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Lst>
  <p:notesMasterIdLst>
    <p:notesMasterId r:id="rId65"/>
  </p:notesMasterIdLst>
  <p:sldIdLst>
    <p:sldId id="257" r:id="rId5"/>
    <p:sldId id="265" r:id="rId6"/>
    <p:sldId id="577" r:id="rId7"/>
    <p:sldId id="420" r:id="rId8"/>
    <p:sldId id="585" r:id="rId9"/>
    <p:sldId id="586" r:id="rId10"/>
    <p:sldId id="587" r:id="rId11"/>
    <p:sldId id="588" r:id="rId12"/>
    <p:sldId id="589" r:id="rId13"/>
    <p:sldId id="543" r:id="rId14"/>
    <p:sldId id="590" r:id="rId15"/>
    <p:sldId id="540" r:id="rId16"/>
    <p:sldId id="549" r:id="rId17"/>
    <p:sldId id="576" r:id="rId18"/>
    <p:sldId id="290" r:id="rId19"/>
    <p:sldId id="560" r:id="rId20"/>
    <p:sldId id="562" r:id="rId21"/>
    <p:sldId id="276" r:id="rId22"/>
    <p:sldId id="550" r:id="rId23"/>
    <p:sldId id="256" r:id="rId24"/>
    <p:sldId id="262" r:id="rId25"/>
    <p:sldId id="564" r:id="rId26"/>
    <p:sldId id="571" r:id="rId27"/>
    <p:sldId id="558" r:id="rId28"/>
    <p:sldId id="581" r:id="rId29"/>
    <p:sldId id="580" r:id="rId30"/>
    <p:sldId id="563" r:id="rId31"/>
    <p:sldId id="539" r:id="rId32"/>
    <p:sldId id="567" r:id="rId33"/>
    <p:sldId id="565" r:id="rId34"/>
    <p:sldId id="272" r:id="rId35"/>
    <p:sldId id="271" r:id="rId36"/>
    <p:sldId id="273" r:id="rId37"/>
    <p:sldId id="278" r:id="rId38"/>
    <p:sldId id="279" r:id="rId39"/>
    <p:sldId id="574" r:id="rId40"/>
    <p:sldId id="566" r:id="rId41"/>
    <p:sldId id="575" r:id="rId42"/>
    <p:sldId id="582" r:id="rId43"/>
    <p:sldId id="382" r:id="rId44"/>
    <p:sldId id="548" r:id="rId45"/>
    <p:sldId id="346" r:id="rId46"/>
    <p:sldId id="584" r:id="rId47"/>
    <p:sldId id="480" r:id="rId48"/>
    <p:sldId id="414" r:id="rId49"/>
    <p:sldId id="436" r:id="rId50"/>
    <p:sldId id="538" r:id="rId51"/>
    <p:sldId id="462" r:id="rId52"/>
    <p:sldId id="529" r:id="rId53"/>
    <p:sldId id="530" r:id="rId54"/>
    <p:sldId id="531" r:id="rId55"/>
    <p:sldId id="532" r:id="rId56"/>
    <p:sldId id="557" r:id="rId57"/>
    <p:sldId id="324" r:id="rId58"/>
    <p:sldId id="541" r:id="rId59"/>
    <p:sldId id="521" r:id="rId60"/>
    <p:sldId id="568" r:id="rId61"/>
    <p:sldId id="570" r:id="rId62"/>
    <p:sldId id="546" r:id="rId63"/>
    <p:sldId id="572"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D7F0A3-401D-4B64-8E82-F996F6A15732}" v="436" dt="2024-02-19T21:30:45.5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875" autoAdjust="0"/>
  </p:normalViewPr>
  <p:slideViewPr>
    <p:cSldViewPr snapToGrid="0">
      <p:cViewPr varScale="1">
        <p:scale>
          <a:sx n="79" d="100"/>
          <a:sy n="79" d="100"/>
        </p:scale>
        <p:origin x="387"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noProof="0" dirty="0">
              <a:latin typeface="Arial" panose="020B0604020202020204" pitchFamily="34" charset="0"/>
              <a:cs typeface="Arial" panose="020B0604020202020204" pitchFamily="34" charset="0"/>
            </a:rPr>
            <a:t>Dealltwriaeth gysyniadol</a:t>
          </a:r>
          <a:endParaRPr lang="en-GB" sz="1800" noProof="0" dirty="0">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noProof="0" dirty="0">
              <a:latin typeface="Arial" panose="020B0604020202020204" pitchFamily="34" charset="0"/>
              <a:cs typeface="Arial" panose="020B0604020202020204" pitchFamily="34" charset="0"/>
            </a:rPr>
            <a:t>Cyfathrebu â symbolau</a:t>
          </a:r>
          <a:endParaRPr lang="en-GB" sz="1800" noProof="0" dirty="0">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noProof="0" dirty="0">
              <a:latin typeface="Arial" panose="020B0604020202020204" pitchFamily="34" charset="0"/>
              <a:cs typeface="Arial" panose="020B0604020202020204" pitchFamily="34" charset="0"/>
            </a:rPr>
            <a:t>Cymhwysedd strategol</a:t>
          </a:r>
          <a:endParaRPr lang="en-GB" sz="1800" noProof="0" dirty="0">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noProof="0" dirty="0">
              <a:latin typeface="Arial" panose="020B0604020202020204" pitchFamily="34" charset="0"/>
              <a:cs typeface="Arial" panose="020B0604020202020204" pitchFamily="34" charset="0"/>
            </a:rPr>
            <a:t>Rhuglder</a:t>
          </a:r>
          <a:endParaRPr lang="en-GB" sz="1800" noProof="0" dirty="0">
            <a:latin typeface="Arial" panose="020B0604020202020204" pitchFamily="34" charset="0"/>
            <a:cs typeface="Arial" panose="020B0604020202020204" pitchFamily="34" charset="0"/>
          </a:endParaRP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noProof="0" dirty="0">
              <a:latin typeface="Arial" panose="020B0604020202020204" pitchFamily="34" charset="0"/>
              <a:cs typeface="Arial" panose="020B0604020202020204" pitchFamily="34" charset="0"/>
            </a:rPr>
            <a:t>Rhesymu rhesymegol</a:t>
          </a:r>
          <a:endParaRPr lang="en-GB" sz="1800" noProof="0" dirty="0">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noProof="0" dirty="0">
              <a:latin typeface="Arial" panose="020B0604020202020204" pitchFamily="34" charset="0"/>
              <a:cs typeface="Arial" panose="020B0604020202020204" pitchFamily="34" charset="0"/>
            </a:rPr>
            <a:t>Dealltwriaeth gysyniadol</a:t>
          </a:r>
          <a:endParaRPr lang="en-GB" sz="1800" noProof="0" dirty="0">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noProof="0" dirty="0">
              <a:latin typeface="Arial" panose="020B0604020202020204" pitchFamily="34" charset="0"/>
              <a:cs typeface="Arial" panose="020B0604020202020204" pitchFamily="34" charset="0"/>
            </a:rPr>
            <a:t>Cyfathrebu â symbolau</a:t>
          </a:r>
          <a:endParaRPr lang="en-GB" sz="1800" noProof="0" dirty="0">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noProof="0" dirty="0">
              <a:latin typeface="Arial" panose="020B0604020202020204" pitchFamily="34" charset="0"/>
              <a:cs typeface="Arial" panose="020B0604020202020204" pitchFamily="34" charset="0"/>
            </a:rPr>
            <a:t>Cymhwysedd strategol</a:t>
          </a:r>
          <a:endParaRPr lang="en-GB" sz="1800" noProof="0" dirty="0">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noProof="0" dirty="0">
              <a:latin typeface="Arial" panose="020B0604020202020204" pitchFamily="34" charset="0"/>
              <a:cs typeface="Arial" panose="020B0604020202020204" pitchFamily="34" charset="0"/>
            </a:rPr>
            <a:t>Rhuglder</a:t>
          </a:r>
          <a:endParaRPr lang="en-GB" sz="1800" noProof="0" dirty="0">
            <a:latin typeface="Arial" panose="020B0604020202020204" pitchFamily="34" charset="0"/>
            <a:cs typeface="Arial" panose="020B0604020202020204" pitchFamily="34" charset="0"/>
          </a:endParaRP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noProof="0" dirty="0">
              <a:latin typeface="Arial" panose="020B0604020202020204" pitchFamily="34" charset="0"/>
              <a:cs typeface="Arial" panose="020B0604020202020204" pitchFamily="34" charset="0"/>
            </a:rPr>
            <a:t>Rhesymu rhesymegol</a:t>
          </a:r>
          <a:endParaRPr lang="en-GB" sz="1800" noProof="0" dirty="0">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649F3A-9288-43FB-B269-EDCC2D8EFFE6}"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5728C79C-A0D9-4740-BBAD-284E76A43B66}">
      <dgm:prSet/>
      <dgm:spPr/>
      <dgm:t>
        <a:bodyPr/>
        <a:lstStyle/>
        <a:p>
          <a:r>
            <a:rPr lang="en-US" dirty="0"/>
            <a:t>Misconceptions may arise in a number of ways </a:t>
          </a:r>
        </a:p>
      </dgm:t>
    </dgm:pt>
    <dgm:pt modelId="{473B6689-5EAB-44EF-A298-0B1C14800040}" type="parTrans" cxnId="{9B179E50-7CEA-4E84-8E56-5549C46F2D70}">
      <dgm:prSet/>
      <dgm:spPr/>
      <dgm:t>
        <a:bodyPr/>
        <a:lstStyle/>
        <a:p>
          <a:endParaRPr lang="en-US"/>
        </a:p>
      </dgm:t>
    </dgm:pt>
    <dgm:pt modelId="{B4AECEE8-7E32-4845-910F-560477FEAA1C}" type="sibTrans" cxnId="{9B179E50-7CEA-4E84-8E56-5549C46F2D70}">
      <dgm:prSet/>
      <dgm:spPr/>
      <dgm:t>
        <a:bodyPr/>
        <a:lstStyle/>
        <a:p>
          <a:endParaRPr lang="en-US"/>
        </a:p>
      </dgm:t>
    </dgm:pt>
    <dgm:pt modelId="{84C0B0FE-7C36-4945-A758-1FFA93655690}">
      <dgm:prSet/>
      <dgm:spPr/>
      <dgm:t>
        <a:bodyPr/>
        <a:lstStyle/>
        <a:p>
          <a:r>
            <a:rPr lang="en-US" dirty="0"/>
            <a:t>Through developing a conceptual structure which is flawed</a:t>
          </a:r>
        </a:p>
      </dgm:t>
    </dgm:pt>
    <dgm:pt modelId="{4AC031F1-2ADC-4A36-A1EF-4F70070550C1}" type="parTrans" cxnId="{9DCE0166-A5C3-43EC-8E36-637A662B27BF}">
      <dgm:prSet/>
      <dgm:spPr/>
      <dgm:t>
        <a:bodyPr/>
        <a:lstStyle/>
        <a:p>
          <a:endParaRPr lang="en-US"/>
        </a:p>
      </dgm:t>
    </dgm:pt>
    <dgm:pt modelId="{A6928AB7-93EB-49FC-B3F3-A4DCDEAC3B17}" type="sibTrans" cxnId="{9DCE0166-A5C3-43EC-8E36-637A662B27BF}">
      <dgm:prSet/>
      <dgm:spPr/>
      <dgm:t>
        <a:bodyPr/>
        <a:lstStyle/>
        <a:p>
          <a:endParaRPr lang="en-US"/>
        </a:p>
      </dgm:t>
    </dgm:pt>
    <dgm:pt modelId="{E7691C8C-9D9E-4EEB-87DB-008792936A46}">
      <dgm:prSet/>
      <dgm:spPr/>
      <dgm:t>
        <a:bodyPr/>
        <a:lstStyle/>
        <a:p>
          <a:r>
            <a:rPr lang="en-US" dirty="0"/>
            <a:t>By the overgeneralization of a rule, principle, or concept</a:t>
          </a:r>
        </a:p>
      </dgm:t>
    </dgm:pt>
    <dgm:pt modelId="{A4116312-8F8D-4D66-BE6E-C7D1E9C57023}" type="parTrans" cxnId="{048AA251-6A05-4710-8E03-63E5C536E84C}">
      <dgm:prSet/>
      <dgm:spPr/>
      <dgm:t>
        <a:bodyPr/>
        <a:lstStyle/>
        <a:p>
          <a:endParaRPr lang="en-US"/>
        </a:p>
      </dgm:t>
    </dgm:pt>
    <dgm:pt modelId="{03276163-F046-4B43-B5E6-2311F4419E8F}" type="sibTrans" cxnId="{048AA251-6A05-4710-8E03-63E5C536E84C}">
      <dgm:prSet/>
      <dgm:spPr/>
      <dgm:t>
        <a:bodyPr/>
        <a:lstStyle/>
        <a:p>
          <a:endParaRPr lang="en-US"/>
        </a:p>
      </dgm:t>
    </dgm:pt>
    <dgm:pt modelId="{ADE076DD-16B5-4E7C-AF49-E5D7E2BFBC85}">
      <dgm:prSet/>
      <dgm:spPr/>
      <dgm:t>
        <a:bodyPr/>
        <a:lstStyle/>
        <a:p>
          <a:r>
            <a:rPr lang="en-US" dirty="0"/>
            <a:t>By misinterpreting notation</a:t>
          </a:r>
        </a:p>
      </dgm:t>
    </dgm:pt>
    <dgm:pt modelId="{C23F5EE5-51A0-4C8D-8858-814C53235AC8}" type="parTrans" cxnId="{7982F554-CECD-41B2-9769-365417A42132}">
      <dgm:prSet/>
      <dgm:spPr/>
      <dgm:t>
        <a:bodyPr/>
        <a:lstStyle/>
        <a:p>
          <a:endParaRPr lang="en-US"/>
        </a:p>
      </dgm:t>
    </dgm:pt>
    <dgm:pt modelId="{01C5F6D5-BB2F-4130-91A6-85F17905C8E3}" type="sibTrans" cxnId="{7982F554-CECD-41B2-9769-365417A42132}">
      <dgm:prSet/>
      <dgm:spPr/>
      <dgm:t>
        <a:bodyPr/>
        <a:lstStyle/>
        <a:p>
          <a:endParaRPr lang="en-US"/>
        </a:p>
      </dgm:t>
    </dgm:pt>
    <dgm:pt modelId="{DA5E09B7-49B9-4DDD-A36C-6FB0DFBBA1E0}">
      <dgm:prSet/>
      <dgm:spPr/>
      <dgm:t>
        <a:bodyPr/>
        <a:lstStyle/>
        <a:p>
          <a:r>
            <a:rPr lang="en-US" dirty="0"/>
            <a:t>By misreading diagrams or tables</a:t>
          </a:r>
        </a:p>
      </dgm:t>
    </dgm:pt>
    <dgm:pt modelId="{77F76A00-97A9-4F3B-AADF-58FF2520BDD6}" type="parTrans" cxnId="{4765B736-7ECE-49CA-A28A-74237A8E161C}">
      <dgm:prSet/>
      <dgm:spPr/>
      <dgm:t>
        <a:bodyPr/>
        <a:lstStyle/>
        <a:p>
          <a:endParaRPr lang="en-US"/>
        </a:p>
      </dgm:t>
    </dgm:pt>
    <dgm:pt modelId="{3A0EF9F8-FB91-482C-853D-1DB953FAC730}" type="sibTrans" cxnId="{4765B736-7ECE-49CA-A28A-74237A8E161C}">
      <dgm:prSet/>
      <dgm:spPr/>
      <dgm:t>
        <a:bodyPr/>
        <a:lstStyle/>
        <a:p>
          <a:endParaRPr lang="en-US"/>
        </a:p>
      </dgm:t>
    </dgm:pt>
    <dgm:pt modelId="{06FBE845-BB2A-49D9-AF6B-FF2C8BBE241F}">
      <dgm:prSet/>
      <dgm:spPr/>
      <dgm:t>
        <a:bodyPr/>
        <a:lstStyle/>
        <a:p>
          <a:r>
            <a:rPr lang="en-US" dirty="0"/>
            <a:t>Through systematic application of a flawed procedure</a:t>
          </a:r>
        </a:p>
      </dgm:t>
    </dgm:pt>
    <dgm:pt modelId="{A0BCEC14-2390-4B18-AA3C-250C3D25A933}" type="parTrans" cxnId="{697F62FD-7820-44CA-BF8C-096E03497840}">
      <dgm:prSet/>
      <dgm:spPr/>
    </dgm:pt>
    <dgm:pt modelId="{BEC15A77-AA88-48FF-973A-89BFFA277C05}" type="sibTrans" cxnId="{697F62FD-7820-44CA-BF8C-096E03497840}">
      <dgm:prSet/>
      <dgm:spPr/>
    </dgm:pt>
    <dgm:pt modelId="{A78B8492-7C11-4895-8A14-7905B96239AF}" type="pres">
      <dgm:prSet presAssocID="{DB649F3A-9288-43FB-B269-EDCC2D8EFFE6}" presName="linear" presStyleCnt="0">
        <dgm:presLayoutVars>
          <dgm:animLvl val="lvl"/>
          <dgm:resizeHandles val="exact"/>
        </dgm:presLayoutVars>
      </dgm:prSet>
      <dgm:spPr/>
    </dgm:pt>
    <dgm:pt modelId="{677B7979-25E8-40DB-A6AA-E33DE60F4C33}" type="pres">
      <dgm:prSet presAssocID="{5728C79C-A0D9-4740-BBAD-284E76A43B66}" presName="parentText" presStyleLbl="node1" presStyleIdx="0" presStyleCnt="1">
        <dgm:presLayoutVars>
          <dgm:chMax val="0"/>
          <dgm:bulletEnabled val="1"/>
        </dgm:presLayoutVars>
      </dgm:prSet>
      <dgm:spPr/>
    </dgm:pt>
    <dgm:pt modelId="{02314813-EC9C-4966-988F-72EC406D0578}" type="pres">
      <dgm:prSet presAssocID="{5728C79C-A0D9-4740-BBAD-284E76A43B66}" presName="childText" presStyleLbl="revTx" presStyleIdx="0" presStyleCnt="1">
        <dgm:presLayoutVars>
          <dgm:bulletEnabled val="1"/>
        </dgm:presLayoutVars>
      </dgm:prSet>
      <dgm:spPr/>
    </dgm:pt>
  </dgm:ptLst>
  <dgm:cxnLst>
    <dgm:cxn modelId="{013D2F2A-02D0-49D8-AABF-399DF44EA556}" type="presOf" srcId="{DB649F3A-9288-43FB-B269-EDCC2D8EFFE6}" destId="{A78B8492-7C11-4895-8A14-7905B96239AF}" srcOrd="0" destOrd="0" presId="urn:microsoft.com/office/officeart/2005/8/layout/vList2"/>
    <dgm:cxn modelId="{4765B736-7ECE-49CA-A28A-74237A8E161C}" srcId="{5728C79C-A0D9-4740-BBAD-284E76A43B66}" destId="{DA5E09B7-49B9-4DDD-A36C-6FB0DFBBA1E0}" srcOrd="4" destOrd="0" parTransId="{77F76A00-97A9-4F3B-AADF-58FF2520BDD6}" sibTransId="{3A0EF9F8-FB91-482C-853D-1DB953FAC730}"/>
    <dgm:cxn modelId="{9DCE0166-A5C3-43EC-8E36-637A662B27BF}" srcId="{5728C79C-A0D9-4740-BBAD-284E76A43B66}" destId="{84C0B0FE-7C36-4945-A758-1FFA93655690}" srcOrd="0" destOrd="0" parTransId="{4AC031F1-2ADC-4A36-A1EF-4F70070550C1}" sibTransId="{A6928AB7-93EB-49FC-B3F3-A4DCDEAC3B17}"/>
    <dgm:cxn modelId="{518C954B-A85D-48C2-93CA-2E31623D4269}" type="presOf" srcId="{DA5E09B7-49B9-4DDD-A36C-6FB0DFBBA1E0}" destId="{02314813-EC9C-4966-988F-72EC406D0578}" srcOrd="0" destOrd="4" presId="urn:microsoft.com/office/officeart/2005/8/layout/vList2"/>
    <dgm:cxn modelId="{9B179E50-7CEA-4E84-8E56-5549C46F2D70}" srcId="{DB649F3A-9288-43FB-B269-EDCC2D8EFFE6}" destId="{5728C79C-A0D9-4740-BBAD-284E76A43B66}" srcOrd="0" destOrd="0" parTransId="{473B6689-5EAB-44EF-A298-0B1C14800040}" sibTransId="{B4AECEE8-7E32-4845-910F-560477FEAA1C}"/>
    <dgm:cxn modelId="{048AA251-6A05-4710-8E03-63E5C536E84C}" srcId="{5728C79C-A0D9-4740-BBAD-284E76A43B66}" destId="{E7691C8C-9D9E-4EEB-87DB-008792936A46}" srcOrd="1" destOrd="0" parTransId="{A4116312-8F8D-4D66-BE6E-C7D1E9C57023}" sibTransId="{03276163-F046-4B43-B5E6-2311F4419E8F}"/>
    <dgm:cxn modelId="{7982F554-CECD-41B2-9769-365417A42132}" srcId="{5728C79C-A0D9-4740-BBAD-284E76A43B66}" destId="{ADE076DD-16B5-4E7C-AF49-E5D7E2BFBC85}" srcOrd="3" destOrd="0" parTransId="{C23F5EE5-51A0-4C8D-8858-814C53235AC8}" sibTransId="{01C5F6D5-BB2F-4130-91A6-85F17905C8E3}"/>
    <dgm:cxn modelId="{8FC3B6A5-CA0B-4DF9-A1C3-11B79FBBA99E}" type="presOf" srcId="{5728C79C-A0D9-4740-BBAD-284E76A43B66}" destId="{677B7979-25E8-40DB-A6AA-E33DE60F4C33}" srcOrd="0" destOrd="0" presId="urn:microsoft.com/office/officeart/2005/8/layout/vList2"/>
    <dgm:cxn modelId="{4B329EB4-2351-4F0B-A82E-F6E82666CB32}" type="presOf" srcId="{ADE076DD-16B5-4E7C-AF49-E5D7E2BFBC85}" destId="{02314813-EC9C-4966-988F-72EC406D0578}" srcOrd="0" destOrd="3" presId="urn:microsoft.com/office/officeart/2005/8/layout/vList2"/>
    <dgm:cxn modelId="{5C2DBDC2-FF0A-4A3F-A919-84F16A84AD6C}" type="presOf" srcId="{06FBE845-BB2A-49D9-AF6B-FF2C8BBE241F}" destId="{02314813-EC9C-4966-988F-72EC406D0578}" srcOrd="0" destOrd="2" presId="urn:microsoft.com/office/officeart/2005/8/layout/vList2"/>
    <dgm:cxn modelId="{F6C96AF5-8011-4426-9355-0FF603F2570B}" type="presOf" srcId="{84C0B0FE-7C36-4945-A758-1FFA93655690}" destId="{02314813-EC9C-4966-988F-72EC406D0578}" srcOrd="0" destOrd="0" presId="urn:microsoft.com/office/officeart/2005/8/layout/vList2"/>
    <dgm:cxn modelId="{697F62FD-7820-44CA-BF8C-096E03497840}" srcId="{5728C79C-A0D9-4740-BBAD-284E76A43B66}" destId="{06FBE845-BB2A-49D9-AF6B-FF2C8BBE241F}" srcOrd="2" destOrd="0" parTransId="{A0BCEC14-2390-4B18-AA3C-250C3D25A933}" sibTransId="{BEC15A77-AA88-48FF-973A-89BFFA277C05}"/>
    <dgm:cxn modelId="{1B8D8BFE-4CAF-4768-9304-D92AA4F2A8A7}" type="presOf" srcId="{E7691C8C-9D9E-4EEB-87DB-008792936A46}" destId="{02314813-EC9C-4966-988F-72EC406D0578}" srcOrd="0" destOrd="1" presId="urn:microsoft.com/office/officeart/2005/8/layout/vList2"/>
    <dgm:cxn modelId="{539B5A2E-1F03-4C0E-9342-39BF0FFD30EA}" type="presParOf" srcId="{A78B8492-7C11-4895-8A14-7905B96239AF}" destId="{677B7979-25E8-40DB-A6AA-E33DE60F4C33}" srcOrd="0" destOrd="0" presId="urn:microsoft.com/office/officeart/2005/8/layout/vList2"/>
    <dgm:cxn modelId="{8E2E1DD5-810A-4DED-A4CB-5DC59E8DA4E2}" type="presParOf" srcId="{A78B8492-7C11-4895-8A14-7905B96239AF}" destId="{02314813-EC9C-4966-988F-72EC406D0578}"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B649F3A-9288-43FB-B269-EDCC2D8EFFE6}"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84C0B0FE-7C36-4945-A758-1FFA93655690}">
      <dgm:prSet/>
      <dgm:spPr/>
      <dgm:t>
        <a:bodyPr/>
        <a:lstStyle/>
        <a:p>
          <a:r>
            <a:rPr lang="en-US" dirty="0"/>
            <a:t>Using cognitive conflict to allow pupils to examine what they believe and hence, where necessary, ‘adjust’ it</a:t>
          </a:r>
        </a:p>
      </dgm:t>
    </dgm:pt>
    <dgm:pt modelId="{4AC031F1-2ADC-4A36-A1EF-4F70070550C1}" type="parTrans" cxnId="{9DCE0166-A5C3-43EC-8E36-637A662B27BF}">
      <dgm:prSet/>
      <dgm:spPr/>
      <dgm:t>
        <a:bodyPr/>
        <a:lstStyle/>
        <a:p>
          <a:endParaRPr lang="en-US"/>
        </a:p>
      </dgm:t>
    </dgm:pt>
    <dgm:pt modelId="{A6928AB7-93EB-49FC-B3F3-A4DCDEAC3B17}" type="sibTrans" cxnId="{9DCE0166-A5C3-43EC-8E36-637A662B27BF}">
      <dgm:prSet/>
      <dgm:spPr/>
      <dgm:t>
        <a:bodyPr/>
        <a:lstStyle/>
        <a:p>
          <a:endParaRPr lang="en-US"/>
        </a:p>
      </dgm:t>
    </dgm:pt>
    <dgm:pt modelId="{A78B8492-7C11-4895-8A14-7905B96239AF}" type="pres">
      <dgm:prSet presAssocID="{DB649F3A-9288-43FB-B269-EDCC2D8EFFE6}" presName="linear" presStyleCnt="0">
        <dgm:presLayoutVars>
          <dgm:animLvl val="lvl"/>
          <dgm:resizeHandles val="exact"/>
        </dgm:presLayoutVars>
      </dgm:prSet>
      <dgm:spPr/>
    </dgm:pt>
    <dgm:pt modelId="{795064E3-1B86-44D0-92BF-EAB23D0BE4B4}" type="pres">
      <dgm:prSet presAssocID="{84C0B0FE-7C36-4945-A758-1FFA93655690}" presName="parentText" presStyleLbl="node1" presStyleIdx="0" presStyleCnt="1" custLinFactY="-72398" custLinFactNeighborX="-29" custLinFactNeighborY="-100000">
        <dgm:presLayoutVars>
          <dgm:chMax val="0"/>
          <dgm:bulletEnabled val="1"/>
        </dgm:presLayoutVars>
      </dgm:prSet>
      <dgm:spPr/>
    </dgm:pt>
  </dgm:ptLst>
  <dgm:cxnLst>
    <dgm:cxn modelId="{013D2F2A-02D0-49D8-AABF-399DF44EA556}" type="presOf" srcId="{DB649F3A-9288-43FB-B269-EDCC2D8EFFE6}" destId="{A78B8492-7C11-4895-8A14-7905B96239AF}" srcOrd="0" destOrd="0" presId="urn:microsoft.com/office/officeart/2005/8/layout/vList2"/>
    <dgm:cxn modelId="{9DCE0166-A5C3-43EC-8E36-637A662B27BF}" srcId="{DB649F3A-9288-43FB-B269-EDCC2D8EFFE6}" destId="{84C0B0FE-7C36-4945-A758-1FFA93655690}" srcOrd="0" destOrd="0" parTransId="{4AC031F1-2ADC-4A36-A1EF-4F70070550C1}" sibTransId="{A6928AB7-93EB-49FC-B3F3-A4DCDEAC3B17}"/>
    <dgm:cxn modelId="{C9E754C6-5003-4A56-A138-D9DE272DB4D8}" type="presOf" srcId="{84C0B0FE-7C36-4945-A758-1FFA93655690}" destId="{795064E3-1B86-44D0-92BF-EAB23D0BE4B4}" srcOrd="0" destOrd="0" presId="urn:microsoft.com/office/officeart/2005/8/layout/vList2"/>
    <dgm:cxn modelId="{96A78EAD-9134-4DEA-BC82-21CCDF3E16A2}" type="presParOf" srcId="{A78B8492-7C11-4895-8A14-7905B96239AF}" destId="{795064E3-1B86-44D0-92BF-EAB23D0BE4B4}"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endParaRPr lang="en-GB" sz="1800" kern="1200" noProof="0" dirty="0">
            <a:latin typeface="Arial" panose="020B0604020202020204" pitchFamily="34" charset="0"/>
            <a:cs typeface="Arial" panose="020B0604020202020204" pitchFamily="34" charset="0"/>
          </a:endParaRP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endParaRPr lang="en-GB" sz="1800" kern="1200" noProof="0" dirty="0">
            <a:latin typeface="Arial" panose="020B0604020202020204" pitchFamily="34" charset="0"/>
            <a:cs typeface="Arial" panose="020B0604020202020204" pitchFamily="34" charset="0"/>
          </a:endParaRP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endParaRPr lang="en-GB" sz="1800" kern="1200" noProof="0" dirty="0">
            <a:latin typeface="Arial" panose="020B0604020202020204" pitchFamily="34" charset="0"/>
            <a:cs typeface="Arial" panose="020B0604020202020204" pitchFamily="34" charset="0"/>
          </a:endParaRP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endParaRPr lang="en-GB" sz="1800" kern="1200" noProof="0" dirty="0">
            <a:latin typeface="Arial" panose="020B0604020202020204" pitchFamily="34" charset="0"/>
            <a:cs typeface="Arial" panose="020B0604020202020204" pitchFamily="34" charset="0"/>
          </a:endParaRP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endParaRPr lang="en-GB" sz="1800" kern="1200" noProof="0" dirty="0">
            <a:latin typeface="Arial" panose="020B0604020202020204" pitchFamily="34" charset="0"/>
            <a:cs typeface="Arial" panose="020B0604020202020204" pitchFamily="34" charset="0"/>
          </a:endParaRP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endParaRPr lang="en-GB" sz="1800" kern="1200" noProof="0" dirty="0">
            <a:latin typeface="Arial" panose="020B0604020202020204" pitchFamily="34" charset="0"/>
            <a:cs typeface="Arial" panose="020B0604020202020204" pitchFamily="34" charset="0"/>
          </a:endParaRP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endParaRPr lang="en-GB" sz="1800" kern="1200" noProof="0" dirty="0">
            <a:latin typeface="Arial" panose="020B0604020202020204" pitchFamily="34" charset="0"/>
            <a:cs typeface="Arial" panose="020B0604020202020204" pitchFamily="34" charset="0"/>
          </a:endParaRP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endParaRPr lang="en-GB" sz="1800" kern="1200" noProof="0" dirty="0">
            <a:latin typeface="Arial" panose="020B0604020202020204" pitchFamily="34" charset="0"/>
            <a:cs typeface="Arial" panose="020B0604020202020204" pitchFamily="34" charset="0"/>
          </a:endParaRP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endParaRPr lang="en-GB" sz="1800" kern="1200" noProof="0" dirty="0">
            <a:latin typeface="Arial" panose="020B0604020202020204" pitchFamily="34" charset="0"/>
            <a:cs typeface="Arial" panose="020B0604020202020204" pitchFamily="34" charset="0"/>
          </a:endParaRP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endParaRPr lang="en-GB" sz="1800" kern="1200" noProof="0" dirty="0">
            <a:latin typeface="Arial" panose="020B0604020202020204" pitchFamily="34" charset="0"/>
            <a:cs typeface="Arial" panose="020B0604020202020204" pitchFamily="34" charset="0"/>
          </a:endParaRP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B7979-25E8-40DB-A6AA-E33DE60F4C33}">
      <dsp:nvSpPr>
        <dsp:cNvPr id="0" name=""/>
        <dsp:cNvSpPr/>
      </dsp:nvSpPr>
      <dsp:spPr>
        <a:xfrm>
          <a:off x="0" y="131320"/>
          <a:ext cx="5257798" cy="139229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Misconceptions may arise in a number of ways </a:t>
          </a:r>
        </a:p>
      </dsp:txBody>
      <dsp:txXfrm>
        <a:off x="67966" y="199286"/>
        <a:ext cx="5121866" cy="1256367"/>
      </dsp:txXfrm>
    </dsp:sp>
    <dsp:sp modelId="{02314813-EC9C-4966-988F-72EC406D0578}">
      <dsp:nvSpPr>
        <dsp:cNvPr id="0" name=""/>
        <dsp:cNvSpPr/>
      </dsp:nvSpPr>
      <dsp:spPr>
        <a:xfrm>
          <a:off x="0" y="1523620"/>
          <a:ext cx="5257798" cy="3839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dirty="0"/>
            <a:t>Through developing a conceptual structure which is flawed</a:t>
          </a:r>
        </a:p>
        <a:p>
          <a:pPr marL="228600" lvl="1" indent="-228600" algn="l" defTabSz="1200150">
            <a:lnSpc>
              <a:spcPct val="90000"/>
            </a:lnSpc>
            <a:spcBef>
              <a:spcPct val="0"/>
            </a:spcBef>
            <a:spcAft>
              <a:spcPct val="20000"/>
            </a:spcAft>
            <a:buChar char="•"/>
          </a:pPr>
          <a:r>
            <a:rPr lang="en-US" sz="2700" kern="1200" dirty="0"/>
            <a:t>By the overgeneralization of a rule, principle, or concept</a:t>
          </a:r>
        </a:p>
        <a:p>
          <a:pPr marL="228600" lvl="1" indent="-228600" algn="l" defTabSz="1200150">
            <a:lnSpc>
              <a:spcPct val="90000"/>
            </a:lnSpc>
            <a:spcBef>
              <a:spcPct val="0"/>
            </a:spcBef>
            <a:spcAft>
              <a:spcPct val="20000"/>
            </a:spcAft>
            <a:buChar char="•"/>
          </a:pPr>
          <a:r>
            <a:rPr lang="en-US" sz="2700" kern="1200" dirty="0"/>
            <a:t>Through systematic application of a flawed procedure</a:t>
          </a:r>
        </a:p>
        <a:p>
          <a:pPr marL="228600" lvl="1" indent="-228600" algn="l" defTabSz="1200150">
            <a:lnSpc>
              <a:spcPct val="90000"/>
            </a:lnSpc>
            <a:spcBef>
              <a:spcPct val="0"/>
            </a:spcBef>
            <a:spcAft>
              <a:spcPct val="20000"/>
            </a:spcAft>
            <a:buChar char="•"/>
          </a:pPr>
          <a:r>
            <a:rPr lang="en-US" sz="2700" kern="1200" dirty="0"/>
            <a:t>By misinterpreting notation</a:t>
          </a:r>
        </a:p>
        <a:p>
          <a:pPr marL="228600" lvl="1" indent="-228600" algn="l" defTabSz="1200150">
            <a:lnSpc>
              <a:spcPct val="90000"/>
            </a:lnSpc>
            <a:spcBef>
              <a:spcPct val="0"/>
            </a:spcBef>
            <a:spcAft>
              <a:spcPct val="20000"/>
            </a:spcAft>
            <a:buChar char="•"/>
          </a:pPr>
          <a:r>
            <a:rPr lang="en-US" sz="2700" kern="1200" dirty="0"/>
            <a:t>By misreading diagrams or tables</a:t>
          </a:r>
        </a:p>
      </dsp:txBody>
      <dsp:txXfrm>
        <a:off x="0" y="1523620"/>
        <a:ext cx="5257798" cy="38398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064E3-1B86-44D0-92BF-EAB23D0BE4B4}">
      <dsp:nvSpPr>
        <dsp:cNvPr id="0" name=""/>
        <dsp:cNvSpPr/>
      </dsp:nvSpPr>
      <dsp:spPr>
        <a:xfrm>
          <a:off x="0" y="0"/>
          <a:ext cx="5257798" cy="53820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dirty="0"/>
            <a:t>Using cognitive conflict to allow pupils to examine what they believe and hence, where necessary, ‘adjust’ it</a:t>
          </a:r>
        </a:p>
      </dsp:txBody>
      <dsp:txXfrm>
        <a:off x="256665" y="256665"/>
        <a:ext cx="4744468" cy="4868670"/>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EBCD5-78D3-487A-995A-A6FBA7E33DE0}" type="datetimeFigureOut">
              <a:rPr lang="en-GB" smtClean="0"/>
              <a:t>06/03/2025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0D087E-D77A-4DA4-A5E9-703CFB4F6321}" type="slidenum">
              <a:rPr lang="en-GB" smtClean="0"/>
              <a:t>‹#›</a:t>
            </a:fld>
            <a:endParaRPr lang="en-GB"/>
          </a:p>
        </p:txBody>
      </p:sp>
    </p:spTree>
    <p:extLst>
      <p:ext uri="{BB962C8B-B14F-4D97-AF65-F5344CB8AC3E}">
        <p14:creationId xmlns:p14="http://schemas.microsoft.com/office/powerpoint/2010/main" val="2209919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desmos.com/calculator"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sec-ed.co.uk/best-practice/teaching-practice-dialogic-questioning" TargetMode="External"/><Relationship Id="rId7" Type="http://schemas.openxmlformats.org/officeDocument/2006/relationships/hyperlink" Target="https://www.sec-ed.co.uk/search-results/matt-bromley/81/1/" TargetMode="External"/><Relationship Id="rId2" Type="http://schemas.openxmlformats.org/officeDocument/2006/relationships/slide" Target="../slides/slide45.xml"/><Relationship Id="rId1" Type="http://schemas.openxmlformats.org/officeDocument/2006/relationships/notesMaster" Target="../notesMasters/notesMaster1.xml"/><Relationship Id="rId6" Type="http://schemas.openxmlformats.org/officeDocument/2006/relationships/hyperlink" Target="http://www.sec-ed.co.uk/search-results/matt-bromley/81/3/" TargetMode="External"/><Relationship Id="rId5" Type="http://schemas.openxmlformats.org/officeDocument/2006/relationships/hyperlink" Target="http://www.twitter.com/mj_bromley" TargetMode="External"/><Relationship Id="rId4" Type="http://schemas.openxmlformats.org/officeDocument/2006/relationships/hyperlink" Target="http://www.bromleyeducation.co.uk/"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sec-ed.co.uk/best-practice/teaching-practice-dialogic-questioning" TargetMode="External"/><Relationship Id="rId7" Type="http://schemas.openxmlformats.org/officeDocument/2006/relationships/hyperlink" Target="https://www.sec-ed.co.uk/search-results/matt-bromley/81/1/" TargetMode="External"/><Relationship Id="rId2" Type="http://schemas.openxmlformats.org/officeDocument/2006/relationships/slide" Target="../slides/slide46.xml"/><Relationship Id="rId1" Type="http://schemas.openxmlformats.org/officeDocument/2006/relationships/notesMaster" Target="../notesMasters/notesMaster1.xml"/><Relationship Id="rId6" Type="http://schemas.openxmlformats.org/officeDocument/2006/relationships/hyperlink" Target="http://www.sec-ed.co.uk/search-results/matt-bromley/81/3/" TargetMode="External"/><Relationship Id="rId5" Type="http://schemas.openxmlformats.org/officeDocument/2006/relationships/hyperlink" Target="http://www.twitter.com/mj_bromley" TargetMode="External"/><Relationship Id="rId4" Type="http://schemas.openxmlformats.org/officeDocument/2006/relationships/hyperlink" Target="http://www.bromleyeducation.co.uk/"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stem.org.uk/resources/collection/2935/thinking-about-questioning"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desmos.com/calculator"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524A4-A5C1-FFE9-7C7C-5628FD708ED0}"/>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222DFA96-0400-E26D-874C-F1DBF56B27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7E29CE7-8566-523C-C58B-66C44C1AEF14}"/>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59C7D61A-79E7-C27E-78D2-2BCC19AB29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597503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AF0E6-FDCB-7FC1-1E8D-994C0369E8E7}"/>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4488139F-4F41-D353-B618-FD60A909F77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F126CAF-85A1-06E5-D9E0-C324D58E5BA1}"/>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A30B020C-F0A5-7899-0E8F-63BF404DBD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516806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5B9F9-9E98-6596-25AD-7DF78B67145B}"/>
            </a:ext>
          </a:extLst>
        </p:cNvPr>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349BE7FA-0D7D-36FD-4CD7-34FB02D03E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BB517093-43DA-49F1-F2BA-4CFBB65B80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818791C9-84A3-8D6E-9A4E-40A2334CBD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569111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85982-E2CD-52B8-7704-6BB3F7D33149}"/>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5C4AF06-8D78-E693-57E4-D12BDDCBEA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76C12E8F-7D43-6310-328F-03E6E2C2FFAA}"/>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67880003-6FCC-97C1-DAF9-5F63ADE20D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48505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sz="1200" dirty="0">
                <a:latin typeface="Calibri" panose="020F0502020204030204" pitchFamily="34" charset="0"/>
              </a:rPr>
              <a:t>To develop pedagogical approaches in this topic</a:t>
            </a:r>
          </a:p>
          <a:p>
            <a:pPr marL="342900" indent="-342900">
              <a:buFont typeface="Arial" panose="020B0604020202020204" pitchFamily="34" charset="0"/>
              <a:buChar char="•"/>
            </a:pPr>
            <a:endParaRPr lang="en-GB" sz="1200" dirty="0">
              <a:latin typeface="Calibri" panose="020F0502020204030204" pitchFamily="34" charset="0"/>
            </a:endParaRPr>
          </a:p>
          <a:p>
            <a:pPr marL="342900" indent="-342900">
              <a:buFont typeface="Arial" panose="020B0604020202020204" pitchFamily="34" charset="0"/>
              <a:buChar char="•"/>
            </a:pPr>
            <a:r>
              <a:rPr lang="en-GB" sz="1200" dirty="0">
                <a:latin typeface="Calibri" panose="020F0502020204030204" pitchFamily="34" charset="0"/>
              </a:rPr>
              <a:t>To recognise misconceptions and plan effective questioning</a:t>
            </a:r>
          </a:p>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2362023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D087E-D77A-4DA4-A5E9-703CFB4F6321}" type="slidenum">
              <a:rPr lang="en-GB" smtClean="0"/>
              <a:t>11</a:t>
            </a:fld>
            <a:endParaRPr lang="en-GB"/>
          </a:p>
        </p:txBody>
      </p:sp>
    </p:spTree>
    <p:extLst>
      <p:ext uri="{BB962C8B-B14F-4D97-AF65-F5344CB8AC3E}">
        <p14:creationId xmlns:p14="http://schemas.microsoft.com/office/powerpoint/2010/main" val="3832162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hlinkClick r:id="rId3"/>
              </a:rPr>
              <a:t>Secondary Mathematics: Planning - Home (sharepoint.com)</a:t>
            </a:r>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15</a:t>
            </a:fld>
            <a:endParaRPr lang="en-US" dirty="0"/>
          </a:p>
        </p:txBody>
      </p:sp>
    </p:spTree>
    <p:extLst>
      <p:ext uri="{BB962C8B-B14F-4D97-AF65-F5344CB8AC3E}">
        <p14:creationId xmlns:p14="http://schemas.microsoft.com/office/powerpoint/2010/main" val="3012736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buFontTx/>
              <a:buNone/>
            </a:pPr>
            <a:r>
              <a:rPr lang="en-GB" altLang="en-US" sz="1200" b="1" dirty="0"/>
              <a:t>Old Specifications</a:t>
            </a:r>
          </a:p>
          <a:p>
            <a:pPr eaLnBrk="1" hangingPunct="1">
              <a:spcBef>
                <a:spcPct val="0"/>
              </a:spcBef>
              <a:buFontTx/>
              <a:buNone/>
            </a:pPr>
            <a:r>
              <a:rPr lang="en-GB" altLang="en-US" sz="1200" b="1" dirty="0"/>
              <a:t>Foundation</a:t>
            </a:r>
          </a:p>
          <a:p>
            <a:pPr eaLnBrk="1" hangingPunct="1">
              <a:spcBef>
                <a:spcPct val="0"/>
              </a:spcBef>
              <a:buFontTx/>
              <a:buNone/>
            </a:pPr>
            <a:r>
              <a:rPr lang="en-GB" altLang="en-US" sz="1200" i="1" dirty="0"/>
              <a:t>Construction and interpretation of conversion graphs. Construction and interpretation of travel graphs. Construction and interpretation of graphs that describe real-life situations. Interpretation of graphical representation used in the media, recognising that some graphs may be misleading</a:t>
            </a:r>
          </a:p>
          <a:p>
            <a:pPr eaLnBrk="1" hangingPunct="1">
              <a:spcBef>
                <a:spcPct val="0"/>
              </a:spcBef>
              <a:buFontTx/>
              <a:buNone/>
            </a:pPr>
            <a:endParaRPr lang="en-GB" altLang="en-US" sz="1200" dirty="0"/>
          </a:p>
          <a:p>
            <a:pPr eaLnBrk="1" hangingPunct="1">
              <a:spcBef>
                <a:spcPct val="0"/>
              </a:spcBef>
              <a:buFontTx/>
              <a:buNone/>
            </a:pPr>
            <a:r>
              <a:rPr lang="en-GB" altLang="en-US" sz="1200" b="1" dirty="0"/>
              <a:t>Intermediate Tier</a:t>
            </a:r>
          </a:p>
          <a:p>
            <a:pPr eaLnBrk="1" hangingPunct="1">
              <a:spcBef>
                <a:spcPct val="0"/>
              </a:spcBef>
              <a:buFontTx/>
              <a:buNone/>
            </a:pPr>
            <a:r>
              <a:rPr lang="en-GB" altLang="en-US" sz="1200" u="sng" dirty="0"/>
              <a:t>Recognising and interpreting graphs that illustrate direct and inverse proportion</a:t>
            </a:r>
          </a:p>
          <a:p>
            <a:pPr eaLnBrk="1" hangingPunct="1">
              <a:spcBef>
                <a:spcPct val="0"/>
              </a:spcBef>
              <a:buFontTx/>
              <a:buNone/>
            </a:pPr>
            <a:endParaRPr lang="en-GB" altLang="en-US" sz="1200" u="sng" dirty="0"/>
          </a:p>
          <a:p>
            <a:pPr eaLnBrk="1" hangingPunct="1">
              <a:spcBef>
                <a:spcPct val="0"/>
              </a:spcBef>
              <a:buFontTx/>
              <a:buNone/>
            </a:pPr>
            <a:r>
              <a:rPr lang="en-GB" altLang="en-US" sz="1200" b="1" dirty="0"/>
              <a:t>Higher Tier</a:t>
            </a:r>
          </a:p>
          <a:p>
            <a:pPr eaLnBrk="1" hangingPunct="1">
              <a:spcBef>
                <a:spcPct val="0"/>
              </a:spcBef>
              <a:buFontTx/>
              <a:buNone/>
            </a:pPr>
            <a:r>
              <a:rPr lang="en-GB" altLang="en-US" sz="1200" dirty="0"/>
              <a:t>Constructing and using tangents to curves to estimate rates of change for nonlinear functions, and using appropriate compound measures to express results, including finding velocity in distance-time graphs and acceleration in velocity time graphs. Interpreting the meaning of the area under a graph, including the area under velocity-time graphs and graphs in other practical and financial contexts. Using the trapezium rule to estimate the area under a curve</a:t>
            </a:r>
            <a:endParaRPr lang="en-GB" altLang="en-US" sz="1200" u="sng" dirty="0"/>
          </a:p>
          <a:p>
            <a:endParaRPr lang="en-GB" dirty="0"/>
          </a:p>
        </p:txBody>
      </p:sp>
      <p:sp>
        <p:nvSpPr>
          <p:cNvPr id="4" name="Slide Number Placeholder 3"/>
          <p:cNvSpPr>
            <a:spLocks noGrp="1"/>
          </p:cNvSpPr>
          <p:nvPr>
            <p:ph type="sldNum" sz="quarter" idx="5"/>
          </p:nvPr>
        </p:nvSpPr>
        <p:spPr/>
        <p:txBody>
          <a:bodyPr/>
          <a:lstStyle/>
          <a:p>
            <a:fld id="{260D087E-D77A-4DA4-A5E9-703CFB4F6321}" type="slidenum">
              <a:rPr lang="en-GB" smtClean="0"/>
              <a:t>17</a:t>
            </a:fld>
            <a:endParaRPr lang="en-GB"/>
          </a:p>
        </p:txBody>
      </p:sp>
    </p:spTree>
    <p:extLst>
      <p:ext uri="{BB962C8B-B14F-4D97-AF65-F5344CB8AC3E}">
        <p14:creationId xmlns:p14="http://schemas.microsoft.com/office/powerpoint/2010/main" val="3324498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D087E-D77A-4DA4-A5E9-703CFB4F6321}" type="slidenum">
              <a:rPr lang="en-GB" smtClean="0"/>
              <a:t>25</a:t>
            </a:fld>
            <a:endParaRPr lang="en-GB"/>
          </a:p>
        </p:txBody>
      </p:sp>
    </p:spTree>
    <p:extLst>
      <p:ext uri="{BB962C8B-B14F-4D97-AF65-F5344CB8AC3E}">
        <p14:creationId xmlns:p14="http://schemas.microsoft.com/office/powerpoint/2010/main" val="40620394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D087E-D77A-4DA4-A5E9-703CFB4F6321}" type="slidenum">
              <a:rPr lang="en-GB" smtClean="0"/>
              <a:t>26</a:t>
            </a:fld>
            <a:endParaRPr lang="en-GB"/>
          </a:p>
        </p:txBody>
      </p:sp>
    </p:spTree>
    <p:extLst>
      <p:ext uri="{BB962C8B-B14F-4D97-AF65-F5344CB8AC3E}">
        <p14:creationId xmlns:p14="http://schemas.microsoft.com/office/powerpoint/2010/main" val="2141476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D087E-D77A-4DA4-A5E9-703CFB4F6321}" type="slidenum">
              <a:rPr lang="en-GB" smtClean="0"/>
              <a:t>27</a:t>
            </a:fld>
            <a:endParaRPr lang="en-GB"/>
          </a:p>
        </p:txBody>
      </p:sp>
    </p:spTree>
    <p:extLst>
      <p:ext uri="{BB962C8B-B14F-4D97-AF65-F5344CB8AC3E}">
        <p14:creationId xmlns:p14="http://schemas.microsoft.com/office/powerpoint/2010/main" val="450695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0D087E-D77A-4DA4-A5E9-703CFB4F6321}" type="slidenum">
              <a:rPr lang="en-GB" smtClean="0"/>
              <a:t>30</a:t>
            </a:fld>
            <a:endParaRPr lang="en-GB"/>
          </a:p>
        </p:txBody>
      </p:sp>
    </p:spTree>
    <p:extLst>
      <p:ext uri="{BB962C8B-B14F-4D97-AF65-F5344CB8AC3E}">
        <p14:creationId xmlns:p14="http://schemas.microsoft.com/office/powerpoint/2010/main" val="2471214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Prior knowledge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hlinkClick r:id="rId3"/>
              </a:rPr>
              <a:t>https://www.desmos.com/calculator</a:t>
            </a:r>
            <a:endParaRPr lang="en-US" sz="1200" dirty="0"/>
          </a:p>
          <a:p>
            <a:endParaRPr lang="en-GB" dirty="0"/>
          </a:p>
        </p:txBody>
      </p:sp>
      <p:sp>
        <p:nvSpPr>
          <p:cNvPr id="4" name="Slide Number Placeholder 3"/>
          <p:cNvSpPr>
            <a:spLocks noGrp="1"/>
          </p:cNvSpPr>
          <p:nvPr>
            <p:ph type="sldNum" sz="quarter" idx="5"/>
          </p:nvPr>
        </p:nvSpPr>
        <p:spPr/>
        <p:txBody>
          <a:bodyPr/>
          <a:lstStyle/>
          <a:p>
            <a:fld id="{260D087E-D77A-4DA4-A5E9-703CFB4F6321}" type="slidenum">
              <a:rPr lang="en-GB" smtClean="0"/>
              <a:t>38</a:t>
            </a:fld>
            <a:endParaRPr lang="en-GB"/>
          </a:p>
        </p:txBody>
      </p:sp>
    </p:spTree>
    <p:extLst>
      <p:ext uri="{BB962C8B-B14F-4D97-AF65-F5344CB8AC3E}">
        <p14:creationId xmlns:p14="http://schemas.microsoft.com/office/powerpoint/2010/main" val="20428511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572556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5572156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650763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557215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44</a:t>
            </a:fld>
            <a:endParaRPr lang="en-GB"/>
          </a:p>
        </p:txBody>
      </p:sp>
    </p:spTree>
    <p:extLst>
      <p:ext uri="{BB962C8B-B14F-4D97-AF65-F5344CB8AC3E}">
        <p14:creationId xmlns:p14="http://schemas.microsoft.com/office/powerpoint/2010/main" val="3439986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latin typeface="inherit"/>
              </a:rPr>
              <a:t>Why do teachers ask questions?</a:t>
            </a:r>
            <a:br>
              <a:rPr lang="en-US" b="0" dirty="0">
                <a:effectLst/>
                <a:latin typeface="inherit"/>
              </a:rPr>
            </a:br>
            <a:endParaRPr lang="en-US" b="0" dirty="0">
              <a:effectLst/>
              <a:latin typeface="inherit"/>
            </a:endParaRPr>
          </a:p>
          <a:p>
            <a:r>
              <a:rPr lang="en-US" b="0" dirty="0">
                <a:effectLst/>
              </a:rPr>
              <a:t>According to Professor Dylan </a:t>
            </a:r>
            <a:r>
              <a:rPr lang="en-US" b="0" dirty="0" err="1">
                <a:effectLst/>
              </a:rPr>
              <a:t>Wiliam</a:t>
            </a:r>
            <a:r>
              <a:rPr lang="en-US" b="0" dirty="0">
                <a:effectLst/>
              </a:rPr>
              <a:t> there are only two valid reasons for asking a question in class: either to provide information to the teacher about what to do next, or to cause students to think.</a:t>
            </a:r>
            <a:br>
              <a:rPr lang="en-US" b="0" dirty="0">
                <a:effectLst/>
              </a:rPr>
            </a:br>
            <a:endParaRPr lang="en-US" b="0" dirty="0">
              <a:effectLst/>
            </a:endParaRPr>
          </a:p>
          <a:p>
            <a:r>
              <a:rPr lang="en-US" b="0" dirty="0">
                <a:effectLst/>
              </a:rPr>
              <a:t>The latter involves dialogic questioning, which is to say questions that encourage discussion, questions that are open, philosophical, and challenging.</a:t>
            </a:r>
            <a:br>
              <a:rPr lang="en-US" b="0" dirty="0">
                <a:effectLst/>
              </a:rPr>
            </a:br>
            <a:endParaRPr lang="en-US" b="0" dirty="0">
              <a:effectLst/>
            </a:endParaRPr>
          </a:p>
          <a:p>
            <a:r>
              <a:rPr lang="en-US" b="0" dirty="0">
                <a:effectLst/>
              </a:rPr>
              <a:t>And dialogic questions – such as Socratic questions – don’t just cause thinking, they promote critical thinking. Open questions which cause students to think in this way are widely regarded in academia as effective teaching strategies – as Socrates said: “Questioning is the only defensible form of teaching.” I shall look at </a:t>
            </a:r>
            <a:r>
              <a:rPr lang="en-US" b="0" u="none" strike="noStrike" dirty="0">
                <a:solidFill>
                  <a:srgbClr val="00336F"/>
                </a:solidFill>
                <a:effectLst/>
                <a:hlinkClick r:id="rId3"/>
              </a:rPr>
              <a:t>dialogic questions in my next article in this series</a:t>
            </a:r>
            <a:r>
              <a:rPr lang="en-US" b="0" dirty="0">
                <a:effectLst/>
              </a:rPr>
              <a:t>.</a:t>
            </a:r>
            <a:br>
              <a:rPr lang="en-US" b="0" dirty="0">
                <a:effectLst/>
              </a:rPr>
            </a:br>
            <a:endParaRPr lang="en-US" b="0" dirty="0">
              <a:effectLst/>
            </a:endParaRPr>
          </a:p>
          <a:p>
            <a:r>
              <a:rPr lang="en-US" b="0" dirty="0">
                <a:effectLst/>
              </a:rPr>
              <a:t>However, what is perhaps less widely regarded, or at any rate less fashionable to admit to these days, is that closed questions can continue to play a vital role in an effective classroom.</a:t>
            </a:r>
            <a:br>
              <a:rPr lang="en-US" b="0" dirty="0">
                <a:effectLst/>
              </a:rPr>
            </a:br>
            <a:endParaRPr lang="en-US" b="0" dirty="0">
              <a:effectLst/>
            </a:endParaRPr>
          </a:p>
          <a:p>
            <a:r>
              <a:rPr lang="en-US" b="0" dirty="0">
                <a:effectLst/>
              </a:rPr>
              <a:t>Indeed, if – as Prof </a:t>
            </a:r>
            <a:r>
              <a:rPr lang="en-US" b="0" dirty="0" err="1">
                <a:effectLst/>
              </a:rPr>
              <a:t>Wiliam</a:t>
            </a:r>
            <a:r>
              <a:rPr lang="en-US" b="0" dirty="0">
                <a:effectLst/>
              </a:rPr>
              <a:t> said – there are two reasons for asking questions (to provide information to the teacher and to cause thinking) and open questions accomplish the latter, then closed questions can help us to achieve the former.</a:t>
            </a:r>
            <a:br>
              <a:rPr lang="en-US" b="0" dirty="0">
                <a:effectLst/>
              </a:rPr>
            </a:br>
            <a:endParaRPr lang="en-US" b="0" dirty="0">
              <a:effectLst/>
            </a:endParaRPr>
          </a:p>
          <a:p>
            <a:r>
              <a:rPr lang="en-US" b="0" dirty="0">
                <a:effectLst/>
              </a:rPr>
              <a:t>In other words, closed questions are great assessment tools to use in the classroom. They can provide valuable assessment information to the teacher about their students’ learning and progress, about who has “got it” and who has not, and about what needs reteaching, recapping or developing further.</a:t>
            </a:r>
            <a:br>
              <a:rPr lang="en-US" b="0" dirty="0">
                <a:effectLst/>
              </a:rPr>
            </a:br>
            <a:endParaRPr lang="en-US" b="0" dirty="0">
              <a:effectLst/>
            </a:endParaRPr>
          </a:p>
          <a:p>
            <a:r>
              <a:rPr lang="en-US" b="0" dirty="0">
                <a:effectLst/>
              </a:rPr>
              <a:t>What’s more, closed questions used as a form of assessment reduce the marking load on teachers and make assessment “live” and responsive. Further, closed questions used as a form of assessment turn assessment into a means of learning, they are assessment as learning rather than assessment for learning.</a:t>
            </a:r>
            <a:br>
              <a:rPr lang="en-US" b="0" dirty="0">
                <a:effectLst/>
              </a:rPr>
            </a:br>
            <a:endParaRPr lang="en-US" b="0" dirty="0">
              <a:effectLst/>
            </a:endParaRPr>
          </a:p>
          <a:p>
            <a:r>
              <a:rPr lang="en-US" b="0" dirty="0">
                <a:effectLst/>
              </a:rPr>
              <a:t>And one of the most effective forms of closed questions is the “hinge question”. Hinge questions are multiple-choice questions so, before we go any further, let’s explain and defend the humble multiple-choice question which, although once a stable of schooling, has become somewhat unfashionable in recent years. So, are multiple-choice questions:</a:t>
            </a:r>
            <a:br>
              <a:rPr lang="en-US" b="0" dirty="0">
                <a:effectLst/>
              </a:rPr>
            </a:br>
            <a:endParaRPr lang="en-US" b="0" dirty="0">
              <a:effectLst/>
            </a:endParaRPr>
          </a:p>
          <a:p>
            <a:pPr>
              <a:buFont typeface="+mj-lt"/>
              <a:buAutoNum type="arabicPeriod"/>
            </a:pPr>
            <a:r>
              <a:rPr lang="en-US" dirty="0">
                <a:effectLst/>
              </a:rPr>
              <a:t>Useful diagnostic tools.</a:t>
            </a:r>
          </a:p>
          <a:p>
            <a:pPr>
              <a:buFont typeface="+mj-lt"/>
              <a:buAutoNum type="arabicPeriod"/>
            </a:pPr>
            <a:r>
              <a:rPr lang="en-US" dirty="0">
                <a:effectLst/>
              </a:rPr>
              <a:t>A complete waste of time.</a:t>
            </a:r>
          </a:p>
          <a:p>
            <a:r>
              <a:rPr lang="en-US" b="0" dirty="0">
                <a:effectLst/>
              </a:rPr>
              <a:t>With open questions, the rubric defines the </a:t>
            </a:r>
            <a:r>
              <a:rPr lang="en-US" b="0" dirty="0" err="1">
                <a:effectLst/>
              </a:rPr>
              <a:t>rigour</a:t>
            </a:r>
            <a:r>
              <a:rPr lang="en-US" b="0" dirty="0">
                <a:effectLst/>
              </a:rPr>
              <a:t>. With multiple-choice questions, however, the options define the </a:t>
            </a:r>
            <a:r>
              <a:rPr lang="en-US" b="0" dirty="0" err="1">
                <a:effectLst/>
              </a:rPr>
              <a:t>rigour</a:t>
            </a:r>
            <a:r>
              <a:rPr lang="en-US" b="0" dirty="0">
                <a:effectLst/>
              </a:rPr>
              <a:t>. This is particularly true of hinge questions which can be used just as effectively with the most able students as with the less able.</a:t>
            </a:r>
            <a:br>
              <a:rPr lang="en-US" b="0" dirty="0">
                <a:effectLst/>
              </a:rPr>
            </a:br>
            <a:endParaRPr lang="en-US" b="0" dirty="0">
              <a:effectLst/>
            </a:endParaRPr>
          </a:p>
          <a:p>
            <a:r>
              <a:rPr lang="en-US" b="0" dirty="0">
                <a:effectLst/>
              </a:rPr>
              <a:t>The trick to making multiple-choice questions effective is to create several wrong options which are nevertheless plausible and closely related to the right answer. The best “wrong” options also uncover common misconceptions or false assumptions. As such, the best way to create the wrong options in a way which makes them plausible is to mine a class’s work – or look back to a previous year when the topic was last taught – for students’ common misconceptions, misunderstandings and mistakes.</a:t>
            </a:r>
            <a:br>
              <a:rPr lang="en-US" b="0" dirty="0">
                <a:effectLst/>
              </a:rPr>
            </a:br>
            <a:endParaRPr lang="en-US" b="0" dirty="0">
              <a:effectLst/>
            </a:endParaRPr>
          </a:p>
          <a:p>
            <a:r>
              <a:rPr lang="en-US" b="0" dirty="0">
                <a:effectLst/>
              </a:rPr>
              <a:t>If nothing else, trawling through students’ work to discover what they tend to get wrong and what tends to stump them, helps inform the lesson planning process, allowing the teacher to dedicate more time to those elements with which students most often struggle.</a:t>
            </a:r>
            <a:br>
              <a:rPr lang="en-US" b="0" dirty="0">
                <a:effectLst/>
              </a:rPr>
            </a:br>
            <a:endParaRPr lang="en-US" b="0" dirty="0">
              <a:effectLst/>
            </a:endParaRPr>
          </a:p>
          <a:p>
            <a:r>
              <a:rPr lang="en-US" b="0" dirty="0">
                <a:effectLst/>
              </a:rPr>
              <a:t>This act of mining students’ work for misconceptions and then applying the findings in a way that helps anticipate students’ difficulties and questions, is the difference between content knowledge and pedagogical content knowledge, between knowing your subject and knowing how to teach your subject in a way which makes sense to students.</a:t>
            </a:r>
            <a:br>
              <a:rPr lang="en-US" b="0" dirty="0">
                <a:effectLst/>
              </a:rPr>
            </a:br>
            <a:endParaRPr lang="en-US" b="0" dirty="0">
              <a:effectLst/>
            </a:endParaRPr>
          </a:p>
          <a:p>
            <a:r>
              <a:rPr lang="en-US" b="0" dirty="0" err="1">
                <a:effectLst/>
              </a:rPr>
              <a:t>Analysing</a:t>
            </a:r>
            <a:r>
              <a:rPr lang="en-US" b="0" dirty="0">
                <a:effectLst/>
              </a:rPr>
              <a:t> misconceptions also helps an expert teacher to view a topic through the lens of the novice student, to narrow the knowledge gap between them, and to improve the lesson planning process.</a:t>
            </a:r>
            <a:br>
              <a:rPr lang="en-US" b="0" dirty="0">
                <a:effectLst/>
              </a:rPr>
            </a:br>
            <a:endParaRPr lang="en-US" b="0" dirty="0">
              <a:effectLst/>
            </a:endParaRPr>
          </a:p>
          <a:p>
            <a:r>
              <a:rPr lang="en-US" b="0" dirty="0">
                <a:effectLst/>
                <a:latin typeface="inherit"/>
              </a:rPr>
              <a:t>What is a ‘hinge’?</a:t>
            </a:r>
            <a:br>
              <a:rPr lang="en-US" b="0" dirty="0">
                <a:effectLst/>
                <a:latin typeface="inherit"/>
              </a:rPr>
            </a:br>
            <a:endParaRPr lang="en-US" b="0" dirty="0">
              <a:effectLst/>
              <a:latin typeface="inherit"/>
            </a:endParaRPr>
          </a:p>
          <a:p>
            <a:r>
              <a:rPr lang="en-US" b="0" dirty="0">
                <a:effectLst/>
              </a:rPr>
              <a:t>A hinge is a point in a lesson when a teacher needs to check whether or not students have grasped a key concept and are ready to move on to study another. Usually, students’ mastery of the concept that has just been taught is contingent on them being able to understand the next concept. It is important, therefore, that the teacher assesses students’ levels of mastery before moving on, and this is exactly what a hinge question can do.</a:t>
            </a:r>
            <a:br>
              <a:rPr lang="en-US" b="0" dirty="0">
                <a:effectLst/>
              </a:rPr>
            </a:br>
            <a:endParaRPr lang="en-US" b="0" dirty="0">
              <a:effectLst/>
            </a:endParaRPr>
          </a:p>
          <a:p>
            <a:r>
              <a:rPr lang="en-US" b="0" dirty="0">
                <a:effectLst/>
              </a:rPr>
              <a:t>A hinge question is a diagnostic tool which a teacher employs when their students reach the “hinge” point. Students’ responses provide the teacher with valuable evidence about what their students know, don’t know and need to do next. A class’s response to a hinge question should inform the teacher whether to completely reteach the topic, recap the main points, or move on to the next topic.</a:t>
            </a:r>
            <a:br>
              <a:rPr lang="en-US" b="0" dirty="0">
                <a:effectLst/>
              </a:rPr>
            </a:br>
            <a:endParaRPr lang="en-US" b="0" dirty="0">
              <a:effectLst/>
            </a:endParaRPr>
          </a:p>
          <a:p>
            <a:r>
              <a:rPr lang="en-US" b="0" dirty="0">
                <a:effectLst/>
              </a:rPr>
              <a:t>Of course, not every student in a class is likely to answer a hinge question in the same way, so the teacher needs to decide on the level of mastery they will accept. We’ll explore this situation in a moment but we’re getting ahead of ourselves...</a:t>
            </a:r>
            <a:br>
              <a:rPr lang="en-US" b="0" dirty="0">
                <a:effectLst/>
              </a:rPr>
            </a:br>
            <a:endParaRPr lang="en-US" b="0" dirty="0">
              <a:effectLst/>
            </a:endParaRPr>
          </a:p>
          <a:p>
            <a:r>
              <a:rPr lang="en-US" b="0" dirty="0">
                <a:effectLst/>
                <a:latin typeface="inherit"/>
              </a:rPr>
              <a:t>How do hinge questions work?</a:t>
            </a:r>
            <a:br>
              <a:rPr lang="en-US" b="0" dirty="0">
                <a:effectLst/>
                <a:latin typeface="inherit"/>
              </a:rPr>
            </a:br>
            <a:endParaRPr lang="en-US" b="0" dirty="0">
              <a:effectLst/>
              <a:latin typeface="inherit"/>
            </a:endParaRPr>
          </a:p>
          <a:p>
            <a:r>
              <a:rPr lang="en-US" b="0" dirty="0">
                <a:effectLst/>
              </a:rPr>
              <a:t>A hinge question, then, is a multiple-choice question which provides an immediate check of students’ understanding. Crucially, a hinge question provides a check of understanding for every student in a class. A hinge question informs the teacher if students have understood what they have taught and, if not, what they have misunderstood.</a:t>
            </a:r>
            <a:br>
              <a:rPr lang="en-US" b="0" dirty="0">
                <a:effectLst/>
              </a:rPr>
            </a:br>
            <a:endParaRPr lang="en-US" b="0" dirty="0">
              <a:effectLst/>
            </a:endParaRPr>
          </a:p>
          <a:p>
            <a:r>
              <a:rPr lang="en-US" b="0" dirty="0">
                <a:effectLst/>
              </a:rPr>
              <a:t>As I say above, a hinge question should be asked at the end of an activity as the teacher moves from teaching one key concept to another, when the teaching of the second concept is reliant on understanding the first.</a:t>
            </a:r>
            <a:br>
              <a:rPr lang="en-US" b="0" dirty="0">
                <a:effectLst/>
              </a:rPr>
            </a:br>
            <a:endParaRPr lang="en-US" b="0" dirty="0">
              <a:effectLst/>
            </a:endParaRPr>
          </a:p>
          <a:p>
            <a:r>
              <a:rPr lang="en-US" b="0" dirty="0">
                <a:effectLst/>
              </a:rPr>
              <a:t>Every student must respond within a set timeframe, ideally one to two minutes. A hinge question is a quick assessment – a line in the sand – and, therefore, responses should be instinctive and almost immediate.</a:t>
            </a:r>
            <a:br>
              <a:rPr lang="en-US" b="0" dirty="0">
                <a:effectLst/>
              </a:rPr>
            </a:br>
            <a:endParaRPr lang="en-US" b="0" dirty="0">
              <a:effectLst/>
            </a:endParaRPr>
          </a:p>
          <a:p>
            <a:r>
              <a:rPr lang="en-US" b="0" dirty="0">
                <a:effectLst/>
              </a:rPr>
              <a:t>All students must participate in the process. As such, it is best to avoid a “hands up” approach and instead employ a tactic that ensures every student shows the teacher their answer at the same time. This enables the teacher to assess every student and prevents students from being unduly influenced by their peers.</a:t>
            </a:r>
            <a:br>
              <a:rPr lang="en-US" b="0" dirty="0">
                <a:effectLst/>
              </a:rPr>
            </a:br>
            <a:endParaRPr lang="en-US" b="0" dirty="0">
              <a:effectLst/>
            </a:endParaRPr>
          </a:p>
          <a:p>
            <a:r>
              <a:rPr lang="en-US" b="0" dirty="0">
                <a:effectLst/>
              </a:rPr>
              <a:t>Simultaneous, all-class responses can be achieved by using mini-whiteboards on which students write their answers then hold them up when instructed. Alternatively, voting buttons could be used, perhaps on iPads, with the responses – </a:t>
            </a:r>
            <a:r>
              <a:rPr lang="en-US" b="0" dirty="0" err="1">
                <a:effectLst/>
              </a:rPr>
              <a:t>anonymised</a:t>
            </a:r>
            <a:r>
              <a:rPr lang="en-US" b="0" dirty="0">
                <a:effectLst/>
              </a:rPr>
              <a:t>, of course; perhaps reported as a percentage response against each option – displayed on the interactive whiteboard.</a:t>
            </a:r>
            <a:br>
              <a:rPr lang="en-US" b="0" dirty="0">
                <a:effectLst/>
              </a:rPr>
            </a:br>
            <a:endParaRPr lang="en-US" b="0" dirty="0">
              <a:effectLst/>
            </a:endParaRPr>
          </a:p>
          <a:p>
            <a:r>
              <a:rPr lang="en-US" b="0" dirty="0">
                <a:effectLst/>
              </a:rPr>
              <a:t>Or, perhaps more simply, students could hold up lettered, numbered or </a:t>
            </a:r>
            <a:r>
              <a:rPr lang="en-US" b="0" dirty="0" err="1">
                <a:effectLst/>
              </a:rPr>
              <a:t>coloured</a:t>
            </a:r>
            <a:r>
              <a:rPr lang="en-US" b="0" dirty="0">
                <a:effectLst/>
              </a:rPr>
              <a:t> cards to indicate their answer. A set of four cards could be kept on desks or given to students to retain in their books or planners in order to reduce the logistical strain and permit hinge questions to become a quick, simple, everyday feature of lessons.</a:t>
            </a:r>
            <a:br>
              <a:rPr lang="en-US" b="0" dirty="0">
                <a:effectLst/>
              </a:rPr>
            </a:br>
            <a:endParaRPr lang="en-US" b="0" dirty="0">
              <a:effectLst/>
            </a:endParaRPr>
          </a:p>
          <a:p>
            <a:r>
              <a:rPr lang="en-US" b="0" dirty="0">
                <a:effectLst/>
              </a:rPr>
              <a:t>The teacher must be able to interpret students’ responses quickly, ideally within a minute, so that the flow of the lesson isn’t stunted.</a:t>
            </a:r>
            <a:br>
              <a:rPr lang="en-US" b="0" dirty="0">
                <a:effectLst/>
              </a:rPr>
            </a:br>
            <a:endParaRPr lang="en-US" b="0" dirty="0">
              <a:effectLst/>
            </a:endParaRPr>
          </a:p>
          <a:p>
            <a:r>
              <a:rPr lang="en-US" b="0" dirty="0">
                <a:effectLst/>
              </a:rPr>
              <a:t>Before students show their responses, the teacher – as I say above – needs to set a pass rate for what they consider to be an acceptable level of “mastery”. For example, the teacher might decide that they will move on to the next topic if in excess of 80 per cent of students answer the hinge question correctly. They will then need to consider what to do to support the 20 per cent who got the question wrong.</a:t>
            </a:r>
            <a:br>
              <a:rPr lang="en-US" b="0" dirty="0">
                <a:effectLst/>
              </a:rPr>
            </a:br>
            <a:endParaRPr lang="en-US" b="0" dirty="0">
              <a:effectLst/>
            </a:endParaRPr>
          </a:p>
          <a:p>
            <a:r>
              <a:rPr lang="en-US" b="0" dirty="0">
                <a:effectLst/>
              </a:rPr>
              <a:t>The teacher could set a task for the 80 per cent to do while working with the 20 per cent, scaffolding their learning, recapping on key points, and so on. Or perhaps the teacher could enlist some of the 80 per cent as peer-teachers to explain the topic to the</a:t>
            </a:r>
            <a:br>
              <a:rPr lang="en-US" b="0" dirty="0">
                <a:effectLst/>
              </a:rPr>
            </a:br>
            <a:r>
              <a:rPr lang="en-US" b="0" dirty="0">
                <a:effectLst/>
              </a:rPr>
              <a:t>20 per cent. This notion of students acting as teachers is proven to be extremely effective, and we will explore this in next week’s article on classroom discussions and dialogic questions.</a:t>
            </a:r>
            <a:br>
              <a:rPr lang="en-US" b="0" dirty="0">
                <a:effectLst/>
              </a:rPr>
            </a:br>
            <a:endParaRPr lang="en-US" b="0" dirty="0">
              <a:effectLst/>
            </a:endParaRPr>
          </a:p>
          <a:p>
            <a:r>
              <a:rPr lang="en-US" b="0" dirty="0">
                <a:effectLst/>
                <a:latin typeface="inherit"/>
              </a:rPr>
              <a:t>What does a hinge question look like?</a:t>
            </a:r>
            <a:br>
              <a:rPr lang="en-US" b="0" dirty="0">
                <a:effectLst/>
                <a:latin typeface="inherit"/>
              </a:rPr>
            </a:br>
            <a:endParaRPr lang="en-US" b="0" dirty="0">
              <a:effectLst/>
              <a:latin typeface="inherit"/>
            </a:endParaRPr>
          </a:p>
          <a:p>
            <a:r>
              <a:rPr lang="en-US" b="0" dirty="0">
                <a:effectLst/>
              </a:rPr>
              <a:t>If the teacher had just concluded a topic on word classes and wishes to assess whether or not students can identify a verb, they might ask the following: The cat purred loudly at me. Where is the verb in this sentence? Is it word A, B, C or D?</a:t>
            </a:r>
            <a:br>
              <a:rPr lang="en-US" b="0" dirty="0">
                <a:effectLst/>
              </a:rPr>
            </a:br>
            <a:endParaRPr lang="en-US" b="0" dirty="0">
              <a:effectLst/>
            </a:endParaRPr>
          </a:p>
          <a:p>
            <a:r>
              <a:rPr lang="en-US" b="0" dirty="0">
                <a:effectLst/>
              </a:rPr>
              <a:t>If the teacher had just taught rhetorical devices, he/she might ask the following: which of these is alliteration?</a:t>
            </a:r>
            <a:br>
              <a:rPr lang="en-US" b="0" dirty="0">
                <a:effectLst/>
              </a:rPr>
            </a:br>
            <a:endParaRPr lang="en-US" b="0" dirty="0">
              <a:effectLst/>
            </a:endParaRPr>
          </a:p>
          <a:p>
            <a:pPr>
              <a:buFont typeface="+mj-lt"/>
              <a:buAutoNum type="arabicPeriod"/>
            </a:pPr>
            <a:r>
              <a:rPr lang="en-US" dirty="0">
                <a:effectLst/>
              </a:rPr>
              <a:t>The golden disc of the sun burned.</a:t>
            </a:r>
          </a:p>
          <a:p>
            <a:pPr>
              <a:buFont typeface="+mj-lt"/>
              <a:buAutoNum type="arabicPeriod"/>
            </a:pPr>
            <a:r>
              <a:rPr lang="en-US" dirty="0">
                <a:effectLst/>
              </a:rPr>
              <a:t>The sizzling summer sun smiled sweetly.</a:t>
            </a:r>
          </a:p>
          <a:p>
            <a:pPr>
              <a:buFont typeface="+mj-lt"/>
              <a:buAutoNum type="arabicPeriod"/>
            </a:pPr>
            <a:r>
              <a:rPr lang="en-US" dirty="0">
                <a:effectLst/>
              </a:rPr>
              <a:t>I felt the red hot sun on my back.</a:t>
            </a:r>
          </a:p>
          <a:p>
            <a:pPr>
              <a:buFont typeface="+mj-lt"/>
              <a:buAutoNum type="arabicPeriod"/>
            </a:pPr>
            <a:r>
              <a:rPr lang="en-US" dirty="0">
                <a:effectLst/>
              </a:rPr>
              <a:t>The trees swayed gently in the wind.</a:t>
            </a:r>
          </a:p>
          <a:p>
            <a:r>
              <a:rPr lang="en-US" b="0" dirty="0">
                <a:effectLst/>
              </a:rPr>
              <a:t>And, finally, if I wanted to ascertain whether or not you had understand the main thrust of this article, I might ask the following: which of these sentences best </a:t>
            </a:r>
            <a:r>
              <a:rPr lang="en-US" b="0" dirty="0" err="1">
                <a:effectLst/>
              </a:rPr>
              <a:t>summarises</a:t>
            </a:r>
            <a:r>
              <a:rPr lang="en-US" b="0" dirty="0">
                <a:effectLst/>
              </a:rPr>
              <a:t> the main point of the article?</a:t>
            </a:r>
            <a:br>
              <a:rPr lang="en-US" b="0" dirty="0">
                <a:effectLst/>
              </a:rPr>
            </a:br>
            <a:endParaRPr lang="en-US" b="0" dirty="0">
              <a:effectLst/>
            </a:endParaRPr>
          </a:p>
          <a:p>
            <a:pPr>
              <a:buFont typeface="+mj-lt"/>
              <a:buAutoNum type="arabicPeriod"/>
            </a:pPr>
            <a:r>
              <a:rPr lang="en-US" dirty="0">
                <a:effectLst/>
              </a:rPr>
              <a:t>It is about the importance of asking closed questions.</a:t>
            </a:r>
          </a:p>
          <a:p>
            <a:pPr>
              <a:buFont typeface="+mj-lt"/>
              <a:buAutoNum type="arabicPeriod"/>
            </a:pPr>
            <a:r>
              <a:rPr lang="en-US" dirty="0">
                <a:effectLst/>
              </a:rPr>
              <a:t>It is about the use of hinge questions to assess learning.</a:t>
            </a:r>
          </a:p>
          <a:p>
            <a:pPr>
              <a:buFont typeface="+mj-lt"/>
              <a:buAutoNum type="arabicPeriod"/>
            </a:pPr>
            <a:r>
              <a:rPr lang="en-US" dirty="0">
                <a:effectLst/>
              </a:rPr>
              <a:t>It is about questioning as a means of deepening understanding.</a:t>
            </a:r>
          </a:p>
          <a:p>
            <a:pPr>
              <a:buFont typeface="+mj-lt"/>
              <a:buAutoNum type="arabicPeriod"/>
            </a:pPr>
            <a:r>
              <a:rPr lang="en-US" dirty="0">
                <a:effectLst/>
              </a:rPr>
              <a:t>It is about teacher explanations and modelling.</a:t>
            </a:r>
          </a:p>
          <a:p>
            <a:r>
              <a:rPr lang="en-US" b="0" dirty="0">
                <a:effectLst/>
              </a:rPr>
              <a:t>In each case, it is feasible and even advisable to explore the reasons why some students have answered incorrectly. For example, if a student had responded to the question about alliteration with “A” then the teacher might ask the student why they responded thus.</a:t>
            </a:r>
            <a:br>
              <a:rPr lang="en-US" b="0" dirty="0">
                <a:effectLst/>
              </a:rPr>
            </a:br>
            <a:endParaRPr lang="en-US" b="0" dirty="0">
              <a:effectLst/>
            </a:endParaRPr>
          </a:p>
          <a:p>
            <a:r>
              <a:rPr lang="en-US" b="0" dirty="0">
                <a:effectLst/>
              </a:rPr>
              <a:t>This can lead to a discussion – and a reaffirmation – about what alliteration is. But it might also lead to an interesting debate about the use of metaphor in option “A” whereby the sun is compared to a golden disc.</a:t>
            </a:r>
            <a:br>
              <a:rPr lang="en-US" b="0" dirty="0">
                <a:effectLst/>
              </a:rPr>
            </a:br>
            <a:endParaRPr lang="en-US" b="0" dirty="0">
              <a:effectLst/>
            </a:endParaRPr>
          </a:p>
          <a:p>
            <a:r>
              <a:rPr lang="en-US" b="0" dirty="0">
                <a:effectLst/>
              </a:rPr>
              <a:t>Once these discussions have concluded, the teacher might also ask the class if they could have written a better set of options. Perhaps the teacher could ask the class if they can generate a better hinge question to have asked at this point in the lesson.</a:t>
            </a:r>
            <a:br>
              <a:rPr lang="en-US" b="0" dirty="0">
                <a:effectLst/>
              </a:rPr>
            </a:br>
            <a:endParaRPr lang="en-US" b="0" dirty="0">
              <a:effectLst/>
            </a:endParaRPr>
          </a:p>
          <a:p>
            <a:r>
              <a:rPr lang="en-US" b="0" dirty="0">
                <a:effectLst/>
              </a:rPr>
              <a:t>All these discussions have the potential to generate rich and meaningful conversations about what has been learned, and how that learning can be demonstrated and assessed.</a:t>
            </a:r>
            <a:br>
              <a:rPr lang="en-US" b="0" dirty="0">
                <a:effectLst/>
              </a:rPr>
            </a:br>
            <a:endParaRPr lang="en-US" b="0" dirty="0">
              <a:effectLst/>
            </a:endParaRPr>
          </a:p>
          <a:p>
            <a:r>
              <a:rPr lang="en-US" b="0" dirty="0">
                <a:effectLst/>
                <a:latin typeface="inherit"/>
              </a:rPr>
              <a:t>And finally...</a:t>
            </a:r>
            <a:br>
              <a:rPr lang="en-US" b="0" dirty="0">
                <a:effectLst/>
                <a:latin typeface="inherit"/>
              </a:rPr>
            </a:br>
            <a:endParaRPr lang="en-US" b="0" dirty="0">
              <a:effectLst/>
              <a:latin typeface="inherit"/>
            </a:endParaRPr>
          </a:p>
          <a:p>
            <a:r>
              <a:rPr lang="en-US" b="0" dirty="0">
                <a:effectLst/>
              </a:rPr>
              <a:t>If time is of the essence, the teacher could give the hinge a quick oil by asking a binary question (which has a yes or no answer), such as “Do you agree with this statement…?” Students could respond with a thumbs up or thumbs down. Though limited in its application and rather “rough and ready”, this approach can provide a quick assessment of students’ learning and progress, and provide valuable information to the teacher about whether or not they can move on.</a:t>
            </a:r>
          </a:p>
          <a:p>
            <a:pPr>
              <a:buFont typeface="Arial" panose="020B0604020202020204" pitchFamily="34" charset="0"/>
              <a:buChar char="•"/>
            </a:pPr>
            <a:r>
              <a:rPr lang="en-US" b="1" i="1" dirty="0">
                <a:effectLst/>
              </a:rPr>
              <a:t>Matt Bromley is an experienced education leader, writer, consultant, speaker and trainer. He is the author of several books for teachers including Leadership for Learning, and Teach. His latest book, Making Key Stage 3 Count, is now available. Visit </a:t>
            </a:r>
            <a:r>
              <a:rPr lang="en-US" b="1" i="1" u="none" strike="noStrike" dirty="0">
                <a:solidFill>
                  <a:srgbClr val="00336F"/>
                </a:solidFill>
                <a:effectLst/>
                <a:hlinkClick r:id="rId4"/>
              </a:rPr>
              <a:t>www.bromleyeducation.co.uk</a:t>
            </a:r>
            <a:r>
              <a:rPr lang="en-US" b="1" i="1" dirty="0">
                <a:effectLst/>
              </a:rPr>
              <a:t> or </a:t>
            </a:r>
            <a:r>
              <a:rPr lang="en-US" b="1" i="1" u="none" strike="noStrike" dirty="0">
                <a:solidFill>
                  <a:srgbClr val="00336F"/>
                </a:solidFill>
                <a:effectLst/>
                <a:hlinkClick r:id="rId5"/>
              </a:rPr>
              <a:t>follow him @mj_bromley</a:t>
            </a:r>
            <a:endParaRPr lang="en-US" dirty="0">
              <a:effectLst/>
            </a:endParaRPr>
          </a:p>
          <a:p>
            <a:r>
              <a:rPr lang="en-US" b="0" dirty="0">
                <a:effectLst/>
                <a:latin typeface="inherit"/>
              </a:rPr>
              <a:t>Teaching Practice Series</a:t>
            </a:r>
            <a:br>
              <a:rPr lang="en-US" b="0" dirty="0">
                <a:effectLst/>
                <a:latin typeface="inherit"/>
              </a:rPr>
            </a:br>
            <a:endParaRPr lang="en-US" b="0" dirty="0">
              <a:effectLst/>
              <a:latin typeface="inherit"/>
            </a:endParaRPr>
          </a:p>
          <a:p>
            <a:r>
              <a:rPr lang="en-US" b="0" dirty="0">
                <a:effectLst/>
              </a:rPr>
              <a:t>This article is part of a best practice series on teaching practice which published in 2017 in </a:t>
            </a:r>
            <a:r>
              <a:rPr lang="en-US" b="0" dirty="0" err="1">
                <a:effectLst/>
              </a:rPr>
              <a:t>SecEd</a:t>
            </a:r>
            <a:r>
              <a:rPr lang="en-US" b="0" dirty="0">
                <a:effectLst/>
              </a:rPr>
              <a:t>. The collection of articles can </a:t>
            </a:r>
            <a:r>
              <a:rPr lang="en-US" b="0" u="none" strike="noStrike" dirty="0">
                <a:solidFill>
                  <a:srgbClr val="00336F"/>
                </a:solidFill>
                <a:effectLst/>
                <a:hlinkClick r:id="rId6"/>
              </a:rPr>
              <a:t>be accessed here</a:t>
            </a:r>
            <a:r>
              <a:rPr lang="en-US" b="0" dirty="0">
                <a:effectLst/>
              </a:rPr>
              <a:t>. To read all of Matt’s previous best practice articles for </a:t>
            </a:r>
            <a:r>
              <a:rPr lang="en-US" b="0" dirty="0" err="1">
                <a:effectLst/>
              </a:rPr>
              <a:t>SecEd</a:t>
            </a:r>
            <a:r>
              <a:rPr lang="en-US" b="0" dirty="0">
                <a:effectLst/>
              </a:rPr>
              <a:t>, visit </a:t>
            </a:r>
            <a:r>
              <a:rPr lang="en-US" b="0" u="none" strike="noStrike" dirty="0">
                <a:solidFill>
                  <a:srgbClr val="00336F"/>
                </a:solidFill>
                <a:effectLst/>
                <a:hlinkClick r:id="rId7"/>
              </a:rPr>
              <a:t>http://bit.ly/1Uobmsl</a:t>
            </a:r>
            <a:br>
              <a:rPr lang="en-US" b="0" dirty="0">
                <a:effectLst/>
              </a:rPr>
            </a:br>
            <a:endParaRPr lang="en-US" b="0" dirty="0">
              <a:effectLst/>
            </a:endParaRPr>
          </a:p>
          <a:p>
            <a:r>
              <a:rPr lang="en-US" b="1" cap="all" dirty="0">
                <a:solidFill>
                  <a:srgbClr val="32363B"/>
                </a:solidFill>
                <a:effectLst/>
                <a:latin typeface="helvetica" panose="020B0604020202020204" pitchFamily="34" charset="0"/>
              </a:rPr>
              <a:t>8</a:t>
            </a:r>
            <a:endParaRPr lang="en-US" dirty="0">
              <a:solidFill>
                <a:srgbClr val="FFFFFF"/>
              </a:solidFill>
              <a:effectLst/>
              <a:latin typeface="helvetica neue"/>
            </a:endParaRPr>
          </a:p>
          <a:p>
            <a:r>
              <a:rPr lang="en-US" dirty="0">
                <a:solidFill>
                  <a:srgbClr val="E81B23"/>
                </a:solidFill>
                <a:effectLst/>
              </a:rPr>
              <a:t>Comments</a:t>
            </a:r>
          </a:p>
          <a:p>
            <a:br>
              <a:rPr lang="en-US" dirty="0">
                <a:effectLst/>
              </a:rPr>
            </a:br>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45</a:t>
            </a:fld>
            <a:endParaRPr lang="en-GB"/>
          </a:p>
        </p:txBody>
      </p:sp>
    </p:spTree>
    <p:extLst>
      <p:ext uri="{BB962C8B-B14F-4D97-AF65-F5344CB8AC3E}">
        <p14:creationId xmlns:p14="http://schemas.microsoft.com/office/powerpoint/2010/main" val="8456675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latin typeface="inherit"/>
              </a:rPr>
              <a:t>Why do teachers ask questions?</a:t>
            </a:r>
            <a:br>
              <a:rPr lang="en-US" b="0" dirty="0">
                <a:effectLst/>
                <a:latin typeface="inherit"/>
              </a:rPr>
            </a:br>
            <a:endParaRPr lang="en-US" b="0" dirty="0">
              <a:effectLst/>
              <a:latin typeface="inherit"/>
            </a:endParaRPr>
          </a:p>
          <a:p>
            <a:r>
              <a:rPr lang="en-US" b="0" dirty="0">
                <a:effectLst/>
              </a:rPr>
              <a:t>According to Professor Dylan </a:t>
            </a:r>
            <a:r>
              <a:rPr lang="en-US" b="0" dirty="0" err="1">
                <a:effectLst/>
              </a:rPr>
              <a:t>Wiliam</a:t>
            </a:r>
            <a:r>
              <a:rPr lang="en-US" b="0" dirty="0">
                <a:effectLst/>
              </a:rPr>
              <a:t> there are only two valid reasons for asking a question in class: either to provide information to the teacher about what to do next, or to cause students to think.</a:t>
            </a:r>
            <a:br>
              <a:rPr lang="en-US" b="0" dirty="0">
                <a:effectLst/>
              </a:rPr>
            </a:br>
            <a:endParaRPr lang="en-US" b="0" dirty="0">
              <a:effectLst/>
            </a:endParaRPr>
          </a:p>
          <a:p>
            <a:r>
              <a:rPr lang="en-US" b="0" dirty="0">
                <a:effectLst/>
              </a:rPr>
              <a:t>The latter involves dialogic questioning, which is to say questions that encourage discussion, questions that are open, philosophical, and challenging.</a:t>
            </a:r>
            <a:br>
              <a:rPr lang="en-US" b="0" dirty="0">
                <a:effectLst/>
              </a:rPr>
            </a:br>
            <a:endParaRPr lang="en-US" b="0" dirty="0">
              <a:effectLst/>
            </a:endParaRPr>
          </a:p>
          <a:p>
            <a:r>
              <a:rPr lang="en-US" b="0" dirty="0">
                <a:effectLst/>
              </a:rPr>
              <a:t>And dialogic questions – such as Socratic questions – don’t just cause thinking, they promote critical thinking. Open questions which cause students to think in this way are widely regarded in academia as effective teaching strategies – as Socrates said: “Questioning is the only defensible form of teaching.” I shall look at </a:t>
            </a:r>
            <a:r>
              <a:rPr lang="en-US" b="0" u="none" strike="noStrike" dirty="0">
                <a:solidFill>
                  <a:srgbClr val="00336F"/>
                </a:solidFill>
                <a:effectLst/>
                <a:hlinkClick r:id="rId3"/>
              </a:rPr>
              <a:t>dialogic questions in my next article in this series</a:t>
            </a:r>
            <a:r>
              <a:rPr lang="en-US" b="0" dirty="0">
                <a:effectLst/>
              </a:rPr>
              <a:t>.</a:t>
            </a:r>
            <a:br>
              <a:rPr lang="en-US" b="0" dirty="0">
                <a:effectLst/>
              </a:rPr>
            </a:br>
            <a:endParaRPr lang="en-US" b="0" dirty="0">
              <a:effectLst/>
            </a:endParaRPr>
          </a:p>
          <a:p>
            <a:r>
              <a:rPr lang="en-US" b="0" dirty="0">
                <a:effectLst/>
              </a:rPr>
              <a:t>However, what is perhaps less widely regarded, or at any rate less fashionable to admit to these days, is that closed questions can continue to play a vital role in an effective classroom.</a:t>
            </a:r>
            <a:br>
              <a:rPr lang="en-US" b="0" dirty="0">
                <a:effectLst/>
              </a:rPr>
            </a:br>
            <a:endParaRPr lang="en-US" b="0" dirty="0">
              <a:effectLst/>
            </a:endParaRPr>
          </a:p>
          <a:p>
            <a:r>
              <a:rPr lang="en-US" b="0" dirty="0">
                <a:effectLst/>
              </a:rPr>
              <a:t>Indeed, if – as Prof </a:t>
            </a:r>
            <a:r>
              <a:rPr lang="en-US" b="0" dirty="0" err="1">
                <a:effectLst/>
              </a:rPr>
              <a:t>Wiliam</a:t>
            </a:r>
            <a:r>
              <a:rPr lang="en-US" b="0" dirty="0">
                <a:effectLst/>
              </a:rPr>
              <a:t> said – there are two reasons for asking questions (to provide information to the teacher and to cause thinking) and open questions accomplish the latter, then closed questions can help us to achieve the former.</a:t>
            </a:r>
            <a:br>
              <a:rPr lang="en-US" b="0" dirty="0">
                <a:effectLst/>
              </a:rPr>
            </a:br>
            <a:endParaRPr lang="en-US" b="0" dirty="0">
              <a:effectLst/>
            </a:endParaRPr>
          </a:p>
          <a:p>
            <a:r>
              <a:rPr lang="en-US" b="0" dirty="0">
                <a:effectLst/>
              </a:rPr>
              <a:t>In other words, closed questions are great assessment tools to use in the classroom. They can provide valuable assessment information to the teacher about their students’ learning and progress, about who has “got it” and who has not, and about what needs reteaching, recapping or developing further.</a:t>
            </a:r>
            <a:br>
              <a:rPr lang="en-US" b="0" dirty="0">
                <a:effectLst/>
              </a:rPr>
            </a:br>
            <a:endParaRPr lang="en-US" b="0" dirty="0">
              <a:effectLst/>
            </a:endParaRPr>
          </a:p>
          <a:p>
            <a:r>
              <a:rPr lang="en-US" b="0" dirty="0">
                <a:effectLst/>
              </a:rPr>
              <a:t>What’s more, closed questions used as a form of assessment reduce the marking load on teachers and make assessment “live” and responsive. Further, closed questions used as a form of assessment turn assessment into a means of learning, they are assessment as learning rather than assessment for learning.</a:t>
            </a:r>
            <a:br>
              <a:rPr lang="en-US" b="0" dirty="0">
                <a:effectLst/>
              </a:rPr>
            </a:br>
            <a:endParaRPr lang="en-US" b="0" dirty="0">
              <a:effectLst/>
            </a:endParaRPr>
          </a:p>
          <a:p>
            <a:r>
              <a:rPr lang="en-US" b="0" dirty="0">
                <a:effectLst/>
              </a:rPr>
              <a:t>And one of the most effective forms of closed questions is the “hinge question”. Hinge questions are multiple-choice questions so, before we go any further, let’s explain and defend the humble multiple-choice question which, although once a stable of schooling, has become somewhat unfashionable in recent years. So, are multiple-choice questions:</a:t>
            </a:r>
            <a:br>
              <a:rPr lang="en-US" b="0" dirty="0">
                <a:effectLst/>
              </a:rPr>
            </a:br>
            <a:endParaRPr lang="en-US" b="0" dirty="0">
              <a:effectLst/>
            </a:endParaRPr>
          </a:p>
          <a:p>
            <a:pPr>
              <a:buFont typeface="+mj-lt"/>
              <a:buAutoNum type="arabicPeriod"/>
            </a:pPr>
            <a:r>
              <a:rPr lang="en-US" dirty="0">
                <a:effectLst/>
              </a:rPr>
              <a:t>Useful diagnostic tools.</a:t>
            </a:r>
          </a:p>
          <a:p>
            <a:pPr>
              <a:buFont typeface="+mj-lt"/>
              <a:buAutoNum type="arabicPeriod"/>
            </a:pPr>
            <a:r>
              <a:rPr lang="en-US" dirty="0">
                <a:effectLst/>
              </a:rPr>
              <a:t>A complete waste of time.</a:t>
            </a:r>
          </a:p>
          <a:p>
            <a:r>
              <a:rPr lang="en-US" b="0" dirty="0">
                <a:effectLst/>
              </a:rPr>
              <a:t>With open questions, the rubric defines the </a:t>
            </a:r>
            <a:r>
              <a:rPr lang="en-US" b="0" dirty="0" err="1">
                <a:effectLst/>
              </a:rPr>
              <a:t>rigour</a:t>
            </a:r>
            <a:r>
              <a:rPr lang="en-US" b="0" dirty="0">
                <a:effectLst/>
              </a:rPr>
              <a:t>. With multiple-choice questions, however, the options define the </a:t>
            </a:r>
            <a:r>
              <a:rPr lang="en-US" b="0" dirty="0" err="1">
                <a:effectLst/>
              </a:rPr>
              <a:t>rigour</a:t>
            </a:r>
            <a:r>
              <a:rPr lang="en-US" b="0" dirty="0">
                <a:effectLst/>
              </a:rPr>
              <a:t>. This is particularly true of hinge questions which can be used just as effectively with the most able students as with the less able.</a:t>
            </a:r>
            <a:br>
              <a:rPr lang="en-US" b="0" dirty="0">
                <a:effectLst/>
              </a:rPr>
            </a:br>
            <a:endParaRPr lang="en-US" b="0" dirty="0">
              <a:effectLst/>
            </a:endParaRPr>
          </a:p>
          <a:p>
            <a:r>
              <a:rPr lang="en-US" b="0" dirty="0">
                <a:effectLst/>
              </a:rPr>
              <a:t>The trick to making multiple-choice questions effective is to create several wrong options which are nevertheless plausible and closely related to the right answer. The best “wrong” options also uncover common misconceptions or false assumptions. As such, the best way to create the wrong options in a way which makes them plausible is to mine a class’s work – or look back to a previous year when the topic was last taught – for students’ common misconceptions, misunderstandings and mistakes.</a:t>
            </a:r>
            <a:br>
              <a:rPr lang="en-US" b="0" dirty="0">
                <a:effectLst/>
              </a:rPr>
            </a:br>
            <a:endParaRPr lang="en-US" b="0" dirty="0">
              <a:effectLst/>
            </a:endParaRPr>
          </a:p>
          <a:p>
            <a:r>
              <a:rPr lang="en-US" b="0" dirty="0">
                <a:effectLst/>
              </a:rPr>
              <a:t>If nothing else, trawling through students’ work to discover what they tend to get wrong and what tends to stump them, helps inform the lesson planning process, allowing the teacher to dedicate more time to those elements with which students most often struggle.</a:t>
            </a:r>
            <a:br>
              <a:rPr lang="en-US" b="0" dirty="0">
                <a:effectLst/>
              </a:rPr>
            </a:br>
            <a:endParaRPr lang="en-US" b="0" dirty="0">
              <a:effectLst/>
            </a:endParaRPr>
          </a:p>
          <a:p>
            <a:r>
              <a:rPr lang="en-US" b="0" dirty="0">
                <a:effectLst/>
              </a:rPr>
              <a:t>This act of mining students’ work for misconceptions and then applying the findings in a way that helps anticipate students’ difficulties and questions, is the difference between content knowledge and pedagogical content knowledge, between knowing your subject and knowing how to teach your subject in a way which makes sense to students.</a:t>
            </a:r>
            <a:br>
              <a:rPr lang="en-US" b="0" dirty="0">
                <a:effectLst/>
              </a:rPr>
            </a:br>
            <a:endParaRPr lang="en-US" b="0" dirty="0">
              <a:effectLst/>
            </a:endParaRPr>
          </a:p>
          <a:p>
            <a:r>
              <a:rPr lang="en-US" b="0" dirty="0" err="1">
                <a:effectLst/>
              </a:rPr>
              <a:t>Analysing</a:t>
            </a:r>
            <a:r>
              <a:rPr lang="en-US" b="0" dirty="0">
                <a:effectLst/>
              </a:rPr>
              <a:t> misconceptions also helps an expert teacher to view a topic through the lens of the novice student, to narrow the knowledge gap between them, and to improve the lesson planning process.</a:t>
            </a:r>
            <a:br>
              <a:rPr lang="en-US" b="0" dirty="0">
                <a:effectLst/>
              </a:rPr>
            </a:br>
            <a:endParaRPr lang="en-US" b="0" dirty="0">
              <a:effectLst/>
            </a:endParaRPr>
          </a:p>
          <a:p>
            <a:r>
              <a:rPr lang="en-US" b="0" dirty="0">
                <a:effectLst/>
                <a:latin typeface="inherit"/>
              </a:rPr>
              <a:t>What is a ‘hinge’?</a:t>
            </a:r>
            <a:br>
              <a:rPr lang="en-US" b="0" dirty="0">
                <a:effectLst/>
                <a:latin typeface="inherit"/>
              </a:rPr>
            </a:br>
            <a:endParaRPr lang="en-US" b="0" dirty="0">
              <a:effectLst/>
              <a:latin typeface="inherit"/>
            </a:endParaRPr>
          </a:p>
          <a:p>
            <a:r>
              <a:rPr lang="en-US" b="0" dirty="0">
                <a:effectLst/>
              </a:rPr>
              <a:t>A hinge is a point in a lesson when a teacher needs to check whether or not students have grasped a key concept and are ready to move on to study another. Usually, students’ mastery of the concept that has just been taught is contingent on them being able to understand the next concept. It is important, therefore, that the teacher assesses students’ levels of mastery before moving on, and this is exactly what a hinge question can do.</a:t>
            </a:r>
            <a:br>
              <a:rPr lang="en-US" b="0" dirty="0">
                <a:effectLst/>
              </a:rPr>
            </a:br>
            <a:endParaRPr lang="en-US" b="0" dirty="0">
              <a:effectLst/>
            </a:endParaRPr>
          </a:p>
          <a:p>
            <a:r>
              <a:rPr lang="en-US" b="0" dirty="0">
                <a:effectLst/>
              </a:rPr>
              <a:t>A hinge question is a diagnostic tool which a teacher employs when their students reach the “hinge” point. Students’ responses provide the teacher with valuable evidence about what their students know, don’t know and need to do next. A class’s response to a hinge question should inform the teacher whether to completely reteach the topic, recap the main points, or move on to the next topic.</a:t>
            </a:r>
            <a:br>
              <a:rPr lang="en-US" b="0" dirty="0">
                <a:effectLst/>
              </a:rPr>
            </a:br>
            <a:endParaRPr lang="en-US" b="0" dirty="0">
              <a:effectLst/>
            </a:endParaRPr>
          </a:p>
          <a:p>
            <a:r>
              <a:rPr lang="en-US" b="0" dirty="0">
                <a:effectLst/>
              </a:rPr>
              <a:t>Of course, not every student in a class is likely to answer a hinge question in the same way, so the teacher needs to decide on the level of mastery they will accept. We’ll explore this situation in a moment but we’re getting ahead of ourselves...</a:t>
            </a:r>
            <a:br>
              <a:rPr lang="en-US" b="0" dirty="0">
                <a:effectLst/>
              </a:rPr>
            </a:br>
            <a:endParaRPr lang="en-US" b="0" dirty="0">
              <a:effectLst/>
            </a:endParaRPr>
          </a:p>
          <a:p>
            <a:r>
              <a:rPr lang="en-US" b="0" dirty="0">
                <a:effectLst/>
                <a:latin typeface="inherit"/>
              </a:rPr>
              <a:t>How do hinge questions work?</a:t>
            </a:r>
            <a:br>
              <a:rPr lang="en-US" b="0" dirty="0">
                <a:effectLst/>
                <a:latin typeface="inherit"/>
              </a:rPr>
            </a:br>
            <a:endParaRPr lang="en-US" b="0" dirty="0">
              <a:effectLst/>
              <a:latin typeface="inherit"/>
            </a:endParaRPr>
          </a:p>
          <a:p>
            <a:r>
              <a:rPr lang="en-US" b="0" dirty="0">
                <a:effectLst/>
              </a:rPr>
              <a:t>A hinge question, then, is a multiple-choice question which provides an immediate check of students’ understanding. Crucially, a hinge question provides a check of understanding for every student in a class. A hinge question informs the teacher if students have understood what they have taught and, if not, what they have misunderstood.</a:t>
            </a:r>
            <a:br>
              <a:rPr lang="en-US" b="0" dirty="0">
                <a:effectLst/>
              </a:rPr>
            </a:br>
            <a:endParaRPr lang="en-US" b="0" dirty="0">
              <a:effectLst/>
            </a:endParaRPr>
          </a:p>
          <a:p>
            <a:r>
              <a:rPr lang="en-US" b="0" dirty="0">
                <a:effectLst/>
              </a:rPr>
              <a:t>As I say above, a hinge question should be asked at the end of an activity as the teacher moves from teaching one key concept to another, when the teaching of the second concept is reliant on understanding the first.</a:t>
            </a:r>
            <a:br>
              <a:rPr lang="en-US" b="0" dirty="0">
                <a:effectLst/>
              </a:rPr>
            </a:br>
            <a:endParaRPr lang="en-US" b="0" dirty="0">
              <a:effectLst/>
            </a:endParaRPr>
          </a:p>
          <a:p>
            <a:r>
              <a:rPr lang="en-US" b="0" dirty="0">
                <a:effectLst/>
              </a:rPr>
              <a:t>Every student must respond within a set timeframe, ideally one to two minutes. A hinge question is a quick assessment – a line in the sand – and, therefore, responses should be instinctive and almost immediate.</a:t>
            </a:r>
            <a:br>
              <a:rPr lang="en-US" b="0" dirty="0">
                <a:effectLst/>
              </a:rPr>
            </a:br>
            <a:endParaRPr lang="en-US" b="0" dirty="0">
              <a:effectLst/>
            </a:endParaRPr>
          </a:p>
          <a:p>
            <a:r>
              <a:rPr lang="en-US" b="0" dirty="0">
                <a:effectLst/>
              </a:rPr>
              <a:t>All students must participate in the process. As such, it is best to avoid a “hands up” approach and instead employ a tactic that ensures every student shows the teacher their answer at the same time. This enables the teacher to assess every student and prevents students from being unduly influenced by their peers.</a:t>
            </a:r>
            <a:br>
              <a:rPr lang="en-US" b="0" dirty="0">
                <a:effectLst/>
              </a:rPr>
            </a:br>
            <a:endParaRPr lang="en-US" b="0" dirty="0">
              <a:effectLst/>
            </a:endParaRPr>
          </a:p>
          <a:p>
            <a:r>
              <a:rPr lang="en-US" b="0" dirty="0">
                <a:effectLst/>
              </a:rPr>
              <a:t>Simultaneous, all-class responses can be achieved by using mini-whiteboards on which students write their answers then hold them up when instructed. Alternatively, voting buttons could be used, perhaps on iPads, with the responses – </a:t>
            </a:r>
            <a:r>
              <a:rPr lang="en-US" b="0" dirty="0" err="1">
                <a:effectLst/>
              </a:rPr>
              <a:t>anonymised</a:t>
            </a:r>
            <a:r>
              <a:rPr lang="en-US" b="0" dirty="0">
                <a:effectLst/>
              </a:rPr>
              <a:t>, of course; perhaps reported as a percentage response against each option – displayed on the interactive whiteboard.</a:t>
            </a:r>
            <a:br>
              <a:rPr lang="en-US" b="0" dirty="0">
                <a:effectLst/>
              </a:rPr>
            </a:br>
            <a:endParaRPr lang="en-US" b="0" dirty="0">
              <a:effectLst/>
            </a:endParaRPr>
          </a:p>
          <a:p>
            <a:r>
              <a:rPr lang="en-US" b="0" dirty="0">
                <a:effectLst/>
              </a:rPr>
              <a:t>Or, perhaps more simply, students could hold up lettered, numbered or </a:t>
            </a:r>
            <a:r>
              <a:rPr lang="en-US" b="0" dirty="0" err="1">
                <a:effectLst/>
              </a:rPr>
              <a:t>coloured</a:t>
            </a:r>
            <a:r>
              <a:rPr lang="en-US" b="0" dirty="0">
                <a:effectLst/>
              </a:rPr>
              <a:t> cards to indicate their answer. A set of four cards could be kept on desks or given to students to retain in their books or planners in order to reduce the logistical strain and permit hinge questions to become a quick, simple, everyday feature of lessons.</a:t>
            </a:r>
            <a:br>
              <a:rPr lang="en-US" b="0" dirty="0">
                <a:effectLst/>
              </a:rPr>
            </a:br>
            <a:endParaRPr lang="en-US" b="0" dirty="0">
              <a:effectLst/>
            </a:endParaRPr>
          </a:p>
          <a:p>
            <a:r>
              <a:rPr lang="en-US" b="0" dirty="0">
                <a:effectLst/>
              </a:rPr>
              <a:t>The teacher must be able to interpret students’ responses quickly, ideally within a minute, so that the flow of the lesson isn’t stunted.</a:t>
            </a:r>
            <a:br>
              <a:rPr lang="en-US" b="0" dirty="0">
                <a:effectLst/>
              </a:rPr>
            </a:br>
            <a:endParaRPr lang="en-US" b="0" dirty="0">
              <a:effectLst/>
            </a:endParaRPr>
          </a:p>
          <a:p>
            <a:r>
              <a:rPr lang="en-US" b="0" dirty="0">
                <a:effectLst/>
              </a:rPr>
              <a:t>Before students show their responses, the teacher – as I say above – needs to set a pass rate for what they consider to be an acceptable level of “mastery”. For example, the teacher might decide that they will move on to the next topic if in excess of 80 per cent of students answer the hinge question correctly. They will then need to consider what to do to support the 20 per cent who got the question wrong.</a:t>
            </a:r>
            <a:br>
              <a:rPr lang="en-US" b="0" dirty="0">
                <a:effectLst/>
              </a:rPr>
            </a:br>
            <a:endParaRPr lang="en-US" b="0" dirty="0">
              <a:effectLst/>
            </a:endParaRPr>
          </a:p>
          <a:p>
            <a:r>
              <a:rPr lang="en-US" b="0" dirty="0">
                <a:effectLst/>
              </a:rPr>
              <a:t>The teacher could set a task for the 80 per cent to do while working with the 20 per cent, scaffolding their learning, recapping on key points, and so on. Or perhaps the teacher could enlist some of the 80 per cent as peer-teachers to explain the topic to the</a:t>
            </a:r>
            <a:br>
              <a:rPr lang="en-US" b="0" dirty="0">
                <a:effectLst/>
              </a:rPr>
            </a:br>
            <a:r>
              <a:rPr lang="en-US" b="0" dirty="0">
                <a:effectLst/>
              </a:rPr>
              <a:t>20 per cent. This notion of students acting as teachers is proven to be extremely effective, and we will explore this in next week’s article on classroom discussions and dialogic questions.</a:t>
            </a:r>
            <a:br>
              <a:rPr lang="en-US" b="0" dirty="0">
                <a:effectLst/>
              </a:rPr>
            </a:br>
            <a:endParaRPr lang="en-US" b="0" dirty="0">
              <a:effectLst/>
            </a:endParaRPr>
          </a:p>
          <a:p>
            <a:r>
              <a:rPr lang="en-US" b="0" dirty="0">
                <a:effectLst/>
                <a:latin typeface="inherit"/>
              </a:rPr>
              <a:t>What does a hinge question look like?</a:t>
            </a:r>
            <a:br>
              <a:rPr lang="en-US" b="0" dirty="0">
                <a:effectLst/>
                <a:latin typeface="inherit"/>
              </a:rPr>
            </a:br>
            <a:endParaRPr lang="en-US" b="0" dirty="0">
              <a:effectLst/>
              <a:latin typeface="inherit"/>
            </a:endParaRPr>
          </a:p>
          <a:p>
            <a:r>
              <a:rPr lang="en-US" b="0" dirty="0">
                <a:effectLst/>
              </a:rPr>
              <a:t>If the teacher had just concluded a topic on word classes and wishes to assess whether or not students can identify a verb, they might ask the following: The cat purred loudly at me. Where is the verb in this sentence? Is it word A, B, C or D?</a:t>
            </a:r>
            <a:br>
              <a:rPr lang="en-US" b="0" dirty="0">
                <a:effectLst/>
              </a:rPr>
            </a:br>
            <a:endParaRPr lang="en-US" b="0" dirty="0">
              <a:effectLst/>
            </a:endParaRPr>
          </a:p>
          <a:p>
            <a:r>
              <a:rPr lang="en-US" b="0" dirty="0">
                <a:effectLst/>
              </a:rPr>
              <a:t>If the teacher had just taught rhetorical devices, he/she might ask the following: which of these is alliteration?</a:t>
            </a:r>
            <a:br>
              <a:rPr lang="en-US" b="0" dirty="0">
                <a:effectLst/>
              </a:rPr>
            </a:br>
            <a:endParaRPr lang="en-US" b="0" dirty="0">
              <a:effectLst/>
            </a:endParaRPr>
          </a:p>
          <a:p>
            <a:pPr>
              <a:buFont typeface="+mj-lt"/>
              <a:buAutoNum type="arabicPeriod"/>
            </a:pPr>
            <a:r>
              <a:rPr lang="en-US" dirty="0">
                <a:effectLst/>
              </a:rPr>
              <a:t>The golden disc of the sun burned.</a:t>
            </a:r>
          </a:p>
          <a:p>
            <a:pPr>
              <a:buFont typeface="+mj-lt"/>
              <a:buAutoNum type="arabicPeriod"/>
            </a:pPr>
            <a:r>
              <a:rPr lang="en-US" dirty="0">
                <a:effectLst/>
              </a:rPr>
              <a:t>The sizzling summer sun smiled sweetly.</a:t>
            </a:r>
          </a:p>
          <a:p>
            <a:pPr>
              <a:buFont typeface="+mj-lt"/>
              <a:buAutoNum type="arabicPeriod"/>
            </a:pPr>
            <a:r>
              <a:rPr lang="en-US" dirty="0">
                <a:effectLst/>
              </a:rPr>
              <a:t>I felt the red hot sun on my back.</a:t>
            </a:r>
          </a:p>
          <a:p>
            <a:pPr>
              <a:buFont typeface="+mj-lt"/>
              <a:buAutoNum type="arabicPeriod"/>
            </a:pPr>
            <a:r>
              <a:rPr lang="en-US" dirty="0">
                <a:effectLst/>
              </a:rPr>
              <a:t>The trees swayed gently in the wind.</a:t>
            </a:r>
          </a:p>
          <a:p>
            <a:r>
              <a:rPr lang="en-US" b="0" dirty="0">
                <a:effectLst/>
              </a:rPr>
              <a:t>And, finally, if I wanted to ascertain whether or not you had understand the main thrust of this article, I might ask the following: which of these sentences best </a:t>
            </a:r>
            <a:r>
              <a:rPr lang="en-US" b="0" dirty="0" err="1">
                <a:effectLst/>
              </a:rPr>
              <a:t>summarises</a:t>
            </a:r>
            <a:r>
              <a:rPr lang="en-US" b="0" dirty="0">
                <a:effectLst/>
              </a:rPr>
              <a:t> the main point of the article?</a:t>
            </a:r>
            <a:br>
              <a:rPr lang="en-US" b="0" dirty="0">
                <a:effectLst/>
              </a:rPr>
            </a:br>
            <a:endParaRPr lang="en-US" b="0" dirty="0">
              <a:effectLst/>
            </a:endParaRPr>
          </a:p>
          <a:p>
            <a:pPr>
              <a:buFont typeface="+mj-lt"/>
              <a:buAutoNum type="arabicPeriod"/>
            </a:pPr>
            <a:r>
              <a:rPr lang="en-US" dirty="0">
                <a:effectLst/>
              </a:rPr>
              <a:t>It is about the importance of asking closed questions.</a:t>
            </a:r>
          </a:p>
          <a:p>
            <a:pPr>
              <a:buFont typeface="+mj-lt"/>
              <a:buAutoNum type="arabicPeriod"/>
            </a:pPr>
            <a:r>
              <a:rPr lang="en-US" dirty="0">
                <a:effectLst/>
              </a:rPr>
              <a:t>It is about the use of hinge questions to assess learning.</a:t>
            </a:r>
          </a:p>
          <a:p>
            <a:pPr>
              <a:buFont typeface="+mj-lt"/>
              <a:buAutoNum type="arabicPeriod"/>
            </a:pPr>
            <a:r>
              <a:rPr lang="en-US" dirty="0">
                <a:effectLst/>
              </a:rPr>
              <a:t>It is about questioning as a means of deepening understanding.</a:t>
            </a:r>
          </a:p>
          <a:p>
            <a:pPr>
              <a:buFont typeface="+mj-lt"/>
              <a:buAutoNum type="arabicPeriod"/>
            </a:pPr>
            <a:r>
              <a:rPr lang="en-US" dirty="0">
                <a:effectLst/>
              </a:rPr>
              <a:t>It is about teacher explanations and modelling.</a:t>
            </a:r>
          </a:p>
          <a:p>
            <a:r>
              <a:rPr lang="en-US" b="0" dirty="0">
                <a:effectLst/>
              </a:rPr>
              <a:t>In each case, it is feasible and even advisable to explore the reasons why some students have answered incorrectly. For example, if a student had responded to the question about alliteration with “A” then the teacher might ask the student why they responded thus.</a:t>
            </a:r>
            <a:br>
              <a:rPr lang="en-US" b="0" dirty="0">
                <a:effectLst/>
              </a:rPr>
            </a:br>
            <a:endParaRPr lang="en-US" b="0" dirty="0">
              <a:effectLst/>
            </a:endParaRPr>
          </a:p>
          <a:p>
            <a:r>
              <a:rPr lang="en-US" b="0" dirty="0">
                <a:effectLst/>
              </a:rPr>
              <a:t>This can lead to a discussion – and a reaffirmation – about what alliteration is. But it might also lead to an interesting debate about the use of metaphor in option “A” whereby the sun is compared to a golden disc.</a:t>
            </a:r>
            <a:br>
              <a:rPr lang="en-US" b="0" dirty="0">
                <a:effectLst/>
              </a:rPr>
            </a:br>
            <a:endParaRPr lang="en-US" b="0" dirty="0">
              <a:effectLst/>
            </a:endParaRPr>
          </a:p>
          <a:p>
            <a:r>
              <a:rPr lang="en-US" b="0" dirty="0">
                <a:effectLst/>
              </a:rPr>
              <a:t>Once these discussions have concluded, the teacher might also ask the class if they could have written a better set of options. Perhaps the teacher could ask the class if they can generate a better hinge question to have asked at this point in the lesson.</a:t>
            </a:r>
            <a:br>
              <a:rPr lang="en-US" b="0" dirty="0">
                <a:effectLst/>
              </a:rPr>
            </a:br>
            <a:endParaRPr lang="en-US" b="0" dirty="0">
              <a:effectLst/>
            </a:endParaRPr>
          </a:p>
          <a:p>
            <a:r>
              <a:rPr lang="en-US" b="0" dirty="0">
                <a:effectLst/>
              </a:rPr>
              <a:t>All these discussions have the potential to generate rich and meaningful conversations about what has been learned, and how that learning can be demonstrated and assessed.</a:t>
            </a:r>
            <a:br>
              <a:rPr lang="en-US" b="0" dirty="0">
                <a:effectLst/>
              </a:rPr>
            </a:br>
            <a:endParaRPr lang="en-US" b="0" dirty="0">
              <a:effectLst/>
            </a:endParaRPr>
          </a:p>
          <a:p>
            <a:r>
              <a:rPr lang="en-US" b="0" dirty="0">
                <a:effectLst/>
                <a:latin typeface="inherit"/>
              </a:rPr>
              <a:t>And finally...</a:t>
            </a:r>
            <a:br>
              <a:rPr lang="en-US" b="0" dirty="0">
                <a:effectLst/>
                <a:latin typeface="inherit"/>
              </a:rPr>
            </a:br>
            <a:endParaRPr lang="en-US" b="0" dirty="0">
              <a:effectLst/>
              <a:latin typeface="inherit"/>
            </a:endParaRPr>
          </a:p>
          <a:p>
            <a:r>
              <a:rPr lang="en-US" b="0" dirty="0">
                <a:effectLst/>
              </a:rPr>
              <a:t>If time is of the essence, the teacher could give the hinge a quick oil by asking a binary question (which has a yes or no answer), such as “Do you agree with this statement…?” Students could respond with a thumbs up or thumbs down. Though limited in its application and rather “rough and ready”, this approach can provide a quick assessment of students’ learning and progress, and provide valuable information to the teacher about whether or not they can move on.</a:t>
            </a:r>
          </a:p>
          <a:p>
            <a:pPr>
              <a:buFont typeface="Arial" panose="020B0604020202020204" pitchFamily="34" charset="0"/>
              <a:buChar char="•"/>
            </a:pPr>
            <a:r>
              <a:rPr lang="en-US" b="1" i="1" dirty="0">
                <a:effectLst/>
              </a:rPr>
              <a:t>Matt Bromley is an experienced education leader, writer, consultant, speaker and trainer. He is the author of several books for teachers including Leadership for Learning, and Teach. His latest book, Making Key Stage 3 Count, is now available. Visit </a:t>
            </a:r>
            <a:r>
              <a:rPr lang="en-US" b="1" i="1" u="none" strike="noStrike" dirty="0">
                <a:solidFill>
                  <a:srgbClr val="00336F"/>
                </a:solidFill>
                <a:effectLst/>
                <a:hlinkClick r:id="rId4"/>
              </a:rPr>
              <a:t>www.bromleyeducation.co.uk</a:t>
            </a:r>
            <a:r>
              <a:rPr lang="en-US" b="1" i="1" dirty="0">
                <a:effectLst/>
              </a:rPr>
              <a:t> or </a:t>
            </a:r>
            <a:r>
              <a:rPr lang="en-US" b="1" i="1" u="none" strike="noStrike" dirty="0">
                <a:solidFill>
                  <a:srgbClr val="00336F"/>
                </a:solidFill>
                <a:effectLst/>
                <a:hlinkClick r:id="rId5"/>
              </a:rPr>
              <a:t>follow him @mj_bromley</a:t>
            </a:r>
            <a:endParaRPr lang="en-US" dirty="0">
              <a:effectLst/>
            </a:endParaRPr>
          </a:p>
          <a:p>
            <a:r>
              <a:rPr lang="en-US" b="0" dirty="0">
                <a:effectLst/>
                <a:latin typeface="inherit"/>
              </a:rPr>
              <a:t>Teaching Practice Series</a:t>
            </a:r>
            <a:br>
              <a:rPr lang="en-US" b="0" dirty="0">
                <a:effectLst/>
                <a:latin typeface="inherit"/>
              </a:rPr>
            </a:br>
            <a:endParaRPr lang="en-US" b="0" dirty="0">
              <a:effectLst/>
              <a:latin typeface="inherit"/>
            </a:endParaRPr>
          </a:p>
          <a:p>
            <a:r>
              <a:rPr lang="en-US" b="0" dirty="0">
                <a:effectLst/>
              </a:rPr>
              <a:t>This article is part of a best practice series on teaching practice which published in 2017 in </a:t>
            </a:r>
            <a:r>
              <a:rPr lang="en-US" b="0" dirty="0" err="1">
                <a:effectLst/>
              </a:rPr>
              <a:t>SecEd</a:t>
            </a:r>
            <a:r>
              <a:rPr lang="en-US" b="0" dirty="0">
                <a:effectLst/>
              </a:rPr>
              <a:t>. The collection of articles can </a:t>
            </a:r>
            <a:r>
              <a:rPr lang="en-US" b="0" u="none" strike="noStrike" dirty="0">
                <a:solidFill>
                  <a:srgbClr val="00336F"/>
                </a:solidFill>
                <a:effectLst/>
                <a:hlinkClick r:id="rId6"/>
              </a:rPr>
              <a:t>be accessed here</a:t>
            </a:r>
            <a:r>
              <a:rPr lang="en-US" b="0" dirty="0">
                <a:effectLst/>
              </a:rPr>
              <a:t>. To read all of Matt’s previous best practice articles for </a:t>
            </a:r>
            <a:r>
              <a:rPr lang="en-US" b="0" dirty="0" err="1">
                <a:effectLst/>
              </a:rPr>
              <a:t>SecEd</a:t>
            </a:r>
            <a:r>
              <a:rPr lang="en-US" b="0" dirty="0">
                <a:effectLst/>
              </a:rPr>
              <a:t>, visit </a:t>
            </a:r>
            <a:r>
              <a:rPr lang="en-US" b="0" u="none" strike="noStrike" dirty="0">
                <a:solidFill>
                  <a:srgbClr val="00336F"/>
                </a:solidFill>
                <a:effectLst/>
                <a:hlinkClick r:id="rId7"/>
              </a:rPr>
              <a:t>http://bit.ly/1Uobmsl</a:t>
            </a:r>
            <a:br>
              <a:rPr lang="en-US" b="0" dirty="0">
                <a:effectLst/>
              </a:rPr>
            </a:br>
            <a:endParaRPr lang="en-US" b="0" dirty="0">
              <a:effectLst/>
            </a:endParaRPr>
          </a:p>
          <a:p>
            <a:r>
              <a:rPr lang="en-US" b="1" cap="all" dirty="0">
                <a:solidFill>
                  <a:srgbClr val="32363B"/>
                </a:solidFill>
                <a:effectLst/>
                <a:latin typeface="helvetica" panose="020B0604020202020204" pitchFamily="34" charset="0"/>
              </a:rPr>
              <a:t>8</a:t>
            </a:r>
            <a:endParaRPr lang="en-US" dirty="0">
              <a:solidFill>
                <a:srgbClr val="FFFFFF"/>
              </a:solidFill>
              <a:effectLst/>
              <a:latin typeface="helvetica neue"/>
            </a:endParaRPr>
          </a:p>
          <a:p>
            <a:r>
              <a:rPr lang="en-US" dirty="0">
                <a:solidFill>
                  <a:srgbClr val="E81B23"/>
                </a:solidFill>
                <a:effectLst/>
              </a:rPr>
              <a:t>Comments</a:t>
            </a:r>
          </a:p>
          <a:p>
            <a:br>
              <a:rPr lang="en-US" dirty="0">
                <a:effectLst/>
              </a:rPr>
            </a:br>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46</a:t>
            </a:fld>
            <a:endParaRPr lang="en-GB"/>
          </a:p>
        </p:txBody>
      </p:sp>
    </p:spTree>
    <p:extLst>
      <p:ext uri="{BB962C8B-B14F-4D97-AF65-F5344CB8AC3E}">
        <p14:creationId xmlns:p14="http://schemas.microsoft.com/office/powerpoint/2010/main" val="41476341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Space Grotesk"/>
              </a:rPr>
              <a:t>Lower order thinking skills as evidenced on the classification pyramid developed by Benjamin Bloom in 1956 include knowledge, comprehension, and application. Activities that utilize these kinds of thinking skills will show that the student can recite information, facts, and dates and organize the information to solve problems by applying basic concepts to reach solutions. Keywords associated with lower order thinking skills are "recall," "choose," "find," "define," "demonstrate," "explain," "build," "develop," and "utilize." These keywords are often used when defining learning objectives for lower-division courses.</a:t>
            </a:r>
          </a:p>
          <a:p>
            <a:endParaRPr lang="en-US" b="0" i="0" dirty="0">
              <a:solidFill>
                <a:srgbClr val="000000"/>
              </a:solidFill>
              <a:effectLst/>
              <a:latin typeface="Space Grotesk"/>
            </a:endParaRPr>
          </a:p>
          <a:p>
            <a:r>
              <a:rPr lang="en-US" b="0" i="0" dirty="0">
                <a:solidFill>
                  <a:srgbClr val="000000"/>
                </a:solidFill>
                <a:effectLst/>
                <a:latin typeface="Space Grotesk"/>
              </a:rPr>
              <a:t>Bloom defined higher order thinking skills as those that require analysis, synthesis, and evaluation. Someone exhibiting cognitive skills of this level will categorize or classify information, comparing and contrasting it in order to make a decision. Other characteristics of higher order thinking include: combining, creating, designing, developing, evaluating, justifying, and measuring. A student in an upper-division course should be able to demonstrate all of these cognitive skills when thinking and reasoning through problems.</a:t>
            </a:r>
          </a:p>
          <a:p>
            <a:endParaRPr lang="en-US" b="0" i="0" dirty="0">
              <a:solidFill>
                <a:srgbClr val="000000"/>
              </a:solidFill>
              <a:effectLst/>
              <a:latin typeface="Space Grotesk"/>
            </a:endParaRPr>
          </a:p>
          <a:p>
            <a:r>
              <a:rPr lang="en-US" b="0" i="0" dirty="0">
                <a:solidFill>
                  <a:srgbClr val="000000"/>
                </a:solidFill>
                <a:effectLst/>
                <a:latin typeface="Space Grotesk"/>
              </a:rPr>
              <a:t>Critical thinking skills are an integral part of both higher and lower order thinking as defined by Bloom. Critical thinking itself is defined as having two components: 1) skills to generate information (lower order thinking) and 2) using those skills to guide behavior (higher order thinking). Critically thinking about a set of facts or other information in order to make an informed decision requires the thinker to go through the six levels of cognitive thinking defined by Bloom: knowledge, comprehension, application, analysis, synthesis, and evaluation. Major or life-changing decisions that are made without going through this process may not be the best, most informed decisions and may exhibit less than satisfactory results.</a:t>
            </a:r>
          </a:p>
          <a:p>
            <a:endParaRPr lang="en-US" b="0" i="0" dirty="0">
              <a:solidFill>
                <a:srgbClr val="000000"/>
              </a:solidFill>
              <a:effectLst/>
              <a:latin typeface="Space Grotesk"/>
            </a:endParaRPr>
          </a:p>
          <a:p>
            <a:r>
              <a:rPr lang="en-US" b="0" i="0" dirty="0">
                <a:solidFill>
                  <a:srgbClr val="000000"/>
                </a:solidFill>
                <a:effectLst/>
                <a:latin typeface="Space Grotesk"/>
              </a:rPr>
              <a:t>The most effective way to facilitate critical thinking in an individual is to ask questions. Refer to the cognitive levels in Bloom's to formulate the questions. Questions that will ensure a student is using lower order thinking in problem solving start with keywords such as "who," "what," "why," and "when." These questions will get a student to start thinking on a basic level about a problem. You move up the scale by asking questions such as "How would you</a:t>
            </a:r>
            <a:r>
              <a:rPr lang="en-US" b="1" i="0" dirty="0">
                <a:solidFill>
                  <a:srgbClr val="000000"/>
                </a:solidFill>
                <a:effectLst/>
                <a:latin typeface="Space Grotesk"/>
              </a:rPr>
              <a:t>__?" or "What evidence can you find_</a:t>
            </a:r>
            <a:r>
              <a:rPr lang="en-US" b="0" i="0" dirty="0">
                <a:solidFill>
                  <a:srgbClr val="000000"/>
                </a:solidFill>
                <a:effectLst/>
                <a:latin typeface="Space Grotesk"/>
              </a:rPr>
              <a:t>?" other questions designed to make a student think critically at a higher level might be "Do you agree with</a:t>
            </a:r>
            <a:r>
              <a:rPr lang="en-US" b="1" i="1" dirty="0">
                <a:solidFill>
                  <a:srgbClr val="000000"/>
                </a:solidFill>
                <a:effectLst/>
                <a:latin typeface="Space Grotesk"/>
              </a:rPr>
              <a:t>?" or "How would you rate</a:t>
            </a:r>
            <a:r>
              <a:rPr lang="en-US" b="0" i="0" dirty="0">
                <a:solidFill>
                  <a:srgbClr val="000000"/>
                </a:solidFill>
                <a:effectLst/>
                <a:latin typeface="Space Grotesk"/>
              </a:rPr>
              <a:t>?" Questions of this kind will help a student learn how to analyze and evaluate information so he or she can make informed decisions that will present satisfactory results for all involved.</a:t>
            </a:r>
          </a:p>
          <a:p>
            <a:endParaRPr lang="en-US" b="0" i="0" dirty="0">
              <a:solidFill>
                <a:srgbClr val="000000"/>
              </a:solidFill>
              <a:effectLst/>
              <a:latin typeface="Space Grotesk"/>
            </a:endParaRPr>
          </a:p>
          <a:p>
            <a:r>
              <a:rPr lang="en-US" b="0" i="0" dirty="0">
                <a:solidFill>
                  <a:srgbClr val="000000"/>
                </a:solidFill>
                <a:effectLst/>
                <a:latin typeface="Space Grotesk"/>
              </a:rPr>
              <a:t>There are some universal misconceptions about critical thinking that must be discussed when you try to develop these skills. First, critical thinking is said to be a negative process that tears down ideas, but it is actually a process that puts ideas into perspective. Second, critical thinking has sometimes been equated with over-thinking or an inability to make a decision because of unending analysis of the information being presented. In reality, critical thinking ensures that commitments and decisions are informed ones because there is analysis and reflection taking place. Another misconception about critical thinking is that it renders the thinker cold and unfeeling; actually, this process frees a thinker from past assumptions and self-doubt. Once a thinker gets past these misconceptions, he or she will be able to climb Bloom's pyramid of cognitive thinking levels to become a critical thinker.</a:t>
            </a:r>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48</a:t>
            </a:fld>
            <a:endParaRPr lang="en-GB"/>
          </a:p>
        </p:txBody>
      </p:sp>
    </p:spTree>
    <p:extLst>
      <p:ext uri="{BB962C8B-B14F-4D97-AF65-F5344CB8AC3E}">
        <p14:creationId xmlns:p14="http://schemas.microsoft.com/office/powerpoint/2010/main" val="3022692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Cited in Tanner and Jones, 2000, </a:t>
            </a:r>
            <a:r>
              <a:rPr lang="en-US" i="1" dirty="0"/>
              <a:t>Becoming a successful teacher of Mathematics </a:t>
            </a:r>
            <a:r>
              <a:rPr lang="en-US" i="1" dirty="0" err="1"/>
              <a:t>pg</a:t>
            </a:r>
            <a:r>
              <a:rPr lang="en-US" i="1" dirty="0"/>
              <a:t> 88.</a:t>
            </a:r>
            <a:endParaRPr lang="en-US" dirty="0"/>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49</a:t>
            </a:fld>
            <a:endParaRPr lang="en-GB"/>
          </a:p>
        </p:txBody>
      </p:sp>
    </p:spTree>
    <p:extLst>
      <p:ext uri="{BB962C8B-B14F-4D97-AF65-F5344CB8AC3E}">
        <p14:creationId xmlns:p14="http://schemas.microsoft.com/office/powerpoint/2010/main" val="11415537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 STEM</a:t>
            </a:r>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53</a:t>
            </a:fld>
            <a:endParaRPr lang="en-GB"/>
          </a:p>
        </p:txBody>
      </p:sp>
    </p:spTree>
    <p:extLst>
      <p:ext uri="{BB962C8B-B14F-4D97-AF65-F5344CB8AC3E}">
        <p14:creationId xmlns:p14="http://schemas.microsoft.com/office/powerpoint/2010/main" val="37787447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Visit </a:t>
            </a:r>
            <a:r>
              <a:rPr lang="en-GB" dirty="0">
                <a:hlinkClick r:id="rId3"/>
              </a:rPr>
              <a:t>https://www.desmos.com/calculator</a:t>
            </a:r>
            <a:endParaRPr lang="en-GB" dirty="0"/>
          </a:p>
          <a:p>
            <a:r>
              <a:rPr lang="en-GB" dirty="0"/>
              <a:t>To support learners and your teaching with graphs</a:t>
            </a:r>
          </a:p>
        </p:txBody>
      </p:sp>
      <p:sp>
        <p:nvSpPr>
          <p:cNvPr id="4" name="Slide Number Placeholder 3"/>
          <p:cNvSpPr>
            <a:spLocks noGrp="1"/>
          </p:cNvSpPr>
          <p:nvPr>
            <p:ph type="sldNum" sz="quarter" idx="5"/>
          </p:nvPr>
        </p:nvSpPr>
        <p:spPr/>
        <p:txBody>
          <a:bodyPr/>
          <a:lstStyle/>
          <a:p>
            <a:fld id="{B68C8073-CAD2-48BF-B8DB-FCAF7D6ED014}" type="slidenum">
              <a:rPr lang="en-US" smtClean="0"/>
              <a:t>54</a:t>
            </a:fld>
            <a:endParaRPr lang="en-US"/>
          </a:p>
        </p:txBody>
      </p:sp>
    </p:spTree>
    <p:extLst>
      <p:ext uri="{BB962C8B-B14F-4D97-AF65-F5344CB8AC3E}">
        <p14:creationId xmlns:p14="http://schemas.microsoft.com/office/powerpoint/2010/main" val="20732101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56</a:t>
            </a:fld>
            <a:endParaRPr lang="en-GB"/>
          </a:p>
        </p:txBody>
      </p:sp>
    </p:spTree>
    <p:extLst>
      <p:ext uri="{BB962C8B-B14F-4D97-AF65-F5344CB8AC3E}">
        <p14:creationId xmlns:p14="http://schemas.microsoft.com/office/powerpoint/2010/main" val="2877273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57</a:t>
            </a:fld>
            <a:endParaRPr lang="en-GB"/>
          </a:p>
        </p:txBody>
      </p:sp>
    </p:spTree>
    <p:extLst>
      <p:ext uri="{BB962C8B-B14F-4D97-AF65-F5344CB8AC3E}">
        <p14:creationId xmlns:p14="http://schemas.microsoft.com/office/powerpoint/2010/main" val="16377436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58</a:t>
            </a:fld>
            <a:endParaRPr lang="en-GB"/>
          </a:p>
        </p:txBody>
      </p:sp>
    </p:spTree>
    <p:extLst>
      <p:ext uri="{BB962C8B-B14F-4D97-AF65-F5344CB8AC3E}">
        <p14:creationId xmlns:p14="http://schemas.microsoft.com/office/powerpoint/2010/main" val="3865943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06/03/2025</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27321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a:extLst>
              <a:ext uri="{FF2B5EF4-FFF2-40B4-BE49-F238E27FC236}">
                <a16:creationId xmlns:a16="http://schemas.microsoft.com/office/drawing/2014/main" id="{EFBC65E6-BA6E-09FC-9FF8-7CDD2FB3993A}"/>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0882B710-3A8F-68BD-47D8-19D50BB4976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601DC8F5-9952-96CB-6C59-A22B2AD43F7C}"/>
              </a:ext>
            </a:extLst>
          </p:cNvPr>
          <p:cNvSpPr>
            <a:spLocks noGrp="1" noChangeArrowheads="1"/>
          </p:cNvSpPr>
          <p:nvPr>
            <p:ph type="sldNum" sz="quarter" idx="12"/>
          </p:nvPr>
        </p:nvSpPr>
        <p:spPr>
          <a:ln/>
        </p:spPr>
        <p:txBody>
          <a:bodyPr/>
          <a:lstStyle>
            <a:lvl1pPr>
              <a:defRPr/>
            </a:lvl1pPr>
          </a:lstStyle>
          <a:p>
            <a:pPr>
              <a:defRPr/>
            </a:pPr>
            <a:fld id="{C696CBCC-DD6F-42CB-B329-8588BF692060}" type="slidenum">
              <a:rPr lang="en-GB" altLang="en-US"/>
              <a:pPr>
                <a:defRPr/>
              </a:pPr>
              <a:t>‹#›</a:t>
            </a:fld>
            <a:endParaRPr lang="en-GB" altLang="en-US"/>
          </a:p>
        </p:txBody>
      </p:sp>
    </p:spTree>
    <p:extLst>
      <p:ext uri="{BB962C8B-B14F-4D97-AF65-F5344CB8AC3E}">
        <p14:creationId xmlns:p14="http://schemas.microsoft.com/office/powerpoint/2010/main" val="1060896496"/>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06/03/2025</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3" r:id="rId12"/>
    <p:sldLayoutId id="214748371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uowtsd.sharepoint.com/teams/SecondaryMathematicsPlanning"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uowtsd.sharepoint.com/teams/SecondaryMathematicsPlanning" TargetMode="Externa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museum.desmos.com/waterline.html#Tumbler" TargetMode="Externa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inquirymaths.com/home/algebra-prompts/distance-time-graph-inquiry"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hyperlink" Target="https://www.desmos.com/calculator"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inquirymaths.com/home/algebra-prompts/y-x-4" TargetMode="Externa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s://diagnosticquestions.com/Learn"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padlet.com/jessicaroberts4/38nguqiaw0h9zevj"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4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1.jpeg"/><Relationship Id="rId7" Type="http://schemas.openxmlformats.org/officeDocument/2006/relationships/diagramColors" Target="../diagrams/colors7.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1.jpeg"/><Relationship Id="rId7" Type="http://schemas.openxmlformats.org/officeDocument/2006/relationships/diagramColors" Target="../diagrams/colors8.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hyperlink" Target="https://www.stem.org.uk/elibrary/collection/2934"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www.desmos.com/calculator"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hyperlink" Target="https://nonexamples.com/" TargetMode="External"/><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hyperlink" Target="https://nonexamples.com/" TargetMode="External"/><Relationship Id="rId2" Type="http://schemas.openxmlformats.org/officeDocument/2006/relationships/image" Target="../media/image34.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91" b="1655"/>
          <a:stretch/>
        </p:blipFill>
        <p:spPr>
          <a:xfrm>
            <a:off x="6398" y="1282"/>
            <a:ext cx="12191980" cy="6856718"/>
          </a:xfrm>
          <a:prstGeom prst="rect">
            <a:avLst/>
          </a:prstGeom>
        </p:spPr>
      </p:pic>
      <p:sp>
        <p:nvSpPr>
          <p:cNvPr id="4" name="TextBox 3">
            <a:extLst>
              <a:ext uri="{FF2B5EF4-FFF2-40B4-BE49-F238E27FC236}">
                <a16:creationId xmlns:a16="http://schemas.microsoft.com/office/drawing/2014/main" id="{24F1AA30-1231-462E-8952-70C1117D905E}"/>
              </a:ext>
            </a:extLst>
          </p:cNvPr>
          <p:cNvSpPr txBox="1"/>
          <p:nvPr/>
        </p:nvSpPr>
        <p:spPr>
          <a:xfrm>
            <a:off x="375193" y="243623"/>
            <a:ext cx="4876315" cy="1200329"/>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sz="2400" b="1" dirty="0">
                <a:effectLst/>
                <a:latin typeface="Calibri" panose="020F0502020204030204" pitchFamily="34" charset="0"/>
                <a:ea typeface="Times New Roman" panose="02020603050405020304" pitchFamily="18" charset="0"/>
              </a:rPr>
              <a:t>Professional and Pedagogic Studies: Leading the Learning: what, how and why am I teaching</a:t>
            </a:r>
            <a:r>
              <a:rPr lang="en-US" sz="2400" b="1" dirty="0">
                <a:latin typeface="Calibri" panose="020F0502020204030204" pitchFamily="34" charset="0"/>
                <a:ea typeface="Times New Roman" panose="02020603050405020304" pitchFamily="18" charset="0"/>
              </a:rPr>
              <a:t>?</a:t>
            </a:r>
            <a:endParaRPr lang="en-US" sz="2400" b="1" dirty="0">
              <a:effectLst/>
              <a:latin typeface="Calibri" panose="020F0502020204030204" pitchFamily="34" charset="0"/>
              <a:ea typeface="Times New Roman" panose="02020603050405020304" pitchFamily="18" charset="0"/>
            </a:endParaRPr>
          </a:p>
        </p:txBody>
      </p:sp>
      <p:sp>
        <p:nvSpPr>
          <p:cNvPr id="8" name="TextBox 1">
            <a:extLst>
              <a:ext uri="{FF2B5EF4-FFF2-40B4-BE49-F238E27FC236}">
                <a16:creationId xmlns:a16="http://schemas.microsoft.com/office/drawing/2014/main" id="{F0B067C6-02FD-EA3E-9326-7F5FDEB6E586}"/>
              </a:ext>
            </a:extLst>
          </p:cNvPr>
          <p:cNvSpPr txBox="1"/>
          <p:nvPr/>
        </p:nvSpPr>
        <p:spPr>
          <a:xfrm>
            <a:off x="6102388" y="284251"/>
            <a:ext cx="5714419" cy="1569660"/>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dirty="0">
                <a:effectLst/>
                <a:latin typeface="Calibri" panose="020F0502020204030204" pitchFamily="34" charset="0"/>
                <a:ea typeface="Times New Roman" panose="02020603050405020304" pitchFamily="18" charset="0"/>
              </a:rPr>
              <a:t>Developing Pedagogical Content Knowledge (PCK)</a:t>
            </a:r>
          </a:p>
          <a:p>
            <a:pPr marL="342900" indent="-342900" algn="ctr">
              <a:buFont typeface="Arial" panose="020B0604020202020204" pitchFamily="34" charset="0"/>
              <a:buChar char="•"/>
            </a:pPr>
            <a:r>
              <a:rPr lang="en-US" sz="2400" b="1" dirty="0" err="1">
                <a:latin typeface="Calibri" panose="020F0502020204030204" pitchFamily="34" charset="0"/>
                <a:ea typeface="Times New Roman" panose="02020603050405020304" pitchFamily="18" charset="0"/>
              </a:rPr>
              <a:t>Maths</a:t>
            </a:r>
            <a:r>
              <a:rPr lang="en-US" sz="2400" b="1" dirty="0">
                <a:latin typeface="Calibri" panose="020F0502020204030204" pitchFamily="34" charset="0"/>
                <a:ea typeface="Times New Roman" panose="02020603050405020304" pitchFamily="18" charset="0"/>
              </a:rPr>
              <a:t> Topics in Depth</a:t>
            </a:r>
          </a:p>
          <a:p>
            <a:pPr marL="342900" indent="-342900" algn="ctr">
              <a:buFont typeface="Arial" panose="020B0604020202020204" pitchFamily="34" charset="0"/>
              <a:buChar char="•"/>
            </a:pPr>
            <a:r>
              <a:rPr lang="en-US" sz="2400" b="1" dirty="0">
                <a:effectLst/>
                <a:latin typeface="Calibri" panose="020F0502020204030204" pitchFamily="34" charset="0"/>
                <a:ea typeface="Times New Roman" panose="02020603050405020304" pitchFamily="18" charset="0"/>
              </a:rPr>
              <a:t>Exploring GCSE content</a:t>
            </a:r>
          </a:p>
        </p:txBody>
      </p:sp>
    </p:spTree>
    <p:extLst>
      <p:ext uri="{BB962C8B-B14F-4D97-AF65-F5344CB8AC3E}">
        <p14:creationId xmlns:p14="http://schemas.microsoft.com/office/powerpoint/2010/main" val="415047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4194"/>
            <a:ext cx="12191980" cy="6856718"/>
          </a:xfrm>
          <a:prstGeom prst="rect">
            <a:avLst/>
          </a:prstGeom>
          <a:effectLst>
            <a:softEdge rad="1270000"/>
          </a:effectLst>
        </p:spPr>
      </p:pic>
      <p:sp>
        <p:nvSpPr>
          <p:cNvPr id="4" name="TextBox 3">
            <a:extLst>
              <a:ext uri="{FF2B5EF4-FFF2-40B4-BE49-F238E27FC236}">
                <a16:creationId xmlns:a16="http://schemas.microsoft.com/office/drawing/2014/main" id="{8B9DDBCF-0092-42A3-AC8A-022542A32678}"/>
              </a:ext>
            </a:extLst>
          </p:cNvPr>
          <p:cNvSpPr txBox="1"/>
          <p:nvPr/>
        </p:nvSpPr>
        <p:spPr>
          <a:xfrm>
            <a:off x="403147" y="300233"/>
            <a:ext cx="11198018" cy="6555641"/>
          </a:xfrm>
          <a:prstGeom prst="rect">
            <a:avLst/>
          </a:prstGeom>
          <a:noFill/>
        </p:spPr>
        <p:txBody>
          <a:bodyPr wrap="square" rtlCol="0">
            <a:spAutoFit/>
          </a:bodyPr>
          <a:lstStyle/>
          <a:p>
            <a:pPr algn="l" fontAlgn="base"/>
            <a:r>
              <a:rPr lang="en-GB" sz="2000" b="1" i="0" dirty="0">
                <a:solidFill>
                  <a:srgbClr val="1F1F1F"/>
                </a:solidFill>
                <a:effectLst/>
                <a:latin typeface="inherit"/>
              </a:rPr>
              <a:t>The pedagogical principles</a:t>
            </a:r>
            <a:endParaRPr lang="en-GB" sz="2000" b="1"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Curriculum design for all learners is underpinned by twelve pedagogical principles, which state that good learning and teaching:</a:t>
            </a:r>
          </a:p>
          <a:p>
            <a:pPr algn="l" fontAlgn="base"/>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maintains a consistent focus on the overall purposes of the curriculum</a:t>
            </a:r>
          </a:p>
          <a:p>
            <a:pPr algn="l" fontAlgn="base">
              <a:buFont typeface="+mj-lt"/>
              <a:buAutoNum type="arabicPeriod"/>
            </a:pPr>
            <a:r>
              <a:rPr lang="en-GB" sz="2000" b="0" i="0" dirty="0">
                <a:solidFill>
                  <a:srgbClr val="1F1F1F"/>
                </a:solidFill>
                <a:effectLst/>
                <a:latin typeface="Arial" panose="020B0604020202020204" pitchFamily="34" charset="0"/>
              </a:rPr>
              <a:t> challenges all learners by encouraging them to recognise the importance of sustained effort in meeting expectations that are high but achievable for them</a:t>
            </a:r>
          </a:p>
          <a:p>
            <a:pPr algn="l" fontAlgn="base">
              <a:buFont typeface="+mj-lt"/>
              <a:buAutoNum type="arabicPeriod"/>
            </a:pPr>
            <a:r>
              <a:rPr lang="en-GB" sz="2000" b="0" i="0" dirty="0">
                <a:solidFill>
                  <a:srgbClr val="1F1F1F"/>
                </a:solidFill>
                <a:effectLst/>
                <a:latin typeface="Arial" panose="020B0604020202020204" pitchFamily="34" charset="0"/>
              </a:rPr>
              <a:t> means employing a blend of approaches including direct teaching</a:t>
            </a:r>
          </a:p>
          <a:p>
            <a:pPr algn="l" fontAlgn="base">
              <a:buFont typeface="+mj-lt"/>
              <a:buAutoNum type="arabicPeriod"/>
            </a:pPr>
            <a:r>
              <a:rPr lang="en-GB" sz="2000" b="0" i="0" dirty="0">
                <a:solidFill>
                  <a:srgbClr val="1F1F1F"/>
                </a:solidFill>
                <a:effectLst/>
                <a:latin typeface="Arial" panose="020B0604020202020204" pitchFamily="34" charset="0"/>
              </a:rPr>
              <a:t> means employing a blend of approaches including those that promote problem-solving, creative and critical thinking</a:t>
            </a:r>
          </a:p>
          <a:p>
            <a:pPr algn="l" fontAlgn="base">
              <a:buFont typeface="+mj-lt"/>
              <a:buAutoNum type="arabicPeriod"/>
            </a:pPr>
            <a:r>
              <a:rPr lang="en-GB" sz="2000" b="0" i="0" dirty="0">
                <a:solidFill>
                  <a:srgbClr val="1F1F1F"/>
                </a:solidFill>
                <a:effectLst/>
                <a:latin typeface="Arial" panose="020B0604020202020204" pitchFamily="34" charset="0"/>
              </a:rPr>
              <a:t> sets tasks and selects resources that build on previous knowledge and experience and engage interest</a:t>
            </a:r>
          </a:p>
          <a:p>
            <a:pPr algn="l" fontAlgn="base">
              <a:buFont typeface="+mj-lt"/>
              <a:buAutoNum type="arabicPeriod"/>
            </a:pPr>
            <a:r>
              <a:rPr lang="en-GB" sz="2000" b="0" i="0" dirty="0">
                <a:solidFill>
                  <a:srgbClr val="1F1F1F"/>
                </a:solidFill>
                <a:effectLst/>
                <a:latin typeface="Arial" panose="020B0604020202020204" pitchFamily="34" charset="0"/>
              </a:rPr>
              <a:t> creates authentic contexts for learning</a:t>
            </a:r>
          </a:p>
          <a:p>
            <a:pPr algn="l" fontAlgn="base">
              <a:buFont typeface="+mj-lt"/>
              <a:buAutoNum type="arabicPeriod"/>
            </a:pPr>
            <a:r>
              <a:rPr lang="en-GB" sz="2000" b="0" i="0" dirty="0">
                <a:solidFill>
                  <a:srgbClr val="1F1F1F"/>
                </a:solidFill>
                <a:effectLst/>
                <a:latin typeface="Arial" panose="020B0604020202020204" pitchFamily="34" charset="0"/>
              </a:rPr>
              <a:t> means employing assessment for learning principles</a:t>
            </a:r>
          </a:p>
          <a:p>
            <a:pPr algn="l" fontAlgn="base">
              <a:buFont typeface="+mj-lt"/>
              <a:buAutoNum type="arabicPeriod"/>
            </a:pPr>
            <a:r>
              <a:rPr lang="en-GB" sz="2000" b="0" i="0" dirty="0">
                <a:solidFill>
                  <a:srgbClr val="1F1F1F"/>
                </a:solidFill>
                <a:effectLst/>
                <a:latin typeface="Arial" panose="020B0604020202020204" pitchFamily="34" charset="0"/>
              </a:rPr>
              <a:t> ranges within and across Areas</a:t>
            </a:r>
          </a:p>
          <a:p>
            <a:pPr algn="l" fontAlgn="base">
              <a:buFont typeface="+mj-lt"/>
              <a:buAutoNum type="arabicPeriod"/>
            </a:pPr>
            <a:r>
              <a:rPr lang="en-GB" sz="2000" b="0" i="0" dirty="0">
                <a:solidFill>
                  <a:srgbClr val="1F1F1F"/>
                </a:solidFill>
                <a:effectLst/>
                <a:latin typeface="Arial" panose="020B0604020202020204" pitchFamily="34" charset="0"/>
              </a:rPr>
              <a:t> regularly reinforces the cross-curricular skills of literacy, numeracy and digital competence, and provides opportunities to practise them</a:t>
            </a:r>
          </a:p>
          <a:p>
            <a:pPr algn="l" fontAlgn="base">
              <a:buFont typeface="+mj-lt"/>
              <a:buAutoNum type="arabicPeriod"/>
            </a:pPr>
            <a:r>
              <a:rPr lang="en-GB" sz="2000" b="0" i="0" dirty="0">
                <a:solidFill>
                  <a:srgbClr val="1F1F1F"/>
                </a:solidFill>
                <a:effectLst/>
                <a:latin typeface="Arial" panose="020B0604020202020204" pitchFamily="34" charset="0"/>
              </a:rPr>
              <a:t> encourages learners to take increasing responsibility for their own learning</a:t>
            </a:r>
          </a:p>
          <a:p>
            <a:pPr algn="l" fontAlgn="base">
              <a:buFont typeface="+mj-lt"/>
              <a:buAutoNum type="arabicPeriod"/>
            </a:pPr>
            <a:r>
              <a:rPr lang="en-GB" sz="2000" b="0" i="0" dirty="0">
                <a:solidFill>
                  <a:srgbClr val="1F1F1F"/>
                </a:solidFill>
                <a:effectLst/>
                <a:latin typeface="Arial" panose="020B0604020202020204" pitchFamily="34" charset="0"/>
              </a:rPr>
              <a:t> supports social and emotional development and positive relationships</a:t>
            </a:r>
          </a:p>
          <a:p>
            <a:pPr algn="l" fontAlgn="base">
              <a:buFont typeface="+mj-lt"/>
              <a:buAutoNum type="arabicPeriod"/>
            </a:pPr>
            <a:r>
              <a:rPr lang="en-GB" sz="2000" b="0" i="0" dirty="0">
                <a:solidFill>
                  <a:srgbClr val="1F1F1F"/>
                </a:solidFill>
                <a:effectLst/>
                <a:latin typeface="Arial" panose="020B0604020202020204" pitchFamily="34" charset="0"/>
              </a:rPr>
              <a:t> encourages collaboration</a:t>
            </a:r>
          </a:p>
          <a:p>
            <a:pPr marL="342900" indent="-342900">
              <a:buAutoNum type="arabicPeriod"/>
            </a:pPr>
            <a:endParaRPr lang="en-GB" sz="2000" dirty="0"/>
          </a:p>
        </p:txBody>
      </p:sp>
    </p:spTree>
    <p:extLst>
      <p:ext uri="{BB962C8B-B14F-4D97-AF65-F5344CB8AC3E}">
        <p14:creationId xmlns:p14="http://schemas.microsoft.com/office/powerpoint/2010/main" val="613004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596541"/>
            <a:ext cx="12191980" cy="6856718"/>
          </a:xfrm>
          <a:prstGeom prst="rect">
            <a:avLst/>
          </a:prstGeom>
          <a:effectLst>
            <a:softEdge rad="1270000"/>
          </a:effectLst>
        </p:spPr>
      </p:pic>
      <p:sp>
        <p:nvSpPr>
          <p:cNvPr id="4" name="TextBox 3">
            <a:extLst>
              <a:ext uri="{FF2B5EF4-FFF2-40B4-BE49-F238E27FC236}">
                <a16:creationId xmlns:a16="http://schemas.microsoft.com/office/drawing/2014/main" id="{8B9DDBCF-0092-42A3-AC8A-022542A32678}"/>
              </a:ext>
            </a:extLst>
          </p:cNvPr>
          <p:cNvSpPr txBox="1"/>
          <p:nvPr/>
        </p:nvSpPr>
        <p:spPr>
          <a:xfrm>
            <a:off x="362891" y="12313"/>
            <a:ext cx="11198018" cy="6555641"/>
          </a:xfrm>
          <a:prstGeom prst="rect">
            <a:avLst/>
          </a:prstGeom>
          <a:noFill/>
        </p:spPr>
        <p:txBody>
          <a:bodyPr wrap="square" rtlCol="0">
            <a:spAutoFit/>
          </a:bodyPr>
          <a:lstStyle/>
          <a:p>
            <a:pPr algn="l" fontAlgn="base"/>
            <a:r>
              <a:rPr lang="en-GB" sz="2000" b="1" i="0" dirty="0">
                <a:solidFill>
                  <a:srgbClr val="1F1F1F"/>
                </a:solidFill>
                <a:effectLst/>
                <a:latin typeface="inherit"/>
              </a:rPr>
              <a:t>Yr </a:t>
            </a:r>
            <a:r>
              <a:rPr lang="en-GB" sz="2000" b="1" i="0" dirty="0" err="1">
                <a:solidFill>
                  <a:srgbClr val="1F1F1F"/>
                </a:solidFill>
                <a:effectLst/>
                <a:latin typeface="inherit"/>
              </a:rPr>
              <a:t>egwyddorion</a:t>
            </a:r>
            <a:r>
              <a:rPr lang="en-GB" sz="2000" b="1" i="0" dirty="0">
                <a:solidFill>
                  <a:srgbClr val="1F1F1F"/>
                </a:solidFill>
                <a:effectLst/>
                <a:latin typeface="inherit"/>
              </a:rPr>
              <a:t> </a:t>
            </a:r>
            <a:r>
              <a:rPr lang="en-GB" sz="2000" b="1" i="0" dirty="0" err="1">
                <a:solidFill>
                  <a:srgbClr val="1F1F1F"/>
                </a:solidFill>
                <a:effectLst/>
                <a:latin typeface="inherit"/>
              </a:rPr>
              <a:t>addysgegol</a:t>
            </a:r>
            <a:endParaRPr lang="en-GB" sz="2000" b="1" i="0" dirty="0">
              <a:solidFill>
                <a:srgbClr val="1F1F1F"/>
              </a:solidFill>
              <a:effectLst/>
              <a:latin typeface="Arial" panose="020B0604020202020204" pitchFamily="34" charset="0"/>
            </a:endParaRPr>
          </a:p>
          <a:p>
            <a:pPr algn="l" fontAlgn="base"/>
            <a:r>
              <a:rPr lang="en-GB" sz="2000" b="0" i="0" dirty="0" err="1">
                <a:solidFill>
                  <a:srgbClr val="1F1F1F"/>
                </a:solidFill>
                <a:effectLst/>
                <a:latin typeface="Arial" panose="020B0604020202020204" pitchFamily="34" charset="0"/>
              </a:rPr>
              <a:t>Caiff</a:t>
            </a:r>
            <a:r>
              <a:rPr lang="en-GB" sz="2000" b="0" i="0" dirty="0">
                <a:solidFill>
                  <a:srgbClr val="1F1F1F"/>
                </a:solidFill>
                <a:effectLst/>
                <a:latin typeface="Arial" panose="020B0604020202020204" pitchFamily="34" charset="0"/>
              </a:rPr>
              <a:t> y broses o </a:t>
            </a:r>
            <a:r>
              <a:rPr lang="en-GB" sz="2000" b="0" i="0" dirty="0" err="1">
                <a:solidFill>
                  <a:srgbClr val="1F1F1F"/>
                </a:solidFill>
                <a:effectLst/>
                <a:latin typeface="Arial" panose="020B0604020202020204" pitchFamily="34" charset="0"/>
              </a:rPr>
              <a:t>gynllunio</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cwricwlwm</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gyfer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pob</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dysgwr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ei</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hategu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gan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deuddeg</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egwyddor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addysgegol</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sy'n</a:t>
            </a:r>
            <a:r>
              <a:rPr lang="en-GB" sz="2000" b="0" i="0" dirty="0">
                <a:solidFill>
                  <a:srgbClr val="1F1F1F"/>
                </a:solidFill>
                <a:effectLst/>
                <a:latin typeface="Arial" panose="020B0604020202020204" pitchFamily="34" charset="0"/>
              </a:rPr>
              <a:t> datgan bod </a:t>
            </a:r>
            <a:r>
              <a:rPr lang="en-GB" sz="2000" b="0" i="0" dirty="0" err="1">
                <a:solidFill>
                  <a:srgbClr val="1F1F1F"/>
                </a:solidFill>
                <a:effectLst/>
                <a:latin typeface="Arial" panose="020B0604020202020204" pitchFamily="34" charset="0"/>
              </a:rPr>
              <a:t>dysgu</a:t>
            </a:r>
            <a:r>
              <a:rPr lang="en-GB" sz="2000" b="0" i="0" dirty="0">
                <a:solidFill>
                  <a:srgbClr val="1F1F1F"/>
                </a:solidFill>
                <a:effectLst/>
                <a:latin typeface="Arial" panose="020B0604020202020204" pitchFamily="34" charset="0"/>
              </a:rPr>
              <a:t> ac </a:t>
            </a:r>
            <a:r>
              <a:rPr lang="en-GB" sz="2000" b="0" i="0" dirty="0" err="1">
                <a:solidFill>
                  <a:srgbClr val="1F1F1F"/>
                </a:solidFill>
                <a:effectLst/>
                <a:latin typeface="Arial" panose="020B0604020202020204" pitchFamily="34" charset="0"/>
              </a:rPr>
              <a:t>addysgu</a:t>
            </a:r>
            <a:r>
              <a:rPr lang="en-GB" sz="2000" b="0" i="0" dirty="0">
                <a:solidFill>
                  <a:srgbClr val="1F1F1F"/>
                </a:solidFill>
                <a:effectLst/>
                <a:latin typeface="Arial" panose="020B0604020202020204" pitchFamily="34" charset="0"/>
              </a:rPr>
              <a:t> da </a:t>
            </a:r>
            <a:r>
              <a:rPr lang="en-GB" sz="2000" b="0" i="0" dirty="0" err="1">
                <a:solidFill>
                  <a:srgbClr val="1F1F1F"/>
                </a:solidFill>
                <a:effectLst/>
                <a:latin typeface="Arial" panose="020B0604020202020204" pitchFamily="34" charset="0"/>
              </a:rPr>
              <a:t>yn</a:t>
            </a:r>
            <a:r>
              <a:rPr lang="en-GB" sz="2000" b="0" i="0" dirty="0">
                <a:solidFill>
                  <a:srgbClr val="1F1F1F"/>
                </a:solidFill>
                <a:effectLst/>
                <a:latin typeface="Arial" panose="020B0604020202020204" pitchFamily="34" charset="0"/>
              </a:rPr>
              <a:t>: </a:t>
            </a:r>
          </a:p>
          <a:p>
            <a:pPr algn="l" fontAlgn="base"/>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canolbwyntio’n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gyson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ddibenion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cyffredinol</a:t>
            </a:r>
            <a:r>
              <a:rPr lang="en-GB" sz="2000" b="0" i="0" dirty="0">
                <a:solidFill>
                  <a:srgbClr val="1F1F1F"/>
                </a:solidFill>
                <a:effectLst/>
                <a:latin typeface="Arial" panose="020B0604020202020204" pitchFamily="34" charset="0"/>
              </a:rPr>
              <a:t> y </a:t>
            </a:r>
            <a:r>
              <a:rPr lang="en-GB" sz="2000" b="0" i="0" dirty="0" err="1">
                <a:solidFill>
                  <a:srgbClr val="1F1F1F"/>
                </a:solidFill>
                <a:effectLst/>
                <a:latin typeface="Arial" panose="020B0604020202020204" pitchFamily="34" charset="0"/>
              </a:rPr>
              <a:t>cwricwlwm</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rhoi</a:t>
            </a:r>
            <a:r>
              <a:rPr lang="en-GB" sz="2000" b="0" i="0" dirty="0">
                <a:solidFill>
                  <a:srgbClr val="1F1F1F"/>
                </a:solidFill>
                <a:effectLst/>
                <a:latin typeface="Arial" panose="020B0604020202020204" pitchFamily="34" charset="0"/>
              </a:rPr>
              <a:t> her </a:t>
            </a:r>
            <a:r>
              <a:rPr lang="en-GB" sz="2000" b="0" i="0" dirty="0" err="1">
                <a:solidFill>
                  <a:srgbClr val="1F1F1F"/>
                </a:solidFill>
                <a:effectLst/>
                <a:latin typeface="Arial" panose="020B0604020202020204" pitchFamily="34" charset="0"/>
              </a:rPr>
              <a:t>i’r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holl</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ddysgwyr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drwy</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eu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hannog</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i</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gydnabod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pwysigrwydd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ymdrechu'n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barhaus</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i</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gwrdd</a:t>
            </a:r>
            <a:r>
              <a:rPr lang="en-GB" sz="2000" b="0" i="0" dirty="0">
                <a:solidFill>
                  <a:srgbClr val="1F1F1F"/>
                </a:solidFill>
                <a:effectLst/>
                <a:latin typeface="Arial" panose="020B0604020202020204" pitchFamily="34" charset="0"/>
              </a:rPr>
              <a:t> â </a:t>
            </a:r>
            <a:r>
              <a:rPr lang="en-GB" sz="2000" b="0" i="0" dirty="0" err="1">
                <a:solidFill>
                  <a:srgbClr val="1F1F1F"/>
                </a:solidFill>
                <a:effectLst/>
                <a:latin typeface="Arial" panose="020B0604020202020204" pitchFamily="34" charset="0"/>
              </a:rPr>
              <a:t>disgwyliadau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uchel</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ond</a:t>
            </a:r>
            <a:r>
              <a:rPr lang="en-GB" sz="2000" b="0" i="0" dirty="0">
                <a:solidFill>
                  <a:srgbClr val="1F1F1F"/>
                </a:solidFill>
                <a:effectLst/>
                <a:latin typeface="Arial" panose="020B0604020202020204" pitchFamily="34" charset="0"/>
              </a:rPr>
              <a:t> o </a:t>
            </a:r>
            <a:r>
              <a:rPr lang="en-GB" sz="2000" b="0" i="0" dirty="0" err="1">
                <a:solidFill>
                  <a:srgbClr val="1F1F1F"/>
                </a:solidFill>
                <a:effectLst/>
                <a:latin typeface="Arial" panose="020B0604020202020204" pitchFamily="34" charset="0"/>
              </a:rPr>
              <a:t>fewn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eu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cyrraedd</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err="1">
                <a:solidFill>
                  <a:srgbClr val="1F1F1F"/>
                </a:solidFill>
                <a:effectLst/>
                <a:latin typeface="Arial" panose="020B0604020202020204" pitchFamily="34" charset="0"/>
              </a:rPr>
              <a:t>defnyddio</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cymysgedd</a:t>
            </a:r>
            <a:r>
              <a:rPr lang="en-GB" sz="2000" b="0" i="0" dirty="0">
                <a:solidFill>
                  <a:srgbClr val="1F1F1F"/>
                </a:solidFill>
                <a:effectLst/>
                <a:latin typeface="Arial" panose="020B0604020202020204" pitchFamily="34" charset="0"/>
              </a:rPr>
              <a:t> o </a:t>
            </a:r>
            <a:r>
              <a:rPr lang="en-GB" sz="2000" b="0" i="0" dirty="0" err="1">
                <a:solidFill>
                  <a:srgbClr val="1F1F1F"/>
                </a:solidFill>
                <a:effectLst/>
                <a:latin typeface="Arial" panose="020B0604020202020204" pitchFamily="34" charset="0"/>
              </a:rPr>
              <a:t>ddulliau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cynnwys</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addysgu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uniongyrchol</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err="1">
                <a:solidFill>
                  <a:srgbClr val="1F1F1F"/>
                </a:solidFill>
                <a:effectLst/>
                <a:latin typeface="Arial" panose="020B0604020202020204" pitchFamily="34" charset="0"/>
              </a:rPr>
              <a:t>defnyddio</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cymysgedd</a:t>
            </a:r>
            <a:r>
              <a:rPr lang="en-GB" sz="2000" b="0" i="0" dirty="0">
                <a:solidFill>
                  <a:srgbClr val="1F1F1F"/>
                </a:solidFill>
                <a:effectLst/>
                <a:latin typeface="Arial" panose="020B0604020202020204" pitchFamily="34" charset="0"/>
              </a:rPr>
              <a:t> o </a:t>
            </a:r>
            <a:r>
              <a:rPr lang="en-GB" sz="2000" b="0" i="0" dirty="0" err="1">
                <a:solidFill>
                  <a:srgbClr val="1F1F1F"/>
                </a:solidFill>
                <a:effectLst/>
                <a:latin typeface="Arial" panose="020B0604020202020204" pitchFamily="34" charset="0"/>
              </a:rPr>
              <a:t>ddulliau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gan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gynnwys</a:t>
            </a:r>
            <a:r>
              <a:rPr lang="en-GB" sz="2000" b="0" i="0" dirty="0">
                <a:solidFill>
                  <a:srgbClr val="1F1F1F"/>
                </a:solidFill>
                <a:effectLst/>
                <a:latin typeface="Arial" panose="020B0604020202020204" pitchFamily="34" charset="0"/>
              </a:rPr>
              <a:t> y </a:t>
            </a:r>
            <a:r>
              <a:rPr lang="en-GB" sz="2000" b="0" i="0" dirty="0" err="1">
                <a:solidFill>
                  <a:srgbClr val="1F1F1F"/>
                </a:solidFill>
                <a:effectLst/>
                <a:latin typeface="Arial" panose="020B0604020202020204" pitchFamily="34" charset="0"/>
              </a:rPr>
              <a:t>rheini</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hybu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sgiliau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datrys</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problemau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sgiliau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creadigol</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gallu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i</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feddwl</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mewn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modd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beirniadol</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err="1">
                <a:solidFill>
                  <a:srgbClr val="1F1F1F"/>
                </a:solidFill>
                <a:effectLst/>
                <a:latin typeface="Arial" panose="020B0604020202020204" pitchFamily="34" charset="0"/>
              </a:rPr>
              <a:t>golygu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gosod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tasgau</a:t>
            </a:r>
            <a:r>
              <a:rPr lang="en-GB" sz="2000" b="0" i="0" dirty="0">
                <a:solidFill>
                  <a:srgbClr val="1F1F1F"/>
                </a:solidFill>
                <a:effectLst/>
                <a:latin typeface="Arial" panose="020B0604020202020204" pitchFamily="34" charset="0"/>
              </a:rPr>
              <a:t> a </a:t>
            </a:r>
            <a:r>
              <a:rPr lang="en-GB" sz="2000" b="0" i="0" dirty="0" err="1">
                <a:solidFill>
                  <a:srgbClr val="1F1F1F"/>
                </a:solidFill>
                <a:effectLst/>
                <a:latin typeface="Arial" panose="020B0604020202020204" pitchFamily="34" charset="0"/>
              </a:rPr>
              <a:t>dewis</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adnoddau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adeiladu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wybodaeth</a:t>
            </a:r>
            <a:r>
              <a:rPr lang="en-GB" sz="2000" b="0" i="0" dirty="0">
                <a:solidFill>
                  <a:srgbClr val="1F1F1F"/>
                </a:solidFill>
                <a:effectLst/>
                <a:latin typeface="Arial" panose="020B0604020202020204" pitchFamily="34" charset="0"/>
              </a:rPr>
              <a:t> a </a:t>
            </a:r>
            <a:r>
              <a:rPr lang="en-GB" sz="2000" b="0" i="0" dirty="0" err="1">
                <a:solidFill>
                  <a:srgbClr val="1F1F1F"/>
                </a:solidFill>
                <a:effectLst/>
                <a:latin typeface="Arial" panose="020B0604020202020204" pitchFamily="34" charset="0"/>
              </a:rPr>
              <a:t>phrofiad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blaenorol</a:t>
            </a:r>
            <a:r>
              <a:rPr lang="en-GB" sz="2000" b="0" i="0" dirty="0">
                <a:solidFill>
                  <a:srgbClr val="1F1F1F"/>
                </a:solidFill>
                <a:effectLst/>
                <a:latin typeface="Arial" panose="020B0604020202020204" pitchFamily="34" charset="0"/>
              </a:rPr>
              <a:t> ac </a:t>
            </a:r>
            <a:r>
              <a:rPr lang="en-GB" sz="2000" b="0" i="0" dirty="0" err="1">
                <a:solidFill>
                  <a:srgbClr val="1F1F1F"/>
                </a:solidFill>
                <a:effectLst/>
                <a:latin typeface="Arial" panose="020B0604020202020204" pitchFamily="34" charset="0"/>
              </a:rPr>
              <a:t>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ennyn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diddordeb</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creu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cyd-destunau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dilys</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gyfer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dysgu</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dilyn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egwyddorion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asesu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gyfer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dysgu</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ymestyn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oddi</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mewn</a:t>
            </a:r>
            <a:r>
              <a:rPr lang="en-GB" sz="2000" b="0" i="0" dirty="0">
                <a:solidFill>
                  <a:srgbClr val="1F1F1F"/>
                </a:solidFill>
                <a:effectLst/>
                <a:latin typeface="Arial" panose="020B0604020202020204" pitchFamily="34" charset="0"/>
              </a:rPr>
              <a:t> ac </a:t>
            </a:r>
            <a:r>
              <a:rPr lang="en-GB" sz="2000" b="0" i="0" dirty="0" err="1">
                <a:solidFill>
                  <a:srgbClr val="1F1F1F"/>
                </a:solidFill>
                <a:effectLst/>
                <a:latin typeface="Arial" panose="020B0604020202020204" pitchFamily="34" charset="0"/>
              </a:rPr>
              <a:t>ar</a:t>
            </a:r>
            <a:r>
              <a:rPr lang="en-GB" sz="2000" b="0" i="0" dirty="0">
                <a:solidFill>
                  <a:srgbClr val="1F1F1F"/>
                </a:solidFill>
                <a:effectLst/>
                <a:latin typeface="Arial" panose="020B0604020202020204" pitchFamily="34" charset="0"/>
              </a:rPr>
              <a:t> draws y </a:t>
            </a:r>
            <a:r>
              <a:rPr lang="en-GB" sz="2000" b="0" i="0" dirty="0" err="1">
                <a:solidFill>
                  <a:srgbClr val="1F1F1F"/>
                </a:solidFill>
                <a:effectLst/>
                <a:latin typeface="Arial" panose="020B0604020202020204" pitchFamily="34" charset="0"/>
              </a:rPr>
              <a:t>Meysydd</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atgyfnerthu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rheolaidd</a:t>
            </a:r>
            <a:r>
              <a:rPr lang="en-GB" sz="2000" b="0" i="0" dirty="0">
                <a:solidFill>
                  <a:srgbClr val="1F1F1F"/>
                </a:solidFill>
                <a:effectLst/>
                <a:latin typeface="Arial" panose="020B0604020202020204" pitchFamily="34" charset="0"/>
              </a:rPr>
              <a:t> y </a:t>
            </a:r>
            <a:r>
              <a:rPr lang="en-GB" sz="2000" b="0" i="0" dirty="0" err="1">
                <a:solidFill>
                  <a:srgbClr val="1F1F1F"/>
                </a:solidFill>
                <a:effectLst/>
                <a:latin typeface="Arial" panose="020B0604020202020204" pitchFamily="34" charset="0"/>
              </a:rPr>
              <a:t>sgiliau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trawsgwricwlaidd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sef</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llythrennedd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rhifedd</a:t>
            </a:r>
            <a:r>
              <a:rPr lang="en-GB" sz="2000" b="0" i="0" dirty="0">
                <a:solidFill>
                  <a:srgbClr val="1F1F1F"/>
                </a:solidFill>
                <a:effectLst/>
                <a:latin typeface="Arial" panose="020B0604020202020204" pitchFamily="34" charset="0"/>
              </a:rPr>
              <a:t> a </a:t>
            </a:r>
            <a:r>
              <a:rPr lang="en-GB" sz="2000" b="0" i="0" dirty="0" err="1">
                <a:solidFill>
                  <a:srgbClr val="1F1F1F"/>
                </a:solidFill>
                <a:effectLst/>
                <a:latin typeface="Arial" panose="020B0604020202020204" pitchFamily="34" charset="0"/>
              </a:rPr>
              <a:t>chymhwysedd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digidol</a:t>
            </a:r>
            <a:r>
              <a:rPr lang="en-GB" sz="2000" b="0" i="0" dirty="0">
                <a:solidFill>
                  <a:srgbClr val="1F1F1F"/>
                </a:solidFill>
                <a:effectLst/>
                <a:latin typeface="Arial" panose="020B0604020202020204" pitchFamily="34" charset="0"/>
              </a:rPr>
              <a:t>, ac </a:t>
            </a:r>
            <a:r>
              <a:rPr lang="en-GB" sz="2000" b="0" i="0" dirty="0" err="1">
                <a:solidFill>
                  <a:srgbClr val="1F1F1F"/>
                </a:solidFill>
                <a:effectLst/>
                <a:latin typeface="Arial" panose="020B0604020202020204" pitchFamily="34" charset="0"/>
              </a:rPr>
              <a:t>yn</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darparu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cyfleoedd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i'w</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hymarfer</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annog</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dysgwyr</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i</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gymryd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cyfrifoldeb</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cynyddol</a:t>
            </a:r>
            <a:r>
              <a:rPr lang="en-GB" sz="2000" b="0" i="0" dirty="0">
                <a:solidFill>
                  <a:srgbClr val="1F1F1F"/>
                </a:solidFill>
                <a:effectLst/>
                <a:latin typeface="Arial" panose="020B0604020202020204" pitchFamily="34" charset="0"/>
              </a:rPr>
              <a:t> am </a:t>
            </a:r>
            <a:r>
              <a:rPr lang="en-GB" sz="2000" b="0" i="0" dirty="0" err="1">
                <a:solidFill>
                  <a:srgbClr val="1F1F1F"/>
                </a:solidFill>
                <a:effectLst/>
                <a:latin typeface="Arial" panose="020B0604020202020204" pitchFamily="34" charset="0"/>
              </a:rPr>
              <a:t>eu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dysgu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eu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hunain</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hybu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datblygiad</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cymdeithasol</a:t>
            </a:r>
            <a:r>
              <a:rPr lang="en-GB" sz="2000" b="0" i="0" dirty="0">
                <a:solidFill>
                  <a:srgbClr val="1F1F1F"/>
                </a:solidFill>
                <a:effectLst/>
                <a:latin typeface="Arial" panose="020B0604020202020204" pitchFamily="34" charset="0"/>
              </a:rPr>
              <a:t> ac </a:t>
            </a:r>
            <a:r>
              <a:rPr lang="en-GB" sz="2000" b="0" i="0" dirty="0" err="1">
                <a:solidFill>
                  <a:srgbClr val="1F1F1F"/>
                </a:solidFill>
                <a:effectLst/>
                <a:latin typeface="Arial" panose="020B0604020202020204" pitchFamily="34" charset="0"/>
              </a:rPr>
              <a:t>emosiynol</a:t>
            </a:r>
            <a:r>
              <a:rPr lang="en-GB" sz="2000" b="0" i="0" dirty="0">
                <a:solidFill>
                  <a:srgbClr val="1F1F1F"/>
                </a:solidFill>
                <a:effectLst/>
                <a:latin typeface="Arial" panose="020B0604020202020204" pitchFamily="34" charset="0"/>
              </a:rPr>
              <a:t> a </a:t>
            </a:r>
            <a:r>
              <a:rPr lang="en-GB" sz="2000" b="0" i="0" dirty="0" err="1">
                <a:solidFill>
                  <a:srgbClr val="1F1F1F"/>
                </a:solidFill>
                <a:effectLst/>
                <a:latin typeface="Arial" panose="020B0604020202020204" pitchFamily="34" charset="0"/>
              </a:rPr>
              <a:t>chydberthnasau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cadarnhaol</a:t>
            </a:r>
            <a:endParaRPr lang="en-GB" sz="2000" b="0" i="0" dirty="0">
              <a:solidFill>
                <a:srgbClr val="1F1F1F"/>
              </a:solidFill>
              <a:effectLst/>
              <a:latin typeface="Arial" panose="020B0604020202020204" pitchFamily="34" charset="0"/>
            </a:endParaRPr>
          </a:p>
          <a:p>
            <a:pPr algn="l" fontAlgn="base">
              <a:buFont typeface="+mj-lt"/>
              <a:buAutoNum type="arabicPeriod"/>
            </a:pP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hybu</a:t>
            </a:r>
            <a:r>
              <a:rPr lang="en-GB" sz="2000" b="0" i="0" dirty="0">
                <a:solidFill>
                  <a:srgbClr val="1F1F1F"/>
                </a:solidFill>
                <a:effectLst/>
                <a:latin typeface="Arial" panose="020B0604020202020204" pitchFamily="34" charset="0"/>
              </a:rPr>
              <a:t> </a:t>
            </a:r>
            <a:r>
              <a:rPr lang="en-GB" sz="2000" b="0" i="0" dirty="0" err="1">
                <a:solidFill>
                  <a:srgbClr val="1F1F1F"/>
                </a:solidFill>
                <a:effectLst/>
                <a:latin typeface="Arial" panose="020B0604020202020204" pitchFamily="34" charset="0"/>
              </a:rPr>
              <a:t>cydweithio</a:t>
            </a:r>
            <a:endParaRPr lang="en-GB" sz="2000" b="0" i="0" dirty="0">
              <a:solidFill>
                <a:srgbClr val="1F1F1F"/>
              </a:solidFill>
              <a:effectLst/>
              <a:latin typeface="Arial" panose="020B0604020202020204" pitchFamily="34" charset="0"/>
            </a:endParaRPr>
          </a:p>
          <a:p>
            <a:pPr marL="342900" indent="-342900">
              <a:buAutoNum type="arabicPeriod"/>
            </a:pPr>
            <a:endParaRPr lang="en-GB" sz="2000" dirty="0"/>
          </a:p>
        </p:txBody>
      </p:sp>
    </p:spTree>
    <p:extLst>
      <p:ext uri="{BB962C8B-B14F-4D97-AF65-F5344CB8AC3E}">
        <p14:creationId xmlns:p14="http://schemas.microsoft.com/office/powerpoint/2010/main" val="1500314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90175-B4BC-4093-918C-DEEE088C4ACB}"/>
              </a:ext>
            </a:extLst>
          </p:cNvPr>
          <p:cNvSpPr>
            <a:spLocks noGrp="1"/>
          </p:cNvSpPr>
          <p:nvPr>
            <p:ph type="title"/>
          </p:nvPr>
        </p:nvSpPr>
        <p:spPr>
          <a:xfrm>
            <a:off x="799198" y="695358"/>
            <a:ext cx="3616856" cy="4376572"/>
          </a:xfrm>
        </p:spPr>
        <p:txBody>
          <a:bodyPr vert="horz" lIns="91440" tIns="45720" rIns="91440" bIns="45720" rtlCol="0" anchor="ctr">
            <a:normAutofit/>
          </a:bodyPr>
          <a:lstStyle/>
          <a:p>
            <a:r>
              <a:rPr lang="en-US" sz="4800" kern="1200" dirty="0">
                <a:solidFill>
                  <a:schemeClr val="tx1"/>
                </a:solidFill>
                <a:latin typeface="+mj-lt"/>
                <a:ea typeface="+mj-ea"/>
                <a:cs typeface="+mj-cs"/>
              </a:rPr>
              <a:t>What makes a good </a:t>
            </a:r>
            <a:r>
              <a:rPr lang="en-US" sz="4800" kern="1200" dirty="0" err="1">
                <a:solidFill>
                  <a:schemeClr val="tx1"/>
                </a:solidFill>
                <a:latin typeface="+mj-lt"/>
                <a:ea typeface="+mj-ea"/>
                <a:cs typeface="+mj-cs"/>
              </a:rPr>
              <a:t>Maths</a:t>
            </a:r>
            <a:r>
              <a:rPr lang="en-US" sz="4800" kern="1200" dirty="0">
                <a:solidFill>
                  <a:schemeClr val="tx1"/>
                </a:solidFill>
                <a:latin typeface="+mj-lt"/>
                <a:ea typeface="+mj-ea"/>
                <a:cs typeface="+mj-cs"/>
              </a:rPr>
              <a:t> lesson(s)? </a:t>
            </a:r>
            <a:br>
              <a:rPr lang="en-US" sz="4800" kern="1200" dirty="0">
                <a:solidFill>
                  <a:schemeClr val="tx1"/>
                </a:solidFill>
                <a:latin typeface="+mj-lt"/>
                <a:ea typeface="+mj-ea"/>
                <a:cs typeface="+mj-cs"/>
              </a:rPr>
            </a:br>
            <a:br>
              <a:rPr lang="en-US" sz="4800" kern="1200" dirty="0">
                <a:solidFill>
                  <a:schemeClr val="tx1"/>
                </a:solidFill>
                <a:latin typeface="+mj-lt"/>
                <a:ea typeface="+mj-ea"/>
                <a:cs typeface="+mj-cs"/>
              </a:rPr>
            </a:br>
            <a:br>
              <a:rPr lang="en-US" sz="4800" kern="1200" dirty="0">
                <a:solidFill>
                  <a:schemeClr val="tx1"/>
                </a:solidFill>
                <a:latin typeface="+mj-lt"/>
                <a:ea typeface="+mj-ea"/>
                <a:cs typeface="+mj-cs"/>
              </a:rPr>
            </a:br>
            <a:endParaRPr lang="en-US" sz="4800" kern="1200" dirty="0">
              <a:solidFill>
                <a:schemeClr val="tx1"/>
              </a:solidFill>
              <a:latin typeface="+mj-lt"/>
              <a:ea typeface="+mj-ea"/>
              <a:cs typeface="+mj-cs"/>
            </a:endParaRPr>
          </a:p>
        </p:txBody>
      </p:sp>
      <p:sp>
        <p:nvSpPr>
          <p:cNvPr id="25" name="Freeform: Shape 1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BE700EB-A12F-5158-F118-53D57F299F99}"/>
              </a:ext>
            </a:extLst>
          </p:cNvPr>
          <p:cNvSpPr txBox="1"/>
          <p:nvPr/>
        </p:nvSpPr>
        <p:spPr>
          <a:xfrm>
            <a:off x="5595908" y="191641"/>
            <a:ext cx="6351521" cy="6617196"/>
          </a:xfrm>
          <a:prstGeom prst="rect">
            <a:avLst/>
          </a:prstGeom>
          <a:noFill/>
        </p:spPr>
        <p:txBody>
          <a:bodyPr wrap="square" rtlCol="0">
            <a:spAutoFit/>
          </a:bodyPr>
          <a:lstStyle/>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Teacher has good subject knowledge</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Knowledge of your learners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Well-planned lesson with content introduced progressively, and at each stage demands more of its learners (desirably challenging)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Clear lesson objectives/intentions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Established success criteria</a:t>
            </a:r>
          </a:p>
          <a:p>
            <a:pPr marL="285750" indent="-285750">
              <a:buFont typeface="Arial" panose="020B0604020202020204" pitchFamily="34" charset="0"/>
              <a:buChar char="•"/>
            </a:pPr>
            <a:r>
              <a:rPr lang="en-GB" sz="1400" b="0" i="0" dirty="0">
                <a:solidFill>
                  <a:srgbClr val="000000"/>
                </a:solidFill>
                <a:effectLst/>
                <a:latin typeface="Times New Roman" panose="02020603050405020304" pitchFamily="18" charset="0"/>
              </a:rPr>
              <a:t>Pupils’ prior knowledge activated</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Tasks meet the purpose of the learning objectives (developing learners </a:t>
            </a:r>
            <a:r>
              <a:rPr lang="en-GB" sz="1400" b="1" i="0" dirty="0">
                <a:solidFill>
                  <a:srgbClr val="000000"/>
                </a:solidFill>
                <a:effectLst/>
                <a:latin typeface="Times New Roman" panose="02020603050405020304" pitchFamily="18" charset="0"/>
              </a:rPr>
              <a:t>conceptual understanding</a:t>
            </a:r>
            <a:r>
              <a:rPr lang="en-GB" sz="1400" b="0" i="0" dirty="0">
                <a:solidFill>
                  <a:srgbClr val="000000"/>
                </a:solidFill>
                <a:effectLst/>
                <a:latin typeface="Times New Roman" panose="02020603050405020304" pitchFamily="18" charset="0"/>
              </a:rPr>
              <a:t>)</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Well-prepared, engaging resources that promote thinking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Differentiation – support/scaffolding for less able; stretch and challenge for all.</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Increasing level of independence for learners to develop </a:t>
            </a:r>
            <a:r>
              <a:rPr lang="en-GB" sz="1400" b="1" i="0" dirty="0">
                <a:solidFill>
                  <a:srgbClr val="000000"/>
                </a:solidFill>
                <a:effectLst/>
                <a:latin typeface="Times New Roman" panose="02020603050405020304" pitchFamily="18" charset="0"/>
              </a:rPr>
              <a:t>strategic competence</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Time to practice - developing mathematical </a:t>
            </a:r>
            <a:r>
              <a:rPr lang="en-GB" sz="1400" b="1" i="0" dirty="0">
                <a:solidFill>
                  <a:srgbClr val="000000"/>
                </a:solidFill>
                <a:effectLst/>
                <a:latin typeface="Times New Roman" panose="02020603050405020304" pitchFamily="18" charset="0"/>
              </a:rPr>
              <a:t>fluency</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Opportunities to develop </a:t>
            </a:r>
            <a:r>
              <a:rPr lang="en-GB" sz="1400" b="1" i="0" dirty="0">
                <a:solidFill>
                  <a:srgbClr val="000000"/>
                </a:solidFill>
                <a:effectLst/>
                <a:latin typeface="Times New Roman" panose="02020603050405020304" pitchFamily="18" charset="0"/>
              </a:rPr>
              <a:t>logical reasoning</a:t>
            </a:r>
            <a:r>
              <a:rPr lang="en-GB" sz="1400" b="0" i="0" dirty="0">
                <a:solidFill>
                  <a:srgbClr val="000000"/>
                </a:solidFill>
                <a:effectLst/>
                <a:latin typeface="Times New Roman" panose="02020603050405020304" pitchFamily="18" charset="0"/>
              </a:rPr>
              <a:t>/problem solving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Misconceptions are anticipated, identified or exposed, and discussed</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3Ps - Appropriate Pace, Praise and Plenary</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Appropriate amount of time spent on worked examples modelled by teacher (in collaboration with pupils when necessary) ensuring correct </a:t>
            </a:r>
            <a:r>
              <a:rPr lang="en-GB" sz="1400" b="1" i="0" dirty="0">
                <a:solidFill>
                  <a:srgbClr val="000000"/>
                </a:solidFill>
                <a:effectLst/>
                <a:latin typeface="Times New Roman" panose="02020603050405020304" pitchFamily="18" charset="0"/>
              </a:rPr>
              <a:t>use of symbols </a:t>
            </a:r>
            <a:r>
              <a:rPr lang="en-GB" sz="1400" b="0" i="0" dirty="0">
                <a:solidFill>
                  <a:srgbClr val="000000"/>
                </a:solidFill>
                <a:effectLst/>
                <a:latin typeface="Times New Roman" panose="02020603050405020304" pitchFamily="18" charset="0"/>
              </a:rPr>
              <a:t>– thinking aloud modelling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Using blended teaching approaches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Using effective ways to elicit evidence of learning and knowing what to do with this evidence to move learning forward – </a:t>
            </a:r>
            <a:r>
              <a:rPr lang="en-GB" sz="1400" b="0" i="0" dirty="0" err="1">
                <a:solidFill>
                  <a:srgbClr val="000000"/>
                </a:solidFill>
                <a:effectLst/>
                <a:latin typeface="Times New Roman" panose="02020603050405020304" pitchFamily="18" charset="0"/>
              </a:rPr>
              <a:t>eg</a:t>
            </a:r>
            <a:r>
              <a:rPr lang="en-GB" sz="1400" b="0" i="0" dirty="0">
                <a:solidFill>
                  <a:srgbClr val="000000"/>
                </a:solidFill>
                <a:effectLst/>
                <a:latin typeface="Times New Roman" panose="02020603050405020304" pitchFamily="18" charset="0"/>
              </a:rPr>
              <a:t> Hinge Questions/mini whiteboards/exit tickets/diagnostic questions/multiple choice quizzes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Effective questioning to check and deepen understanding (Bloom’s Taxonomy)</a:t>
            </a:r>
          </a:p>
          <a:p>
            <a:pPr marL="285750" indent="-285750" algn="l">
              <a:buFont typeface="Arial" panose="020B0604020202020204" pitchFamily="34" charset="0"/>
              <a:buChar char="•"/>
            </a:pPr>
            <a:r>
              <a:rPr lang="en-GB" sz="1400" b="0" i="0" dirty="0" err="1">
                <a:solidFill>
                  <a:srgbClr val="000000"/>
                </a:solidFill>
                <a:effectLst/>
                <a:latin typeface="Times New Roman" panose="02020603050405020304" pitchFamily="18" charset="0"/>
              </a:rPr>
              <a:t>AfL</a:t>
            </a:r>
            <a:r>
              <a:rPr lang="en-GB" sz="1400" b="0" i="0" dirty="0">
                <a:solidFill>
                  <a:srgbClr val="000000"/>
                </a:solidFill>
                <a:effectLst/>
                <a:latin typeface="Times New Roman" panose="02020603050405020304" pitchFamily="18" charset="0"/>
              </a:rPr>
              <a:t> strategies to check understanding and provide feedback for further improvement (to support learner progression)</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Providing time for pupils to be reflective on their learning (development of metacognitive skills)</a:t>
            </a:r>
          </a:p>
          <a:p>
            <a:endParaRPr lang="en-GB" dirty="0"/>
          </a:p>
        </p:txBody>
      </p:sp>
    </p:spTree>
    <p:extLst>
      <p:ext uri="{BB962C8B-B14F-4D97-AF65-F5344CB8AC3E}">
        <p14:creationId xmlns:p14="http://schemas.microsoft.com/office/powerpoint/2010/main" val="98108373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D7C5A-3C08-7767-897E-441CE14259F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2542477-78C0-0E1E-1B34-238FCED6208A}"/>
              </a:ext>
            </a:extLst>
          </p:cNvPr>
          <p:cNvSpPr txBox="1">
            <a:spLocks noGrp="1"/>
          </p:cNvSpPr>
          <p:nvPr>
            <p:ph type="ctrTitle"/>
          </p:nvPr>
        </p:nvSpPr>
        <p:spPr>
          <a:xfrm>
            <a:off x="1524000" y="1122363"/>
            <a:ext cx="9144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en-US" altLang="en-US" sz="4000" dirty="0">
                <a:solidFill>
                  <a:srgbClr val="0070C0"/>
                </a:solidFill>
                <a:latin typeface="Arial" panose="020B0604020202020204" pitchFamily="34" charset="0"/>
                <a:cs typeface="Arial" panose="020B0604020202020204" pitchFamily="34" charset="0"/>
              </a:rPr>
              <a:t>Mathematical proficiencies</a:t>
            </a:r>
            <a:br>
              <a:rPr lang="en-US" altLang="en-US" sz="4000" dirty="0">
                <a:solidFill>
                  <a:srgbClr val="0070C0"/>
                </a:solidFill>
                <a:latin typeface="Arial" panose="020B0604020202020204" pitchFamily="34" charset="0"/>
                <a:cs typeface="Arial" panose="020B0604020202020204" pitchFamily="34" charset="0"/>
              </a:rPr>
            </a:br>
            <a:br>
              <a:rPr lang="en-US" altLang="en-US" sz="4000" dirty="0">
                <a:solidFill>
                  <a:srgbClr val="0070C0"/>
                </a:solidFill>
                <a:latin typeface="Arial" panose="020B0604020202020204" pitchFamily="34" charset="0"/>
                <a:cs typeface="Arial" panose="020B0604020202020204" pitchFamily="34" charset="0"/>
              </a:rPr>
            </a:br>
            <a:endParaRPr lang="en-US" altLang="en-US" sz="4000" dirty="0">
              <a:solidFill>
                <a:srgbClr val="0070C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40857B0-5334-8631-8BB8-3C14796ED163}"/>
              </a:ext>
            </a:extLst>
          </p:cNvPr>
          <p:cNvSpPr txBox="1"/>
          <p:nvPr/>
        </p:nvSpPr>
        <p:spPr>
          <a:xfrm>
            <a:off x="3078935" y="2593032"/>
            <a:ext cx="7529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cy-GB" altLang="en-US" sz="4000" dirty="0">
                <a:solidFill>
                  <a:srgbClr val="0070C0"/>
                </a:solidFill>
                <a:latin typeface="Arial" panose="020B0604020202020204" pitchFamily="34" charset="0"/>
                <a:cs typeface="Arial" panose="020B0604020202020204" pitchFamily="34" charset="0"/>
              </a:rPr>
              <a:t>Hyfedreddau mathemategol</a:t>
            </a:r>
          </a:p>
        </p:txBody>
      </p:sp>
    </p:spTree>
    <p:extLst>
      <p:ext uri="{BB962C8B-B14F-4D97-AF65-F5344CB8AC3E}">
        <p14:creationId xmlns:p14="http://schemas.microsoft.com/office/powerpoint/2010/main" val="3028515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B4000-214F-C154-6A55-B268E7C5B9C6}"/>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D7088F8-3043-6631-B52B-C2902A08087B}"/>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49C8A27A-6CBB-BB59-C95E-0A20B18F34A5}"/>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1A50A387-124C-5D7D-B016-F5BBE80DD535}"/>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739D5687-2CF8-0008-D2AE-F67A94644B0B}"/>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0" fontAlgn="base" hangingPunct="0">
              <a:spcBef>
                <a:spcPct val="0"/>
              </a:spcBef>
              <a:spcAft>
                <a:spcPct val="0"/>
              </a:spcAft>
              <a:defRPr/>
            </a:pPr>
            <a:r>
              <a:rPr lang="en-GB" sz="1400" dirty="0">
                <a:solidFill>
                  <a:schemeClr val="tx1"/>
                </a:solidFill>
                <a:latin typeface="Century Gothic" panose="020B0502020202020204" pitchFamily="34" charset="0"/>
                <a:ea typeface="+mn-lt"/>
                <a:cs typeface="+mn-lt"/>
              </a:rPr>
              <a:t>Learners should become increasingly independent in recognising and applying the underlying mathematical structures and ideas within a problem, in order to develop strategies to be able to solve them</a:t>
            </a:r>
            <a:r>
              <a:rPr lang="en-GB" sz="1400" dirty="0">
                <a:solidFill>
                  <a:schemeClr val="tx1"/>
                </a:solidFill>
                <a:latin typeface="Century Gothic" panose="020B0502020202020204" pitchFamily="34" charset="0"/>
              </a:rPr>
              <a:t>. </a:t>
            </a:r>
            <a:endParaRPr lang="en-US" sz="1400" dirty="0">
              <a:solidFill>
                <a:schemeClr val="tx1"/>
              </a:solidFill>
              <a:latin typeface="Century Gothic" panose="020B0502020202020204" pitchFamily="34" charset="0"/>
              <a:cs typeface="Arial" panose="020B0604020202020204" pitchFamily="34" charset="0"/>
            </a:endParaRPr>
          </a:p>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3801ADA3-E1A5-7EF1-D837-BA68408F5277}"/>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4087A4A5-0DB7-A9E3-8079-15D26F61F3DB}"/>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
        <p:nvSpPr>
          <p:cNvPr id="3" name="TextBox 2">
            <a:extLst>
              <a:ext uri="{FF2B5EF4-FFF2-40B4-BE49-F238E27FC236}">
                <a16:creationId xmlns:a16="http://schemas.microsoft.com/office/drawing/2014/main" id="{2B674871-0090-B416-1E3A-8017FECD0983}"/>
              </a:ext>
            </a:extLst>
          </p:cNvPr>
          <p:cNvSpPr txBox="1"/>
          <p:nvPr/>
        </p:nvSpPr>
        <p:spPr>
          <a:xfrm>
            <a:off x="6006568" y="28046"/>
            <a:ext cx="5743746" cy="2092881"/>
          </a:xfrm>
          <a:prstGeom prst="rect">
            <a:avLst/>
          </a:prstGeom>
          <a:noFill/>
        </p:spPr>
        <p:txBody>
          <a:bodyPr wrap="square" rtlCol="0">
            <a:spAutoFit/>
          </a:bodyPr>
          <a:lstStyle/>
          <a:p>
            <a:r>
              <a:rPr lang="en-GB" sz="1400" dirty="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dirty="0">
                <a:latin typeface="Century Gothic"/>
              </a:rPr>
              <a:t>non-examples</a:t>
            </a:r>
            <a:r>
              <a:rPr lang="en-GB" sz="1400" dirty="0">
                <a:latin typeface="Century Gothic"/>
              </a:rPr>
              <a:t>) and by being able to represent a concept in different ways, flowing between different representations including verbal, </a:t>
            </a:r>
            <a:r>
              <a:rPr lang="en-GB" sz="1400" i="1" dirty="0">
                <a:latin typeface="Century Gothic"/>
              </a:rPr>
              <a:t>concrete</a:t>
            </a:r>
            <a:r>
              <a:rPr lang="en-GB" sz="1400" dirty="0">
                <a:latin typeface="Century Gothic"/>
              </a:rPr>
              <a:t>, visual, digital and </a:t>
            </a:r>
            <a:r>
              <a:rPr lang="en-GB" sz="1400" i="1" dirty="0">
                <a:latin typeface="Century Gothic"/>
              </a:rPr>
              <a:t>abstract</a:t>
            </a:r>
            <a:endParaRPr lang="en-US" sz="1400" dirty="0">
              <a:latin typeface="Century Gothic"/>
            </a:endParaRPr>
          </a:p>
          <a:p>
            <a:endParaRPr lang="en-GB" dirty="0"/>
          </a:p>
        </p:txBody>
      </p:sp>
      <p:sp>
        <p:nvSpPr>
          <p:cNvPr id="4" name="Rectangle 3">
            <a:extLst>
              <a:ext uri="{FF2B5EF4-FFF2-40B4-BE49-F238E27FC236}">
                <a16:creationId xmlns:a16="http://schemas.microsoft.com/office/drawing/2014/main" id="{7D0B695A-6185-E6F5-DB70-016B3B93C8F3}"/>
              </a:ext>
            </a:extLst>
          </p:cNvPr>
          <p:cNvSpPr/>
          <p:nvPr/>
        </p:nvSpPr>
        <p:spPr>
          <a:xfrm>
            <a:off x="8878441" y="2760063"/>
            <a:ext cx="2934293" cy="879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dirty="0">
                <a:solidFill>
                  <a:schemeClr val="tx1"/>
                </a:solidFill>
                <a:latin typeface="Century Gothic" panose="020B0502020202020204" pitchFamily="34" charset="0"/>
                <a:ea typeface="+mn-lt"/>
                <a:cs typeface="+mn-lt"/>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400" dirty="0">
                <a:solidFill>
                  <a:srgbClr val="000000"/>
                </a:solidFill>
                <a:latin typeface="Century Gothic" panose="020B0502020202020204" pitchFamily="34" charset="0"/>
              </a:rPr>
              <a:t>. </a:t>
            </a:r>
            <a:endParaRPr lang="en-US" sz="1400" dirty="0">
              <a:latin typeface="Century Gothic" panose="020B0502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4C2C96B-3499-27F6-0360-C2787166816D}"/>
              </a:ext>
            </a:extLst>
          </p:cNvPr>
          <p:cNvSpPr txBox="1"/>
          <p:nvPr/>
        </p:nvSpPr>
        <p:spPr>
          <a:xfrm>
            <a:off x="458452" y="2274836"/>
            <a:ext cx="293694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entury Gothic"/>
                <a:cs typeface="Calibri"/>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400" i="1" dirty="0">
                <a:latin typeface="Century Gothic"/>
                <a:cs typeface="Calibri"/>
              </a:rPr>
              <a:t>proof</a:t>
            </a:r>
            <a:r>
              <a:rPr lang="en-GB" sz="1400" dirty="0">
                <a:latin typeface="Century Gothic"/>
                <a:cs typeface="Calibri"/>
              </a:rPr>
              <a:t> should become increasingly abstract, moving from verbal explanations, visual or concrete representations to abstract representations involving symbols and conventions</a:t>
            </a:r>
            <a:endParaRPr lang="en-US" sz="1400" dirty="0">
              <a:cs typeface="Calibri"/>
            </a:endParaRPr>
          </a:p>
        </p:txBody>
      </p:sp>
      <p:sp>
        <p:nvSpPr>
          <p:cNvPr id="7" name="TextBox 6">
            <a:extLst>
              <a:ext uri="{FF2B5EF4-FFF2-40B4-BE49-F238E27FC236}">
                <a16:creationId xmlns:a16="http://schemas.microsoft.com/office/drawing/2014/main" id="{8FC912B8-C7C9-BABB-8255-B7735D46793D}"/>
              </a:ext>
            </a:extLst>
          </p:cNvPr>
          <p:cNvSpPr txBox="1"/>
          <p:nvPr/>
        </p:nvSpPr>
        <p:spPr>
          <a:xfrm>
            <a:off x="441686" y="357394"/>
            <a:ext cx="508700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entury Gothic"/>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endParaRPr lang="en-US" sz="1400" dirty="0">
              <a:latin typeface="Century Gothic"/>
              <a:cs typeface="Calibri"/>
            </a:endParaRPr>
          </a:p>
        </p:txBody>
      </p:sp>
    </p:spTree>
    <p:extLst>
      <p:ext uri="{BB962C8B-B14F-4D97-AF65-F5344CB8AC3E}">
        <p14:creationId xmlns:p14="http://schemas.microsoft.com/office/powerpoint/2010/main" val="1997562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8B4097-04D2-3E50-2FE6-CF99A5729C96}"/>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B100A68F-08B7-E6E6-670D-B82451BF5D79}"/>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35DE8C25-8E5A-5128-270C-41E8AA20536A}"/>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4FBE1206-BA02-1E61-A882-157A21A567F6}"/>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68E94B1D-42AB-02D8-73AD-1B811AA5BA2A}"/>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10DB0E97-9D68-71A0-569F-D11AE73917E1}"/>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D9C9A95C-E064-F416-B08F-CF8FE5917B97}"/>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Tree>
    <p:extLst>
      <p:ext uri="{BB962C8B-B14F-4D97-AF65-F5344CB8AC3E}">
        <p14:creationId xmlns:p14="http://schemas.microsoft.com/office/powerpoint/2010/main" val="1106390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3F729-9B04-6BD8-7761-F111A98E332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AF90F2D7-888E-19BB-9BB5-A81C55D992CE}"/>
              </a:ext>
            </a:extLst>
          </p:cNvPr>
          <p:cNvSpPr/>
          <p:nvPr/>
        </p:nvSpPr>
        <p:spPr>
          <a:xfrm>
            <a:off x="1786731" y="2077314"/>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979A7B13-BC14-A1B3-81D8-C3494E191B1F}"/>
              </a:ext>
            </a:extLst>
          </p:cNvPr>
          <p:cNvSpPr/>
          <p:nvPr/>
        </p:nvSpPr>
        <p:spPr>
          <a:xfrm>
            <a:off x="2376468" y="1588516"/>
            <a:ext cx="969747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Dylid myfyrio ar syniadau a chysyniadau mathemategol, ynghyd </a:t>
            </a:r>
            <a:r>
              <a:rPr lang="cy-GB" sz="1400" dirty="0" err="1">
                <a:solidFill>
                  <a:prstClr val="black"/>
                </a:solidFill>
                <a:latin typeface="Arial" panose="020B0604020202020204" pitchFamily="34" charset="0"/>
                <a:cs typeface="Arial" panose="020B0604020202020204" pitchFamily="34" charset="0"/>
              </a:rPr>
              <a:t>â’u</a:t>
            </a:r>
            <a:r>
              <a:rPr lang="cy-GB" sz="1400" dirty="0">
                <a:solidFill>
                  <a:prstClr val="black"/>
                </a:solidFill>
                <a:latin typeface="Arial" panose="020B0604020202020204" pitchFamily="34" charset="0"/>
                <a:cs typeface="Arial" panose="020B0604020202020204" pitchFamily="34" charset="0"/>
              </a:rPr>
              <a:t> datblygu a’u cysylltu </a:t>
            </a:r>
            <a:r>
              <a:rPr lang="cy-GB" sz="1400" dirty="0" err="1">
                <a:solidFill>
                  <a:prstClr val="black"/>
                </a:solidFill>
                <a:latin typeface="Arial" panose="020B0604020202020204" pitchFamily="34" charset="0"/>
                <a:cs typeface="Arial" panose="020B0604020202020204" pitchFamily="34" charset="0"/>
              </a:rPr>
              <a:t>â’i</a:t>
            </a:r>
            <a:r>
              <a:rPr lang="cy-GB" sz="14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t>
            </a:r>
            <a:r>
              <a:rPr lang="cy-GB" sz="1400" dirty="0" err="1">
                <a:solidFill>
                  <a:prstClr val="black"/>
                </a:solidFill>
                <a:latin typeface="Arial" panose="020B0604020202020204" pitchFamily="34" charset="0"/>
                <a:cs typeface="Arial" panose="020B0604020202020204" pitchFamily="34" charset="0"/>
              </a:rPr>
              <a:t>anenghreifftiau</a:t>
            </a:r>
            <a:r>
              <a:rPr lang="cy-GB" sz="1400" dirty="0">
                <a:solidFill>
                  <a:prstClr val="black"/>
                </a:solidFill>
                <a:latin typeface="Arial" panose="020B0604020202020204" pitchFamily="34" charset="0"/>
                <a:cs typeface="Arial" panose="020B0604020202020204" pitchFamily="34" charset="0"/>
              </a:rPr>
              <a:t>) a thrwy gynrychioli cysyniad mewn gwahanol ffyrdd, gan gynnwys cynrychioliadau llafar, diriaethol, gweledol, digidol a haniaethol.</a:t>
            </a:r>
            <a:endParaRPr lang="en-US" sz="14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F25FC808-E963-FB53-48C4-E5F9F5A6DEF5}"/>
              </a:ext>
            </a:extLst>
          </p:cNvPr>
          <p:cNvSpPr/>
          <p:nvPr/>
        </p:nvSpPr>
        <p:spPr>
          <a:xfrm>
            <a:off x="2500822" y="2781238"/>
            <a:ext cx="9482970"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ddeall bod y symbolau y maent yn eu defnyddio yn gynrychioliadau haniaethol a dylent ddatblygu mwy o hyblygrwydd wrth iddynt gymhwyso a defnyddio amrywiaeth gynyddol o symbolau, gan ddeall confensiynau’r symbolau y maent yn eu defnyddio. </a:t>
            </a:r>
          </a:p>
        </p:txBody>
      </p:sp>
      <p:sp>
        <p:nvSpPr>
          <p:cNvPr id="14" name="Rectangle 13">
            <a:extLst>
              <a:ext uri="{FF2B5EF4-FFF2-40B4-BE49-F238E27FC236}">
                <a16:creationId xmlns:a16="http://schemas.microsoft.com/office/drawing/2014/main" id="{5B9952E0-8682-6A78-F3C3-220CB1C537D8}"/>
              </a:ext>
            </a:extLst>
          </p:cNvPr>
          <p:cNvSpPr/>
          <p:nvPr/>
        </p:nvSpPr>
        <p:spPr>
          <a:xfrm>
            <a:off x="2427668" y="4492806"/>
            <a:ext cx="9482971"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cysyniadau cynyddol gymhleth, dylent hefyd feithrin dealltwriaeth o’r berthynas rhwng y cysyniadau hyn ac o fewn y cysyniadau hyn. Dylent gymhwyso dulliau rhesymu rhesymegol wrth ymdrin </a:t>
            </a:r>
            <a:r>
              <a:rPr lang="cy-GB" sz="1400" dirty="0" err="1">
                <a:solidFill>
                  <a:prstClr val="black"/>
                </a:solidFill>
                <a:latin typeface="Arial" panose="020B0604020202020204" pitchFamily="34" charset="0"/>
                <a:cs typeface="Arial" panose="020B0604020202020204" pitchFamily="34" charset="0"/>
              </a:rPr>
              <a:t>â’r</a:t>
            </a:r>
            <a:r>
              <a:rPr lang="cy-GB" sz="1400" dirty="0">
                <a:solidFill>
                  <a:prstClr val="black"/>
                </a:solidFill>
                <a:latin typeface="Arial" panose="020B0604020202020204" pitchFamily="34" charset="0"/>
                <a:cs typeface="Arial" panose="020B0604020202020204" pitchFamily="34" charset="0"/>
              </a:rPr>
              <a:t> perthnasau hyn a gallu eu cyfiawnhau a’u profi. Dylai’r cyfiawnhad a’r dystiolaeth ddod yn gynyddol haniaethol, gan symud o esboniadau llafar, gweledol neu ddiriaethol i gynrychioliadau haniaethol sy’n cynnwys symbolau a chonfensiynau.</a:t>
            </a:r>
            <a:endParaRPr lang="en-GB" sz="14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A051BEAB-BA0F-D302-C4C1-2830ED52BE65}"/>
              </a:ext>
            </a:extLst>
          </p:cNvPr>
          <p:cNvSpPr/>
          <p:nvPr/>
        </p:nvSpPr>
        <p:spPr>
          <a:xfrm>
            <a:off x="2500821" y="5683979"/>
            <a:ext cx="9409818"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deall a chymhwyso cysyniadau a pherthnasau sy’n gynyddol fwy cymhleth, dylai eu rhuglder wrth </a:t>
            </a:r>
            <a:r>
              <a:rPr lang="cy-GB" sz="1400" dirty="0" err="1">
                <a:solidFill>
                  <a:prstClr val="black"/>
                </a:solidFill>
                <a:latin typeface="Arial" panose="020B0604020202020204" pitchFamily="34" charset="0"/>
                <a:cs typeface="Arial" panose="020B0604020202020204" pitchFamily="34" charset="0"/>
              </a:rPr>
              <a:t>gofio</a:t>
            </a:r>
            <a:r>
              <a:rPr lang="cy-GB" sz="1400" dirty="0">
                <a:solidFill>
                  <a:prstClr val="black"/>
                </a:solidFill>
                <a:latin typeface="Arial" panose="020B0604020202020204" pitchFamily="34" charset="0"/>
                <a:cs typeface="Arial" panose="020B0604020202020204" pitchFamily="34" charset="0"/>
              </a:rPr>
              <a:t> ffeithiau, perthnasau a thechnegau wella. O ganlyniad, dylai ffeithiau, perthnasau a thechnegau a ddysgwyd ynghynt fod wedi’u hymsefydlu’n gadarn, yn gofiadwy ac yn </a:t>
            </a:r>
            <a:r>
              <a:rPr lang="cy-GB" sz="1400" dirty="0" err="1">
                <a:solidFill>
                  <a:prstClr val="black"/>
                </a:solidFill>
                <a:latin typeface="Arial" panose="020B0604020202020204" pitchFamily="34" charset="0"/>
                <a:cs typeface="Arial" panose="020B0604020202020204" pitchFamily="34" charset="0"/>
              </a:rPr>
              <a:t>ddefnyddiadwy</a:t>
            </a:r>
            <a:r>
              <a:rPr lang="cy-GB" sz="1400" dirty="0">
                <a:solidFill>
                  <a:prstClr val="black"/>
                </a:solidFill>
                <a:latin typeface="Arial" panose="020B0604020202020204" pitchFamily="34" charset="0"/>
                <a:cs typeface="Arial" panose="020B0604020202020204" pitchFamily="34" charset="0"/>
              </a:rPr>
              <a:t>.</a:t>
            </a:r>
          </a:p>
        </p:txBody>
      </p:sp>
      <p:sp>
        <p:nvSpPr>
          <p:cNvPr id="16" name="Rectangle 15">
            <a:extLst>
              <a:ext uri="{FF2B5EF4-FFF2-40B4-BE49-F238E27FC236}">
                <a16:creationId xmlns:a16="http://schemas.microsoft.com/office/drawing/2014/main" id="{F59F4FCA-9469-C7CA-A0FC-8AAE9E5AE736}"/>
              </a:ext>
            </a:extLst>
          </p:cNvPr>
          <p:cNvSpPr/>
          <p:nvPr/>
        </p:nvSpPr>
        <p:spPr>
          <a:xfrm>
            <a:off x="2500821" y="3784751"/>
            <a:ext cx="9482971"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ddod yn gynyddol annibynnol wrth nodi a chymhwyso’r strwythurau a’r syniadau mathemategol sydd wrth wraidd problem, er mwyn gallu ei datrys.</a:t>
            </a:r>
          </a:p>
        </p:txBody>
      </p:sp>
      <p:sp>
        <p:nvSpPr>
          <p:cNvPr id="2" name="Rectangle 1">
            <a:extLst>
              <a:ext uri="{FF2B5EF4-FFF2-40B4-BE49-F238E27FC236}">
                <a16:creationId xmlns:a16="http://schemas.microsoft.com/office/drawing/2014/main" id="{8713807D-AE85-11B0-5BBA-DC469D1CF60C}"/>
              </a:ext>
            </a:extLst>
          </p:cNvPr>
          <p:cNvSpPr/>
          <p:nvPr/>
        </p:nvSpPr>
        <p:spPr>
          <a:xfrm>
            <a:off x="326258" y="183247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Dealltwriaeth gysyniadol</a:t>
            </a:r>
            <a:endParaRPr lang="cy-GB" sz="20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AD8CA5C3-5E35-838A-C2DF-52598704DCA0}"/>
              </a:ext>
            </a:extLst>
          </p:cNvPr>
          <p:cNvSpPr/>
          <p:nvPr/>
        </p:nvSpPr>
        <p:spPr>
          <a:xfrm>
            <a:off x="407667" y="3758182"/>
            <a:ext cx="1891212"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Cymhwysedd strategol</a:t>
            </a:r>
            <a:endParaRPr lang="cy-GB" sz="20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537FA6F9-2CF6-1D44-0C09-56C5DF11A139}"/>
              </a:ext>
            </a:extLst>
          </p:cNvPr>
          <p:cNvSpPr/>
          <p:nvPr/>
        </p:nvSpPr>
        <p:spPr>
          <a:xfrm>
            <a:off x="411697" y="2810550"/>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Cyfathrebu â symbolau</a:t>
            </a:r>
            <a:endParaRPr lang="cy-GB" sz="20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2E8BBED-4D94-8CB4-97F1-141AE53328F8}"/>
              </a:ext>
            </a:extLst>
          </p:cNvPr>
          <p:cNvSpPr/>
          <p:nvPr/>
        </p:nvSpPr>
        <p:spPr>
          <a:xfrm>
            <a:off x="421855" y="4578167"/>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Rhesymu rhesymegol</a:t>
            </a:r>
            <a:endParaRPr lang="cy-GB" sz="20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A04F8F4C-D8F6-415A-8DF4-F7201A10C002}"/>
              </a:ext>
            </a:extLst>
          </p:cNvPr>
          <p:cNvSpPr/>
          <p:nvPr/>
        </p:nvSpPr>
        <p:spPr>
          <a:xfrm>
            <a:off x="421855" y="5678503"/>
            <a:ext cx="2078966"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Rhuglder</a:t>
            </a:r>
            <a:endParaRPr lang="cy-GB" sz="2400"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91A0FB88-B118-D083-07C3-C46D4B4E5218}"/>
              </a:ext>
            </a:extLst>
          </p:cNvPr>
          <p:cNvCxnSpPr>
            <a:cxnSpLocks/>
          </p:cNvCxnSpPr>
          <p:nvPr/>
        </p:nvCxnSpPr>
        <p:spPr>
          <a:xfrm flipV="1">
            <a:off x="115910" y="2697378"/>
            <a:ext cx="11958034" cy="4851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163055E-FD19-E3F5-81A6-2C0EB9AE8A23}"/>
              </a:ext>
            </a:extLst>
          </p:cNvPr>
          <p:cNvCxnSpPr>
            <a:cxnSpLocks/>
          </p:cNvCxnSpPr>
          <p:nvPr/>
        </p:nvCxnSpPr>
        <p:spPr>
          <a:xfrm>
            <a:off x="264017" y="3712130"/>
            <a:ext cx="11809927"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B7059FE-282F-3C7F-F53A-89FD6C795370}"/>
              </a:ext>
            </a:extLst>
          </p:cNvPr>
          <p:cNvCxnSpPr>
            <a:cxnSpLocks/>
          </p:cNvCxnSpPr>
          <p:nvPr/>
        </p:nvCxnSpPr>
        <p:spPr>
          <a:xfrm>
            <a:off x="264017" y="4447930"/>
            <a:ext cx="11809927" cy="5179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A862B5B-0BA0-FF79-28AE-EC3F351B190C}"/>
              </a:ext>
            </a:extLst>
          </p:cNvPr>
          <p:cNvCxnSpPr>
            <a:cxnSpLocks/>
          </p:cNvCxnSpPr>
          <p:nvPr/>
        </p:nvCxnSpPr>
        <p:spPr>
          <a:xfrm flipV="1">
            <a:off x="199623" y="5602307"/>
            <a:ext cx="11874321" cy="50003"/>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7DE1380-0655-FAD1-E140-767B79D0D89F}"/>
              </a:ext>
            </a:extLst>
          </p:cNvPr>
          <p:cNvSpPr txBox="1"/>
          <p:nvPr/>
        </p:nvSpPr>
        <p:spPr>
          <a:xfrm>
            <a:off x="2749482" y="496602"/>
            <a:ext cx="7529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cy-GB" altLang="en-US" sz="4000" dirty="0">
                <a:solidFill>
                  <a:srgbClr val="0070C0"/>
                </a:solidFill>
                <a:latin typeface="Arial" panose="020B0604020202020204" pitchFamily="34" charset="0"/>
                <a:cs typeface="Arial" panose="020B0604020202020204" pitchFamily="34" charset="0"/>
              </a:rPr>
              <a:t>Hyfedreddau mathemategol</a:t>
            </a:r>
          </a:p>
        </p:txBody>
      </p:sp>
    </p:spTree>
    <p:extLst>
      <p:ext uri="{BB962C8B-B14F-4D97-AF65-F5344CB8AC3E}">
        <p14:creationId xmlns:p14="http://schemas.microsoft.com/office/powerpoint/2010/main" val="31933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79CB5-DCEB-2D3E-4F1A-D82CC05FF13B}"/>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123DDAD6-36A4-D877-3657-0DC32D734604}"/>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42BEB581-A244-C85D-6F66-A0DD80D86F61}"/>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39365E0-5058-A7C3-C91B-01E3F68A4A77}"/>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1B37B10B-FEC0-82C6-446F-182B3698D267}"/>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C03F896B-368B-3B22-1264-57BE752048CB}"/>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618F779D-B233-C358-EF5D-19BB2ACBD3E3}"/>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Tree>
    <p:extLst>
      <p:ext uri="{BB962C8B-B14F-4D97-AF65-F5344CB8AC3E}">
        <p14:creationId xmlns:p14="http://schemas.microsoft.com/office/powerpoint/2010/main" val="3179675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nodePh="1">
                                  <p:stCondLst>
                                    <p:cond delay="0"/>
                                  </p:stCondLst>
                                  <p:endCondLst>
                                    <p:cond evt="begin" delay="0">
                                      <p:tn val="23"/>
                                    </p:cond>
                                  </p:endCondLst>
                                  <p:childTnLst>
                                    <p:set>
                                      <p:cBhvr>
                                        <p:cTn id="2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nodePh="1">
                                  <p:stCondLst>
                                    <p:cond delay="0"/>
                                  </p:stCondLst>
                                  <p:endCondLst>
                                    <p:cond evt="begin" delay="0">
                                      <p:tn val="27"/>
                                    </p:cond>
                                  </p:endCondLst>
                                  <p:childTnLst>
                                    <p:set>
                                      <p:cBhvr>
                                        <p:cTn id="2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nodePh="1">
                                  <p:stCondLst>
                                    <p:cond delay="0"/>
                                  </p:stCondLst>
                                  <p:endCondLst>
                                    <p:cond evt="begin" delay="0">
                                      <p:tn val="31"/>
                                    </p:cond>
                                  </p:endCondLst>
                                  <p:childTnLst>
                                    <p:set>
                                      <p:cBhvr>
                                        <p:cTn id="3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9758187" y="61472"/>
            <a:ext cx="2150785" cy="2072128"/>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1372" y="424543"/>
            <a:ext cx="8930466" cy="769441"/>
          </a:xfrm>
          <a:prstGeom prst="rect">
            <a:avLst/>
          </a:prstGeom>
          <a:noFill/>
        </p:spPr>
        <p:txBody>
          <a:bodyPr wrap="square" rtlCol="0">
            <a:spAutoFit/>
          </a:bodyPr>
          <a:lstStyle/>
          <a:p>
            <a:r>
              <a:rPr lang="en-GB" sz="4400" b="1" dirty="0"/>
              <a:t>Teaching Graphs</a:t>
            </a:r>
          </a:p>
        </p:txBody>
      </p:sp>
      <p:sp>
        <p:nvSpPr>
          <p:cNvPr id="4" name="TextBox 3">
            <a:extLst>
              <a:ext uri="{FF2B5EF4-FFF2-40B4-BE49-F238E27FC236}">
                <a16:creationId xmlns:a16="http://schemas.microsoft.com/office/drawing/2014/main" id="{EE20789C-959E-4264-9CFF-A601572F843F}"/>
              </a:ext>
            </a:extLst>
          </p:cNvPr>
          <p:cNvSpPr txBox="1"/>
          <p:nvPr/>
        </p:nvSpPr>
        <p:spPr>
          <a:xfrm>
            <a:off x="856891" y="1145894"/>
            <a:ext cx="8839200" cy="1446550"/>
          </a:xfrm>
          <a:prstGeom prst="rect">
            <a:avLst/>
          </a:prstGeom>
          <a:noFill/>
        </p:spPr>
        <p:txBody>
          <a:bodyPr wrap="square" rtlCol="0">
            <a:spAutoFit/>
          </a:bodyPr>
          <a:lstStyle/>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2800" dirty="0">
              <a:latin typeface="Arial Rounded MT Bold" panose="020F0704030504030204" pitchFamily="34" charset="0"/>
            </a:endParaRPr>
          </a:p>
          <a:p>
            <a:pPr marL="457200" indent="-457200">
              <a:buFont typeface="Arial" panose="020B0604020202020204" pitchFamily="34" charset="0"/>
              <a:buChar char="•"/>
            </a:pPr>
            <a:endParaRPr lang="en-GB" sz="2800" dirty="0"/>
          </a:p>
        </p:txBody>
      </p:sp>
      <p:sp>
        <p:nvSpPr>
          <p:cNvPr id="6" name="TextBox 5">
            <a:extLst>
              <a:ext uri="{FF2B5EF4-FFF2-40B4-BE49-F238E27FC236}">
                <a16:creationId xmlns:a16="http://schemas.microsoft.com/office/drawing/2014/main" id="{8D2646AC-3F56-4CA2-8955-1B63250540BE}"/>
              </a:ext>
            </a:extLst>
          </p:cNvPr>
          <p:cNvSpPr txBox="1"/>
          <p:nvPr/>
        </p:nvSpPr>
        <p:spPr>
          <a:xfrm>
            <a:off x="283028" y="1770476"/>
            <a:ext cx="10841164" cy="4216539"/>
          </a:xfrm>
          <a:prstGeom prst="rect">
            <a:avLst/>
          </a:prstGeom>
          <a:noFill/>
        </p:spPr>
        <p:txBody>
          <a:bodyPr wrap="square" rtlCol="0">
            <a:spAutoFit/>
          </a:bodyPr>
          <a:lstStyle/>
          <a:p>
            <a:endParaRPr lang="en-GB" sz="2800" dirty="0">
              <a:latin typeface="Calibri" panose="020F0502020204030204" pitchFamily="34" charset="0"/>
            </a:endParaRPr>
          </a:p>
          <a:p>
            <a:pPr marL="342900" indent="-342900">
              <a:buFont typeface="Arial" panose="020B0604020202020204" pitchFamily="34" charset="0"/>
              <a:buChar char="•"/>
            </a:pPr>
            <a:r>
              <a:rPr lang="en-GB" sz="2800" dirty="0">
                <a:latin typeface="Calibri" panose="020F0502020204030204" pitchFamily="34" charset="0"/>
              </a:rPr>
              <a:t>To understand the curriculum guidance and expected learner progression on the conceptual understanding of graphs</a:t>
            </a:r>
          </a:p>
          <a:p>
            <a:pPr marL="342900" indent="-342900">
              <a:buFont typeface="Arial" panose="020B0604020202020204" pitchFamily="34" charset="0"/>
              <a:buChar char="•"/>
            </a:pPr>
            <a:r>
              <a:rPr lang="en-GB" sz="2800" dirty="0">
                <a:latin typeface="Calibri" panose="020F0502020204030204" pitchFamily="34" charset="0"/>
              </a:rPr>
              <a:t>To develop pedagogical approaches in this topic</a:t>
            </a:r>
          </a:p>
          <a:p>
            <a:pPr marL="342900" indent="-342900">
              <a:buFont typeface="Arial" panose="020B0604020202020204" pitchFamily="34" charset="0"/>
              <a:buChar char="•"/>
            </a:pPr>
            <a:r>
              <a:rPr lang="en-GB" sz="2800" dirty="0">
                <a:latin typeface="Calibri" panose="020F0502020204030204" pitchFamily="34" charset="0"/>
              </a:rPr>
              <a:t>To recognise misconceptions and plan effective questioning</a:t>
            </a:r>
          </a:p>
          <a:p>
            <a:endParaRPr lang="en-GB" sz="2800" dirty="0">
              <a:latin typeface="Calibri" panose="020F0502020204030204" pitchFamily="34" charset="0"/>
            </a:endParaRPr>
          </a:p>
          <a:p>
            <a:endParaRPr lang="en-GB" sz="2800" dirty="0">
              <a:latin typeface="Calibri" panose="020F0502020204030204" pitchFamily="34" charset="0"/>
            </a:endParaRPr>
          </a:p>
          <a:p>
            <a:endParaRPr lang="en-GB" sz="2400" dirty="0">
              <a:latin typeface="Calibri" panose="020F0502020204030204" pitchFamily="34" charset="0"/>
            </a:endParaRP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endParaRPr lang="en-GB" sz="2400" dirty="0">
              <a:latin typeface="Calibri" panose="020F0502020204030204" pitchFamily="34" charset="0"/>
            </a:endParaRPr>
          </a:p>
        </p:txBody>
      </p:sp>
    </p:spTree>
    <p:extLst>
      <p:ext uri="{BB962C8B-B14F-4D97-AF65-F5344CB8AC3E}">
        <p14:creationId xmlns:p14="http://schemas.microsoft.com/office/powerpoint/2010/main" val="4072545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F101B3CC-B49F-4CE0-B198-228D1D428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30" name="Picture 6" descr="GCSE Maths Types of Graphs - A2 – Tiger Moon">
            <a:extLst>
              <a:ext uri="{FF2B5EF4-FFF2-40B4-BE49-F238E27FC236}">
                <a16:creationId xmlns:a16="http://schemas.microsoft.com/office/drawing/2014/main" id="{5C399CF9-B43E-1486-F05A-50CD8D6887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989"/>
          <a:stretch/>
        </p:blipFill>
        <p:spPr bwMode="auto">
          <a:xfrm>
            <a:off x="22988" y="-8378"/>
            <a:ext cx="5203020" cy="698724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Graphs and Charts - Global Document Services, LLC">
            <a:extLst>
              <a:ext uri="{FF2B5EF4-FFF2-40B4-BE49-F238E27FC236}">
                <a16:creationId xmlns:a16="http://schemas.microsoft.com/office/drawing/2014/main" id="{C785DCC8-1C40-6D3D-6320-10AA2BB672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558" r="14645" b="-2"/>
          <a:stretch/>
        </p:blipFill>
        <p:spPr bwMode="auto">
          <a:xfrm>
            <a:off x="5062188" y="333061"/>
            <a:ext cx="7924831" cy="641291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B89ED0F7-2D04-78C1-48EB-276418F666AD}"/>
              </a:ext>
            </a:extLst>
          </p:cNvPr>
          <p:cNvSpPr/>
          <p:nvPr/>
        </p:nvSpPr>
        <p:spPr>
          <a:xfrm>
            <a:off x="4263163" y="2634199"/>
            <a:ext cx="4711279" cy="19620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b="1" dirty="0">
                <a:latin typeface="+mj-lt"/>
              </a:rPr>
              <a:t>Graphs</a:t>
            </a:r>
          </a:p>
        </p:txBody>
      </p:sp>
    </p:spTree>
    <p:extLst>
      <p:ext uri="{BB962C8B-B14F-4D97-AF65-F5344CB8AC3E}">
        <p14:creationId xmlns:p14="http://schemas.microsoft.com/office/powerpoint/2010/main" val="1079726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 whiteboard&#10;&#10;Description automatically generated">
            <a:extLst>
              <a:ext uri="{FF2B5EF4-FFF2-40B4-BE49-F238E27FC236}">
                <a16:creationId xmlns:a16="http://schemas.microsoft.com/office/drawing/2014/main" id="{7336B96F-0CC5-4329-9B13-1EAF7C57C8E1}"/>
              </a:ext>
            </a:extLst>
          </p:cNvPr>
          <p:cNvPicPr>
            <a:picLocks noChangeAspect="1"/>
          </p:cNvPicPr>
          <p:nvPr/>
        </p:nvPicPr>
        <p:blipFill rotWithShape="1">
          <a:blip r:embed="rId2"/>
          <a:srcRect l="18564" t="9504" r="10141" b="9823"/>
          <a:stretch/>
        </p:blipFill>
        <p:spPr>
          <a:xfrm>
            <a:off x="753401" y="458290"/>
            <a:ext cx="8613119" cy="6269588"/>
          </a:xfrm>
          <a:prstGeom prst="rect">
            <a:avLst/>
          </a:prstGeom>
        </p:spPr>
      </p:pic>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585489" y="4731575"/>
            <a:ext cx="7613650" cy="1622127"/>
          </a:xfrm>
          <a:prstGeom prst="rect">
            <a:avLst/>
          </a:prstGeom>
        </p:spPr>
        <p:txBody>
          <a:bodyPr vert="horz" lIns="91440" tIns="45720" rIns="91440" bIns="45720" rtlCol="0" anchor="t">
            <a:normAutofit/>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2800" dirty="0"/>
          </a:p>
        </p:txBody>
      </p:sp>
      <p:sp>
        <p:nvSpPr>
          <p:cNvPr id="3" name="Text Placeholder 3">
            <a:extLst>
              <a:ext uri="{FF2B5EF4-FFF2-40B4-BE49-F238E27FC236}">
                <a16:creationId xmlns:a16="http://schemas.microsoft.com/office/drawing/2014/main" id="{30EC20AF-5D03-BABC-7FE7-AF1F4777FF26}"/>
              </a:ext>
            </a:extLst>
          </p:cNvPr>
          <p:cNvSpPr txBox="1">
            <a:spLocks/>
          </p:cNvSpPr>
          <p:nvPr/>
        </p:nvSpPr>
        <p:spPr>
          <a:xfrm>
            <a:off x="1194067" y="391404"/>
            <a:ext cx="8093707" cy="1735021"/>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endParaRPr lang="en-US" sz="2400" b="1" dirty="0"/>
          </a:p>
          <a:p>
            <a:pPr algn="ctr"/>
            <a:r>
              <a:rPr lang="en-US" sz="3200" b="1" dirty="0">
                <a:solidFill>
                  <a:srgbClr val="FF0000"/>
                </a:solidFill>
              </a:rPr>
              <a:t>Topic in Depth:               </a:t>
            </a:r>
            <a:r>
              <a:rPr lang="en-US" sz="3200" b="1" dirty="0" err="1"/>
              <a:t>Graffiau</a:t>
            </a:r>
            <a:r>
              <a:rPr lang="en-US" sz="3200" b="1" dirty="0"/>
              <a:t>/</a:t>
            </a:r>
            <a:r>
              <a:rPr lang="en-US" sz="3600" b="1" dirty="0"/>
              <a:t>Graphs</a:t>
            </a:r>
            <a:endParaRPr lang="en-US" sz="2800" dirty="0"/>
          </a:p>
        </p:txBody>
      </p:sp>
      <p:pic>
        <p:nvPicPr>
          <p:cNvPr id="8" name="Picture 7">
            <a:extLst>
              <a:ext uri="{FF2B5EF4-FFF2-40B4-BE49-F238E27FC236}">
                <a16:creationId xmlns:a16="http://schemas.microsoft.com/office/drawing/2014/main" id="{475451A7-948A-693D-806A-E6A7C4203C8D}"/>
              </a:ext>
            </a:extLst>
          </p:cNvPr>
          <p:cNvPicPr>
            <a:picLocks noChangeAspect="1"/>
          </p:cNvPicPr>
          <p:nvPr/>
        </p:nvPicPr>
        <p:blipFill rotWithShape="1">
          <a:blip r:embed="rId3"/>
          <a:srcRect l="50863" t="29981" r="25018" b="44885"/>
          <a:stretch/>
        </p:blipFill>
        <p:spPr>
          <a:xfrm>
            <a:off x="962300" y="2051412"/>
            <a:ext cx="3809725" cy="2646720"/>
          </a:xfrm>
          <a:prstGeom prst="rect">
            <a:avLst/>
          </a:prstGeom>
        </p:spPr>
      </p:pic>
      <p:pic>
        <p:nvPicPr>
          <p:cNvPr id="9" name="Picture 8">
            <a:extLst>
              <a:ext uri="{FF2B5EF4-FFF2-40B4-BE49-F238E27FC236}">
                <a16:creationId xmlns:a16="http://schemas.microsoft.com/office/drawing/2014/main" id="{9063F1B9-330F-7051-E926-C5224ED8EE87}"/>
              </a:ext>
            </a:extLst>
          </p:cNvPr>
          <p:cNvPicPr>
            <a:picLocks noChangeAspect="1"/>
          </p:cNvPicPr>
          <p:nvPr/>
        </p:nvPicPr>
        <p:blipFill rotWithShape="1">
          <a:blip r:embed="rId3"/>
          <a:srcRect l="2858" t="29472" r="48496" b="19185"/>
          <a:stretch/>
        </p:blipFill>
        <p:spPr>
          <a:xfrm>
            <a:off x="5316551" y="2126425"/>
            <a:ext cx="3699273" cy="2602917"/>
          </a:xfrm>
          <a:prstGeom prst="rect">
            <a:avLst/>
          </a:prstGeom>
        </p:spPr>
      </p:pic>
      <p:sp>
        <p:nvSpPr>
          <p:cNvPr id="11" name="Arrow: Down 10">
            <a:extLst>
              <a:ext uri="{FF2B5EF4-FFF2-40B4-BE49-F238E27FC236}">
                <a16:creationId xmlns:a16="http://schemas.microsoft.com/office/drawing/2014/main" id="{145630D3-2EE5-4AA2-1C08-3C9E719547A2}"/>
              </a:ext>
            </a:extLst>
          </p:cNvPr>
          <p:cNvSpPr/>
          <p:nvPr/>
        </p:nvSpPr>
        <p:spPr>
          <a:xfrm>
            <a:off x="288292" y="220630"/>
            <a:ext cx="323312" cy="635269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662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163880" y="5826305"/>
            <a:ext cx="9363402" cy="1622127"/>
          </a:xfrm>
          <a:prstGeom prst="rect">
            <a:avLst/>
          </a:prstGeom>
        </p:spPr>
        <p:txBody>
          <a:bodyPr vert="horz" lIns="91440" tIns="45720" rIns="91440" bIns="45720" rtlCol="0" anchor="t">
            <a:normAutofit/>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2800" dirty="0"/>
          </a:p>
          <a:p>
            <a:r>
              <a:rPr lang="en-GB" sz="1800" dirty="0">
                <a:hlinkClick r:id="rId2"/>
              </a:rPr>
              <a:t>Secondary Mathematics: Planning - Home (sharepoint.com)</a:t>
            </a:r>
            <a:endParaRPr lang="en-US" sz="1800" dirty="0"/>
          </a:p>
          <a:p>
            <a:endParaRPr lang="en-US" sz="2800" dirty="0"/>
          </a:p>
        </p:txBody>
      </p:sp>
      <p:sp>
        <p:nvSpPr>
          <p:cNvPr id="3" name="TextBox 2">
            <a:extLst>
              <a:ext uri="{FF2B5EF4-FFF2-40B4-BE49-F238E27FC236}">
                <a16:creationId xmlns:a16="http://schemas.microsoft.com/office/drawing/2014/main" id="{6B225AE7-2D32-BE1B-69FC-7AF3F4040FFA}"/>
              </a:ext>
            </a:extLst>
          </p:cNvPr>
          <p:cNvSpPr txBox="1"/>
          <p:nvPr/>
        </p:nvSpPr>
        <p:spPr>
          <a:xfrm>
            <a:off x="7786089" y="583518"/>
            <a:ext cx="4002553" cy="369332"/>
          </a:xfrm>
          <a:prstGeom prst="rect">
            <a:avLst/>
          </a:prstGeom>
          <a:noFill/>
        </p:spPr>
        <p:txBody>
          <a:bodyPr wrap="square" rtlCol="0">
            <a:spAutoFit/>
          </a:bodyPr>
          <a:lstStyle/>
          <a:p>
            <a:r>
              <a:rPr lang="en-GB" dirty="0"/>
              <a:t> </a:t>
            </a:r>
          </a:p>
        </p:txBody>
      </p:sp>
      <p:sp>
        <p:nvSpPr>
          <p:cNvPr id="4" name="Arrow: Down 3">
            <a:extLst>
              <a:ext uri="{FF2B5EF4-FFF2-40B4-BE49-F238E27FC236}">
                <a16:creationId xmlns:a16="http://schemas.microsoft.com/office/drawing/2014/main" id="{B199A780-263D-C91C-5737-FBEB708054E5}"/>
              </a:ext>
            </a:extLst>
          </p:cNvPr>
          <p:cNvSpPr/>
          <p:nvPr/>
        </p:nvSpPr>
        <p:spPr>
          <a:xfrm>
            <a:off x="288292" y="220631"/>
            <a:ext cx="279248" cy="56056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 Placeholder 8">
            <a:extLst>
              <a:ext uri="{FF2B5EF4-FFF2-40B4-BE49-F238E27FC236}">
                <a16:creationId xmlns:a16="http://schemas.microsoft.com/office/drawing/2014/main" id="{23F3DB8A-EFC2-5BBC-4326-89457986F386}"/>
              </a:ext>
            </a:extLst>
          </p:cNvPr>
          <p:cNvSpPr>
            <a:spLocks noGrp="1"/>
          </p:cNvSpPr>
          <p:nvPr>
            <p:ph type="body" sz="half" idx="2"/>
          </p:nvPr>
        </p:nvSpPr>
        <p:spPr>
          <a:xfrm>
            <a:off x="567540" y="220631"/>
            <a:ext cx="11460580" cy="6416738"/>
          </a:xfrm>
        </p:spPr>
        <p:txBody>
          <a:bodyPr>
            <a:normAutofit lnSpcReduction="10000"/>
          </a:bodyPr>
          <a:lstStyle/>
          <a:p>
            <a:r>
              <a:rPr lang="en-GB" sz="2400" dirty="0">
                <a:solidFill>
                  <a:srgbClr val="00B0F0"/>
                </a:solidFill>
              </a:rPr>
              <a:t>Yr 7: read, plot and write coordinates in all four quadrants</a:t>
            </a:r>
          </a:p>
          <a:p>
            <a:r>
              <a:rPr lang="en-GB" sz="2400" dirty="0">
                <a:solidFill>
                  <a:schemeClr val="accent1">
                    <a:lumMod val="75000"/>
                  </a:schemeClr>
                </a:solidFill>
              </a:rPr>
              <a:t>Yr 8: generate and plot points for linear functions </a:t>
            </a:r>
          </a:p>
          <a:p>
            <a:r>
              <a:rPr lang="en-GB" sz="2400" dirty="0">
                <a:solidFill>
                  <a:schemeClr val="accent6">
                    <a:lumMod val="50000"/>
                  </a:schemeClr>
                </a:solidFill>
              </a:rPr>
              <a:t>Yr 9: examine features of linear functions, read an intercept from a graph, and recognise positive and negative gradients • recognise the impact of the coefficient of x on the gradient of the line. </a:t>
            </a:r>
          </a:p>
          <a:p>
            <a:r>
              <a:rPr lang="en-GB" sz="2400" dirty="0">
                <a:solidFill>
                  <a:schemeClr val="accent4">
                    <a:lumMod val="75000"/>
                  </a:schemeClr>
                </a:solidFill>
              </a:rPr>
              <a:t>Yr 10: generate and plot points for simple quadratic and cubic functions • solve simple linear simultaneous equations graphically • construct graphs and define regions to show an inequality </a:t>
            </a:r>
            <a:r>
              <a:rPr lang="it-IT" sz="2400" dirty="0">
                <a:solidFill>
                  <a:schemeClr val="accent4">
                    <a:lumMod val="75000"/>
                  </a:schemeClr>
                </a:solidFill>
              </a:rPr>
              <a:t>&lt; &gt; ≤ ≥ </a:t>
            </a:r>
            <a:endParaRPr lang="en-GB" sz="2400" dirty="0">
              <a:solidFill>
                <a:schemeClr val="accent4">
                  <a:lumMod val="75000"/>
                </a:schemeClr>
              </a:solidFill>
            </a:endParaRPr>
          </a:p>
          <a:p>
            <a:r>
              <a:rPr lang="en-GB" sz="2400" dirty="0">
                <a:solidFill>
                  <a:srgbClr val="7030A0"/>
                </a:solidFill>
              </a:rPr>
              <a:t>Yr 11: state the equation of parallel lines given facts or a graph  • generate and plot points for quadratic and cubic functions  • generate and plot points for simple reciprocal graphs  • generate, plot points and use exponential graphs of the function y = </a:t>
            </a:r>
            <a:r>
              <a:rPr lang="en-GB" sz="2400" dirty="0" err="1">
                <a:solidFill>
                  <a:srgbClr val="7030A0"/>
                </a:solidFill>
              </a:rPr>
              <a:t>k^x</a:t>
            </a:r>
            <a:r>
              <a:rPr lang="en-GB" sz="2400" dirty="0">
                <a:solidFill>
                  <a:srgbClr val="7030A0"/>
                </a:solidFill>
              </a:rPr>
              <a:t>  • identify key features of, and distinguish between, graphs of linear, quadratic, cubic and reciprocal functions • construct graphs and define regions to show 2 or more inequalities. </a:t>
            </a:r>
          </a:p>
          <a:p>
            <a:r>
              <a:rPr lang="en-GB" sz="2400" dirty="0"/>
              <a:t>Extension: find the equation of a line from a graph • state the equation of a perpendicular line given facts or a graph  • construct or define regions given by 3 or more inequalities  • transform graphs of functions </a:t>
            </a:r>
          </a:p>
          <a:p>
            <a:endParaRPr lang="en-GB" dirty="0"/>
          </a:p>
          <a:p>
            <a:r>
              <a:rPr lang="en-GB" dirty="0"/>
              <a:t> </a:t>
            </a:r>
          </a:p>
        </p:txBody>
      </p:sp>
      <p:pic>
        <p:nvPicPr>
          <p:cNvPr id="5" name="Picture 4">
            <a:extLst>
              <a:ext uri="{FF2B5EF4-FFF2-40B4-BE49-F238E27FC236}">
                <a16:creationId xmlns:a16="http://schemas.microsoft.com/office/drawing/2014/main" id="{E0CFBE10-49B7-4DFC-EC95-27302DB68A58}"/>
              </a:ext>
            </a:extLst>
          </p:cNvPr>
          <p:cNvPicPr>
            <a:picLocks noChangeAspect="1"/>
          </p:cNvPicPr>
          <p:nvPr/>
        </p:nvPicPr>
        <p:blipFill rotWithShape="1">
          <a:blip r:embed="rId3"/>
          <a:srcRect l="50863" t="29981" r="25018" b="44885"/>
          <a:stretch/>
        </p:blipFill>
        <p:spPr>
          <a:xfrm>
            <a:off x="10306859" y="5503653"/>
            <a:ext cx="1721261" cy="1195807"/>
          </a:xfrm>
          <a:prstGeom prst="rect">
            <a:avLst/>
          </a:prstGeom>
        </p:spPr>
      </p:pic>
      <p:sp>
        <p:nvSpPr>
          <p:cNvPr id="2" name="TextBox 1">
            <a:extLst>
              <a:ext uri="{FF2B5EF4-FFF2-40B4-BE49-F238E27FC236}">
                <a16:creationId xmlns:a16="http://schemas.microsoft.com/office/drawing/2014/main" id="{24DDDA52-2B67-F9DD-A561-66E48B670C12}"/>
              </a:ext>
            </a:extLst>
          </p:cNvPr>
          <p:cNvSpPr txBox="1"/>
          <p:nvPr/>
        </p:nvSpPr>
        <p:spPr>
          <a:xfrm>
            <a:off x="-51385" y="952850"/>
            <a:ext cx="492443" cy="5519815"/>
          </a:xfrm>
          <a:prstGeom prst="rect">
            <a:avLst/>
          </a:prstGeom>
          <a:noFill/>
        </p:spPr>
        <p:txBody>
          <a:bodyPr vert="eaVert" wrap="square" rtlCol="0">
            <a:spAutoFit/>
          </a:bodyPr>
          <a:lstStyle/>
          <a:p>
            <a:r>
              <a:rPr lang="en-GB" sz="2000" b="0" i="0" dirty="0" err="1">
                <a:solidFill>
                  <a:srgbClr val="1F1F1F"/>
                </a:solidFill>
                <a:effectLst/>
                <a:latin typeface="Arial" panose="020B0604020202020204" pitchFamily="34" charset="0"/>
              </a:rPr>
              <a:t>Egwyddorion</a:t>
            </a:r>
            <a:r>
              <a:rPr lang="en-GB" sz="2000" b="0" i="0" dirty="0">
                <a:solidFill>
                  <a:srgbClr val="1F1F1F"/>
                </a:solidFill>
                <a:effectLst/>
                <a:latin typeface="Arial" panose="020B0604020202020204" pitchFamily="34" charset="0"/>
              </a:rPr>
              <a:t>/Progression</a:t>
            </a:r>
            <a:endParaRPr lang="en-GB" sz="2000" dirty="0"/>
          </a:p>
        </p:txBody>
      </p:sp>
    </p:spTree>
    <p:extLst>
      <p:ext uri="{BB962C8B-B14F-4D97-AF65-F5344CB8AC3E}">
        <p14:creationId xmlns:p14="http://schemas.microsoft.com/office/powerpoint/2010/main" val="3052168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163880" y="5826305"/>
            <a:ext cx="9363402" cy="1622127"/>
          </a:xfrm>
          <a:prstGeom prst="rect">
            <a:avLst/>
          </a:prstGeom>
        </p:spPr>
        <p:txBody>
          <a:bodyPr vert="horz" lIns="91440" tIns="45720" rIns="91440" bIns="45720" rtlCol="0" anchor="t">
            <a:normAutofit/>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2800" dirty="0"/>
          </a:p>
          <a:p>
            <a:r>
              <a:rPr lang="en-GB" sz="1800" dirty="0">
                <a:hlinkClick r:id="rId2"/>
              </a:rPr>
              <a:t>Secondary Mathematics: Planning - Home (sharepoint.com)</a:t>
            </a:r>
            <a:endParaRPr lang="en-US" sz="1800" dirty="0"/>
          </a:p>
          <a:p>
            <a:endParaRPr lang="en-US" sz="2800" dirty="0"/>
          </a:p>
        </p:txBody>
      </p:sp>
      <p:sp>
        <p:nvSpPr>
          <p:cNvPr id="3" name="TextBox 2">
            <a:extLst>
              <a:ext uri="{FF2B5EF4-FFF2-40B4-BE49-F238E27FC236}">
                <a16:creationId xmlns:a16="http://schemas.microsoft.com/office/drawing/2014/main" id="{6B225AE7-2D32-BE1B-69FC-7AF3F4040FFA}"/>
              </a:ext>
            </a:extLst>
          </p:cNvPr>
          <p:cNvSpPr txBox="1"/>
          <p:nvPr/>
        </p:nvSpPr>
        <p:spPr>
          <a:xfrm>
            <a:off x="7786089" y="583518"/>
            <a:ext cx="4002553" cy="369332"/>
          </a:xfrm>
          <a:prstGeom prst="rect">
            <a:avLst/>
          </a:prstGeom>
          <a:noFill/>
        </p:spPr>
        <p:txBody>
          <a:bodyPr wrap="square" rtlCol="0">
            <a:spAutoFit/>
          </a:bodyPr>
          <a:lstStyle/>
          <a:p>
            <a:r>
              <a:rPr lang="en-GB" dirty="0"/>
              <a:t> </a:t>
            </a:r>
          </a:p>
        </p:txBody>
      </p:sp>
      <p:sp>
        <p:nvSpPr>
          <p:cNvPr id="4" name="Arrow: Down 3">
            <a:extLst>
              <a:ext uri="{FF2B5EF4-FFF2-40B4-BE49-F238E27FC236}">
                <a16:creationId xmlns:a16="http://schemas.microsoft.com/office/drawing/2014/main" id="{B199A780-263D-C91C-5737-FBEB708054E5}"/>
              </a:ext>
            </a:extLst>
          </p:cNvPr>
          <p:cNvSpPr/>
          <p:nvPr/>
        </p:nvSpPr>
        <p:spPr>
          <a:xfrm>
            <a:off x="288292" y="220631"/>
            <a:ext cx="279248" cy="60939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 Placeholder 8">
            <a:extLst>
              <a:ext uri="{FF2B5EF4-FFF2-40B4-BE49-F238E27FC236}">
                <a16:creationId xmlns:a16="http://schemas.microsoft.com/office/drawing/2014/main" id="{23F3DB8A-EFC2-5BBC-4326-89457986F386}"/>
              </a:ext>
            </a:extLst>
          </p:cNvPr>
          <p:cNvSpPr>
            <a:spLocks noGrp="1"/>
          </p:cNvSpPr>
          <p:nvPr>
            <p:ph type="body" sz="half" idx="2"/>
          </p:nvPr>
        </p:nvSpPr>
        <p:spPr>
          <a:xfrm>
            <a:off x="567540" y="220631"/>
            <a:ext cx="11460580" cy="6151414"/>
          </a:xfrm>
        </p:spPr>
        <p:txBody>
          <a:bodyPr>
            <a:normAutofit/>
          </a:bodyPr>
          <a:lstStyle/>
          <a:p>
            <a:r>
              <a:rPr lang="en-GB" sz="2400" dirty="0">
                <a:solidFill>
                  <a:srgbClr val="00B0F0"/>
                </a:solidFill>
              </a:rPr>
              <a:t>Bl 7: </a:t>
            </a:r>
            <a:r>
              <a:rPr lang="en-GB" sz="2400" dirty="0" err="1">
                <a:solidFill>
                  <a:srgbClr val="00B0F0"/>
                </a:solidFill>
              </a:rPr>
              <a:t>darllen</a:t>
            </a:r>
            <a:r>
              <a:rPr lang="en-GB" sz="2400" dirty="0">
                <a:solidFill>
                  <a:srgbClr val="00B0F0"/>
                </a:solidFill>
              </a:rPr>
              <a:t>, </a:t>
            </a:r>
            <a:r>
              <a:rPr lang="en-GB" sz="2400" dirty="0" err="1">
                <a:solidFill>
                  <a:srgbClr val="00B0F0"/>
                </a:solidFill>
              </a:rPr>
              <a:t>plotio</a:t>
            </a:r>
            <a:r>
              <a:rPr lang="en-GB" sz="2400" dirty="0">
                <a:solidFill>
                  <a:srgbClr val="00B0F0"/>
                </a:solidFill>
              </a:rPr>
              <a:t> ac </a:t>
            </a:r>
            <a:r>
              <a:rPr lang="en-GB" sz="2400" dirty="0" err="1">
                <a:solidFill>
                  <a:srgbClr val="00B0F0"/>
                </a:solidFill>
              </a:rPr>
              <a:t>ysgrifennu</a:t>
            </a:r>
            <a:r>
              <a:rPr lang="en-GB" sz="2400" dirty="0">
                <a:solidFill>
                  <a:srgbClr val="00B0F0"/>
                </a:solidFill>
              </a:rPr>
              <a:t> </a:t>
            </a:r>
            <a:r>
              <a:rPr lang="en-GB" sz="2400" dirty="0" err="1">
                <a:solidFill>
                  <a:srgbClr val="00B0F0"/>
                </a:solidFill>
              </a:rPr>
              <a:t>cyfesurynnau</a:t>
            </a:r>
            <a:r>
              <a:rPr lang="en-GB" sz="2400" dirty="0">
                <a:solidFill>
                  <a:srgbClr val="00B0F0"/>
                </a:solidFill>
              </a:rPr>
              <a:t> </a:t>
            </a:r>
            <a:r>
              <a:rPr lang="en-GB" sz="2400" dirty="0" err="1">
                <a:solidFill>
                  <a:srgbClr val="00B0F0"/>
                </a:solidFill>
              </a:rPr>
              <a:t>ym</a:t>
            </a:r>
            <a:r>
              <a:rPr lang="en-GB" sz="2400" dirty="0">
                <a:solidFill>
                  <a:srgbClr val="00B0F0"/>
                </a:solidFill>
              </a:rPr>
              <a:t> </a:t>
            </a:r>
            <a:r>
              <a:rPr lang="en-GB" sz="2400" dirty="0" err="1">
                <a:solidFill>
                  <a:srgbClr val="00B0F0"/>
                </a:solidFill>
              </a:rPr>
              <a:t>mhob</a:t>
            </a:r>
            <a:r>
              <a:rPr lang="en-GB" sz="2400" dirty="0">
                <a:solidFill>
                  <a:srgbClr val="00B0F0"/>
                </a:solidFill>
              </a:rPr>
              <a:t> un </a:t>
            </a:r>
            <a:r>
              <a:rPr lang="en-GB" sz="2400" dirty="0" err="1">
                <a:solidFill>
                  <a:srgbClr val="00B0F0"/>
                </a:solidFill>
              </a:rPr>
              <a:t>o’r</a:t>
            </a:r>
            <a:r>
              <a:rPr lang="en-GB" sz="2400" dirty="0">
                <a:solidFill>
                  <a:srgbClr val="00B0F0"/>
                </a:solidFill>
              </a:rPr>
              <a:t> </a:t>
            </a:r>
            <a:r>
              <a:rPr lang="en-GB" sz="2400" dirty="0" err="1">
                <a:solidFill>
                  <a:srgbClr val="00B0F0"/>
                </a:solidFill>
              </a:rPr>
              <a:t>pedwar</a:t>
            </a:r>
            <a:r>
              <a:rPr lang="en-GB" sz="2400" dirty="0">
                <a:solidFill>
                  <a:srgbClr val="00B0F0"/>
                </a:solidFill>
              </a:rPr>
              <a:t> </a:t>
            </a:r>
            <a:r>
              <a:rPr lang="en-GB" sz="2400" dirty="0" err="1">
                <a:solidFill>
                  <a:srgbClr val="00B0F0"/>
                </a:solidFill>
              </a:rPr>
              <a:t>pedrant</a:t>
            </a:r>
            <a:endParaRPr lang="en-GB" sz="2400" dirty="0">
              <a:solidFill>
                <a:srgbClr val="00B0F0"/>
              </a:solidFill>
            </a:endParaRPr>
          </a:p>
          <a:p>
            <a:r>
              <a:rPr lang="en-GB" sz="2400" dirty="0">
                <a:solidFill>
                  <a:srgbClr val="0070C0"/>
                </a:solidFill>
              </a:rPr>
              <a:t>Bl 8: </a:t>
            </a:r>
            <a:r>
              <a:rPr lang="en-GB" sz="2400" dirty="0" err="1">
                <a:solidFill>
                  <a:srgbClr val="0070C0"/>
                </a:solidFill>
              </a:rPr>
              <a:t>creu</a:t>
            </a:r>
            <a:r>
              <a:rPr lang="en-GB" sz="2400" dirty="0">
                <a:solidFill>
                  <a:srgbClr val="0070C0"/>
                </a:solidFill>
              </a:rPr>
              <a:t> a </a:t>
            </a:r>
            <a:r>
              <a:rPr lang="en-GB" sz="2400" dirty="0" err="1">
                <a:solidFill>
                  <a:srgbClr val="0070C0"/>
                </a:solidFill>
              </a:rPr>
              <a:t>phlotio</a:t>
            </a:r>
            <a:r>
              <a:rPr lang="en-GB" sz="2400" dirty="0">
                <a:solidFill>
                  <a:srgbClr val="0070C0"/>
                </a:solidFill>
              </a:rPr>
              <a:t> </a:t>
            </a:r>
            <a:r>
              <a:rPr lang="en-GB" sz="2400" dirty="0" err="1">
                <a:solidFill>
                  <a:srgbClr val="0070C0"/>
                </a:solidFill>
              </a:rPr>
              <a:t>pwyntiau</a:t>
            </a:r>
            <a:r>
              <a:rPr lang="en-GB" sz="2400" dirty="0">
                <a:solidFill>
                  <a:srgbClr val="0070C0"/>
                </a:solidFill>
              </a:rPr>
              <a:t> </a:t>
            </a:r>
            <a:r>
              <a:rPr lang="en-GB" sz="2400" dirty="0" err="1">
                <a:solidFill>
                  <a:srgbClr val="0070C0"/>
                </a:solidFill>
              </a:rPr>
              <a:t>ar</a:t>
            </a:r>
            <a:r>
              <a:rPr lang="en-GB" sz="2400" dirty="0">
                <a:solidFill>
                  <a:srgbClr val="0070C0"/>
                </a:solidFill>
              </a:rPr>
              <a:t> </a:t>
            </a:r>
            <a:r>
              <a:rPr lang="en-GB" sz="2400" dirty="0" err="1">
                <a:solidFill>
                  <a:srgbClr val="0070C0"/>
                </a:solidFill>
              </a:rPr>
              <a:t>gyfer</a:t>
            </a:r>
            <a:r>
              <a:rPr lang="en-GB" sz="2400" dirty="0">
                <a:solidFill>
                  <a:srgbClr val="0070C0"/>
                </a:solidFill>
              </a:rPr>
              <a:t> ffwythiannau </a:t>
            </a:r>
            <a:r>
              <a:rPr lang="en-GB" sz="2400" dirty="0" err="1">
                <a:solidFill>
                  <a:srgbClr val="0070C0"/>
                </a:solidFill>
              </a:rPr>
              <a:t>llinol</a:t>
            </a:r>
            <a:endParaRPr lang="en-GB" sz="2400" dirty="0">
              <a:solidFill>
                <a:srgbClr val="0070C0"/>
              </a:solidFill>
            </a:endParaRPr>
          </a:p>
          <a:p>
            <a:r>
              <a:rPr lang="en-GB" sz="2400" dirty="0">
                <a:solidFill>
                  <a:schemeClr val="accent6">
                    <a:lumMod val="75000"/>
                  </a:schemeClr>
                </a:solidFill>
              </a:rPr>
              <a:t>Bl 9: </a:t>
            </a:r>
            <a:r>
              <a:rPr lang="en-GB" sz="2400" dirty="0" err="1">
                <a:solidFill>
                  <a:schemeClr val="accent6">
                    <a:lumMod val="75000"/>
                  </a:schemeClr>
                </a:solidFill>
              </a:rPr>
              <a:t>astudio</a:t>
            </a:r>
            <a:r>
              <a:rPr lang="en-GB" sz="2400" dirty="0">
                <a:solidFill>
                  <a:schemeClr val="accent6">
                    <a:lumMod val="75000"/>
                  </a:schemeClr>
                </a:solidFill>
              </a:rPr>
              <a:t> </a:t>
            </a:r>
            <a:r>
              <a:rPr lang="en-GB" sz="2400" dirty="0" err="1">
                <a:solidFill>
                  <a:schemeClr val="accent6">
                    <a:lumMod val="75000"/>
                  </a:schemeClr>
                </a:solidFill>
              </a:rPr>
              <a:t>nodweddion</a:t>
            </a:r>
            <a:r>
              <a:rPr lang="en-GB" sz="2400" dirty="0">
                <a:solidFill>
                  <a:schemeClr val="accent6">
                    <a:lumMod val="75000"/>
                  </a:schemeClr>
                </a:solidFill>
              </a:rPr>
              <a:t> ffwythiannau </a:t>
            </a:r>
            <a:r>
              <a:rPr lang="en-GB" sz="2400" dirty="0" err="1">
                <a:solidFill>
                  <a:schemeClr val="accent6">
                    <a:lumMod val="75000"/>
                  </a:schemeClr>
                </a:solidFill>
              </a:rPr>
              <a:t>llinol</a:t>
            </a:r>
            <a:r>
              <a:rPr lang="en-GB" sz="2400" dirty="0">
                <a:solidFill>
                  <a:schemeClr val="accent6">
                    <a:lumMod val="75000"/>
                  </a:schemeClr>
                </a:solidFill>
              </a:rPr>
              <a:t>, </a:t>
            </a:r>
            <a:r>
              <a:rPr lang="en-GB" sz="2400" dirty="0" err="1">
                <a:solidFill>
                  <a:schemeClr val="accent6">
                    <a:lumMod val="75000"/>
                  </a:schemeClr>
                </a:solidFill>
              </a:rPr>
              <a:t>darllen</a:t>
            </a:r>
            <a:r>
              <a:rPr lang="en-GB" sz="2400" dirty="0">
                <a:solidFill>
                  <a:schemeClr val="accent6">
                    <a:lumMod val="75000"/>
                  </a:schemeClr>
                </a:solidFill>
              </a:rPr>
              <a:t> </a:t>
            </a:r>
            <a:r>
              <a:rPr lang="en-GB" sz="2400" dirty="0" err="1">
                <a:solidFill>
                  <a:schemeClr val="accent6">
                    <a:lumMod val="75000"/>
                  </a:schemeClr>
                </a:solidFill>
              </a:rPr>
              <a:t>rhyngdoriad</a:t>
            </a:r>
            <a:r>
              <a:rPr lang="en-GB" sz="2400" dirty="0">
                <a:solidFill>
                  <a:schemeClr val="accent6">
                    <a:lumMod val="75000"/>
                  </a:schemeClr>
                </a:solidFill>
              </a:rPr>
              <a:t> </a:t>
            </a:r>
            <a:r>
              <a:rPr lang="en-GB" sz="2400" dirty="0" err="1">
                <a:solidFill>
                  <a:schemeClr val="accent6">
                    <a:lumMod val="75000"/>
                  </a:schemeClr>
                </a:solidFill>
              </a:rPr>
              <a:t>ar</a:t>
            </a:r>
            <a:r>
              <a:rPr lang="en-GB" sz="2400" dirty="0">
                <a:solidFill>
                  <a:schemeClr val="accent6">
                    <a:lumMod val="75000"/>
                  </a:schemeClr>
                </a:solidFill>
              </a:rPr>
              <a:t> </a:t>
            </a:r>
            <a:r>
              <a:rPr lang="en-GB" sz="2400" dirty="0" err="1">
                <a:solidFill>
                  <a:schemeClr val="accent6">
                    <a:lumMod val="75000"/>
                  </a:schemeClr>
                </a:solidFill>
              </a:rPr>
              <a:t>graff</a:t>
            </a:r>
            <a:r>
              <a:rPr lang="en-GB" sz="2400" dirty="0">
                <a:solidFill>
                  <a:schemeClr val="accent6">
                    <a:lumMod val="75000"/>
                  </a:schemeClr>
                </a:solidFill>
              </a:rPr>
              <a:t>, ac </a:t>
            </a:r>
            <a:r>
              <a:rPr lang="en-GB" sz="2400" dirty="0" err="1">
                <a:solidFill>
                  <a:schemeClr val="accent6">
                    <a:lumMod val="75000"/>
                  </a:schemeClr>
                </a:solidFill>
              </a:rPr>
              <a:t>adnabod</a:t>
            </a:r>
            <a:r>
              <a:rPr lang="en-GB" sz="2400" dirty="0">
                <a:solidFill>
                  <a:schemeClr val="accent6">
                    <a:lumMod val="75000"/>
                  </a:schemeClr>
                </a:solidFill>
              </a:rPr>
              <a:t> </a:t>
            </a:r>
            <a:r>
              <a:rPr lang="en-GB" sz="2400" dirty="0" err="1">
                <a:solidFill>
                  <a:schemeClr val="accent6">
                    <a:lumMod val="75000"/>
                  </a:schemeClr>
                </a:solidFill>
              </a:rPr>
              <a:t>graddiannau</a:t>
            </a:r>
            <a:r>
              <a:rPr lang="en-GB" sz="2400" dirty="0">
                <a:solidFill>
                  <a:schemeClr val="accent6">
                    <a:lumMod val="75000"/>
                  </a:schemeClr>
                </a:solidFill>
              </a:rPr>
              <a:t> </a:t>
            </a:r>
            <a:r>
              <a:rPr lang="en-GB" sz="2400" dirty="0" err="1">
                <a:solidFill>
                  <a:schemeClr val="accent6">
                    <a:lumMod val="75000"/>
                  </a:schemeClr>
                </a:solidFill>
              </a:rPr>
              <a:t>positif</a:t>
            </a:r>
            <a:r>
              <a:rPr lang="en-GB" sz="2400" dirty="0">
                <a:solidFill>
                  <a:schemeClr val="accent6">
                    <a:lumMod val="75000"/>
                  </a:schemeClr>
                </a:solidFill>
              </a:rPr>
              <a:t> a </a:t>
            </a:r>
            <a:r>
              <a:rPr lang="en-GB" sz="2400" dirty="0" err="1">
                <a:solidFill>
                  <a:schemeClr val="accent6">
                    <a:lumMod val="75000"/>
                  </a:schemeClr>
                </a:solidFill>
              </a:rPr>
              <a:t>negyddol</a:t>
            </a:r>
            <a:r>
              <a:rPr lang="en-GB" sz="2400" dirty="0">
                <a:solidFill>
                  <a:schemeClr val="accent6">
                    <a:lumMod val="75000"/>
                  </a:schemeClr>
                </a:solidFill>
              </a:rPr>
              <a:t>  • </a:t>
            </a:r>
            <a:r>
              <a:rPr lang="en-GB" sz="2400" dirty="0" err="1">
                <a:solidFill>
                  <a:schemeClr val="accent6">
                    <a:lumMod val="75000"/>
                  </a:schemeClr>
                </a:solidFill>
              </a:rPr>
              <a:t>adnabod</a:t>
            </a:r>
            <a:r>
              <a:rPr lang="en-GB" sz="2400" dirty="0">
                <a:solidFill>
                  <a:schemeClr val="accent6">
                    <a:lumMod val="75000"/>
                  </a:schemeClr>
                </a:solidFill>
              </a:rPr>
              <a:t> </a:t>
            </a:r>
            <a:r>
              <a:rPr lang="en-GB" sz="2400" dirty="0" err="1">
                <a:solidFill>
                  <a:schemeClr val="accent6">
                    <a:lumMod val="75000"/>
                  </a:schemeClr>
                </a:solidFill>
              </a:rPr>
              <a:t>effaith</a:t>
            </a:r>
            <a:r>
              <a:rPr lang="en-GB" sz="2400" dirty="0">
                <a:solidFill>
                  <a:schemeClr val="accent6">
                    <a:lumMod val="75000"/>
                  </a:schemeClr>
                </a:solidFill>
              </a:rPr>
              <a:t> </a:t>
            </a:r>
            <a:r>
              <a:rPr lang="en-GB" sz="2400" dirty="0" err="1">
                <a:solidFill>
                  <a:schemeClr val="accent6">
                    <a:lumMod val="75000"/>
                  </a:schemeClr>
                </a:solidFill>
              </a:rPr>
              <a:t>cyfernod</a:t>
            </a:r>
            <a:r>
              <a:rPr lang="en-GB" sz="2400" dirty="0">
                <a:solidFill>
                  <a:schemeClr val="accent6">
                    <a:lumMod val="75000"/>
                  </a:schemeClr>
                </a:solidFill>
              </a:rPr>
              <a:t> x </a:t>
            </a:r>
            <a:r>
              <a:rPr lang="en-GB" sz="2400" dirty="0" err="1">
                <a:solidFill>
                  <a:schemeClr val="accent6">
                    <a:lumMod val="75000"/>
                  </a:schemeClr>
                </a:solidFill>
              </a:rPr>
              <a:t>ar</a:t>
            </a:r>
            <a:r>
              <a:rPr lang="en-GB" sz="2400" dirty="0">
                <a:solidFill>
                  <a:schemeClr val="accent6">
                    <a:lumMod val="75000"/>
                  </a:schemeClr>
                </a:solidFill>
              </a:rPr>
              <a:t> </a:t>
            </a:r>
            <a:r>
              <a:rPr lang="en-GB" sz="2400" dirty="0" err="1">
                <a:solidFill>
                  <a:schemeClr val="accent6">
                    <a:lumMod val="75000"/>
                  </a:schemeClr>
                </a:solidFill>
              </a:rPr>
              <a:t>raddiant</a:t>
            </a:r>
            <a:r>
              <a:rPr lang="en-GB" sz="2400" dirty="0">
                <a:solidFill>
                  <a:schemeClr val="accent6">
                    <a:lumMod val="75000"/>
                  </a:schemeClr>
                </a:solidFill>
              </a:rPr>
              <a:t> y </a:t>
            </a:r>
            <a:r>
              <a:rPr lang="en-GB" sz="2400" dirty="0" err="1">
                <a:solidFill>
                  <a:schemeClr val="accent6">
                    <a:lumMod val="75000"/>
                  </a:schemeClr>
                </a:solidFill>
              </a:rPr>
              <a:t>llinell</a:t>
            </a:r>
            <a:r>
              <a:rPr lang="en-GB" sz="2400" dirty="0"/>
              <a:t> </a:t>
            </a:r>
          </a:p>
          <a:p>
            <a:r>
              <a:rPr lang="en-GB" sz="2400" dirty="0">
                <a:solidFill>
                  <a:schemeClr val="accent4">
                    <a:lumMod val="75000"/>
                  </a:schemeClr>
                </a:solidFill>
              </a:rPr>
              <a:t>Bl 10: </a:t>
            </a:r>
            <a:r>
              <a:rPr lang="en-GB" sz="2400" dirty="0" err="1">
                <a:solidFill>
                  <a:schemeClr val="accent4">
                    <a:lumMod val="75000"/>
                  </a:schemeClr>
                </a:solidFill>
              </a:rPr>
              <a:t>cynhyrchu</a:t>
            </a:r>
            <a:r>
              <a:rPr lang="en-GB" sz="2400" dirty="0">
                <a:solidFill>
                  <a:schemeClr val="accent4">
                    <a:lumMod val="75000"/>
                  </a:schemeClr>
                </a:solidFill>
              </a:rPr>
              <a:t> a </a:t>
            </a:r>
            <a:r>
              <a:rPr lang="en-GB" sz="2400" dirty="0" err="1">
                <a:solidFill>
                  <a:schemeClr val="accent4">
                    <a:lumMod val="75000"/>
                  </a:schemeClr>
                </a:solidFill>
              </a:rPr>
              <a:t>phlotio</a:t>
            </a:r>
            <a:r>
              <a:rPr lang="en-GB" sz="2400" dirty="0">
                <a:solidFill>
                  <a:schemeClr val="accent4">
                    <a:lumMod val="75000"/>
                  </a:schemeClr>
                </a:solidFill>
              </a:rPr>
              <a:t> </a:t>
            </a:r>
            <a:r>
              <a:rPr lang="en-GB" sz="2400" dirty="0" err="1">
                <a:solidFill>
                  <a:schemeClr val="accent4">
                    <a:lumMod val="75000"/>
                  </a:schemeClr>
                </a:solidFill>
              </a:rPr>
              <a:t>pwyntiau</a:t>
            </a:r>
            <a:r>
              <a:rPr lang="en-GB" sz="2400" dirty="0">
                <a:solidFill>
                  <a:schemeClr val="accent4">
                    <a:lumMod val="75000"/>
                  </a:schemeClr>
                </a:solidFill>
              </a:rPr>
              <a:t> </a:t>
            </a:r>
            <a:r>
              <a:rPr lang="en-GB" sz="2400" dirty="0" err="1">
                <a:solidFill>
                  <a:schemeClr val="accent4">
                    <a:lumMod val="75000"/>
                  </a:schemeClr>
                </a:solidFill>
              </a:rPr>
              <a:t>ar</a:t>
            </a:r>
            <a:r>
              <a:rPr lang="en-GB" sz="2400" dirty="0">
                <a:solidFill>
                  <a:schemeClr val="accent4">
                    <a:lumMod val="75000"/>
                  </a:schemeClr>
                </a:solidFill>
              </a:rPr>
              <a:t> </a:t>
            </a:r>
            <a:r>
              <a:rPr lang="en-GB" sz="2400" dirty="0" err="1">
                <a:solidFill>
                  <a:schemeClr val="accent4">
                    <a:lumMod val="75000"/>
                  </a:schemeClr>
                </a:solidFill>
              </a:rPr>
              <a:t>gyfer</a:t>
            </a:r>
            <a:r>
              <a:rPr lang="en-GB" sz="2400" dirty="0">
                <a:solidFill>
                  <a:schemeClr val="accent4">
                    <a:lumMod val="75000"/>
                  </a:schemeClr>
                </a:solidFill>
              </a:rPr>
              <a:t> ffwythiannau </a:t>
            </a:r>
            <a:r>
              <a:rPr lang="en-GB" sz="2400" dirty="0" err="1">
                <a:solidFill>
                  <a:schemeClr val="accent4">
                    <a:lumMod val="75000"/>
                  </a:schemeClr>
                </a:solidFill>
              </a:rPr>
              <a:t>ciwbig</a:t>
            </a:r>
            <a:r>
              <a:rPr lang="en-GB" sz="2400" dirty="0">
                <a:solidFill>
                  <a:schemeClr val="accent4">
                    <a:lumMod val="75000"/>
                  </a:schemeClr>
                </a:solidFill>
              </a:rPr>
              <a:t> a </a:t>
            </a:r>
            <a:r>
              <a:rPr lang="en-GB" sz="2400" dirty="0" err="1">
                <a:solidFill>
                  <a:schemeClr val="accent4">
                    <a:lumMod val="75000"/>
                  </a:schemeClr>
                </a:solidFill>
              </a:rPr>
              <a:t>chwadratig</a:t>
            </a:r>
            <a:r>
              <a:rPr lang="en-GB" sz="2400" dirty="0">
                <a:solidFill>
                  <a:schemeClr val="accent4">
                    <a:lumMod val="75000"/>
                  </a:schemeClr>
                </a:solidFill>
              </a:rPr>
              <a:t> </a:t>
            </a:r>
            <a:r>
              <a:rPr lang="en-GB" sz="2400" dirty="0" err="1">
                <a:solidFill>
                  <a:schemeClr val="accent4">
                    <a:lumMod val="75000"/>
                  </a:schemeClr>
                </a:solidFill>
              </a:rPr>
              <a:t>syml</a:t>
            </a:r>
            <a:r>
              <a:rPr lang="en-GB" sz="2400" dirty="0">
                <a:solidFill>
                  <a:schemeClr val="accent4">
                    <a:lumMod val="75000"/>
                  </a:schemeClr>
                </a:solidFill>
              </a:rPr>
              <a:t> v • </a:t>
            </a:r>
            <a:r>
              <a:rPr lang="en-GB" sz="2400" dirty="0" err="1">
                <a:solidFill>
                  <a:schemeClr val="accent4">
                    <a:lumMod val="75000"/>
                  </a:schemeClr>
                </a:solidFill>
              </a:rPr>
              <a:t>datrys</a:t>
            </a:r>
            <a:r>
              <a:rPr lang="en-GB" sz="2400" dirty="0">
                <a:solidFill>
                  <a:schemeClr val="accent4">
                    <a:lumMod val="75000"/>
                  </a:schemeClr>
                </a:solidFill>
              </a:rPr>
              <a:t> </a:t>
            </a:r>
            <a:r>
              <a:rPr lang="en-GB" sz="2400" dirty="0" err="1">
                <a:solidFill>
                  <a:schemeClr val="accent4">
                    <a:lumMod val="75000"/>
                  </a:schemeClr>
                </a:solidFill>
              </a:rPr>
              <a:t>hafaliadau</a:t>
            </a:r>
            <a:r>
              <a:rPr lang="en-GB" sz="2400" dirty="0">
                <a:solidFill>
                  <a:schemeClr val="accent4">
                    <a:lumMod val="75000"/>
                  </a:schemeClr>
                </a:solidFill>
              </a:rPr>
              <a:t> </a:t>
            </a:r>
            <a:r>
              <a:rPr lang="en-GB" sz="2400" dirty="0" err="1">
                <a:solidFill>
                  <a:schemeClr val="accent4">
                    <a:lumMod val="75000"/>
                  </a:schemeClr>
                </a:solidFill>
              </a:rPr>
              <a:t>cydamserol</a:t>
            </a:r>
            <a:r>
              <a:rPr lang="en-GB" sz="2400" dirty="0">
                <a:solidFill>
                  <a:schemeClr val="accent4">
                    <a:lumMod val="75000"/>
                  </a:schemeClr>
                </a:solidFill>
              </a:rPr>
              <a:t> </a:t>
            </a:r>
            <a:r>
              <a:rPr lang="en-GB" sz="2400" dirty="0" err="1">
                <a:solidFill>
                  <a:schemeClr val="accent4">
                    <a:lumMod val="75000"/>
                  </a:schemeClr>
                </a:solidFill>
              </a:rPr>
              <a:t>llinol</a:t>
            </a:r>
            <a:r>
              <a:rPr lang="en-GB" sz="2400" dirty="0">
                <a:solidFill>
                  <a:schemeClr val="accent4">
                    <a:lumMod val="75000"/>
                  </a:schemeClr>
                </a:solidFill>
              </a:rPr>
              <a:t> </a:t>
            </a:r>
            <a:r>
              <a:rPr lang="en-GB" sz="2400" dirty="0" err="1">
                <a:solidFill>
                  <a:schemeClr val="accent4">
                    <a:lumMod val="75000"/>
                  </a:schemeClr>
                </a:solidFill>
              </a:rPr>
              <a:t>syml</a:t>
            </a:r>
            <a:r>
              <a:rPr lang="en-GB" sz="2400" dirty="0">
                <a:solidFill>
                  <a:schemeClr val="accent4">
                    <a:lumMod val="75000"/>
                  </a:schemeClr>
                </a:solidFill>
              </a:rPr>
              <a:t> </a:t>
            </a:r>
            <a:r>
              <a:rPr lang="en-GB" sz="2400" dirty="0" err="1">
                <a:solidFill>
                  <a:schemeClr val="accent4">
                    <a:lumMod val="75000"/>
                  </a:schemeClr>
                </a:solidFill>
              </a:rPr>
              <a:t>yn</a:t>
            </a:r>
            <a:r>
              <a:rPr lang="en-GB" sz="2400" dirty="0">
                <a:solidFill>
                  <a:schemeClr val="accent4">
                    <a:lumMod val="75000"/>
                  </a:schemeClr>
                </a:solidFill>
              </a:rPr>
              <a:t> </a:t>
            </a:r>
            <a:r>
              <a:rPr lang="en-GB" sz="2400" dirty="0" err="1">
                <a:solidFill>
                  <a:schemeClr val="accent4">
                    <a:lumMod val="75000"/>
                  </a:schemeClr>
                </a:solidFill>
              </a:rPr>
              <a:t>graffigol</a:t>
            </a:r>
            <a:r>
              <a:rPr lang="en-GB" sz="2400" dirty="0">
                <a:solidFill>
                  <a:schemeClr val="accent4">
                    <a:lumMod val="75000"/>
                  </a:schemeClr>
                </a:solidFill>
              </a:rPr>
              <a:t> • </a:t>
            </a:r>
            <a:r>
              <a:rPr lang="it-IT" sz="2400" dirty="0">
                <a:solidFill>
                  <a:schemeClr val="accent4">
                    <a:lumMod val="75000"/>
                  </a:schemeClr>
                </a:solidFill>
              </a:rPr>
              <a:t>llunio graffiau a diffinio parthau i ddangos un anhafaledd &lt; &gt; ≤ ≥ </a:t>
            </a:r>
            <a:endParaRPr lang="en-GB" sz="2400" dirty="0">
              <a:solidFill>
                <a:schemeClr val="accent4">
                  <a:lumMod val="75000"/>
                </a:schemeClr>
              </a:solidFill>
            </a:endParaRPr>
          </a:p>
          <a:p>
            <a:r>
              <a:rPr lang="en-GB" sz="2400" dirty="0">
                <a:solidFill>
                  <a:srgbClr val="7030A0"/>
                </a:solidFill>
              </a:rPr>
              <a:t>Bl 11: datgan </a:t>
            </a:r>
            <a:r>
              <a:rPr lang="en-GB" sz="2400" dirty="0" err="1">
                <a:solidFill>
                  <a:srgbClr val="7030A0"/>
                </a:solidFill>
              </a:rPr>
              <a:t>hafaliad</a:t>
            </a:r>
            <a:r>
              <a:rPr lang="en-GB" sz="2400" dirty="0">
                <a:solidFill>
                  <a:srgbClr val="7030A0"/>
                </a:solidFill>
              </a:rPr>
              <a:t> </a:t>
            </a:r>
            <a:r>
              <a:rPr lang="en-GB" sz="2400" dirty="0" err="1">
                <a:solidFill>
                  <a:srgbClr val="7030A0"/>
                </a:solidFill>
              </a:rPr>
              <a:t>llinellau</a:t>
            </a:r>
            <a:r>
              <a:rPr lang="en-GB" sz="2400" dirty="0">
                <a:solidFill>
                  <a:srgbClr val="7030A0"/>
                </a:solidFill>
              </a:rPr>
              <a:t> </a:t>
            </a:r>
            <a:r>
              <a:rPr lang="en-GB" sz="2400" dirty="0" err="1">
                <a:solidFill>
                  <a:srgbClr val="7030A0"/>
                </a:solidFill>
              </a:rPr>
              <a:t>cyfochrog</a:t>
            </a:r>
            <a:r>
              <a:rPr lang="en-GB" sz="2400" dirty="0">
                <a:solidFill>
                  <a:srgbClr val="7030A0"/>
                </a:solidFill>
              </a:rPr>
              <a:t> </a:t>
            </a:r>
            <a:r>
              <a:rPr lang="en-GB" sz="2400" dirty="0" err="1">
                <a:solidFill>
                  <a:srgbClr val="7030A0"/>
                </a:solidFill>
              </a:rPr>
              <a:t>ar</a:t>
            </a:r>
            <a:r>
              <a:rPr lang="en-GB" sz="2400" dirty="0">
                <a:solidFill>
                  <a:srgbClr val="7030A0"/>
                </a:solidFill>
              </a:rPr>
              <a:t> sail </a:t>
            </a:r>
            <a:r>
              <a:rPr lang="en-GB" sz="2400" dirty="0" err="1">
                <a:solidFill>
                  <a:srgbClr val="7030A0"/>
                </a:solidFill>
              </a:rPr>
              <a:t>ffeithiau</a:t>
            </a:r>
            <a:r>
              <a:rPr lang="en-GB" sz="2400" dirty="0">
                <a:solidFill>
                  <a:srgbClr val="7030A0"/>
                </a:solidFill>
              </a:rPr>
              <a:t> neu </a:t>
            </a:r>
            <a:r>
              <a:rPr lang="en-GB" sz="2400" dirty="0" err="1">
                <a:solidFill>
                  <a:srgbClr val="7030A0"/>
                </a:solidFill>
              </a:rPr>
              <a:t>graff</a:t>
            </a:r>
            <a:r>
              <a:rPr lang="en-GB" sz="2400" dirty="0">
                <a:solidFill>
                  <a:srgbClr val="7030A0"/>
                </a:solidFill>
              </a:rPr>
              <a:t> • </a:t>
            </a:r>
            <a:r>
              <a:rPr lang="en-GB" sz="2400" dirty="0" err="1">
                <a:solidFill>
                  <a:srgbClr val="7030A0"/>
                </a:solidFill>
              </a:rPr>
              <a:t>cynhyrchu</a:t>
            </a:r>
            <a:r>
              <a:rPr lang="en-GB" sz="2400" dirty="0">
                <a:solidFill>
                  <a:srgbClr val="7030A0"/>
                </a:solidFill>
              </a:rPr>
              <a:t> a </a:t>
            </a:r>
            <a:r>
              <a:rPr lang="en-GB" sz="2400" dirty="0" err="1">
                <a:solidFill>
                  <a:srgbClr val="7030A0"/>
                </a:solidFill>
              </a:rPr>
              <a:t>phlotio</a:t>
            </a:r>
            <a:r>
              <a:rPr lang="en-GB" sz="2400" dirty="0">
                <a:solidFill>
                  <a:srgbClr val="7030A0"/>
                </a:solidFill>
              </a:rPr>
              <a:t> </a:t>
            </a:r>
            <a:r>
              <a:rPr lang="en-GB" sz="2400" dirty="0" err="1">
                <a:solidFill>
                  <a:srgbClr val="7030A0"/>
                </a:solidFill>
              </a:rPr>
              <a:t>pwyntiau</a:t>
            </a:r>
            <a:r>
              <a:rPr lang="en-GB" sz="2400" dirty="0">
                <a:solidFill>
                  <a:srgbClr val="7030A0"/>
                </a:solidFill>
              </a:rPr>
              <a:t> </a:t>
            </a:r>
            <a:r>
              <a:rPr lang="en-GB" sz="2400" dirty="0" err="1">
                <a:solidFill>
                  <a:srgbClr val="7030A0"/>
                </a:solidFill>
              </a:rPr>
              <a:t>ar</a:t>
            </a:r>
            <a:r>
              <a:rPr lang="en-GB" sz="2400" dirty="0">
                <a:solidFill>
                  <a:srgbClr val="7030A0"/>
                </a:solidFill>
              </a:rPr>
              <a:t> </a:t>
            </a:r>
            <a:r>
              <a:rPr lang="en-GB" sz="2400" dirty="0" err="1">
                <a:solidFill>
                  <a:srgbClr val="7030A0"/>
                </a:solidFill>
              </a:rPr>
              <a:t>gyfer</a:t>
            </a:r>
            <a:r>
              <a:rPr lang="en-GB" sz="2400" dirty="0">
                <a:solidFill>
                  <a:srgbClr val="7030A0"/>
                </a:solidFill>
              </a:rPr>
              <a:t> ffwythiannau </a:t>
            </a:r>
            <a:r>
              <a:rPr lang="en-GB" sz="2400" dirty="0" err="1">
                <a:solidFill>
                  <a:srgbClr val="7030A0"/>
                </a:solidFill>
              </a:rPr>
              <a:t>cwadratig</a:t>
            </a:r>
            <a:r>
              <a:rPr lang="en-GB" sz="2400" dirty="0">
                <a:solidFill>
                  <a:srgbClr val="7030A0"/>
                </a:solidFill>
              </a:rPr>
              <a:t> a </a:t>
            </a:r>
            <a:r>
              <a:rPr lang="en-GB" sz="2400" dirty="0" err="1">
                <a:solidFill>
                  <a:srgbClr val="7030A0"/>
                </a:solidFill>
              </a:rPr>
              <a:t>chiwbig</a:t>
            </a:r>
            <a:r>
              <a:rPr lang="en-GB" sz="2400" dirty="0">
                <a:solidFill>
                  <a:srgbClr val="7030A0"/>
                </a:solidFill>
              </a:rPr>
              <a:t> • </a:t>
            </a:r>
            <a:r>
              <a:rPr lang="en-GB" sz="2400" dirty="0" err="1">
                <a:solidFill>
                  <a:srgbClr val="7030A0"/>
                </a:solidFill>
              </a:rPr>
              <a:t>cynhyrchu</a:t>
            </a:r>
            <a:r>
              <a:rPr lang="en-GB" sz="2400" dirty="0">
                <a:solidFill>
                  <a:srgbClr val="7030A0"/>
                </a:solidFill>
              </a:rPr>
              <a:t> a </a:t>
            </a:r>
            <a:r>
              <a:rPr lang="en-GB" sz="2400" dirty="0" err="1">
                <a:solidFill>
                  <a:srgbClr val="7030A0"/>
                </a:solidFill>
              </a:rPr>
              <a:t>phlotio</a:t>
            </a:r>
            <a:r>
              <a:rPr lang="en-GB" sz="2400" dirty="0">
                <a:solidFill>
                  <a:srgbClr val="7030A0"/>
                </a:solidFill>
              </a:rPr>
              <a:t> </a:t>
            </a:r>
            <a:r>
              <a:rPr lang="en-GB" sz="2400" dirty="0" err="1">
                <a:solidFill>
                  <a:srgbClr val="7030A0"/>
                </a:solidFill>
              </a:rPr>
              <a:t>pwyntiau</a:t>
            </a:r>
            <a:r>
              <a:rPr lang="en-GB" sz="2400" dirty="0">
                <a:solidFill>
                  <a:srgbClr val="7030A0"/>
                </a:solidFill>
              </a:rPr>
              <a:t> </a:t>
            </a:r>
            <a:r>
              <a:rPr lang="en-GB" sz="2400" dirty="0" err="1">
                <a:solidFill>
                  <a:srgbClr val="7030A0"/>
                </a:solidFill>
              </a:rPr>
              <a:t>ar</a:t>
            </a:r>
            <a:r>
              <a:rPr lang="en-GB" sz="2400" dirty="0">
                <a:solidFill>
                  <a:srgbClr val="7030A0"/>
                </a:solidFill>
              </a:rPr>
              <a:t> </a:t>
            </a:r>
            <a:r>
              <a:rPr lang="en-GB" sz="2400" dirty="0" err="1">
                <a:solidFill>
                  <a:srgbClr val="7030A0"/>
                </a:solidFill>
              </a:rPr>
              <a:t>gyfer</a:t>
            </a:r>
            <a:r>
              <a:rPr lang="en-GB" sz="2400" dirty="0">
                <a:solidFill>
                  <a:srgbClr val="7030A0"/>
                </a:solidFill>
              </a:rPr>
              <a:t> </a:t>
            </a:r>
            <a:r>
              <a:rPr lang="en-GB" sz="2400" dirty="0" err="1">
                <a:solidFill>
                  <a:srgbClr val="7030A0"/>
                </a:solidFill>
              </a:rPr>
              <a:t>graffiau</a:t>
            </a:r>
            <a:r>
              <a:rPr lang="en-GB" sz="2400" dirty="0">
                <a:solidFill>
                  <a:srgbClr val="7030A0"/>
                </a:solidFill>
              </a:rPr>
              <a:t> </a:t>
            </a:r>
            <a:r>
              <a:rPr lang="en-GB" sz="2400" dirty="0" err="1">
                <a:solidFill>
                  <a:srgbClr val="7030A0"/>
                </a:solidFill>
              </a:rPr>
              <a:t>cilyddol</a:t>
            </a:r>
            <a:r>
              <a:rPr lang="en-GB" sz="2400" dirty="0">
                <a:solidFill>
                  <a:srgbClr val="7030A0"/>
                </a:solidFill>
              </a:rPr>
              <a:t> </a:t>
            </a:r>
            <a:r>
              <a:rPr lang="en-GB" sz="2400" dirty="0" err="1">
                <a:solidFill>
                  <a:srgbClr val="7030A0"/>
                </a:solidFill>
              </a:rPr>
              <a:t>syml</a:t>
            </a:r>
            <a:r>
              <a:rPr lang="en-GB" sz="2400" dirty="0">
                <a:solidFill>
                  <a:srgbClr val="7030A0"/>
                </a:solidFill>
              </a:rPr>
              <a:t> • </a:t>
            </a:r>
            <a:r>
              <a:rPr lang="en-GB" sz="2400" dirty="0" err="1">
                <a:solidFill>
                  <a:srgbClr val="7030A0"/>
                </a:solidFill>
              </a:rPr>
              <a:t>cynhyrchu</a:t>
            </a:r>
            <a:r>
              <a:rPr lang="en-GB" sz="2400" dirty="0">
                <a:solidFill>
                  <a:srgbClr val="7030A0"/>
                </a:solidFill>
              </a:rPr>
              <a:t>, </a:t>
            </a:r>
            <a:r>
              <a:rPr lang="en-GB" sz="2400" dirty="0" err="1">
                <a:solidFill>
                  <a:srgbClr val="7030A0"/>
                </a:solidFill>
              </a:rPr>
              <a:t>plotio</a:t>
            </a:r>
            <a:r>
              <a:rPr lang="en-GB" sz="2400" dirty="0">
                <a:solidFill>
                  <a:srgbClr val="7030A0"/>
                </a:solidFill>
              </a:rPr>
              <a:t> </a:t>
            </a:r>
            <a:r>
              <a:rPr lang="en-GB" sz="2400" dirty="0" err="1">
                <a:solidFill>
                  <a:srgbClr val="7030A0"/>
                </a:solidFill>
              </a:rPr>
              <a:t>pwyntiau</a:t>
            </a:r>
            <a:r>
              <a:rPr lang="en-GB" sz="2400" dirty="0">
                <a:solidFill>
                  <a:srgbClr val="7030A0"/>
                </a:solidFill>
              </a:rPr>
              <a:t> a </a:t>
            </a:r>
            <a:r>
              <a:rPr lang="en-GB" sz="2400" dirty="0" err="1">
                <a:solidFill>
                  <a:srgbClr val="7030A0"/>
                </a:solidFill>
              </a:rPr>
              <a:t>defnyddio</a:t>
            </a:r>
            <a:r>
              <a:rPr lang="en-GB" sz="2400" dirty="0">
                <a:solidFill>
                  <a:srgbClr val="7030A0"/>
                </a:solidFill>
              </a:rPr>
              <a:t> </a:t>
            </a:r>
            <a:r>
              <a:rPr lang="en-GB" sz="2400" dirty="0" err="1">
                <a:solidFill>
                  <a:srgbClr val="7030A0"/>
                </a:solidFill>
              </a:rPr>
              <a:t>graffiau</a:t>
            </a:r>
            <a:r>
              <a:rPr lang="en-GB" sz="2400" dirty="0">
                <a:solidFill>
                  <a:srgbClr val="7030A0"/>
                </a:solidFill>
              </a:rPr>
              <a:t> </a:t>
            </a:r>
            <a:r>
              <a:rPr lang="en-GB" sz="2400" dirty="0" err="1">
                <a:solidFill>
                  <a:srgbClr val="7030A0"/>
                </a:solidFill>
              </a:rPr>
              <a:t>mynegrifol</a:t>
            </a:r>
            <a:r>
              <a:rPr lang="en-GB" sz="2400" dirty="0">
                <a:solidFill>
                  <a:srgbClr val="7030A0"/>
                </a:solidFill>
              </a:rPr>
              <a:t> </a:t>
            </a:r>
            <a:r>
              <a:rPr lang="en-GB" sz="2400" dirty="0" err="1">
                <a:solidFill>
                  <a:srgbClr val="7030A0"/>
                </a:solidFill>
              </a:rPr>
              <a:t>ar</a:t>
            </a:r>
            <a:r>
              <a:rPr lang="en-GB" sz="2400" dirty="0">
                <a:solidFill>
                  <a:srgbClr val="7030A0"/>
                </a:solidFill>
              </a:rPr>
              <a:t> sail y = </a:t>
            </a:r>
            <a:r>
              <a:rPr lang="en-GB" sz="2400" dirty="0" err="1">
                <a:solidFill>
                  <a:srgbClr val="7030A0"/>
                </a:solidFill>
              </a:rPr>
              <a:t>k^x</a:t>
            </a:r>
            <a:r>
              <a:rPr lang="en-GB" sz="2400" dirty="0">
                <a:solidFill>
                  <a:srgbClr val="7030A0"/>
                </a:solidFill>
              </a:rPr>
              <a:t>  • </a:t>
            </a:r>
            <a:r>
              <a:rPr lang="en-GB" sz="2400" dirty="0" err="1">
                <a:solidFill>
                  <a:srgbClr val="7030A0"/>
                </a:solidFill>
              </a:rPr>
              <a:t>datrys</a:t>
            </a:r>
            <a:r>
              <a:rPr lang="en-GB" sz="2400" dirty="0">
                <a:solidFill>
                  <a:srgbClr val="7030A0"/>
                </a:solidFill>
              </a:rPr>
              <a:t> </a:t>
            </a:r>
            <a:r>
              <a:rPr lang="en-GB" sz="2400" dirty="0" err="1">
                <a:solidFill>
                  <a:srgbClr val="7030A0"/>
                </a:solidFill>
              </a:rPr>
              <a:t>hafaliadau</a:t>
            </a:r>
            <a:r>
              <a:rPr lang="en-GB" sz="2400" dirty="0">
                <a:solidFill>
                  <a:srgbClr val="7030A0"/>
                </a:solidFill>
              </a:rPr>
              <a:t> </a:t>
            </a:r>
            <a:r>
              <a:rPr lang="en-GB" sz="2400" dirty="0" err="1">
                <a:solidFill>
                  <a:srgbClr val="7030A0"/>
                </a:solidFill>
              </a:rPr>
              <a:t>cydamserol</a:t>
            </a:r>
            <a:r>
              <a:rPr lang="en-GB" sz="2400" dirty="0">
                <a:solidFill>
                  <a:srgbClr val="7030A0"/>
                </a:solidFill>
              </a:rPr>
              <a:t> </a:t>
            </a:r>
            <a:r>
              <a:rPr lang="en-GB" sz="2400" dirty="0" err="1">
                <a:solidFill>
                  <a:srgbClr val="7030A0"/>
                </a:solidFill>
              </a:rPr>
              <a:t>llinol</a:t>
            </a:r>
            <a:r>
              <a:rPr lang="en-GB" sz="2400" dirty="0">
                <a:solidFill>
                  <a:srgbClr val="7030A0"/>
                </a:solidFill>
              </a:rPr>
              <a:t> </a:t>
            </a:r>
            <a:r>
              <a:rPr lang="en-GB" sz="2400" dirty="0" err="1">
                <a:solidFill>
                  <a:srgbClr val="7030A0"/>
                </a:solidFill>
              </a:rPr>
              <a:t>yn</a:t>
            </a:r>
            <a:r>
              <a:rPr lang="en-GB" sz="2400" dirty="0">
                <a:solidFill>
                  <a:srgbClr val="7030A0"/>
                </a:solidFill>
              </a:rPr>
              <a:t> </a:t>
            </a:r>
            <a:r>
              <a:rPr lang="en-GB" sz="2400" dirty="0" err="1">
                <a:solidFill>
                  <a:srgbClr val="7030A0"/>
                </a:solidFill>
              </a:rPr>
              <a:t>graffigol</a:t>
            </a:r>
            <a:r>
              <a:rPr lang="en-GB" sz="2400" dirty="0">
                <a:solidFill>
                  <a:srgbClr val="7030A0"/>
                </a:solidFill>
              </a:rPr>
              <a:t>  • nodi </a:t>
            </a:r>
            <a:r>
              <a:rPr lang="en-GB" sz="2400" dirty="0" err="1">
                <a:solidFill>
                  <a:srgbClr val="7030A0"/>
                </a:solidFill>
              </a:rPr>
              <a:t>nodweddion</a:t>
            </a:r>
            <a:r>
              <a:rPr lang="en-GB" sz="2400" dirty="0">
                <a:solidFill>
                  <a:srgbClr val="7030A0"/>
                </a:solidFill>
              </a:rPr>
              <a:t> </a:t>
            </a:r>
            <a:r>
              <a:rPr lang="en-GB" sz="2400" dirty="0" err="1">
                <a:solidFill>
                  <a:srgbClr val="7030A0"/>
                </a:solidFill>
              </a:rPr>
              <a:t>allweddol</a:t>
            </a:r>
            <a:r>
              <a:rPr lang="en-GB" sz="2400" dirty="0">
                <a:solidFill>
                  <a:srgbClr val="7030A0"/>
                </a:solidFill>
              </a:rPr>
              <a:t>, a </a:t>
            </a:r>
            <a:r>
              <a:rPr lang="en-GB" sz="2400" dirty="0" err="1">
                <a:solidFill>
                  <a:srgbClr val="7030A0"/>
                </a:solidFill>
              </a:rPr>
              <a:t>gwahaniaethu</a:t>
            </a:r>
            <a:r>
              <a:rPr lang="en-GB" sz="2400" dirty="0">
                <a:solidFill>
                  <a:srgbClr val="7030A0"/>
                </a:solidFill>
              </a:rPr>
              <a:t> </a:t>
            </a:r>
            <a:r>
              <a:rPr lang="en-GB" sz="2400" dirty="0" err="1">
                <a:solidFill>
                  <a:srgbClr val="7030A0"/>
                </a:solidFill>
              </a:rPr>
              <a:t>rhwng</a:t>
            </a:r>
            <a:r>
              <a:rPr lang="en-GB" sz="2400" dirty="0">
                <a:solidFill>
                  <a:srgbClr val="7030A0"/>
                </a:solidFill>
              </a:rPr>
              <a:t>, </a:t>
            </a:r>
            <a:r>
              <a:rPr lang="en-GB" sz="2400" dirty="0" err="1">
                <a:solidFill>
                  <a:srgbClr val="7030A0"/>
                </a:solidFill>
              </a:rPr>
              <a:t>graffiau</a:t>
            </a:r>
            <a:r>
              <a:rPr lang="en-GB" sz="2400" dirty="0">
                <a:solidFill>
                  <a:srgbClr val="7030A0"/>
                </a:solidFill>
              </a:rPr>
              <a:t> ffwythiannau </a:t>
            </a:r>
            <a:r>
              <a:rPr lang="en-GB" sz="2400" dirty="0" err="1">
                <a:solidFill>
                  <a:srgbClr val="7030A0"/>
                </a:solidFill>
              </a:rPr>
              <a:t>llinol</a:t>
            </a:r>
            <a:r>
              <a:rPr lang="en-GB" sz="2400" dirty="0">
                <a:solidFill>
                  <a:srgbClr val="7030A0"/>
                </a:solidFill>
              </a:rPr>
              <a:t>, </a:t>
            </a:r>
            <a:r>
              <a:rPr lang="en-GB" sz="2400" dirty="0" err="1">
                <a:solidFill>
                  <a:srgbClr val="7030A0"/>
                </a:solidFill>
              </a:rPr>
              <a:t>cwadratig</a:t>
            </a:r>
            <a:r>
              <a:rPr lang="en-GB" sz="2400" dirty="0">
                <a:solidFill>
                  <a:srgbClr val="7030A0"/>
                </a:solidFill>
              </a:rPr>
              <a:t>, </a:t>
            </a:r>
            <a:r>
              <a:rPr lang="en-GB" sz="2400" dirty="0" err="1">
                <a:solidFill>
                  <a:srgbClr val="7030A0"/>
                </a:solidFill>
              </a:rPr>
              <a:t>ciwbig</a:t>
            </a:r>
            <a:r>
              <a:rPr lang="en-GB" sz="2400" dirty="0">
                <a:solidFill>
                  <a:srgbClr val="7030A0"/>
                </a:solidFill>
              </a:rPr>
              <a:t> a </a:t>
            </a:r>
            <a:r>
              <a:rPr lang="en-GB" sz="2400" dirty="0" err="1">
                <a:solidFill>
                  <a:srgbClr val="7030A0"/>
                </a:solidFill>
              </a:rPr>
              <a:t>chilyddol</a:t>
            </a:r>
            <a:r>
              <a:rPr lang="en-GB" sz="2400" dirty="0">
                <a:solidFill>
                  <a:srgbClr val="7030A0"/>
                </a:solidFill>
              </a:rPr>
              <a:t>  • </a:t>
            </a:r>
            <a:r>
              <a:rPr lang="en-GB" sz="2400" dirty="0" err="1">
                <a:solidFill>
                  <a:srgbClr val="7030A0"/>
                </a:solidFill>
              </a:rPr>
              <a:t>llunio</a:t>
            </a:r>
            <a:r>
              <a:rPr lang="en-GB" sz="2400" dirty="0">
                <a:solidFill>
                  <a:srgbClr val="7030A0"/>
                </a:solidFill>
              </a:rPr>
              <a:t> </a:t>
            </a:r>
            <a:r>
              <a:rPr lang="en-GB" sz="2400" dirty="0" err="1">
                <a:solidFill>
                  <a:srgbClr val="7030A0"/>
                </a:solidFill>
              </a:rPr>
              <a:t>graffiau</a:t>
            </a:r>
            <a:r>
              <a:rPr lang="en-GB" sz="2400" dirty="0">
                <a:solidFill>
                  <a:srgbClr val="7030A0"/>
                </a:solidFill>
              </a:rPr>
              <a:t> a </a:t>
            </a:r>
            <a:r>
              <a:rPr lang="en-GB" sz="2400" dirty="0" err="1">
                <a:solidFill>
                  <a:srgbClr val="7030A0"/>
                </a:solidFill>
              </a:rPr>
              <a:t>diffinio</a:t>
            </a:r>
            <a:r>
              <a:rPr lang="en-GB" sz="2400" dirty="0">
                <a:solidFill>
                  <a:srgbClr val="7030A0"/>
                </a:solidFill>
              </a:rPr>
              <a:t> </a:t>
            </a:r>
            <a:r>
              <a:rPr lang="en-GB" sz="2400" dirty="0" err="1">
                <a:solidFill>
                  <a:srgbClr val="7030A0"/>
                </a:solidFill>
              </a:rPr>
              <a:t>parthau</a:t>
            </a:r>
            <a:r>
              <a:rPr lang="en-GB" sz="2400" dirty="0">
                <a:solidFill>
                  <a:srgbClr val="7030A0"/>
                </a:solidFill>
              </a:rPr>
              <a:t> </a:t>
            </a:r>
            <a:r>
              <a:rPr lang="en-GB" sz="2400" dirty="0" err="1">
                <a:solidFill>
                  <a:srgbClr val="7030A0"/>
                </a:solidFill>
              </a:rPr>
              <a:t>i</a:t>
            </a:r>
            <a:r>
              <a:rPr lang="en-GB" sz="2400" dirty="0">
                <a:solidFill>
                  <a:srgbClr val="7030A0"/>
                </a:solidFill>
              </a:rPr>
              <a:t> </a:t>
            </a:r>
            <a:r>
              <a:rPr lang="en-GB" sz="2400" dirty="0" err="1">
                <a:solidFill>
                  <a:srgbClr val="7030A0"/>
                </a:solidFill>
              </a:rPr>
              <a:t>ddangos</a:t>
            </a:r>
            <a:r>
              <a:rPr lang="en-GB" sz="2400" dirty="0">
                <a:solidFill>
                  <a:srgbClr val="7030A0"/>
                </a:solidFill>
              </a:rPr>
              <a:t> 2 </a:t>
            </a:r>
            <a:r>
              <a:rPr lang="en-GB" sz="2400" dirty="0" err="1">
                <a:solidFill>
                  <a:srgbClr val="7030A0"/>
                </a:solidFill>
              </a:rPr>
              <a:t>anhafaledd</a:t>
            </a:r>
            <a:r>
              <a:rPr lang="en-GB" sz="2400" dirty="0">
                <a:solidFill>
                  <a:srgbClr val="7030A0"/>
                </a:solidFill>
              </a:rPr>
              <a:t> neu </a:t>
            </a:r>
            <a:r>
              <a:rPr lang="en-GB" sz="2400" dirty="0" err="1">
                <a:solidFill>
                  <a:srgbClr val="7030A0"/>
                </a:solidFill>
              </a:rPr>
              <a:t>fwy</a:t>
            </a:r>
            <a:endParaRPr lang="en-GB" sz="2400" dirty="0">
              <a:solidFill>
                <a:srgbClr val="7030A0"/>
              </a:solidFill>
            </a:endParaRPr>
          </a:p>
          <a:p>
            <a:r>
              <a:rPr lang="en-GB" sz="2400" dirty="0" err="1"/>
              <a:t>Ymestyn</a:t>
            </a:r>
            <a:r>
              <a:rPr lang="en-GB" sz="2400" dirty="0"/>
              <a:t>: </a:t>
            </a:r>
            <a:r>
              <a:rPr lang="en-GB" sz="2400" dirty="0" err="1"/>
              <a:t>canfod</a:t>
            </a:r>
            <a:r>
              <a:rPr lang="en-GB" sz="2400" dirty="0"/>
              <a:t> </a:t>
            </a:r>
            <a:r>
              <a:rPr lang="en-GB" sz="2400" dirty="0" err="1"/>
              <a:t>hafaliad</a:t>
            </a:r>
            <a:r>
              <a:rPr lang="en-GB" sz="2400" dirty="0"/>
              <a:t> </a:t>
            </a:r>
            <a:r>
              <a:rPr lang="en-GB" sz="2400" dirty="0" err="1"/>
              <a:t>llinell</a:t>
            </a:r>
            <a:r>
              <a:rPr lang="en-GB" sz="2400" dirty="0"/>
              <a:t> o </a:t>
            </a:r>
            <a:r>
              <a:rPr lang="en-GB" sz="2400" dirty="0" err="1"/>
              <a:t>graff</a:t>
            </a:r>
            <a:r>
              <a:rPr lang="en-GB" sz="2400" dirty="0"/>
              <a:t> • datgan </a:t>
            </a:r>
            <a:r>
              <a:rPr lang="en-GB" sz="2400" dirty="0" err="1"/>
              <a:t>hafaliad</a:t>
            </a:r>
            <a:r>
              <a:rPr lang="en-GB" sz="2400" dirty="0"/>
              <a:t> </a:t>
            </a:r>
            <a:r>
              <a:rPr lang="en-GB" sz="2400" dirty="0" err="1"/>
              <a:t>llinell</a:t>
            </a:r>
            <a:r>
              <a:rPr lang="en-GB" sz="2400" dirty="0"/>
              <a:t> </a:t>
            </a:r>
            <a:r>
              <a:rPr lang="en-GB" sz="2400" dirty="0" err="1"/>
              <a:t>perpendicwlar</a:t>
            </a:r>
            <a:r>
              <a:rPr lang="en-GB" sz="2400" dirty="0"/>
              <a:t> </a:t>
            </a:r>
            <a:r>
              <a:rPr lang="en-GB" sz="2400" dirty="0" err="1"/>
              <a:t>ar</a:t>
            </a:r>
            <a:r>
              <a:rPr lang="en-GB" sz="2400" dirty="0"/>
              <a:t> sail </a:t>
            </a:r>
            <a:r>
              <a:rPr lang="en-GB" sz="2400" dirty="0" err="1"/>
              <a:t>ffeithiau</a:t>
            </a:r>
            <a:r>
              <a:rPr lang="en-GB" sz="2400" dirty="0"/>
              <a:t> neu </a:t>
            </a:r>
            <a:r>
              <a:rPr lang="en-GB" sz="2400" dirty="0" err="1"/>
              <a:t>graff</a:t>
            </a:r>
            <a:r>
              <a:rPr lang="en-GB" sz="2400" dirty="0"/>
              <a:t>  • </a:t>
            </a:r>
            <a:r>
              <a:rPr lang="en-GB" sz="2400" dirty="0" err="1"/>
              <a:t>llunio</a:t>
            </a:r>
            <a:r>
              <a:rPr lang="en-GB" sz="2400" dirty="0"/>
              <a:t> neu </a:t>
            </a:r>
            <a:r>
              <a:rPr lang="en-GB" sz="2400" dirty="0" err="1"/>
              <a:t>ddiffinio</a:t>
            </a:r>
            <a:r>
              <a:rPr lang="en-GB" sz="2400" dirty="0"/>
              <a:t> </a:t>
            </a:r>
            <a:r>
              <a:rPr lang="en-GB" sz="2400" dirty="0" err="1"/>
              <a:t>parthau</a:t>
            </a:r>
            <a:r>
              <a:rPr lang="en-GB" sz="2400" dirty="0"/>
              <a:t> </a:t>
            </a:r>
            <a:r>
              <a:rPr lang="en-GB" sz="2400" dirty="0" err="1"/>
              <a:t>ar</a:t>
            </a:r>
            <a:r>
              <a:rPr lang="en-GB" sz="2400" dirty="0"/>
              <a:t> sail 3 </a:t>
            </a:r>
            <a:r>
              <a:rPr lang="en-GB" sz="2400" dirty="0" err="1"/>
              <a:t>anhafaledd</a:t>
            </a:r>
            <a:r>
              <a:rPr lang="en-GB" sz="2400" dirty="0"/>
              <a:t> neu </a:t>
            </a:r>
            <a:r>
              <a:rPr lang="en-GB" sz="2400" dirty="0" err="1"/>
              <a:t>fwy</a:t>
            </a:r>
            <a:r>
              <a:rPr lang="en-GB" sz="2400" dirty="0"/>
              <a:t> • </a:t>
            </a:r>
            <a:r>
              <a:rPr lang="en-GB" sz="2400" dirty="0" err="1"/>
              <a:t>trawsffurfio</a:t>
            </a:r>
            <a:r>
              <a:rPr lang="en-GB" sz="2400" dirty="0"/>
              <a:t> </a:t>
            </a:r>
            <a:r>
              <a:rPr lang="en-GB" sz="2400" dirty="0" err="1"/>
              <a:t>graffiau</a:t>
            </a:r>
            <a:r>
              <a:rPr lang="en-GB" sz="2400" dirty="0"/>
              <a:t> ffwythiannau </a:t>
            </a:r>
          </a:p>
          <a:p>
            <a:endParaRPr lang="en-GB" dirty="0"/>
          </a:p>
        </p:txBody>
      </p:sp>
      <p:pic>
        <p:nvPicPr>
          <p:cNvPr id="7" name="Picture 6">
            <a:extLst>
              <a:ext uri="{FF2B5EF4-FFF2-40B4-BE49-F238E27FC236}">
                <a16:creationId xmlns:a16="http://schemas.microsoft.com/office/drawing/2014/main" id="{8A84EC1E-8716-F15F-76D2-C330AE4163BC}"/>
              </a:ext>
            </a:extLst>
          </p:cNvPr>
          <p:cNvPicPr>
            <a:picLocks noChangeAspect="1"/>
          </p:cNvPicPr>
          <p:nvPr/>
        </p:nvPicPr>
        <p:blipFill rotWithShape="1">
          <a:blip r:embed="rId3"/>
          <a:srcRect l="50863" t="29981" r="25018" b="44885"/>
          <a:stretch/>
        </p:blipFill>
        <p:spPr>
          <a:xfrm>
            <a:off x="10573685" y="5794364"/>
            <a:ext cx="1517696" cy="1054385"/>
          </a:xfrm>
          <a:prstGeom prst="rect">
            <a:avLst/>
          </a:prstGeom>
        </p:spPr>
      </p:pic>
    </p:spTree>
    <p:extLst>
      <p:ext uri="{BB962C8B-B14F-4D97-AF65-F5344CB8AC3E}">
        <p14:creationId xmlns:p14="http://schemas.microsoft.com/office/powerpoint/2010/main" val="2102510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6B568A-0C2B-37AE-9E0C-DA1EE8381E3A}"/>
              </a:ext>
            </a:extLst>
          </p:cNvPr>
          <p:cNvSpPr txBox="1"/>
          <p:nvPr/>
        </p:nvSpPr>
        <p:spPr>
          <a:xfrm>
            <a:off x="967553" y="5227345"/>
            <a:ext cx="3272610" cy="923330"/>
          </a:xfrm>
          <a:prstGeom prst="rect">
            <a:avLst/>
          </a:prstGeom>
          <a:noFill/>
        </p:spPr>
        <p:txBody>
          <a:bodyPr wrap="square" lIns="91440" tIns="45720" rIns="91440" bIns="45720" anchor="t">
            <a:spAutoFit/>
          </a:bodyPr>
          <a:lstStyle/>
          <a:p>
            <a:r>
              <a:rPr lang="en-GB" dirty="0">
                <a:hlinkClick r:id="rId3"/>
              </a:rPr>
              <a:t>Secondary Mathematics: Planning - Home (sharepoint.com)</a:t>
            </a:r>
            <a:endParaRPr lang="en-US" dirty="0"/>
          </a:p>
        </p:txBody>
      </p:sp>
      <p:pic>
        <p:nvPicPr>
          <p:cNvPr id="8" name="Picture 7">
            <a:extLst>
              <a:ext uri="{FF2B5EF4-FFF2-40B4-BE49-F238E27FC236}">
                <a16:creationId xmlns:a16="http://schemas.microsoft.com/office/drawing/2014/main" id="{7BA4EDA7-C8DE-7A16-AB26-DBBB50F2DDEB}"/>
              </a:ext>
            </a:extLst>
          </p:cNvPr>
          <p:cNvPicPr>
            <a:picLocks noChangeAspect="1"/>
          </p:cNvPicPr>
          <p:nvPr/>
        </p:nvPicPr>
        <p:blipFill rotWithShape="1">
          <a:blip r:embed="rId4"/>
          <a:srcRect l="3091" t="12186" r="48753" b="19185"/>
          <a:stretch/>
        </p:blipFill>
        <p:spPr>
          <a:xfrm>
            <a:off x="1" y="981103"/>
            <a:ext cx="4322808" cy="4107091"/>
          </a:xfrm>
          <a:prstGeom prst="rect">
            <a:avLst/>
          </a:prstGeom>
        </p:spPr>
      </p:pic>
      <p:pic>
        <p:nvPicPr>
          <p:cNvPr id="3" name="Picture 2">
            <a:extLst>
              <a:ext uri="{FF2B5EF4-FFF2-40B4-BE49-F238E27FC236}">
                <a16:creationId xmlns:a16="http://schemas.microsoft.com/office/drawing/2014/main" id="{EE7CAA0F-2AC2-C59F-FEC7-4E720B622DE4}"/>
              </a:ext>
            </a:extLst>
          </p:cNvPr>
          <p:cNvPicPr>
            <a:picLocks noChangeAspect="1"/>
          </p:cNvPicPr>
          <p:nvPr/>
        </p:nvPicPr>
        <p:blipFill>
          <a:blip r:embed="rId5"/>
          <a:srcRect l="13823" t="49032" r="16858" b="5269"/>
          <a:stretch/>
        </p:blipFill>
        <p:spPr>
          <a:xfrm>
            <a:off x="4654532" y="3377380"/>
            <a:ext cx="7130845" cy="3134033"/>
          </a:xfrm>
          <a:prstGeom prst="rect">
            <a:avLst/>
          </a:prstGeom>
        </p:spPr>
      </p:pic>
      <p:pic>
        <p:nvPicPr>
          <p:cNvPr id="6" name="Picture 5">
            <a:extLst>
              <a:ext uri="{FF2B5EF4-FFF2-40B4-BE49-F238E27FC236}">
                <a16:creationId xmlns:a16="http://schemas.microsoft.com/office/drawing/2014/main" id="{5C6B8753-AC64-B8E3-777E-27A2B42D1EAB}"/>
              </a:ext>
            </a:extLst>
          </p:cNvPr>
          <p:cNvPicPr>
            <a:picLocks noChangeAspect="1"/>
          </p:cNvPicPr>
          <p:nvPr/>
        </p:nvPicPr>
        <p:blipFill>
          <a:blip r:embed="rId6"/>
          <a:srcRect l="13250" t="18924" r="14349" b="37850"/>
          <a:stretch/>
        </p:blipFill>
        <p:spPr>
          <a:xfrm>
            <a:off x="4744063" y="206478"/>
            <a:ext cx="7447936" cy="2964426"/>
          </a:xfrm>
          <a:prstGeom prst="rect">
            <a:avLst/>
          </a:prstGeom>
        </p:spPr>
      </p:pic>
    </p:spTree>
    <p:extLst>
      <p:ext uri="{BB962C8B-B14F-4D97-AF65-F5344CB8AC3E}">
        <p14:creationId xmlns:p14="http://schemas.microsoft.com/office/powerpoint/2010/main" val="23599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 descr="Financial graphs on a dark display">
            <a:extLst>
              <a:ext uri="{FF2B5EF4-FFF2-40B4-BE49-F238E27FC236}">
                <a16:creationId xmlns:a16="http://schemas.microsoft.com/office/drawing/2014/main" id="{7F961B65-26E3-F887-1791-82EEE9F2AB59}"/>
              </a:ext>
            </a:extLst>
          </p:cNvPr>
          <p:cNvPicPr>
            <a:picLocks noChangeAspect="1"/>
          </p:cNvPicPr>
          <p:nvPr/>
        </p:nvPicPr>
        <p:blipFill rotWithShape="1">
          <a:blip r:embed="rId2"/>
          <a:srcRect t="10000"/>
          <a:stretch/>
        </p:blipFill>
        <p:spPr>
          <a:xfrm>
            <a:off x="20" y="10"/>
            <a:ext cx="12191980" cy="6857990"/>
          </a:xfrm>
          <a:prstGeom prst="rect">
            <a:avLst/>
          </a:prstGeom>
        </p:spPr>
      </p:pic>
      <p:sp>
        <p:nvSpPr>
          <p:cNvPr id="41"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E29BA-71CD-7C78-7549-16912709D287}"/>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What do we mean by </a:t>
            </a:r>
            <a:r>
              <a:rPr lang="en-GB" sz="3600" i="1">
                <a:solidFill>
                  <a:schemeClr val="tx1">
                    <a:lumMod val="85000"/>
                    <a:lumOff val="15000"/>
                  </a:schemeClr>
                </a:solidFill>
              </a:rPr>
              <a:t>real life graphs?</a:t>
            </a:r>
            <a:endParaRPr lang="en-GB" sz="3600" i="1" dirty="0">
              <a:solidFill>
                <a:schemeClr val="tx1">
                  <a:lumMod val="85000"/>
                  <a:lumOff val="15000"/>
                </a:schemeClr>
              </a:solidFill>
            </a:endParaRPr>
          </a:p>
        </p:txBody>
      </p:sp>
      <p:cxnSp>
        <p:nvCxnSpPr>
          <p:cNvPr id="42"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0365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E29BA-71CD-7C78-7549-16912709D287}"/>
              </a:ext>
            </a:extLst>
          </p:cNvPr>
          <p:cNvSpPr>
            <a:spLocks noGrp="1"/>
          </p:cNvSpPr>
          <p:nvPr>
            <p:ph type="title"/>
          </p:nvPr>
        </p:nvSpPr>
        <p:spPr>
          <a:xfrm>
            <a:off x="643468" y="643468"/>
            <a:ext cx="4620584" cy="1432624"/>
          </a:xfrm>
        </p:spPr>
        <p:txBody>
          <a:bodyPr vert="horz" lIns="91440" tIns="45720" rIns="91440" bIns="45720" rtlCol="0" anchor="b">
            <a:normAutofit/>
          </a:bodyPr>
          <a:lstStyle/>
          <a:p>
            <a:r>
              <a:rPr lang="en-US" b="1" i="1" dirty="0"/>
              <a:t>Real life graphs?</a:t>
            </a:r>
            <a:br>
              <a:rPr lang="en-US" sz="2400" b="1" i="1" dirty="0"/>
            </a:br>
            <a:endParaRPr lang="en-US" sz="2400" i="1" dirty="0"/>
          </a:p>
        </p:txBody>
      </p:sp>
      <p:pic>
        <p:nvPicPr>
          <p:cNvPr id="1026" name="Picture 2" descr="MEDIAN Don Steward mathematics teaching: distance/time graphs and ...">
            <a:extLst>
              <a:ext uri="{FF2B5EF4-FFF2-40B4-BE49-F238E27FC236}">
                <a16:creationId xmlns:a16="http://schemas.microsoft.com/office/drawing/2014/main" id="{892F43EE-A891-B12E-5ECD-B048A935E0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095" r="15826"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16D50A31-855A-B58E-DE86-BBE847ACDF7D}"/>
              </a:ext>
            </a:extLst>
          </p:cNvPr>
          <p:cNvSpPr txBox="1">
            <a:spLocks/>
          </p:cNvSpPr>
          <p:nvPr/>
        </p:nvSpPr>
        <p:spPr>
          <a:xfrm>
            <a:off x="718518" y="1145431"/>
            <a:ext cx="4620584" cy="4567137"/>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US" sz="2400" i="1" dirty="0"/>
            </a:br>
            <a:r>
              <a:rPr lang="en-US" sz="2400" i="1" dirty="0"/>
              <a:t>1. Conversion graphs</a:t>
            </a:r>
            <a:br>
              <a:rPr lang="en-US" sz="2400" i="1" dirty="0"/>
            </a:br>
            <a:r>
              <a:rPr lang="en-US" sz="2400" i="1" dirty="0"/>
              <a:t>2. Distance/time graphs</a:t>
            </a:r>
            <a:br>
              <a:rPr lang="en-US" sz="2400" i="1" dirty="0"/>
            </a:br>
            <a:r>
              <a:rPr lang="en-US" sz="2400" i="1" dirty="0"/>
              <a:t>3. Velocity/time graphs</a:t>
            </a:r>
            <a:br>
              <a:rPr lang="en-US" sz="2400" i="1" dirty="0"/>
            </a:br>
            <a:r>
              <a:rPr lang="en-US" sz="2400" i="1" dirty="0"/>
              <a:t>4. Speed/time graphs</a:t>
            </a:r>
            <a:br>
              <a:rPr lang="en-US" sz="2400" i="1" dirty="0"/>
            </a:br>
            <a:r>
              <a:rPr lang="en-US" sz="2400" i="1" dirty="0"/>
              <a:t>5. Temperature/time graph</a:t>
            </a:r>
            <a:br>
              <a:rPr lang="en-US" sz="2400" i="1" dirty="0"/>
            </a:br>
            <a:r>
              <a:rPr lang="en-US" sz="2400" i="1" dirty="0"/>
              <a:t>6. Graphs showing real life situations in geometry such as depth of water in containers as they fill at a steady rate</a:t>
            </a:r>
            <a:br>
              <a:rPr lang="en-US" sz="2400" i="1" dirty="0"/>
            </a:br>
            <a:r>
              <a:rPr lang="en-US" sz="2400" i="1" dirty="0"/>
              <a:t>7. Financial situations, for example, the cost of hiring a car over a period of 5 days</a:t>
            </a:r>
            <a:br>
              <a:rPr lang="en-US" sz="2400" i="1" dirty="0"/>
            </a:br>
            <a:endParaRPr lang="en-US" sz="2400" i="1" dirty="0"/>
          </a:p>
        </p:txBody>
      </p:sp>
    </p:spTree>
    <p:extLst>
      <p:ext uri="{BB962C8B-B14F-4D97-AF65-F5344CB8AC3E}">
        <p14:creationId xmlns:p14="http://schemas.microsoft.com/office/powerpoint/2010/main" val="2860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11E29BB-BC7D-475D-A92F-5B3A90A40996}"/>
              </a:ext>
            </a:extLst>
          </p:cNvPr>
          <p:cNvSpPr>
            <a:spLocks noChangeArrowheads="1"/>
          </p:cNvSpPr>
          <p:nvPr/>
        </p:nvSpPr>
        <p:spPr bwMode="auto">
          <a:xfrm>
            <a:off x="243635" y="6649570"/>
            <a:ext cx="11746006" cy="194982"/>
          </a:xfrm>
          <a:prstGeom prst="rect">
            <a:avLst/>
          </a:prstGeom>
          <a:gradFill rotWithShape="1">
            <a:gsLst>
              <a:gs pos="0">
                <a:schemeClr val="bg1">
                  <a:gamma/>
                  <a:shade val="66275"/>
                  <a:invGamma/>
                </a:schemeClr>
              </a:gs>
              <a:gs pos="50000">
                <a:schemeClr val="bg1"/>
              </a:gs>
              <a:gs pos="100000">
                <a:schemeClr val="bg1">
                  <a:gamma/>
                  <a:shade val="66275"/>
                  <a:invGamma/>
                </a:schemeClr>
              </a:gs>
            </a:gsLst>
            <a:lin ang="5400000" scaled="1"/>
          </a:gradFill>
          <a:ln w="9525">
            <a:solidFill>
              <a:schemeClr val="tx1"/>
            </a:solidFill>
            <a:miter lim="800000"/>
            <a:headEnd/>
            <a:tailEnd/>
          </a:ln>
          <a:effectLst/>
        </p:spPr>
        <p:txBody>
          <a:bodyPr wrap="none" anchor="ctr"/>
          <a:lstStyle/>
          <a:p>
            <a:pPr eaLnBrk="1" hangingPunct="1">
              <a:defRPr/>
            </a:pPr>
            <a:endParaRPr lang="en-GB">
              <a:latin typeface="Arial" charset="0"/>
            </a:endParaRPr>
          </a:p>
        </p:txBody>
      </p:sp>
      <p:sp>
        <p:nvSpPr>
          <p:cNvPr id="37890" name="Rectangle 2">
            <a:extLst>
              <a:ext uri="{FF2B5EF4-FFF2-40B4-BE49-F238E27FC236}">
                <a16:creationId xmlns:a16="http://schemas.microsoft.com/office/drawing/2014/main" id="{230116AD-7CF1-AEDA-6510-0608E6E3F4CD}"/>
              </a:ext>
            </a:extLst>
          </p:cNvPr>
          <p:cNvSpPr>
            <a:spLocks noChangeArrowheads="1"/>
          </p:cNvSpPr>
          <p:nvPr/>
        </p:nvSpPr>
        <p:spPr bwMode="auto">
          <a:xfrm>
            <a:off x="268941" y="-13448"/>
            <a:ext cx="11746006" cy="194982"/>
          </a:xfrm>
          <a:prstGeom prst="rect">
            <a:avLst/>
          </a:prstGeom>
          <a:gradFill rotWithShape="1">
            <a:gsLst>
              <a:gs pos="0">
                <a:schemeClr val="bg1">
                  <a:gamma/>
                  <a:shade val="66275"/>
                  <a:invGamma/>
                </a:schemeClr>
              </a:gs>
              <a:gs pos="50000">
                <a:schemeClr val="bg1"/>
              </a:gs>
              <a:gs pos="100000">
                <a:schemeClr val="bg1">
                  <a:gamma/>
                  <a:shade val="66275"/>
                  <a:invGamma/>
                </a:schemeClr>
              </a:gs>
            </a:gsLst>
            <a:lin ang="5400000" scaled="1"/>
          </a:gradFill>
          <a:ln w="9525">
            <a:solidFill>
              <a:schemeClr val="tx1"/>
            </a:solidFill>
            <a:miter lim="800000"/>
            <a:headEnd/>
            <a:tailEnd/>
          </a:ln>
          <a:effectLst/>
        </p:spPr>
        <p:txBody>
          <a:bodyPr wrap="none" anchor="ctr"/>
          <a:lstStyle/>
          <a:p>
            <a:pPr eaLnBrk="1" hangingPunct="1">
              <a:defRPr/>
            </a:pPr>
            <a:endParaRPr lang="en-GB">
              <a:latin typeface="Arial" charset="0"/>
            </a:endParaRPr>
          </a:p>
        </p:txBody>
      </p:sp>
      <p:sp>
        <p:nvSpPr>
          <p:cNvPr id="37892" name="Rectangle 4">
            <a:extLst>
              <a:ext uri="{FF2B5EF4-FFF2-40B4-BE49-F238E27FC236}">
                <a16:creationId xmlns:a16="http://schemas.microsoft.com/office/drawing/2014/main" id="{0853F5A8-75AA-7FD5-2866-825F7B5ED9BF}"/>
              </a:ext>
            </a:extLst>
          </p:cNvPr>
          <p:cNvSpPr>
            <a:spLocks noChangeArrowheads="1"/>
          </p:cNvSpPr>
          <p:nvPr/>
        </p:nvSpPr>
        <p:spPr bwMode="auto">
          <a:xfrm>
            <a:off x="8966" y="-47626"/>
            <a:ext cx="370730" cy="6892177"/>
          </a:xfrm>
          <a:prstGeom prst="rect">
            <a:avLst/>
          </a:prstGeom>
          <a:gradFill rotWithShape="1">
            <a:gsLst>
              <a:gs pos="0">
                <a:schemeClr val="bg1">
                  <a:gamma/>
                  <a:shade val="66275"/>
                  <a:invGamma/>
                </a:schemeClr>
              </a:gs>
              <a:gs pos="50000">
                <a:schemeClr val="bg1"/>
              </a:gs>
              <a:gs pos="100000">
                <a:schemeClr val="bg1">
                  <a:gamma/>
                  <a:shade val="66275"/>
                  <a:invGamma/>
                </a:schemeClr>
              </a:gs>
            </a:gsLst>
            <a:lin ang="0" scaled="1"/>
          </a:gradFill>
          <a:ln w="9525">
            <a:solidFill>
              <a:schemeClr val="tx1"/>
            </a:solidFill>
            <a:miter lim="800000"/>
            <a:headEnd/>
            <a:tailEnd/>
          </a:ln>
          <a:effectLst/>
        </p:spPr>
        <p:txBody>
          <a:bodyPr wrap="none" anchor="ctr"/>
          <a:lstStyle/>
          <a:p>
            <a:pPr eaLnBrk="1" hangingPunct="1">
              <a:defRPr/>
            </a:pPr>
            <a:endParaRPr lang="en-GB">
              <a:latin typeface="Arial" charset="0"/>
            </a:endParaRPr>
          </a:p>
        </p:txBody>
      </p:sp>
      <p:sp>
        <p:nvSpPr>
          <p:cNvPr id="37893" name="Rectangle 5">
            <a:extLst>
              <a:ext uri="{FF2B5EF4-FFF2-40B4-BE49-F238E27FC236}">
                <a16:creationId xmlns:a16="http://schemas.microsoft.com/office/drawing/2014/main" id="{A773A518-F288-0242-8A31-7B237F6A7CAC}"/>
              </a:ext>
            </a:extLst>
          </p:cNvPr>
          <p:cNvSpPr>
            <a:spLocks noChangeArrowheads="1"/>
          </p:cNvSpPr>
          <p:nvPr/>
        </p:nvSpPr>
        <p:spPr bwMode="auto">
          <a:xfrm>
            <a:off x="11853581" y="0"/>
            <a:ext cx="329453" cy="6858000"/>
          </a:xfrm>
          <a:prstGeom prst="rect">
            <a:avLst/>
          </a:prstGeom>
          <a:gradFill rotWithShape="1">
            <a:gsLst>
              <a:gs pos="0">
                <a:schemeClr val="bg1">
                  <a:gamma/>
                  <a:shade val="66275"/>
                  <a:invGamma/>
                </a:schemeClr>
              </a:gs>
              <a:gs pos="50000">
                <a:schemeClr val="bg1"/>
              </a:gs>
              <a:gs pos="100000">
                <a:schemeClr val="bg1">
                  <a:gamma/>
                  <a:shade val="66275"/>
                  <a:invGamma/>
                </a:schemeClr>
              </a:gs>
            </a:gsLst>
            <a:lin ang="0" scaled="1"/>
          </a:gradFill>
          <a:ln w="9525">
            <a:solidFill>
              <a:schemeClr val="tx1"/>
            </a:solidFill>
            <a:miter lim="800000"/>
            <a:headEnd/>
            <a:tailEnd/>
          </a:ln>
          <a:effectLst/>
        </p:spPr>
        <p:txBody>
          <a:bodyPr wrap="none" anchor="ctr"/>
          <a:lstStyle/>
          <a:p>
            <a:pPr eaLnBrk="1" hangingPunct="1">
              <a:defRPr/>
            </a:pPr>
            <a:endParaRPr lang="en-GB">
              <a:latin typeface="Arial" charset="0"/>
            </a:endParaRPr>
          </a:p>
        </p:txBody>
      </p:sp>
      <p:sp>
        <p:nvSpPr>
          <p:cNvPr id="2054" name="TextBox 1">
            <a:extLst>
              <a:ext uri="{FF2B5EF4-FFF2-40B4-BE49-F238E27FC236}">
                <a16:creationId xmlns:a16="http://schemas.microsoft.com/office/drawing/2014/main" id="{94A8ACAC-ED31-25E0-1DAB-F2533A0CA44D}"/>
              </a:ext>
            </a:extLst>
          </p:cNvPr>
          <p:cNvSpPr txBox="1">
            <a:spLocks noChangeArrowheads="1"/>
          </p:cNvSpPr>
          <p:nvPr/>
        </p:nvSpPr>
        <p:spPr bwMode="auto">
          <a:xfrm>
            <a:off x="1660526" y="95250"/>
            <a:ext cx="8912225" cy="600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dirty="0"/>
              <a:t>Real-life Graphs</a:t>
            </a:r>
          </a:p>
          <a:p>
            <a:pPr eaLnBrk="1" hangingPunct="1">
              <a:spcBef>
                <a:spcPct val="0"/>
              </a:spcBef>
              <a:buFontTx/>
              <a:buNone/>
            </a:pPr>
            <a:r>
              <a:rPr lang="en-GB" altLang="en-US" sz="2000" b="1" dirty="0"/>
              <a:t>Foundation</a:t>
            </a:r>
          </a:p>
          <a:p>
            <a:pPr eaLnBrk="1" hangingPunct="1">
              <a:spcBef>
                <a:spcPct val="0"/>
              </a:spcBef>
              <a:buFontTx/>
              <a:buNone/>
            </a:pPr>
            <a:r>
              <a:rPr lang="en-GB" altLang="en-US" sz="2000" i="1" dirty="0"/>
              <a:t>Construction and interpretation of conversion graphs. Construction and interpretation of travel graphs. Construction and interpretation of graphs that describe real-life situations. Interpretation of graphical representation used in the media, recognising that some graphs may be misleading</a:t>
            </a:r>
          </a:p>
          <a:p>
            <a:pPr eaLnBrk="1" hangingPunct="1">
              <a:spcBef>
                <a:spcPct val="0"/>
              </a:spcBef>
              <a:buFontTx/>
              <a:buNone/>
            </a:pPr>
            <a:endParaRPr lang="en-GB" altLang="en-US" sz="2000" dirty="0"/>
          </a:p>
          <a:p>
            <a:pPr eaLnBrk="1" hangingPunct="1">
              <a:spcBef>
                <a:spcPct val="0"/>
              </a:spcBef>
              <a:buFontTx/>
              <a:buNone/>
            </a:pPr>
            <a:r>
              <a:rPr lang="en-GB" altLang="en-US" sz="2000" b="1" dirty="0"/>
              <a:t>Intermediate Tier</a:t>
            </a:r>
          </a:p>
          <a:p>
            <a:pPr eaLnBrk="1" hangingPunct="1">
              <a:spcBef>
                <a:spcPct val="0"/>
              </a:spcBef>
              <a:buFontTx/>
              <a:buNone/>
            </a:pPr>
            <a:r>
              <a:rPr lang="en-GB" altLang="en-US" sz="2000" u="sng" dirty="0"/>
              <a:t>Recognising and interpreting graphs that illustrate direct and inverse proportion</a:t>
            </a:r>
          </a:p>
          <a:p>
            <a:pPr eaLnBrk="1" hangingPunct="1">
              <a:spcBef>
                <a:spcPct val="0"/>
              </a:spcBef>
              <a:buFontTx/>
              <a:buNone/>
            </a:pPr>
            <a:endParaRPr lang="en-GB" altLang="en-US" sz="2000" u="sng" dirty="0"/>
          </a:p>
          <a:p>
            <a:pPr eaLnBrk="1" hangingPunct="1">
              <a:spcBef>
                <a:spcPct val="0"/>
              </a:spcBef>
              <a:buFontTx/>
              <a:buNone/>
            </a:pPr>
            <a:r>
              <a:rPr lang="en-GB" altLang="en-US" sz="2000" b="1" dirty="0"/>
              <a:t>Higher Tier</a:t>
            </a:r>
          </a:p>
          <a:p>
            <a:pPr eaLnBrk="1" hangingPunct="1">
              <a:spcBef>
                <a:spcPct val="0"/>
              </a:spcBef>
              <a:buFontTx/>
              <a:buNone/>
            </a:pPr>
            <a:r>
              <a:rPr lang="en-GB" altLang="en-US" sz="2000" dirty="0"/>
              <a:t>Constructing and using tangents to curves to estimate rates of change for nonlinear functions, and using appropriate compound measures to express results, including finding velocity in distance-time graphs and acceleration in velocity time graphs. Interpreting the meaning of the area under a graph, including the area under velocity-time graphs and graphs in other practical and financial contexts. Using the trapezium rule to estimate the area under a curve</a:t>
            </a:r>
            <a:endParaRPr lang="en-GB" altLang="en-US" sz="2000" u="sng" dirty="0"/>
          </a:p>
        </p:txBody>
      </p:sp>
    </p:spTree>
  </p:cSld>
  <p:clrMapOvr>
    <a:masterClrMapping/>
  </p:clrMapOvr>
  <p:transition>
    <p:dissolv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b="1" dirty="0"/>
              <a:t>Questioning</a:t>
            </a:r>
          </a:p>
        </p:txBody>
      </p:sp>
      <p:pic>
        <p:nvPicPr>
          <p:cNvPr id="17" name="Picture 4" descr="Many question marks on black background">
            <a:extLst>
              <a:ext uri="{FF2B5EF4-FFF2-40B4-BE49-F238E27FC236}">
                <a16:creationId xmlns:a16="http://schemas.microsoft.com/office/drawing/2014/main" id="{F0F09060-09DB-40EB-A2D8-4A701CBCA3EC}"/>
              </a:ext>
            </a:extLst>
          </p:cNvPr>
          <p:cNvPicPr>
            <a:picLocks noChangeAspect="1"/>
          </p:cNvPicPr>
          <p:nvPr/>
        </p:nvPicPr>
        <p:blipFill rotWithShape="1">
          <a:blip r:embed="rId2"/>
          <a:srcRect l="45594" r="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r>
              <a:rPr lang="en-GB" sz="1900" dirty="0"/>
              <a:t>Needs to be well- planned</a:t>
            </a:r>
          </a:p>
          <a:p>
            <a:r>
              <a:rPr lang="en-GB" sz="1900" dirty="0"/>
              <a:t>It doesn’t have to be only the teacher who asks the questions</a:t>
            </a:r>
          </a:p>
          <a:p>
            <a:r>
              <a:rPr lang="en-GB" sz="1900" dirty="0"/>
              <a:t>Pupils may need speaking frames to structure their questions</a:t>
            </a:r>
          </a:p>
          <a:p>
            <a:r>
              <a:rPr lang="en-GB" sz="1900" dirty="0"/>
              <a:t>Invite pupils to write a question at the end or during an exercise (this is more challenging than they make think and creates discussion on what makes a good question)</a:t>
            </a:r>
          </a:p>
          <a:p>
            <a:r>
              <a:rPr lang="en-GB" sz="1900" dirty="0"/>
              <a:t>Use Bloom’s Taxonomy to vary the type of questions you ask</a:t>
            </a:r>
          </a:p>
        </p:txBody>
      </p:sp>
    </p:spTree>
    <p:extLst>
      <p:ext uri="{BB962C8B-B14F-4D97-AF65-F5344CB8AC3E}">
        <p14:creationId xmlns:p14="http://schemas.microsoft.com/office/powerpoint/2010/main" val="1078247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84" name="Group 96">
            <a:extLst>
              <a:ext uri="{FF2B5EF4-FFF2-40B4-BE49-F238E27FC236}">
                <a16:creationId xmlns:a16="http://schemas.microsoft.com/office/drawing/2014/main" id="{8C3710C8-061F-8F8E-648C-4079D39A22AE}"/>
              </a:ext>
            </a:extLst>
          </p:cNvPr>
          <p:cNvGrpSpPr>
            <a:grpSpLocks/>
          </p:cNvGrpSpPr>
          <p:nvPr/>
        </p:nvGrpSpPr>
        <p:grpSpPr bwMode="auto">
          <a:xfrm>
            <a:off x="3521075" y="542926"/>
            <a:ext cx="4260850" cy="5141913"/>
            <a:chOff x="1479" y="484"/>
            <a:chExt cx="2684" cy="3239"/>
          </a:xfrm>
        </p:grpSpPr>
        <p:grpSp>
          <p:nvGrpSpPr>
            <p:cNvPr id="3194" name="Group 12">
              <a:extLst>
                <a:ext uri="{FF2B5EF4-FFF2-40B4-BE49-F238E27FC236}">
                  <a16:creationId xmlns:a16="http://schemas.microsoft.com/office/drawing/2014/main" id="{B6995B82-04A6-C654-A751-39827A3B6095}"/>
                </a:ext>
              </a:extLst>
            </p:cNvPr>
            <p:cNvGrpSpPr>
              <a:grpSpLocks/>
            </p:cNvGrpSpPr>
            <p:nvPr/>
          </p:nvGrpSpPr>
          <p:grpSpPr bwMode="auto">
            <a:xfrm>
              <a:off x="1479" y="1315"/>
              <a:ext cx="2408" cy="301"/>
              <a:chOff x="1178" y="1466"/>
              <a:chExt cx="2408" cy="301"/>
            </a:xfrm>
          </p:grpSpPr>
          <p:sp>
            <p:nvSpPr>
              <p:cNvPr id="3278" name="Rectangle 4">
                <a:extLst>
                  <a:ext uri="{FF2B5EF4-FFF2-40B4-BE49-F238E27FC236}">
                    <a16:creationId xmlns:a16="http://schemas.microsoft.com/office/drawing/2014/main" id="{9387EDC8-FF7A-7912-6ECF-42A4196559F8}"/>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9" name="Rectangle 5">
                <a:extLst>
                  <a:ext uri="{FF2B5EF4-FFF2-40B4-BE49-F238E27FC236}">
                    <a16:creationId xmlns:a16="http://schemas.microsoft.com/office/drawing/2014/main" id="{01108398-303A-B506-8CC2-11BEF75CFA06}"/>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0" name="Rectangle 6">
                <a:extLst>
                  <a:ext uri="{FF2B5EF4-FFF2-40B4-BE49-F238E27FC236}">
                    <a16:creationId xmlns:a16="http://schemas.microsoft.com/office/drawing/2014/main" id="{DA8BE41D-962C-6F57-145C-A98BAF00A98B}"/>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1" name="Rectangle 7">
                <a:extLst>
                  <a:ext uri="{FF2B5EF4-FFF2-40B4-BE49-F238E27FC236}">
                    <a16:creationId xmlns:a16="http://schemas.microsoft.com/office/drawing/2014/main" id="{8ED011A9-42F8-8E06-53E9-015225D7D3EE}"/>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2" name="Rectangle 8">
                <a:extLst>
                  <a:ext uri="{FF2B5EF4-FFF2-40B4-BE49-F238E27FC236}">
                    <a16:creationId xmlns:a16="http://schemas.microsoft.com/office/drawing/2014/main" id="{1E24F360-78BC-6A1F-14DE-3816C1F7F0A0}"/>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3" name="Rectangle 9">
                <a:extLst>
                  <a:ext uri="{FF2B5EF4-FFF2-40B4-BE49-F238E27FC236}">
                    <a16:creationId xmlns:a16="http://schemas.microsoft.com/office/drawing/2014/main" id="{55DBF493-1764-7380-9977-CA8F9BF81F82}"/>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4" name="Rectangle 10">
                <a:extLst>
                  <a:ext uri="{FF2B5EF4-FFF2-40B4-BE49-F238E27FC236}">
                    <a16:creationId xmlns:a16="http://schemas.microsoft.com/office/drawing/2014/main" id="{AAEC5FD4-4477-BBD6-C122-4DD8087360CD}"/>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5" name="Rectangle 11">
                <a:extLst>
                  <a:ext uri="{FF2B5EF4-FFF2-40B4-BE49-F238E27FC236}">
                    <a16:creationId xmlns:a16="http://schemas.microsoft.com/office/drawing/2014/main" id="{138F92B6-E70D-5606-B794-BC11405A025D}"/>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5" name="Group 13">
              <a:extLst>
                <a:ext uri="{FF2B5EF4-FFF2-40B4-BE49-F238E27FC236}">
                  <a16:creationId xmlns:a16="http://schemas.microsoft.com/office/drawing/2014/main" id="{AE917489-89DA-2B9F-53C7-F0D58E28E7B6}"/>
                </a:ext>
              </a:extLst>
            </p:cNvPr>
            <p:cNvGrpSpPr>
              <a:grpSpLocks/>
            </p:cNvGrpSpPr>
            <p:nvPr/>
          </p:nvGrpSpPr>
          <p:grpSpPr bwMode="auto">
            <a:xfrm>
              <a:off x="1479" y="1616"/>
              <a:ext cx="2408" cy="301"/>
              <a:chOff x="1178" y="1466"/>
              <a:chExt cx="2408" cy="301"/>
            </a:xfrm>
          </p:grpSpPr>
          <p:sp>
            <p:nvSpPr>
              <p:cNvPr id="3270" name="Rectangle 14">
                <a:extLst>
                  <a:ext uri="{FF2B5EF4-FFF2-40B4-BE49-F238E27FC236}">
                    <a16:creationId xmlns:a16="http://schemas.microsoft.com/office/drawing/2014/main" id="{2C7E5EB6-7629-DF2C-E44D-78E3DE5C8BC3}"/>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1" name="Rectangle 15">
                <a:extLst>
                  <a:ext uri="{FF2B5EF4-FFF2-40B4-BE49-F238E27FC236}">
                    <a16:creationId xmlns:a16="http://schemas.microsoft.com/office/drawing/2014/main" id="{B542D862-2A8A-54B3-15A6-0FDF17DEB847}"/>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2" name="Rectangle 16">
                <a:extLst>
                  <a:ext uri="{FF2B5EF4-FFF2-40B4-BE49-F238E27FC236}">
                    <a16:creationId xmlns:a16="http://schemas.microsoft.com/office/drawing/2014/main" id="{7E8D1509-7BB5-046C-69D0-FCF4FF5630FB}"/>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3" name="Rectangle 17">
                <a:extLst>
                  <a:ext uri="{FF2B5EF4-FFF2-40B4-BE49-F238E27FC236}">
                    <a16:creationId xmlns:a16="http://schemas.microsoft.com/office/drawing/2014/main" id="{49AD16F5-9021-3307-6509-6B32B03383F8}"/>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4" name="Rectangle 18">
                <a:extLst>
                  <a:ext uri="{FF2B5EF4-FFF2-40B4-BE49-F238E27FC236}">
                    <a16:creationId xmlns:a16="http://schemas.microsoft.com/office/drawing/2014/main" id="{8CEE3EF1-441E-F25B-F3B5-679F80BBF55D}"/>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5" name="Rectangle 19">
                <a:extLst>
                  <a:ext uri="{FF2B5EF4-FFF2-40B4-BE49-F238E27FC236}">
                    <a16:creationId xmlns:a16="http://schemas.microsoft.com/office/drawing/2014/main" id="{D62E8E4D-9F3D-58DA-DE94-524E9F871846}"/>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6" name="Rectangle 20">
                <a:extLst>
                  <a:ext uri="{FF2B5EF4-FFF2-40B4-BE49-F238E27FC236}">
                    <a16:creationId xmlns:a16="http://schemas.microsoft.com/office/drawing/2014/main" id="{A25BF00B-902F-B02C-7AC4-EAB71A991CA9}"/>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7" name="Rectangle 21">
                <a:extLst>
                  <a:ext uri="{FF2B5EF4-FFF2-40B4-BE49-F238E27FC236}">
                    <a16:creationId xmlns:a16="http://schemas.microsoft.com/office/drawing/2014/main" id="{A6B2073F-3A03-56C0-0172-5C5BE833859D}"/>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6" name="Group 22">
              <a:extLst>
                <a:ext uri="{FF2B5EF4-FFF2-40B4-BE49-F238E27FC236}">
                  <a16:creationId xmlns:a16="http://schemas.microsoft.com/office/drawing/2014/main" id="{F4D00BB1-F211-A0B4-E5B7-9C2F9296B2F7}"/>
                </a:ext>
              </a:extLst>
            </p:cNvPr>
            <p:cNvGrpSpPr>
              <a:grpSpLocks/>
            </p:cNvGrpSpPr>
            <p:nvPr/>
          </p:nvGrpSpPr>
          <p:grpSpPr bwMode="auto">
            <a:xfrm>
              <a:off x="1479" y="1917"/>
              <a:ext cx="2408" cy="301"/>
              <a:chOff x="1178" y="1466"/>
              <a:chExt cx="2408" cy="301"/>
            </a:xfrm>
          </p:grpSpPr>
          <p:sp>
            <p:nvSpPr>
              <p:cNvPr id="3262" name="Rectangle 23">
                <a:extLst>
                  <a:ext uri="{FF2B5EF4-FFF2-40B4-BE49-F238E27FC236}">
                    <a16:creationId xmlns:a16="http://schemas.microsoft.com/office/drawing/2014/main" id="{BB20C0EF-206A-B6A8-7597-67AA17E9DF87}"/>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3" name="Rectangle 24">
                <a:extLst>
                  <a:ext uri="{FF2B5EF4-FFF2-40B4-BE49-F238E27FC236}">
                    <a16:creationId xmlns:a16="http://schemas.microsoft.com/office/drawing/2014/main" id="{74800EE6-B2EE-7FF1-E95B-9DD43B95EFB5}"/>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4" name="Rectangle 25">
                <a:extLst>
                  <a:ext uri="{FF2B5EF4-FFF2-40B4-BE49-F238E27FC236}">
                    <a16:creationId xmlns:a16="http://schemas.microsoft.com/office/drawing/2014/main" id="{B03D1686-F0E0-AB32-B7F7-3FD78CF3FCE4}"/>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5" name="Rectangle 26">
                <a:extLst>
                  <a:ext uri="{FF2B5EF4-FFF2-40B4-BE49-F238E27FC236}">
                    <a16:creationId xmlns:a16="http://schemas.microsoft.com/office/drawing/2014/main" id="{BED1BD7E-8B21-E2B3-0FE0-FA995A422ED1}"/>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6" name="Rectangle 27">
                <a:extLst>
                  <a:ext uri="{FF2B5EF4-FFF2-40B4-BE49-F238E27FC236}">
                    <a16:creationId xmlns:a16="http://schemas.microsoft.com/office/drawing/2014/main" id="{265DF071-0DF9-92D2-8AEF-8611C4B8A3AF}"/>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7" name="Rectangle 28">
                <a:extLst>
                  <a:ext uri="{FF2B5EF4-FFF2-40B4-BE49-F238E27FC236}">
                    <a16:creationId xmlns:a16="http://schemas.microsoft.com/office/drawing/2014/main" id="{5F048297-3FB3-8957-429C-302FBC004CE6}"/>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8" name="Rectangle 29">
                <a:extLst>
                  <a:ext uri="{FF2B5EF4-FFF2-40B4-BE49-F238E27FC236}">
                    <a16:creationId xmlns:a16="http://schemas.microsoft.com/office/drawing/2014/main" id="{7D4301D4-9BCD-ABAD-477C-F116F236E4AF}"/>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9" name="Rectangle 30">
                <a:extLst>
                  <a:ext uri="{FF2B5EF4-FFF2-40B4-BE49-F238E27FC236}">
                    <a16:creationId xmlns:a16="http://schemas.microsoft.com/office/drawing/2014/main" id="{CF60C479-C7E9-78C3-14E9-32FFF2F1B3DB}"/>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7" name="Group 31">
              <a:extLst>
                <a:ext uri="{FF2B5EF4-FFF2-40B4-BE49-F238E27FC236}">
                  <a16:creationId xmlns:a16="http://schemas.microsoft.com/office/drawing/2014/main" id="{432B5C60-570A-3660-9BA7-314E8A03D836}"/>
                </a:ext>
              </a:extLst>
            </p:cNvPr>
            <p:cNvGrpSpPr>
              <a:grpSpLocks/>
            </p:cNvGrpSpPr>
            <p:nvPr/>
          </p:nvGrpSpPr>
          <p:grpSpPr bwMode="auto">
            <a:xfrm>
              <a:off x="1479" y="2218"/>
              <a:ext cx="2408" cy="301"/>
              <a:chOff x="1178" y="1466"/>
              <a:chExt cx="2408" cy="301"/>
            </a:xfrm>
          </p:grpSpPr>
          <p:sp>
            <p:nvSpPr>
              <p:cNvPr id="3254" name="Rectangle 32">
                <a:extLst>
                  <a:ext uri="{FF2B5EF4-FFF2-40B4-BE49-F238E27FC236}">
                    <a16:creationId xmlns:a16="http://schemas.microsoft.com/office/drawing/2014/main" id="{26437BB1-E056-2BA0-D1EB-C6FB14D66E22}"/>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5" name="Rectangle 33">
                <a:extLst>
                  <a:ext uri="{FF2B5EF4-FFF2-40B4-BE49-F238E27FC236}">
                    <a16:creationId xmlns:a16="http://schemas.microsoft.com/office/drawing/2014/main" id="{C8390D7C-0971-0152-D24A-EF229F11DD21}"/>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6" name="Rectangle 34">
                <a:extLst>
                  <a:ext uri="{FF2B5EF4-FFF2-40B4-BE49-F238E27FC236}">
                    <a16:creationId xmlns:a16="http://schemas.microsoft.com/office/drawing/2014/main" id="{B172373F-3C84-B968-143F-D0DD2C6C58E0}"/>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7" name="Rectangle 35">
                <a:extLst>
                  <a:ext uri="{FF2B5EF4-FFF2-40B4-BE49-F238E27FC236}">
                    <a16:creationId xmlns:a16="http://schemas.microsoft.com/office/drawing/2014/main" id="{70D95774-A9F0-57F3-231C-4919D783B70F}"/>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8" name="Rectangle 36">
                <a:extLst>
                  <a:ext uri="{FF2B5EF4-FFF2-40B4-BE49-F238E27FC236}">
                    <a16:creationId xmlns:a16="http://schemas.microsoft.com/office/drawing/2014/main" id="{D20C799F-430C-50CD-BE24-EF421895ADC2}"/>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9" name="Rectangle 37">
                <a:extLst>
                  <a:ext uri="{FF2B5EF4-FFF2-40B4-BE49-F238E27FC236}">
                    <a16:creationId xmlns:a16="http://schemas.microsoft.com/office/drawing/2014/main" id="{D1537298-39FD-6F13-F04C-C6686EFA501D}"/>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0" name="Rectangle 38">
                <a:extLst>
                  <a:ext uri="{FF2B5EF4-FFF2-40B4-BE49-F238E27FC236}">
                    <a16:creationId xmlns:a16="http://schemas.microsoft.com/office/drawing/2014/main" id="{89C23B9A-F524-C943-BFA2-4FB5E8E1B664}"/>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1" name="Rectangle 39">
                <a:extLst>
                  <a:ext uri="{FF2B5EF4-FFF2-40B4-BE49-F238E27FC236}">
                    <a16:creationId xmlns:a16="http://schemas.microsoft.com/office/drawing/2014/main" id="{411B0E6F-9BDB-B8B3-30C8-8B0C5BCB491E}"/>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8" name="Group 40">
              <a:extLst>
                <a:ext uri="{FF2B5EF4-FFF2-40B4-BE49-F238E27FC236}">
                  <a16:creationId xmlns:a16="http://schemas.microsoft.com/office/drawing/2014/main" id="{94A1543A-1218-A187-2D95-FBC79B40FAF5}"/>
                </a:ext>
              </a:extLst>
            </p:cNvPr>
            <p:cNvGrpSpPr>
              <a:grpSpLocks/>
            </p:cNvGrpSpPr>
            <p:nvPr/>
          </p:nvGrpSpPr>
          <p:grpSpPr bwMode="auto">
            <a:xfrm>
              <a:off x="1479" y="2519"/>
              <a:ext cx="2408" cy="301"/>
              <a:chOff x="1178" y="1466"/>
              <a:chExt cx="2408" cy="301"/>
            </a:xfrm>
          </p:grpSpPr>
          <p:sp>
            <p:nvSpPr>
              <p:cNvPr id="3246" name="Rectangle 41">
                <a:extLst>
                  <a:ext uri="{FF2B5EF4-FFF2-40B4-BE49-F238E27FC236}">
                    <a16:creationId xmlns:a16="http://schemas.microsoft.com/office/drawing/2014/main" id="{3F4E4FCC-48B1-C0FA-2725-180FE98CE251}"/>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7" name="Rectangle 42">
                <a:extLst>
                  <a:ext uri="{FF2B5EF4-FFF2-40B4-BE49-F238E27FC236}">
                    <a16:creationId xmlns:a16="http://schemas.microsoft.com/office/drawing/2014/main" id="{CDF56827-4EA4-4799-35D2-429601DF6F64}"/>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8" name="Rectangle 43">
                <a:extLst>
                  <a:ext uri="{FF2B5EF4-FFF2-40B4-BE49-F238E27FC236}">
                    <a16:creationId xmlns:a16="http://schemas.microsoft.com/office/drawing/2014/main" id="{2ABB027E-2A9E-9460-2654-47F0DECFCBD1}"/>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9" name="Rectangle 44">
                <a:extLst>
                  <a:ext uri="{FF2B5EF4-FFF2-40B4-BE49-F238E27FC236}">
                    <a16:creationId xmlns:a16="http://schemas.microsoft.com/office/drawing/2014/main" id="{ED23BC7C-3692-4756-C27A-94C9858C8D59}"/>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0" name="Rectangle 45">
                <a:extLst>
                  <a:ext uri="{FF2B5EF4-FFF2-40B4-BE49-F238E27FC236}">
                    <a16:creationId xmlns:a16="http://schemas.microsoft.com/office/drawing/2014/main" id="{D6882839-F511-C6E4-EDD4-00375D9FB4C2}"/>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1" name="Rectangle 46">
                <a:extLst>
                  <a:ext uri="{FF2B5EF4-FFF2-40B4-BE49-F238E27FC236}">
                    <a16:creationId xmlns:a16="http://schemas.microsoft.com/office/drawing/2014/main" id="{BB9CE08C-5351-B524-FC76-FEAA93D86D18}"/>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2" name="Rectangle 47">
                <a:extLst>
                  <a:ext uri="{FF2B5EF4-FFF2-40B4-BE49-F238E27FC236}">
                    <a16:creationId xmlns:a16="http://schemas.microsoft.com/office/drawing/2014/main" id="{6D36FB2E-B943-FDE3-8D03-17C785BC3807}"/>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3" name="Rectangle 48">
                <a:extLst>
                  <a:ext uri="{FF2B5EF4-FFF2-40B4-BE49-F238E27FC236}">
                    <a16:creationId xmlns:a16="http://schemas.microsoft.com/office/drawing/2014/main" id="{717C6D18-5827-34DD-DFF8-9A16A6F4D296}"/>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9" name="Group 49">
              <a:extLst>
                <a:ext uri="{FF2B5EF4-FFF2-40B4-BE49-F238E27FC236}">
                  <a16:creationId xmlns:a16="http://schemas.microsoft.com/office/drawing/2014/main" id="{574B30EA-B715-E359-D8EC-020BA34DCD03}"/>
                </a:ext>
              </a:extLst>
            </p:cNvPr>
            <p:cNvGrpSpPr>
              <a:grpSpLocks/>
            </p:cNvGrpSpPr>
            <p:nvPr/>
          </p:nvGrpSpPr>
          <p:grpSpPr bwMode="auto">
            <a:xfrm>
              <a:off x="1479" y="2820"/>
              <a:ext cx="2408" cy="301"/>
              <a:chOff x="1178" y="1466"/>
              <a:chExt cx="2408" cy="301"/>
            </a:xfrm>
          </p:grpSpPr>
          <p:sp>
            <p:nvSpPr>
              <p:cNvPr id="3238" name="Rectangle 50">
                <a:extLst>
                  <a:ext uri="{FF2B5EF4-FFF2-40B4-BE49-F238E27FC236}">
                    <a16:creationId xmlns:a16="http://schemas.microsoft.com/office/drawing/2014/main" id="{1687AD80-762B-2D9B-5487-3BEFD66C036C}"/>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9" name="Rectangle 51">
                <a:extLst>
                  <a:ext uri="{FF2B5EF4-FFF2-40B4-BE49-F238E27FC236}">
                    <a16:creationId xmlns:a16="http://schemas.microsoft.com/office/drawing/2014/main" id="{14E5BC2C-9690-731A-3422-AEFC6CA30720}"/>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0" name="Rectangle 52">
                <a:extLst>
                  <a:ext uri="{FF2B5EF4-FFF2-40B4-BE49-F238E27FC236}">
                    <a16:creationId xmlns:a16="http://schemas.microsoft.com/office/drawing/2014/main" id="{EE70A123-6C37-E371-71DA-50268D8A8F17}"/>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1" name="Rectangle 53">
                <a:extLst>
                  <a:ext uri="{FF2B5EF4-FFF2-40B4-BE49-F238E27FC236}">
                    <a16:creationId xmlns:a16="http://schemas.microsoft.com/office/drawing/2014/main" id="{18CF9477-4F74-2B6F-48B7-A346F7CEEB86}"/>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2" name="Rectangle 54">
                <a:extLst>
                  <a:ext uri="{FF2B5EF4-FFF2-40B4-BE49-F238E27FC236}">
                    <a16:creationId xmlns:a16="http://schemas.microsoft.com/office/drawing/2014/main" id="{6F498B68-9F07-2849-2E9B-37A79C44D3A7}"/>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3" name="Rectangle 55">
                <a:extLst>
                  <a:ext uri="{FF2B5EF4-FFF2-40B4-BE49-F238E27FC236}">
                    <a16:creationId xmlns:a16="http://schemas.microsoft.com/office/drawing/2014/main" id="{8A0D2A43-3CEA-55B4-68B4-E699536AC781}"/>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4" name="Rectangle 56">
                <a:extLst>
                  <a:ext uri="{FF2B5EF4-FFF2-40B4-BE49-F238E27FC236}">
                    <a16:creationId xmlns:a16="http://schemas.microsoft.com/office/drawing/2014/main" id="{E2E0B327-C96B-729D-B96A-7A03FEBD25D4}"/>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5" name="Rectangle 57">
                <a:extLst>
                  <a:ext uri="{FF2B5EF4-FFF2-40B4-BE49-F238E27FC236}">
                    <a16:creationId xmlns:a16="http://schemas.microsoft.com/office/drawing/2014/main" id="{E1D31546-647A-2FD5-9BE5-A61FC9193A16}"/>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0" name="Group 58">
              <a:extLst>
                <a:ext uri="{FF2B5EF4-FFF2-40B4-BE49-F238E27FC236}">
                  <a16:creationId xmlns:a16="http://schemas.microsoft.com/office/drawing/2014/main" id="{F10317EE-61E5-17F7-1A79-578BE222F1A1}"/>
                </a:ext>
              </a:extLst>
            </p:cNvPr>
            <p:cNvGrpSpPr>
              <a:grpSpLocks/>
            </p:cNvGrpSpPr>
            <p:nvPr/>
          </p:nvGrpSpPr>
          <p:grpSpPr bwMode="auto">
            <a:xfrm>
              <a:off x="1479" y="3121"/>
              <a:ext cx="2408" cy="301"/>
              <a:chOff x="1178" y="1466"/>
              <a:chExt cx="2408" cy="301"/>
            </a:xfrm>
          </p:grpSpPr>
          <p:sp>
            <p:nvSpPr>
              <p:cNvPr id="3230" name="Rectangle 59">
                <a:extLst>
                  <a:ext uri="{FF2B5EF4-FFF2-40B4-BE49-F238E27FC236}">
                    <a16:creationId xmlns:a16="http://schemas.microsoft.com/office/drawing/2014/main" id="{2AD807A5-A08B-DF17-BFC7-85622334D504}"/>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1" name="Rectangle 60">
                <a:extLst>
                  <a:ext uri="{FF2B5EF4-FFF2-40B4-BE49-F238E27FC236}">
                    <a16:creationId xmlns:a16="http://schemas.microsoft.com/office/drawing/2014/main" id="{D08FDE5C-732B-466E-71EF-BEAC444E5D18}"/>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2" name="Rectangle 61">
                <a:extLst>
                  <a:ext uri="{FF2B5EF4-FFF2-40B4-BE49-F238E27FC236}">
                    <a16:creationId xmlns:a16="http://schemas.microsoft.com/office/drawing/2014/main" id="{F22A34D8-CB8E-C76D-E5C3-B59D10110021}"/>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3" name="Rectangle 62">
                <a:extLst>
                  <a:ext uri="{FF2B5EF4-FFF2-40B4-BE49-F238E27FC236}">
                    <a16:creationId xmlns:a16="http://schemas.microsoft.com/office/drawing/2014/main" id="{C09E9F8D-58F0-063A-5A59-C457CCE44F51}"/>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4" name="Rectangle 63">
                <a:extLst>
                  <a:ext uri="{FF2B5EF4-FFF2-40B4-BE49-F238E27FC236}">
                    <a16:creationId xmlns:a16="http://schemas.microsoft.com/office/drawing/2014/main" id="{9EB90FB1-1BF8-5B7C-5F72-F7CFD6AC4599}"/>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5" name="Rectangle 64">
                <a:extLst>
                  <a:ext uri="{FF2B5EF4-FFF2-40B4-BE49-F238E27FC236}">
                    <a16:creationId xmlns:a16="http://schemas.microsoft.com/office/drawing/2014/main" id="{7A521C2A-6186-561C-0775-5BC5E74A823D}"/>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6" name="Rectangle 65">
                <a:extLst>
                  <a:ext uri="{FF2B5EF4-FFF2-40B4-BE49-F238E27FC236}">
                    <a16:creationId xmlns:a16="http://schemas.microsoft.com/office/drawing/2014/main" id="{28A25DAC-C626-E6F1-19B2-BAFE4D65B135}"/>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7" name="Rectangle 66">
                <a:extLst>
                  <a:ext uri="{FF2B5EF4-FFF2-40B4-BE49-F238E27FC236}">
                    <a16:creationId xmlns:a16="http://schemas.microsoft.com/office/drawing/2014/main" id="{9D1B102A-C7C5-01DB-ED25-EFE3770D082B}"/>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1" name="Group 67">
              <a:extLst>
                <a:ext uri="{FF2B5EF4-FFF2-40B4-BE49-F238E27FC236}">
                  <a16:creationId xmlns:a16="http://schemas.microsoft.com/office/drawing/2014/main" id="{8C76FFC9-D3C0-6C36-0C56-56B9F7A33A15}"/>
                </a:ext>
              </a:extLst>
            </p:cNvPr>
            <p:cNvGrpSpPr>
              <a:grpSpLocks/>
            </p:cNvGrpSpPr>
            <p:nvPr/>
          </p:nvGrpSpPr>
          <p:grpSpPr bwMode="auto">
            <a:xfrm>
              <a:off x="1479" y="3422"/>
              <a:ext cx="2408" cy="301"/>
              <a:chOff x="1178" y="1466"/>
              <a:chExt cx="2408" cy="301"/>
            </a:xfrm>
          </p:grpSpPr>
          <p:sp>
            <p:nvSpPr>
              <p:cNvPr id="3222" name="Rectangle 68">
                <a:extLst>
                  <a:ext uri="{FF2B5EF4-FFF2-40B4-BE49-F238E27FC236}">
                    <a16:creationId xmlns:a16="http://schemas.microsoft.com/office/drawing/2014/main" id="{05A34BFA-951D-5C21-4E09-811F0D45F04D}"/>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3" name="Rectangle 69">
                <a:extLst>
                  <a:ext uri="{FF2B5EF4-FFF2-40B4-BE49-F238E27FC236}">
                    <a16:creationId xmlns:a16="http://schemas.microsoft.com/office/drawing/2014/main" id="{8A2705BA-E73B-978E-F5EC-9B1C81D63DEB}"/>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4" name="Rectangle 70">
                <a:extLst>
                  <a:ext uri="{FF2B5EF4-FFF2-40B4-BE49-F238E27FC236}">
                    <a16:creationId xmlns:a16="http://schemas.microsoft.com/office/drawing/2014/main" id="{51043C06-A10E-1F5C-21D7-B06CBFDF1C05}"/>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5" name="Rectangle 71">
                <a:extLst>
                  <a:ext uri="{FF2B5EF4-FFF2-40B4-BE49-F238E27FC236}">
                    <a16:creationId xmlns:a16="http://schemas.microsoft.com/office/drawing/2014/main" id="{9430FDD3-3752-F6BF-65B9-C374EFC8A7CC}"/>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6" name="Rectangle 72">
                <a:extLst>
                  <a:ext uri="{FF2B5EF4-FFF2-40B4-BE49-F238E27FC236}">
                    <a16:creationId xmlns:a16="http://schemas.microsoft.com/office/drawing/2014/main" id="{207E1179-ACF1-37F6-DE50-1A86A4AD1422}"/>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7" name="Rectangle 73">
                <a:extLst>
                  <a:ext uri="{FF2B5EF4-FFF2-40B4-BE49-F238E27FC236}">
                    <a16:creationId xmlns:a16="http://schemas.microsoft.com/office/drawing/2014/main" id="{4746219E-DB55-158A-89DA-69F830221E85}"/>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8" name="Rectangle 74">
                <a:extLst>
                  <a:ext uri="{FF2B5EF4-FFF2-40B4-BE49-F238E27FC236}">
                    <a16:creationId xmlns:a16="http://schemas.microsoft.com/office/drawing/2014/main" id="{B2CB273B-8536-B1C6-520C-120DC4A0F58B}"/>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9" name="Rectangle 75">
                <a:extLst>
                  <a:ext uri="{FF2B5EF4-FFF2-40B4-BE49-F238E27FC236}">
                    <a16:creationId xmlns:a16="http://schemas.microsoft.com/office/drawing/2014/main" id="{2265163A-3E2D-B0B9-FC0A-BFB6160C650F}"/>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2" name="Group 76">
              <a:extLst>
                <a:ext uri="{FF2B5EF4-FFF2-40B4-BE49-F238E27FC236}">
                  <a16:creationId xmlns:a16="http://schemas.microsoft.com/office/drawing/2014/main" id="{677CBD2A-F759-7B26-F95B-3CC9624BACBF}"/>
                </a:ext>
              </a:extLst>
            </p:cNvPr>
            <p:cNvGrpSpPr>
              <a:grpSpLocks/>
            </p:cNvGrpSpPr>
            <p:nvPr/>
          </p:nvGrpSpPr>
          <p:grpSpPr bwMode="auto">
            <a:xfrm>
              <a:off x="1479" y="713"/>
              <a:ext cx="2408" cy="301"/>
              <a:chOff x="1178" y="1466"/>
              <a:chExt cx="2408" cy="301"/>
            </a:xfrm>
          </p:grpSpPr>
          <p:sp>
            <p:nvSpPr>
              <p:cNvPr id="3214" name="Rectangle 77">
                <a:extLst>
                  <a:ext uri="{FF2B5EF4-FFF2-40B4-BE49-F238E27FC236}">
                    <a16:creationId xmlns:a16="http://schemas.microsoft.com/office/drawing/2014/main" id="{3D30A591-F955-9195-67E6-EF2187448548}"/>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5" name="Rectangle 78">
                <a:extLst>
                  <a:ext uri="{FF2B5EF4-FFF2-40B4-BE49-F238E27FC236}">
                    <a16:creationId xmlns:a16="http://schemas.microsoft.com/office/drawing/2014/main" id="{C728A7E7-FA67-F3DC-B3CB-81254D2093FE}"/>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6" name="Rectangle 79">
                <a:extLst>
                  <a:ext uri="{FF2B5EF4-FFF2-40B4-BE49-F238E27FC236}">
                    <a16:creationId xmlns:a16="http://schemas.microsoft.com/office/drawing/2014/main" id="{3453CB60-0FD6-427D-F807-8AF152F02A4A}"/>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7" name="Rectangle 80">
                <a:extLst>
                  <a:ext uri="{FF2B5EF4-FFF2-40B4-BE49-F238E27FC236}">
                    <a16:creationId xmlns:a16="http://schemas.microsoft.com/office/drawing/2014/main" id="{2EBA020B-00CB-92F1-739C-580828F7562C}"/>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8" name="Rectangle 81">
                <a:extLst>
                  <a:ext uri="{FF2B5EF4-FFF2-40B4-BE49-F238E27FC236}">
                    <a16:creationId xmlns:a16="http://schemas.microsoft.com/office/drawing/2014/main" id="{7E2260C9-7ED9-31E1-B233-73C222AADABF}"/>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9" name="Rectangle 82">
                <a:extLst>
                  <a:ext uri="{FF2B5EF4-FFF2-40B4-BE49-F238E27FC236}">
                    <a16:creationId xmlns:a16="http://schemas.microsoft.com/office/drawing/2014/main" id="{277F9DED-ED8A-FD5D-BFDE-48EAF8CF6F47}"/>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0" name="Rectangle 83">
                <a:extLst>
                  <a:ext uri="{FF2B5EF4-FFF2-40B4-BE49-F238E27FC236}">
                    <a16:creationId xmlns:a16="http://schemas.microsoft.com/office/drawing/2014/main" id="{228B4AE8-DD6A-D5F3-472E-B4F88D63CA1B}"/>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1" name="Rectangle 84">
                <a:extLst>
                  <a:ext uri="{FF2B5EF4-FFF2-40B4-BE49-F238E27FC236}">
                    <a16:creationId xmlns:a16="http://schemas.microsoft.com/office/drawing/2014/main" id="{0D3B99C5-0287-9A44-DDD5-871213DE1693}"/>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3" name="Group 85">
              <a:extLst>
                <a:ext uri="{FF2B5EF4-FFF2-40B4-BE49-F238E27FC236}">
                  <a16:creationId xmlns:a16="http://schemas.microsoft.com/office/drawing/2014/main" id="{E9702DB1-6721-1A01-53F4-3613E3F33235}"/>
                </a:ext>
              </a:extLst>
            </p:cNvPr>
            <p:cNvGrpSpPr>
              <a:grpSpLocks/>
            </p:cNvGrpSpPr>
            <p:nvPr/>
          </p:nvGrpSpPr>
          <p:grpSpPr bwMode="auto">
            <a:xfrm>
              <a:off x="1479" y="1014"/>
              <a:ext cx="2408" cy="301"/>
              <a:chOff x="1178" y="1466"/>
              <a:chExt cx="2408" cy="301"/>
            </a:xfrm>
          </p:grpSpPr>
          <p:sp>
            <p:nvSpPr>
              <p:cNvPr id="3206" name="Rectangle 86">
                <a:extLst>
                  <a:ext uri="{FF2B5EF4-FFF2-40B4-BE49-F238E27FC236}">
                    <a16:creationId xmlns:a16="http://schemas.microsoft.com/office/drawing/2014/main" id="{1D76BD18-6A13-2ABB-7971-F2EE14977250}"/>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07" name="Rectangle 87">
                <a:extLst>
                  <a:ext uri="{FF2B5EF4-FFF2-40B4-BE49-F238E27FC236}">
                    <a16:creationId xmlns:a16="http://schemas.microsoft.com/office/drawing/2014/main" id="{DA5B861E-A301-B8A8-5379-E1AF5F349364}"/>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08" name="Rectangle 88">
                <a:extLst>
                  <a:ext uri="{FF2B5EF4-FFF2-40B4-BE49-F238E27FC236}">
                    <a16:creationId xmlns:a16="http://schemas.microsoft.com/office/drawing/2014/main" id="{6FFBEE68-3335-BBBC-E661-D37DE448E38C}"/>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09" name="Rectangle 89">
                <a:extLst>
                  <a:ext uri="{FF2B5EF4-FFF2-40B4-BE49-F238E27FC236}">
                    <a16:creationId xmlns:a16="http://schemas.microsoft.com/office/drawing/2014/main" id="{40927211-35A9-FF07-B3D5-6605D99A1B19}"/>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0" name="Rectangle 90">
                <a:extLst>
                  <a:ext uri="{FF2B5EF4-FFF2-40B4-BE49-F238E27FC236}">
                    <a16:creationId xmlns:a16="http://schemas.microsoft.com/office/drawing/2014/main" id="{DC279D93-533F-633C-6D4D-1BC4387495FA}"/>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1" name="Rectangle 91">
                <a:extLst>
                  <a:ext uri="{FF2B5EF4-FFF2-40B4-BE49-F238E27FC236}">
                    <a16:creationId xmlns:a16="http://schemas.microsoft.com/office/drawing/2014/main" id="{9FD531B6-370A-2736-4A41-1AC1057EE904}"/>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2" name="Rectangle 92">
                <a:extLst>
                  <a:ext uri="{FF2B5EF4-FFF2-40B4-BE49-F238E27FC236}">
                    <a16:creationId xmlns:a16="http://schemas.microsoft.com/office/drawing/2014/main" id="{F272AF7D-35B4-22FC-8B20-14935C36A7E0}"/>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3" name="Rectangle 93">
                <a:extLst>
                  <a:ext uri="{FF2B5EF4-FFF2-40B4-BE49-F238E27FC236}">
                    <a16:creationId xmlns:a16="http://schemas.microsoft.com/office/drawing/2014/main" id="{E4E9E7AA-6915-17D3-68A7-E80571B4E4E4}"/>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204" name="Line 94">
              <a:extLst>
                <a:ext uri="{FF2B5EF4-FFF2-40B4-BE49-F238E27FC236}">
                  <a16:creationId xmlns:a16="http://schemas.microsoft.com/office/drawing/2014/main" id="{CD032A97-1085-965A-BC08-8673537053E7}"/>
                </a:ext>
              </a:extLst>
            </p:cNvPr>
            <p:cNvSpPr>
              <a:spLocks noChangeShapeType="1"/>
            </p:cNvSpPr>
            <p:nvPr/>
          </p:nvSpPr>
          <p:spPr bwMode="auto">
            <a:xfrm>
              <a:off x="1479" y="3723"/>
              <a:ext cx="2684"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05" name="Line 95">
              <a:extLst>
                <a:ext uri="{FF2B5EF4-FFF2-40B4-BE49-F238E27FC236}">
                  <a16:creationId xmlns:a16="http://schemas.microsoft.com/office/drawing/2014/main" id="{FC31038C-2E49-5CD8-2ADB-985F64C80D9F}"/>
                </a:ext>
              </a:extLst>
            </p:cNvPr>
            <p:cNvSpPr>
              <a:spLocks noChangeShapeType="1"/>
            </p:cNvSpPr>
            <p:nvPr/>
          </p:nvSpPr>
          <p:spPr bwMode="auto">
            <a:xfrm flipV="1">
              <a:off x="1479" y="484"/>
              <a:ext cx="0" cy="3239"/>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3085" name="Text Box 97">
            <a:extLst>
              <a:ext uri="{FF2B5EF4-FFF2-40B4-BE49-F238E27FC236}">
                <a16:creationId xmlns:a16="http://schemas.microsoft.com/office/drawing/2014/main" id="{97195AF7-9001-55C7-96CA-45BCDEE0E184}"/>
              </a:ext>
            </a:extLst>
          </p:cNvPr>
          <p:cNvSpPr txBox="1">
            <a:spLocks noChangeArrowheads="1"/>
          </p:cNvSpPr>
          <p:nvPr/>
        </p:nvSpPr>
        <p:spPr bwMode="auto">
          <a:xfrm>
            <a:off x="2960689" y="356552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20</a:t>
            </a:r>
          </a:p>
        </p:txBody>
      </p:sp>
      <p:sp>
        <p:nvSpPr>
          <p:cNvPr id="3086" name="Text Box 98">
            <a:extLst>
              <a:ext uri="{FF2B5EF4-FFF2-40B4-BE49-F238E27FC236}">
                <a16:creationId xmlns:a16="http://schemas.microsoft.com/office/drawing/2014/main" id="{0BB49366-ED37-0316-1B6A-5288CE4FE6BB}"/>
              </a:ext>
            </a:extLst>
          </p:cNvPr>
          <p:cNvSpPr txBox="1">
            <a:spLocks noChangeArrowheads="1"/>
          </p:cNvSpPr>
          <p:nvPr/>
        </p:nvSpPr>
        <p:spPr bwMode="auto">
          <a:xfrm>
            <a:off x="2968626" y="446722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10</a:t>
            </a:r>
          </a:p>
        </p:txBody>
      </p:sp>
      <p:sp>
        <p:nvSpPr>
          <p:cNvPr id="3087" name="Text Box 99">
            <a:extLst>
              <a:ext uri="{FF2B5EF4-FFF2-40B4-BE49-F238E27FC236}">
                <a16:creationId xmlns:a16="http://schemas.microsoft.com/office/drawing/2014/main" id="{1E58DA94-541C-82E7-72F7-00F8F1653E2B}"/>
              </a:ext>
            </a:extLst>
          </p:cNvPr>
          <p:cNvSpPr txBox="1">
            <a:spLocks noChangeArrowheads="1"/>
          </p:cNvSpPr>
          <p:nvPr/>
        </p:nvSpPr>
        <p:spPr bwMode="auto">
          <a:xfrm>
            <a:off x="2927351" y="2595563"/>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30</a:t>
            </a:r>
          </a:p>
        </p:txBody>
      </p:sp>
      <p:sp>
        <p:nvSpPr>
          <p:cNvPr id="3088" name="Text Box 100">
            <a:extLst>
              <a:ext uri="{FF2B5EF4-FFF2-40B4-BE49-F238E27FC236}">
                <a16:creationId xmlns:a16="http://schemas.microsoft.com/office/drawing/2014/main" id="{DDAB86CC-AB16-0899-D8AB-B4B99CD50E20}"/>
              </a:ext>
            </a:extLst>
          </p:cNvPr>
          <p:cNvSpPr txBox="1">
            <a:spLocks noChangeArrowheads="1"/>
          </p:cNvSpPr>
          <p:nvPr/>
        </p:nvSpPr>
        <p:spPr bwMode="auto">
          <a:xfrm>
            <a:off x="2954339" y="166687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40</a:t>
            </a:r>
          </a:p>
        </p:txBody>
      </p:sp>
      <p:sp>
        <p:nvSpPr>
          <p:cNvPr id="3089" name="Text Box 101">
            <a:extLst>
              <a:ext uri="{FF2B5EF4-FFF2-40B4-BE49-F238E27FC236}">
                <a16:creationId xmlns:a16="http://schemas.microsoft.com/office/drawing/2014/main" id="{FA3691DB-D8C9-1C1B-0C59-06C5189AEA90}"/>
              </a:ext>
            </a:extLst>
          </p:cNvPr>
          <p:cNvSpPr txBox="1">
            <a:spLocks noChangeArrowheads="1"/>
          </p:cNvSpPr>
          <p:nvPr/>
        </p:nvSpPr>
        <p:spPr bwMode="auto">
          <a:xfrm>
            <a:off x="2962276" y="73977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50</a:t>
            </a:r>
          </a:p>
        </p:txBody>
      </p:sp>
      <p:sp>
        <p:nvSpPr>
          <p:cNvPr id="3090" name="Text Box 102">
            <a:extLst>
              <a:ext uri="{FF2B5EF4-FFF2-40B4-BE49-F238E27FC236}">
                <a16:creationId xmlns:a16="http://schemas.microsoft.com/office/drawing/2014/main" id="{64145D6B-B0CA-3930-5611-CF857E9CF74E}"/>
              </a:ext>
            </a:extLst>
          </p:cNvPr>
          <p:cNvSpPr txBox="1">
            <a:spLocks noChangeArrowheads="1"/>
          </p:cNvSpPr>
          <p:nvPr/>
        </p:nvSpPr>
        <p:spPr bwMode="auto">
          <a:xfrm>
            <a:off x="3121025" y="5762625"/>
            <a:ext cx="7683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600">
                <a:latin typeface="Comic Sans MS" panose="030F0702030302020204" pitchFamily="66" charset="0"/>
              </a:rPr>
              <a:t>10.00</a:t>
            </a:r>
          </a:p>
        </p:txBody>
      </p:sp>
      <p:sp>
        <p:nvSpPr>
          <p:cNvPr id="3091" name="Text Box 103">
            <a:extLst>
              <a:ext uri="{FF2B5EF4-FFF2-40B4-BE49-F238E27FC236}">
                <a16:creationId xmlns:a16="http://schemas.microsoft.com/office/drawing/2014/main" id="{68003188-689D-2DFA-DE9D-77D97BF7C7CB}"/>
              </a:ext>
            </a:extLst>
          </p:cNvPr>
          <p:cNvSpPr txBox="1">
            <a:spLocks noChangeArrowheads="1"/>
          </p:cNvSpPr>
          <p:nvPr/>
        </p:nvSpPr>
        <p:spPr bwMode="auto">
          <a:xfrm>
            <a:off x="5081588" y="5768975"/>
            <a:ext cx="7683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600">
                <a:latin typeface="Comic Sans MS" panose="030F0702030302020204" pitchFamily="66" charset="0"/>
              </a:rPr>
              <a:t>11.00</a:t>
            </a:r>
          </a:p>
        </p:txBody>
      </p:sp>
      <p:sp>
        <p:nvSpPr>
          <p:cNvPr id="3092" name="Text Box 104">
            <a:extLst>
              <a:ext uri="{FF2B5EF4-FFF2-40B4-BE49-F238E27FC236}">
                <a16:creationId xmlns:a16="http://schemas.microsoft.com/office/drawing/2014/main" id="{493324B6-8C3A-FA40-8957-78DD4B440C9F}"/>
              </a:ext>
            </a:extLst>
          </p:cNvPr>
          <p:cNvSpPr txBox="1">
            <a:spLocks noChangeArrowheads="1"/>
          </p:cNvSpPr>
          <p:nvPr/>
        </p:nvSpPr>
        <p:spPr bwMode="auto">
          <a:xfrm>
            <a:off x="6959600" y="5754688"/>
            <a:ext cx="7683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600">
                <a:latin typeface="Comic Sans MS" panose="030F0702030302020204" pitchFamily="66" charset="0"/>
              </a:rPr>
              <a:t>12.00</a:t>
            </a:r>
          </a:p>
        </p:txBody>
      </p:sp>
      <p:sp>
        <p:nvSpPr>
          <p:cNvPr id="3093" name="Text Box 105">
            <a:extLst>
              <a:ext uri="{FF2B5EF4-FFF2-40B4-BE49-F238E27FC236}">
                <a16:creationId xmlns:a16="http://schemas.microsoft.com/office/drawing/2014/main" id="{94E8CFB4-56B9-B39F-876D-2CA43A295B34}"/>
              </a:ext>
            </a:extLst>
          </p:cNvPr>
          <p:cNvSpPr txBox="1">
            <a:spLocks noChangeArrowheads="1"/>
          </p:cNvSpPr>
          <p:nvPr/>
        </p:nvSpPr>
        <p:spPr bwMode="auto">
          <a:xfrm>
            <a:off x="4999038" y="6070600"/>
            <a:ext cx="10604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Time</a:t>
            </a:r>
          </a:p>
        </p:txBody>
      </p:sp>
      <p:sp>
        <p:nvSpPr>
          <p:cNvPr id="3094" name="Text Box 106">
            <a:extLst>
              <a:ext uri="{FF2B5EF4-FFF2-40B4-BE49-F238E27FC236}">
                <a16:creationId xmlns:a16="http://schemas.microsoft.com/office/drawing/2014/main" id="{204EB0A0-0EA9-1CD6-CBA3-450961746C03}"/>
              </a:ext>
            </a:extLst>
          </p:cNvPr>
          <p:cNvSpPr txBox="1">
            <a:spLocks noChangeArrowheads="1"/>
          </p:cNvSpPr>
          <p:nvPr/>
        </p:nvSpPr>
        <p:spPr bwMode="auto">
          <a:xfrm>
            <a:off x="1600200" y="3121026"/>
            <a:ext cx="2266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800">
                <a:latin typeface="Comic Sans MS" panose="030F0702030302020204" pitchFamily="66" charset="0"/>
              </a:rPr>
              <a:t>Distance (km)</a:t>
            </a:r>
          </a:p>
        </p:txBody>
      </p:sp>
      <p:grpSp>
        <p:nvGrpSpPr>
          <p:cNvPr id="3095" name="Group 115">
            <a:extLst>
              <a:ext uri="{FF2B5EF4-FFF2-40B4-BE49-F238E27FC236}">
                <a16:creationId xmlns:a16="http://schemas.microsoft.com/office/drawing/2014/main" id="{833C4F70-63E4-5997-8F51-04C034235CA0}"/>
              </a:ext>
            </a:extLst>
          </p:cNvPr>
          <p:cNvGrpSpPr>
            <a:grpSpLocks/>
          </p:cNvGrpSpPr>
          <p:nvPr/>
        </p:nvGrpSpPr>
        <p:grpSpPr bwMode="auto">
          <a:xfrm>
            <a:off x="3519489" y="1381125"/>
            <a:ext cx="3811587" cy="4305300"/>
            <a:chOff x="1686" y="882"/>
            <a:chExt cx="2401" cy="2712"/>
          </a:xfrm>
        </p:grpSpPr>
        <p:sp>
          <p:nvSpPr>
            <p:cNvPr id="3189" name="Line 107">
              <a:extLst>
                <a:ext uri="{FF2B5EF4-FFF2-40B4-BE49-F238E27FC236}">
                  <a16:creationId xmlns:a16="http://schemas.microsoft.com/office/drawing/2014/main" id="{9C8AFF88-C8E8-7BCA-2970-11F1D804A35B}"/>
                </a:ext>
              </a:extLst>
            </p:cNvPr>
            <p:cNvSpPr>
              <a:spLocks noChangeShapeType="1"/>
            </p:cNvSpPr>
            <p:nvPr/>
          </p:nvSpPr>
          <p:spPr bwMode="auto">
            <a:xfrm flipV="1">
              <a:off x="1686" y="2376"/>
              <a:ext cx="606" cy="121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0" name="Line 108">
              <a:extLst>
                <a:ext uri="{FF2B5EF4-FFF2-40B4-BE49-F238E27FC236}">
                  <a16:creationId xmlns:a16="http://schemas.microsoft.com/office/drawing/2014/main" id="{D2138B04-8FB6-2226-90DF-C344BF21F84D}"/>
                </a:ext>
              </a:extLst>
            </p:cNvPr>
            <p:cNvSpPr>
              <a:spLocks noChangeShapeType="1"/>
            </p:cNvSpPr>
            <p:nvPr/>
          </p:nvSpPr>
          <p:spPr bwMode="auto">
            <a:xfrm flipV="1">
              <a:off x="2292" y="2386"/>
              <a:ext cx="150" cy="2"/>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1" name="Line 110">
              <a:extLst>
                <a:ext uri="{FF2B5EF4-FFF2-40B4-BE49-F238E27FC236}">
                  <a16:creationId xmlns:a16="http://schemas.microsoft.com/office/drawing/2014/main" id="{D8F3204C-7B5C-3045-46D4-224148EE17CE}"/>
                </a:ext>
              </a:extLst>
            </p:cNvPr>
            <p:cNvSpPr>
              <a:spLocks noChangeShapeType="1"/>
            </p:cNvSpPr>
            <p:nvPr/>
          </p:nvSpPr>
          <p:spPr bwMode="auto">
            <a:xfrm flipV="1">
              <a:off x="2436" y="882"/>
              <a:ext cx="456" cy="1506"/>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2" name="Line 113">
              <a:extLst>
                <a:ext uri="{FF2B5EF4-FFF2-40B4-BE49-F238E27FC236}">
                  <a16:creationId xmlns:a16="http://schemas.microsoft.com/office/drawing/2014/main" id="{74FE4C94-E239-DE20-35A5-3993BF392480}"/>
                </a:ext>
              </a:extLst>
            </p:cNvPr>
            <p:cNvSpPr>
              <a:spLocks noChangeShapeType="1"/>
            </p:cNvSpPr>
            <p:nvPr/>
          </p:nvSpPr>
          <p:spPr bwMode="auto">
            <a:xfrm>
              <a:off x="2894" y="884"/>
              <a:ext cx="602" cy="0"/>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3" name="Line 114">
              <a:extLst>
                <a:ext uri="{FF2B5EF4-FFF2-40B4-BE49-F238E27FC236}">
                  <a16:creationId xmlns:a16="http://schemas.microsoft.com/office/drawing/2014/main" id="{028479A6-259B-57FC-3FFC-E78A0C71347F}"/>
                </a:ext>
              </a:extLst>
            </p:cNvPr>
            <p:cNvSpPr>
              <a:spLocks noChangeShapeType="1"/>
            </p:cNvSpPr>
            <p:nvPr/>
          </p:nvSpPr>
          <p:spPr bwMode="auto">
            <a:xfrm>
              <a:off x="3493" y="887"/>
              <a:ext cx="594" cy="2706"/>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3099" name="Text Box 120">
            <a:extLst>
              <a:ext uri="{FF2B5EF4-FFF2-40B4-BE49-F238E27FC236}">
                <a16:creationId xmlns:a16="http://schemas.microsoft.com/office/drawing/2014/main" id="{44C8BCDC-87E8-3EE1-B06E-9B8735407DC7}"/>
              </a:ext>
            </a:extLst>
          </p:cNvPr>
          <p:cNvSpPr txBox="1">
            <a:spLocks noChangeArrowheads="1"/>
          </p:cNvSpPr>
          <p:nvPr/>
        </p:nvSpPr>
        <p:spPr bwMode="auto">
          <a:xfrm>
            <a:off x="4476750" y="323850"/>
            <a:ext cx="2628900" cy="427038"/>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2200" b="1" dirty="0">
                <a:latin typeface="Comic Sans MS" panose="030F0702030302020204" pitchFamily="66" charset="0"/>
              </a:rPr>
              <a:t>Travel Graphs(1)</a:t>
            </a:r>
          </a:p>
        </p:txBody>
      </p:sp>
      <p:grpSp>
        <p:nvGrpSpPr>
          <p:cNvPr id="3100" name="Group 221">
            <a:extLst>
              <a:ext uri="{FF2B5EF4-FFF2-40B4-BE49-F238E27FC236}">
                <a16:creationId xmlns:a16="http://schemas.microsoft.com/office/drawing/2014/main" id="{F00A5F81-CD9E-68FC-A9C7-C75867995CA7}"/>
              </a:ext>
            </a:extLst>
          </p:cNvPr>
          <p:cNvGrpSpPr>
            <a:grpSpLocks/>
          </p:cNvGrpSpPr>
          <p:nvPr/>
        </p:nvGrpSpPr>
        <p:grpSpPr bwMode="auto">
          <a:xfrm>
            <a:off x="276045" y="6146741"/>
            <a:ext cx="1581150" cy="468313"/>
            <a:chOff x="144" y="3850"/>
            <a:chExt cx="996" cy="295"/>
          </a:xfrm>
        </p:grpSpPr>
        <p:sp>
          <p:nvSpPr>
            <p:cNvPr id="3101" name="Freeform 133">
              <a:extLst>
                <a:ext uri="{FF2B5EF4-FFF2-40B4-BE49-F238E27FC236}">
                  <a16:creationId xmlns:a16="http://schemas.microsoft.com/office/drawing/2014/main" id="{A4B2F47E-2E32-DAC8-9375-045E593E44F9}"/>
                </a:ext>
              </a:extLst>
            </p:cNvPr>
            <p:cNvSpPr>
              <a:spLocks/>
            </p:cNvSpPr>
            <p:nvPr/>
          </p:nvSpPr>
          <p:spPr bwMode="auto">
            <a:xfrm>
              <a:off x="144" y="3850"/>
              <a:ext cx="996" cy="245"/>
            </a:xfrm>
            <a:custGeom>
              <a:avLst/>
              <a:gdLst>
                <a:gd name="T0" fmla="*/ 76 w 996"/>
                <a:gd name="T1" fmla="*/ 226 h 245"/>
                <a:gd name="T2" fmla="*/ 8 w 996"/>
                <a:gd name="T3" fmla="*/ 209 h 245"/>
                <a:gd name="T4" fmla="*/ 4 w 996"/>
                <a:gd name="T5" fmla="*/ 199 h 245"/>
                <a:gd name="T6" fmla="*/ 6 w 996"/>
                <a:gd name="T7" fmla="*/ 186 h 245"/>
                <a:gd name="T8" fmla="*/ 5 w 996"/>
                <a:gd name="T9" fmla="*/ 148 h 245"/>
                <a:gd name="T10" fmla="*/ 9 w 996"/>
                <a:gd name="T11" fmla="*/ 142 h 245"/>
                <a:gd name="T12" fmla="*/ 34 w 996"/>
                <a:gd name="T13" fmla="*/ 123 h 245"/>
                <a:gd name="T14" fmla="*/ 34 w 996"/>
                <a:gd name="T15" fmla="*/ 102 h 245"/>
                <a:gd name="T16" fmla="*/ 39 w 996"/>
                <a:gd name="T17" fmla="*/ 89 h 245"/>
                <a:gd name="T18" fmla="*/ 50 w 996"/>
                <a:gd name="T19" fmla="*/ 81 h 245"/>
                <a:gd name="T20" fmla="*/ 57 w 996"/>
                <a:gd name="T21" fmla="*/ 79 h 245"/>
                <a:gd name="T22" fmla="*/ 164 w 996"/>
                <a:gd name="T23" fmla="*/ 68 h 245"/>
                <a:gd name="T24" fmla="*/ 241 w 996"/>
                <a:gd name="T25" fmla="*/ 23 h 245"/>
                <a:gd name="T26" fmla="*/ 250 w 996"/>
                <a:gd name="T27" fmla="*/ 18 h 245"/>
                <a:gd name="T28" fmla="*/ 274 w 996"/>
                <a:gd name="T29" fmla="*/ 12 h 245"/>
                <a:gd name="T30" fmla="*/ 285 w 996"/>
                <a:gd name="T31" fmla="*/ 10 h 245"/>
                <a:gd name="T32" fmla="*/ 341 w 996"/>
                <a:gd name="T33" fmla="*/ 4 h 245"/>
                <a:gd name="T34" fmla="*/ 428 w 996"/>
                <a:gd name="T35" fmla="*/ 0 h 245"/>
                <a:gd name="T36" fmla="*/ 517 w 996"/>
                <a:gd name="T37" fmla="*/ 4 h 245"/>
                <a:gd name="T38" fmla="*/ 537 w 996"/>
                <a:gd name="T39" fmla="*/ 8 h 245"/>
                <a:gd name="T40" fmla="*/ 579 w 996"/>
                <a:gd name="T41" fmla="*/ 23 h 245"/>
                <a:gd name="T42" fmla="*/ 600 w 996"/>
                <a:gd name="T43" fmla="*/ 34 h 245"/>
                <a:gd name="T44" fmla="*/ 702 w 996"/>
                <a:gd name="T45" fmla="*/ 90 h 245"/>
                <a:gd name="T46" fmla="*/ 753 w 996"/>
                <a:gd name="T47" fmla="*/ 92 h 245"/>
                <a:gd name="T48" fmla="*/ 837 w 996"/>
                <a:gd name="T49" fmla="*/ 102 h 245"/>
                <a:gd name="T50" fmla="*/ 920 w 996"/>
                <a:gd name="T51" fmla="*/ 123 h 245"/>
                <a:gd name="T52" fmla="*/ 987 w 996"/>
                <a:gd name="T53" fmla="*/ 174 h 245"/>
                <a:gd name="T54" fmla="*/ 993 w 996"/>
                <a:gd name="T55" fmla="*/ 179 h 245"/>
                <a:gd name="T56" fmla="*/ 996 w 996"/>
                <a:gd name="T57" fmla="*/ 191 h 245"/>
                <a:gd name="T58" fmla="*/ 991 w 996"/>
                <a:gd name="T59" fmla="*/ 201 h 245"/>
                <a:gd name="T60" fmla="*/ 986 w 996"/>
                <a:gd name="T61" fmla="*/ 205 h 245"/>
                <a:gd name="T62" fmla="*/ 977 w 996"/>
                <a:gd name="T63" fmla="*/ 219 h 245"/>
                <a:gd name="T64" fmla="*/ 966 w 996"/>
                <a:gd name="T65" fmla="*/ 235 h 245"/>
                <a:gd name="T66" fmla="*/ 912 w 996"/>
                <a:gd name="T67" fmla="*/ 244 h 245"/>
                <a:gd name="T68" fmla="*/ 885 w 996"/>
                <a:gd name="T69" fmla="*/ 245 h 245"/>
                <a:gd name="T70" fmla="*/ 881 w 996"/>
                <a:gd name="T71" fmla="*/ 182 h 245"/>
                <a:gd name="T72" fmla="*/ 873 w 996"/>
                <a:gd name="T73" fmla="*/ 168 h 245"/>
                <a:gd name="T74" fmla="*/ 859 w 996"/>
                <a:gd name="T75" fmla="*/ 152 h 245"/>
                <a:gd name="T76" fmla="*/ 832 w 996"/>
                <a:gd name="T77" fmla="*/ 143 h 245"/>
                <a:gd name="T78" fmla="*/ 802 w 996"/>
                <a:gd name="T79" fmla="*/ 141 h 245"/>
                <a:gd name="T80" fmla="*/ 774 w 996"/>
                <a:gd name="T81" fmla="*/ 147 h 245"/>
                <a:gd name="T82" fmla="*/ 751 w 996"/>
                <a:gd name="T83" fmla="*/ 161 h 245"/>
                <a:gd name="T84" fmla="*/ 737 w 996"/>
                <a:gd name="T85" fmla="*/ 182 h 245"/>
                <a:gd name="T86" fmla="*/ 729 w 996"/>
                <a:gd name="T87" fmla="*/ 206 h 245"/>
                <a:gd name="T88" fmla="*/ 729 w 996"/>
                <a:gd name="T89" fmla="*/ 208 h 245"/>
                <a:gd name="T90" fmla="*/ 724 w 996"/>
                <a:gd name="T91" fmla="*/ 245 h 245"/>
                <a:gd name="T92" fmla="*/ 299 w 996"/>
                <a:gd name="T93" fmla="*/ 242 h 245"/>
                <a:gd name="T94" fmla="*/ 293 w 996"/>
                <a:gd name="T95" fmla="*/ 181 h 245"/>
                <a:gd name="T96" fmla="*/ 285 w 996"/>
                <a:gd name="T97" fmla="*/ 165 h 245"/>
                <a:gd name="T98" fmla="*/ 270 w 996"/>
                <a:gd name="T99" fmla="*/ 150 h 245"/>
                <a:gd name="T100" fmla="*/ 259 w 996"/>
                <a:gd name="T101" fmla="*/ 144 h 245"/>
                <a:gd name="T102" fmla="*/ 231 w 996"/>
                <a:gd name="T103" fmla="*/ 135 h 245"/>
                <a:gd name="T104" fmla="*/ 203 w 996"/>
                <a:gd name="T105" fmla="*/ 134 h 245"/>
                <a:gd name="T106" fmla="*/ 174 w 996"/>
                <a:gd name="T107" fmla="*/ 142 h 245"/>
                <a:gd name="T108" fmla="*/ 168 w 996"/>
                <a:gd name="T109" fmla="*/ 144 h 245"/>
                <a:gd name="T110" fmla="*/ 150 w 996"/>
                <a:gd name="T111" fmla="*/ 156 h 245"/>
                <a:gd name="T112" fmla="*/ 137 w 996"/>
                <a:gd name="T113" fmla="*/ 174 h 245"/>
                <a:gd name="T114" fmla="*/ 125 w 996"/>
                <a:gd name="T115" fmla="*/ 205 h 245"/>
                <a:gd name="T116" fmla="*/ 111 w 996"/>
                <a:gd name="T117" fmla="*/ 230 h 24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996" h="245">
                  <a:moveTo>
                    <a:pt x="111" y="230"/>
                  </a:moveTo>
                  <a:lnTo>
                    <a:pt x="76" y="226"/>
                  </a:lnTo>
                  <a:lnTo>
                    <a:pt x="43" y="219"/>
                  </a:lnTo>
                  <a:lnTo>
                    <a:pt x="8" y="209"/>
                  </a:lnTo>
                  <a:lnTo>
                    <a:pt x="0" y="204"/>
                  </a:lnTo>
                  <a:lnTo>
                    <a:pt x="4" y="199"/>
                  </a:lnTo>
                  <a:lnTo>
                    <a:pt x="6" y="192"/>
                  </a:lnTo>
                  <a:lnTo>
                    <a:pt x="6" y="186"/>
                  </a:lnTo>
                  <a:lnTo>
                    <a:pt x="5" y="155"/>
                  </a:lnTo>
                  <a:lnTo>
                    <a:pt x="5" y="148"/>
                  </a:lnTo>
                  <a:lnTo>
                    <a:pt x="6" y="146"/>
                  </a:lnTo>
                  <a:lnTo>
                    <a:pt x="9" y="142"/>
                  </a:lnTo>
                  <a:lnTo>
                    <a:pt x="13" y="138"/>
                  </a:lnTo>
                  <a:lnTo>
                    <a:pt x="34" y="123"/>
                  </a:lnTo>
                  <a:lnTo>
                    <a:pt x="34" y="102"/>
                  </a:lnTo>
                  <a:lnTo>
                    <a:pt x="35" y="95"/>
                  </a:lnTo>
                  <a:lnTo>
                    <a:pt x="39" y="89"/>
                  </a:lnTo>
                  <a:lnTo>
                    <a:pt x="44" y="84"/>
                  </a:lnTo>
                  <a:lnTo>
                    <a:pt x="50" y="81"/>
                  </a:lnTo>
                  <a:lnTo>
                    <a:pt x="57" y="79"/>
                  </a:lnTo>
                  <a:lnTo>
                    <a:pt x="160" y="71"/>
                  </a:lnTo>
                  <a:lnTo>
                    <a:pt x="164" y="68"/>
                  </a:lnTo>
                  <a:lnTo>
                    <a:pt x="218" y="36"/>
                  </a:lnTo>
                  <a:lnTo>
                    <a:pt x="241" y="23"/>
                  </a:lnTo>
                  <a:lnTo>
                    <a:pt x="250" y="18"/>
                  </a:lnTo>
                  <a:lnTo>
                    <a:pt x="262" y="14"/>
                  </a:lnTo>
                  <a:lnTo>
                    <a:pt x="274" y="12"/>
                  </a:lnTo>
                  <a:lnTo>
                    <a:pt x="285" y="10"/>
                  </a:lnTo>
                  <a:lnTo>
                    <a:pt x="295" y="9"/>
                  </a:lnTo>
                  <a:lnTo>
                    <a:pt x="341" y="4"/>
                  </a:lnTo>
                  <a:lnTo>
                    <a:pt x="384" y="1"/>
                  </a:lnTo>
                  <a:lnTo>
                    <a:pt x="428" y="0"/>
                  </a:lnTo>
                  <a:lnTo>
                    <a:pt x="473" y="1"/>
                  </a:lnTo>
                  <a:lnTo>
                    <a:pt x="517" y="4"/>
                  </a:lnTo>
                  <a:lnTo>
                    <a:pt x="537" y="8"/>
                  </a:lnTo>
                  <a:lnTo>
                    <a:pt x="559" y="14"/>
                  </a:lnTo>
                  <a:lnTo>
                    <a:pt x="579" y="23"/>
                  </a:lnTo>
                  <a:lnTo>
                    <a:pt x="600" y="34"/>
                  </a:lnTo>
                  <a:lnTo>
                    <a:pt x="702" y="89"/>
                  </a:lnTo>
                  <a:lnTo>
                    <a:pt x="702" y="90"/>
                  </a:lnTo>
                  <a:lnTo>
                    <a:pt x="712" y="90"/>
                  </a:lnTo>
                  <a:lnTo>
                    <a:pt x="753" y="92"/>
                  </a:lnTo>
                  <a:lnTo>
                    <a:pt x="796" y="95"/>
                  </a:lnTo>
                  <a:lnTo>
                    <a:pt x="837" y="102"/>
                  </a:lnTo>
                  <a:lnTo>
                    <a:pt x="879" y="111"/>
                  </a:lnTo>
                  <a:lnTo>
                    <a:pt x="920" y="123"/>
                  </a:lnTo>
                  <a:lnTo>
                    <a:pt x="960" y="137"/>
                  </a:lnTo>
                  <a:lnTo>
                    <a:pt x="987" y="174"/>
                  </a:lnTo>
                  <a:lnTo>
                    <a:pt x="990" y="175"/>
                  </a:lnTo>
                  <a:lnTo>
                    <a:pt x="993" y="179"/>
                  </a:lnTo>
                  <a:lnTo>
                    <a:pt x="996" y="184"/>
                  </a:lnTo>
                  <a:lnTo>
                    <a:pt x="996" y="191"/>
                  </a:lnTo>
                  <a:lnTo>
                    <a:pt x="993" y="197"/>
                  </a:lnTo>
                  <a:lnTo>
                    <a:pt x="991" y="201"/>
                  </a:lnTo>
                  <a:lnTo>
                    <a:pt x="986" y="205"/>
                  </a:lnTo>
                  <a:lnTo>
                    <a:pt x="983" y="209"/>
                  </a:lnTo>
                  <a:lnTo>
                    <a:pt x="977" y="219"/>
                  </a:lnTo>
                  <a:lnTo>
                    <a:pt x="977" y="232"/>
                  </a:lnTo>
                  <a:lnTo>
                    <a:pt x="966" y="235"/>
                  </a:lnTo>
                  <a:lnTo>
                    <a:pt x="939" y="240"/>
                  </a:lnTo>
                  <a:lnTo>
                    <a:pt x="912" y="244"/>
                  </a:lnTo>
                  <a:lnTo>
                    <a:pt x="885" y="245"/>
                  </a:lnTo>
                  <a:lnTo>
                    <a:pt x="885" y="202"/>
                  </a:lnTo>
                  <a:lnTo>
                    <a:pt x="881" y="182"/>
                  </a:lnTo>
                  <a:lnTo>
                    <a:pt x="879" y="177"/>
                  </a:lnTo>
                  <a:lnTo>
                    <a:pt x="873" y="168"/>
                  </a:lnTo>
                  <a:lnTo>
                    <a:pt x="866" y="159"/>
                  </a:lnTo>
                  <a:lnTo>
                    <a:pt x="859" y="152"/>
                  </a:lnTo>
                  <a:lnTo>
                    <a:pt x="846" y="147"/>
                  </a:lnTo>
                  <a:lnTo>
                    <a:pt x="832" y="143"/>
                  </a:lnTo>
                  <a:lnTo>
                    <a:pt x="818" y="141"/>
                  </a:lnTo>
                  <a:lnTo>
                    <a:pt x="802" y="141"/>
                  </a:lnTo>
                  <a:lnTo>
                    <a:pt x="788" y="142"/>
                  </a:lnTo>
                  <a:lnTo>
                    <a:pt x="774" y="147"/>
                  </a:lnTo>
                  <a:lnTo>
                    <a:pt x="761" y="152"/>
                  </a:lnTo>
                  <a:lnTo>
                    <a:pt x="751" y="161"/>
                  </a:lnTo>
                  <a:lnTo>
                    <a:pt x="744" y="169"/>
                  </a:lnTo>
                  <a:lnTo>
                    <a:pt x="737" y="182"/>
                  </a:lnTo>
                  <a:lnTo>
                    <a:pt x="733" y="193"/>
                  </a:lnTo>
                  <a:lnTo>
                    <a:pt x="729" y="206"/>
                  </a:lnTo>
                  <a:lnTo>
                    <a:pt x="729" y="208"/>
                  </a:lnTo>
                  <a:lnTo>
                    <a:pt x="724" y="245"/>
                  </a:lnTo>
                  <a:lnTo>
                    <a:pt x="299" y="245"/>
                  </a:lnTo>
                  <a:lnTo>
                    <a:pt x="299" y="242"/>
                  </a:lnTo>
                  <a:lnTo>
                    <a:pt x="298" y="201"/>
                  </a:lnTo>
                  <a:lnTo>
                    <a:pt x="293" y="181"/>
                  </a:lnTo>
                  <a:lnTo>
                    <a:pt x="292" y="174"/>
                  </a:lnTo>
                  <a:lnTo>
                    <a:pt x="285" y="165"/>
                  </a:lnTo>
                  <a:lnTo>
                    <a:pt x="279" y="156"/>
                  </a:lnTo>
                  <a:lnTo>
                    <a:pt x="270" y="150"/>
                  </a:lnTo>
                  <a:lnTo>
                    <a:pt x="259" y="144"/>
                  </a:lnTo>
                  <a:lnTo>
                    <a:pt x="245" y="139"/>
                  </a:lnTo>
                  <a:lnTo>
                    <a:pt x="231" y="135"/>
                  </a:lnTo>
                  <a:lnTo>
                    <a:pt x="217" y="134"/>
                  </a:lnTo>
                  <a:lnTo>
                    <a:pt x="203" y="134"/>
                  </a:lnTo>
                  <a:lnTo>
                    <a:pt x="188" y="138"/>
                  </a:lnTo>
                  <a:lnTo>
                    <a:pt x="174" y="142"/>
                  </a:lnTo>
                  <a:lnTo>
                    <a:pt x="168" y="144"/>
                  </a:lnTo>
                  <a:lnTo>
                    <a:pt x="159" y="150"/>
                  </a:lnTo>
                  <a:lnTo>
                    <a:pt x="150" y="156"/>
                  </a:lnTo>
                  <a:lnTo>
                    <a:pt x="142" y="165"/>
                  </a:lnTo>
                  <a:lnTo>
                    <a:pt x="137" y="174"/>
                  </a:lnTo>
                  <a:lnTo>
                    <a:pt x="134" y="181"/>
                  </a:lnTo>
                  <a:lnTo>
                    <a:pt x="125" y="205"/>
                  </a:lnTo>
                  <a:lnTo>
                    <a:pt x="124" y="232"/>
                  </a:lnTo>
                  <a:lnTo>
                    <a:pt x="111" y="230"/>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2" name="Freeform 134">
              <a:extLst>
                <a:ext uri="{FF2B5EF4-FFF2-40B4-BE49-F238E27FC236}">
                  <a16:creationId xmlns:a16="http://schemas.microsoft.com/office/drawing/2014/main" id="{93D22606-9750-2BBA-6613-489E37BD8D82}"/>
                </a:ext>
              </a:extLst>
            </p:cNvPr>
            <p:cNvSpPr>
              <a:spLocks/>
            </p:cNvSpPr>
            <p:nvPr/>
          </p:nvSpPr>
          <p:spPr bwMode="auto">
            <a:xfrm>
              <a:off x="144" y="3850"/>
              <a:ext cx="996" cy="245"/>
            </a:xfrm>
            <a:custGeom>
              <a:avLst/>
              <a:gdLst>
                <a:gd name="T0" fmla="*/ 76 w 996"/>
                <a:gd name="T1" fmla="*/ 226 h 245"/>
                <a:gd name="T2" fmla="*/ 8 w 996"/>
                <a:gd name="T3" fmla="*/ 209 h 245"/>
                <a:gd name="T4" fmla="*/ 4 w 996"/>
                <a:gd name="T5" fmla="*/ 199 h 245"/>
                <a:gd name="T6" fmla="*/ 6 w 996"/>
                <a:gd name="T7" fmla="*/ 186 h 245"/>
                <a:gd name="T8" fmla="*/ 5 w 996"/>
                <a:gd name="T9" fmla="*/ 148 h 245"/>
                <a:gd name="T10" fmla="*/ 9 w 996"/>
                <a:gd name="T11" fmla="*/ 142 h 245"/>
                <a:gd name="T12" fmla="*/ 34 w 996"/>
                <a:gd name="T13" fmla="*/ 123 h 245"/>
                <a:gd name="T14" fmla="*/ 34 w 996"/>
                <a:gd name="T15" fmla="*/ 102 h 245"/>
                <a:gd name="T16" fmla="*/ 39 w 996"/>
                <a:gd name="T17" fmla="*/ 89 h 245"/>
                <a:gd name="T18" fmla="*/ 50 w 996"/>
                <a:gd name="T19" fmla="*/ 81 h 245"/>
                <a:gd name="T20" fmla="*/ 57 w 996"/>
                <a:gd name="T21" fmla="*/ 79 h 245"/>
                <a:gd name="T22" fmla="*/ 164 w 996"/>
                <a:gd name="T23" fmla="*/ 68 h 245"/>
                <a:gd name="T24" fmla="*/ 241 w 996"/>
                <a:gd name="T25" fmla="*/ 23 h 245"/>
                <a:gd name="T26" fmla="*/ 250 w 996"/>
                <a:gd name="T27" fmla="*/ 18 h 245"/>
                <a:gd name="T28" fmla="*/ 274 w 996"/>
                <a:gd name="T29" fmla="*/ 12 h 245"/>
                <a:gd name="T30" fmla="*/ 285 w 996"/>
                <a:gd name="T31" fmla="*/ 10 h 245"/>
                <a:gd name="T32" fmla="*/ 341 w 996"/>
                <a:gd name="T33" fmla="*/ 4 h 245"/>
                <a:gd name="T34" fmla="*/ 428 w 996"/>
                <a:gd name="T35" fmla="*/ 0 h 245"/>
                <a:gd name="T36" fmla="*/ 517 w 996"/>
                <a:gd name="T37" fmla="*/ 4 h 245"/>
                <a:gd name="T38" fmla="*/ 537 w 996"/>
                <a:gd name="T39" fmla="*/ 8 h 245"/>
                <a:gd name="T40" fmla="*/ 579 w 996"/>
                <a:gd name="T41" fmla="*/ 23 h 245"/>
                <a:gd name="T42" fmla="*/ 600 w 996"/>
                <a:gd name="T43" fmla="*/ 34 h 245"/>
                <a:gd name="T44" fmla="*/ 702 w 996"/>
                <a:gd name="T45" fmla="*/ 90 h 245"/>
                <a:gd name="T46" fmla="*/ 753 w 996"/>
                <a:gd name="T47" fmla="*/ 92 h 245"/>
                <a:gd name="T48" fmla="*/ 837 w 996"/>
                <a:gd name="T49" fmla="*/ 102 h 245"/>
                <a:gd name="T50" fmla="*/ 920 w 996"/>
                <a:gd name="T51" fmla="*/ 123 h 245"/>
                <a:gd name="T52" fmla="*/ 987 w 996"/>
                <a:gd name="T53" fmla="*/ 174 h 245"/>
                <a:gd name="T54" fmla="*/ 993 w 996"/>
                <a:gd name="T55" fmla="*/ 179 h 245"/>
                <a:gd name="T56" fmla="*/ 996 w 996"/>
                <a:gd name="T57" fmla="*/ 191 h 245"/>
                <a:gd name="T58" fmla="*/ 991 w 996"/>
                <a:gd name="T59" fmla="*/ 201 h 245"/>
                <a:gd name="T60" fmla="*/ 986 w 996"/>
                <a:gd name="T61" fmla="*/ 205 h 245"/>
                <a:gd name="T62" fmla="*/ 977 w 996"/>
                <a:gd name="T63" fmla="*/ 219 h 245"/>
                <a:gd name="T64" fmla="*/ 966 w 996"/>
                <a:gd name="T65" fmla="*/ 235 h 245"/>
                <a:gd name="T66" fmla="*/ 912 w 996"/>
                <a:gd name="T67" fmla="*/ 244 h 245"/>
                <a:gd name="T68" fmla="*/ 885 w 996"/>
                <a:gd name="T69" fmla="*/ 245 h 245"/>
                <a:gd name="T70" fmla="*/ 881 w 996"/>
                <a:gd name="T71" fmla="*/ 182 h 245"/>
                <a:gd name="T72" fmla="*/ 873 w 996"/>
                <a:gd name="T73" fmla="*/ 168 h 245"/>
                <a:gd name="T74" fmla="*/ 859 w 996"/>
                <a:gd name="T75" fmla="*/ 152 h 245"/>
                <a:gd name="T76" fmla="*/ 832 w 996"/>
                <a:gd name="T77" fmla="*/ 143 h 245"/>
                <a:gd name="T78" fmla="*/ 802 w 996"/>
                <a:gd name="T79" fmla="*/ 141 h 245"/>
                <a:gd name="T80" fmla="*/ 774 w 996"/>
                <a:gd name="T81" fmla="*/ 147 h 245"/>
                <a:gd name="T82" fmla="*/ 751 w 996"/>
                <a:gd name="T83" fmla="*/ 161 h 245"/>
                <a:gd name="T84" fmla="*/ 737 w 996"/>
                <a:gd name="T85" fmla="*/ 182 h 245"/>
                <a:gd name="T86" fmla="*/ 729 w 996"/>
                <a:gd name="T87" fmla="*/ 206 h 245"/>
                <a:gd name="T88" fmla="*/ 729 w 996"/>
                <a:gd name="T89" fmla="*/ 208 h 245"/>
                <a:gd name="T90" fmla="*/ 724 w 996"/>
                <a:gd name="T91" fmla="*/ 245 h 245"/>
                <a:gd name="T92" fmla="*/ 299 w 996"/>
                <a:gd name="T93" fmla="*/ 242 h 245"/>
                <a:gd name="T94" fmla="*/ 293 w 996"/>
                <a:gd name="T95" fmla="*/ 181 h 245"/>
                <a:gd name="T96" fmla="*/ 285 w 996"/>
                <a:gd name="T97" fmla="*/ 165 h 245"/>
                <a:gd name="T98" fmla="*/ 270 w 996"/>
                <a:gd name="T99" fmla="*/ 150 h 245"/>
                <a:gd name="T100" fmla="*/ 259 w 996"/>
                <a:gd name="T101" fmla="*/ 144 h 245"/>
                <a:gd name="T102" fmla="*/ 231 w 996"/>
                <a:gd name="T103" fmla="*/ 135 h 245"/>
                <a:gd name="T104" fmla="*/ 203 w 996"/>
                <a:gd name="T105" fmla="*/ 134 h 245"/>
                <a:gd name="T106" fmla="*/ 174 w 996"/>
                <a:gd name="T107" fmla="*/ 142 h 245"/>
                <a:gd name="T108" fmla="*/ 168 w 996"/>
                <a:gd name="T109" fmla="*/ 144 h 245"/>
                <a:gd name="T110" fmla="*/ 150 w 996"/>
                <a:gd name="T111" fmla="*/ 156 h 245"/>
                <a:gd name="T112" fmla="*/ 137 w 996"/>
                <a:gd name="T113" fmla="*/ 174 h 245"/>
                <a:gd name="T114" fmla="*/ 125 w 996"/>
                <a:gd name="T115" fmla="*/ 205 h 245"/>
                <a:gd name="T116" fmla="*/ 111 w 996"/>
                <a:gd name="T117" fmla="*/ 230 h 24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996" h="245">
                  <a:moveTo>
                    <a:pt x="111" y="230"/>
                  </a:moveTo>
                  <a:lnTo>
                    <a:pt x="76" y="226"/>
                  </a:lnTo>
                  <a:lnTo>
                    <a:pt x="43" y="219"/>
                  </a:lnTo>
                  <a:lnTo>
                    <a:pt x="8" y="209"/>
                  </a:lnTo>
                  <a:lnTo>
                    <a:pt x="0" y="204"/>
                  </a:lnTo>
                  <a:lnTo>
                    <a:pt x="4" y="199"/>
                  </a:lnTo>
                  <a:lnTo>
                    <a:pt x="6" y="192"/>
                  </a:lnTo>
                  <a:lnTo>
                    <a:pt x="6" y="186"/>
                  </a:lnTo>
                  <a:lnTo>
                    <a:pt x="5" y="155"/>
                  </a:lnTo>
                  <a:lnTo>
                    <a:pt x="5" y="148"/>
                  </a:lnTo>
                  <a:lnTo>
                    <a:pt x="6" y="146"/>
                  </a:lnTo>
                  <a:lnTo>
                    <a:pt x="9" y="142"/>
                  </a:lnTo>
                  <a:lnTo>
                    <a:pt x="13" y="138"/>
                  </a:lnTo>
                  <a:lnTo>
                    <a:pt x="34" y="123"/>
                  </a:lnTo>
                  <a:lnTo>
                    <a:pt x="34" y="102"/>
                  </a:lnTo>
                  <a:lnTo>
                    <a:pt x="35" y="95"/>
                  </a:lnTo>
                  <a:lnTo>
                    <a:pt x="39" y="89"/>
                  </a:lnTo>
                  <a:lnTo>
                    <a:pt x="44" y="84"/>
                  </a:lnTo>
                  <a:lnTo>
                    <a:pt x="50" y="81"/>
                  </a:lnTo>
                  <a:lnTo>
                    <a:pt x="57" y="79"/>
                  </a:lnTo>
                  <a:lnTo>
                    <a:pt x="160" y="71"/>
                  </a:lnTo>
                  <a:lnTo>
                    <a:pt x="164" y="68"/>
                  </a:lnTo>
                  <a:lnTo>
                    <a:pt x="218" y="36"/>
                  </a:lnTo>
                  <a:lnTo>
                    <a:pt x="241" y="23"/>
                  </a:lnTo>
                  <a:lnTo>
                    <a:pt x="250" y="18"/>
                  </a:lnTo>
                  <a:lnTo>
                    <a:pt x="262" y="14"/>
                  </a:lnTo>
                  <a:lnTo>
                    <a:pt x="274" y="12"/>
                  </a:lnTo>
                  <a:lnTo>
                    <a:pt x="285" y="10"/>
                  </a:lnTo>
                  <a:lnTo>
                    <a:pt x="295" y="9"/>
                  </a:lnTo>
                  <a:lnTo>
                    <a:pt x="341" y="4"/>
                  </a:lnTo>
                  <a:lnTo>
                    <a:pt x="384" y="1"/>
                  </a:lnTo>
                  <a:lnTo>
                    <a:pt x="428" y="0"/>
                  </a:lnTo>
                  <a:lnTo>
                    <a:pt x="473" y="1"/>
                  </a:lnTo>
                  <a:lnTo>
                    <a:pt x="517" y="4"/>
                  </a:lnTo>
                  <a:lnTo>
                    <a:pt x="537" y="8"/>
                  </a:lnTo>
                  <a:lnTo>
                    <a:pt x="559" y="14"/>
                  </a:lnTo>
                  <a:lnTo>
                    <a:pt x="579" y="23"/>
                  </a:lnTo>
                  <a:lnTo>
                    <a:pt x="600" y="34"/>
                  </a:lnTo>
                  <a:lnTo>
                    <a:pt x="702" y="89"/>
                  </a:lnTo>
                  <a:lnTo>
                    <a:pt x="702" y="90"/>
                  </a:lnTo>
                  <a:lnTo>
                    <a:pt x="712" y="90"/>
                  </a:lnTo>
                  <a:lnTo>
                    <a:pt x="753" y="92"/>
                  </a:lnTo>
                  <a:lnTo>
                    <a:pt x="796" y="95"/>
                  </a:lnTo>
                  <a:lnTo>
                    <a:pt x="837" y="102"/>
                  </a:lnTo>
                  <a:lnTo>
                    <a:pt x="879" y="111"/>
                  </a:lnTo>
                  <a:lnTo>
                    <a:pt x="920" y="123"/>
                  </a:lnTo>
                  <a:lnTo>
                    <a:pt x="960" y="137"/>
                  </a:lnTo>
                  <a:lnTo>
                    <a:pt x="987" y="174"/>
                  </a:lnTo>
                  <a:lnTo>
                    <a:pt x="990" y="175"/>
                  </a:lnTo>
                  <a:lnTo>
                    <a:pt x="993" y="179"/>
                  </a:lnTo>
                  <a:lnTo>
                    <a:pt x="996" y="184"/>
                  </a:lnTo>
                  <a:lnTo>
                    <a:pt x="996" y="191"/>
                  </a:lnTo>
                  <a:lnTo>
                    <a:pt x="993" y="197"/>
                  </a:lnTo>
                  <a:lnTo>
                    <a:pt x="991" y="201"/>
                  </a:lnTo>
                  <a:lnTo>
                    <a:pt x="986" y="205"/>
                  </a:lnTo>
                  <a:lnTo>
                    <a:pt x="983" y="209"/>
                  </a:lnTo>
                  <a:lnTo>
                    <a:pt x="977" y="219"/>
                  </a:lnTo>
                  <a:lnTo>
                    <a:pt x="977" y="232"/>
                  </a:lnTo>
                  <a:lnTo>
                    <a:pt x="966" y="235"/>
                  </a:lnTo>
                  <a:lnTo>
                    <a:pt x="939" y="240"/>
                  </a:lnTo>
                  <a:lnTo>
                    <a:pt x="912" y="244"/>
                  </a:lnTo>
                  <a:lnTo>
                    <a:pt x="885" y="245"/>
                  </a:lnTo>
                  <a:lnTo>
                    <a:pt x="885" y="202"/>
                  </a:lnTo>
                  <a:lnTo>
                    <a:pt x="881" y="182"/>
                  </a:lnTo>
                  <a:lnTo>
                    <a:pt x="879" y="177"/>
                  </a:lnTo>
                  <a:lnTo>
                    <a:pt x="873" y="168"/>
                  </a:lnTo>
                  <a:lnTo>
                    <a:pt x="866" y="159"/>
                  </a:lnTo>
                  <a:lnTo>
                    <a:pt x="859" y="152"/>
                  </a:lnTo>
                  <a:lnTo>
                    <a:pt x="846" y="147"/>
                  </a:lnTo>
                  <a:lnTo>
                    <a:pt x="832" y="143"/>
                  </a:lnTo>
                  <a:lnTo>
                    <a:pt x="818" y="141"/>
                  </a:lnTo>
                  <a:lnTo>
                    <a:pt x="802" y="141"/>
                  </a:lnTo>
                  <a:lnTo>
                    <a:pt x="788" y="142"/>
                  </a:lnTo>
                  <a:lnTo>
                    <a:pt x="774" y="147"/>
                  </a:lnTo>
                  <a:lnTo>
                    <a:pt x="761" y="152"/>
                  </a:lnTo>
                  <a:lnTo>
                    <a:pt x="751" y="161"/>
                  </a:lnTo>
                  <a:lnTo>
                    <a:pt x="744" y="169"/>
                  </a:lnTo>
                  <a:lnTo>
                    <a:pt x="737" y="182"/>
                  </a:lnTo>
                  <a:lnTo>
                    <a:pt x="733" y="193"/>
                  </a:lnTo>
                  <a:lnTo>
                    <a:pt x="729" y="206"/>
                  </a:lnTo>
                  <a:lnTo>
                    <a:pt x="729" y="208"/>
                  </a:lnTo>
                  <a:lnTo>
                    <a:pt x="724" y="245"/>
                  </a:lnTo>
                  <a:lnTo>
                    <a:pt x="299" y="245"/>
                  </a:lnTo>
                  <a:lnTo>
                    <a:pt x="299" y="242"/>
                  </a:lnTo>
                  <a:lnTo>
                    <a:pt x="298" y="201"/>
                  </a:lnTo>
                  <a:lnTo>
                    <a:pt x="293" y="181"/>
                  </a:lnTo>
                  <a:lnTo>
                    <a:pt x="292" y="174"/>
                  </a:lnTo>
                  <a:lnTo>
                    <a:pt x="285" y="165"/>
                  </a:lnTo>
                  <a:lnTo>
                    <a:pt x="279" y="156"/>
                  </a:lnTo>
                  <a:lnTo>
                    <a:pt x="270" y="150"/>
                  </a:lnTo>
                  <a:lnTo>
                    <a:pt x="259" y="144"/>
                  </a:lnTo>
                  <a:lnTo>
                    <a:pt x="245" y="139"/>
                  </a:lnTo>
                  <a:lnTo>
                    <a:pt x="231" y="135"/>
                  </a:lnTo>
                  <a:lnTo>
                    <a:pt x="217" y="134"/>
                  </a:lnTo>
                  <a:lnTo>
                    <a:pt x="203" y="134"/>
                  </a:lnTo>
                  <a:lnTo>
                    <a:pt x="188" y="138"/>
                  </a:lnTo>
                  <a:lnTo>
                    <a:pt x="174" y="142"/>
                  </a:lnTo>
                  <a:lnTo>
                    <a:pt x="168" y="144"/>
                  </a:lnTo>
                  <a:lnTo>
                    <a:pt x="159" y="150"/>
                  </a:lnTo>
                  <a:lnTo>
                    <a:pt x="150" y="156"/>
                  </a:lnTo>
                  <a:lnTo>
                    <a:pt x="142" y="165"/>
                  </a:lnTo>
                  <a:lnTo>
                    <a:pt x="137" y="174"/>
                  </a:lnTo>
                  <a:lnTo>
                    <a:pt x="134" y="181"/>
                  </a:lnTo>
                  <a:lnTo>
                    <a:pt x="125" y="205"/>
                  </a:lnTo>
                  <a:lnTo>
                    <a:pt x="124" y="232"/>
                  </a:lnTo>
                  <a:lnTo>
                    <a:pt x="111" y="23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3" name="Freeform 135">
              <a:extLst>
                <a:ext uri="{FF2B5EF4-FFF2-40B4-BE49-F238E27FC236}">
                  <a16:creationId xmlns:a16="http://schemas.microsoft.com/office/drawing/2014/main" id="{2BAF0F12-7A42-DE31-BF9F-1932BF2533A2}"/>
                </a:ext>
              </a:extLst>
            </p:cNvPr>
            <p:cNvSpPr>
              <a:spLocks/>
            </p:cNvSpPr>
            <p:nvPr/>
          </p:nvSpPr>
          <p:spPr bwMode="auto">
            <a:xfrm>
              <a:off x="230" y="3850"/>
              <a:ext cx="874" cy="147"/>
            </a:xfrm>
            <a:custGeom>
              <a:avLst/>
              <a:gdLst>
                <a:gd name="T0" fmla="*/ 209 w 874"/>
                <a:gd name="T1" fmla="*/ 14 h 147"/>
                <a:gd name="T2" fmla="*/ 176 w 874"/>
                <a:gd name="T3" fmla="*/ 48 h 147"/>
                <a:gd name="T4" fmla="*/ 169 w 874"/>
                <a:gd name="T5" fmla="*/ 55 h 147"/>
                <a:gd name="T6" fmla="*/ 162 w 874"/>
                <a:gd name="T7" fmla="*/ 63 h 147"/>
                <a:gd name="T8" fmla="*/ 154 w 874"/>
                <a:gd name="T9" fmla="*/ 68 h 147"/>
                <a:gd name="T10" fmla="*/ 144 w 874"/>
                <a:gd name="T11" fmla="*/ 72 h 147"/>
                <a:gd name="T12" fmla="*/ 133 w 874"/>
                <a:gd name="T13" fmla="*/ 75 h 147"/>
                <a:gd name="T14" fmla="*/ 0 w 874"/>
                <a:gd name="T15" fmla="*/ 83 h 147"/>
                <a:gd name="T16" fmla="*/ 616 w 874"/>
                <a:gd name="T17" fmla="*/ 110 h 147"/>
                <a:gd name="T18" fmla="*/ 655 w 874"/>
                <a:gd name="T19" fmla="*/ 112 h 147"/>
                <a:gd name="T20" fmla="*/ 704 w 874"/>
                <a:gd name="T21" fmla="*/ 117 h 147"/>
                <a:gd name="T22" fmla="*/ 754 w 874"/>
                <a:gd name="T23" fmla="*/ 125 h 147"/>
                <a:gd name="T24" fmla="*/ 803 w 874"/>
                <a:gd name="T25" fmla="*/ 135 h 147"/>
                <a:gd name="T26" fmla="*/ 851 w 874"/>
                <a:gd name="T27" fmla="*/ 147 h 147"/>
                <a:gd name="T28" fmla="*/ 874 w 874"/>
                <a:gd name="T29" fmla="*/ 137 h 147"/>
                <a:gd name="T30" fmla="*/ 834 w 874"/>
                <a:gd name="T31" fmla="*/ 123 h 147"/>
                <a:gd name="T32" fmla="*/ 793 w 874"/>
                <a:gd name="T33" fmla="*/ 111 h 147"/>
                <a:gd name="T34" fmla="*/ 751 w 874"/>
                <a:gd name="T35" fmla="*/ 102 h 147"/>
                <a:gd name="T36" fmla="*/ 710 w 874"/>
                <a:gd name="T37" fmla="*/ 95 h 147"/>
                <a:gd name="T38" fmla="*/ 667 w 874"/>
                <a:gd name="T39" fmla="*/ 92 h 147"/>
                <a:gd name="T40" fmla="*/ 626 w 874"/>
                <a:gd name="T41" fmla="*/ 90 h 147"/>
                <a:gd name="T42" fmla="*/ 616 w 874"/>
                <a:gd name="T43" fmla="*/ 90 h 147"/>
                <a:gd name="T44" fmla="*/ 514 w 874"/>
                <a:gd name="T45" fmla="*/ 34 h 147"/>
                <a:gd name="T46" fmla="*/ 493 w 874"/>
                <a:gd name="T47" fmla="*/ 23 h 147"/>
                <a:gd name="T48" fmla="*/ 473 w 874"/>
                <a:gd name="T49" fmla="*/ 14 h 147"/>
                <a:gd name="T50" fmla="*/ 451 w 874"/>
                <a:gd name="T51" fmla="*/ 8 h 147"/>
                <a:gd name="T52" fmla="*/ 433 w 874"/>
                <a:gd name="T53" fmla="*/ 4 h 147"/>
                <a:gd name="T54" fmla="*/ 387 w 874"/>
                <a:gd name="T55" fmla="*/ 1 h 147"/>
                <a:gd name="T56" fmla="*/ 344 w 874"/>
                <a:gd name="T57" fmla="*/ 0 h 147"/>
                <a:gd name="T58" fmla="*/ 298 w 874"/>
                <a:gd name="T59" fmla="*/ 1 h 147"/>
                <a:gd name="T60" fmla="*/ 255 w 874"/>
                <a:gd name="T61" fmla="*/ 4 h 147"/>
                <a:gd name="T62" fmla="*/ 218 w 874"/>
                <a:gd name="T63" fmla="*/ 6 h 147"/>
                <a:gd name="T64" fmla="*/ 209 w 874"/>
                <a:gd name="T65" fmla="*/ 14 h 14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874" h="147">
                  <a:moveTo>
                    <a:pt x="209" y="14"/>
                  </a:moveTo>
                  <a:lnTo>
                    <a:pt x="176" y="48"/>
                  </a:lnTo>
                  <a:lnTo>
                    <a:pt x="169" y="55"/>
                  </a:lnTo>
                  <a:lnTo>
                    <a:pt x="162" y="63"/>
                  </a:lnTo>
                  <a:lnTo>
                    <a:pt x="154" y="68"/>
                  </a:lnTo>
                  <a:lnTo>
                    <a:pt x="144" y="72"/>
                  </a:lnTo>
                  <a:lnTo>
                    <a:pt x="133" y="75"/>
                  </a:lnTo>
                  <a:lnTo>
                    <a:pt x="0" y="83"/>
                  </a:lnTo>
                  <a:lnTo>
                    <a:pt x="616" y="110"/>
                  </a:lnTo>
                  <a:lnTo>
                    <a:pt x="655" y="112"/>
                  </a:lnTo>
                  <a:lnTo>
                    <a:pt x="704" y="117"/>
                  </a:lnTo>
                  <a:lnTo>
                    <a:pt x="754" y="125"/>
                  </a:lnTo>
                  <a:lnTo>
                    <a:pt x="803" y="135"/>
                  </a:lnTo>
                  <a:lnTo>
                    <a:pt x="851" y="147"/>
                  </a:lnTo>
                  <a:lnTo>
                    <a:pt x="874" y="137"/>
                  </a:lnTo>
                  <a:lnTo>
                    <a:pt x="834" y="123"/>
                  </a:lnTo>
                  <a:lnTo>
                    <a:pt x="793" y="111"/>
                  </a:lnTo>
                  <a:lnTo>
                    <a:pt x="751" y="102"/>
                  </a:lnTo>
                  <a:lnTo>
                    <a:pt x="710" y="95"/>
                  </a:lnTo>
                  <a:lnTo>
                    <a:pt x="667" y="92"/>
                  </a:lnTo>
                  <a:lnTo>
                    <a:pt x="626" y="90"/>
                  </a:lnTo>
                  <a:lnTo>
                    <a:pt x="616" y="90"/>
                  </a:lnTo>
                  <a:lnTo>
                    <a:pt x="514" y="34"/>
                  </a:lnTo>
                  <a:lnTo>
                    <a:pt x="493" y="23"/>
                  </a:lnTo>
                  <a:lnTo>
                    <a:pt x="473" y="14"/>
                  </a:lnTo>
                  <a:lnTo>
                    <a:pt x="451" y="8"/>
                  </a:lnTo>
                  <a:lnTo>
                    <a:pt x="433" y="4"/>
                  </a:lnTo>
                  <a:lnTo>
                    <a:pt x="387" y="1"/>
                  </a:lnTo>
                  <a:lnTo>
                    <a:pt x="344" y="0"/>
                  </a:lnTo>
                  <a:lnTo>
                    <a:pt x="298" y="1"/>
                  </a:lnTo>
                  <a:lnTo>
                    <a:pt x="255" y="4"/>
                  </a:lnTo>
                  <a:lnTo>
                    <a:pt x="218" y="6"/>
                  </a:lnTo>
                  <a:lnTo>
                    <a:pt x="209" y="14"/>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4" name="Freeform 136">
              <a:extLst>
                <a:ext uri="{FF2B5EF4-FFF2-40B4-BE49-F238E27FC236}">
                  <a16:creationId xmlns:a16="http://schemas.microsoft.com/office/drawing/2014/main" id="{04AF1A02-059A-B1A8-2D51-9844DF7F994B}"/>
                </a:ext>
              </a:extLst>
            </p:cNvPr>
            <p:cNvSpPr>
              <a:spLocks/>
            </p:cNvSpPr>
            <p:nvPr/>
          </p:nvSpPr>
          <p:spPr bwMode="auto">
            <a:xfrm>
              <a:off x="230" y="3850"/>
              <a:ext cx="874" cy="147"/>
            </a:xfrm>
            <a:custGeom>
              <a:avLst/>
              <a:gdLst>
                <a:gd name="T0" fmla="*/ 209 w 874"/>
                <a:gd name="T1" fmla="*/ 14 h 147"/>
                <a:gd name="T2" fmla="*/ 176 w 874"/>
                <a:gd name="T3" fmla="*/ 48 h 147"/>
                <a:gd name="T4" fmla="*/ 169 w 874"/>
                <a:gd name="T5" fmla="*/ 55 h 147"/>
                <a:gd name="T6" fmla="*/ 162 w 874"/>
                <a:gd name="T7" fmla="*/ 63 h 147"/>
                <a:gd name="T8" fmla="*/ 154 w 874"/>
                <a:gd name="T9" fmla="*/ 68 h 147"/>
                <a:gd name="T10" fmla="*/ 144 w 874"/>
                <a:gd name="T11" fmla="*/ 72 h 147"/>
                <a:gd name="T12" fmla="*/ 133 w 874"/>
                <a:gd name="T13" fmla="*/ 75 h 147"/>
                <a:gd name="T14" fmla="*/ 0 w 874"/>
                <a:gd name="T15" fmla="*/ 83 h 147"/>
                <a:gd name="T16" fmla="*/ 616 w 874"/>
                <a:gd name="T17" fmla="*/ 110 h 147"/>
                <a:gd name="T18" fmla="*/ 655 w 874"/>
                <a:gd name="T19" fmla="*/ 112 h 147"/>
                <a:gd name="T20" fmla="*/ 704 w 874"/>
                <a:gd name="T21" fmla="*/ 117 h 147"/>
                <a:gd name="T22" fmla="*/ 754 w 874"/>
                <a:gd name="T23" fmla="*/ 125 h 147"/>
                <a:gd name="T24" fmla="*/ 803 w 874"/>
                <a:gd name="T25" fmla="*/ 135 h 147"/>
                <a:gd name="T26" fmla="*/ 851 w 874"/>
                <a:gd name="T27" fmla="*/ 147 h 147"/>
                <a:gd name="T28" fmla="*/ 874 w 874"/>
                <a:gd name="T29" fmla="*/ 137 h 147"/>
                <a:gd name="T30" fmla="*/ 834 w 874"/>
                <a:gd name="T31" fmla="*/ 123 h 147"/>
                <a:gd name="T32" fmla="*/ 793 w 874"/>
                <a:gd name="T33" fmla="*/ 111 h 147"/>
                <a:gd name="T34" fmla="*/ 751 w 874"/>
                <a:gd name="T35" fmla="*/ 102 h 147"/>
                <a:gd name="T36" fmla="*/ 710 w 874"/>
                <a:gd name="T37" fmla="*/ 95 h 147"/>
                <a:gd name="T38" fmla="*/ 667 w 874"/>
                <a:gd name="T39" fmla="*/ 92 h 147"/>
                <a:gd name="T40" fmla="*/ 626 w 874"/>
                <a:gd name="T41" fmla="*/ 90 h 147"/>
                <a:gd name="T42" fmla="*/ 616 w 874"/>
                <a:gd name="T43" fmla="*/ 90 h 147"/>
                <a:gd name="T44" fmla="*/ 514 w 874"/>
                <a:gd name="T45" fmla="*/ 34 h 147"/>
                <a:gd name="T46" fmla="*/ 493 w 874"/>
                <a:gd name="T47" fmla="*/ 23 h 147"/>
                <a:gd name="T48" fmla="*/ 473 w 874"/>
                <a:gd name="T49" fmla="*/ 14 h 147"/>
                <a:gd name="T50" fmla="*/ 451 w 874"/>
                <a:gd name="T51" fmla="*/ 8 h 147"/>
                <a:gd name="T52" fmla="*/ 433 w 874"/>
                <a:gd name="T53" fmla="*/ 4 h 147"/>
                <a:gd name="T54" fmla="*/ 387 w 874"/>
                <a:gd name="T55" fmla="*/ 1 h 147"/>
                <a:gd name="T56" fmla="*/ 344 w 874"/>
                <a:gd name="T57" fmla="*/ 0 h 147"/>
                <a:gd name="T58" fmla="*/ 298 w 874"/>
                <a:gd name="T59" fmla="*/ 1 h 147"/>
                <a:gd name="T60" fmla="*/ 255 w 874"/>
                <a:gd name="T61" fmla="*/ 4 h 147"/>
                <a:gd name="T62" fmla="*/ 218 w 874"/>
                <a:gd name="T63" fmla="*/ 6 h 147"/>
                <a:gd name="T64" fmla="*/ 209 w 874"/>
                <a:gd name="T65" fmla="*/ 14 h 14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874" h="147">
                  <a:moveTo>
                    <a:pt x="209" y="14"/>
                  </a:moveTo>
                  <a:lnTo>
                    <a:pt x="176" y="48"/>
                  </a:lnTo>
                  <a:lnTo>
                    <a:pt x="169" y="55"/>
                  </a:lnTo>
                  <a:lnTo>
                    <a:pt x="162" y="63"/>
                  </a:lnTo>
                  <a:lnTo>
                    <a:pt x="154" y="68"/>
                  </a:lnTo>
                  <a:lnTo>
                    <a:pt x="144" y="72"/>
                  </a:lnTo>
                  <a:lnTo>
                    <a:pt x="133" y="75"/>
                  </a:lnTo>
                  <a:lnTo>
                    <a:pt x="0" y="83"/>
                  </a:lnTo>
                  <a:lnTo>
                    <a:pt x="616" y="110"/>
                  </a:lnTo>
                  <a:lnTo>
                    <a:pt x="655" y="112"/>
                  </a:lnTo>
                  <a:lnTo>
                    <a:pt x="704" y="117"/>
                  </a:lnTo>
                  <a:lnTo>
                    <a:pt x="754" y="125"/>
                  </a:lnTo>
                  <a:lnTo>
                    <a:pt x="803" y="135"/>
                  </a:lnTo>
                  <a:lnTo>
                    <a:pt x="851" y="147"/>
                  </a:lnTo>
                  <a:lnTo>
                    <a:pt x="874" y="137"/>
                  </a:lnTo>
                  <a:lnTo>
                    <a:pt x="834" y="123"/>
                  </a:lnTo>
                  <a:lnTo>
                    <a:pt x="793" y="111"/>
                  </a:lnTo>
                  <a:lnTo>
                    <a:pt x="751" y="102"/>
                  </a:lnTo>
                  <a:lnTo>
                    <a:pt x="710" y="95"/>
                  </a:lnTo>
                  <a:lnTo>
                    <a:pt x="667" y="92"/>
                  </a:lnTo>
                  <a:lnTo>
                    <a:pt x="626" y="90"/>
                  </a:lnTo>
                  <a:lnTo>
                    <a:pt x="616" y="90"/>
                  </a:lnTo>
                  <a:lnTo>
                    <a:pt x="514" y="34"/>
                  </a:lnTo>
                  <a:lnTo>
                    <a:pt x="493" y="23"/>
                  </a:lnTo>
                  <a:lnTo>
                    <a:pt x="473" y="14"/>
                  </a:lnTo>
                  <a:lnTo>
                    <a:pt x="451" y="8"/>
                  </a:lnTo>
                  <a:lnTo>
                    <a:pt x="433" y="4"/>
                  </a:lnTo>
                  <a:lnTo>
                    <a:pt x="387" y="1"/>
                  </a:lnTo>
                  <a:lnTo>
                    <a:pt x="344" y="0"/>
                  </a:lnTo>
                  <a:lnTo>
                    <a:pt x="298" y="1"/>
                  </a:lnTo>
                  <a:lnTo>
                    <a:pt x="255" y="4"/>
                  </a:lnTo>
                  <a:lnTo>
                    <a:pt x="218" y="6"/>
                  </a:lnTo>
                  <a:lnTo>
                    <a:pt x="209" y="14"/>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5" name="Freeform 137">
              <a:extLst>
                <a:ext uri="{FF2B5EF4-FFF2-40B4-BE49-F238E27FC236}">
                  <a16:creationId xmlns:a16="http://schemas.microsoft.com/office/drawing/2014/main" id="{39FF3C23-2667-EE70-CA13-D13090877CF3}"/>
                </a:ext>
              </a:extLst>
            </p:cNvPr>
            <p:cNvSpPr>
              <a:spLocks/>
            </p:cNvSpPr>
            <p:nvPr/>
          </p:nvSpPr>
          <p:spPr bwMode="auto">
            <a:xfrm>
              <a:off x="456" y="4073"/>
              <a:ext cx="401" cy="9"/>
            </a:xfrm>
            <a:custGeom>
              <a:avLst/>
              <a:gdLst>
                <a:gd name="T0" fmla="*/ 3 w 401"/>
                <a:gd name="T1" fmla="*/ 9 h 9"/>
                <a:gd name="T2" fmla="*/ 401 w 401"/>
                <a:gd name="T3" fmla="*/ 9 h 9"/>
                <a:gd name="T4" fmla="*/ 395 w 401"/>
                <a:gd name="T5" fmla="*/ 0 h 9"/>
                <a:gd name="T6" fmla="*/ 128 w 401"/>
                <a:gd name="T7" fmla="*/ 0 h 9"/>
                <a:gd name="T8" fmla="*/ 0 w 401"/>
                <a:gd name="T9" fmla="*/ 9 h 9"/>
                <a:gd name="T10" fmla="*/ 3 w 401"/>
                <a:gd name="T11" fmla="*/ 9 h 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1" h="9">
                  <a:moveTo>
                    <a:pt x="3" y="9"/>
                  </a:moveTo>
                  <a:lnTo>
                    <a:pt x="401" y="9"/>
                  </a:lnTo>
                  <a:lnTo>
                    <a:pt x="395" y="0"/>
                  </a:lnTo>
                  <a:lnTo>
                    <a:pt x="128" y="0"/>
                  </a:lnTo>
                  <a:lnTo>
                    <a:pt x="0" y="9"/>
                  </a:lnTo>
                  <a:lnTo>
                    <a:pt x="3" y="9"/>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6" name="Freeform 138">
              <a:extLst>
                <a:ext uri="{FF2B5EF4-FFF2-40B4-BE49-F238E27FC236}">
                  <a16:creationId xmlns:a16="http://schemas.microsoft.com/office/drawing/2014/main" id="{DD7350C1-0612-CC9D-4A22-04718756CC47}"/>
                </a:ext>
              </a:extLst>
            </p:cNvPr>
            <p:cNvSpPr>
              <a:spLocks/>
            </p:cNvSpPr>
            <p:nvPr/>
          </p:nvSpPr>
          <p:spPr bwMode="auto">
            <a:xfrm>
              <a:off x="456" y="4073"/>
              <a:ext cx="401" cy="9"/>
            </a:xfrm>
            <a:custGeom>
              <a:avLst/>
              <a:gdLst>
                <a:gd name="T0" fmla="*/ 3 w 401"/>
                <a:gd name="T1" fmla="*/ 9 h 9"/>
                <a:gd name="T2" fmla="*/ 401 w 401"/>
                <a:gd name="T3" fmla="*/ 9 h 9"/>
                <a:gd name="T4" fmla="*/ 395 w 401"/>
                <a:gd name="T5" fmla="*/ 0 h 9"/>
                <a:gd name="T6" fmla="*/ 128 w 401"/>
                <a:gd name="T7" fmla="*/ 0 h 9"/>
                <a:gd name="T8" fmla="*/ 0 w 401"/>
                <a:gd name="T9" fmla="*/ 9 h 9"/>
                <a:gd name="T10" fmla="*/ 3 w 401"/>
                <a:gd name="T11" fmla="*/ 9 h 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1" h="9">
                  <a:moveTo>
                    <a:pt x="3" y="9"/>
                  </a:moveTo>
                  <a:lnTo>
                    <a:pt x="401" y="9"/>
                  </a:lnTo>
                  <a:lnTo>
                    <a:pt x="395" y="0"/>
                  </a:lnTo>
                  <a:lnTo>
                    <a:pt x="128" y="0"/>
                  </a:lnTo>
                  <a:lnTo>
                    <a:pt x="0" y="9"/>
                  </a:lnTo>
                  <a:lnTo>
                    <a:pt x="3" y="9"/>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7" name="Freeform 139">
              <a:extLst>
                <a:ext uri="{FF2B5EF4-FFF2-40B4-BE49-F238E27FC236}">
                  <a16:creationId xmlns:a16="http://schemas.microsoft.com/office/drawing/2014/main" id="{93355A4E-0B81-7683-EE87-CDE2F33A901C}"/>
                </a:ext>
              </a:extLst>
            </p:cNvPr>
            <p:cNvSpPr>
              <a:spLocks/>
            </p:cNvSpPr>
            <p:nvPr/>
          </p:nvSpPr>
          <p:spPr bwMode="auto">
            <a:xfrm>
              <a:off x="1047" y="4069"/>
              <a:ext cx="79" cy="14"/>
            </a:xfrm>
            <a:custGeom>
              <a:avLst/>
              <a:gdLst>
                <a:gd name="T0" fmla="*/ 72 w 79"/>
                <a:gd name="T1" fmla="*/ 13 h 14"/>
                <a:gd name="T2" fmla="*/ 75 w 79"/>
                <a:gd name="T3" fmla="*/ 12 h 14"/>
                <a:gd name="T4" fmla="*/ 78 w 79"/>
                <a:gd name="T5" fmla="*/ 9 h 14"/>
                <a:gd name="T6" fmla="*/ 79 w 79"/>
                <a:gd name="T7" fmla="*/ 7 h 14"/>
                <a:gd name="T8" fmla="*/ 78 w 79"/>
                <a:gd name="T9" fmla="*/ 3 h 14"/>
                <a:gd name="T10" fmla="*/ 76 w 79"/>
                <a:gd name="T11" fmla="*/ 0 h 14"/>
                <a:gd name="T12" fmla="*/ 74 w 79"/>
                <a:gd name="T13" fmla="*/ 0 h 14"/>
                <a:gd name="T14" fmla="*/ 74 w 79"/>
                <a:gd name="T15" fmla="*/ 0 h 14"/>
                <a:gd name="T16" fmla="*/ 54 w 79"/>
                <a:gd name="T17" fmla="*/ 0 h 14"/>
                <a:gd name="T18" fmla="*/ 34 w 79"/>
                <a:gd name="T19" fmla="*/ 3 h 14"/>
                <a:gd name="T20" fmla="*/ 14 w 79"/>
                <a:gd name="T21" fmla="*/ 7 h 14"/>
                <a:gd name="T22" fmla="*/ 0 w 79"/>
                <a:gd name="T23" fmla="*/ 11 h 14"/>
                <a:gd name="T24" fmla="*/ 0 w 79"/>
                <a:gd name="T25" fmla="*/ 11 h 14"/>
                <a:gd name="T26" fmla="*/ 21 w 79"/>
                <a:gd name="T27" fmla="*/ 13 h 14"/>
                <a:gd name="T28" fmla="*/ 41 w 79"/>
                <a:gd name="T29" fmla="*/ 14 h 14"/>
                <a:gd name="T30" fmla="*/ 62 w 79"/>
                <a:gd name="T31" fmla="*/ 14 h 14"/>
                <a:gd name="T32" fmla="*/ 74 w 79"/>
                <a:gd name="T33" fmla="*/ 12 h 14"/>
                <a:gd name="T34" fmla="*/ 72 w 79"/>
                <a:gd name="T35" fmla="*/ 13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9" h="14">
                  <a:moveTo>
                    <a:pt x="72" y="13"/>
                  </a:moveTo>
                  <a:lnTo>
                    <a:pt x="75" y="12"/>
                  </a:lnTo>
                  <a:lnTo>
                    <a:pt x="78" y="9"/>
                  </a:lnTo>
                  <a:lnTo>
                    <a:pt x="79" y="7"/>
                  </a:lnTo>
                  <a:lnTo>
                    <a:pt x="78" y="3"/>
                  </a:lnTo>
                  <a:lnTo>
                    <a:pt x="76" y="0"/>
                  </a:lnTo>
                  <a:lnTo>
                    <a:pt x="74" y="0"/>
                  </a:lnTo>
                  <a:lnTo>
                    <a:pt x="54" y="0"/>
                  </a:lnTo>
                  <a:lnTo>
                    <a:pt x="34" y="3"/>
                  </a:lnTo>
                  <a:lnTo>
                    <a:pt x="14" y="7"/>
                  </a:lnTo>
                  <a:lnTo>
                    <a:pt x="0" y="11"/>
                  </a:lnTo>
                  <a:lnTo>
                    <a:pt x="21" y="13"/>
                  </a:lnTo>
                  <a:lnTo>
                    <a:pt x="41" y="14"/>
                  </a:lnTo>
                  <a:lnTo>
                    <a:pt x="62" y="14"/>
                  </a:lnTo>
                  <a:lnTo>
                    <a:pt x="74" y="12"/>
                  </a:lnTo>
                  <a:lnTo>
                    <a:pt x="72" y="13"/>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8" name="Freeform 140">
              <a:extLst>
                <a:ext uri="{FF2B5EF4-FFF2-40B4-BE49-F238E27FC236}">
                  <a16:creationId xmlns:a16="http://schemas.microsoft.com/office/drawing/2014/main" id="{5C97AA7C-9FF9-EB99-DE0B-AD761F79ED29}"/>
                </a:ext>
              </a:extLst>
            </p:cNvPr>
            <p:cNvSpPr>
              <a:spLocks/>
            </p:cNvSpPr>
            <p:nvPr/>
          </p:nvSpPr>
          <p:spPr bwMode="auto">
            <a:xfrm>
              <a:off x="1047" y="4069"/>
              <a:ext cx="79" cy="14"/>
            </a:xfrm>
            <a:custGeom>
              <a:avLst/>
              <a:gdLst>
                <a:gd name="T0" fmla="*/ 72 w 79"/>
                <a:gd name="T1" fmla="*/ 13 h 14"/>
                <a:gd name="T2" fmla="*/ 75 w 79"/>
                <a:gd name="T3" fmla="*/ 12 h 14"/>
                <a:gd name="T4" fmla="*/ 78 w 79"/>
                <a:gd name="T5" fmla="*/ 9 h 14"/>
                <a:gd name="T6" fmla="*/ 79 w 79"/>
                <a:gd name="T7" fmla="*/ 7 h 14"/>
                <a:gd name="T8" fmla="*/ 78 w 79"/>
                <a:gd name="T9" fmla="*/ 3 h 14"/>
                <a:gd name="T10" fmla="*/ 76 w 79"/>
                <a:gd name="T11" fmla="*/ 0 h 14"/>
                <a:gd name="T12" fmla="*/ 74 w 79"/>
                <a:gd name="T13" fmla="*/ 0 h 14"/>
                <a:gd name="T14" fmla="*/ 74 w 79"/>
                <a:gd name="T15" fmla="*/ 0 h 14"/>
                <a:gd name="T16" fmla="*/ 54 w 79"/>
                <a:gd name="T17" fmla="*/ 0 h 14"/>
                <a:gd name="T18" fmla="*/ 34 w 79"/>
                <a:gd name="T19" fmla="*/ 3 h 14"/>
                <a:gd name="T20" fmla="*/ 14 w 79"/>
                <a:gd name="T21" fmla="*/ 7 h 14"/>
                <a:gd name="T22" fmla="*/ 0 w 79"/>
                <a:gd name="T23" fmla="*/ 11 h 14"/>
                <a:gd name="T24" fmla="*/ 0 w 79"/>
                <a:gd name="T25" fmla="*/ 11 h 14"/>
                <a:gd name="T26" fmla="*/ 21 w 79"/>
                <a:gd name="T27" fmla="*/ 13 h 14"/>
                <a:gd name="T28" fmla="*/ 41 w 79"/>
                <a:gd name="T29" fmla="*/ 14 h 14"/>
                <a:gd name="T30" fmla="*/ 62 w 79"/>
                <a:gd name="T31" fmla="*/ 14 h 14"/>
                <a:gd name="T32" fmla="*/ 74 w 79"/>
                <a:gd name="T33" fmla="*/ 12 h 14"/>
                <a:gd name="T34" fmla="*/ 72 w 79"/>
                <a:gd name="T35" fmla="*/ 13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9" h="14">
                  <a:moveTo>
                    <a:pt x="72" y="13"/>
                  </a:moveTo>
                  <a:lnTo>
                    <a:pt x="75" y="12"/>
                  </a:lnTo>
                  <a:lnTo>
                    <a:pt x="78" y="9"/>
                  </a:lnTo>
                  <a:lnTo>
                    <a:pt x="79" y="7"/>
                  </a:lnTo>
                  <a:lnTo>
                    <a:pt x="78" y="3"/>
                  </a:lnTo>
                  <a:lnTo>
                    <a:pt x="76" y="0"/>
                  </a:lnTo>
                  <a:lnTo>
                    <a:pt x="74" y="0"/>
                  </a:lnTo>
                  <a:lnTo>
                    <a:pt x="54" y="0"/>
                  </a:lnTo>
                  <a:lnTo>
                    <a:pt x="34" y="3"/>
                  </a:lnTo>
                  <a:lnTo>
                    <a:pt x="14" y="7"/>
                  </a:lnTo>
                  <a:lnTo>
                    <a:pt x="0" y="11"/>
                  </a:lnTo>
                  <a:lnTo>
                    <a:pt x="21" y="13"/>
                  </a:lnTo>
                  <a:lnTo>
                    <a:pt x="41" y="14"/>
                  </a:lnTo>
                  <a:lnTo>
                    <a:pt x="62" y="14"/>
                  </a:lnTo>
                  <a:lnTo>
                    <a:pt x="74" y="12"/>
                  </a:lnTo>
                  <a:lnTo>
                    <a:pt x="72" y="13"/>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9" name="Freeform 141">
              <a:extLst>
                <a:ext uri="{FF2B5EF4-FFF2-40B4-BE49-F238E27FC236}">
                  <a16:creationId xmlns:a16="http://schemas.microsoft.com/office/drawing/2014/main" id="{EEA0B04A-4443-67E4-D79B-EAAF67A05EF8}"/>
                </a:ext>
              </a:extLst>
            </p:cNvPr>
            <p:cNvSpPr>
              <a:spLocks/>
            </p:cNvSpPr>
            <p:nvPr/>
          </p:nvSpPr>
          <p:spPr bwMode="auto">
            <a:xfrm>
              <a:off x="432" y="3996"/>
              <a:ext cx="456" cy="24"/>
            </a:xfrm>
            <a:custGeom>
              <a:avLst/>
              <a:gdLst>
                <a:gd name="T0" fmla="*/ 4 w 456"/>
                <a:gd name="T1" fmla="*/ 5 h 24"/>
                <a:gd name="T2" fmla="*/ 446 w 456"/>
                <a:gd name="T3" fmla="*/ 24 h 24"/>
                <a:gd name="T4" fmla="*/ 447 w 456"/>
                <a:gd name="T5" fmla="*/ 19 h 24"/>
                <a:gd name="T6" fmla="*/ 451 w 456"/>
                <a:gd name="T7" fmla="*/ 15 h 24"/>
                <a:gd name="T8" fmla="*/ 456 w 456"/>
                <a:gd name="T9" fmla="*/ 13 h 24"/>
                <a:gd name="T10" fmla="*/ 0 w 456"/>
                <a:gd name="T11" fmla="*/ 0 h 24"/>
                <a:gd name="T12" fmla="*/ 4 w 456"/>
                <a:gd name="T13" fmla="*/ 5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56" h="24">
                  <a:moveTo>
                    <a:pt x="4" y="5"/>
                  </a:moveTo>
                  <a:lnTo>
                    <a:pt x="446" y="24"/>
                  </a:lnTo>
                  <a:lnTo>
                    <a:pt x="447" y="19"/>
                  </a:lnTo>
                  <a:lnTo>
                    <a:pt x="451" y="15"/>
                  </a:lnTo>
                  <a:lnTo>
                    <a:pt x="456" y="13"/>
                  </a:lnTo>
                  <a:lnTo>
                    <a:pt x="0" y="0"/>
                  </a:lnTo>
                  <a:lnTo>
                    <a:pt x="4" y="5"/>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0" name="Freeform 142">
              <a:extLst>
                <a:ext uri="{FF2B5EF4-FFF2-40B4-BE49-F238E27FC236}">
                  <a16:creationId xmlns:a16="http://schemas.microsoft.com/office/drawing/2014/main" id="{407DD4AA-1AED-A114-DEE8-46A47CA9314F}"/>
                </a:ext>
              </a:extLst>
            </p:cNvPr>
            <p:cNvSpPr>
              <a:spLocks/>
            </p:cNvSpPr>
            <p:nvPr/>
          </p:nvSpPr>
          <p:spPr bwMode="auto">
            <a:xfrm>
              <a:off x="432" y="3996"/>
              <a:ext cx="456" cy="24"/>
            </a:xfrm>
            <a:custGeom>
              <a:avLst/>
              <a:gdLst>
                <a:gd name="T0" fmla="*/ 4 w 456"/>
                <a:gd name="T1" fmla="*/ 5 h 24"/>
                <a:gd name="T2" fmla="*/ 446 w 456"/>
                <a:gd name="T3" fmla="*/ 24 h 24"/>
                <a:gd name="T4" fmla="*/ 447 w 456"/>
                <a:gd name="T5" fmla="*/ 19 h 24"/>
                <a:gd name="T6" fmla="*/ 451 w 456"/>
                <a:gd name="T7" fmla="*/ 15 h 24"/>
                <a:gd name="T8" fmla="*/ 456 w 456"/>
                <a:gd name="T9" fmla="*/ 13 h 24"/>
                <a:gd name="T10" fmla="*/ 0 w 456"/>
                <a:gd name="T11" fmla="*/ 0 h 24"/>
                <a:gd name="T12" fmla="*/ 4 w 456"/>
                <a:gd name="T13" fmla="*/ 5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56" h="24">
                  <a:moveTo>
                    <a:pt x="4" y="5"/>
                  </a:moveTo>
                  <a:lnTo>
                    <a:pt x="446" y="24"/>
                  </a:lnTo>
                  <a:lnTo>
                    <a:pt x="447" y="19"/>
                  </a:lnTo>
                  <a:lnTo>
                    <a:pt x="451" y="15"/>
                  </a:lnTo>
                  <a:lnTo>
                    <a:pt x="456" y="13"/>
                  </a:lnTo>
                  <a:lnTo>
                    <a:pt x="0" y="0"/>
                  </a:lnTo>
                  <a:lnTo>
                    <a:pt x="4" y="5"/>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1" name="Freeform 143">
              <a:extLst>
                <a:ext uri="{FF2B5EF4-FFF2-40B4-BE49-F238E27FC236}">
                  <a16:creationId xmlns:a16="http://schemas.microsoft.com/office/drawing/2014/main" id="{4E00C1B1-03EA-8B33-83D3-1BD472336DDE}"/>
                </a:ext>
              </a:extLst>
            </p:cNvPr>
            <p:cNvSpPr>
              <a:spLocks/>
            </p:cNvSpPr>
            <p:nvPr/>
          </p:nvSpPr>
          <p:spPr bwMode="auto">
            <a:xfrm>
              <a:off x="161" y="3984"/>
              <a:ext cx="155" cy="12"/>
            </a:xfrm>
            <a:custGeom>
              <a:avLst/>
              <a:gdLst>
                <a:gd name="T0" fmla="*/ 4 w 155"/>
                <a:gd name="T1" fmla="*/ 0 h 12"/>
                <a:gd name="T2" fmla="*/ 155 w 155"/>
                <a:gd name="T3" fmla="*/ 4 h 12"/>
                <a:gd name="T4" fmla="*/ 137 w 155"/>
                <a:gd name="T5" fmla="*/ 12 h 12"/>
                <a:gd name="T6" fmla="*/ 0 w 155"/>
                <a:gd name="T7" fmla="*/ 1 h 12"/>
                <a:gd name="T8" fmla="*/ 4 w 155"/>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5" h="12">
                  <a:moveTo>
                    <a:pt x="4" y="0"/>
                  </a:moveTo>
                  <a:lnTo>
                    <a:pt x="155" y="4"/>
                  </a:lnTo>
                  <a:lnTo>
                    <a:pt x="137" y="12"/>
                  </a:lnTo>
                  <a:lnTo>
                    <a:pt x="0" y="1"/>
                  </a:lnTo>
                  <a:lnTo>
                    <a:pt x="4" y="0"/>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2" name="Freeform 144">
              <a:extLst>
                <a:ext uri="{FF2B5EF4-FFF2-40B4-BE49-F238E27FC236}">
                  <a16:creationId xmlns:a16="http://schemas.microsoft.com/office/drawing/2014/main" id="{56C6C2B9-F58E-A236-0648-152BCB6188ED}"/>
                </a:ext>
              </a:extLst>
            </p:cNvPr>
            <p:cNvSpPr>
              <a:spLocks/>
            </p:cNvSpPr>
            <p:nvPr/>
          </p:nvSpPr>
          <p:spPr bwMode="auto">
            <a:xfrm>
              <a:off x="161" y="3984"/>
              <a:ext cx="155" cy="12"/>
            </a:xfrm>
            <a:custGeom>
              <a:avLst/>
              <a:gdLst>
                <a:gd name="T0" fmla="*/ 4 w 155"/>
                <a:gd name="T1" fmla="*/ 0 h 12"/>
                <a:gd name="T2" fmla="*/ 155 w 155"/>
                <a:gd name="T3" fmla="*/ 4 h 12"/>
                <a:gd name="T4" fmla="*/ 137 w 155"/>
                <a:gd name="T5" fmla="*/ 12 h 12"/>
                <a:gd name="T6" fmla="*/ 0 w 155"/>
                <a:gd name="T7" fmla="*/ 1 h 12"/>
                <a:gd name="T8" fmla="*/ 4 w 155"/>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5" h="12">
                  <a:moveTo>
                    <a:pt x="4" y="0"/>
                  </a:moveTo>
                  <a:lnTo>
                    <a:pt x="155" y="4"/>
                  </a:lnTo>
                  <a:lnTo>
                    <a:pt x="137" y="12"/>
                  </a:lnTo>
                  <a:lnTo>
                    <a:pt x="0" y="1"/>
                  </a:lnTo>
                  <a:lnTo>
                    <a:pt x="4"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3" name="Freeform 145">
              <a:extLst>
                <a:ext uri="{FF2B5EF4-FFF2-40B4-BE49-F238E27FC236}">
                  <a16:creationId xmlns:a16="http://schemas.microsoft.com/office/drawing/2014/main" id="{1419956F-D395-D523-E670-9E349711D151}"/>
                </a:ext>
              </a:extLst>
            </p:cNvPr>
            <p:cNvSpPr>
              <a:spLocks/>
            </p:cNvSpPr>
            <p:nvPr/>
          </p:nvSpPr>
          <p:spPr bwMode="auto">
            <a:xfrm>
              <a:off x="197" y="4054"/>
              <a:ext cx="67" cy="13"/>
            </a:xfrm>
            <a:custGeom>
              <a:avLst/>
              <a:gdLst>
                <a:gd name="T0" fmla="*/ 0 w 67"/>
                <a:gd name="T1" fmla="*/ 5 h 13"/>
                <a:gd name="T2" fmla="*/ 9 w 67"/>
                <a:gd name="T3" fmla="*/ 2 h 13"/>
                <a:gd name="T4" fmla="*/ 21 w 67"/>
                <a:gd name="T5" fmla="*/ 0 h 13"/>
                <a:gd name="T6" fmla="*/ 33 w 67"/>
                <a:gd name="T7" fmla="*/ 0 h 13"/>
                <a:gd name="T8" fmla="*/ 45 w 67"/>
                <a:gd name="T9" fmla="*/ 2 h 13"/>
                <a:gd name="T10" fmla="*/ 57 w 67"/>
                <a:gd name="T11" fmla="*/ 7 h 13"/>
                <a:gd name="T12" fmla="*/ 67 w 67"/>
                <a:gd name="T13" fmla="*/ 13 h 13"/>
                <a:gd name="T14" fmla="*/ 67 w 67"/>
                <a:gd name="T15" fmla="*/ 13 h 13"/>
                <a:gd name="T16" fmla="*/ 0 w 67"/>
                <a:gd name="T17" fmla="*/ 5 h 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13">
                  <a:moveTo>
                    <a:pt x="0" y="5"/>
                  </a:moveTo>
                  <a:lnTo>
                    <a:pt x="9" y="2"/>
                  </a:lnTo>
                  <a:lnTo>
                    <a:pt x="21" y="0"/>
                  </a:lnTo>
                  <a:lnTo>
                    <a:pt x="33" y="0"/>
                  </a:lnTo>
                  <a:lnTo>
                    <a:pt x="45" y="2"/>
                  </a:lnTo>
                  <a:lnTo>
                    <a:pt x="57" y="7"/>
                  </a:lnTo>
                  <a:lnTo>
                    <a:pt x="67" y="13"/>
                  </a:lnTo>
                  <a:lnTo>
                    <a:pt x="0" y="5"/>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4" name="Freeform 146">
              <a:extLst>
                <a:ext uri="{FF2B5EF4-FFF2-40B4-BE49-F238E27FC236}">
                  <a16:creationId xmlns:a16="http://schemas.microsoft.com/office/drawing/2014/main" id="{EFFBA9CC-6045-ACCB-45D0-E90FFEFA4A84}"/>
                </a:ext>
              </a:extLst>
            </p:cNvPr>
            <p:cNvSpPr>
              <a:spLocks/>
            </p:cNvSpPr>
            <p:nvPr/>
          </p:nvSpPr>
          <p:spPr bwMode="auto">
            <a:xfrm>
              <a:off x="197" y="4054"/>
              <a:ext cx="67" cy="13"/>
            </a:xfrm>
            <a:custGeom>
              <a:avLst/>
              <a:gdLst>
                <a:gd name="T0" fmla="*/ 0 w 67"/>
                <a:gd name="T1" fmla="*/ 5 h 13"/>
                <a:gd name="T2" fmla="*/ 9 w 67"/>
                <a:gd name="T3" fmla="*/ 2 h 13"/>
                <a:gd name="T4" fmla="*/ 21 w 67"/>
                <a:gd name="T5" fmla="*/ 0 h 13"/>
                <a:gd name="T6" fmla="*/ 33 w 67"/>
                <a:gd name="T7" fmla="*/ 0 h 13"/>
                <a:gd name="T8" fmla="*/ 45 w 67"/>
                <a:gd name="T9" fmla="*/ 2 h 13"/>
                <a:gd name="T10" fmla="*/ 57 w 67"/>
                <a:gd name="T11" fmla="*/ 7 h 13"/>
                <a:gd name="T12" fmla="*/ 67 w 67"/>
                <a:gd name="T13" fmla="*/ 13 h 13"/>
                <a:gd name="T14" fmla="*/ 67 w 67"/>
                <a:gd name="T15" fmla="*/ 13 h 13"/>
                <a:gd name="T16" fmla="*/ 0 w 67"/>
                <a:gd name="T17" fmla="*/ 5 h 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13">
                  <a:moveTo>
                    <a:pt x="0" y="5"/>
                  </a:moveTo>
                  <a:lnTo>
                    <a:pt x="9" y="2"/>
                  </a:lnTo>
                  <a:lnTo>
                    <a:pt x="21" y="0"/>
                  </a:lnTo>
                  <a:lnTo>
                    <a:pt x="33" y="0"/>
                  </a:lnTo>
                  <a:lnTo>
                    <a:pt x="45" y="2"/>
                  </a:lnTo>
                  <a:lnTo>
                    <a:pt x="57" y="7"/>
                  </a:lnTo>
                  <a:lnTo>
                    <a:pt x="67" y="13"/>
                  </a:lnTo>
                  <a:lnTo>
                    <a:pt x="0" y="5"/>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5" name="Freeform 147">
              <a:extLst>
                <a:ext uri="{FF2B5EF4-FFF2-40B4-BE49-F238E27FC236}">
                  <a16:creationId xmlns:a16="http://schemas.microsoft.com/office/drawing/2014/main" id="{F9548EFE-5EDD-A39B-B276-5F41E9FE1F92}"/>
                </a:ext>
              </a:extLst>
            </p:cNvPr>
            <p:cNvSpPr>
              <a:spLocks/>
            </p:cNvSpPr>
            <p:nvPr/>
          </p:nvSpPr>
          <p:spPr bwMode="auto">
            <a:xfrm>
              <a:off x="268" y="3983"/>
              <a:ext cx="175" cy="161"/>
            </a:xfrm>
            <a:custGeom>
              <a:avLst/>
              <a:gdLst>
                <a:gd name="T0" fmla="*/ 175 w 175"/>
                <a:gd name="T1" fmla="*/ 109 h 161"/>
                <a:gd name="T2" fmla="*/ 174 w 175"/>
                <a:gd name="T3" fmla="*/ 67 h 161"/>
                <a:gd name="T4" fmla="*/ 169 w 175"/>
                <a:gd name="T5" fmla="*/ 46 h 161"/>
                <a:gd name="T6" fmla="*/ 168 w 175"/>
                <a:gd name="T7" fmla="*/ 41 h 161"/>
                <a:gd name="T8" fmla="*/ 161 w 175"/>
                <a:gd name="T9" fmla="*/ 31 h 161"/>
                <a:gd name="T10" fmla="*/ 155 w 175"/>
                <a:gd name="T11" fmla="*/ 23 h 161"/>
                <a:gd name="T12" fmla="*/ 146 w 175"/>
                <a:gd name="T13" fmla="*/ 17 h 161"/>
                <a:gd name="T14" fmla="*/ 135 w 175"/>
                <a:gd name="T15" fmla="*/ 11 h 161"/>
                <a:gd name="T16" fmla="*/ 135 w 175"/>
                <a:gd name="T17" fmla="*/ 11 h 161"/>
                <a:gd name="T18" fmla="*/ 121 w 175"/>
                <a:gd name="T19" fmla="*/ 5 h 161"/>
                <a:gd name="T20" fmla="*/ 107 w 175"/>
                <a:gd name="T21" fmla="*/ 2 h 161"/>
                <a:gd name="T22" fmla="*/ 93 w 175"/>
                <a:gd name="T23" fmla="*/ 0 h 161"/>
                <a:gd name="T24" fmla="*/ 79 w 175"/>
                <a:gd name="T25" fmla="*/ 1 h 161"/>
                <a:gd name="T26" fmla="*/ 64 w 175"/>
                <a:gd name="T27" fmla="*/ 4 h 161"/>
                <a:gd name="T28" fmla="*/ 50 w 175"/>
                <a:gd name="T29" fmla="*/ 9 h 161"/>
                <a:gd name="T30" fmla="*/ 44 w 175"/>
                <a:gd name="T31" fmla="*/ 11 h 161"/>
                <a:gd name="T32" fmla="*/ 44 w 175"/>
                <a:gd name="T33" fmla="*/ 11 h 161"/>
                <a:gd name="T34" fmla="*/ 35 w 175"/>
                <a:gd name="T35" fmla="*/ 17 h 161"/>
                <a:gd name="T36" fmla="*/ 26 w 175"/>
                <a:gd name="T37" fmla="*/ 23 h 161"/>
                <a:gd name="T38" fmla="*/ 18 w 175"/>
                <a:gd name="T39" fmla="*/ 31 h 161"/>
                <a:gd name="T40" fmla="*/ 13 w 175"/>
                <a:gd name="T41" fmla="*/ 41 h 161"/>
                <a:gd name="T42" fmla="*/ 10 w 175"/>
                <a:gd name="T43" fmla="*/ 46 h 161"/>
                <a:gd name="T44" fmla="*/ 1 w 175"/>
                <a:gd name="T45" fmla="*/ 71 h 161"/>
                <a:gd name="T46" fmla="*/ 0 w 175"/>
                <a:gd name="T47" fmla="*/ 98 h 161"/>
                <a:gd name="T48" fmla="*/ 13 w 175"/>
                <a:gd name="T49" fmla="*/ 98 h 161"/>
                <a:gd name="T50" fmla="*/ 17 w 175"/>
                <a:gd name="T51" fmla="*/ 109 h 161"/>
                <a:gd name="T52" fmla="*/ 22 w 175"/>
                <a:gd name="T53" fmla="*/ 121 h 161"/>
                <a:gd name="T54" fmla="*/ 28 w 175"/>
                <a:gd name="T55" fmla="*/ 131 h 161"/>
                <a:gd name="T56" fmla="*/ 37 w 175"/>
                <a:gd name="T57" fmla="*/ 142 h 161"/>
                <a:gd name="T58" fmla="*/ 46 w 175"/>
                <a:gd name="T59" fmla="*/ 148 h 161"/>
                <a:gd name="T60" fmla="*/ 58 w 175"/>
                <a:gd name="T61" fmla="*/ 155 h 161"/>
                <a:gd name="T62" fmla="*/ 70 w 175"/>
                <a:gd name="T63" fmla="*/ 158 h 161"/>
                <a:gd name="T64" fmla="*/ 82 w 175"/>
                <a:gd name="T65" fmla="*/ 161 h 161"/>
                <a:gd name="T66" fmla="*/ 94 w 175"/>
                <a:gd name="T67" fmla="*/ 161 h 161"/>
                <a:gd name="T68" fmla="*/ 107 w 175"/>
                <a:gd name="T69" fmla="*/ 158 h 161"/>
                <a:gd name="T70" fmla="*/ 119 w 175"/>
                <a:gd name="T71" fmla="*/ 155 h 161"/>
                <a:gd name="T72" fmla="*/ 130 w 175"/>
                <a:gd name="T73" fmla="*/ 148 h 161"/>
                <a:gd name="T74" fmla="*/ 139 w 175"/>
                <a:gd name="T75" fmla="*/ 140 h 161"/>
                <a:gd name="T76" fmla="*/ 148 w 175"/>
                <a:gd name="T77" fmla="*/ 131 h 161"/>
                <a:gd name="T78" fmla="*/ 155 w 175"/>
                <a:gd name="T79" fmla="*/ 121 h 161"/>
                <a:gd name="T80" fmla="*/ 160 w 175"/>
                <a:gd name="T81" fmla="*/ 109 h 161"/>
                <a:gd name="T82" fmla="*/ 175 w 175"/>
                <a:gd name="T83" fmla="*/ 109 h 16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75" h="161">
                  <a:moveTo>
                    <a:pt x="175" y="109"/>
                  </a:moveTo>
                  <a:lnTo>
                    <a:pt x="174" y="67"/>
                  </a:lnTo>
                  <a:lnTo>
                    <a:pt x="169" y="46"/>
                  </a:lnTo>
                  <a:lnTo>
                    <a:pt x="168" y="41"/>
                  </a:lnTo>
                  <a:lnTo>
                    <a:pt x="161" y="31"/>
                  </a:lnTo>
                  <a:lnTo>
                    <a:pt x="155" y="23"/>
                  </a:lnTo>
                  <a:lnTo>
                    <a:pt x="146" y="17"/>
                  </a:lnTo>
                  <a:lnTo>
                    <a:pt x="135" y="11"/>
                  </a:lnTo>
                  <a:lnTo>
                    <a:pt x="121" y="5"/>
                  </a:lnTo>
                  <a:lnTo>
                    <a:pt x="107" y="2"/>
                  </a:lnTo>
                  <a:lnTo>
                    <a:pt x="93" y="0"/>
                  </a:lnTo>
                  <a:lnTo>
                    <a:pt x="79" y="1"/>
                  </a:lnTo>
                  <a:lnTo>
                    <a:pt x="64" y="4"/>
                  </a:lnTo>
                  <a:lnTo>
                    <a:pt x="50" y="9"/>
                  </a:lnTo>
                  <a:lnTo>
                    <a:pt x="44" y="11"/>
                  </a:lnTo>
                  <a:lnTo>
                    <a:pt x="35" y="17"/>
                  </a:lnTo>
                  <a:lnTo>
                    <a:pt x="26" y="23"/>
                  </a:lnTo>
                  <a:lnTo>
                    <a:pt x="18" y="31"/>
                  </a:lnTo>
                  <a:lnTo>
                    <a:pt x="13" y="41"/>
                  </a:lnTo>
                  <a:lnTo>
                    <a:pt x="10" y="46"/>
                  </a:lnTo>
                  <a:lnTo>
                    <a:pt x="1" y="71"/>
                  </a:lnTo>
                  <a:lnTo>
                    <a:pt x="0" y="98"/>
                  </a:lnTo>
                  <a:lnTo>
                    <a:pt x="13" y="98"/>
                  </a:lnTo>
                  <a:lnTo>
                    <a:pt x="17" y="109"/>
                  </a:lnTo>
                  <a:lnTo>
                    <a:pt x="22" y="121"/>
                  </a:lnTo>
                  <a:lnTo>
                    <a:pt x="28" y="131"/>
                  </a:lnTo>
                  <a:lnTo>
                    <a:pt x="37" y="142"/>
                  </a:lnTo>
                  <a:lnTo>
                    <a:pt x="46" y="148"/>
                  </a:lnTo>
                  <a:lnTo>
                    <a:pt x="58" y="155"/>
                  </a:lnTo>
                  <a:lnTo>
                    <a:pt x="70" y="158"/>
                  </a:lnTo>
                  <a:lnTo>
                    <a:pt x="82" y="161"/>
                  </a:lnTo>
                  <a:lnTo>
                    <a:pt x="94" y="161"/>
                  </a:lnTo>
                  <a:lnTo>
                    <a:pt x="107" y="158"/>
                  </a:lnTo>
                  <a:lnTo>
                    <a:pt x="119" y="155"/>
                  </a:lnTo>
                  <a:lnTo>
                    <a:pt x="130" y="148"/>
                  </a:lnTo>
                  <a:lnTo>
                    <a:pt x="139" y="140"/>
                  </a:lnTo>
                  <a:lnTo>
                    <a:pt x="148" y="131"/>
                  </a:lnTo>
                  <a:lnTo>
                    <a:pt x="155" y="121"/>
                  </a:lnTo>
                  <a:lnTo>
                    <a:pt x="160" y="109"/>
                  </a:lnTo>
                  <a:lnTo>
                    <a:pt x="175" y="10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6" name="Freeform 148">
              <a:extLst>
                <a:ext uri="{FF2B5EF4-FFF2-40B4-BE49-F238E27FC236}">
                  <a16:creationId xmlns:a16="http://schemas.microsoft.com/office/drawing/2014/main" id="{ACB51810-16FE-482B-06CD-32BD20DCC045}"/>
                </a:ext>
              </a:extLst>
            </p:cNvPr>
            <p:cNvSpPr>
              <a:spLocks/>
            </p:cNvSpPr>
            <p:nvPr/>
          </p:nvSpPr>
          <p:spPr bwMode="auto">
            <a:xfrm>
              <a:off x="268" y="3983"/>
              <a:ext cx="175" cy="161"/>
            </a:xfrm>
            <a:custGeom>
              <a:avLst/>
              <a:gdLst>
                <a:gd name="T0" fmla="*/ 175 w 175"/>
                <a:gd name="T1" fmla="*/ 109 h 161"/>
                <a:gd name="T2" fmla="*/ 174 w 175"/>
                <a:gd name="T3" fmla="*/ 67 h 161"/>
                <a:gd name="T4" fmla="*/ 169 w 175"/>
                <a:gd name="T5" fmla="*/ 46 h 161"/>
                <a:gd name="T6" fmla="*/ 168 w 175"/>
                <a:gd name="T7" fmla="*/ 41 h 161"/>
                <a:gd name="T8" fmla="*/ 161 w 175"/>
                <a:gd name="T9" fmla="*/ 31 h 161"/>
                <a:gd name="T10" fmla="*/ 155 w 175"/>
                <a:gd name="T11" fmla="*/ 23 h 161"/>
                <a:gd name="T12" fmla="*/ 146 w 175"/>
                <a:gd name="T13" fmla="*/ 17 h 161"/>
                <a:gd name="T14" fmla="*/ 135 w 175"/>
                <a:gd name="T15" fmla="*/ 11 h 161"/>
                <a:gd name="T16" fmla="*/ 135 w 175"/>
                <a:gd name="T17" fmla="*/ 11 h 161"/>
                <a:gd name="T18" fmla="*/ 121 w 175"/>
                <a:gd name="T19" fmla="*/ 5 h 161"/>
                <a:gd name="T20" fmla="*/ 107 w 175"/>
                <a:gd name="T21" fmla="*/ 2 h 161"/>
                <a:gd name="T22" fmla="*/ 93 w 175"/>
                <a:gd name="T23" fmla="*/ 0 h 161"/>
                <a:gd name="T24" fmla="*/ 79 w 175"/>
                <a:gd name="T25" fmla="*/ 1 h 161"/>
                <a:gd name="T26" fmla="*/ 64 w 175"/>
                <a:gd name="T27" fmla="*/ 4 h 161"/>
                <a:gd name="T28" fmla="*/ 50 w 175"/>
                <a:gd name="T29" fmla="*/ 9 h 161"/>
                <a:gd name="T30" fmla="*/ 44 w 175"/>
                <a:gd name="T31" fmla="*/ 11 h 161"/>
                <a:gd name="T32" fmla="*/ 44 w 175"/>
                <a:gd name="T33" fmla="*/ 11 h 161"/>
                <a:gd name="T34" fmla="*/ 35 w 175"/>
                <a:gd name="T35" fmla="*/ 17 h 161"/>
                <a:gd name="T36" fmla="*/ 26 w 175"/>
                <a:gd name="T37" fmla="*/ 23 h 161"/>
                <a:gd name="T38" fmla="*/ 18 w 175"/>
                <a:gd name="T39" fmla="*/ 31 h 161"/>
                <a:gd name="T40" fmla="*/ 13 w 175"/>
                <a:gd name="T41" fmla="*/ 41 h 161"/>
                <a:gd name="T42" fmla="*/ 10 w 175"/>
                <a:gd name="T43" fmla="*/ 46 h 161"/>
                <a:gd name="T44" fmla="*/ 1 w 175"/>
                <a:gd name="T45" fmla="*/ 71 h 161"/>
                <a:gd name="T46" fmla="*/ 0 w 175"/>
                <a:gd name="T47" fmla="*/ 98 h 161"/>
                <a:gd name="T48" fmla="*/ 13 w 175"/>
                <a:gd name="T49" fmla="*/ 98 h 161"/>
                <a:gd name="T50" fmla="*/ 17 w 175"/>
                <a:gd name="T51" fmla="*/ 109 h 161"/>
                <a:gd name="T52" fmla="*/ 22 w 175"/>
                <a:gd name="T53" fmla="*/ 121 h 161"/>
                <a:gd name="T54" fmla="*/ 28 w 175"/>
                <a:gd name="T55" fmla="*/ 131 h 161"/>
                <a:gd name="T56" fmla="*/ 37 w 175"/>
                <a:gd name="T57" fmla="*/ 142 h 161"/>
                <a:gd name="T58" fmla="*/ 46 w 175"/>
                <a:gd name="T59" fmla="*/ 148 h 161"/>
                <a:gd name="T60" fmla="*/ 58 w 175"/>
                <a:gd name="T61" fmla="*/ 155 h 161"/>
                <a:gd name="T62" fmla="*/ 70 w 175"/>
                <a:gd name="T63" fmla="*/ 158 h 161"/>
                <a:gd name="T64" fmla="*/ 82 w 175"/>
                <a:gd name="T65" fmla="*/ 161 h 161"/>
                <a:gd name="T66" fmla="*/ 94 w 175"/>
                <a:gd name="T67" fmla="*/ 161 h 161"/>
                <a:gd name="T68" fmla="*/ 107 w 175"/>
                <a:gd name="T69" fmla="*/ 158 h 161"/>
                <a:gd name="T70" fmla="*/ 119 w 175"/>
                <a:gd name="T71" fmla="*/ 155 h 161"/>
                <a:gd name="T72" fmla="*/ 130 w 175"/>
                <a:gd name="T73" fmla="*/ 148 h 161"/>
                <a:gd name="T74" fmla="*/ 139 w 175"/>
                <a:gd name="T75" fmla="*/ 140 h 161"/>
                <a:gd name="T76" fmla="*/ 148 w 175"/>
                <a:gd name="T77" fmla="*/ 131 h 161"/>
                <a:gd name="T78" fmla="*/ 155 w 175"/>
                <a:gd name="T79" fmla="*/ 121 h 161"/>
                <a:gd name="T80" fmla="*/ 160 w 175"/>
                <a:gd name="T81" fmla="*/ 109 h 161"/>
                <a:gd name="T82" fmla="*/ 175 w 175"/>
                <a:gd name="T83" fmla="*/ 109 h 16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75" h="161">
                  <a:moveTo>
                    <a:pt x="175" y="109"/>
                  </a:moveTo>
                  <a:lnTo>
                    <a:pt x="174" y="67"/>
                  </a:lnTo>
                  <a:lnTo>
                    <a:pt x="169" y="46"/>
                  </a:lnTo>
                  <a:lnTo>
                    <a:pt x="168" y="41"/>
                  </a:lnTo>
                  <a:lnTo>
                    <a:pt x="161" y="31"/>
                  </a:lnTo>
                  <a:lnTo>
                    <a:pt x="155" y="23"/>
                  </a:lnTo>
                  <a:lnTo>
                    <a:pt x="146" y="17"/>
                  </a:lnTo>
                  <a:lnTo>
                    <a:pt x="135" y="11"/>
                  </a:lnTo>
                  <a:lnTo>
                    <a:pt x="121" y="5"/>
                  </a:lnTo>
                  <a:lnTo>
                    <a:pt x="107" y="2"/>
                  </a:lnTo>
                  <a:lnTo>
                    <a:pt x="93" y="0"/>
                  </a:lnTo>
                  <a:lnTo>
                    <a:pt x="79" y="1"/>
                  </a:lnTo>
                  <a:lnTo>
                    <a:pt x="64" y="4"/>
                  </a:lnTo>
                  <a:lnTo>
                    <a:pt x="50" y="9"/>
                  </a:lnTo>
                  <a:lnTo>
                    <a:pt x="44" y="11"/>
                  </a:lnTo>
                  <a:lnTo>
                    <a:pt x="35" y="17"/>
                  </a:lnTo>
                  <a:lnTo>
                    <a:pt x="26" y="23"/>
                  </a:lnTo>
                  <a:lnTo>
                    <a:pt x="18" y="31"/>
                  </a:lnTo>
                  <a:lnTo>
                    <a:pt x="13" y="41"/>
                  </a:lnTo>
                  <a:lnTo>
                    <a:pt x="10" y="46"/>
                  </a:lnTo>
                  <a:lnTo>
                    <a:pt x="1" y="71"/>
                  </a:lnTo>
                  <a:lnTo>
                    <a:pt x="0" y="98"/>
                  </a:lnTo>
                  <a:lnTo>
                    <a:pt x="13" y="98"/>
                  </a:lnTo>
                  <a:lnTo>
                    <a:pt x="17" y="109"/>
                  </a:lnTo>
                  <a:lnTo>
                    <a:pt x="22" y="121"/>
                  </a:lnTo>
                  <a:lnTo>
                    <a:pt x="28" y="131"/>
                  </a:lnTo>
                  <a:lnTo>
                    <a:pt x="37" y="142"/>
                  </a:lnTo>
                  <a:lnTo>
                    <a:pt x="46" y="148"/>
                  </a:lnTo>
                  <a:lnTo>
                    <a:pt x="58" y="155"/>
                  </a:lnTo>
                  <a:lnTo>
                    <a:pt x="70" y="158"/>
                  </a:lnTo>
                  <a:lnTo>
                    <a:pt x="82" y="161"/>
                  </a:lnTo>
                  <a:lnTo>
                    <a:pt x="94" y="161"/>
                  </a:lnTo>
                  <a:lnTo>
                    <a:pt x="107" y="158"/>
                  </a:lnTo>
                  <a:lnTo>
                    <a:pt x="119" y="155"/>
                  </a:lnTo>
                  <a:lnTo>
                    <a:pt x="130" y="148"/>
                  </a:lnTo>
                  <a:lnTo>
                    <a:pt x="139" y="140"/>
                  </a:lnTo>
                  <a:lnTo>
                    <a:pt x="148" y="131"/>
                  </a:lnTo>
                  <a:lnTo>
                    <a:pt x="155" y="121"/>
                  </a:lnTo>
                  <a:lnTo>
                    <a:pt x="160" y="109"/>
                  </a:lnTo>
                  <a:lnTo>
                    <a:pt x="175" y="10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7" name="Freeform 149">
              <a:extLst>
                <a:ext uri="{FF2B5EF4-FFF2-40B4-BE49-F238E27FC236}">
                  <a16:creationId xmlns:a16="http://schemas.microsoft.com/office/drawing/2014/main" id="{BB564BDD-E87F-CCD7-75E1-1BF6C1392606}"/>
                </a:ext>
              </a:extLst>
            </p:cNvPr>
            <p:cNvSpPr>
              <a:spLocks/>
            </p:cNvSpPr>
            <p:nvPr/>
          </p:nvSpPr>
          <p:spPr bwMode="auto">
            <a:xfrm>
              <a:off x="868" y="3991"/>
              <a:ext cx="161" cy="153"/>
            </a:xfrm>
            <a:custGeom>
              <a:avLst/>
              <a:gdLst>
                <a:gd name="T0" fmla="*/ 11 w 161"/>
                <a:gd name="T1" fmla="*/ 103 h 153"/>
                <a:gd name="T2" fmla="*/ 17 w 161"/>
                <a:gd name="T3" fmla="*/ 113 h 153"/>
                <a:gd name="T4" fmla="*/ 23 w 161"/>
                <a:gd name="T5" fmla="*/ 125 h 153"/>
                <a:gd name="T6" fmla="*/ 32 w 161"/>
                <a:gd name="T7" fmla="*/ 134 h 153"/>
                <a:gd name="T8" fmla="*/ 41 w 161"/>
                <a:gd name="T9" fmla="*/ 141 h 153"/>
                <a:gd name="T10" fmla="*/ 53 w 161"/>
                <a:gd name="T11" fmla="*/ 147 h 153"/>
                <a:gd name="T12" fmla="*/ 64 w 161"/>
                <a:gd name="T13" fmla="*/ 150 h 153"/>
                <a:gd name="T14" fmla="*/ 77 w 161"/>
                <a:gd name="T15" fmla="*/ 153 h 153"/>
                <a:gd name="T16" fmla="*/ 89 w 161"/>
                <a:gd name="T17" fmla="*/ 153 h 153"/>
                <a:gd name="T18" fmla="*/ 102 w 161"/>
                <a:gd name="T19" fmla="*/ 150 h 153"/>
                <a:gd name="T20" fmla="*/ 113 w 161"/>
                <a:gd name="T21" fmla="*/ 147 h 153"/>
                <a:gd name="T22" fmla="*/ 125 w 161"/>
                <a:gd name="T23" fmla="*/ 140 h 153"/>
                <a:gd name="T24" fmla="*/ 134 w 161"/>
                <a:gd name="T25" fmla="*/ 132 h 153"/>
                <a:gd name="T26" fmla="*/ 143 w 161"/>
                <a:gd name="T27" fmla="*/ 123 h 153"/>
                <a:gd name="T28" fmla="*/ 149 w 161"/>
                <a:gd name="T29" fmla="*/ 113 h 153"/>
                <a:gd name="T30" fmla="*/ 155 w 161"/>
                <a:gd name="T31" fmla="*/ 103 h 153"/>
                <a:gd name="T32" fmla="*/ 161 w 161"/>
                <a:gd name="T33" fmla="*/ 103 h 153"/>
                <a:gd name="T34" fmla="*/ 161 w 161"/>
                <a:gd name="T35" fmla="*/ 61 h 153"/>
                <a:gd name="T36" fmla="*/ 157 w 161"/>
                <a:gd name="T37" fmla="*/ 41 h 153"/>
                <a:gd name="T38" fmla="*/ 155 w 161"/>
                <a:gd name="T39" fmla="*/ 34 h 153"/>
                <a:gd name="T40" fmla="*/ 149 w 161"/>
                <a:gd name="T41" fmla="*/ 25 h 153"/>
                <a:gd name="T42" fmla="*/ 142 w 161"/>
                <a:gd name="T43" fmla="*/ 16 h 153"/>
                <a:gd name="T44" fmla="*/ 135 w 161"/>
                <a:gd name="T45" fmla="*/ 11 h 153"/>
                <a:gd name="T46" fmla="*/ 122 w 161"/>
                <a:gd name="T47" fmla="*/ 5 h 153"/>
                <a:gd name="T48" fmla="*/ 108 w 161"/>
                <a:gd name="T49" fmla="*/ 1 h 153"/>
                <a:gd name="T50" fmla="*/ 94 w 161"/>
                <a:gd name="T51" fmla="*/ 0 h 153"/>
                <a:gd name="T52" fmla="*/ 78 w 161"/>
                <a:gd name="T53" fmla="*/ 0 h 153"/>
                <a:gd name="T54" fmla="*/ 64 w 161"/>
                <a:gd name="T55" fmla="*/ 1 h 153"/>
                <a:gd name="T56" fmla="*/ 50 w 161"/>
                <a:gd name="T57" fmla="*/ 5 h 153"/>
                <a:gd name="T58" fmla="*/ 37 w 161"/>
                <a:gd name="T59" fmla="*/ 11 h 153"/>
                <a:gd name="T60" fmla="*/ 27 w 161"/>
                <a:gd name="T61" fmla="*/ 19 h 153"/>
                <a:gd name="T62" fmla="*/ 20 w 161"/>
                <a:gd name="T63" fmla="*/ 28 h 153"/>
                <a:gd name="T64" fmla="*/ 13 w 161"/>
                <a:gd name="T65" fmla="*/ 40 h 153"/>
                <a:gd name="T66" fmla="*/ 9 w 161"/>
                <a:gd name="T67" fmla="*/ 52 h 153"/>
                <a:gd name="T68" fmla="*/ 5 w 161"/>
                <a:gd name="T69" fmla="*/ 64 h 153"/>
                <a:gd name="T70" fmla="*/ 5 w 161"/>
                <a:gd name="T71" fmla="*/ 65 h 153"/>
                <a:gd name="T72" fmla="*/ 5 w 161"/>
                <a:gd name="T73" fmla="*/ 65 h 153"/>
                <a:gd name="T74" fmla="*/ 0 w 161"/>
                <a:gd name="T75" fmla="*/ 103 h 153"/>
                <a:gd name="T76" fmla="*/ 11 w 161"/>
                <a:gd name="T77" fmla="*/ 103 h 15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61" h="153">
                  <a:moveTo>
                    <a:pt x="11" y="103"/>
                  </a:moveTo>
                  <a:lnTo>
                    <a:pt x="17" y="113"/>
                  </a:lnTo>
                  <a:lnTo>
                    <a:pt x="23" y="125"/>
                  </a:lnTo>
                  <a:lnTo>
                    <a:pt x="32" y="134"/>
                  </a:lnTo>
                  <a:lnTo>
                    <a:pt x="41" y="141"/>
                  </a:lnTo>
                  <a:lnTo>
                    <a:pt x="53" y="147"/>
                  </a:lnTo>
                  <a:lnTo>
                    <a:pt x="64" y="150"/>
                  </a:lnTo>
                  <a:lnTo>
                    <a:pt x="77" y="153"/>
                  </a:lnTo>
                  <a:lnTo>
                    <a:pt x="89" y="153"/>
                  </a:lnTo>
                  <a:lnTo>
                    <a:pt x="102" y="150"/>
                  </a:lnTo>
                  <a:lnTo>
                    <a:pt x="113" y="147"/>
                  </a:lnTo>
                  <a:lnTo>
                    <a:pt x="125" y="140"/>
                  </a:lnTo>
                  <a:lnTo>
                    <a:pt x="134" y="132"/>
                  </a:lnTo>
                  <a:lnTo>
                    <a:pt x="143" y="123"/>
                  </a:lnTo>
                  <a:lnTo>
                    <a:pt x="149" y="113"/>
                  </a:lnTo>
                  <a:lnTo>
                    <a:pt x="155" y="103"/>
                  </a:lnTo>
                  <a:lnTo>
                    <a:pt x="161" y="103"/>
                  </a:lnTo>
                  <a:lnTo>
                    <a:pt x="161" y="61"/>
                  </a:lnTo>
                  <a:lnTo>
                    <a:pt x="157" y="41"/>
                  </a:lnTo>
                  <a:lnTo>
                    <a:pt x="155" y="34"/>
                  </a:lnTo>
                  <a:lnTo>
                    <a:pt x="149" y="25"/>
                  </a:lnTo>
                  <a:lnTo>
                    <a:pt x="142" y="16"/>
                  </a:lnTo>
                  <a:lnTo>
                    <a:pt x="135" y="11"/>
                  </a:lnTo>
                  <a:lnTo>
                    <a:pt x="122" y="5"/>
                  </a:lnTo>
                  <a:lnTo>
                    <a:pt x="108" y="1"/>
                  </a:lnTo>
                  <a:lnTo>
                    <a:pt x="94" y="0"/>
                  </a:lnTo>
                  <a:lnTo>
                    <a:pt x="78" y="0"/>
                  </a:lnTo>
                  <a:lnTo>
                    <a:pt x="64" y="1"/>
                  </a:lnTo>
                  <a:lnTo>
                    <a:pt x="50" y="5"/>
                  </a:lnTo>
                  <a:lnTo>
                    <a:pt x="37" y="11"/>
                  </a:lnTo>
                  <a:lnTo>
                    <a:pt x="27" y="19"/>
                  </a:lnTo>
                  <a:lnTo>
                    <a:pt x="20" y="28"/>
                  </a:lnTo>
                  <a:lnTo>
                    <a:pt x="13" y="40"/>
                  </a:lnTo>
                  <a:lnTo>
                    <a:pt x="9" y="52"/>
                  </a:lnTo>
                  <a:lnTo>
                    <a:pt x="5" y="64"/>
                  </a:lnTo>
                  <a:lnTo>
                    <a:pt x="5" y="65"/>
                  </a:lnTo>
                  <a:lnTo>
                    <a:pt x="0" y="103"/>
                  </a:lnTo>
                  <a:lnTo>
                    <a:pt x="11"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8" name="Freeform 150">
              <a:extLst>
                <a:ext uri="{FF2B5EF4-FFF2-40B4-BE49-F238E27FC236}">
                  <a16:creationId xmlns:a16="http://schemas.microsoft.com/office/drawing/2014/main" id="{2FA71B8F-0D6A-3206-E381-972B08D18B7F}"/>
                </a:ext>
              </a:extLst>
            </p:cNvPr>
            <p:cNvSpPr>
              <a:spLocks/>
            </p:cNvSpPr>
            <p:nvPr/>
          </p:nvSpPr>
          <p:spPr bwMode="auto">
            <a:xfrm>
              <a:off x="868" y="3991"/>
              <a:ext cx="161" cy="153"/>
            </a:xfrm>
            <a:custGeom>
              <a:avLst/>
              <a:gdLst>
                <a:gd name="T0" fmla="*/ 11 w 161"/>
                <a:gd name="T1" fmla="*/ 103 h 153"/>
                <a:gd name="T2" fmla="*/ 17 w 161"/>
                <a:gd name="T3" fmla="*/ 113 h 153"/>
                <a:gd name="T4" fmla="*/ 23 w 161"/>
                <a:gd name="T5" fmla="*/ 125 h 153"/>
                <a:gd name="T6" fmla="*/ 32 w 161"/>
                <a:gd name="T7" fmla="*/ 134 h 153"/>
                <a:gd name="T8" fmla="*/ 41 w 161"/>
                <a:gd name="T9" fmla="*/ 141 h 153"/>
                <a:gd name="T10" fmla="*/ 53 w 161"/>
                <a:gd name="T11" fmla="*/ 147 h 153"/>
                <a:gd name="T12" fmla="*/ 64 w 161"/>
                <a:gd name="T13" fmla="*/ 150 h 153"/>
                <a:gd name="T14" fmla="*/ 77 w 161"/>
                <a:gd name="T15" fmla="*/ 153 h 153"/>
                <a:gd name="T16" fmla="*/ 89 w 161"/>
                <a:gd name="T17" fmla="*/ 153 h 153"/>
                <a:gd name="T18" fmla="*/ 102 w 161"/>
                <a:gd name="T19" fmla="*/ 150 h 153"/>
                <a:gd name="T20" fmla="*/ 113 w 161"/>
                <a:gd name="T21" fmla="*/ 147 h 153"/>
                <a:gd name="T22" fmla="*/ 125 w 161"/>
                <a:gd name="T23" fmla="*/ 140 h 153"/>
                <a:gd name="T24" fmla="*/ 134 w 161"/>
                <a:gd name="T25" fmla="*/ 132 h 153"/>
                <a:gd name="T26" fmla="*/ 143 w 161"/>
                <a:gd name="T27" fmla="*/ 123 h 153"/>
                <a:gd name="T28" fmla="*/ 149 w 161"/>
                <a:gd name="T29" fmla="*/ 113 h 153"/>
                <a:gd name="T30" fmla="*/ 155 w 161"/>
                <a:gd name="T31" fmla="*/ 103 h 153"/>
                <a:gd name="T32" fmla="*/ 161 w 161"/>
                <a:gd name="T33" fmla="*/ 103 h 153"/>
                <a:gd name="T34" fmla="*/ 161 w 161"/>
                <a:gd name="T35" fmla="*/ 61 h 153"/>
                <a:gd name="T36" fmla="*/ 157 w 161"/>
                <a:gd name="T37" fmla="*/ 41 h 153"/>
                <a:gd name="T38" fmla="*/ 155 w 161"/>
                <a:gd name="T39" fmla="*/ 34 h 153"/>
                <a:gd name="T40" fmla="*/ 149 w 161"/>
                <a:gd name="T41" fmla="*/ 25 h 153"/>
                <a:gd name="T42" fmla="*/ 142 w 161"/>
                <a:gd name="T43" fmla="*/ 16 h 153"/>
                <a:gd name="T44" fmla="*/ 135 w 161"/>
                <a:gd name="T45" fmla="*/ 11 h 153"/>
                <a:gd name="T46" fmla="*/ 122 w 161"/>
                <a:gd name="T47" fmla="*/ 5 h 153"/>
                <a:gd name="T48" fmla="*/ 108 w 161"/>
                <a:gd name="T49" fmla="*/ 1 h 153"/>
                <a:gd name="T50" fmla="*/ 94 w 161"/>
                <a:gd name="T51" fmla="*/ 0 h 153"/>
                <a:gd name="T52" fmla="*/ 78 w 161"/>
                <a:gd name="T53" fmla="*/ 0 h 153"/>
                <a:gd name="T54" fmla="*/ 64 w 161"/>
                <a:gd name="T55" fmla="*/ 1 h 153"/>
                <a:gd name="T56" fmla="*/ 50 w 161"/>
                <a:gd name="T57" fmla="*/ 5 h 153"/>
                <a:gd name="T58" fmla="*/ 37 w 161"/>
                <a:gd name="T59" fmla="*/ 11 h 153"/>
                <a:gd name="T60" fmla="*/ 27 w 161"/>
                <a:gd name="T61" fmla="*/ 19 h 153"/>
                <a:gd name="T62" fmla="*/ 20 w 161"/>
                <a:gd name="T63" fmla="*/ 28 h 153"/>
                <a:gd name="T64" fmla="*/ 13 w 161"/>
                <a:gd name="T65" fmla="*/ 40 h 153"/>
                <a:gd name="T66" fmla="*/ 9 w 161"/>
                <a:gd name="T67" fmla="*/ 52 h 153"/>
                <a:gd name="T68" fmla="*/ 5 w 161"/>
                <a:gd name="T69" fmla="*/ 64 h 153"/>
                <a:gd name="T70" fmla="*/ 5 w 161"/>
                <a:gd name="T71" fmla="*/ 65 h 153"/>
                <a:gd name="T72" fmla="*/ 5 w 161"/>
                <a:gd name="T73" fmla="*/ 65 h 153"/>
                <a:gd name="T74" fmla="*/ 0 w 161"/>
                <a:gd name="T75" fmla="*/ 103 h 153"/>
                <a:gd name="T76" fmla="*/ 11 w 161"/>
                <a:gd name="T77" fmla="*/ 103 h 15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61" h="153">
                  <a:moveTo>
                    <a:pt x="11" y="103"/>
                  </a:moveTo>
                  <a:lnTo>
                    <a:pt x="17" y="113"/>
                  </a:lnTo>
                  <a:lnTo>
                    <a:pt x="23" y="125"/>
                  </a:lnTo>
                  <a:lnTo>
                    <a:pt x="32" y="134"/>
                  </a:lnTo>
                  <a:lnTo>
                    <a:pt x="41" y="141"/>
                  </a:lnTo>
                  <a:lnTo>
                    <a:pt x="53" y="147"/>
                  </a:lnTo>
                  <a:lnTo>
                    <a:pt x="64" y="150"/>
                  </a:lnTo>
                  <a:lnTo>
                    <a:pt x="77" y="153"/>
                  </a:lnTo>
                  <a:lnTo>
                    <a:pt x="89" y="153"/>
                  </a:lnTo>
                  <a:lnTo>
                    <a:pt x="102" y="150"/>
                  </a:lnTo>
                  <a:lnTo>
                    <a:pt x="113" y="147"/>
                  </a:lnTo>
                  <a:lnTo>
                    <a:pt x="125" y="140"/>
                  </a:lnTo>
                  <a:lnTo>
                    <a:pt x="134" y="132"/>
                  </a:lnTo>
                  <a:lnTo>
                    <a:pt x="143" y="123"/>
                  </a:lnTo>
                  <a:lnTo>
                    <a:pt x="149" y="113"/>
                  </a:lnTo>
                  <a:lnTo>
                    <a:pt x="155" y="103"/>
                  </a:lnTo>
                  <a:lnTo>
                    <a:pt x="161" y="103"/>
                  </a:lnTo>
                  <a:lnTo>
                    <a:pt x="161" y="61"/>
                  </a:lnTo>
                  <a:lnTo>
                    <a:pt x="157" y="41"/>
                  </a:lnTo>
                  <a:lnTo>
                    <a:pt x="155" y="34"/>
                  </a:lnTo>
                  <a:lnTo>
                    <a:pt x="149" y="25"/>
                  </a:lnTo>
                  <a:lnTo>
                    <a:pt x="142" y="16"/>
                  </a:lnTo>
                  <a:lnTo>
                    <a:pt x="135" y="11"/>
                  </a:lnTo>
                  <a:lnTo>
                    <a:pt x="122" y="5"/>
                  </a:lnTo>
                  <a:lnTo>
                    <a:pt x="108" y="1"/>
                  </a:lnTo>
                  <a:lnTo>
                    <a:pt x="94" y="0"/>
                  </a:lnTo>
                  <a:lnTo>
                    <a:pt x="78" y="0"/>
                  </a:lnTo>
                  <a:lnTo>
                    <a:pt x="64" y="1"/>
                  </a:lnTo>
                  <a:lnTo>
                    <a:pt x="50" y="5"/>
                  </a:lnTo>
                  <a:lnTo>
                    <a:pt x="37" y="11"/>
                  </a:lnTo>
                  <a:lnTo>
                    <a:pt x="27" y="19"/>
                  </a:lnTo>
                  <a:lnTo>
                    <a:pt x="20" y="28"/>
                  </a:lnTo>
                  <a:lnTo>
                    <a:pt x="13" y="40"/>
                  </a:lnTo>
                  <a:lnTo>
                    <a:pt x="9" y="52"/>
                  </a:lnTo>
                  <a:lnTo>
                    <a:pt x="5" y="64"/>
                  </a:lnTo>
                  <a:lnTo>
                    <a:pt x="5" y="65"/>
                  </a:lnTo>
                  <a:lnTo>
                    <a:pt x="0" y="103"/>
                  </a:lnTo>
                  <a:lnTo>
                    <a:pt x="11" y="10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9" name="Freeform 151">
              <a:extLst>
                <a:ext uri="{FF2B5EF4-FFF2-40B4-BE49-F238E27FC236}">
                  <a16:creationId xmlns:a16="http://schemas.microsoft.com/office/drawing/2014/main" id="{F3D9DA25-D507-34A0-1330-5BC149EAD898}"/>
                </a:ext>
              </a:extLst>
            </p:cNvPr>
            <p:cNvSpPr>
              <a:spLocks/>
            </p:cNvSpPr>
            <p:nvPr/>
          </p:nvSpPr>
          <p:spPr bwMode="auto">
            <a:xfrm>
              <a:off x="305" y="4027"/>
              <a:ext cx="92" cy="94"/>
            </a:xfrm>
            <a:custGeom>
              <a:avLst/>
              <a:gdLst>
                <a:gd name="T0" fmla="*/ 92 w 92"/>
                <a:gd name="T1" fmla="*/ 55 h 94"/>
                <a:gd name="T2" fmla="*/ 67 w 92"/>
                <a:gd name="T3" fmla="*/ 32 h 94"/>
                <a:gd name="T4" fmla="*/ 87 w 92"/>
                <a:gd name="T5" fmla="*/ 23 h 94"/>
                <a:gd name="T6" fmla="*/ 83 w 92"/>
                <a:gd name="T7" fmla="*/ 13 h 94"/>
                <a:gd name="T8" fmla="*/ 74 w 92"/>
                <a:gd name="T9" fmla="*/ 10 h 94"/>
                <a:gd name="T10" fmla="*/ 40 w 92"/>
                <a:gd name="T11" fmla="*/ 25 h 94"/>
                <a:gd name="T12" fmla="*/ 40 w 92"/>
                <a:gd name="T13" fmla="*/ 4 h 94"/>
                <a:gd name="T14" fmla="*/ 34 w 92"/>
                <a:gd name="T15" fmla="*/ 0 h 94"/>
                <a:gd name="T16" fmla="*/ 26 w 92"/>
                <a:gd name="T17" fmla="*/ 9 h 94"/>
                <a:gd name="T18" fmla="*/ 26 w 92"/>
                <a:gd name="T19" fmla="*/ 45 h 94"/>
                <a:gd name="T20" fmla="*/ 7 w 92"/>
                <a:gd name="T21" fmla="*/ 41 h 94"/>
                <a:gd name="T22" fmla="*/ 0 w 92"/>
                <a:gd name="T23" fmla="*/ 50 h 94"/>
                <a:gd name="T24" fmla="*/ 8 w 92"/>
                <a:gd name="T25" fmla="*/ 60 h 94"/>
                <a:gd name="T26" fmla="*/ 45 w 92"/>
                <a:gd name="T27" fmla="*/ 65 h 94"/>
                <a:gd name="T28" fmla="*/ 40 w 92"/>
                <a:gd name="T29" fmla="*/ 89 h 94"/>
                <a:gd name="T30" fmla="*/ 47 w 92"/>
                <a:gd name="T31" fmla="*/ 94 h 94"/>
                <a:gd name="T32" fmla="*/ 58 w 92"/>
                <a:gd name="T33" fmla="*/ 89 h 94"/>
                <a:gd name="T34" fmla="*/ 65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7" y="32"/>
                  </a:lnTo>
                  <a:lnTo>
                    <a:pt x="87" y="23"/>
                  </a:lnTo>
                  <a:lnTo>
                    <a:pt x="83" y="13"/>
                  </a:lnTo>
                  <a:lnTo>
                    <a:pt x="74" y="10"/>
                  </a:lnTo>
                  <a:lnTo>
                    <a:pt x="40" y="25"/>
                  </a:lnTo>
                  <a:lnTo>
                    <a:pt x="40" y="4"/>
                  </a:lnTo>
                  <a:lnTo>
                    <a:pt x="34" y="0"/>
                  </a:lnTo>
                  <a:lnTo>
                    <a:pt x="26" y="9"/>
                  </a:lnTo>
                  <a:lnTo>
                    <a:pt x="26" y="45"/>
                  </a:lnTo>
                  <a:lnTo>
                    <a:pt x="7" y="41"/>
                  </a:lnTo>
                  <a:lnTo>
                    <a:pt x="0" y="50"/>
                  </a:lnTo>
                  <a:lnTo>
                    <a:pt x="8" y="60"/>
                  </a:lnTo>
                  <a:lnTo>
                    <a:pt x="45" y="65"/>
                  </a:lnTo>
                  <a:lnTo>
                    <a:pt x="40" y="89"/>
                  </a:lnTo>
                  <a:lnTo>
                    <a:pt x="47" y="94"/>
                  </a:lnTo>
                  <a:lnTo>
                    <a:pt x="58" y="89"/>
                  </a:lnTo>
                  <a:lnTo>
                    <a:pt x="65" y="55"/>
                  </a:lnTo>
                  <a:lnTo>
                    <a:pt x="83" y="72"/>
                  </a:lnTo>
                  <a:lnTo>
                    <a:pt x="92" y="67"/>
                  </a:lnTo>
                  <a:lnTo>
                    <a:pt x="92" y="55"/>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0" name="Freeform 152">
              <a:extLst>
                <a:ext uri="{FF2B5EF4-FFF2-40B4-BE49-F238E27FC236}">
                  <a16:creationId xmlns:a16="http://schemas.microsoft.com/office/drawing/2014/main" id="{6FC0B086-97BE-16EE-9A8E-531AA953E9AB}"/>
                </a:ext>
              </a:extLst>
            </p:cNvPr>
            <p:cNvSpPr>
              <a:spLocks/>
            </p:cNvSpPr>
            <p:nvPr/>
          </p:nvSpPr>
          <p:spPr bwMode="auto">
            <a:xfrm>
              <a:off x="305" y="4027"/>
              <a:ext cx="92" cy="94"/>
            </a:xfrm>
            <a:custGeom>
              <a:avLst/>
              <a:gdLst>
                <a:gd name="T0" fmla="*/ 92 w 92"/>
                <a:gd name="T1" fmla="*/ 55 h 94"/>
                <a:gd name="T2" fmla="*/ 67 w 92"/>
                <a:gd name="T3" fmla="*/ 32 h 94"/>
                <a:gd name="T4" fmla="*/ 87 w 92"/>
                <a:gd name="T5" fmla="*/ 23 h 94"/>
                <a:gd name="T6" fmla="*/ 83 w 92"/>
                <a:gd name="T7" fmla="*/ 13 h 94"/>
                <a:gd name="T8" fmla="*/ 74 w 92"/>
                <a:gd name="T9" fmla="*/ 10 h 94"/>
                <a:gd name="T10" fmla="*/ 40 w 92"/>
                <a:gd name="T11" fmla="*/ 25 h 94"/>
                <a:gd name="T12" fmla="*/ 40 w 92"/>
                <a:gd name="T13" fmla="*/ 4 h 94"/>
                <a:gd name="T14" fmla="*/ 34 w 92"/>
                <a:gd name="T15" fmla="*/ 0 h 94"/>
                <a:gd name="T16" fmla="*/ 26 w 92"/>
                <a:gd name="T17" fmla="*/ 9 h 94"/>
                <a:gd name="T18" fmla="*/ 26 w 92"/>
                <a:gd name="T19" fmla="*/ 45 h 94"/>
                <a:gd name="T20" fmla="*/ 7 w 92"/>
                <a:gd name="T21" fmla="*/ 41 h 94"/>
                <a:gd name="T22" fmla="*/ 0 w 92"/>
                <a:gd name="T23" fmla="*/ 50 h 94"/>
                <a:gd name="T24" fmla="*/ 8 w 92"/>
                <a:gd name="T25" fmla="*/ 60 h 94"/>
                <a:gd name="T26" fmla="*/ 45 w 92"/>
                <a:gd name="T27" fmla="*/ 65 h 94"/>
                <a:gd name="T28" fmla="*/ 40 w 92"/>
                <a:gd name="T29" fmla="*/ 89 h 94"/>
                <a:gd name="T30" fmla="*/ 47 w 92"/>
                <a:gd name="T31" fmla="*/ 94 h 94"/>
                <a:gd name="T32" fmla="*/ 58 w 92"/>
                <a:gd name="T33" fmla="*/ 89 h 94"/>
                <a:gd name="T34" fmla="*/ 65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7" y="32"/>
                  </a:lnTo>
                  <a:lnTo>
                    <a:pt x="87" y="23"/>
                  </a:lnTo>
                  <a:lnTo>
                    <a:pt x="83" y="13"/>
                  </a:lnTo>
                  <a:lnTo>
                    <a:pt x="74" y="10"/>
                  </a:lnTo>
                  <a:lnTo>
                    <a:pt x="40" y="25"/>
                  </a:lnTo>
                  <a:lnTo>
                    <a:pt x="40" y="4"/>
                  </a:lnTo>
                  <a:lnTo>
                    <a:pt x="34" y="0"/>
                  </a:lnTo>
                  <a:lnTo>
                    <a:pt x="26" y="9"/>
                  </a:lnTo>
                  <a:lnTo>
                    <a:pt x="26" y="45"/>
                  </a:lnTo>
                  <a:lnTo>
                    <a:pt x="7" y="41"/>
                  </a:lnTo>
                  <a:lnTo>
                    <a:pt x="0" y="50"/>
                  </a:lnTo>
                  <a:lnTo>
                    <a:pt x="8" y="60"/>
                  </a:lnTo>
                  <a:lnTo>
                    <a:pt x="45" y="65"/>
                  </a:lnTo>
                  <a:lnTo>
                    <a:pt x="40" y="89"/>
                  </a:lnTo>
                  <a:lnTo>
                    <a:pt x="47" y="94"/>
                  </a:lnTo>
                  <a:lnTo>
                    <a:pt x="58" y="89"/>
                  </a:lnTo>
                  <a:lnTo>
                    <a:pt x="65" y="55"/>
                  </a:lnTo>
                  <a:lnTo>
                    <a:pt x="83" y="72"/>
                  </a:lnTo>
                  <a:lnTo>
                    <a:pt x="92" y="67"/>
                  </a:lnTo>
                  <a:lnTo>
                    <a:pt x="92" y="55"/>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1" name="Freeform 153">
              <a:extLst>
                <a:ext uri="{FF2B5EF4-FFF2-40B4-BE49-F238E27FC236}">
                  <a16:creationId xmlns:a16="http://schemas.microsoft.com/office/drawing/2014/main" id="{770D9393-5C4E-D8EC-E468-FF20EB2868A9}"/>
                </a:ext>
              </a:extLst>
            </p:cNvPr>
            <p:cNvSpPr>
              <a:spLocks/>
            </p:cNvSpPr>
            <p:nvPr/>
          </p:nvSpPr>
          <p:spPr bwMode="auto">
            <a:xfrm>
              <a:off x="341" y="4056"/>
              <a:ext cx="8" cy="9"/>
            </a:xfrm>
            <a:custGeom>
              <a:avLst/>
              <a:gdLst>
                <a:gd name="T0" fmla="*/ 8 w 8"/>
                <a:gd name="T1" fmla="*/ 5 h 9"/>
                <a:gd name="T2" fmla="*/ 8 w 8"/>
                <a:gd name="T3" fmla="*/ 3 h 9"/>
                <a:gd name="T4" fmla="*/ 7 w 8"/>
                <a:gd name="T5" fmla="*/ 2 h 9"/>
                <a:gd name="T6" fmla="*/ 4 w 8"/>
                <a:gd name="T7" fmla="*/ 0 h 9"/>
                <a:gd name="T8" fmla="*/ 3 w 8"/>
                <a:gd name="T9" fmla="*/ 2 h 9"/>
                <a:gd name="T10" fmla="*/ 0 w 8"/>
                <a:gd name="T11" fmla="*/ 3 h 9"/>
                <a:gd name="T12" fmla="*/ 0 w 8"/>
                <a:gd name="T13" fmla="*/ 5 h 9"/>
                <a:gd name="T14" fmla="*/ 0 w 8"/>
                <a:gd name="T15" fmla="*/ 7 h 9"/>
                <a:gd name="T16" fmla="*/ 3 w 8"/>
                <a:gd name="T17" fmla="*/ 8 h 9"/>
                <a:gd name="T18" fmla="*/ 4 w 8"/>
                <a:gd name="T19" fmla="*/ 9 h 9"/>
                <a:gd name="T20" fmla="*/ 7 w 8"/>
                <a:gd name="T21" fmla="*/ 8 h 9"/>
                <a:gd name="T22" fmla="*/ 8 w 8"/>
                <a:gd name="T23" fmla="*/ 7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3"/>
                  </a:lnTo>
                  <a:lnTo>
                    <a:pt x="7" y="2"/>
                  </a:lnTo>
                  <a:lnTo>
                    <a:pt x="4" y="0"/>
                  </a:lnTo>
                  <a:lnTo>
                    <a:pt x="3" y="2"/>
                  </a:lnTo>
                  <a:lnTo>
                    <a:pt x="0" y="3"/>
                  </a:lnTo>
                  <a:lnTo>
                    <a:pt x="0" y="5"/>
                  </a:lnTo>
                  <a:lnTo>
                    <a:pt x="0" y="7"/>
                  </a:lnTo>
                  <a:lnTo>
                    <a:pt x="3" y="8"/>
                  </a:lnTo>
                  <a:lnTo>
                    <a:pt x="4" y="9"/>
                  </a:lnTo>
                  <a:lnTo>
                    <a:pt x="7" y="8"/>
                  </a:lnTo>
                  <a:lnTo>
                    <a:pt x="8" y="7"/>
                  </a:lnTo>
                  <a:lnTo>
                    <a:pt x="8"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2" name="Freeform 154">
              <a:extLst>
                <a:ext uri="{FF2B5EF4-FFF2-40B4-BE49-F238E27FC236}">
                  <a16:creationId xmlns:a16="http://schemas.microsoft.com/office/drawing/2014/main" id="{A6F5A439-580D-43EE-8B33-DC050CEC760E}"/>
                </a:ext>
              </a:extLst>
            </p:cNvPr>
            <p:cNvSpPr>
              <a:spLocks/>
            </p:cNvSpPr>
            <p:nvPr/>
          </p:nvSpPr>
          <p:spPr bwMode="auto">
            <a:xfrm>
              <a:off x="341" y="4056"/>
              <a:ext cx="8" cy="9"/>
            </a:xfrm>
            <a:custGeom>
              <a:avLst/>
              <a:gdLst>
                <a:gd name="T0" fmla="*/ 8 w 8"/>
                <a:gd name="T1" fmla="*/ 5 h 9"/>
                <a:gd name="T2" fmla="*/ 8 w 8"/>
                <a:gd name="T3" fmla="*/ 3 h 9"/>
                <a:gd name="T4" fmla="*/ 7 w 8"/>
                <a:gd name="T5" fmla="*/ 2 h 9"/>
                <a:gd name="T6" fmla="*/ 4 w 8"/>
                <a:gd name="T7" fmla="*/ 0 h 9"/>
                <a:gd name="T8" fmla="*/ 3 w 8"/>
                <a:gd name="T9" fmla="*/ 2 h 9"/>
                <a:gd name="T10" fmla="*/ 0 w 8"/>
                <a:gd name="T11" fmla="*/ 3 h 9"/>
                <a:gd name="T12" fmla="*/ 0 w 8"/>
                <a:gd name="T13" fmla="*/ 5 h 9"/>
                <a:gd name="T14" fmla="*/ 0 w 8"/>
                <a:gd name="T15" fmla="*/ 7 h 9"/>
                <a:gd name="T16" fmla="*/ 3 w 8"/>
                <a:gd name="T17" fmla="*/ 8 h 9"/>
                <a:gd name="T18" fmla="*/ 4 w 8"/>
                <a:gd name="T19" fmla="*/ 9 h 9"/>
                <a:gd name="T20" fmla="*/ 7 w 8"/>
                <a:gd name="T21" fmla="*/ 8 h 9"/>
                <a:gd name="T22" fmla="*/ 8 w 8"/>
                <a:gd name="T23" fmla="*/ 7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3"/>
                  </a:lnTo>
                  <a:lnTo>
                    <a:pt x="7" y="2"/>
                  </a:lnTo>
                  <a:lnTo>
                    <a:pt x="4" y="0"/>
                  </a:lnTo>
                  <a:lnTo>
                    <a:pt x="3" y="2"/>
                  </a:lnTo>
                  <a:lnTo>
                    <a:pt x="0" y="3"/>
                  </a:lnTo>
                  <a:lnTo>
                    <a:pt x="0" y="5"/>
                  </a:lnTo>
                  <a:lnTo>
                    <a:pt x="0" y="7"/>
                  </a:lnTo>
                  <a:lnTo>
                    <a:pt x="3" y="8"/>
                  </a:lnTo>
                  <a:lnTo>
                    <a:pt x="4" y="9"/>
                  </a:lnTo>
                  <a:lnTo>
                    <a:pt x="7" y="8"/>
                  </a:lnTo>
                  <a:lnTo>
                    <a:pt x="8" y="7"/>
                  </a:lnTo>
                  <a:lnTo>
                    <a:pt x="8"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3" name="Freeform 155">
              <a:extLst>
                <a:ext uri="{FF2B5EF4-FFF2-40B4-BE49-F238E27FC236}">
                  <a16:creationId xmlns:a16="http://schemas.microsoft.com/office/drawing/2014/main" id="{1E033A32-6BDC-4FB8-3DA0-B0A512F3FF55}"/>
                </a:ext>
              </a:extLst>
            </p:cNvPr>
            <p:cNvSpPr>
              <a:spLocks/>
            </p:cNvSpPr>
            <p:nvPr/>
          </p:nvSpPr>
          <p:spPr bwMode="auto">
            <a:xfrm>
              <a:off x="356" y="4058"/>
              <a:ext cx="9" cy="9"/>
            </a:xfrm>
            <a:custGeom>
              <a:avLst/>
              <a:gdLst>
                <a:gd name="T0" fmla="*/ 9 w 9"/>
                <a:gd name="T1" fmla="*/ 3 h 9"/>
                <a:gd name="T2" fmla="*/ 7 w 9"/>
                <a:gd name="T3" fmla="*/ 1 h 9"/>
                <a:gd name="T4" fmla="*/ 6 w 9"/>
                <a:gd name="T5" fmla="*/ 0 h 9"/>
                <a:gd name="T6" fmla="*/ 3 w 9"/>
                <a:gd name="T7" fmla="*/ 0 h 9"/>
                <a:gd name="T8" fmla="*/ 1 w 9"/>
                <a:gd name="T9" fmla="*/ 0 h 9"/>
                <a:gd name="T10" fmla="*/ 0 w 9"/>
                <a:gd name="T11" fmla="*/ 1 h 9"/>
                <a:gd name="T12" fmla="*/ 0 w 9"/>
                <a:gd name="T13" fmla="*/ 3 h 9"/>
                <a:gd name="T14" fmla="*/ 0 w 9"/>
                <a:gd name="T15" fmla="*/ 6 h 9"/>
                <a:gd name="T16" fmla="*/ 1 w 9"/>
                <a:gd name="T17" fmla="*/ 7 h 9"/>
                <a:gd name="T18" fmla="*/ 3 w 9"/>
                <a:gd name="T19" fmla="*/ 9 h 9"/>
                <a:gd name="T20" fmla="*/ 6 w 9"/>
                <a:gd name="T21" fmla="*/ 7 h 9"/>
                <a:gd name="T22" fmla="*/ 7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7" y="1"/>
                  </a:lnTo>
                  <a:lnTo>
                    <a:pt x="6" y="0"/>
                  </a:lnTo>
                  <a:lnTo>
                    <a:pt x="3" y="0"/>
                  </a:lnTo>
                  <a:lnTo>
                    <a:pt x="1" y="0"/>
                  </a:lnTo>
                  <a:lnTo>
                    <a:pt x="0" y="1"/>
                  </a:lnTo>
                  <a:lnTo>
                    <a:pt x="0" y="3"/>
                  </a:lnTo>
                  <a:lnTo>
                    <a:pt x="0" y="6"/>
                  </a:lnTo>
                  <a:lnTo>
                    <a:pt x="1" y="7"/>
                  </a:lnTo>
                  <a:lnTo>
                    <a:pt x="3" y="9"/>
                  </a:lnTo>
                  <a:lnTo>
                    <a:pt x="6" y="7"/>
                  </a:lnTo>
                  <a:lnTo>
                    <a:pt x="7" y="6"/>
                  </a:lnTo>
                  <a:lnTo>
                    <a:pt x="9"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4" name="Freeform 156">
              <a:extLst>
                <a:ext uri="{FF2B5EF4-FFF2-40B4-BE49-F238E27FC236}">
                  <a16:creationId xmlns:a16="http://schemas.microsoft.com/office/drawing/2014/main" id="{C6A7541A-F125-4376-01DB-09FCFFA641CD}"/>
                </a:ext>
              </a:extLst>
            </p:cNvPr>
            <p:cNvSpPr>
              <a:spLocks/>
            </p:cNvSpPr>
            <p:nvPr/>
          </p:nvSpPr>
          <p:spPr bwMode="auto">
            <a:xfrm>
              <a:off x="356" y="4058"/>
              <a:ext cx="9" cy="9"/>
            </a:xfrm>
            <a:custGeom>
              <a:avLst/>
              <a:gdLst>
                <a:gd name="T0" fmla="*/ 9 w 9"/>
                <a:gd name="T1" fmla="*/ 3 h 9"/>
                <a:gd name="T2" fmla="*/ 7 w 9"/>
                <a:gd name="T3" fmla="*/ 1 h 9"/>
                <a:gd name="T4" fmla="*/ 6 w 9"/>
                <a:gd name="T5" fmla="*/ 0 h 9"/>
                <a:gd name="T6" fmla="*/ 3 w 9"/>
                <a:gd name="T7" fmla="*/ 0 h 9"/>
                <a:gd name="T8" fmla="*/ 1 w 9"/>
                <a:gd name="T9" fmla="*/ 0 h 9"/>
                <a:gd name="T10" fmla="*/ 0 w 9"/>
                <a:gd name="T11" fmla="*/ 1 h 9"/>
                <a:gd name="T12" fmla="*/ 0 w 9"/>
                <a:gd name="T13" fmla="*/ 3 h 9"/>
                <a:gd name="T14" fmla="*/ 0 w 9"/>
                <a:gd name="T15" fmla="*/ 6 h 9"/>
                <a:gd name="T16" fmla="*/ 1 w 9"/>
                <a:gd name="T17" fmla="*/ 7 h 9"/>
                <a:gd name="T18" fmla="*/ 3 w 9"/>
                <a:gd name="T19" fmla="*/ 9 h 9"/>
                <a:gd name="T20" fmla="*/ 6 w 9"/>
                <a:gd name="T21" fmla="*/ 7 h 9"/>
                <a:gd name="T22" fmla="*/ 7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7" y="1"/>
                  </a:lnTo>
                  <a:lnTo>
                    <a:pt x="6" y="0"/>
                  </a:lnTo>
                  <a:lnTo>
                    <a:pt x="3" y="0"/>
                  </a:lnTo>
                  <a:lnTo>
                    <a:pt x="1" y="0"/>
                  </a:lnTo>
                  <a:lnTo>
                    <a:pt x="0" y="1"/>
                  </a:lnTo>
                  <a:lnTo>
                    <a:pt x="0" y="3"/>
                  </a:lnTo>
                  <a:lnTo>
                    <a:pt x="0" y="6"/>
                  </a:lnTo>
                  <a:lnTo>
                    <a:pt x="1" y="7"/>
                  </a:lnTo>
                  <a:lnTo>
                    <a:pt x="3" y="9"/>
                  </a:lnTo>
                  <a:lnTo>
                    <a:pt x="6" y="7"/>
                  </a:lnTo>
                  <a:lnTo>
                    <a:pt x="7" y="6"/>
                  </a:lnTo>
                  <a:lnTo>
                    <a:pt x="9" y="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5" name="Freeform 157">
              <a:extLst>
                <a:ext uri="{FF2B5EF4-FFF2-40B4-BE49-F238E27FC236}">
                  <a16:creationId xmlns:a16="http://schemas.microsoft.com/office/drawing/2014/main" id="{82B06158-CD7B-4D3C-0DDF-2738F0CFE305}"/>
                </a:ext>
              </a:extLst>
            </p:cNvPr>
            <p:cNvSpPr>
              <a:spLocks/>
            </p:cNvSpPr>
            <p:nvPr/>
          </p:nvSpPr>
          <p:spPr bwMode="auto">
            <a:xfrm>
              <a:off x="359" y="4071"/>
              <a:ext cx="9" cy="9"/>
            </a:xfrm>
            <a:custGeom>
              <a:avLst/>
              <a:gdLst>
                <a:gd name="T0" fmla="*/ 9 w 9"/>
                <a:gd name="T1" fmla="*/ 5 h 9"/>
                <a:gd name="T2" fmla="*/ 9 w 9"/>
                <a:gd name="T3" fmla="*/ 2 h 9"/>
                <a:gd name="T4" fmla="*/ 8 w 9"/>
                <a:gd name="T5" fmla="*/ 0 h 9"/>
                <a:gd name="T6" fmla="*/ 6 w 9"/>
                <a:gd name="T7" fmla="*/ 0 h 9"/>
                <a:gd name="T8" fmla="*/ 3 w 9"/>
                <a:gd name="T9" fmla="*/ 0 h 9"/>
                <a:gd name="T10" fmla="*/ 0 w 9"/>
                <a:gd name="T11" fmla="*/ 2 h 9"/>
                <a:gd name="T12" fmla="*/ 0 w 9"/>
                <a:gd name="T13" fmla="*/ 5 h 9"/>
                <a:gd name="T14" fmla="*/ 0 w 9"/>
                <a:gd name="T15" fmla="*/ 6 h 9"/>
                <a:gd name="T16" fmla="*/ 3 w 9"/>
                <a:gd name="T17" fmla="*/ 9 h 9"/>
                <a:gd name="T18" fmla="*/ 6 w 9"/>
                <a:gd name="T19" fmla="*/ 9 h 9"/>
                <a:gd name="T20" fmla="*/ 8 w 9"/>
                <a:gd name="T21" fmla="*/ 9 h 9"/>
                <a:gd name="T22" fmla="*/ 9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2"/>
                  </a:lnTo>
                  <a:lnTo>
                    <a:pt x="8" y="0"/>
                  </a:lnTo>
                  <a:lnTo>
                    <a:pt x="6" y="0"/>
                  </a:lnTo>
                  <a:lnTo>
                    <a:pt x="3" y="0"/>
                  </a:lnTo>
                  <a:lnTo>
                    <a:pt x="0" y="2"/>
                  </a:lnTo>
                  <a:lnTo>
                    <a:pt x="0" y="5"/>
                  </a:lnTo>
                  <a:lnTo>
                    <a:pt x="0" y="6"/>
                  </a:lnTo>
                  <a:lnTo>
                    <a:pt x="3" y="9"/>
                  </a:lnTo>
                  <a:lnTo>
                    <a:pt x="6" y="9"/>
                  </a:lnTo>
                  <a:lnTo>
                    <a:pt x="8" y="9"/>
                  </a:lnTo>
                  <a:lnTo>
                    <a:pt x="9" y="6"/>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6" name="Freeform 158">
              <a:extLst>
                <a:ext uri="{FF2B5EF4-FFF2-40B4-BE49-F238E27FC236}">
                  <a16:creationId xmlns:a16="http://schemas.microsoft.com/office/drawing/2014/main" id="{833F4BB4-2C67-F309-4A0F-E1EC0E373DD4}"/>
                </a:ext>
              </a:extLst>
            </p:cNvPr>
            <p:cNvSpPr>
              <a:spLocks/>
            </p:cNvSpPr>
            <p:nvPr/>
          </p:nvSpPr>
          <p:spPr bwMode="auto">
            <a:xfrm>
              <a:off x="359" y="4071"/>
              <a:ext cx="9" cy="9"/>
            </a:xfrm>
            <a:custGeom>
              <a:avLst/>
              <a:gdLst>
                <a:gd name="T0" fmla="*/ 9 w 9"/>
                <a:gd name="T1" fmla="*/ 5 h 9"/>
                <a:gd name="T2" fmla="*/ 9 w 9"/>
                <a:gd name="T3" fmla="*/ 2 h 9"/>
                <a:gd name="T4" fmla="*/ 8 w 9"/>
                <a:gd name="T5" fmla="*/ 0 h 9"/>
                <a:gd name="T6" fmla="*/ 6 w 9"/>
                <a:gd name="T7" fmla="*/ 0 h 9"/>
                <a:gd name="T8" fmla="*/ 3 w 9"/>
                <a:gd name="T9" fmla="*/ 0 h 9"/>
                <a:gd name="T10" fmla="*/ 0 w 9"/>
                <a:gd name="T11" fmla="*/ 2 h 9"/>
                <a:gd name="T12" fmla="*/ 0 w 9"/>
                <a:gd name="T13" fmla="*/ 5 h 9"/>
                <a:gd name="T14" fmla="*/ 0 w 9"/>
                <a:gd name="T15" fmla="*/ 6 h 9"/>
                <a:gd name="T16" fmla="*/ 3 w 9"/>
                <a:gd name="T17" fmla="*/ 9 h 9"/>
                <a:gd name="T18" fmla="*/ 6 w 9"/>
                <a:gd name="T19" fmla="*/ 9 h 9"/>
                <a:gd name="T20" fmla="*/ 8 w 9"/>
                <a:gd name="T21" fmla="*/ 9 h 9"/>
                <a:gd name="T22" fmla="*/ 9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2"/>
                  </a:lnTo>
                  <a:lnTo>
                    <a:pt x="8" y="0"/>
                  </a:lnTo>
                  <a:lnTo>
                    <a:pt x="6" y="0"/>
                  </a:lnTo>
                  <a:lnTo>
                    <a:pt x="3" y="0"/>
                  </a:lnTo>
                  <a:lnTo>
                    <a:pt x="0" y="2"/>
                  </a:lnTo>
                  <a:lnTo>
                    <a:pt x="0" y="5"/>
                  </a:lnTo>
                  <a:lnTo>
                    <a:pt x="0" y="6"/>
                  </a:lnTo>
                  <a:lnTo>
                    <a:pt x="3" y="9"/>
                  </a:lnTo>
                  <a:lnTo>
                    <a:pt x="6" y="9"/>
                  </a:lnTo>
                  <a:lnTo>
                    <a:pt x="8" y="9"/>
                  </a:lnTo>
                  <a:lnTo>
                    <a:pt x="9" y="6"/>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7" name="Freeform 159">
              <a:extLst>
                <a:ext uri="{FF2B5EF4-FFF2-40B4-BE49-F238E27FC236}">
                  <a16:creationId xmlns:a16="http://schemas.microsoft.com/office/drawing/2014/main" id="{FE0656A8-B529-FF8B-07BB-D07D39E15035}"/>
                </a:ext>
              </a:extLst>
            </p:cNvPr>
            <p:cNvSpPr>
              <a:spLocks/>
            </p:cNvSpPr>
            <p:nvPr/>
          </p:nvSpPr>
          <p:spPr bwMode="auto">
            <a:xfrm>
              <a:off x="348" y="4078"/>
              <a:ext cx="9" cy="9"/>
            </a:xfrm>
            <a:custGeom>
              <a:avLst/>
              <a:gdLst>
                <a:gd name="T0" fmla="*/ 9 w 9"/>
                <a:gd name="T1" fmla="*/ 5 h 9"/>
                <a:gd name="T2" fmla="*/ 9 w 9"/>
                <a:gd name="T3" fmla="*/ 3 h 9"/>
                <a:gd name="T4" fmla="*/ 8 w 9"/>
                <a:gd name="T5" fmla="*/ 2 h 9"/>
                <a:gd name="T6" fmla="*/ 5 w 9"/>
                <a:gd name="T7" fmla="*/ 0 h 9"/>
                <a:gd name="T8" fmla="*/ 2 w 9"/>
                <a:gd name="T9" fmla="*/ 2 h 9"/>
                <a:gd name="T10" fmla="*/ 1 w 9"/>
                <a:gd name="T11" fmla="*/ 3 h 9"/>
                <a:gd name="T12" fmla="*/ 0 w 9"/>
                <a:gd name="T13" fmla="*/ 5 h 9"/>
                <a:gd name="T14" fmla="*/ 1 w 9"/>
                <a:gd name="T15" fmla="*/ 8 h 9"/>
                <a:gd name="T16" fmla="*/ 2 w 9"/>
                <a:gd name="T17" fmla="*/ 9 h 9"/>
                <a:gd name="T18" fmla="*/ 5 w 9"/>
                <a:gd name="T19" fmla="*/ 9 h 9"/>
                <a:gd name="T20" fmla="*/ 8 w 9"/>
                <a:gd name="T21" fmla="*/ 9 h 9"/>
                <a:gd name="T22" fmla="*/ 9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8" y="2"/>
                  </a:lnTo>
                  <a:lnTo>
                    <a:pt x="5" y="0"/>
                  </a:lnTo>
                  <a:lnTo>
                    <a:pt x="2" y="2"/>
                  </a:lnTo>
                  <a:lnTo>
                    <a:pt x="1" y="3"/>
                  </a:lnTo>
                  <a:lnTo>
                    <a:pt x="0" y="5"/>
                  </a:lnTo>
                  <a:lnTo>
                    <a:pt x="1" y="8"/>
                  </a:lnTo>
                  <a:lnTo>
                    <a:pt x="2" y="9"/>
                  </a:lnTo>
                  <a:lnTo>
                    <a:pt x="5" y="9"/>
                  </a:lnTo>
                  <a:lnTo>
                    <a:pt x="8" y="9"/>
                  </a:lnTo>
                  <a:lnTo>
                    <a:pt x="9" y="8"/>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8" name="Freeform 160">
              <a:extLst>
                <a:ext uri="{FF2B5EF4-FFF2-40B4-BE49-F238E27FC236}">
                  <a16:creationId xmlns:a16="http://schemas.microsoft.com/office/drawing/2014/main" id="{61E77A38-FB08-E98C-937B-CCA6EBE1D548}"/>
                </a:ext>
              </a:extLst>
            </p:cNvPr>
            <p:cNvSpPr>
              <a:spLocks/>
            </p:cNvSpPr>
            <p:nvPr/>
          </p:nvSpPr>
          <p:spPr bwMode="auto">
            <a:xfrm>
              <a:off x="348" y="4078"/>
              <a:ext cx="9" cy="9"/>
            </a:xfrm>
            <a:custGeom>
              <a:avLst/>
              <a:gdLst>
                <a:gd name="T0" fmla="*/ 9 w 9"/>
                <a:gd name="T1" fmla="*/ 5 h 9"/>
                <a:gd name="T2" fmla="*/ 9 w 9"/>
                <a:gd name="T3" fmla="*/ 3 h 9"/>
                <a:gd name="T4" fmla="*/ 8 w 9"/>
                <a:gd name="T5" fmla="*/ 2 h 9"/>
                <a:gd name="T6" fmla="*/ 5 w 9"/>
                <a:gd name="T7" fmla="*/ 0 h 9"/>
                <a:gd name="T8" fmla="*/ 2 w 9"/>
                <a:gd name="T9" fmla="*/ 2 h 9"/>
                <a:gd name="T10" fmla="*/ 1 w 9"/>
                <a:gd name="T11" fmla="*/ 3 h 9"/>
                <a:gd name="T12" fmla="*/ 0 w 9"/>
                <a:gd name="T13" fmla="*/ 5 h 9"/>
                <a:gd name="T14" fmla="*/ 1 w 9"/>
                <a:gd name="T15" fmla="*/ 8 h 9"/>
                <a:gd name="T16" fmla="*/ 2 w 9"/>
                <a:gd name="T17" fmla="*/ 9 h 9"/>
                <a:gd name="T18" fmla="*/ 5 w 9"/>
                <a:gd name="T19" fmla="*/ 9 h 9"/>
                <a:gd name="T20" fmla="*/ 8 w 9"/>
                <a:gd name="T21" fmla="*/ 9 h 9"/>
                <a:gd name="T22" fmla="*/ 9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8" y="2"/>
                  </a:lnTo>
                  <a:lnTo>
                    <a:pt x="5" y="0"/>
                  </a:lnTo>
                  <a:lnTo>
                    <a:pt x="2" y="2"/>
                  </a:lnTo>
                  <a:lnTo>
                    <a:pt x="1" y="3"/>
                  </a:lnTo>
                  <a:lnTo>
                    <a:pt x="0" y="5"/>
                  </a:lnTo>
                  <a:lnTo>
                    <a:pt x="1" y="8"/>
                  </a:lnTo>
                  <a:lnTo>
                    <a:pt x="2" y="9"/>
                  </a:lnTo>
                  <a:lnTo>
                    <a:pt x="5" y="9"/>
                  </a:lnTo>
                  <a:lnTo>
                    <a:pt x="8" y="9"/>
                  </a:lnTo>
                  <a:lnTo>
                    <a:pt x="9" y="8"/>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9" name="Freeform 161">
              <a:extLst>
                <a:ext uri="{FF2B5EF4-FFF2-40B4-BE49-F238E27FC236}">
                  <a16:creationId xmlns:a16="http://schemas.microsoft.com/office/drawing/2014/main" id="{C5C83CE9-0258-1792-EA13-E562C0DB9074}"/>
                </a:ext>
              </a:extLst>
            </p:cNvPr>
            <p:cNvSpPr>
              <a:spLocks/>
            </p:cNvSpPr>
            <p:nvPr/>
          </p:nvSpPr>
          <p:spPr bwMode="auto">
            <a:xfrm>
              <a:off x="336" y="4071"/>
              <a:ext cx="9" cy="9"/>
            </a:xfrm>
            <a:custGeom>
              <a:avLst/>
              <a:gdLst>
                <a:gd name="T0" fmla="*/ 9 w 9"/>
                <a:gd name="T1" fmla="*/ 5 h 9"/>
                <a:gd name="T2" fmla="*/ 8 w 9"/>
                <a:gd name="T3" fmla="*/ 2 h 9"/>
                <a:gd name="T4" fmla="*/ 7 w 9"/>
                <a:gd name="T5" fmla="*/ 1 h 9"/>
                <a:gd name="T6" fmla="*/ 5 w 9"/>
                <a:gd name="T7" fmla="*/ 0 h 9"/>
                <a:gd name="T8" fmla="*/ 3 w 9"/>
                <a:gd name="T9" fmla="*/ 1 h 9"/>
                <a:gd name="T10" fmla="*/ 2 w 9"/>
                <a:gd name="T11" fmla="*/ 2 h 9"/>
                <a:gd name="T12" fmla="*/ 0 w 9"/>
                <a:gd name="T13" fmla="*/ 5 h 9"/>
                <a:gd name="T14" fmla="*/ 2 w 9"/>
                <a:gd name="T15" fmla="*/ 6 h 9"/>
                <a:gd name="T16" fmla="*/ 3 w 9"/>
                <a:gd name="T17" fmla="*/ 7 h 9"/>
                <a:gd name="T18" fmla="*/ 5 w 9"/>
                <a:gd name="T19" fmla="*/ 9 h 9"/>
                <a:gd name="T20" fmla="*/ 7 w 9"/>
                <a:gd name="T21" fmla="*/ 7 h 9"/>
                <a:gd name="T22" fmla="*/ 8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2"/>
                  </a:lnTo>
                  <a:lnTo>
                    <a:pt x="7" y="1"/>
                  </a:lnTo>
                  <a:lnTo>
                    <a:pt x="5" y="0"/>
                  </a:lnTo>
                  <a:lnTo>
                    <a:pt x="3" y="1"/>
                  </a:lnTo>
                  <a:lnTo>
                    <a:pt x="2" y="2"/>
                  </a:lnTo>
                  <a:lnTo>
                    <a:pt x="0" y="5"/>
                  </a:lnTo>
                  <a:lnTo>
                    <a:pt x="2" y="6"/>
                  </a:lnTo>
                  <a:lnTo>
                    <a:pt x="3" y="7"/>
                  </a:lnTo>
                  <a:lnTo>
                    <a:pt x="5" y="9"/>
                  </a:lnTo>
                  <a:lnTo>
                    <a:pt x="7" y="7"/>
                  </a:lnTo>
                  <a:lnTo>
                    <a:pt x="8" y="6"/>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0" name="Freeform 162">
              <a:extLst>
                <a:ext uri="{FF2B5EF4-FFF2-40B4-BE49-F238E27FC236}">
                  <a16:creationId xmlns:a16="http://schemas.microsoft.com/office/drawing/2014/main" id="{5EDDFC8B-3811-23BE-1E28-E9341C9F6456}"/>
                </a:ext>
              </a:extLst>
            </p:cNvPr>
            <p:cNvSpPr>
              <a:spLocks/>
            </p:cNvSpPr>
            <p:nvPr/>
          </p:nvSpPr>
          <p:spPr bwMode="auto">
            <a:xfrm>
              <a:off x="336" y="4071"/>
              <a:ext cx="9" cy="9"/>
            </a:xfrm>
            <a:custGeom>
              <a:avLst/>
              <a:gdLst>
                <a:gd name="T0" fmla="*/ 9 w 9"/>
                <a:gd name="T1" fmla="*/ 5 h 9"/>
                <a:gd name="T2" fmla="*/ 8 w 9"/>
                <a:gd name="T3" fmla="*/ 2 h 9"/>
                <a:gd name="T4" fmla="*/ 7 w 9"/>
                <a:gd name="T5" fmla="*/ 1 h 9"/>
                <a:gd name="T6" fmla="*/ 5 w 9"/>
                <a:gd name="T7" fmla="*/ 0 h 9"/>
                <a:gd name="T8" fmla="*/ 3 w 9"/>
                <a:gd name="T9" fmla="*/ 1 h 9"/>
                <a:gd name="T10" fmla="*/ 2 w 9"/>
                <a:gd name="T11" fmla="*/ 2 h 9"/>
                <a:gd name="T12" fmla="*/ 0 w 9"/>
                <a:gd name="T13" fmla="*/ 5 h 9"/>
                <a:gd name="T14" fmla="*/ 2 w 9"/>
                <a:gd name="T15" fmla="*/ 6 h 9"/>
                <a:gd name="T16" fmla="*/ 3 w 9"/>
                <a:gd name="T17" fmla="*/ 7 h 9"/>
                <a:gd name="T18" fmla="*/ 5 w 9"/>
                <a:gd name="T19" fmla="*/ 9 h 9"/>
                <a:gd name="T20" fmla="*/ 7 w 9"/>
                <a:gd name="T21" fmla="*/ 7 h 9"/>
                <a:gd name="T22" fmla="*/ 8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2"/>
                  </a:lnTo>
                  <a:lnTo>
                    <a:pt x="7" y="1"/>
                  </a:lnTo>
                  <a:lnTo>
                    <a:pt x="5" y="0"/>
                  </a:lnTo>
                  <a:lnTo>
                    <a:pt x="3" y="1"/>
                  </a:lnTo>
                  <a:lnTo>
                    <a:pt x="2" y="2"/>
                  </a:lnTo>
                  <a:lnTo>
                    <a:pt x="0" y="5"/>
                  </a:lnTo>
                  <a:lnTo>
                    <a:pt x="2" y="6"/>
                  </a:lnTo>
                  <a:lnTo>
                    <a:pt x="3" y="7"/>
                  </a:lnTo>
                  <a:lnTo>
                    <a:pt x="5" y="9"/>
                  </a:lnTo>
                  <a:lnTo>
                    <a:pt x="7" y="7"/>
                  </a:lnTo>
                  <a:lnTo>
                    <a:pt x="8" y="6"/>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1" name="Freeform 163">
              <a:extLst>
                <a:ext uri="{FF2B5EF4-FFF2-40B4-BE49-F238E27FC236}">
                  <a16:creationId xmlns:a16="http://schemas.microsoft.com/office/drawing/2014/main" id="{5EB3EC78-47F9-CE94-EC67-8636D4277ECA}"/>
                </a:ext>
              </a:extLst>
            </p:cNvPr>
            <p:cNvSpPr>
              <a:spLocks/>
            </p:cNvSpPr>
            <p:nvPr/>
          </p:nvSpPr>
          <p:spPr bwMode="auto">
            <a:xfrm>
              <a:off x="304" y="4023"/>
              <a:ext cx="101" cy="100"/>
            </a:xfrm>
            <a:custGeom>
              <a:avLst/>
              <a:gdLst>
                <a:gd name="T0" fmla="*/ 101 w 101"/>
                <a:gd name="T1" fmla="*/ 50 h 100"/>
                <a:gd name="T2" fmla="*/ 99 w 101"/>
                <a:gd name="T3" fmla="*/ 40 h 100"/>
                <a:gd name="T4" fmla="*/ 95 w 101"/>
                <a:gd name="T5" fmla="*/ 29 h 100"/>
                <a:gd name="T6" fmla="*/ 92 w 101"/>
                <a:gd name="T7" fmla="*/ 22 h 100"/>
                <a:gd name="T8" fmla="*/ 84 w 101"/>
                <a:gd name="T9" fmla="*/ 14 h 100"/>
                <a:gd name="T10" fmla="*/ 76 w 101"/>
                <a:gd name="T11" fmla="*/ 8 h 100"/>
                <a:gd name="T12" fmla="*/ 67 w 101"/>
                <a:gd name="T13" fmla="*/ 2 h 100"/>
                <a:gd name="T14" fmla="*/ 57 w 101"/>
                <a:gd name="T15" fmla="*/ 0 h 100"/>
                <a:gd name="T16" fmla="*/ 48 w 101"/>
                <a:gd name="T17" fmla="*/ 0 h 100"/>
                <a:gd name="T18" fmla="*/ 37 w 101"/>
                <a:gd name="T19" fmla="*/ 1 h 100"/>
                <a:gd name="T20" fmla="*/ 27 w 101"/>
                <a:gd name="T21" fmla="*/ 5 h 100"/>
                <a:gd name="T22" fmla="*/ 19 w 101"/>
                <a:gd name="T23" fmla="*/ 10 h 100"/>
                <a:gd name="T24" fmla="*/ 12 w 101"/>
                <a:gd name="T25" fmla="*/ 18 h 100"/>
                <a:gd name="T26" fmla="*/ 6 w 101"/>
                <a:gd name="T27" fmla="*/ 26 h 100"/>
                <a:gd name="T28" fmla="*/ 3 w 101"/>
                <a:gd name="T29" fmla="*/ 36 h 100"/>
                <a:gd name="T30" fmla="*/ 0 w 101"/>
                <a:gd name="T31" fmla="*/ 45 h 100"/>
                <a:gd name="T32" fmla="*/ 0 w 101"/>
                <a:gd name="T33" fmla="*/ 55 h 100"/>
                <a:gd name="T34" fmla="*/ 3 w 101"/>
                <a:gd name="T35" fmla="*/ 66 h 100"/>
                <a:gd name="T36" fmla="*/ 6 w 101"/>
                <a:gd name="T37" fmla="*/ 75 h 100"/>
                <a:gd name="T38" fmla="*/ 13 w 101"/>
                <a:gd name="T39" fmla="*/ 84 h 100"/>
                <a:gd name="T40" fmla="*/ 21 w 101"/>
                <a:gd name="T41" fmla="*/ 90 h 100"/>
                <a:gd name="T42" fmla="*/ 28 w 101"/>
                <a:gd name="T43" fmla="*/ 95 h 100"/>
                <a:gd name="T44" fmla="*/ 39 w 101"/>
                <a:gd name="T45" fmla="*/ 99 h 100"/>
                <a:gd name="T46" fmla="*/ 49 w 101"/>
                <a:gd name="T47" fmla="*/ 100 h 100"/>
                <a:gd name="T48" fmla="*/ 58 w 101"/>
                <a:gd name="T49" fmla="*/ 99 h 100"/>
                <a:gd name="T50" fmla="*/ 68 w 101"/>
                <a:gd name="T51" fmla="*/ 97 h 100"/>
                <a:gd name="T52" fmla="*/ 77 w 101"/>
                <a:gd name="T53" fmla="*/ 91 h 100"/>
                <a:gd name="T54" fmla="*/ 85 w 101"/>
                <a:gd name="T55" fmla="*/ 85 h 100"/>
                <a:gd name="T56" fmla="*/ 92 w 101"/>
                <a:gd name="T57" fmla="*/ 77 h 100"/>
                <a:gd name="T58" fmla="*/ 97 w 101"/>
                <a:gd name="T59" fmla="*/ 68 h 100"/>
                <a:gd name="T60" fmla="*/ 99 w 101"/>
                <a:gd name="T61" fmla="*/ 59 h 100"/>
                <a:gd name="T62" fmla="*/ 101 w 101"/>
                <a:gd name="T63" fmla="*/ 50 h 100"/>
                <a:gd name="T64" fmla="*/ 94 w 101"/>
                <a:gd name="T65" fmla="*/ 50 h 100"/>
                <a:gd name="T66" fmla="*/ 93 w 101"/>
                <a:gd name="T67" fmla="*/ 58 h 100"/>
                <a:gd name="T68" fmla="*/ 90 w 101"/>
                <a:gd name="T69" fmla="*/ 67 h 100"/>
                <a:gd name="T70" fmla="*/ 85 w 101"/>
                <a:gd name="T71" fmla="*/ 76 h 100"/>
                <a:gd name="T72" fmla="*/ 79 w 101"/>
                <a:gd name="T73" fmla="*/ 82 h 100"/>
                <a:gd name="T74" fmla="*/ 71 w 101"/>
                <a:gd name="T75" fmla="*/ 89 h 100"/>
                <a:gd name="T76" fmla="*/ 63 w 101"/>
                <a:gd name="T77" fmla="*/ 91 h 100"/>
                <a:gd name="T78" fmla="*/ 53 w 101"/>
                <a:gd name="T79" fmla="*/ 94 h 100"/>
                <a:gd name="T80" fmla="*/ 44 w 101"/>
                <a:gd name="T81" fmla="*/ 93 h 100"/>
                <a:gd name="T82" fmla="*/ 35 w 101"/>
                <a:gd name="T83" fmla="*/ 91 h 100"/>
                <a:gd name="T84" fmla="*/ 26 w 101"/>
                <a:gd name="T85" fmla="*/ 86 h 100"/>
                <a:gd name="T86" fmla="*/ 18 w 101"/>
                <a:gd name="T87" fmla="*/ 80 h 100"/>
                <a:gd name="T88" fmla="*/ 13 w 101"/>
                <a:gd name="T89" fmla="*/ 73 h 100"/>
                <a:gd name="T90" fmla="*/ 9 w 101"/>
                <a:gd name="T91" fmla="*/ 64 h 100"/>
                <a:gd name="T92" fmla="*/ 6 w 101"/>
                <a:gd name="T93" fmla="*/ 55 h 100"/>
                <a:gd name="T94" fmla="*/ 6 w 101"/>
                <a:gd name="T95" fmla="*/ 46 h 100"/>
                <a:gd name="T96" fmla="*/ 8 w 101"/>
                <a:gd name="T97" fmla="*/ 36 h 100"/>
                <a:gd name="T98" fmla="*/ 13 w 101"/>
                <a:gd name="T99" fmla="*/ 28 h 100"/>
                <a:gd name="T100" fmla="*/ 18 w 101"/>
                <a:gd name="T101" fmla="*/ 20 h 100"/>
                <a:gd name="T102" fmla="*/ 24 w 101"/>
                <a:gd name="T103" fmla="*/ 14 h 100"/>
                <a:gd name="T104" fmla="*/ 34 w 101"/>
                <a:gd name="T105" fmla="*/ 9 h 100"/>
                <a:gd name="T106" fmla="*/ 43 w 101"/>
                <a:gd name="T107" fmla="*/ 6 h 100"/>
                <a:gd name="T108" fmla="*/ 52 w 101"/>
                <a:gd name="T109" fmla="*/ 6 h 100"/>
                <a:gd name="T110" fmla="*/ 62 w 101"/>
                <a:gd name="T111" fmla="*/ 8 h 100"/>
                <a:gd name="T112" fmla="*/ 71 w 101"/>
                <a:gd name="T113" fmla="*/ 11 h 100"/>
                <a:gd name="T114" fmla="*/ 79 w 101"/>
                <a:gd name="T115" fmla="*/ 17 h 100"/>
                <a:gd name="T116" fmla="*/ 85 w 101"/>
                <a:gd name="T117" fmla="*/ 23 h 100"/>
                <a:gd name="T118" fmla="*/ 90 w 101"/>
                <a:gd name="T119" fmla="*/ 32 h 100"/>
                <a:gd name="T120" fmla="*/ 93 w 101"/>
                <a:gd name="T121" fmla="*/ 41 h 100"/>
                <a:gd name="T122" fmla="*/ 94 w 101"/>
                <a:gd name="T123" fmla="*/ 50 h 100"/>
                <a:gd name="T124" fmla="*/ 101 w 101"/>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01" h="100">
                  <a:moveTo>
                    <a:pt x="101" y="50"/>
                  </a:moveTo>
                  <a:lnTo>
                    <a:pt x="99" y="40"/>
                  </a:lnTo>
                  <a:lnTo>
                    <a:pt x="95" y="29"/>
                  </a:lnTo>
                  <a:lnTo>
                    <a:pt x="92" y="22"/>
                  </a:lnTo>
                  <a:lnTo>
                    <a:pt x="84" y="14"/>
                  </a:lnTo>
                  <a:lnTo>
                    <a:pt x="76" y="8"/>
                  </a:lnTo>
                  <a:lnTo>
                    <a:pt x="67" y="2"/>
                  </a:lnTo>
                  <a:lnTo>
                    <a:pt x="57" y="0"/>
                  </a:lnTo>
                  <a:lnTo>
                    <a:pt x="48" y="0"/>
                  </a:lnTo>
                  <a:lnTo>
                    <a:pt x="37" y="1"/>
                  </a:lnTo>
                  <a:lnTo>
                    <a:pt x="27" y="5"/>
                  </a:lnTo>
                  <a:lnTo>
                    <a:pt x="19" y="10"/>
                  </a:lnTo>
                  <a:lnTo>
                    <a:pt x="12" y="18"/>
                  </a:lnTo>
                  <a:lnTo>
                    <a:pt x="6" y="26"/>
                  </a:lnTo>
                  <a:lnTo>
                    <a:pt x="3" y="36"/>
                  </a:lnTo>
                  <a:lnTo>
                    <a:pt x="0" y="45"/>
                  </a:lnTo>
                  <a:lnTo>
                    <a:pt x="0" y="55"/>
                  </a:lnTo>
                  <a:lnTo>
                    <a:pt x="3" y="66"/>
                  </a:lnTo>
                  <a:lnTo>
                    <a:pt x="6" y="75"/>
                  </a:lnTo>
                  <a:lnTo>
                    <a:pt x="13" y="84"/>
                  </a:lnTo>
                  <a:lnTo>
                    <a:pt x="21" y="90"/>
                  </a:lnTo>
                  <a:lnTo>
                    <a:pt x="28" y="95"/>
                  </a:lnTo>
                  <a:lnTo>
                    <a:pt x="39" y="99"/>
                  </a:lnTo>
                  <a:lnTo>
                    <a:pt x="49" y="100"/>
                  </a:lnTo>
                  <a:lnTo>
                    <a:pt x="58" y="99"/>
                  </a:lnTo>
                  <a:lnTo>
                    <a:pt x="68" y="97"/>
                  </a:lnTo>
                  <a:lnTo>
                    <a:pt x="77" y="91"/>
                  </a:lnTo>
                  <a:lnTo>
                    <a:pt x="85" y="85"/>
                  </a:lnTo>
                  <a:lnTo>
                    <a:pt x="92" y="77"/>
                  </a:lnTo>
                  <a:lnTo>
                    <a:pt x="97" y="68"/>
                  </a:lnTo>
                  <a:lnTo>
                    <a:pt x="99" y="59"/>
                  </a:lnTo>
                  <a:lnTo>
                    <a:pt x="101" y="50"/>
                  </a:lnTo>
                  <a:lnTo>
                    <a:pt x="94" y="50"/>
                  </a:lnTo>
                  <a:lnTo>
                    <a:pt x="93" y="58"/>
                  </a:lnTo>
                  <a:lnTo>
                    <a:pt x="90" y="67"/>
                  </a:lnTo>
                  <a:lnTo>
                    <a:pt x="85" y="76"/>
                  </a:lnTo>
                  <a:lnTo>
                    <a:pt x="79" y="82"/>
                  </a:lnTo>
                  <a:lnTo>
                    <a:pt x="71" y="89"/>
                  </a:lnTo>
                  <a:lnTo>
                    <a:pt x="63" y="91"/>
                  </a:lnTo>
                  <a:lnTo>
                    <a:pt x="53" y="94"/>
                  </a:lnTo>
                  <a:lnTo>
                    <a:pt x="44" y="93"/>
                  </a:lnTo>
                  <a:lnTo>
                    <a:pt x="35" y="91"/>
                  </a:lnTo>
                  <a:lnTo>
                    <a:pt x="26" y="86"/>
                  </a:lnTo>
                  <a:lnTo>
                    <a:pt x="18" y="80"/>
                  </a:lnTo>
                  <a:lnTo>
                    <a:pt x="13" y="73"/>
                  </a:lnTo>
                  <a:lnTo>
                    <a:pt x="9" y="64"/>
                  </a:lnTo>
                  <a:lnTo>
                    <a:pt x="6" y="55"/>
                  </a:lnTo>
                  <a:lnTo>
                    <a:pt x="6" y="46"/>
                  </a:lnTo>
                  <a:lnTo>
                    <a:pt x="8" y="36"/>
                  </a:lnTo>
                  <a:lnTo>
                    <a:pt x="13" y="28"/>
                  </a:lnTo>
                  <a:lnTo>
                    <a:pt x="18" y="20"/>
                  </a:lnTo>
                  <a:lnTo>
                    <a:pt x="24" y="14"/>
                  </a:lnTo>
                  <a:lnTo>
                    <a:pt x="34" y="9"/>
                  </a:lnTo>
                  <a:lnTo>
                    <a:pt x="43" y="6"/>
                  </a:lnTo>
                  <a:lnTo>
                    <a:pt x="52" y="6"/>
                  </a:lnTo>
                  <a:lnTo>
                    <a:pt x="62" y="8"/>
                  </a:lnTo>
                  <a:lnTo>
                    <a:pt x="71" y="11"/>
                  </a:lnTo>
                  <a:lnTo>
                    <a:pt x="79" y="17"/>
                  </a:lnTo>
                  <a:lnTo>
                    <a:pt x="85" y="23"/>
                  </a:lnTo>
                  <a:lnTo>
                    <a:pt x="90" y="32"/>
                  </a:lnTo>
                  <a:lnTo>
                    <a:pt x="93" y="41"/>
                  </a:lnTo>
                  <a:lnTo>
                    <a:pt x="94" y="50"/>
                  </a:lnTo>
                  <a:lnTo>
                    <a:pt x="101" y="50"/>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2" name="Freeform 164">
              <a:extLst>
                <a:ext uri="{FF2B5EF4-FFF2-40B4-BE49-F238E27FC236}">
                  <a16:creationId xmlns:a16="http://schemas.microsoft.com/office/drawing/2014/main" id="{95902FCA-55F6-65AE-409D-8D1EA0E7B333}"/>
                </a:ext>
              </a:extLst>
            </p:cNvPr>
            <p:cNvSpPr>
              <a:spLocks/>
            </p:cNvSpPr>
            <p:nvPr/>
          </p:nvSpPr>
          <p:spPr bwMode="auto">
            <a:xfrm>
              <a:off x="304" y="4023"/>
              <a:ext cx="101" cy="100"/>
            </a:xfrm>
            <a:custGeom>
              <a:avLst/>
              <a:gdLst>
                <a:gd name="T0" fmla="*/ 101 w 101"/>
                <a:gd name="T1" fmla="*/ 50 h 100"/>
                <a:gd name="T2" fmla="*/ 99 w 101"/>
                <a:gd name="T3" fmla="*/ 40 h 100"/>
                <a:gd name="T4" fmla="*/ 95 w 101"/>
                <a:gd name="T5" fmla="*/ 29 h 100"/>
                <a:gd name="T6" fmla="*/ 92 w 101"/>
                <a:gd name="T7" fmla="*/ 22 h 100"/>
                <a:gd name="T8" fmla="*/ 84 w 101"/>
                <a:gd name="T9" fmla="*/ 14 h 100"/>
                <a:gd name="T10" fmla="*/ 76 w 101"/>
                <a:gd name="T11" fmla="*/ 8 h 100"/>
                <a:gd name="T12" fmla="*/ 67 w 101"/>
                <a:gd name="T13" fmla="*/ 2 h 100"/>
                <a:gd name="T14" fmla="*/ 57 w 101"/>
                <a:gd name="T15" fmla="*/ 0 h 100"/>
                <a:gd name="T16" fmla="*/ 48 w 101"/>
                <a:gd name="T17" fmla="*/ 0 h 100"/>
                <a:gd name="T18" fmla="*/ 37 w 101"/>
                <a:gd name="T19" fmla="*/ 1 h 100"/>
                <a:gd name="T20" fmla="*/ 27 w 101"/>
                <a:gd name="T21" fmla="*/ 5 h 100"/>
                <a:gd name="T22" fmla="*/ 19 w 101"/>
                <a:gd name="T23" fmla="*/ 10 h 100"/>
                <a:gd name="T24" fmla="*/ 12 w 101"/>
                <a:gd name="T25" fmla="*/ 18 h 100"/>
                <a:gd name="T26" fmla="*/ 6 w 101"/>
                <a:gd name="T27" fmla="*/ 26 h 100"/>
                <a:gd name="T28" fmla="*/ 3 w 101"/>
                <a:gd name="T29" fmla="*/ 36 h 100"/>
                <a:gd name="T30" fmla="*/ 0 w 101"/>
                <a:gd name="T31" fmla="*/ 45 h 100"/>
                <a:gd name="T32" fmla="*/ 0 w 101"/>
                <a:gd name="T33" fmla="*/ 55 h 100"/>
                <a:gd name="T34" fmla="*/ 3 w 101"/>
                <a:gd name="T35" fmla="*/ 66 h 100"/>
                <a:gd name="T36" fmla="*/ 6 w 101"/>
                <a:gd name="T37" fmla="*/ 75 h 100"/>
                <a:gd name="T38" fmla="*/ 13 w 101"/>
                <a:gd name="T39" fmla="*/ 84 h 100"/>
                <a:gd name="T40" fmla="*/ 21 w 101"/>
                <a:gd name="T41" fmla="*/ 90 h 100"/>
                <a:gd name="T42" fmla="*/ 28 w 101"/>
                <a:gd name="T43" fmla="*/ 95 h 100"/>
                <a:gd name="T44" fmla="*/ 39 w 101"/>
                <a:gd name="T45" fmla="*/ 99 h 100"/>
                <a:gd name="T46" fmla="*/ 49 w 101"/>
                <a:gd name="T47" fmla="*/ 100 h 100"/>
                <a:gd name="T48" fmla="*/ 58 w 101"/>
                <a:gd name="T49" fmla="*/ 99 h 100"/>
                <a:gd name="T50" fmla="*/ 68 w 101"/>
                <a:gd name="T51" fmla="*/ 97 h 100"/>
                <a:gd name="T52" fmla="*/ 77 w 101"/>
                <a:gd name="T53" fmla="*/ 91 h 100"/>
                <a:gd name="T54" fmla="*/ 85 w 101"/>
                <a:gd name="T55" fmla="*/ 85 h 100"/>
                <a:gd name="T56" fmla="*/ 92 w 101"/>
                <a:gd name="T57" fmla="*/ 77 h 100"/>
                <a:gd name="T58" fmla="*/ 97 w 101"/>
                <a:gd name="T59" fmla="*/ 68 h 100"/>
                <a:gd name="T60" fmla="*/ 99 w 101"/>
                <a:gd name="T61" fmla="*/ 59 h 100"/>
                <a:gd name="T62" fmla="*/ 101 w 101"/>
                <a:gd name="T63" fmla="*/ 50 h 100"/>
                <a:gd name="T64" fmla="*/ 94 w 101"/>
                <a:gd name="T65" fmla="*/ 50 h 100"/>
                <a:gd name="T66" fmla="*/ 93 w 101"/>
                <a:gd name="T67" fmla="*/ 58 h 100"/>
                <a:gd name="T68" fmla="*/ 90 w 101"/>
                <a:gd name="T69" fmla="*/ 67 h 100"/>
                <a:gd name="T70" fmla="*/ 85 w 101"/>
                <a:gd name="T71" fmla="*/ 76 h 100"/>
                <a:gd name="T72" fmla="*/ 79 w 101"/>
                <a:gd name="T73" fmla="*/ 82 h 100"/>
                <a:gd name="T74" fmla="*/ 71 w 101"/>
                <a:gd name="T75" fmla="*/ 89 h 100"/>
                <a:gd name="T76" fmla="*/ 63 w 101"/>
                <a:gd name="T77" fmla="*/ 91 h 100"/>
                <a:gd name="T78" fmla="*/ 53 w 101"/>
                <a:gd name="T79" fmla="*/ 94 h 100"/>
                <a:gd name="T80" fmla="*/ 44 w 101"/>
                <a:gd name="T81" fmla="*/ 93 h 100"/>
                <a:gd name="T82" fmla="*/ 35 w 101"/>
                <a:gd name="T83" fmla="*/ 91 h 100"/>
                <a:gd name="T84" fmla="*/ 26 w 101"/>
                <a:gd name="T85" fmla="*/ 86 h 100"/>
                <a:gd name="T86" fmla="*/ 18 w 101"/>
                <a:gd name="T87" fmla="*/ 80 h 100"/>
                <a:gd name="T88" fmla="*/ 13 w 101"/>
                <a:gd name="T89" fmla="*/ 73 h 100"/>
                <a:gd name="T90" fmla="*/ 9 w 101"/>
                <a:gd name="T91" fmla="*/ 64 h 100"/>
                <a:gd name="T92" fmla="*/ 6 w 101"/>
                <a:gd name="T93" fmla="*/ 55 h 100"/>
                <a:gd name="T94" fmla="*/ 6 w 101"/>
                <a:gd name="T95" fmla="*/ 46 h 100"/>
                <a:gd name="T96" fmla="*/ 8 w 101"/>
                <a:gd name="T97" fmla="*/ 36 h 100"/>
                <a:gd name="T98" fmla="*/ 13 w 101"/>
                <a:gd name="T99" fmla="*/ 28 h 100"/>
                <a:gd name="T100" fmla="*/ 18 w 101"/>
                <a:gd name="T101" fmla="*/ 20 h 100"/>
                <a:gd name="T102" fmla="*/ 24 w 101"/>
                <a:gd name="T103" fmla="*/ 14 h 100"/>
                <a:gd name="T104" fmla="*/ 34 w 101"/>
                <a:gd name="T105" fmla="*/ 9 h 100"/>
                <a:gd name="T106" fmla="*/ 43 w 101"/>
                <a:gd name="T107" fmla="*/ 6 h 100"/>
                <a:gd name="T108" fmla="*/ 52 w 101"/>
                <a:gd name="T109" fmla="*/ 6 h 100"/>
                <a:gd name="T110" fmla="*/ 62 w 101"/>
                <a:gd name="T111" fmla="*/ 8 h 100"/>
                <a:gd name="T112" fmla="*/ 71 w 101"/>
                <a:gd name="T113" fmla="*/ 11 h 100"/>
                <a:gd name="T114" fmla="*/ 79 w 101"/>
                <a:gd name="T115" fmla="*/ 17 h 100"/>
                <a:gd name="T116" fmla="*/ 85 w 101"/>
                <a:gd name="T117" fmla="*/ 23 h 100"/>
                <a:gd name="T118" fmla="*/ 90 w 101"/>
                <a:gd name="T119" fmla="*/ 32 h 100"/>
                <a:gd name="T120" fmla="*/ 93 w 101"/>
                <a:gd name="T121" fmla="*/ 41 h 100"/>
                <a:gd name="T122" fmla="*/ 94 w 101"/>
                <a:gd name="T123" fmla="*/ 50 h 100"/>
                <a:gd name="T124" fmla="*/ 101 w 101"/>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01" h="100">
                  <a:moveTo>
                    <a:pt x="101" y="50"/>
                  </a:moveTo>
                  <a:lnTo>
                    <a:pt x="99" y="40"/>
                  </a:lnTo>
                  <a:lnTo>
                    <a:pt x="95" y="29"/>
                  </a:lnTo>
                  <a:lnTo>
                    <a:pt x="92" y="22"/>
                  </a:lnTo>
                  <a:lnTo>
                    <a:pt x="84" y="14"/>
                  </a:lnTo>
                  <a:lnTo>
                    <a:pt x="76" y="8"/>
                  </a:lnTo>
                  <a:lnTo>
                    <a:pt x="67" y="2"/>
                  </a:lnTo>
                  <a:lnTo>
                    <a:pt x="57" y="0"/>
                  </a:lnTo>
                  <a:lnTo>
                    <a:pt x="48" y="0"/>
                  </a:lnTo>
                  <a:lnTo>
                    <a:pt x="37" y="1"/>
                  </a:lnTo>
                  <a:lnTo>
                    <a:pt x="27" y="5"/>
                  </a:lnTo>
                  <a:lnTo>
                    <a:pt x="19" y="10"/>
                  </a:lnTo>
                  <a:lnTo>
                    <a:pt x="12" y="18"/>
                  </a:lnTo>
                  <a:lnTo>
                    <a:pt x="6" y="26"/>
                  </a:lnTo>
                  <a:lnTo>
                    <a:pt x="3" y="36"/>
                  </a:lnTo>
                  <a:lnTo>
                    <a:pt x="0" y="45"/>
                  </a:lnTo>
                  <a:lnTo>
                    <a:pt x="0" y="55"/>
                  </a:lnTo>
                  <a:lnTo>
                    <a:pt x="3" y="66"/>
                  </a:lnTo>
                  <a:lnTo>
                    <a:pt x="6" y="75"/>
                  </a:lnTo>
                  <a:lnTo>
                    <a:pt x="13" y="84"/>
                  </a:lnTo>
                  <a:lnTo>
                    <a:pt x="21" y="90"/>
                  </a:lnTo>
                  <a:lnTo>
                    <a:pt x="28" y="95"/>
                  </a:lnTo>
                  <a:lnTo>
                    <a:pt x="39" y="99"/>
                  </a:lnTo>
                  <a:lnTo>
                    <a:pt x="49" y="100"/>
                  </a:lnTo>
                  <a:lnTo>
                    <a:pt x="58" y="99"/>
                  </a:lnTo>
                  <a:lnTo>
                    <a:pt x="68" y="97"/>
                  </a:lnTo>
                  <a:lnTo>
                    <a:pt x="77" y="91"/>
                  </a:lnTo>
                  <a:lnTo>
                    <a:pt x="85" y="85"/>
                  </a:lnTo>
                  <a:lnTo>
                    <a:pt x="92" y="77"/>
                  </a:lnTo>
                  <a:lnTo>
                    <a:pt x="97" y="68"/>
                  </a:lnTo>
                  <a:lnTo>
                    <a:pt x="99" y="59"/>
                  </a:lnTo>
                  <a:lnTo>
                    <a:pt x="101" y="50"/>
                  </a:lnTo>
                  <a:lnTo>
                    <a:pt x="94" y="50"/>
                  </a:lnTo>
                  <a:lnTo>
                    <a:pt x="93" y="58"/>
                  </a:lnTo>
                  <a:lnTo>
                    <a:pt x="90" y="67"/>
                  </a:lnTo>
                  <a:lnTo>
                    <a:pt x="85" y="76"/>
                  </a:lnTo>
                  <a:lnTo>
                    <a:pt x="79" y="82"/>
                  </a:lnTo>
                  <a:lnTo>
                    <a:pt x="71" y="89"/>
                  </a:lnTo>
                  <a:lnTo>
                    <a:pt x="63" y="91"/>
                  </a:lnTo>
                  <a:lnTo>
                    <a:pt x="53" y="94"/>
                  </a:lnTo>
                  <a:lnTo>
                    <a:pt x="44" y="93"/>
                  </a:lnTo>
                  <a:lnTo>
                    <a:pt x="35" y="91"/>
                  </a:lnTo>
                  <a:lnTo>
                    <a:pt x="26" y="86"/>
                  </a:lnTo>
                  <a:lnTo>
                    <a:pt x="18" y="80"/>
                  </a:lnTo>
                  <a:lnTo>
                    <a:pt x="13" y="73"/>
                  </a:lnTo>
                  <a:lnTo>
                    <a:pt x="9" y="64"/>
                  </a:lnTo>
                  <a:lnTo>
                    <a:pt x="6" y="55"/>
                  </a:lnTo>
                  <a:lnTo>
                    <a:pt x="6" y="46"/>
                  </a:lnTo>
                  <a:lnTo>
                    <a:pt x="8" y="36"/>
                  </a:lnTo>
                  <a:lnTo>
                    <a:pt x="13" y="28"/>
                  </a:lnTo>
                  <a:lnTo>
                    <a:pt x="18" y="20"/>
                  </a:lnTo>
                  <a:lnTo>
                    <a:pt x="24" y="14"/>
                  </a:lnTo>
                  <a:lnTo>
                    <a:pt x="34" y="9"/>
                  </a:lnTo>
                  <a:lnTo>
                    <a:pt x="43" y="6"/>
                  </a:lnTo>
                  <a:lnTo>
                    <a:pt x="52" y="6"/>
                  </a:lnTo>
                  <a:lnTo>
                    <a:pt x="62" y="8"/>
                  </a:lnTo>
                  <a:lnTo>
                    <a:pt x="71" y="11"/>
                  </a:lnTo>
                  <a:lnTo>
                    <a:pt x="79" y="17"/>
                  </a:lnTo>
                  <a:lnTo>
                    <a:pt x="85" y="23"/>
                  </a:lnTo>
                  <a:lnTo>
                    <a:pt x="90" y="32"/>
                  </a:lnTo>
                  <a:lnTo>
                    <a:pt x="93" y="41"/>
                  </a:lnTo>
                  <a:lnTo>
                    <a:pt x="94" y="50"/>
                  </a:lnTo>
                  <a:lnTo>
                    <a:pt x="101" y="50"/>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3" name="Freeform 165">
              <a:extLst>
                <a:ext uri="{FF2B5EF4-FFF2-40B4-BE49-F238E27FC236}">
                  <a16:creationId xmlns:a16="http://schemas.microsoft.com/office/drawing/2014/main" id="{44DA380F-8E2A-57AD-93CA-4FBF9BB5CC4F}"/>
                </a:ext>
              </a:extLst>
            </p:cNvPr>
            <p:cNvSpPr>
              <a:spLocks/>
            </p:cNvSpPr>
            <p:nvPr/>
          </p:nvSpPr>
          <p:spPr bwMode="auto">
            <a:xfrm>
              <a:off x="372" y="4063"/>
              <a:ext cx="24" cy="22"/>
            </a:xfrm>
            <a:custGeom>
              <a:avLst/>
              <a:gdLst>
                <a:gd name="T0" fmla="*/ 0 w 24"/>
                <a:gd name="T1" fmla="*/ 0 h 22"/>
                <a:gd name="T2" fmla="*/ 0 w 24"/>
                <a:gd name="T3" fmla="*/ 6 h 22"/>
                <a:gd name="T4" fmla="*/ 24 w 24"/>
                <a:gd name="T5" fmla="*/ 22 h 22"/>
                <a:gd name="T6" fmla="*/ 0 w 24"/>
                <a:gd name="T7" fmla="*/ 1 h 22"/>
                <a:gd name="T8" fmla="*/ 0 w 24"/>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 h="22">
                  <a:moveTo>
                    <a:pt x="0" y="0"/>
                  </a:moveTo>
                  <a:lnTo>
                    <a:pt x="0" y="6"/>
                  </a:lnTo>
                  <a:lnTo>
                    <a:pt x="24" y="22"/>
                  </a:lnTo>
                  <a:lnTo>
                    <a:pt x="0" y="1"/>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4" name="Freeform 166">
              <a:extLst>
                <a:ext uri="{FF2B5EF4-FFF2-40B4-BE49-F238E27FC236}">
                  <a16:creationId xmlns:a16="http://schemas.microsoft.com/office/drawing/2014/main" id="{189D153A-A30B-9CAE-DE71-EAF26E8FE485}"/>
                </a:ext>
              </a:extLst>
            </p:cNvPr>
            <p:cNvSpPr>
              <a:spLocks/>
            </p:cNvSpPr>
            <p:nvPr/>
          </p:nvSpPr>
          <p:spPr bwMode="auto">
            <a:xfrm>
              <a:off x="372" y="4063"/>
              <a:ext cx="24" cy="22"/>
            </a:xfrm>
            <a:custGeom>
              <a:avLst/>
              <a:gdLst>
                <a:gd name="T0" fmla="*/ 0 w 24"/>
                <a:gd name="T1" fmla="*/ 0 h 22"/>
                <a:gd name="T2" fmla="*/ 0 w 24"/>
                <a:gd name="T3" fmla="*/ 6 h 22"/>
                <a:gd name="T4" fmla="*/ 24 w 24"/>
                <a:gd name="T5" fmla="*/ 22 h 22"/>
                <a:gd name="T6" fmla="*/ 0 w 24"/>
                <a:gd name="T7" fmla="*/ 1 h 22"/>
                <a:gd name="T8" fmla="*/ 0 w 24"/>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 h="22">
                  <a:moveTo>
                    <a:pt x="0" y="0"/>
                  </a:moveTo>
                  <a:lnTo>
                    <a:pt x="0" y="6"/>
                  </a:lnTo>
                  <a:lnTo>
                    <a:pt x="24" y="22"/>
                  </a:lnTo>
                  <a:lnTo>
                    <a:pt x="0" y="1"/>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5" name="Freeform 167">
              <a:extLst>
                <a:ext uri="{FF2B5EF4-FFF2-40B4-BE49-F238E27FC236}">
                  <a16:creationId xmlns:a16="http://schemas.microsoft.com/office/drawing/2014/main" id="{0C4B4B3C-99D7-5702-C365-0BC33D60EF55}"/>
                </a:ext>
              </a:extLst>
            </p:cNvPr>
            <p:cNvSpPr>
              <a:spLocks/>
            </p:cNvSpPr>
            <p:nvPr/>
          </p:nvSpPr>
          <p:spPr bwMode="auto">
            <a:xfrm>
              <a:off x="340"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6" name="Freeform 168">
              <a:extLst>
                <a:ext uri="{FF2B5EF4-FFF2-40B4-BE49-F238E27FC236}">
                  <a16:creationId xmlns:a16="http://schemas.microsoft.com/office/drawing/2014/main" id="{F41DB54B-BD61-538A-7717-C77A7D6FF60F}"/>
                </a:ext>
              </a:extLst>
            </p:cNvPr>
            <p:cNvSpPr>
              <a:spLocks/>
            </p:cNvSpPr>
            <p:nvPr/>
          </p:nvSpPr>
          <p:spPr bwMode="auto">
            <a:xfrm>
              <a:off x="340"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7" name="Freeform 169">
              <a:extLst>
                <a:ext uri="{FF2B5EF4-FFF2-40B4-BE49-F238E27FC236}">
                  <a16:creationId xmlns:a16="http://schemas.microsoft.com/office/drawing/2014/main" id="{2C553C1A-5CF1-FE7D-DD58-233E80CE24AA}"/>
                </a:ext>
              </a:extLst>
            </p:cNvPr>
            <p:cNvSpPr>
              <a:spLocks/>
            </p:cNvSpPr>
            <p:nvPr/>
          </p:nvSpPr>
          <p:spPr bwMode="auto">
            <a:xfrm>
              <a:off x="310" y="4071"/>
              <a:ext cx="21" cy="2"/>
            </a:xfrm>
            <a:custGeom>
              <a:avLst/>
              <a:gdLst>
                <a:gd name="T0" fmla="*/ 0 w 21"/>
                <a:gd name="T1" fmla="*/ 0 h 2"/>
                <a:gd name="T2" fmla="*/ 21 w 21"/>
                <a:gd name="T3" fmla="*/ 2 h 2"/>
                <a:gd name="T4" fmla="*/ 3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3" y="2"/>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8" name="Freeform 170">
              <a:extLst>
                <a:ext uri="{FF2B5EF4-FFF2-40B4-BE49-F238E27FC236}">
                  <a16:creationId xmlns:a16="http://schemas.microsoft.com/office/drawing/2014/main" id="{E90D998E-4811-DE47-4B13-F91551D2E963}"/>
                </a:ext>
              </a:extLst>
            </p:cNvPr>
            <p:cNvSpPr>
              <a:spLocks/>
            </p:cNvSpPr>
            <p:nvPr/>
          </p:nvSpPr>
          <p:spPr bwMode="auto">
            <a:xfrm>
              <a:off x="310" y="4071"/>
              <a:ext cx="21" cy="2"/>
            </a:xfrm>
            <a:custGeom>
              <a:avLst/>
              <a:gdLst>
                <a:gd name="T0" fmla="*/ 0 w 21"/>
                <a:gd name="T1" fmla="*/ 0 h 2"/>
                <a:gd name="T2" fmla="*/ 21 w 21"/>
                <a:gd name="T3" fmla="*/ 2 h 2"/>
                <a:gd name="T4" fmla="*/ 3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3" y="2"/>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9" name="Freeform 171">
              <a:extLst>
                <a:ext uri="{FF2B5EF4-FFF2-40B4-BE49-F238E27FC236}">
                  <a16:creationId xmlns:a16="http://schemas.microsoft.com/office/drawing/2014/main" id="{5AF7E576-1EE3-75A1-AFAA-70085723CB89}"/>
                </a:ext>
              </a:extLst>
            </p:cNvPr>
            <p:cNvSpPr>
              <a:spLocks/>
            </p:cNvSpPr>
            <p:nvPr/>
          </p:nvSpPr>
          <p:spPr bwMode="auto">
            <a:xfrm>
              <a:off x="901" y="4027"/>
              <a:ext cx="92" cy="94"/>
            </a:xfrm>
            <a:custGeom>
              <a:avLst/>
              <a:gdLst>
                <a:gd name="T0" fmla="*/ 92 w 92"/>
                <a:gd name="T1" fmla="*/ 55 h 94"/>
                <a:gd name="T2" fmla="*/ 66 w 92"/>
                <a:gd name="T3" fmla="*/ 32 h 94"/>
                <a:gd name="T4" fmla="*/ 85 w 92"/>
                <a:gd name="T5" fmla="*/ 23 h 94"/>
                <a:gd name="T6" fmla="*/ 83 w 92"/>
                <a:gd name="T7" fmla="*/ 13 h 94"/>
                <a:gd name="T8" fmla="*/ 74 w 92"/>
                <a:gd name="T9" fmla="*/ 10 h 94"/>
                <a:gd name="T10" fmla="*/ 40 w 92"/>
                <a:gd name="T11" fmla="*/ 25 h 94"/>
                <a:gd name="T12" fmla="*/ 40 w 92"/>
                <a:gd name="T13" fmla="*/ 4 h 94"/>
                <a:gd name="T14" fmla="*/ 33 w 92"/>
                <a:gd name="T15" fmla="*/ 0 h 94"/>
                <a:gd name="T16" fmla="*/ 26 w 92"/>
                <a:gd name="T17" fmla="*/ 9 h 94"/>
                <a:gd name="T18" fmla="*/ 26 w 92"/>
                <a:gd name="T19" fmla="*/ 45 h 94"/>
                <a:gd name="T20" fmla="*/ 5 w 92"/>
                <a:gd name="T21" fmla="*/ 41 h 94"/>
                <a:gd name="T22" fmla="*/ 0 w 92"/>
                <a:gd name="T23" fmla="*/ 50 h 94"/>
                <a:gd name="T24" fmla="*/ 7 w 92"/>
                <a:gd name="T25" fmla="*/ 60 h 94"/>
                <a:gd name="T26" fmla="*/ 44 w 92"/>
                <a:gd name="T27" fmla="*/ 65 h 94"/>
                <a:gd name="T28" fmla="*/ 40 w 92"/>
                <a:gd name="T29" fmla="*/ 89 h 94"/>
                <a:gd name="T30" fmla="*/ 45 w 92"/>
                <a:gd name="T31" fmla="*/ 94 h 94"/>
                <a:gd name="T32" fmla="*/ 58 w 92"/>
                <a:gd name="T33" fmla="*/ 89 h 94"/>
                <a:gd name="T34" fmla="*/ 64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6" y="32"/>
                  </a:lnTo>
                  <a:lnTo>
                    <a:pt x="85" y="23"/>
                  </a:lnTo>
                  <a:lnTo>
                    <a:pt x="83" y="13"/>
                  </a:lnTo>
                  <a:lnTo>
                    <a:pt x="74" y="10"/>
                  </a:lnTo>
                  <a:lnTo>
                    <a:pt x="40" y="25"/>
                  </a:lnTo>
                  <a:lnTo>
                    <a:pt x="40" y="4"/>
                  </a:lnTo>
                  <a:lnTo>
                    <a:pt x="33" y="0"/>
                  </a:lnTo>
                  <a:lnTo>
                    <a:pt x="26" y="9"/>
                  </a:lnTo>
                  <a:lnTo>
                    <a:pt x="26" y="45"/>
                  </a:lnTo>
                  <a:lnTo>
                    <a:pt x="5" y="41"/>
                  </a:lnTo>
                  <a:lnTo>
                    <a:pt x="0" y="50"/>
                  </a:lnTo>
                  <a:lnTo>
                    <a:pt x="7" y="60"/>
                  </a:lnTo>
                  <a:lnTo>
                    <a:pt x="44" y="65"/>
                  </a:lnTo>
                  <a:lnTo>
                    <a:pt x="40" y="89"/>
                  </a:lnTo>
                  <a:lnTo>
                    <a:pt x="45" y="94"/>
                  </a:lnTo>
                  <a:lnTo>
                    <a:pt x="58" y="89"/>
                  </a:lnTo>
                  <a:lnTo>
                    <a:pt x="64" y="55"/>
                  </a:lnTo>
                  <a:lnTo>
                    <a:pt x="83" y="72"/>
                  </a:lnTo>
                  <a:lnTo>
                    <a:pt x="92" y="67"/>
                  </a:lnTo>
                  <a:lnTo>
                    <a:pt x="92" y="55"/>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0" name="Freeform 172">
              <a:extLst>
                <a:ext uri="{FF2B5EF4-FFF2-40B4-BE49-F238E27FC236}">
                  <a16:creationId xmlns:a16="http://schemas.microsoft.com/office/drawing/2014/main" id="{51072B88-426F-8680-FB6A-11F09E019B05}"/>
                </a:ext>
              </a:extLst>
            </p:cNvPr>
            <p:cNvSpPr>
              <a:spLocks/>
            </p:cNvSpPr>
            <p:nvPr/>
          </p:nvSpPr>
          <p:spPr bwMode="auto">
            <a:xfrm>
              <a:off x="901" y="4027"/>
              <a:ext cx="92" cy="94"/>
            </a:xfrm>
            <a:custGeom>
              <a:avLst/>
              <a:gdLst>
                <a:gd name="T0" fmla="*/ 92 w 92"/>
                <a:gd name="T1" fmla="*/ 55 h 94"/>
                <a:gd name="T2" fmla="*/ 66 w 92"/>
                <a:gd name="T3" fmla="*/ 32 h 94"/>
                <a:gd name="T4" fmla="*/ 85 w 92"/>
                <a:gd name="T5" fmla="*/ 23 h 94"/>
                <a:gd name="T6" fmla="*/ 83 w 92"/>
                <a:gd name="T7" fmla="*/ 13 h 94"/>
                <a:gd name="T8" fmla="*/ 74 w 92"/>
                <a:gd name="T9" fmla="*/ 10 h 94"/>
                <a:gd name="T10" fmla="*/ 40 w 92"/>
                <a:gd name="T11" fmla="*/ 25 h 94"/>
                <a:gd name="T12" fmla="*/ 40 w 92"/>
                <a:gd name="T13" fmla="*/ 4 h 94"/>
                <a:gd name="T14" fmla="*/ 33 w 92"/>
                <a:gd name="T15" fmla="*/ 0 h 94"/>
                <a:gd name="T16" fmla="*/ 26 w 92"/>
                <a:gd name="T17" fmla="*/ 9 h 94"/>
                <a:gd name="T18" fmla="*/ 26 w 92"/>
                <a:gd name="T19" fmla="*/ 45 h 94"/>
                <a:gd name="T20" fmla="*/ 5 w 92"/>
                <a:gd name="T21" fmla="*/ 41 h 94"/>
                <a:gd name="T22" fmla="*/ 0 w 92"/>
                <a:gd name="T23" fmla="*/ 50 h 94"/>
                <a:gd name="T24" fmla="*/ 7 w 92"/>
                <a:gd name="T25" fmla="*/ 60 h 94"/>
                <a:gd name="T26" fmla="*/ 44 w 92"/>
                <a:gd name="T27" fmla="*/ 65 h 94"/>
                <a:gd name="T28" fmla="*/ 40 w 92"/>
                <a:gd name="T29" fmla="*/ 89 h 94"/>
                <a:gd name="T30" fmla="*/ 45 w 92"/>
                <a:gd name="T31" fmla="*/ 94 h 94"/>
                <a:gd name="T32" fmla="*/ 58 w 92"/>
                <a:gd name="T33" fmla="*/ 89 h 94"/>
                <a:gd name="T34" fmla="*/ 64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6" y="32"/>
                  </a:lnTo>
                  <a:lnTo>
                    <a:pt x="85" y="23"/>
                  </a:lnTo>
                  <a:lnTo>
                    <a:pt x="83" y="13"/>
                  </a:lnTo>
                  <a:lnTo>
                    <a:pt x="74" y="10"/>
                  </a:lnTo>
                  <a:lnTo>
                    <a:pt x="40" y="25"/>
                  </a:lnTo>
                  <a:lnTo>
                    <a:pt x="40" y="4"/>
                  </a:lnTo>
                  <a:lnTo>
                    <a:pt x="33" y="0"/>
                  </a:lnTo>
                  <a:lnTo>
                    <a:pt x="26" y="9"/>
                  </a:lnTo>
                  <a:lnTo>
                    <a:pt x="26" y="45"/>
                  </a:lnTo>
                  <a:lnTo>
                    <a:pt x="5" y="41"/>
                  </a:lnTo>
                  <a:lnTo>
                    <a:pt x="0" y="50"/>
                  </a:lnTo>
                  <a:lnTo>
                    <a:pt x="7" y="60"/>
                  </a:lnTo>
                  <a:lnTo>
                    <a:pt x="44" y="65"/>
                  </a:lnTo>
                  <a:lnTo>
                    <a:pt x="40" y="89"/>
                  </a:lnTo>
                  <a:lnTo>
                    <a:pt x="45" y="94"/>
                  </a:lnTo>
                  <a:lnTo>
                    <a:pt x="58" y="89"/>
                  </a:lnTo>
                  <a:lnTo>
                    <a:pt x="64" y="55"/>
                  </a:lnTo>
                  <a:lnTo>
                    <a:pt x="83" y="72"/>
                  </a:lnTo>
                  <a:lnTo>
                    <a:pt x="92" y="67"/>
                  </a:lnTo>
                  <a:lnTo>
                    <a:pt x="92" y="55"/>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1" name="Freeform 173">
              <a:extLst>
                <a:ext uri="{FF2B5EF4-FFF2-40B4-BE49-F238E27FC236}">
                  <a16:creationId xmlns:a16="http://schemas.microsoft.com/office/drawing/2014/main" id="{89107189-99A3-C48F-2323-94F33629F2F4}"/>
                </a:ext>
              </a:extLst>
            </p:cNvPr>
            <p:cNvSpPr>
              <a:spLocks/>
            </p:cNvSpPr>
            <p:nvPr/>
          </p:nvSpPr>
          <p:spPr bwMode="auto">
            <a:xfrm>
              <a:off x="936" y="4056"/>
              <a:ext cx="9" cy="9"/>
            </a:xfrm>
            <a:custGeom>
              <a:avLst/>
              <a:gdLst>
                <a:gd name="T0" fmla="*/ 9 w 9"/>
                <a:gd name="T1" fmla="*/ 5 h 9"/>
                <a:gd name="T2" fmla="*/ 9 w 9"/>
                <a:gd name="T3" fmla="*/ 3 h 9"/>
                <a:gd name="T4" fmla="*/ 7 w 9"/>
                <a:gd name="T5" fmla="*/ 2 h 9"/>
                <a:gd name="T6" fmla="*/ 5 w 9"/>
                <a:gd name="T7" fmla="*/ 0 h 9"/>
                <a:gd name="T8" fmla="*/ 3 w 9"/>
                <a:gd name="T9" fmla="*/ 2 h 9"/>
                <a:gd name="T10" fmla="*/ 1 w 9"/>
                <a:gd name="T11" fmla="*/ 3 h 9"/>
                <a:gd name="T12" fmla="*/ 0 w 9"/>
                <a:gd name="T13" fmla="*/ 5 h 9"/>
                <a:gd name="T14" fmla="*/ 1 w 9"/>
                <a:gd name="T15" fmla="*/ 7 h 9"/>
                <a:gd name="T16" fmla="*/ 3 w 9"/>
                <a:gd name="T17" fmla="*/ 8 h 9"/>
                <a:gd name="T18" fmla="*/ 5 w 9"/>
                <a:gd name="T19" fmla="*/ 9 h 9"/>
                <a:gd name="T20" fmla="*/ 7 w 9"/>
                <a:gd name="T21" fmla="*/ 8 h 9"/>
                <a:gd name="T22" fmla="*/ 9 w 9"/>
                <a:gd name="T23" fmla="*/ 7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7" y="2"/>
                  </a:lnTo>
                  <a:lnTo>
                    <a:pt x="5" y="0"/>
                  </a:lnTo>
                  <a:lnTo>
                    <a:pt x="3" y="2"/>
                  </a:lnTo>
                  <a:lnTo>
                    <a:pt x="1" y="3"/>
                  </a:lnTo>
                  <a:lnTo>
                    <a:pt x="0" y="5"/>
                  </a:lnTo>
                  <a:lnTo>
                    <a:pt x="1" y="7"/>
                  </a:lnTo>
                  <a:lnTo>
                    <a:pt x="3" y="8"/>
                  </a:lnTo>
                  <a:lnTo>
                    <a:pt x="5" y="9"/>
                  </a:lnTo>
                  <a:lnTo>
                    <a:pt x="7" y="8"/>
                  </a:lnTo>
                  <a:lnTo>
                    <a:pt x="9" y="7"/>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2" name="Freeform 174">
              <a:extLst>
                <a:ext uri="{FF2B5EF4-FFF2-40B4-BE49-F238E27FC236}">
                  <a16:creationId xmlns:a16="http://schemas.microsoft.com/office/drawing/2014/main" id="{F9E8F6D3-CEF3-ED70-4B7E-3FD114AEC1D2}"/>
                </a:ext>
              </a:extLst>
            </p:cNvPr>
            <p:cNvSpPr>
              <a:spLocks/>
            </p:cNvSpPr>
            <p:nvPr/>
          </p:nvSpPr>
          <p:spPr bwMode="auto">
            <a:xfrm>
              <a:off x="936" y="4056"/>
              <a:ext cx="9" cy="9"/>
            </a:xfrm>
            <a:custGeom>
              <a:avLst/>
              <a:gdLst>
                <a:gd name="T0" fmla="*/ 9 w 9"/>
                <a:gd name="T1" fmla="*/ 5 h 9"/>
                <a:gd name="T2" fmla="*/ 9 w 9"/>
                <a:gd name="T3" fmla="*/ 3 h 9"/>
                <a:gd name="T4" fmla="*/ 7 w 9"/>
                <a:gd name="T5" fmla="*/ 2 h 9"/>
                <a:gd name="T6" fmla="*/ 5 w 9"/>
                <a:gd name="T7" fmla="*/ 0 h 9"/>
                <a:gd name="T8" fmla="*/ 3 w 9"/>
                <a:gd name="T9" fmla="*/ 2 h 9"/>
                <a:gd name="T10" fmla="*/ 1 w 9"/>
                <a:gd name="T11" fmla="*/ 3 h 9"/>
                <a:gd name="T12" fmla="*/ 0 w 9"/>
                <a:gd name="T13" fmla="*/ 5 h 9"/>
                <a:gd name="T14" fmla="*/ 1 w 9"/>
                <a:gd name="T15" fmla="*/ 7 h 9"/>
                <a:gd name="T16" fmla="*/ 3 w 9"/>
                <a:gd name="T17" fmla="*/ 8 h 9"/>
                <a:gd name="T18" fmla="*/ 5 w 9"/>
                <a:gd name="T19" fmla="*/ 9 h 9"/>
                <a:gd name="T20" fmla="*/ 7 w 9"/>
                <a:gd name="T21" fmla="*/ 8 h 9"/>
                <a:gd name="T22" fmla="*/ 9 w 9"/>
                <a:gd name="T23" fmla="*/ 7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7" y="2"/>
                  </a:lnTo>
                  <a:lnTo>
                    <a:pt x="5" y="0"/>
                  </a:lnTo>
                  <a:lnTo>
                    <a:pt x="3" y="2"/>
                  </a:lnTo>
                  <a:lnTo>
                    <a:pt x="1" y="3"/>
                  </a:lnTo>
                  <a:lnTo>
                    <a:pt x="0" y="5"/>
                  </a:lnTo>
                  <a:lnTo>
                    <a:pt x="1" y="7"/>
                  </a:lnTo>
                  <a:lnTo>
                    <a:pt x="3" y="8"/>
                  </a:lnTo>
                  <a:lnTo>
                    <a:pt x="5" y="9"/>
                  </a:lnTo>
                  <a:lnTo>
                    <a:pt x="7" y="8"/>
                  </a:lnTo>
                  <a:lnTo>
                    <a:pt x="9" y="7"/>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3" name="Freeform 175">
              <a:extLst>
                <a:ext uri="{FF2B5EF4-FFF2-40B4-BE49-F238E27FC236}">
                  <a16:creationId xmlns:a16="http://schemas.microsoft.com/office/drawing/2014/main" id="{E5F80745-D2E9-B2B7-4211-D1DAAE17E978}"/>
                </a:ext>
              </a:extLst>
            </p:cNvPr>
            <p:cNvSpPr>
              <a:spLocks/>
            </p:cNvSpPr>
            <p:nvPr/>
          </p:nvSpPr>
          <p:spPr bwMode="auto">
            <a:xfrm>
              <a:off x="950" y="4058"/>
              <a:ext cx="9" cy="9"/>
            </a:xfrm>
            <a:custGeom>
              <a:avLst/>
              <a:gdLst>
                <a:gd name="T0" fmla="*/ 9 w 9"/>
                <a:gd name="T1" fmla="*/ 3 h 9"/>
                <a:gd name="T2" fmla="*/ 9 w 9"/>
                <a:gd name="T3" fmla="*/ 1 h 9"/>
                <a:gd name="T4" fmla="*/ 8 w 9"/>
                <a:gd name="T5" fmla="*/ 0 h 9"/>
                <a:gd name="T6" fmla="*/ 6 w 9"/>
                <a:gd name="T7" fmla="*/ 0 h 9"/>
                <a:gd name="T8" fmla="*/ 3 w 9"/>
                <a:gd name="T9" fmla="*/ 0 h 9"/>
                <a:gd name="T10" fmla="*/ 2 w 9"/>
                <a:gd name="T11" fmla="*/ 1 h 9"/>
                <a:gd name="T12" fmla="*/ 0 w 9"/>
                <a:gd name="T13" fmla="*/ 3 h 9"/>
                <a:gd name="T14" fmla="*/ 2 w 9"/>
                <a:gd name="T15" fmla="*/ 6 h 9"/>
                <a:gd name="T16" fmla="*/ 3 w 9"/>
                <a:gd name="T17" fmla="*/ 7 h 9"/>
                <a:gd name="T18" fmla="*/ 6 w 9"/>
                <a:gd name="T19" fmla="*/ 9 h 9"/>
                <a:gd name="T20" fmla="*/ 8 w 9"/>
                <a:gd name="T21" fmla="*/ 7 h 9"/>
                <a:gd name="T22" fmla="*/ 9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9" y="1"/>
                  </a:lnTo>
                  <a:lnTo>
                    <a:pt x="8" y="0"/>
                  </a:lnTo>
                  <a:lnTo>
                    <a:pt x="6" y="0"/>
                  </a:lnTo>
                  <a:lnTo>
                    <a:pt x="3" y="0"/>
                  </a:lnTo>
                  <a:lnTo>
                    <a:pt x="2" y="1"/>
                  </a:lnTo>
                  <a:lnTo>
                    <a:pt x="0" y="3"/>
                  </a:lnTo>
                  <a:lnTo>
                    <a:pt x="2" y="6"/>
                  </a:lnTo>
                  <a:lnTo>
                    <a:pt x="3" y="7"/>
                  </a:lnTo>
                  <a:lnTo>
                    <a:pt x="6" y="9"/>
                  </a:lnTo>
                  <a:lnTo>
                    <a:pt x="8" y="7"/>
                  </a:lnTo>
                  <a:lnTo>
                    <a:pt x="9" y="6"/>
                  </a:lnTo>
                  <a:lnTo>
                    <a:pt x="9"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4" name="Freeform 176">
              <a:extLst>
                <a:ext uri="{FF2B5EF4-FFF2-40B4-BE49-F238E27FC236}">
                  <a16:creationId xmlns:a16="http://schemas.microsoft.com/office/drawing/2014/main" id="{35F28F31-A0C6-9A7C-70F2-76B4373CAB0E}"/>
                </a:ext>
              </a:extLst>
            </p:cNvPr>
            <p:cNvSpPr>
              <a:spLocks/>
            </p:cNvSpPr>
            <p:nvPr/>
          </p:nvSpPr>
          <p:spPr bwMode="auto">
            <a:xfrm>
              <a:off x="950" y="4058"/>
              <a:ext cx="9" cy="9"/>
            </a:xfrm>
            <a:custGeom>
              <a:avLst/>
              <a:gdLst>
                <a:gd name="T0" fmla="*/ 9 w 9"/>
                <a:gd name="T1" fmla="*/ 3 h 9"/>
                <a:gd name="T2" fmla="*/ 9 w 9"/>
                <a:gd name="T3" fmla="*/ 1 h 9"/>
                <a:gd name="T4" fmla="*/ 8 w 9"/>
                <a:gd name="T5" fmla="*/ 0 h 9"/>
                <a:gd name="T6" fmla="*/ 6 w 9"/>
                <a:gd name="T7" fmla="*/ 0 h 9"/>
                <a:gd name="T8" fmla="*/ 3 w 9"/>
                <a:gd name="T9" fmla="*/ 0 h 9"/>
                <a:gd name="T10" fmla="*/ 2 w 9"/>
                <a:gd name="T11" fmla="*/ 1 h 9"/>
                <a:gd name="T12" fmla="*/ 0 w 9"/>
                <a:gd name="T13" fmla="*/ 3 h 9"/>
                <a:gd name="T14" fmla="*/ 2 w 9"/>
                <a:gd name="T15" fmla="*/ 6 h 9"/>
                <a:gd name="T16" fmla="*/ 3 w 9"/>
                <a:gd name="T17" fmla="*/ 7 h 9"/>
                <a:gd name="T18" fmla="*/ 6 w 9"/>
                <a:gd name="T19" fmla="*/ 9 h 9"/>
                <a:gd name="T20" fmla="*/ 8 w 9"/>
                <a:gd name="T21" fmla="*/ 7 h 9"/>
                <a:gd name="T22" fmla="*/ 9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9" y="1"/>
                  </a:lnTo>
                  <a:lnTo>
                    <a:pt x="8" y="0"/>
                  </a:lnTo>
                  <a:lnTo>
                    <a:pt x="6" y="0"/>
                  </a:lnTo>
                  <a:lnTo>
                    <a:pt x="3" y="0"/>
                  </a:lnTo>
                  <a:lnTo>
                    <a:pt x="2" y="1"/>
                  </a:lnTo>
                  <a:lnTo>
                    <a:pt x="0" y="3"/>
                  </a:lnTo>
                  <a:lnTo>
                    <a:pt x="2" y="6"/>
                  </a:lnTo>
                  <a:lnTo>
                    <a:pt x="3" y="7"/>
                  </a:lnTo>
                  <a:lnTo>
                    <a:pt x="6" y="9"/>
                  </a:lnTo>
                  <a:lnTo>
                    <a:pt x="8" y="7"/>
                  </a:lnTo>
                  <a:lnTo>
                    <a:pt x="9" y="6"/>
                  </a:lnTo>
                  <a:lnTo>
                    <a:pt x="9" y="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5" name="Freeform 177">
              <a:extLst>
                <a:ext uri="{FF2B5EF4-FFF2-40B4-BE49-F238E27FC236}">
                  <a16:creationId xmlns:a16="http://schemas.microsoft.com/office/drawing/2014/main" id="{3DC3ADD2-76DF-8C6D-3615-CC8D85C71933}"/>
                </a:ext>
              </a:extLst>
            </p:cNvPr>
            <p:cNvSpPr>
              <a:spLocks/>
            </p:cNvSpPr>
            <p:nvPr/>
          </p:nvSpPr>
          <p:spPr bwMode="auto">
            <a:xfrm>
              <a:off x="956" y="4071"/>
              <a:ext cx="9" cy="9"/>
            </a:xfrm>
            <a:custGeom>
              <a:avLst/>
              <a:gdLst>
                <a:gd name="T0" fmla="*/ 9 w 9"/>
                <a:gd name="T1" fmla="*/ 5 h 9"/>
                <a:gd name="T2" fmla="*/ 7 w 9"/>
                <a:gd name="T3" fmla="*/ 2 h 9"/>
                <a:gd name="T4" fmla="*/ 6 w 9"/>
                <a:gd name="T5" fmla="*/ 0 h 9"/>
                <a:gd name="T6" fmla="*/ 3 w 9"/>
                <a:gd name="T7" fmla="*/ 0 h 9"/>
                <a:gd name="T8" fmla="*/ 1 w 9"/>
                <a:gd name="T9" fmla="*/ 0 h 9"/>
                <a:gd name="T10" fmla="*/ 0 w 9"/>
                <a:gd name="T11" fmla="*/ 2 h 9"/>
                <a:gd name="T12" fmla="*/ 0 w 9"/>
                <a:gd name="T13" fmla="*/ 5 h 9"/>
                <a:gd name="T14" fmla="*/ 0 w 9"/>
                <a:gd name="T15" fmla="*/ 6 h 9"/>
                <a:gd name="T16" fmla="*/ 1 w 9"/>
                <a:gd name="T17" fmla="*/ 9 h 9"/>
                <a:gd name="T18" fmla="*/ 3 w 9"/>
                <a:gd name="T19" fmla="*/ 9 h 9"/>
                <a:gd name="T20" fmla="*/ 6 w 9"/>
                <a:gd name="T21" fmla="*/ 9 h 9"/>
                <a:gd name="T22" fmla="*/ 7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7" y="2"/>
                  </a:lnTo>
                  <a:lnTo>
                    <a:pt x="6" y="0"/>
                  </a:lnTo>
                  <a:lnTo>
                    <a:pt x="3" y="0"/>
                  </a:lnTo>
                  <a:lnTo>
                    <a:pt x="1" y="0"/>
                  </a:lnTo>
                  <a:lnTo>
                    <a:pt x="0" y="2"/>
                  </a:lnTo>
                  <a:lnTo>
                    <a:pt x="0" y="5"/>
                  </a:lnTo>
                  <a:lnTo>
                    <a:pt x="0" y="6"/>
                  </a:lnTo>
                  <a:lnTo>
                    <a:pt x="1" y="9"/>
                  </a:lnTo>
                  <a:lnTo>
                    <a:pt x="3" y="9"/>
                  </a:lnTo>
                  <a:lnTo>
                    <a:pt x="6" y="9"/>
                  </a:lnTo>
                  <a:lnTo>
                    <a:pt x="7" y="6"/>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6" name="Freeform 178">
              <a:extLst>
                <a:ext uri="{FF2B5EF4-FFF2-40B4-BE49-F238E27FC236}">
                  <a16:creationId xmlns:a16="http://schemas.microsoft.com/office/drawing/2014/main" id="{0567CF98-8458-D33A-A2EA-31DE179A45C0}"/>
                </a:ext>
              </a:extLst>
            </p:cNvPr>
            <p:cNvSpPr>
              <a:spLocks/>
            </p:cNvSpPr>
            <p:nvPr/>
          </p:nvSpPr>
          <p:spPr bwMode="auto">
            <a:xfrm>
              <a:off x="956" y="4071"/>
              <a:ext cx="9" cy="9"/>
            </a:xfrm>
            <a:custGeom>
              <a:avLst/>
              <a:gdLst>
                <a:gd name="T0" fmla="*/ 9 w 9"/>
                <a:gd name="T1" fmla="*/ 5 h 9"/>
                <a:gd name="T2" fmla="*/ 7 w 9"/>
                <a:gd name="T3" fmla="*/ 2 h 9"/>
                <a:gd name="T4" fmla="*/ 6 w 9"/>
                <a:gd name="T5" fmla="*/ 0 h 9"/>
                <a:gd name="T6" fmla="*/ 3 w 9"/>
                <a:gd name="T7" fmla="*/ 0 h 9"/>
                <a:gd name="T8" fmla="*/ 1 w 9"/>
                <a:gd name="T9" fmla="*/ 0 h 9"/>
                <a:gd name="T10" fmla="*/ 0 w 9"/>
                <a:gd name="T11" fmla="*/ 2 h 9"/>
                <a:gd name="T12" fmla="*/ 0 w 9"/>
                <a:gd name="T13" fmla="*/ 5 h 9"/>
                <a:gd name="T14" fmla="*/ 0 w 9"/>
                <a:gd name="T15" fmla="*/ 6 h 9"/>
                <a:gd name="T16" fmla="*/ 1 w 9"/>
                <a:gd name="T17" fmla="*/ 9 h 9"/>
                <a:gd name="T18" fmla="*/ 3 w 9"/>
                <a:gd name="T19" fmla="*/ 9 h 9"/>
                <a:gd name="T20" fmla="*/ 6 w 9"/>
                <a:gd name="T21" fmla="*/ 9 h 9"/>
                <a:gd name="T22" fmla="*/ 7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7" y="2"/>
                  </a:lnTo>
                  <a:lnTo>
                    <a:pt x="6" y="0"/>
                  </a:lnTo>
                  <a:lnTo>
                    <a:pt x="3" y="0"/>
                  </a:lnTo>
                  <a:lnTo>
                    <a:pt x="1" y="0"/>
                  </a:lnTo>
                  <a:lnTo>
                    <a:pt x="0" y="2"/>
                  </a:lnTo>
                  <a:lnTo>
                    <a:pt x="0" y="5"/>
                  </a:lnTo>
                  <a:lnTo>
                    <a:pt x="0" y="6"/>
                  </a:lnTo>
                  <a:lnTo>
                    <a:pt x="1" y="9"/>
                  </a:lnTo>
                  <a:lnTo>
                    <a:pt x="3" y="9"/>
                  </a:lnTo>
                  <a:lnTo>
                    <a:pt x="6" y="9"/>
                  </a:lnTo>
                  <a:lnTo>
                    <a:pt x="7" y="6"/>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7" name="Freeform 179">
              <a:extLst>
                <a:ext uri="{FF2B5EF4-FFF2-40B4-BE49-F238E27FC236}">
                  <a16:creationId xmlns:a16="http://schemas.microsoft.com/office/drawing/2014/main" id="{6F67203F-F648-F879-0440-D59CC7F24827}"/>
                </a:ext>
              </a:extLst>
            </p:cNvPr>
            <p:cNvSpPr>
              <a:spLocks/>
            </p:cNvSpPr>
            <p:nvPr/>
          </p:nvSpPr>
          <p:spPr bwMode="auto">
            <a:xfrm>
              <a:off x="944" y="4078"/>
              <a:ext cx="9" cy="9"/>
            </a:xfrm>
            <a:custGeom>
              <a:avLst/>
              <a:gdLst>
                <a:gd name="T0" fmla="*/ 9 w 9"/>
                <a:gd name="T1" fmla="*/ 5 h 9"/>
                <a:gd name="T2" fmla="*/ 8 w 9"/>
                <a:gd name="T3" fmla="*/ 3 h 9"/>
                <a:gd name="T4" fmla="*/ 6 w 9"/>
                <a:gd name="T5" fmla="*/ 2 h 9"/>
                <a:gd name="T6" fmla="*/ 4 w 9"/>
                <a:gd name="T7" fmla="*/ 0 h 9"/>
                <a:gd name="T8" fmla="*/ 1 w 9"/>
                <a:gd name="T9" fmla="*/ 2 h 9"/>
                <a:gd name="T10" fmla="*/ 0 w 9"/>
                <a:gd name="T11" fmla="*/ 3 h 9"/>
                <a:gd name="T12" fmla="*/ 0 w 9"/>
                <a:gd name="T13" fmla="*/ 5 h 9"/>
                <a:gd name="T14" fmla="*/ 0 w 9"/>
                <a:gd name="T15" fmla="*/ 8 h 9"/>
                <a:gd name="T16" fmla="*/ 1 w 9"/>
                <a:gd name="T17" fmla="*/ 9 h 9"/>
                <a:gd name="T18" fmla="*/ 4 w 9"/>
                <a:gd name="T19" fmla="*/ 9 h 9"/>
                <a:gd name="T20" fmla="*/ 6 w 9"/>
                <a:gd name="T21" fmla="*/ 9 h 9"/>
                <a:gd name="T22" fmla="*/ 8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3"/>
                  </a:lnTo>
                  <a:lnTo>
                    <a:pt x="6" y="2"/>
                  </a:lnTo>
                  <a:lnTo>
                    <a:pt x="4" y="0"/>
                  </a:lnTo>
                  <a:lnTo>
                    <a:pt x="1" y="2"/>
                  </a:lnTo>
                  <a:lnTo>
                    <a:pt x="0" y="3"/>
                  </a:lnTo>
                  <a:lnTo>
                    <a:pt x="0" y="5"/>
                  </a:lnTo>
                  <a:lnTo>
                    <a:pt x="0" y="8"/>
                  </a:lnTo>
                  <a:lnTo>
                    <a:pt x="1" y="9"/>
                  </a:lnTo>
                  <a:lnTo>
                    <a:pt x="4" y="9"/>
                  </a:lnTo>
                  <a:lnTo>
                    <a:pt x="6" y="9"/>
                  </a:lnTo>
                  <a:lnTo>
                    <a:pt x="8" y="8"/>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8" name="Freeform 180">
              <a:extLst>
                <a:ext uri="{FF2B5EF4-FFF2-40B4-BE49-F238E27FC236}">
                  <a16:creationId xmlns:a16="http://schemas.microsoft.com/office/drawing/2014/main" id="{EE33EFD9-1BA8-B432-C5B4-BC3F96578AF9}"/>
                </a:ext>
              </a:extLst>
            </p:cNvPr>
            <p:cNvSpPr>
              <a:spLocks/>
            </p:cNvSpPr>
            <p:nvPr/>
          </p:nvSpPr>
          <p:spPr bwMode="auto">
            <a:xfrm>
              <a:off x="944" y="4078"/>
              <a:ext cx="9" cy="9"/>
            </a:xfrm>
            <a:custGeom>
              <a:avLst/>
              <a:gdLst>
                <a:gd name="T0" fmla="*/ 9 w 9"/>
                <a:gd name="T1" fmla="*/ 5 h 9"/>
                <a:gd name="T2" fmla="*/ 8 w 9"/>
                <a:gd name="T3" fmla="*/ 3 h 9"/>
                <a:gd name="T4" fmla="*/ 6 w 9"/>
                <a:gd name="T5" fmla="*/ 2 h 9"/>
                <a:gd name="T6" fmla="*/ 4 w 9"/>
                <a:gd name="T7" fmla="*/ 0 h 9"/>
                <a:gd name="T8" fmla="*/ 1 w 9"/>
                <a:gd name="T9" fmla="*/ 2 h 9"/>
                <a:gd name="T10" fmla="*/ 0 w 9"/>
                <a:gd name="T11" fmla="*/ 3 h 9"/>
                <a:gd name="T12" fmla="*/ 0 w 9"/>
                <a:gd name="T13" fmla="*/ 5 h 9"/>
                <a:gd name="T14" fmla="*/ 0 w 9"/>
                <a:gd name="T15" fmla="*/ 8 h 9"/>
                <a:gd name="T16" fmla="*/ 1 w 9"/>
                <a:gd name="T17" fmla="*/ 9 h 9"/>
                <a:gd name="T18" fmla="*/ 4 w 9"/>
                <a:gd name="T19" fmla="*/ 9 h 9"/>
                <a:gd name="T20" fmla="*/ 6 w 9"/>
                <a:gd name="T21" fmla="*/ 9 h 9"/>
                <a:gd name="T22" fmla="*/ 8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3"/>
                  </a:lnTo>
                  <a:lnTo>
                    <a:pt x="6" y="2"/>
                  </a:lnTo>
                  <a:lnTo>
                    <a:pt x="4" y="0"/>
                  </a:lnTo>
                  <a:lnTo>
                    <a:pt x="1" y="2"/>
                  </a:lnTo>
                  <a:lnTo>
                    <a:pt x="0" y="3"/>
                  </a:lnTo>
                  <a:lnTo>
                    <a:pt x="0" y="5"/>
                  </a:lnTo>
                  <a:lnTo>
                    <a:pt x="0" y="8"/>
                  </a:lnTo>
                  <a:lnTo>
                    <a:pt x="1" y="9"/>
                  </a:lnTo>
                  <a:lnTo>
                    <a:pt x="4" y="9"/>
                  </a:lnTo>
                  <a:lnTo>
                    <a:pt x="6" y="9"/>
                  </a:lnTo>
                  <a:lnTo>
                    <a:pt x="8" y="8"/>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9" name="Freeform 181">
              <a:extLst>
                <a:ext uri="{FF2B5EF4-FFF2-40B4-BE49-F238E27FC236}">
                  <a16:creationId xmlns:a16="http://schemas.microsoft.com/office/drawing/2014/main" id="{6CB07C3C-532C-61DB-CBA3-6C8EE27A3D63}"/>
                </a:ext>
              </a:extLst>
            </p:cNvPr>
            <p:cNvSpPr>
              <a:spLocks/>
            </p:cNvSpPr>
            <p:nvPr/>
          </p:nvSpPr>
          <p:spPr bwMode="auto">
            <a:xfrm>
              <a:off x="932" y="4071"/>
              <a:ext cx="8" cy="9"/>
            </a:xfrm>
            <a:custGeom>
              <a:avLst/>
              <a:gdLst>
                <a:gd name="T0" fmla="*/ 8 w 8"/>
                <a:gd name="T1" fmla="*/ 5 h 9"/>
                <a:gd name="T2" fmla="*/ 8 w 8"/>
                <a:gd name="T3" fmla="*/ 2 h 9"/>
                <a:gd name="T4" fmla="*/ 7 w 8"/>
                <a:gd name="T5" fmla="*/ 1 h 9"/>
                <a:gd name="T6" fmla="*/ 4 w 8"/>
                <a:gd name="T7" fmla="*/ 0 h 9"/>
                <a:gd name="T8" fmla="*/ 2 w 8"/>
                <a:gd name="T9" fmla="*/ 1 h 9"/>
                <a:gd name="T10" fmla="*/ 0 w 8"/>
                <a:gd name="T11" fmla="*/ 2 h 9"/>
                <a:gd name="T12" fmla="*/ 0 w 8"/>
                <a:gd name="T13" fmla="*/ 5 h 9"/>
                <a:gd name="T14" fmla="*/ 0 w 8"/>
                <a:gd name="T15" fmla="*/ 6 h 9"/>
                <a:gd name="T16" fmla="*/ 2 w 8"/>
                <a:gd name="T17" fmla="*/ 7 h 9"/>
                <a:gd name="T18" fmla="*/ 4 w 8"/>
                <a:gd name="T19" fmla="*/ 9 h 9"/>
                <a:gd name="T20" fmla="*/ 7 w 8"/>
                <a:gd name="T21" fmla="*/ 7 h 9"/>
                <a:gd name="T22" fmla="*/ 8 w 8"/>
                <a:gd name="T23" fmla="*/ 6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2"/>
                  </a:lnTo>
                  <a:lnTo>
                    <a:pt x="7" y="1"/>
                  </a:lnTo>
                  <a:lnTo>
                    <a:pt x="4" y="0"/>
                  </a:lnTo>
                  <a:lnTo>
                    <a:pt x="2" y="1"/>
                  </a:lnTo>
                  <a:lnTo>
                    <a:pt x="0" y="2"/>
                  </a:lnTo>
                  <a:lnTo>
                    <a:pt x="0" y="5"/>
                  </a:lnTo>
                  <a:lnTo>
                    <a:pt x="0" y="6"/>
                  </a:lnTo>
                  <a:lnTo>
                    <a:pt x="2" y="7"/>
                  </a:lnTo>
                  <a:lnTo>
                    <a:pt x="4" y="9"/>
                  </a:lnTo>
                  <a:lnTo>
                    <a:pt x="7" y="7"/>
                  </a:lnTo>
                  <a:lnTo>
                    <a:pt x="8" y="6"/>
                  </a:lnTo>
                  <a:lnTo>
                    <a:pt x="8"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0" name="Freeform 182">
              <a:extLst>
                <a:ext uri="{FF2B5EF4-FFF2-40B4-BE49-F238E27FC236}">
                  <a16:creationId xmlns:a16="http://schemas.microsoft.com/office/drawing/2014/main" id="{DE43DD9F-538A-5AE7-8973-EC770D09643C}"/>
                </a:ext>
              </a:extLst>
            </p:cNvPr>
            <p:cNvSpPr>
              <a:spLocks/>
            </p:cNvSpPr>
            <p:nvPr/>
          </p:nvSpPr>
          <p:spPr bwMode="auto">
            <a:xfrm>
              <a:off x="932" y="4071"/>
              <a:ext cx="8" cy="9"/>
            </a:xfrm>
            <a:custGeom>
              <a:avLst/>
              <a:gdLst>
                <a:gd name="T0" fmla="*/ 8 w 8"/>
                <a:gd name="T1" fmla="*/ 5 h 9"/>
                <a:gd name="T2" fmla="*/ 8 w 8"/>
                <a:gd name="T3" fmla="*/ 2 h 9"/>
                <a:gd name="T4" fmla="*/ 7 w 8"/>
                <a:gd name="T5" fmla="*/ 1 h 9"/>
                <a:gd name="T6" fmla="*/ 4 w 8"/>
                <a:gd name="T7" fmla="*/ 0 h 9"/>
                <a:gd name="T8" fmla="*/ 2 w 8"/>
                <a:gd name="T9" fmla="*/ 1 h 9"/>
                <a:gd name="T10" fmla="*/ 0 w 8"/>
                <a:gd name="T11" fmla="*/ 2 h 9"/>
                <a:gd name="T12" fmla="*/ 0 w 8"/>
                <a:gd name="T13" fmla="*/ 5 h 9"/>
                <a:gd name="T14" fmla="*/ 0 w 8"/>
                <a:gd name="T15" fmla="*/ 6 h 9"/>
                <a:gd name="T16" fmla="*/ 2 w 8"/>
                <a:gd name="T17" fmla="*/ 7 h 9"/>
                <a:gd name="T18" fmla="*/ 4 w 8"/>
                <a:gd name="T19" fmla="*/ 9 h 9"/>
                <a:gd name="T20" fmla="*/ 7 w 8"/>
                <a:gd name="T21" fmla="*/ 7 h 9"/>
                <a:gd name="T22" fmla="*/ 8 w 8"/>
                <a:gd name="T23" fmla="*/ 6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2"/>
                  </a:lnTo>
                  <a:lnTo>
                    <a:pt x="7" y="1"/>
                  </a:lnTo>
                  <a:lnTo>
                    <a:pt x="4" y="0"/>
                  </a:lnTo>
                  <a:lnTo>
                    <a:pt x="2" y="1"/>
                  </a:lnTo>
                  <a:lnTo>
                    <a:pt x="0" y="2"/>
                  </a:lnTo>
                  <a:lnTo>
                    <a:pt x="0" y="5"/>
                  </a:lnTo>
                  <a:lnTo>
                    <a:pt x="0" y="6"/>
                  </a:lnTo>
                  <a:lnTo>
                    <a:pt x="2" y="7"/>
                  </a:lnTo>
                  <a:lnTo>
                    <a:pt x="4" y="9"/>
                  </a:lnTo>
                  <a:lnTo>
                    <a:pt x="7" y="7"/>
                  </a:lnTo>
                  <a:lnTo>
                    <a:pt x="8" y="6"/>
                  </a:lnTo>
                  <a:lnTo>
                    <a:pt x="8"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1" name="Freeform 183">
              <a:extLst>
                <a:ext uri="{FF2B5EF4-FFF2-40B4-BE49-F238E27FC236}">
                  <a16:creationId xmlns:a16="http://schemas.microsoft.com/office/drawing/2014/main" id="{E1711782-BE65-0BD6-9538-7B1C92345105}"/>
                </a:ext>
              </a:extLst>
            </p:cNvPr>
            <p:cNvSpPr>
              <a:spLocks/>
            </p:cNvSpPr>
            <p:nvPr/>
          </p:nvSpPr>
          <p:spPr bwMode="auto">
            <a:xfrm>
              <a:off x="900" y="4023"/>
              <a:ext cx="99" cy="100"/>
            </a:xfrm>
            <a:custGeom>
              <a:avLst/>
              <a:gdLst>
                <a:gd name="T0" fmla="*/ 99 w 99"/>
                <a:gd name="T1" fmla="*/ 50 h 100"/>
                <a:gd name="T2" fmla="*/ 98 w 99"/>
                <a:gd name="T3" fmla="*/ 40 h 100"/>
                <a:gd name="T4" fmla="*/ 96 w 99"/>
                <a:gd name="T5" fmla="*/ 29 h 100"/>
                <a:gd name="T6" fmla="*/ 90 w 99"/>
                <a:gd name="T7" fmla="*/ 22 h 100"/>
                <a:gd name="T8" fmla="*/ 84 w 99"/>
                <a:gd name="T9" fmla="*/ 14 h 100"/>
                <a:gd name="T10" fmla="*/ 76 w 99"/>
                <a:gd name="T11" fmla="*/ 8 h 100"/>
                <a:gd name="T12" fmla="*/ 67 w 99"/>
                <a:gd name="T13" fmla="*/ 2 h 100"/>
                <a:gd name="T14" fmla="*/ 57 w 99"/>
                <a:gd name="T15" fmla="*/ 0 h 100"/>
                <a:gd name="T16" fmla="*/ 46 w 99"/>
                <a:gd name="T17" fmla="*/ 0 h 100"/>
                <a:gd name="T18" fmla="*/ 36 w 99"/>
                <a:gd name="T19" fmla="*/ 1 h 100"/>
                <a:gd name="T20" fmla="*/ 27 w 99"/>
                <a:gd name="T21" fmla="*/ 5 h 100"/>
                <a:gd name="T22" fmla="*/ 18 w 99"/>
                <a:gd name="T23" fmla="*/ 10 h 100"/>
                <a:gd name="T24" fmla="*/ 12 w 99"/>
                <a:gd name="T25" fmla="*/ 18 h 100"/>
                <a:gd name="T26" fmla="*/ 5 w 99"/>
                <a:gd name="T27" fmla="*/ 26 h 100"/>
                <a:gd name="T28" fmla="*/ 1 w 99"/>
                <a:gd name="T29" fmla="*/ 36 h 100"/>
                <a:gd name="T30" fmla="*/ 0 w 99"/>
                <a:gd name="T31" fmla="*/ 45 h 100"/>
                <a:gd name="T32" fmla="*/ 0 w 99"/>
                <a:gd name="T33" fmla="*/ 55 h 100"/>
                <a:gd name="T34" fmla="*/ 1 w 99"/>
                <a:gd name="T35" fmla="*/ 66 h 100"/>
                <a:gd name="T36" fmla="*/ 6 w 99"/>
                <a:gd name="T37" fmla="*/ 75 h 100"/>
                <a:gd name="T38" fmla="*/ 12 w 99"/>
                <a:gd name="T39" fmla="*/ 84 h 100"/>
                <a:gd name="T40" fmla="*/ 19 w 99"/>
                <a:gd name="T41" fmla="*/ 90 h 100"/>
                <a:gd name="T42" fmla="*/ 28 w 99"/>
                <a:gd name="T43" fmla="*/ 95 h 100"/>
                <a:gd name="T44" fmla="*/ 37 w 99"/>
                <a:gd name="T45" fmla="*/ 99 h 100"/>
                <a:gd name="T46" fmla="*/ 48 w 99"/>
                <a:gd name="T47" fmla="*/ 100 h 100"/>
                <a:gd name="T48" fmla="*/ 58 w 99"/>
                <a:gd name="T49" fmla="*/ 99 h 100"/>
                <a:gd name="T50" fmla="*/ 68 w 99"/>
                <a:gd name="T51" fmla="*/ 97 h 100"/>
                <a:gd name="T52" fmla="*/ 77 w 99"/>
                <a:gd name="T53" fmla="*/ 91 h 100"/>
                <a:gd name="T54" fmla="*/ 85 w 99"/>
                <a:gd name="T55" fmla="*/ 85 h 100"/>
                <a:gd name="T56" fmla="*/ 92 w 99"/>
                <a:gd name="T57" fmla="*/ 77 h 100"/>
                <a:gd name="T58" fmla="*/ 96 w 99"/>
                <a:gd name="T59" fmla="*/ 68 h 100"/>
                <a:gd name="T60" fmla="*/ 99 w 99"/>
                <a:gd name="T61" fmla="*/ 59 h 100"/>
                <a:gd name="T62" fmla="*/ 99 w 99"/>
                <a:gd name="T63" fmla="*/ 50 h 100"/>
                <a:gd name="T64" fmla="*/ 93 w 99"/>
                <a:gd name="T65" fmla="*/ 50 h 100"/>
                <a:gd name="T66" fmla="*/ 93 w 99"/>
                <a:gd name="T67" fmla="*/ 58 h 100"/>
                <a:gd name="T68" fmla="*/ 90 w 99"/>
                <a:gd name="T69" fmla="*/ 67 h 100"/>
                <a:gd name="T70" fmla="*/ 85 w 99"/>
                <a:gd name="T71" fmla="*/ 76 h 100"/>
                <a:gd name="T72" fmla="*/ 79 w 99"/>
                <a:gd name="T73" fmla="*/ 82 h 100"/>
                <a:gd name="T74" fmla="*/ 71 w 99"/>
                <a:gd name="T75" fmla="*/ 89 h 100"/>
                <a:gd name="T76" fmla="*/ 62 w 99"/>
                <a:gd name="T77" fmla="*/ 91 h 100"/>
                <a:gd name="T78" fmla="*/ 53 w 99"/>
                <a:gd name="T79" fmla="*/ 94 h 100"/>
                <a:gd name="T80" fmla="*/ 43 w 99"/>
                <a:gd name="T81" fmla="*/ 93 h 100"/>
                <a:gd name="T82" fmla="*/ 34 w 99"/>
                <a:gd name="T83" fmla="*/ 91 h 100"/>
                <a:gd name="T84" fmla="*/ 26 w 99"/>
                <a:gd name="T85" fmla="*/ 86 h 100"/>
                <a:gd name="T86" fmla="*/ 18 w 99"/>
                <a:gd name="T87" fmla="*/ 80 h 100"/>
                <a:gd name="T88" fmla="*/ 12 w 99"/>
                <a:gd name="T89" fmla="*/ 73 h 100"/>
                <a:gd name="T90" fmla="*/ 8 w 99"/>
                <a:gd name="T91" fmla="*/ 64 h 100"/>
                <a:gd name="T92" fmla="*/ 6 w 99"/>
                <a:gd name="T93" fmla="*/ 55 h 100"/>
                <a:gd name="T94" fmla="*/ 5 w 99"/>
                <a:gd name="T95" fmla="*/ 46 h 100"/>
                <a:gd name="T96" fmla="*/ 8 w 99"/>
                <a:gd name="T97" fmla="*/ 36 h 100"/>
                <a:gd name="T98" fmla="*/ 12 w 99"/>
                <a:gd name="T99" fmla="*/ 28 h 100"/>
                <a:gd name="T100" fmla="*/ 17 w 99"/>
                <a:gd name="T101" fmla="*/ 20 h 100"/>
                <a:gd name="T102" fmla="*/ 25 w 99"/>
                <a:gd name="T103" fmla="*/ 14 h 100"/>
                <a:gd name="T104" fmla="*/ 32 w 99"/>
                <a:gd name="T105" fmla="*/ 9 h 100"/>
                <a:gd name="T106" fmla="*/ 43 w 99"/>
                <a:gd name="T107" fmla="*/ 6 h 100"/>
                <a:gd name="T108" fmla="*/ 52 w 99"/>
                <a:gd name="T109" fmla="*/ 6 h 100"/>
                <a:gd name="T110" fmla="*/ 61 w 99"/>
                <a:gd name="T111" fmla="*/ 8 h 100"/>
                <a:gd name="T112" fmla="*/ 70 w 99"/>
                <a:gd name="T113" fmla="*/ 11 h 100"/>
                <a:gd name="T114" fmla="*/ 77 w 99"/>
                <a:gd name="T115" fmla="*/ 17 h 100"/>
                <a:gd name="T116" fmla="*/ 84 w 99"/>
                <a:gd name="T117" fmla="*/ 23 h 100"/>
                <a:gd name="T118" fmla="*/ 89 w 99"/>
                <a:gd name="T119" fmla="*/ 32 h 100"/>
                <a:gd name="T120" fmla="*/ 93 w 99"/>
                <a:gd name="T121" fmla="*/ 41 h 100"/>
                <a:gd name="T122" fmla="*/ 93 w 99"/>
                <a:gd name="T123" fmla="*/ 50 h 100"/>
                <a:gd name="T124" fmla="*/ 99 w 99"/>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99" h="100">
                  <a:moveTo>
                    <a:pt x="99" y="50"/>
                  </a:moveTo>
                  <a:lnTo>
                    <a:pt x="98" y="40"/>
                  </a:lnTo>
                  <a:lnTo>
                    <a:pt x="96" y="29"/>
                  </a:lnTo>
                  <a:lnTo>
                    <a:pt x="90" y="22"/>
                  </a:lnTo>
                  <a:lnTo>
                    <a:pt x="84" y="14"/>
                  </a:lnTo>
                  <a:lnTo>
                    <a:pt x="76" y="8"/>
                  </a:lnTo>
                  <a:lnTo>
                    <a:pt x="67" y="2"/>
                  </a:lnTo>
                  <a:lnTo>
                    <a:pt x="57" y="0"/>
                  </a:lnTo>
                  <a:lnTo>
                    <a:pt x="46" y="0"/>
                  </a:lnTo>
                  <a:lnTo>
                    <a:pt x="36" y="1"/>
                  </a:lnTo>
                  <a:lnTo>
                    <a:pt x="27" y="5"/>
                  </a:lnTo>
                  <a:lnTo>
                    <a:pt x="18" y="10"/>
                  </a:lnTo>
                  <a:lnTo>
                    <a:pt x="12" y="18"/>
                  </a:lnTo>
                  <a:lnTo>
                    <a:pt x="5" y="26"/>
                  </a:lnTo>
                  <a:lnTo>
                    <a:pt x="1" y="36"/>
                  </a:lnTo>
                  <a:lnTo>
                    <a:pt x="0" y="45"/>
                  </a:lnTo>
                  <a:lnTo>
                    <a:pt x="0" y="55"/>
                  </a:lnTo>
                  <a:lnTo>
                    <a:pt x="1" y="66"/>
                  </a:lnTo>
                  <a:lnTo>
                    <a:pt x="6" y="75"/>
                  </a:lnTo>
                  <a:lnTo>
                    <a:pt x="12" y="84"/>
                  </a:lnTo>
                  <a:lnTo>
                    <a:pt x="19" y="90"/>
                  </a:lnTo>
                  <a:lnTo>
                    <a:pt x="28" y="95"/>
                  </a:lnTo>
                  <a:lnTo>
                    <a:pt x="37" y="99"/>
                  </a:lnTo>
                  <a:lnTo>
                    <a:pt x="48" y="100"/>
                  </a:lnTo>
                  <a:lnTo>
                    <a:pt x="58" y="99"/>
                  </a:lnTo>
                  <a:lnTo>
                    <a:pt x="68" y="97"/>
                  </a:lnTo>
                  <a:lnTo>
                    <a:pt x="77" y="91"/>
                  </a:lnTo>
                  <a:lnTo>
                    <a:pt x="85" y="85"/>
                  </a:lnTo>
                  <a:lnTo>
                    <a:pt x="92" y="77"/>
                  </a:lnTo>
                  <a:lnTo>
                    <a:pt x="96" y="68"/>
                  </a:lnTo>
                  <a:lnTo>
                    <a:pt x="99" y="59"/>
                  </a:lnTo>
                  <a:lnTo>
                    <a:pt x="99" y="50"/>
                  </a:lnTo>
                  <a:lnTo>
                    <a:pt x="93" y="50"/>
                  </a:lnTo>
                  <a:lnTo>
                    <a:pt x="93" y="58"/>
                  </a:lnTo>
                  <a:lnTo>
                    <a:pt x="90" y="67"/>
                  </a:lnTo>
                  <a:lnTo>
                    <a:pt x="85" y="76"/>
                  </a:lnTo>
                  <a:lnTo>
                    <a:pt x="79" y="82"/>
                  </a:lnTo>
                  <a:lnTo>
                    <a:pt x="71" y="89"/>
                  </a:lnTo>
                  <a:lnTo>
                    <a:pt x="62" y="91"/>
                  </a:lnTo>
                  <a:lnTo>
                    <a:pt x="53" y="94"/>
                  </a:lnTo>
                  <a:lnTo>
                    <a:pt x="43" y="93"/>
                  </a:lnTo>
                  <a:lnTo>
                    <a:pt x="34" y="91"/>
                  </a:lnTo>
                  <a:lnTo>
                    <a:pt x="26" y="86"/>
                  </a:lnTo>
                  <a:lnTo>
                    <a:pt x="18" y="80"/>
                  </a:lnTo>
                  <a:lnTo>
                    <a:pt x="12" y="73"/>
                  </a:lnTo>
                  <a:lnTo>
                    <a:pt x="8" y="64"/>
                  </a:lnTo>
                  <a:lnTo>
                    <a:pt x="6" y="55"/>
                  </a:lnTo>
                  <a:lnTo>
                    <a:pt x="5" y="46"/>
                  </a:lnTo>
                  <a:lnTo>
                    <a:pt x="8" y="36"/>
                  </a:lnTo>
                  <a:lnTo>
                    <a:pt x="12" y="28"/>
                  </a:lnTo>
                  <a:lnTo>
                    <a:pt x="17" y="20"/>
                  </a:lnTo>
                  <a:lnTo>
                    <a:pt x="25" y="14"/>
                  </a:lnTo>
                  <a:lnTo>
                    <a:pt x="32" y="9"/>
                  </a:lnTo>
                  <a:lnTo>
                    <a:pt x="43" y="6"/>
                  </a:lnTo>
                  <a:lnTo>
                    <a:pt x="52" y="6"/>
                  </a:lnTo>
                  <a:lnTo>
                    <a:pt x="61" y="8"/>
                  </a:lnTo>
                  <a:lnTo>
                    <a:pt x="70" y="11"/>
                  </a:lnTo>
                  <a:lnTo>
                    <a:pt x="77" y="17"/>
                  </a:lnTo>
                  <a:lnTo>
                    <a:pt x="84" y="23"/>
                  </a:lnTo>
                  <a:lnTo>
                    <a:pt x="89" y="32"/>
                  </a:lnTo>
                  <a:lnTo>
                    <a:pt x="93" y="41"/>
                  </a:lnTo>
                  <a:lnTo>
                    <a:pt x="93" y="50"/>
                  </a:lnTo>
                  <a:lnTo>
                    <a:pt x="99" y="50"/>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2" name="Freeform 184">
              <a:extLst>
                <a:ext uri="{FF2B5EF4-FFF2-40B4-BE49-F238E27FC236}">
                  <a16:creationId xmlns:a16="http://schemas.microsoft.com/office/drawing/2014/main" id="{016607D9-DDBC-19A9-B277-5702A12C4C7E}"/>
                </a:ext>
              </a:extLst>
            </p:cNvPr>
            <p:cNvSpPr>
              <a:spLocks/>
            </p:cNvSpPr>
            <p:nvPr/>
          </p:nvSpPr>
          <p:spPr bwMode="auto">
            <a:xfrm>
              <a:off x="900" y="4023"/>
              <a:ext cx="99" cy="100"/>
            </a:xfrm>
            <a:custGeom>
              <a:avLst/>
              <a:gdLst>
                <a:gd name="T0" fmla="*/ 99 w 99"/>
                <a:gd name="T1" fmla="*/ 50 h 100"/>
                <a:gd name="T2" fmla="*/ 98 w 99"/>
                <a:gd name="T3" fmla="*/ 40 h 100"/>
                <a:gd name="T4" fmla="*/ 96 w 99"/>
                <a:gd name="T5" fmla="*/ 29 h 100"/>
                <a:gd name="T6" fmla="*/ 90 w 99"/>
                <a:gd name="T7" fmla="*/ 22 h 100"/>
                <a:gd name="T8" fmla="*/ 84 w 99"/>
                <a:gd name="T9" fmla="*/ 14 h 100"/>
                <a:gd name="T10" fmla="*/ 76 w 99"/>
                <a:gd name="T11" fmla="*/ 8 h 100"/>
                <a:gd name="T12" fmla="*/ 67 w 99"/>
                <a:gd name="T13" fmla="*/ 2 h 100"/>
                <a:gd name="T14" fmla="*/ 57 w 99"/>
                <a:gd name="T15" fmla="*/ 0 h 100"/>
                <a:gd name="T16" fmla="*/ 46 w 99"/>
                <a:gd name="T17" fmla="*/ 0 h 100"/>
                <a:gd name="T18" fmla="*/ 36 w 99"/>
                <a:gd name="T19" fmla="*/ 1 h 100"/>
                <a:gd name="T20" fmla="*/ 27 w 99"/>
                <a:gd name="T21" fmla="*/ 5 h 100"/>
                <a:gd name="T22" fmla="*/ 18 w 99"/>
                <a:gd name="T23" fmla="*/ 10 h 100"/>
                <a:gd name="T24" fmla="*/ 12 w 99"/>
                <a:gd name="T25" fmla="*/ 18 h 100"/>
                <a:gd name="T26" fmla="*/ 5 w 99"/>
                <a:gd name="T27" fmla="*/ 26 h 100"/>
                <a:gd name="T28" fmla="*/ 1 w 99"/>
                <a:gd name="T29" fmla="*/ 36 h 100"/>
                <a:gd name="T30" fmla="*/ 0 w 99"/>
                <a:gd name="T31" fmla="*/ 45 h 100"/>
                <a:gd name="T32" fmla="*/ 0 w 99"/>
                <a:gd name="T33" fmla="*/ 55 h 100"/>
                <a:gd name="T34" fmla="*/ 1 w 99"/>
                <a:gd name="T35" fmla="*/ 66 h 100"/>
                <a:gd name="T36" fmla="*/ 6 w 99"/>
                <a:gd name="T37" fmla="*/ 75 h 100"/>
                <a:gd name="T38" fmla="*/ 12 w 99"/>
                <a:gd name="T39" fmla="*/ 84 h 100"/>
                <a:gd name="T40" fmla="*/ 19 w 99"/>
                <a:gd name="T41" fmla="*/ 90 h 100"/>
                <a:gd name="T42" fmla="*/ 28 w 99"/>
                <a:gd name="T43" fmla="*/ 95 h 100"/>
                <a:gd name="T44" fmla="*/ 37 w 99"/>
                <a:gd name="T45" fmla="*/ 99 h 100"/>
                <a:gd name="T46" fmla="*/ 48 w 99"/>
                <a:gd name="T47" fmla="*/ 100 h 100"/>
                <a:gd name="T48" fmla="*/ 58 w 99"/>
                <a:gd name="T49" fmla="*/ 99 h 100"/>
                <a:gd name="T50" fmla="*/ 68 w 99"/>
                <a:gd name="T51" fmla="*/ 97 h 100"/>
                <a:gd name="T52" fmla="*/ 77 w 99"/>
                <a:gd name="T53" fmla="*/ 91 h 100"/>
                <a:gd name="T54" fmla="*/ 85 w 99"/>
                <a:gd name="T55" fmla="*/ 85 h 100"/>
                <a:gd name="T56" fmla="*/ 92 w 99"/>
                <a:gd name="T57" fmla="*/ 77 h 100"/>
                <a:gd name="T58" fmla="*/ 96 w 99"/>
                <a:gd name="T59" fmla="*/ 68 h 100"/>
                <a:gd name="T60" fmla="*/ 99 w 99"/>
                <a:gd name="T61" fmla="*/ 59 h 100"/>
                <a:gd name="T62" fmla="*/ 99 w 99"/>
                <a:gd name="T63" fmla="*/ 50 h 100"/>
                <a:gd name="T64" fmla="*/ 93 w 99"/>
                <a:gd name="T65" fmla="*/ 50 h 100"/>
                <a:gd name="T66" fmla="*/ 93 w 99"/>
                <a:gd name="T67" fmla="*/ 58 h 100"/>
                <a:gd name="T68" fmla="*/ 90 w 99"/>
                <a:gd name="T69" fmla="*/ 67 h 100"/>
                <a:gd name="T70" fmla="*/ 85 w 99"/>
                <a:gd name="T71" fmla="*/ 76 h 100"/>
                <a:gd name="T72" fmla="*/ 79 w 99"/>
                <a:gd name="T73" fmla="*/ 82 h 100"/>
                <a:gd name="T74" fmla="*/ 71 w 99"/>
                <a:gd name="T75" fmla="*/ 89 h 100"/>
                <a:gd name="T76" fmla="*/ 62 w 99"/>
                <a:gd name="T77" fmla="*/ 91 h 100"/>
                <a:gd name="T78" fmla="*/ 53 w 99"/>
                <a:gd name="T79" fmla="*/ 94 h 100"/>
                <a:gd name="T80" fmla="*/ 43 w 99"/>
                <a:gd name="T81" fmla="*/ 93 h 100"/>
                <a:gd name="T82" fmla="*/ 34 w 99"/>
                <a:gd name="T83" fmla="*/ 91 h 100"/>
                <a:gd name="T84" fmla="*/ 26 w 99"/>
                <a:gd name="T85" fmla="*/ 86 h 100"/>
                <a:gd name="T86" fmla="*/ 18 w 99"/>
                <a:gd name="T87" fmla="*/ 80 h 100"/>
                <a:gd name="T88" fmla="*/ 12 w 99"/>
                <a:gd name="T89" fmla="*/ 73 h 100"/>
                <a:gd name="T90" fmla="*/ 8 w 99"/>
                <a:gd name="T91" fmla="*/ 64 h 100"/>
                <a:gd name="T92" fmla="*/ 6 w 99"/>
                <a:gd name="T93" fmla="*/ 55 h 100"/>
                <a:gd name="T94" fmla="*/ 5 w 99"/>
                <a:gd name="T95" fmla="*/ 46 h 100"/>
                <a:gd name="T96" fmla="*/ 8 w 99"/>
                <a:gd name="T97" fmla="*/ 36 h 100"/>
                <a:gd name="T98" fmla="*/ 12 w 99"/>
                <a:gd name="T99" fmla="*/ 28 h 100"/>
                <a:gd name="T100" fmla="*/ 17 w 99"/>
                <a:gd name="T101" fmla="*/ 20 h 100"/>
                <a:gd name="T102" fmla="*/ 25 w 99"/>
                <a:gd name="T103" fmla="*/ 14 h 100"/>
                <a:gd name="T104" fmla="*/ 32 w 99"/>
                <a:gd name="T105" fmla="*/ 9 h 100"/>
                <a:gd name="T106" fmla="*/ 43 w 99"/>
                <a:gd name="T107" fmla="*/ 6 h 100"/>
                <a:gd name="T108" fmla="*/ 52 w 99"/>
                <a:gd name="T109" fmla="*/ 6 h 100"/>
                <a:gd name="T110" fmla="*/ 61 w 99"/>
                <a:gd name="T111" fmla="*/ 8 h 100"/>
                <a:gd name="T112" fmla="*/ 70 w 99"/>
                <a:gd name="T113" fmla="*/ 11 h 100"/>
                <a:gd name="T114" fmla="*/ 77 w 99"/>
                <a:gd name="T115" fmla="*/ 17 h 100"/>
                <a:gd name="T116" fmla="*/ 84 w 99"/>
                <a:gd name="T117" fmla="*/ 23 h 100"/>
                <a:gd name="T118" fmla="*/ 89 w 99"/>
                <a:gd name="T119" fmla="*/ 32 h 100"/>
                <a:gd name="T120" fmla="*/ 93 w 99"/>
                <a:gd name="T121" fmla="*/ 41 h 100"/>
                <a:gd name="T122" fmla="*/ 93 w 99"/>
                <a:gd name="T123" fmla="*/ 50 h 100"/>
                <a:gd name="T124" fmla="*/ 99 w 99"/>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99" h="100">
                  <a:moveTo>
                    <a:pt x="99" y="50"/>
                  </a:moveTo>
                  <a:lnTo>
                    <a:pt x="98" y="40"/>
                  </a:lnTo>
                  <a:lnTo>
                    <a:pt x="96" y="29"/>
                  </a:lnTo>
                  <a:lnTo>
                    <a:pt x="90" y="22"/>
                  </a:lnTo>
                  <a:lnTo>
                    <a:pt x="84" y="14"/>
                  </a:lnTo>
                  <a:lnTo>
                    <a:pt x="76" y="8"/>
                  </a:lnTo>
                  <a:lnTo>
                    <a:pt x="67" y="2"/>
                  </a:lnTo>
                  <a:lnTo>
                    <a:pt x="57" y="0"/>
                  </a:lnTo>
                  <a:lnTo>
                    <a:pt x="46" y="0"/>
                  </a:lnTo>
                  <a:lnTo>
                    <a:pt x="36" y="1"/>
                  </a:lnTo>
                  <a:lnTo>
                    <a:pt x="27" y="5"/>
                  </a:lnTo>
                  <a:lnTo>
                    <a:pt x="18" y="10"/>
                  </a:lnTo>
                  <a:lnTo>
                    <a:pt x="12" y="18"/>
                  </a:lnTo>
                  <a:lnTo>
                    <a:pt x="5" y="26"/>
                  </a:lnTo>
                  <a:lnTo>
                    <a:pt x="1" y="36"/>
                  </a:lnTo>
                  <a:lnTo>
                    <a:pt x="0" y="45"/>
                  </a:lnTo>
                  <a:lnTo>
                    <a:pt x="0" y="55"/>
                  </a:lnTo>
                  <a:lnTo>
                    <a:pt x="1" y="66"/>
                  </a:lnTo>
                  <a:lnTo>
                    <a:pt x="6" y="75"/>
                  </a:lnTo>
                  <a:lnTo>
                    <a:pt x="12" y="84"/>
                  </a:lnTo>
                  <a:lnTo>
                    <a:pt x="19" y="90"/>
                  </a:lnTo>
                  <a:lnTo>
                    <a:pt x="28" y="95"/>
                  </a:lnTo>
                  <a:lnTo>
                    <a:pt x="37" y="99"/>
                  </a:lnTo>
                  <a:lnTo>
                    <a:pt x="48" y="100"/>
                  </a:lnTo>
                  <a:lnTo>
                    <a:pt x="58" y="99"/>
                  </a:lnTo>
                  <a:lnTo>
                    <a:pt x="68" y="97"/>
                  </a:lnTo>
                  <a:lnTo>
                    <a:pt x="77" y="91"/>
                  </a:lnTo>
                  <a:lnTo>
                    <a:pt x="85" y="85"/>
                  </a:lnTo>
                  <a:lnTo>
                    <a:pt x="92" y="77"/>
                  </a:lnTo>
                  <a:lnTo>
                    <a:pt x="96" y="68"/>
                  </a:lnTo>
                  <a:lnTo>
                    <a:pt x="99" y="59"/>
                  </a:lnTo>
                  <a:lnTo>
                    <a:pt x="99" y="50"/>
                  </a:lnTo>
                  <a:lnTo>
                    <a:pt x="93" y="50"/>
                  </a:lnTo>
                  <a:lnTo>
                    <a:pt x="93" y="58"/>
                  </a:lnTo>
                  <a:lnTo>
                    <a:pt x="90" y="67"/>
                  </a:lnTo>
                  <a:lnTo>
                    <a:pt x="85" y="76"/>
                  </a:lnTo>
                  <a:lnTo>
                    <a:pt x="79" y="82"/>
                  </a:lnTo>
                  <a:lnTo>
                    <a:pt x="71" y="89"/>
                  </a:lnTo>
                  <a:lnTo>
                    <a:pt x="62" y="91"/>
                  </a:lnTo>
                  <a:lnTo>
                    <a:pt x="53" y="94"/>
                  </a:lnTo>
                  <a:lnTo>
                    <a:pt x="43" y="93"/>
                  </a:lnTo>
                  <a:lnTo>
                    <a:pt x="34" y="91"/>
                  </a:lnTo>
                  <a:lnTo>
                    <a:pt x="26" y="86"/>
                  </a:lnTo>
                  <a:lnTo>
                    <a:pt x="18" y="80"/>
                  </a:lnTo>
                  <a:lnTo>
                    <a:pt x="12" y="73"/>
                  </a:lnTo>
                  <a:lnTo>
                    <a:pt x="8" y="64"/>
                  </a:lnTo>
                  <a:lnTo>
                    <a:pt x="6" y="55"/>
                  </a:lnTo>
                  <a:lnTo>
                    <a:pt x="5" y="46"/>
                  </a:lnTo>
                  <a:lnTo>
                    <a:pt x="8" y="36"/>
                  </a:lnTo>
                  <a:lnTo>
                    <a:pt x="12" y="28"/>
                  </a:lnTo>
                  <a:lnTo>
                    <a:pt x="17" y="20"/>
                  </a:lnTo>
                  <a:lnTo>
                    <a:pt x="25" y="14"/>
                  </a:lnTo>
                  <a:lnTo>
                    <a:pt x="32" y="9"/>
                  </a:lnTo>
                  <a:lnTo>
                    <a:pt x="43" y="6"/>
                  </a:lnTo>
                  <a:lnTo>
                    <a:pt x="52" y="6"/>
                  </a:lnTo>
                  <a:lnTo>
                    <a:pt x="61" y="8"/>
                  </a:lnTo>
                  <a:lnTo>
                    <a:pt x="70" y="11"/>
                  </a:lnTo>
                  <a:lnTo>
                    <a:pt x="77" y="17"/>
                  </a:lnTo>
                  <a:lnTo>
                    <a:pt x="84" y="23"/>
                  </a:lnTo>
                  <a:lnTo>
                    <a:pt x="89" y="32"/>
                  </a:lnTo>
                  <a:lnTo>
                    <a:pt x="93" y="41"/>
                  </a:lnTo>
                  <a:lnTo>
                    <a:pt x="93" y="50"/>
                  </a:lnTo>
                  <a:lnTo>
                    <a:pt x="99" y="50"/>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3" name="Freeform 185">
              <a:extLst>
                <a:ext uri="{FF2B5EF4-FFF2-40B4-BE49-F238E27FC236}">
                  <a16:creationId xmlns:a16="http://schemas.microsoft.com/office/drawing/2014/main" id="{97376B49-9948-ACDA-9524-01F497385ECD}"/>
                </a:ext>
              </a:extLst>
            </p:cNvPr>
            <p:cNvSpPr>
              <a:spLocks/>
            </p:cNvSpPr>
            <p:nvPr/>
          </p:nvSpPr>
          <p:spPr bwMode="auto">
            <a:xfrm>
              <a:off x="967" y="4063"/>
              <a:ext cx="25" cy="22"/>
            </a:xfrm>
            <a:custGeom>
              <a:avLst/>
              <a:gdLst>
                <a:gd name="T0" fmla="*/ 0 w 25"/>
                <a:gd name="T1" fmla="*/ 0 h 22"/>
                <a:gd name="T2" fmla="*/ 1 w 25"/>
                <a:gd name="T3" fmla="*/ 6 h 22"/>
                <a:gd name="T4" fmla="*/ 25 w 25"/>
                <a:gd name="T5" fmla="*/ 22 h 22"/>
                <a:gd name="T6" fmla="*/ 1 w 25"/>
                <a:gd name="T7" fmla="*/ 1 h 22"/>
                <a:gd name="T8" fmla="*/ 0 w 25"/>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 h="22">
                  <a:moveTo>
                    <a:pt x="0" y="0"/>
                  </a:moveTo>
                  <a:lnTo>
                    <a:pt x="1" y="6"/>
                  </a:lnTo>
                  <a:lnTo>
                    <a:pt x="25" y="22"/>
                  </a:lnTo>
                  <a:lnTo>
                    <a:pt x="1" y="1"/>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4" name="Freeform 186">
              <a:extLst>
                <a:ext uri="{FF2B5EF4-FFF2-40B4-BE49-F238E27FC236}">
                  <a16:creationId xmlns:a16="http://schemas.microsoft.com/office/drawing/2014/main" id="{E0EAF534-C362-42F9-87E8-54287768372E}"/>
                </a:ext>
              </a:extLst>
            </p:cNvPr>
            <p:cNvSpPr>
              <a:spLocks/>
            </p:cNvSpPr>
            <p:nvPr/>
          </p:nvSpPr>
          <p:spPr bwMode="auto">
            <a:xfrm>
              <a:off x="967" y="4063"/>
              <a:ext cx="25" cy="22"/>
            </a:xfrm>
            <a:custGeom>
              <a:avLst/>
              <a:gdLst>
                <a:gd name="T0" fmla="*/ 0 w 25"/>
                <a:gd name="T1" fmla="*/ 0 h 22"/>
                <a:gd name="T2" fmla="*/ 1 w 25"/>
                <a:gd name="T3" fmla="*/ 6 h 22"/>
                <a:gd name="T4" fmla="*/ 25 w 25"/>
                <a:gd name="T5" fmla="*/ 22 h 22"/>
                <a:gd name="T6" fmla="*/ 1 w 25"/>
                <a:gd name="T7" fmla="*/ 1 h 22"/>
                <a:gd name="T8" fmla="*/ 0 w 25"/>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 h="22">
                  <a:moveTo>
                    <a:pt x="0" y="0"/>
                  </a:moveTo>
                  <a:lnTo>
                    <a:pt x="1" y="6"/>
                  </a:lnTo>
                  <a:lnTo>
                    <a:pt x="25" y="22"/>
                  </a:lnTo>
                  <a:lnTo>
                    <a:pt x="1" y="1"/>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5" name="Freeform 187">
              <a:extLst>
                <a:ext uri="{FF2B5EF4-FFF2-40B4-BE49-F238E27FC236}">
                  <a16:creationId xmlns:a16="http://schemas.microsoft.com/office/drawing/2014/main" id="{B4BFC687-6ABD-3B0F-283C-931235AA086B}"/>
                </a:ext>
              </a:extLst>
            </p:cNvPr>
            <p:cNvSpPr>
              <a:spLocks/>
            </p:cNvSpPr>
            <p:nvPr/>
          </p:nvSpPr>
          <p:spPr bwMode="auto">
            <a:xfrm>
              <a:off x="936"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6" name="Freeform 188">
              <a:extLst>
                <a:ext uri="{FF2B5EF4-FFF2-40B4-BE49-F238E27FC236}">
                  <a16:creationId xmlns:a16="http://schemas.microsoft.com/office/drawing/2014/main" id="{3A8749B5-0A8C-E053-D9E2-D355DCFD5FBE}"/>
                </a:ext>
              </a:extLst>
            </p:cNvPr>
            <p:cNvSpPr>
              <a:spLocks/>
            </p:cNvSpPr>
            <p:nvPr/>
          </p:nvSpPr>
          <p:spPr bwMode="auto">
            <a:xfrm>
              <a:off x="936"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7" name="Freeform 189">
              <a:extLst>
                <a:ext uri="{FF2B5EF4-FFF2-40B4-BE49-F238E27FC236}">
                  <a16:creationId xmlns:a16="http://schemas.microsoft.com/office/drawing/2014/main" id="{93035506-1A20-C81B-A0AB-0A68B865EA4F}"/>
                </a:ext>
              </a:extLst>
            </p:cNvPr>
            <p:cNvSpPr>
              <a:spLocks/>
            </p:cNvSpPr>
            <p:nvPr/>
          </p:nvSpPr>
          <p:spPr bwMode="auto">
            <a:xfrm>
              <a:off x="906" y="4071"/>
              <a:ext cx="21" cy="2"/>
            </a:xfrm>
            <a:custGeom>
              <a:avLst/>
              <a:gdLst>
                <a:gd name="T0" fmla="*/ 0 w 21"/>
                <a:gd name="T1" fmla="*/ 0 h 2"/>
                <a:gd name="T2" fmla="*/ 21 w 21"/>
                <a:gd name="T3" fmla="*/ 2 h 2"/>
                <a:gd name="T4" fmla="*/ 2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2" y="2"/>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8" name="Freeform 190">
              <a:extLst>
                <a:ext uri="{FF2B5EF4-FFF2-40B4-BE49-F238E27FC236}">
                  <a16:creationId xmlns:a16="http://schemas.microsoft.com/office/drawing/2014/main" id="{9F8582E0-487B-6F19-30F2-F15DFDC9BC35}"/>
                </a:ext>
              </a:extLst>
            </p:cNvPr>
            <p:cNvSpPr>
              <a:spLocks/>
            </p:cNvSpPr>
            <p:nvPr/>
          </p:nvSpPr>
          <p:spPr bwMode="auto">
            <a:xfrm>
              <a:off x="906" y="4071"/>
              <a:ext cx="21" cy="2"/>
            </a:xfrm>
            <a:custGeom>
              <a:avLst/>
              <a:gdLst>
                <a:gd name="T0" fmla="*/ 0 w 21"/>
                <a:gd name="T1" fmla="*/ 0 h 2"/>
                <a:gd name="T2" fmla="*/ 21 w 21"/>
                <a:gd name="T3" fmla="*/ 2 h 2"/>
                <a:gd name="T4" fmla="*/ 2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2" y="2"/>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9" name="Freeform 191">
              <a:extLst>
                <a:ext uri="{FF2B5EF4-FFF2-40B4-BE49-F238E27FC236}">
                  <a16:creationId xmlns:a16="http://schemas.microsoft.com/office/drawing/2014/main" id="{CA6CE870-D690-5E51-B9A3-F17BD9D08AAD}"/>
                </a:ext>
              </a:extLst>
            </p:cNvPr>
            <p:cNvSpPr>
              <a:spLocks/>
            </p:cNvSpPr>
            <p:nvPr/>
          </p:nvSpPr>
          <p:spPr bwMode="auto">
            <a:xfrm>
              <a:off x="1020" y="4020"/>
              <a:ext cx="120" cy="12"/>
            </a:xfrm>
            <a:custGeom>
              <a:avLst/>
              <a:gdLst>
                <a:gd name="T0" fmla="*/ 6 w 120"/>
                <a:gd name="T1" fmla="*/ 9 h 12"/>
                <a:gd name="T2" fmla="*/ 120 w 120"/>
                <a:gd name="T3" fmla="*/ 12 h 12"/>
                <a:gd name="T4" fmla="*/ 120 w 120"/>
                <a:gd name="T5" fmla="*/ 11 h 12"/>
                <a:gd name="T6" fmla="*/ 99 w 120"/>
                <a:gd name="T7" fmla="*/ 5 h 12"/>
                <a:gd name="T8" fmla="*/ 79 w 120"/>
                <a:gd name="T9" fmla="*/ 2 h 12"/>
                <a:gd name="T10" fmla="*/ 58 w 120"/>
                <a:gd name="T11" fmla="*/ 0 h 12"/>
                <a:gd name="T12" fmla="*/ 44 w 120"/>
                <a:gd name="T13" fmla="*/ 0 h 12"/>
                <a:gd name="T14" fmla="*/ 44 w 120"/>
                <a:gd name="T15" fmla="*/ 2 h 12"/>
                <a:gd name="T16" fmla="*/ 0 w 120"/>
                <a:gd name="T17" fmla="*/ 0 h 12"/>
                <a:gd name="T18" fmla="*/ 6 w 120"/>
                <a:gd name="T19" fmla="*/ 9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20" h="12">
                  <a:moveTo>
                    <a:pt x="6" y="9"/>
                  </a:moveTo>
                  <a:lnTo>
                    <a:pt x="120" y="12"/>
                  </a:lnTo>
                  <a:lnTo>
                    <a:pt x="120" y="11"/>
                  </a:lnTo>
                  <a:lnTo>
                    <a:pt x="99" y="5"/>
                  </a:lnTo>
                  <a:lnTo>
                    <a:pt x="79" y="2"/>
                  </a:lnTo>
                  <a:lnTo>
                    <a:pt x="58" y="0"/>
                  </a:lnTo>
                  <a:lnTo>
                    <a:pt x="44" y="0"/>
                  </a:lnTo>
                  <a:lnTo>
                    <a:pt x="44" y="2"/>
                  </a:lnTo>
                  <a:lnTo>
                    <a:pt x="0" y="0"/>
                  </a:lnTo>
                  <a:lnTo>
                    <a:pt x="6" y="9"/>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0" name="Freeform 192">
              <a:extLst>
                <a:ext uri="{FF2B5EF4-FFF2-40B4-BE49-F238E27FC236}">
                  <a16:creationId xmlns:a16="http://schemas.microsoft.com/office/drawing/2014/main" id="{A2B6F596-2CF0-C2C7-B691-9D4F6206C723}"/>
                </a:ext>
              </a:extLst>
            </p:cNvPr>
            <p:cNvSpPr>
              <a:spLocks/>
            </p:cNvSpPr>
            <p:nvPr/>
          </p:nvSpPr>
          <p:spPr bwMode="auto">
            <a:xfrm>
              <a:off x="1020" y="4020"/>
              <a:ext cx="120" cy="12"/>
            </a:xfrm>
            <a:custGeom>
              <a:avLst/>
              <a:gdLst>
                <a:gd name="T0" fmla="*/ 6 w 120"/>
                <a:gd name="T1" fmla="*/ 9 h 12"/>
                <a:gd name="T2" fmla="*/ 120 w 120"/>
                <a:gd name="T3" fmla="*/ 12 h 12"/>
                <a:gd name="T4" fmla="*/ 120 w 120"/>
                <a:gd name="T5" fmla="*/ 11 h 12"/>
                <a:gd name="T6" fmla="*/ 99 w 120"/>
                <a:gd name="T7" fmla="*/ 5 h 12"/>
                <a:gd name="T8" fmla="*/ 79 w 120"/>
                <a:gd name="T9" fmla="*/ 2 h 12"/>
                <a:gd name="T10" fmla="*/ 58 w 120"/>
                <a:gd name="T11" fmla="*/ 0 h 12"/>
                <a:gd name="T12" fmla="*/ 44 w 120"/>
                <a:gd name="T13" fmla="*/ 0 h 12"/>
                <a:gd name="T14" fmla="*/ 44 w 120"/>
                <a:gd name="T15" fmla="*/ 2 h 12"/>
                <a:gd name="T16" fmla="*/ 0 w 120"/>
                <a:gd name="T17" fmla="*/ 0 h 12"/>
                <a:gd name="T18" fmla="*/ 6 w 120"/>
                <a:gd name="T19" fmla="*/ 9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20" h="12">
                  <a:moveTo>
                    <a:pt x="6" y="9"/>
                  </a:moveTo>
                  <a:lnTo>
                    <a:pt x="120" y="12"/>
                  </a:lnTo>
                  <a:lnTo>
                    <a:pt x="120" y="11"/>
                  </a:lnTo>
                  <a:lnTo>
                    <a:pt x="99" y="5"/>
                  </a:lnTo>
                  <a:lnTo>
                    <a:pt x="79" y="2"/>
                  </a:lnTo>
                  <a:lnTo>
                    <a:pt x="58" y="0"/>
                  </a:lnTo>
                  <a:lnTo>
                    <a:pt x="44" y="0"/>
                  </a:lnTo>
                  <a:lnTo>
                    <a:pt x="44" y="2"/>
                  </a:lnTo>
                  <a:lnTo>
                    <a:pt x="0" y="0"/>
                  </a:lnTo>
                  <a:lnTo>
                    <a:pt x="6" y="9"/>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1" name="Freeform 193">
              <a:extLst>
                <a:ext uri="{FF2B5EF4-FFF2-40B4-BE49-F238E27FC236}">
                  <a16:creationId xmlns:a16="http://schemas.microsoft.com/office/drawing/2014/main" id="{879E396E-8B53-2334-7F3A-EDCD96E9C065}"/>
                </a:ext>
              </a:extLst>
            </p:cNvPr>
            <p:cNvSpPr>
              <a:spLocks/>
            </p:cNvSpPr>
            <p:nvPr/>
          </p:nvSpPr>
          <p:spPr bwMode="auto">
            <a:xfrm>
              <a:off x="1066" y="3988"/>
              <a:ext cx="57" cy="32"/>
            </a:xfrm>
            <a:custGeom>
              <a:avLst/>
              <a:gdLst>
                <a:gd name="T0" fmla="*/ 57 w 57"/>
                <a:gd name="T1" fmla="*/ 32 h 32"/>
                <a:gd name="T2" fmla="*/ 56 w 57"/>
                <a:gd name="T3" fmla="*/ 24 h 32"/>
                <a:gd name="T4" fmla="*/ 53 w 57"/>
                <a:gd name="T5" fmla="*/ 17 h 32"/>
                <a:gd name="T6" fmla="*/ 49 w 57"/>
                <a:gd name="T7" fmla="*/ 9 h 32"/>
                <a:gd name="T8" fmla="*/ 43 w 57"/>
                <a:gd name="T9" fmla="*/ 4 h 32"/>
                <a:gd name="T10" fmla="*/ 37 w 57"/>
                <a:gd name="T11" fmla="*/ 0 h 32"/>
                <a:gd name="T12" fmla="*/ 24 w 57"/>
                <a:gd name="T13" fmla="*/ 0 h 32"/>
                <a:gd name="T14" fmla="*/ 0 w 57"/>
                <a:gd name="T15" fmla="*/ 27 h 32"/>
                <a:gd name="T16" fmla="*/ 0 w 57"/>
                <a:gd name="T17" fmla="*/ 32 h 32"/>
                <a:gd name="T18" fmla="*/ 57 w 57"/>
                <a:gd name="T19" fmla="*/ 32 h 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 h="32">
                  <a:moveTo>
                    <a:pt x="57" y="32"/>
                  </a:moveTo>
                  <a:lnTo>
                    <a:pt x="56" y="24"/>
                  </a:lnTo>
                  <a:lnTo>
                    <a:pt x="53" y="17"/>
                  </a:lnTo>
                  <a:lnTo>
                    <a:pt x="49" y="9"/>
                  </a:lnTo>
                  <a:lnTo>
                    <a:pt x="43" y="4"/>
                  </a:lnTo>
                  <a:lnTo>
                    <a:pt x="37" y="0"/>
                  </a:lnTo>
                  <a:lnTo>
                    <a:pt x="24" y="0"/>
                  </a:lnTo>
                  <a:lnTo>
                    <a:pt x="0" y="27"/>
                  </a:lnTo>
                  <a:lnTo>
                    <a:pt x="0" y="32"/>
                  </a:lnTo>
                  <a:lnTo>
                    <a:pt x="57"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2" name="Freeform 194">
              <a:extLst>
                <a:ext uri="{FF2B5EF4-FFF2-40B4-BE49-F238E27FC236}">
                  <a16:creationId xmlns:a16="http://schemas.microsoft.com/office/drawing/2014/main" id="{F4EB2281-F87C-11A3-E0BA-9A1E9C5BF722}"/>
                </a:ext>
              </a:extLst>
            </p:cNvPr>
            <p:cNvSpPr>
              <a:spLocks/>
            </p:cNvSpPr>
            <p:nvPr/>
          </p:nvSpPr>
          <p:spPr bwMode="auto">
            <a:xfrm>
              <a:off x="1066" y="3988"/>
              <a:ext cx="57" cy="32"/>
            </a:xfrm>
            <a:custGeom>
              <a:avLst/>
              <a:gdLst>
                <a:gd name="T0" fmla="*/ 57 w 57"/>
                <a:gd name="T1" fmla="*/ 32 h 32"/>
                <a:gd name="T2" fmla="*/ 56 w 57"/>
                <a:gd name="T3" fmla="*/ 24 h 32"/>
                <a:gd name="T4" fmla="*/ 53 w 57"/>
                <a:gd name="T5" fmla="*/ 17 h 32"/>
                <a:gd name="T6" fmla="*/ 49 w 57"/>
                <a:gd name="T7" fmla="*/ 9 h 32"/>
                <a:gd name="T8" fmla="*/ 43 w 57"/>
                <a:gd name="T9" fmla="*/ 4 h 32"/>
                <a:gd name="T10" fmla="*/ 37 w 57"/>
                <a:gd name="T11" fmla="*/ 0 h 32"/>
                <a:gd name="T12" fmla="*/ 24 w 57"/>
                <a:gd name="T13" fmla="*/ 0 h 32"/>
                <a:gd name="T14" fmla="*/ 0 w 57"/>
                <a:gd name="T15" fmla="*/ 27 h 32"/>
                <a:gd name="T16" fmla="*/ 0 w 57"/>
                <a:gd name="T17" fmla="*/ 32 h 32"/>
                <a:gd name="T18" fmla="*/ 57 w 57"/>
                <a:gd name="T19" fmla="*/ 32 h 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 h="32">
                  <a:moveTo>
                    <a:pt x="57" y="32"/>
                  </a:moveTo>
                  <a:lnTo>
                    <a:pt x="56" y="24"/>
                  </a:lnTo>
                  <a:lnTo>
                    <a:pt x="53" y="17"/>
                  </a:lnTo>
                  <a:lnTo>
                    <a:pt x="49" y="9"/>
                  </a:lnTo>
                  <a:lnTo>
                    <a:pt x="43" y="4"/>
                  </a:lnTo>
                  <a:lnTo>
                    <a:pt x="37" y="0"/>
                  </a:lnTo>
                  <a:lnTo>
                    <a:pt x="24" y="0"/>
                  </a:lnTo>
                  <a:lnTo>
                    <a:pt x="0" y="27"/>
                  </a:lnTo>
                  <a:lnTo>
                    <a:pt x="0" y="32"/>
                  </a:lnTo>
                  <a:lnTo>
                    <a:pt x="57" y="32"/>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3" name="Freeform 195">
              <a:extLst>
                <a:ext uri="{FF2B5EF4-FFF2-40B4-BE49-F238E27FC236}">
                  <a16:creationId xmlns:a16="http://schemas.microsoft.com/office/drawing/2014/main" id="{AA85D240-BA46-51DF-ABEB-E02CDED04077}"/>
                </a:ext>
              </a:extLst>
            </p:cNvPr>
            <p:cNvSpPr>
              <a:spLocks/>
            </p:cNvSpPr>
            <p:nvPr/>
          </p:nvSpPr>
          <p:spPr bwMode="auto">
            <a:xfrm>
              <a:off x="408" y="3859"/>
              <a:ext cx="411" cy="85"/>
            </a:xfrm>
            <a:custGeom>
              <a:avLst/>
              <a:gdLst>
                <a:gd name="T0" fmla="*/ 64 w 411"/>
                <a:gd name="T1" fmla="*/ 0 h 85"/>
                <a:gd name="T2" fmla="*/ 100 w 411"/>
                <a:gd name="T3" fmla="*/ 0 h 85"/>
                <a:gd name="T4" fmla="*/ 139 w 411"/>
                <a:gd name="T5" fmla="*/ 0 h 85"/>
                <a:gd name="T6" fmla="*/ 217 w 411"/>
                <a:gd name="T7" fmla="*/ 0 h 85"/>
                <a:gd name="T8" fmla="*/ 256 w 411"/>
                <a:gd name="T9" fmla="*/ 3 h 85"/>
                <a:gd name="T10" fmla="*/ 269 w 411"/>
                <a:gd name="T11" fmla="*/ 4 h 85"/>
                <a:gd name="T12" fmla="*/ 289 w 411"/>
                <a:gd name="T13" fmla="*/ 9 h 85"/>
                <a:gd name="T14" fmla="*/ 309 w 411"/>
                <a:gd name="T15" fmla="*/ 17 h 85"/>
                <a:gd name="T16" fmla="*/ 327 w 411"/>
                <a:gd name="T17" fmla="*/ 27 h 85"/>
                <a:gd name="T18" fmla="*/ 327 w 411"/>
                <a:gd name="T19" fmla="*/ 27 h 85"/>
                <a:gd name="T20" fmla="*/ 346 w 411"/>
                <a:gd name="T21" fmla="*/ 39 h 85"/>
                <a:gd name="T22" fmla="*/ 380 w 411"/>
                <a:gd name="T23" fmla="*/ 61 h 85"/>
                <a:gd name="T24" fmla="*/ 411 w 411"/>
                <a:gd name="T25" fmla="*/ 85 h 85"/>
                <a:gd name="T26" fmla="*/ 411 w 411"/>
                <a:gd name="T27" fmla="*/ 85 h 85"/>
                <a:gd name="T28" fmla="*/ 11 w 411"/>
                <a:gd name="T29" fmla="*/ 72 h 85"/>
                <a:gd name="T30" fmla="*/ 6 w 411"/>
                <a:gd name="T31" fmla="*/ 71 h 85"/>
                <a:gd name="T32" fmla="*/ 3 w 411"/>
                <a:gd name="T33" fmla="*/ 67 h 85"/>
                <a:gd name="T34" fmla="*/ 0 w 411"/>
                <a:gd name="T35" fmla="*/ 63 h 85"/>
                <a:gd name="T36" fmla="*/ 0 w 411"/>
                <a:gd name="T37" fmla="*/ 58 h 85"/>
                <a:gd name="T38" fmla="*/ 2 w 411"/>
                <a:gd name="T39" fmla="*/ 54 h 85"/>
                <a:gd name="T40" fmla="*/ 2 w 411"/>
                <a:gd name="T41" fmla="*/ 54 h 85"/>
                <a:gd name="T42" fmla="*/ 17 w 411"/>
                <a:gd name="T43" fmla="*/ 32 h 85"/>
                <a:gd name="T44" fmla="*/ 34 w 411"/>
                <a:gd name="T45" fmla="*/ 14 h 85"/>
                <a:gd name="T46" fmla="*/ 35 w 411"/>
                <a:gd name="T47" fmla="*/ 12 h 85"/>
                <a:gd name="T48" fmla="*/ 44 w 411"/>
                <a:gd name="T49" fmla="*/ 5 h 85"/>
                <a:gd name="T50" fmla="*/ 55 w 411"/>
                <a:gd name="T51" fmla="*/ 1 h 85"/>
                <a:gd name="T52" fmla="*/ 64 w 411"/>
                <a:gd name="T53" fmla="*/ 0 h 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411" h="85">
                  <a:moveTo>
                    <a:pt x="64" y="0"/>
                  </a:moveTo>
                  <a:lnTo>
                    <a:pt x="100" y="0"/>
                  </a:lnTo>
                  <a:lnTo>
                    <a:pt x="139" y="0"/>
                  </a:lnTo>
                  <a:lnTo>
                    <a:pt x="217" y="0"/>
                  </a:lnTo>
                  <a:lnTo>
                    <a:pt x="256" y="3"/>
                  </a:lnTo>
                  <a:lnTo>
                    <a:pt x="269" y="4"/>
                  </a:lnTo>
                  <a:lnTo>
                    <a:pt x="289" y="9"/>
                  </a:lnTo>
                  <a:lnTo>
                    <a:pt x="309" y="17"/>
                  </a:lnTo>
                  <a:lnTo>
                    <a:pt x="327" y="27"/>
                  </a:lnTo>
                  <a:lnTo>
                    <a:pt x="346" y="39"/>
                  </a:lnTo>
                  <a:lnTo>
                    <a:pt x="380" y="61"/>
                  </a:lnTo>
                  <a:lnTo>
                    <a:pt x="411" y="85"/>
                  </a:lnTo>
                  <a:lnTo>
                    <a:pt x="11" y="72"/>
                  </a:lnTo>
                  <a:lnTo>
                    <a:pt x="6" y="71"/>
                  </a:lnTo>
                  <a:lnTo>
                    <a:pt x="3" y="67"/>
                  </a:lnTo>
                  <a:lnTo>
                    <a:pt x="0" y="63"/>
                  </a:lnTo>
                  <a:lnTo>
                    <a:pt x="0" y="58"/>
                  </a:lnTo>
                  <a:lnTo>
                    <a:pt x="2" y="54"/>
                  </a:lnTo>
                  <a:lnTo>
                    <a:pt x="17" y="32"/>
                  </a:lnTo>
                  <a:lnTo>
                    <a:pt x="34" y="14"/>
                  </a:lnTo>
                  <a:lnTo>
                    <a:pt x="35" y="12"/>
                  </a:lnTo>
                  <a:lnTo>
                    <a:pt x="44" y="5"/>
                  </a:lnTo>
                  <a:lnTo>
                    <a:pt x="55" y="1"/>
                  </a:lnTo>
                  <a:lnTo>
                    <a:pt x="64" y="0"/>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4" name="Freeform 196">
              <a:extLst>
                <a:ext uri="{FF2B5EF4-FFF2-40B4-BE49-F238E27FC236}">
                  <a16:creationId xmlns:a16="http://schemas.microsoft.com/office/drawing/2014/main" id="{BC81D618-7340-6CC6-C422-DF3E7977E399}"/>
                </a:ext>
              </a:extLst>
            </p:cNvPr>
            <p:cNvSpPr>
              <a:spLocks/>
            </p:cNvSpPr>
            <p:nvPr/>
          </p:nvSpPr>
          <p:spPr bwMode="auto">
            <a:xfrm>
              <a:off x="408" y="3859"/>
              <a:ext cx="411" cy="85"/>
            </a:xfrm>
            <a:custGeom>
              <a:avLst/>
              <a:gdLst>
                <a:gd name="T0" fmla="*/ 64 w 411"/>
                <a:gd name="T1" fmla="*/ 0 h 85"/>
                <a:gd name="T2" fmla="*/ 100 w 411"/>
                <a:gd name="T3" fmla="*/ 0 h 85"/>
                <a:gd name="T4" fmla="*/ 139 w 411"/>
                <a:gd name="T5" fmla="*/ 0 h 85"/>
                <a:gd name="T6" fmla="*/ 217 w 411"/>
                <a:gd name="T7" fmla="*/ 0 h 85"/>
                <a:gd name="T8" fmla="*/ 256 w 411"/>
                <a:gd name="T9" fmla="*/ 3 h 85"/>
                <a:gd name="T10" fmla="*/ 269 w 411"/>
                <a:gd name="T11" fmla="*/ 4 h 85"/>
                <a:gd name="T12" fmla="*/ 289 w 411"/>
                <a:gd name="T13" fmla="*/ 9 h 85"/>
                <a:gd name="T14" fmla="*/ 309 w 411"/>
                <a:gd name="T15" fmla="*/ 17 h 85"/>
                <a:gd name="T16" fmla="*/ 327 w 411"/>
                <a:gd name="T17" fmla="*/ 27 h 85"/>
                <a:gd name="T18" fmla="*/ 327 w 411"/>
                <a:gd name="T19" fmla="*/ 27 h 85"/>
                <a:gd name="T20" fmla="*/ 346 w 411"/>
                <a:gd name="T21" fmla="*/ 39 h 85"/>
                <a:gd name="T22" fmla="*/ 380 w 411"/>
                <a:gd name="T23" fmla="*/ 61 h 85"/>
                <a:gd name="T24" fmla="*/ 411 w 411"/>
                <a:gd name="T25" fmla="*/ 85 h 85"/>
                <a:gd name="T26" fmla="*/ 411 w 411"/>
                <a:gd name="T27" fmla="*/ 85 h 85"/>
                <a:gd name="T28" fmla="*/ 11 w 411"/>
                <a:gd name="T29" fmla="*/ 72 h 85"/>
                <a:gd name="T30" fmla="*/ 6 w 411"/>
                <a:gd name="T31" fmla="*/ 71 h 85"/>
                <a:gd name="T32" fmla="*/ 3 w 411"/>
                <a:gd name="T33" fmla="*/ 67 h 85"/>
                <a:gd name="T34" fmla="*/ 0 w 411"/>
                <a:gd name="T35" fmla="*/ 63 h 85"/>
                <a:gd name="T36" fmla="*/ 0 w 411"/>
                <a:gd name="T37" fmla="*/ 58 h 85"/>
                <a:gd name="T38" fmla="*/ 2 w 411"/>
                <a:gd name="T39" fmla="*/ 54 h 85"/>
                <a:gd name="T40" fmla="*/ 2 w 411"/>
                <a:gd name="T41" fmla="*/ 54 h 85"/>
                <a:gd name="T42" fmla="*/ 17 w 411"/>
                <a:gd name="T43" fmla="*/ 32 h 85"/>
                <a:gd name="T44" fmla="*/ 34 w 411"/>
                <a:gd name="T45" fmla="*/ 14 h 85"/>
                <a:gd name="T46" fmla="*/ 35 w 411"/>
                <a:gd name="T47" fmla="*/ 12 h 85"/>
                <a:gd name="T48" fmla="*/ 44 w 411"/>
                <a:gd name="T49" fmla="*/ 5 h 85"/>
                <a:gd name="T50" fmla="*/ 55 w 411"/>
                <a:gd name="T51" fmla="*/ 1 h 85"/>
                <a:gd name="T52" fmla="*/ 64 w 411"/>
                <a:gd name="T53" fmla="*/ 0 h 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411" h="85">
                  <a:moveTo>
                    <a:pt x="64" y="0"/>
                  </a:moveTo>
                  <a:lnTo>
                    <a:pt x="100" y="0"/>
                  </a:lnTo>
                  <a:lnTo>
                    <a:pt x="139" y="0"/>
                  </a:lnTo>
                  <a:lnTo>
                    <a:pt x="217" y="0"/>
                  </a:lnTo>
                  <a:lnTo>
                    <a:pt x="256" y="3"/>
                  </a:lnTo>
                  <a:lnTo>
                    <a:pt x="269" y="4"/>
                  </a:lnTo>
                  <a:lnTo>
                    <a:pt x="289" y="9"/>
                  </a:lnTo>
                  <a:lnTo>
                    <a:pt x="309" y="17"/>
                  </a:lnTo>
                  <a:lnTo>
                    <a:pt x="327" y="27"/>
                  </a:lnTo>
                  <a:lnTo>
                    <a:pt x="346" y="39"/>
                  </a:lnTo>
                  <a:lnTo>
                    <a:pt x="380" y="61"/>
                  </a:lnTo>
                  <a:lnTo>
                    <a:pt x="411" y="85"/>
                  </a:lnTo>
                  <a:lnTo>
                    <a:pt x="11" y="72"/>
                  </a:lnTo>
                  <a:lnTo>
                    <a:pt x="6" y="71"/>
                  </a:lnTo>
                  <a:lnTo>
                    <a:pt x="3" y="67"/>
                  </a:lnTo>
                  <a:lnTo>
                    <a:pt x="0" y="63"/>
                  </a:lnTo>
                  <a:lnTo>
                    <a:pt x="0" y="58"/>
                  </a:lnTo>
                  <a:lnTo>
                    <a:pt x="2" y="54"/>
                  </a:lnTo>
                  <a:lnTo>
                    <a:pt x="17" y="32"/>
                  </a:lnTo>
                  <a:lnTo>
                    <a:pt x="34" y="14"/>
                  </a:lnTo>
                  <a:lnTo>
                    <a:pt x="35" y="12"/>
                  </a:lnTo>
                  <a:lnTo>
                    <a:pt x="44" y="5"/>
                  </a:lnTo>
                  <a:lnTo>
                    <a:pt x="55" y="1"/>
                  </a:lnTo>
                  <a:lnTo>
                    <a:pt x="64"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5" name="Freeform 197">
              <a:extLst>
                <a:ext uri="{FF2B5EF4-FFF2-40B4-BE49-F238E27FC236}">
                  <a16:creationId xmlns:a16="http://schemas.microsoft.com/office/drawing/2014/main" id="{411C14C0-8533-300A-9B9B-48A2DE431F88}"/>
                </a:ext>
              </a:extLst>
            </p:cNvPr>
            <p:cNvSpPr>
              <a:spLocks/>
            </p:cNvSpPr>
            <p:nvPr/>
          </p:nvSpPr>
          <p:spPr bwMode="auto">
            <a:xfrm>
              <a:off x="419" y="3862"/>
              <a:ext cx="255" cy="69"/>
            </a:xfrm>
            <a:custGeom>
              <a:avLst/>
              <a:gdLst>
                <a:gd name="T0" fmla="*/ 0 w 255"/>
                <a:gd name="T1" fmla="*/ 69 h 69"/>
                <a:gd name="T2" fmla="*/ 6 w 255"/>
                <a:gd name="T3" fmla="*/ 67 h 69"/>
                <a:gd name="T4" fmla="*/ 255 w 255"/>
                <a:gd name="T5" fmla="*/ 3 h 69"/>
                <a:gd name="T6" fmla="*/ 168 w 255"/>
                <a:gd name="T7" fmla="*/ 0 h 69"/>
                <a:gd name="T8" fmla="*/ 0 w 255"/>
                <a:gd name="T9" fmla="*/ 69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5" h="69">
                  <a:moveTo>
                    <a:pt x="0" y="69"/>
                  </a:moveTo>
                  <a:lnTo>
                    <a:pt x="6" y="67"/>
                  </a:lnTo>
                  <a:lnTo>
                    <a:pt x="255" y="3"/>
                  </a:lnTo>
                  <a:lnTo>
                    <a:pt x="168" y="0"/>
                  </a:lnTo>
                  <a:lnTo>
                    <a:pt x="0"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6" name="Freeform 198">
              <a:extLst>
                <a:ext uri="{FF2B5EF4-FFF2-40B4-BE49-F238E27FC236}">
                  <a16:creationId xmlns:a16="http://schemas.microsoft.com/office/drawing/2014/main" id="{F8832C94-60EA-D554-CACD-C7D7093F7420}"/>
                </a:ext>
              </a:extLst>
            </p:cNvPr>
            <p:cNvSpPr>
              <a:spLocks/>
            </p:cNvSpPr>
            <p:nvPr/>
          </p:nvSpPr>
          <p:spPr bwMode="auto">
            <a:xfrm>
              <a:off x="419" y="3862"/>
              <a:ext cx="255" cy="69"/>
            </a:xfrm>
            <a:custGeom>
              <a:avLst/>
              <a:gdLst>
                <a:gd name="T0" fmla="*/ 0 w 255"/>
                <a:gd name="T1" fmla="*/ 69 h 69"/>
                <a:gd name="T2" fmla="*/ 6 w 255"/>
                <a:gd name="T3" fmla="*/ 67 h 69"/>
                <a:gd name="T4" fmla="*/ 255 w 255"/>
                <a:gd name="T5" fmla="*/ 3 h 69"/>
                <a:gd name="T6" fmla="*/ 168 w 255"/>
                <a:gd name="T7" fmla="*/ 0 h 69"/>
                <a:gd name="T8" fmla="*/ 0 w 255"/>
                <a:gd name="T9" fmla="*/ 69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5" h="69">
                  <a:moveTo>
                    <a:pt x="0" y="69"/>
                  </a:moveTo>
                  <a:lnTo>
                    <a:pt x="6" y="67"/>
                  </a:lnTo>
                  <a:lnTo>
                    <a:pt x="255" y="3"/>
                  </a:lnTo>
                  <a:lnTo>
                    <a:pt x="168" y="0"/>
                  </a:lnTo>
                  <a:lnTo>
                    <a:pt x="0" y="69"/>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7" name="Freeform 199">
              <a:extLst>
                <a:ext uri="{FF2B5EF4-FFF2-40B4-BE49-F238E27FC236}">
                  <a16:creationId xmlns:a16="http://schemas.microsoft.com/office/drawing/2014/main" id="{00AA990C-874A-08B6-8C7E-CC93A3B4D5DA}"/>
                </a:ext>
              </a:extLst>
            </p:cNvPr>
            <p:cNvSpPr>
              <a:spLocks/>
            </p:cNvSpPr>
            <p:nvPr/>
          </p:nvSpPr>
          <p:spPr bwMode="auto">
            <a:xfrm>
              <a:off x="580" y="3859"/>
              <a:ext cx="36" cy="79"/>
            </a:xfrm>
            <a:custGeom>
              <a:avLst/>
              <a:gdLst>
                <a:gd name="T0" fmla="*/ 36 w 36"/>
                <a:gd name="T1" fmla="*/ 79 h 79"/>
                <a:gd name="T2" fmla="*/ 23 w 36"/>
                <a:gd name="T3" fmla="*/ 0 h 79"/>
                <a:gd name="T4" fmla="*/ 0 w 36"/>
                <a:gd name="T5" fmla="*/ 0 h 79"/>
                <a:gd name="T6" fmla="*/ 4 w 36"/>
                <a:gd name="T7" fmla="*/ 77 h 79"/>
                <a:gd name="T8" fmla="*/ 36 w 36"/>
                <a:gd name="T9" fmla="*/ 79 h 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79">
                  <a:moveTo>
                    <a:pt x="36" y="79"/>
                  </a:moveTo>
                  <a:lnTo>
                    <a:pt x="23" y="0"/>
                  </a:lnTo>
                  <a:lnTo>
                    <a:pt x="0" y="0"/>
                  </a:lnTo>
                  <a:lnTo>
                    <a:pt x="4" y="77"/>
                  </a:lnTo>
                  <a:lnTo>
                    <a:pt x="36" y="79"/>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8" name="Freeform 200">
              <a:extLst>
                <a:ext uri="{FF2B5EF4-FFF2-40B4-BE49-F238E27FC236}">
                  <a16:creationId xmlns:a16="http://schemas.microsoft.com/office/drawing/2014/main" id="{CD4C647F-E010-3312-5256-9B4D3A448B81}"/>
                </a:ext>
              </a:extLst>
            </p:cNvPr>
            <p:cNvSpPr>
              <a:spLocks/>
            </p:cNvSpPr>
            <p:nvPr/>
          </p:nvSpPr>
          <p:spPr bwMode="auto">
            <a:xfrm>
              <a:off x="580" y="3859"/>
              <a:ext cx="36" cy="79"/>
            </a:xfrm>
            <a:custGeom>
              <a:avLst/>
              <a:gdLst>
                <a:gd name="T0" fmla="*/ 36 w 36"/>
                <a:gd name="T1" fmla="*/ 79 h 79"/>
                <a:gd name="T2" fmla="*/ 23 w 36"/>
                <a:gd name="T3" fmla="*/ 0 h 79"/>
                <a:gd name="T4" fmla="*/ 0 w 36"/>
                <a:gd name="T5" fmla="*/ 0 h 79"/>
                <a:gd name="T6" fmla="*/ 4 w 36"/>
                <a:gd name="T7" fmla="*/ 77 h 79"/>
                <a:gd name="T8" fmla="*/ 36 w 36"/>
                <a:gd name="T9" fmla="*/ 79 h 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79">
                  <a:moveTo>
                    <a:pt x="36" y="79"/>
                  </a:moveTo>
                  <a:lnTo>
                    <a:pt x="23" y="0"/>
                  </a:lnTo>
                  <a:lnTo>
                    <a:pt x="0" y="0"/>
                  </a:lnTo>
                  <a:lnTo>
                    <a:pt x="4" y="77"/>
                  </a:lnTo>
                  <a:lnTo>
                    <a:pt x="36" y="7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9" name="Rectangle 201">
              <a:extLst>
                <a:ext uri="{FF2B5EF4-FFF2-40B4-BE49-F238E27FC236}">
                  <a16:creationId xmlns:a16="http://schemas.microsoft.com/office/drawing/2014/main" id="{5FEA99A1-00A8-559C-FB52-2677DF96FB20}"/>
                </a:ext>
              </a:extLst>
            </p:cNvPr>
            <p:cNvSpPr>
              <a:spLocks noChangeArrowheads="1"/>
            </p:cNvSpPr>
            <p:nvPr/>
          </p:nvSpPr>
          <p:spPr bwMode="auto">
            <a:xfrm>
              <a:off x="467" y="3859"/>
              <a:ext cx="6" cy="75"/>
            </a:xfrm>
            <a:prstGeom prst="rect">
              <a:avLst/>
            </a:prstGeom>
            <a:solidFill>
              <a:srgbClr val="003FB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170" name="Rectangle 202">
              <a:extLst>
                <a:ext uri="{FF2B5EF4-FFF2-40B4-BE49-F238E27FC236}">
                  <a16:creationId xmlns:a16="http://schemas.microsoft.com/office/drawing/2014/main" id="{0C446B69-6FEA-1093-C0D9-E3BFF68EE439}"/>
                </a:ext>
              </a:extLst>
            </p:cNvPr>
            <p:cNvSpPr>
              <a:spLocks noChangeArrowheads="1"/>
            </p:cNvSpPr>
            <p:nvPr/>
          </p:nvSpPr>
          <p:spPr bwMode="auto">
            <a:xfrm>
              <a:off x="467" y="3859"/>
              <a:ext cx="6" cy="75"/>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171" name="Freeform 203">
              <a:extLst>
                <a:ext uri="{FF2B5EF4-FFF2-40B4-BE49-F238E27FC236}">
                  <a16:creationId xmlns:a16="http://schemas.microsoft.com/office/drawing/2014/main" id="{EB339450-15CE-97EE-5985-E7E3F66F9067}"/>
                </a:ext>
              </a:extLst>
            </p:cNvPr>
            <p:cNvSpPr>
              <a:spLocks/>
            </p:cNvSpPr>
            <p:nvPr/>
          </p:nvSpPr>
          <p:spPr bwMode="auto">
            <a:xfrm>
              <a:off x="712" y="3868"/>
              <a:ext cx="140" cy="74"/>
            </a:xfrm>
            <a:custGeom>
              <a:avLst/>
              <a:gdLst>
                <a:gd name="T0" fmla="*/ 25 w 140"/>
                <a:gd name="T1" fmla="*/ 9 h 74"/>
                <a:gd name="T2" fmla="*/ 56 w 140"/>
                <a:gd name="T3" fmla="*/ 23 h 74"/>
                <a:gd name="T4" fmla="*/ 86 w 140"/>
                <a:gd name="T5" fmla="*/ 40 h 74"/>
                <a:gd name="T6" fmla="*/ 113 w 140"/>
                <a:gd name="T7" fmla="*/ 57 h 74"/>
                <a:gd name="T8" fmla="*/ 140 w 140"/>
                <a:gd name="T9" fmla="*/ 72 h 74"/>
                <a:gd name="T10" fmla="*/ 122 w 140"/>
                <a:gd name="T11" fmla="*/ 74 h 74"/>
                <a:gd name="T12" fmla="*/ 53 w 140"/>
                <a:gd name="T13" fmla="*/ 26 h 74"/>
                <a:gd name="T14" fmla="*/ 27 w 140"/>
                <a:gd name="T15" fmla="*/ 12 h 74"/>
                <a:gd name="T16" fmla="*/ 13 w 140"/>
                <a:gd name="T17" fmla="*/ 5 h 74"/>
                <a:gd name="T18" fmla="*/ 0 w 140"/>
                <a:gd name="T19" fmla="*/ 0 h 74"/>
                <a:gd name="T20" fmla="*/ 25 w 140"/>
                <a:gd name="T21" fmla="*/ 9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0" h="74">
                  <a:moveTo>
                    <a:pt x="25" y="9"/>
                  </a:moveTo>
                  <a:lnTo>
                    <a:pt x="56" y="23"/>
                  </a:lnTo>
                  <a:lnTo>
                    <a:pt x="86" y="40"/>
                  </a:lnTo>
                  <a:lnTo>
                    <a:pt x="113" y="57"/>
                  </a:lnTo>
                  <a:lnTo>
                    <a:pt x="140" y="72"/>
                  </a:lnTo>
                  <a:lnTo>
                    <a:pt x="122" y="74"/>
                  </a:lnTo>
                  <a:lnTo>
                    <a:pt x="53" y="26"/>
                  </a:lnTo>
                  <a:lnTo>
                    <a:pt x="27" y="12"/>
                  </a:lnTo>
                  <a:lnTo>
                    <a:pt x="13" y="5"/>
                  </a:lnTo>
                  <a:lnTo>
                    <a:pt x="0" y="0"/>
                  </a:lnTo>
                  <a:lnTo>
                    <a:pt x="25" y="9"/>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2" name="Freeform 204">
              <a:extLst>
                <a:ext uri="{FF2B5EF4-FFF2-40B4-BE49-F238E27FC236}">
                  <a16:creationId xmlns:a16="http://schemas.microsoft.com/office/drawing/2014/main" id="{BFDCE082-F56B-15FB-F516-D3E5B67A5248}"/>
                </a:ext>
              </a:extLst>
            </p:cNvPr>
            <p:cNvSpPr>
              <a:spLocks/>
            </p:cNvSpPr>
            <p:nvPr/>
          </p:nvSpPr>
          <p:spPr bwMode="auto">
            <a:xfrm>
              <a:off x="712" y="3868"/>
              <a:ext cx="140" cy="74"/>
            </a:xfrm>
            <a:custGeom>
              <a:avLst/>
              <a:gdLst>
                <a:gd name="T0" fmla="*/ 25 w 140"/>
                <a:gd name="T1" fmla="*/ 9 h 74"/>
                <a:gd name="T2" fmla="*/ 56 w 140"/>
                <a:gd name="T3" fmla="*/ 23 h 74"/>
                <a:gd name="T4" fmla="*/ 86 w 140"/>
                <a:gd name="T5" fmla="*/ 40 h 74"/>
                <a:gd name="T6" fmla="*/ 113 w 140"/>
                <a:gd name="T7" fmla="*/ 57 h 74"/>
                <a:gd name="T8" fmla="*/ 140 w 140"/>
                <a:gd name="T9" fmla="*/ 72 h 74"/>
                <a:gd name="T10" fmla="*/ 122 w 140"/>
                <a:gd name="T11" fmla="*/ 74 h 74"/>
                <a:gd name="T12" fmla="*/ 53 w 140"/>
                <a:gd name="T13" fmla="*/ 26 h 74"/>
                <a:gd name="T14" fmla="*/ 27 w 140"/>
                <a:gd name="T15" fmla="*/ 12 h 74"/>
                <a:gd name="T16" fmla="*/ 13 w 140"/>
                <a:gd name="T17" fmla="*/ 5 h 74"/>
                <a:gd name="T18" fmla="*/ 0 w 140"/>
                <a:gd name="T19" fmla="*/ 0 h 74"/>
                <a:gd name="T20" fmla="*/ 25 w 140"/>
                <a:gd name="T21" fmla="*/ 9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0" h="74">
                  <a:moveTo>
                    <a:pt x="25" y="9"/>
                  </a:moveTo>
                  <a:lnTo>
                    <a:pt x="56" y="23"/>
                  </a:lnTo>
                  <a:lnTo>
                    <a:pt x="86" y="40"/>
                  </a:lnTo>
                  <a:lnTo>
                    <a:pt x="113" y="57"/>
                  </a:lnTo>
                  <a:lnTo>
                    <a:pt x="140" y="72"/>
                  </a:lnTo>
                  <a:lnTo>
                    <a:pt x="122" y="74"/>
                  </a:lnTo>
                  <a:lnTo>
                    <a:pt x="53" y="26"/>
                  </a:lnTo>
                  <a:lnTo>
                    <a:pt x="27" y="12"/>
                  </a:lnTo>
                  <a:lnTo>
                    <a:pt x="13" y="5"/>
                  </a:lnTo>
                  <a:lnTo>
                    <a:pt x="0" y="0"/>
                  </a:lnTo>
                  <a:lnTo>
                    <a:pt x="25" y="9"/>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3" name="Freeform 205">
              <a:extLst>
                <a:ext uri="{FF2B5EF4-FFF2-40B4-BE49-F238E27FC236}">
                  <a16:creationId xmlns:a16="http://schemas.microsoft.com/office/drawing/2014/main" id="{855009BE-43B0-ECEC-8CCD-DA30CDE89D26}"/>
                </a:ext>
              </a:extLst>
            </p:cNvPr>
            <p:cNvSpPr>
              <a:spLocks/>
            </p:cNvSpPr>
            <p:nvPr/>
          </p:nvSpPr>
          <p:spPr bwMode="auto">
            <a:xfrm>
              <a:off x="832" y="3945"/>
              <a:ext cx="15" cy="128"/>
            </a:xfrm>
            <a:custGeom>
              <a:avLst/>
              <a:gdLst>
                <a:gd name="T0" fmla="*/ 0 w 15"/>
                <a:gd name="T1" fmla="*/ 0 h 128"/>
                <a:gd name="T2" fmla="*/ 1 w 15"/>
                <a:gd name="T3" fmla="*/ 2 h 128"/>
                <a:gd name="T4" fmla="*/ 6 w 15"/>
                <a:gd name="T5" fmla="*/ 4 h 128"/>
                <a:gd name="T6" fmla="*/ 11 w 15"/>
                <a:gd name="T7" fmla="*/ 8 h 128"/>
                <a:gd name="T8" fmla="*/ 14 w 15"/>
                <a:gd name="T9" fmla="*/ 20 h 128"/>
                <a:gd name="T10" fmla="*/ 15 w 15"/>
                <a:gd name="T11" fmla="*/ 55 h 128"/>
                <a:gd name="T12" fmla="*/ 13 w 15"/>
                <a:gd name="T13" fmla="*/ 79 h 128"/>
                <a:gd name="T14" fmla="*/ 9 w 15"/>
                <a:gd name="T15" fmla="*/ 104 h 128"/>
                <a:gd name="T16" fmla="*/ 2 w 15"/>
                <a:gd name="T17" fmla="*/ 128 h 1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 h="128">
                  <a:moveTo>
                    <a:pt x="0" y="0"/>
                  </a:moveTo>
                  <a:lnTo>
                    <a:pt x="1" y="2"/>
                  </a:lnTo>
                  <a:lnTo>
                    <a:pt x="6" y="4"/>
                  </a:lnTo>
                  <a:lnTo>
                    <a:pt x="11" y="8"/>
                  </a:lnTo>
                  <a:lnTo>
                    <a:pt x="14" y="20"/>
                  </a:lnTo>
                  <a:lnTo>
                    <a:pt x="15" y="55"/>
                  </a:lnTo>
                  <a:lnTo>
                    <a:pt x="13" y="79"/>
                  </a:lnTo>
                  <a:lnTo>
                    <a:pt x="9" y="104"/>
                  </a:lnTo>
                  <a:lnTo>
                    <a:pt x="2" y="128"/>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4" name="Freeform 206">
              <a:extLst>
                <a:ext uri="{FF2B5EF4-FFF2-40B4-BE49-F238E27FC236}">
                  <a16:creationId xmlns:a16="http://schemas.microsoft.com/office/drawing/2014/main" id="{64180537-5647-4D6E-A667-119A83D76A9E}"/>
                </a:ext>
              </a:extLst>
            </p:cNvPr>
            <p:cNvSpPr>
              <a:spLocks/>
            </p:cNvSpPr>
            <p:nvPr/>
          </p:nvSpPr>
          <p:spPr bwMode="auto">
            <a:xfrm>
              <a:off x="603" y="3939"/>
              <a:ext cx="11" cy="132"/>
            </a:xfrm>
            <a:custGeom>
              <a:avLst/>
              <a:gdLst>
                <a:gd name="T0" fmla="*/ 7 w 11"/>
                <a:gd name="T1" fmla="*/ 132 h 132"/>
                <a:gd name="T2" fmla="*/ 9 w 11"/>
                <a:gd name="T3" fmla="*/ 107 h 132"/>
                <a:gd name="T4" fmla="*/ 11 w 11"/>
                <a:gd name="T5" fmla="*/ 81 h 132"/>
                <a:gd name="T6" fmla="*/ 9 w 11"/>
                <a:gd name="T7" fmla="*/ 55 h 132"/>
                <a:gd name="T8" fmla="*/ 7 w 11"/>
                <a:gd name="T9" fmla="*/ 31 h 132"/>
                <a:gd name="T10" fmla="*/ 2 w 11"/>
                <a:gd name="T11" fmla="*/ 6 h 132"/>
                <a:gd name="T12" fmla="*/ 0 w 11"/>
                <a:gd name="T13" fmla="*/ 0 h 1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 h="132">
                  <a:moveTo>
                    <a:pt x="7" y="132"/>
                  </a:moveTo>
                  <a:lnTo>
                    <a:pt x="9" y="107"/>
                  </a:lnTo>
                  <a:lnTo>
                    <a:pt x="11" y="81"/>
                  </a:lnTo>
                  <a:lnTo>
                    <a:pt x="9" y="55"/>
                  </a:lnTo>
                  <a:lnTo>
                    <a:pt x="7" y="31"/>
                  </a:lnTo>
                  <a:lnTo>
                    <a:pt x="2" y="6"/>
                  </a:lnTo>
                  <a:lnTo>
                    <a:pt x="0"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5" name="Freeform 207">
              <a:extLst>
                <a:ext uri="{FF2B5EF4-FFF2-40B4-BE49-F238E27FC236}">
                  <a16:creationId xmlns:a16="http://schemas.microsoft.com/office/drawing/2014/main" id="{C327B938-DD2B-25B2-D5E3-BC3822B2E3F0}"/>
                </a:ext>
              </a:extLst>
            </p:cNvPr>
            <p:cNvSpPr>
              <a:spLocks/>
            </p:cNvSpPr>
            <p:nvPr/>
          </p:nvSpPr>
          <p:spPr bwMode="auto">
            <a:xfrm>
              <a:off x="383" y="3863"/>
              <a:ext cx="73" cy="208"/>
            </a:xfrm>
            <a:custGeom>
              <a:avLst/>
              <a:gdLst>
                <a:gd name="T0" fmla="*/ 63 w 73"/>
                <a:gd name="T1" fmla="*/ 0 h 208"/>
                <a:gd name="T2" fmla="*/ 45 w 73"/>
                <a:gd name="T3" fmla="*/ 15 h 208"/>
                <a:gd name="T4" fmla="*/ 28 w 73"/>
                <a:gd name="T5" fmla="*/ 32 h 208"/>
                <a:gd name="T6" fmla="*/ 14 w 73"/>
                <a:gd name="T7" fmla="*/ 51 h 208"/>
                <a:gd name="T8" fmla="*/ 2 w 73"/>
                <a:gd name="T9" fmla="*/ 68 h 208"/>
                <a:gd name="T10" fmla="*/ 0 w 73"/>
                <a:gd name="T11" fmla="*/ 75 h 208"/>
                <a:gd name="T12" fmla="*/ 0 w 73"/>
                <a:gd name="T13" fmla="*/ 82 h 208"/>
                <a:gd name="T14" fmla="*/ 2 w 73"/>
                <a:gd name="T15" fmla="*/ 89 h 208"/>
                <a:gd name="T16" fmla="*/ 6 w 73"/>
                <a:gd name="T17" fmla="*/ 95 h 208"/>
                <a:gd name="T18" fmla="*/ 10 w 73"/>
                <a:gd name="T19" fmla="*/ 99 h 208"/>
                <a:gd name="T20" fmla="*/ 44 w 73"/>
                <a:gd name="T21" fmla="*/ 131 h 208"/>
                <a:gd name="T22" fmla="*/ 53 w 73"/>
                <a:gd name="T23" fmla="*/ 137 h 208"/>
                <a:gd name="T24" fmla="*/ 59 w 73"/>
                <a:gd name="T25" fmla="*/ 143 h 208"/>
                <a:gd name="T26" fmla="*/ 64 w 73"/>
                <a:gd name="T27" fmla="*/ 151 h 208"/>
                <a:gd name="T28" fmla="*/ 67 w 73"/>
                <a:gd name="T29" fmla="*/ 160 h 208"/>
                <a:gd name="T30" fmla="*/ 69 w 73"/>
                <a:gd name="T31" fmla="*/ 169 h 208"/>
                <a:gd name="T32" fmla="*/ 73 w 73"/>
                <a:gd name="T33" fmla="*/ 208 h 20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73" h="208">
                  <a:moveTo>
                    <a:pt x="63" y="0"/>
                  </a:moveTo>
                  <a:lnTo>
                    <a:pt x="45" y="15"/>
                  </a:lnTo>
                  <a:lnTo>
                    <a:pt x="28" y="32"/>
                  </a:lnTo>
                  <a:lnTo>
                    <a:pt x="14" y="51"/>
                  </a:lnTo>
                  <a:lnTo>
                    <a:pt x="2" y="68"/>
                  </a:lnTo>
                  <a:lnTo>
                    <a:pt x="0" y="75"/>
                  </a:lnTo>
                  <a:lnTo>
                    <a:pt x="0" y="82"/>
                  </a:lnTo>
                  <a:lnTo>
                    <a:pt x="2" y="89"/>
                  </a:lnTo>
                  <a:lnTo>
                    <a:pt x="6" y="95"/>
                  </a:lnTo>
                  <a:lnTo>
                    <a:pt x="10" y="99"/>
                  </a:lnTo>
                  <a:lnTo>
                    <a:pt x="44" y="131"/>
                  </a:lnTo>
                  <a:lnTo>
                    <a:pt x="53" y="137"/>
                  </a:lnTo>
                  <a:lnTo>
                    <a:pt x="59" y="143"/>
                  </a:lnTo>
                  <a:lnTo>
                    <a:pt x="64" y="151"/>
                  </a:lnTo>
                  <a:lnTo>
                    <a:pt x="67" y="160"/>
                  </a:lnTo>
                  <a:lnTo>
                    <a:pt x="69" y="169"/>
                  </a:lnTo>
                  <a:lnTo>
                    <a:pt x="73" y="208"/>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6" name="Freeform 208">
              <a:extLst>
                <a:ext uri="{FF2B5EF4-FFF2-40B4-BE49-F238E27FC236}">
                  <a16:creationId xmlns:a16="http://schemas.microsoft.com/office/drawing/2014/main" id="{58C2A563-ED6E-B9DA-6E89-AF354B3F48A9}"/>
                </a:ext>
              </a:extLst>
            </p:cNvPr>
            <p:cNvSpPr>
              <a:spLocks/>
            </p:cNvSpPr>
            <p:nvPr/>
          </p:nvSpPr>
          <p:spPr bwMode="auto">
            <a:xfrm>
              <a:off x="178" y="3931"/>
              <a:ext cx="36" cy="42"/>
            </a:xfrm>
            <a:custGeom>
              <a:avLst/>
              <a:gdLst>
                <a:gd name="T0" fmla="*/ 0 w 36"/>
                <a:gd name="T1" fmla="*/ 21 h 42"/>
                <a:gd name="T2" fmla="*/ 0 w 36"/>
                <a:gd name="T3" fmla="*/ 21 h 42"/>
                <a:gd name="T4" fmla="*/ 1 w 36"/>
                <a:gd name="T5" fmla="*/ 14 h 42"/>
                <a:gd name="T6" fmla="*/ 5 w 36"/>
                <a:gd name="T7" fmla="*/ 8 h 42"/>
                <a:gd name="T8" fmla="*/ 10 w 36"/>
                <a:gd name="T9" fmla="*/ 3 h 42"/>
                <a:gd name="T10" fmla="*/ 16 w 36"/>
                <a:gd name="T11" fmla="*/ 0 h 42"/>
                <a:gd name="T12" fmla="*/ 19 w 36"/>
                <a:gd name="T13" fmla="*/ 2 h 42"/>
                <a:gd name="T14" fmla="*/ 24 w 36"/>
                <a:gd name="T15" fmla="*/ 7 h 42"/>
                <a:gd name="T16" fmla="*/ 29 w 36"/>
                <a:gd name="T17" fmla="*/ 14 h 42"/>
                <a:gd name="T18" fmla="*/ 33 w 36"/>
                <a:gd name="T19" fmla="*/ 23 h 42"/>
                <a:gd name="T20" fmla="*/ 36 w 36"/>
                <a:gd name="T21" fmla="*/ 32 h 42"/>
                <a:gd name="T22" fmla="*/ 36 w 36"/>
                <a:gd name="T23" fmla="*/ 42 h 42"/>
                <a:gd name="T24" fmla="*/ 0 w 36"/>
                <a:gd name="T25" fmla="*/ 42 h 42"/>
                <a:gd name="T26" fmla="*/ 0 w 36"/>
                <a:gd name="T27" fmla="*/ 21 h 4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6" h="42">
                  <a:moveTo>
                    <a:pt x="0" y="21"/>
                  </a:moveTo>
                  <a:lnTo>
                    <a:pt x="0" y="21"/>
                  </a:lnTo>
                  <a:lnTo>
                    <a:pt x="1" y="14"/>
                  </a:lnTo>
                  <a:lnTo>
                    <a:pt x="5" y="8"/>
                  </a:lnTo>
                  <a:lnTo>
                    <a:pt x="10" y="3"/>
                  </a:lnTo>
                  <a:lnTo>
                    <a:pt x="16" y="0"/>
                  </a:lnTo>
                  <a:lnTo>
                    <a:pt x="19" y="2"/>
                  </a:lnTo>
                  <a:lnTo>
                    <a:pt x="24" y="7"/>
                  </a:lnTo>
                  <a:lnTo>
                    <a:pt x="29" y="14"/>
                  </a:lnTo>
                  <a:lnTo>
                    <a:pt x="33" y="23"/>
                  </a:lnTo>
                  <a:lnTo>
                    <a:pt x="36" y="32"/>
                  </a:lnTo>
                  <a:lnTo>
                    <a:pt x="36" y="42"/>
                  </a:lnTo>
                  <a:lnTo>
                    <a:pt x="0" y="42"/>
                  </a:lnTo>
                  <a:lnTo>
                    <a:pt x="0" y="21"/>
                  </a:lnTo>
                  <a:close/>
                </a:path>
              </a:pathLst>
            </a:custGeom>
            <a:solidFill>
              <a:srgbClr val="FF6B2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7" name="Freeform 209">
              <a:extLst>
                <a:ext uri="{FF2B5EF4-FFF2-40B4-BE49-F238E27FC236}">
                  <a16:creationId xmlns:a16="http://schemas.microsoft.com/office/drawing/2014/main" id="{7ABDE111-E4A3-D65C-A31E-EBF71DB6DD2A}"/>
                </a:ext>
              </a:extLst>
            </p:cNvPr>
            <p:cNvSpPr>
              <a:spLocks/>
            </p:cNvSpPr>
            <p:nvPr/>
          </p:nvSpPr>
          <p:spPr bwMode="auto">
            <a:xfrm>
              <a:off x="178" y="3931"/>
              <a:ext cx="36" cy="42"/>
            </a:xfrm>
            <a:custGeom>
              <a:avLst/>
              <a:gdLst>
                <a:gd name="T0" fmla="*/ 0 w 36"/>
                <a:gd name="T1" fmla="*/ 21 h 42"/>
                <a:gd name="T2" fmla="*/ 0 w 36"/>
                <a:gd name="T3" fmla="*/ 21 h 42"/>
                <a:gd name="T4" fmla="*/ 1 w 36"/>
                <a:gd name="T5" fmla="*/ 14 h 42"/>
                <a:gd name="T6" fmla="*/ 5 w 36"/>
                <a:gd name="T7" fmla="*/ 8 h 42"/>
                <a:gd name="T8" fmla="*/ 10 w 36"/>
                <a:gd name="T9" fmla="*/ 3 h 42"/>
                <a:gd name="T10" fmla="*/ 16 w 36"/>
                <a:gd name="T11" fmla="*/ 0 h 42"/>
                <a:gd name="T12" fmla="*/ 19 w 36"/>
                <a:gd name="T13" fmla="*/ 2 h 42"/>
                <a:gd name="T14" fmla="*/ 24 w 36"/>
                <a:gd name="T15" fmla="*/ 7 h 42"/>
                <a:gd name="T16" fmla="*/ 29 w 36"/>
                <a:gd name="T17" fmla="*/ 14 h 42"/>
                <a:gd name="T18" fmla="*/ 33 w 36"/>
                <a:gd name="T19" fmla="*/ 23 h 42"/>
                <a:gd name="T20" fmla="*/ 36 w 36"/>
                <a:gd name="T21" fmla="*/ 32 h 42"/>
                <a:gd name="T22" fmla="*/ 36 w 36"/>
                <a:gd name="T23" fmla="*/ 42 h 42"/>
                <a:gd name="T24" fmla="*/ 0 w 36"/>
                <a:gd name="T25" fmla="*/ 42 h 42"/>
                <a:gd name="T26" fmla="*/ 0 w 36"/>
                <a:gd name="T27" fmla="*/ 21 h 4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6" h="42">
                  <a:moveTo>
                    <a:pt x="0" y="21"/>
                  </a:moveTo>
                  <a:lnTo>
                    <a:pt x="0" y="21"/>
                  </a:lnTo>
                  <a:lnTo>
                    <a:pt x="1" y="14"/>
                  </a:lnTo>
                  <a:lnTo>
                    <a:pt x="5" y="8"/>
                  </a:lnTo>
                  <a:lnTo>
                    <a:pt x="10" y="3"/>
                  </a:lnTo>
                  <a:lnTo>
                    <a:pt x="16" y="0"/>
                  </a:lnTo>
                  <a:lnTo>
                    <a:pt x="19" y="2"/>
                  </a:lnTo>
                  <a:lnTo>
                    <a:pt x="24" y="7"/>
                  </a:lnTo>
                  <a:lnTo>
                    <a:pt x="29" y="14"/>
                  </a:lnTo>
                  <a:lnTo>
                    <a:pt x="33" y="23"/>
                  </a:lnTo>
                  <a:lnTo>
                    <a:pt x="36" y="32"/>
                  </a:lnTo>
                  <a:lnTo>
                    <a:pt x="36" y="42"/>
                  </a:lnTo>
                  <a:lnTo>
                    <a:pt x="0" y="42"/>
                  </a:lnTo>
                  <a:lnTo>
                    <a:pt x="0" y="21"/>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8" name="Freeform 210">
              <a:extLst>
                <a:ext uri="{FF2B5EF4-FFF2-40B4-BE49-F238E27FC236}">
                  <a16:creationId xmlns:a16="http://schemas.microsoft.com/office/drawing/2014/main" id="{78D3F815-07E3-30AC-2F7C-853960E39245}"/>
                </a:ext>
              </a:extLst>
            </p:cNvPr>
            <p:cNvSpPr>
              <a:spLocks/>
            </p:cNvSpPr>
            <p:nvPr/>
          </p:nvSpPr>
          <p:spPr bwMode="auto">
            <a:xfrm>
              <a:off x="771" y="3920"/>
              <a:ext cx="48" cy="24"/>
            </a:xfrm>
            <a:custGeom>
              <a:avLst/>
              <a:gdLst>
                <a:gd name="T0" fmla="*/ 15 w 48"/>
                <a:gd name="T1" fmla="*/ 0 h 24"/>
                <a:gd name="T2" fmla="*/ 0 w 48"/>
                <a:gd name="T3" fmla="*/ 23 h 24"/>
                <a:gd name="T4" fmla="*/ 48 w 48"/>
                <a:gd name="T5" fmla="*/ 24 h 24"/>
                <a:gd name="T6" fmla="*/ 15 w 48"/>
                <a:gd name="T7" fmla="*/ 0 h 2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8" h="24">
                  <a:moveTo>
                    <a:pt x="15" y="0"/>
                  </a:moveTo>
                  <a:lnTo>
                    <a:pt x="0" y="23"/>
                  </a:lnTo>
                  <a:lnTo>
                    <a:pt x="48" y="24"/>
                  </a:lnTo>
                  <a:lnTo>
                    <a:pt x="15" y="0"/>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9" name="Freeform 211">
              <a:extLst>
                <a:ext uri="{FF2B5EF4-FFF2-40B4-BE49-F238E27FC236}">
                  <a16:creationId xmlns:a16="http://schemas.microsoft.com/office/drawing/2014/main" id="{2B097923-4186-2651-EF39-E401178145E8}"/>
                </a:ext>
              </a:extLst>
            </p:cNvPr>
            <p:cNvSpPr>
              <a:spLocks/>
            </p:cNvSpPr>
            <p:nvPr/>
          </p:nvSpPr>
          <p:spPr bwMode="auto">
            <a:xfrm>
              <a:off x="771" y="3920"/>
              <a:ext cx="48" cy="24"/>
            </a:xfrm>
            <a:custGeom>
              <a:avLst/>
              <a:gdLst>
                <a:gd name="T0" fmla="*/ 15 w 48"/>
                <a:gd name="T1" fmla="*/ 0 h 24"/>
                <a:gd name="T2" fmla="*/ 0 w 48"/>
                <a:gd name="T3" fmla="*/ 23 h 24"/>
                <a:gd name="T4" fmla="*/ 48 w 48"/>
                <a:gd name="T5" fmla="*/ 24 h 24"/>
                <a:gd name="T6" fmla="*/ 15 w 48"/>
                <a:gd name="T7" fmla="*/ 0 h 2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8" h="24">
                  <a:moveTo>
                    <a:pt x="15" y="0"/>
                  </a:moveTo>
                  <a:lnTo>
                    <a:pt x="0" y="23"/>
                  </a:lnTo>
                  <a:lnTo>
                    <a:pt x="48" y="24"/>
                  </a:lnTo>
                  <a:lnTo>
                    <a:pt x="15"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0" name="Freeform 212">
              <a:extLst>
                <a:ext uri="{FF2B5EF4-FFF2-40B4-BE49-F238E27FC236}">
                  <a16:creationId xmlns:a16="http://schemas.microsoft.com/office/drawing/2014/main" id="{4808BCA6-E417-1EC9-2938-E98CB9195B05}"/>
                </a:ext>
              </a:extLst>
            </p:cNvPr>
            <p:cNvSpPr>
              <a:spLocks/>
            </p:cNvSpPr>
            <p:nvPr/>
          </p:nvSpPr>
          <p:spPr bwMode="auto">
            <a:xfrm>
              <a:off x="783" y="3914"/>
              <a:ext cx="18" cy="33"/>
            </a:xfrm>
            <a:custGeom>
              <a:avLst/>
              <a:gdLst>
                <a:gd name="T0" fmla="*/ 1 w 18"/>
                <a:gd name="T1" fmla="*/ 33 h 33"/>
                <a:gd name="T2" fmla="*/ 6 w 18"/>
                <a:gd name="T3" fmla="*/ 31 h 33"/>
                <a:gd name="T4" fmla="*/ 11 w 18"/>
                <a:gd name="T5" fmla="*/ 29 h 33"/>
                <a:gd name="T6" fmla="*/ 15 w 18"/>
                <a:gd name="T7" fmla="*/ 25 h 33"/>
                <a:gd name="T8" fmla="*/ 18 w 18"/>
                <a:gd name="T9" fmla="*/ 20 h 33"/>
                <a:gd name="T10" fmla="*/ 18 w 18"/>
                <a:gd name="T11" fmla="*/ 13 h 33"/>
                <a:gd name="T12" fmla="*/ 15 w 18"/>
                <a:gd name="T13" fmla="*/ 8 h 33"/>
                <a:gd name="T14" fmla="*/ 11 w 18"/>
                <a:gd name="T15" fmla="*/ 4 h 33"/>
                <a:gd name="T16" fmla="*/ 6 w 18"/>
                <a:gd name="T17" fmla="*/ 2 h 33"/>
                <a:gd name="T18" fmla="*/ 1 w 18"/>
                <a:gd name="T19" fmla="*/ 0 h 33"/>
                <a:gd name="T20" fmla="*/ 0 w 18"/>
                <a:gd name="T21" fmla="*/ 33 h 33"/>
                <a:gd name="T22" fmla="*/ 1 w 18"/>
                <a:gd name="T23" fmla="*/ 33 h 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8" h="33">
                  <a:moveTo>
                    <a:pt x="1" y="33"/>
                  </a:moveTo>
                  <a:lnTo>
                    <a:pt x="6" y="31"/>
                  </a:lnTo>
                  <a:lnTo>
                    <a:pt x="11" y="29"/>
                  </a:lnTo>
                  <a:lnTo>
                    <a:pt x="15" y="25"/>
                  </a:lnTo>
                  <a:lnTo>
                    <a:pt x="18" y="20"/>
                  </a:lnTo>
                  <a:lnTo>
                    <a:pt x="18" y="13"/>
                  </a:lnTo>
                  <a:lnTo>
                    <a:pt x="15" y="8"/>
                  </a:lnTo>
                  <a:lnTo>
                    <a:pt x="11" y="4"/>
                  </a:lnTo>
                  <a:lnTo>
                    <a:pt x="6" y="2"/>
                  </a:lnTo>
                  <a:lnTo>
                    <a:pt x="1" y="0"/>
                  </a:lnTo>
                  <a:lnTo>
                    <a:pt x="0" y="33"/>
                  </a:lnTo>
                  <a:lnTo>
                    <a:pt x="1" y="33"/>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81" name="Freeform 213">
              <a:extLst>
                <a:ext uri="{FF2B5EF4-FFF2-40B4-BE49-F238E27FC236}">
                  <a16:creationId xmlns:a16="http://schemas.microsoft.com/office/drawing/2014/main" id="{4112F129-7520-2BB2-60D0-1652A824810B}"/>
                </a:ext>
              </a:extLst>
            </p:cNvPr>
            <p:cNvSpPr>
              <a:spLocks/>
            </p:cNvSpPr>
            <p:nvPr/>
          </p:nvSpPr>
          <p:spPr bwMode="auto">
            <a:xfrm>
              <a:off x="783" y="3914"/>
              <a:ext cx="18" cy="33"/>
            </a:xfrm>
            <a:custGeom>
              <a:avLst/>
              <a:gdLst>
                <a:gd name="T0" fmla="*/ 1 w 18"/>
                <a:gd name="T1" fmla="*/ 33 h 33"/>
                <a:gd name="T2" fmla="*/ 6 w 18"/>
                <a:gd name="T3" fmla="*/ 31 h 33"/>
                <a:gd name="T4" fmla="*/ 11 w 18"/>
                <a:gd name="T5" fmla="*/ 29 h 33"/>
                <a:gd name="T6" fmla="*/ 15 w 18"/>
                <a:gd name="T7" fmla="*/ 25 h 33"/>
                <a:gd name="T8" fmla="*/ 18 w 18"/>
                <a:gd name="T9" fmla="*/ 20 h 33"/>
                <a:gd name="T10" fmla="*/ 18 w 18"/>
                <a:gd name="T11" fmla="*/ 13 h 33"/>
                <a:gd name="T12" fmla="*/ 15 w 18"/>
                <a:gd name="T13" fmla="*/ 8 h 33"/>
                <a:gd name="T14" fmla="*/ 11 w 18"/>
                <a:gd name="T15" fmla="*/ 4 h 33"/>
                <a:gd name="T16" fmla="*/ 6 w 18"/>
                <a:gd name="T17" fmla="*/ 2 h 33"/>
                <a:gd name="T18" fmla="*/ 1 w 18"/>
                <a:gd name="T19" fmla="*/ 0 h 33"/>
                <a:gd name="T20" fmla="*/ 0 w 18"/>
                <a:gd name="T21" fmla="*/ 33 h 33"/>
                <a:gd name="T22" fmla="*/ 1 w 18"/>
                <a:gd name="T23" fmla="*/ 33 h 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8" h="33">
                  <a:moveTo>
                    <a:pt x="1" y="33"/>
                  </a:moveTo>
                  <a:lnTo>
                    <a:pt x="6" y="31"/>
                  </a:lnTo>
                  <a:lnTo>
                    <a:pt x="11" y="29"/>
                  </a:lnTo>
                  <a:lnTo>
                    <a:pt x="15" y="25"/>
                  </a:lnTo>
                  <a:lnTo>
                    <a:pt x="18" y="20"/>
                  </a:lnTo>
                  <a:lnTo>
                    <a:pt x="18" y="13"/>
                  </a:lnTo>
                  <a:lnTo>
                    <a:pt x="15" y="8"/>
                  </a:lnTo>
                  <a:lnTo>
                    <a:pt x="11" y="4"/>
                  </a:lnTo>
                  <a:lnTo>
                    <a:pt x="6" y="2"/>
                  </a:lnTo>
                  <a:lnTo>
                    <a:pt x="1" y="0"/>
                  </a:lnTo>
                  <a:lnTo>
                    <a:pt x="0" y="33"/>
                  </a:lnTo>
                  <a:lnTo>
                    <a:pt x="1" y="33"/>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2" name="Freeform 214">
              <a:extLst>
                <a:ext uri="{FF2B5EF4-FFF2-40B4-BE49-F238E27FC236}">
                  <a16:creationId xmlns:a16="http://schemas.microsoft.com/office/drawing/2014/main" id="{08F97BF2-159A-49DC-A214-6AD048DE04F0}"/>
                </a:ext>
              </a:extLst>
            </p:cNvPr>
            <p:cNvSpPr>
              <a:spLocks/>
            </p:cNvSpPr>
            <p:nvPr/>
          </p:nvSpPr>
          <p:spPr bwMode="auto">
            <a:xfrm>
              <a:off x="429" y="3952"/>
              <a:ext cx="36" cy="13"/>
            </a:xfrm>
            <a:custGeom>
              <a:avLst/>
              <a:gdLst>
                <a:gd name="T0" fmla="*/ 0 w 36"/>
                <a:gd name="T1" fmla="*/ 0 h 13"/>
                <a:gd name="T2" fmla="*/ 0 w 36"/>
                <a:gd name="T3" fmla="*/ 10 h 13"/>
                <a:gd name="T4" fmla="*/ 36 w 36"/>
                <a:gd name="T5" fmla="*/ 13 h 13"/>
                <a:gd name="T6" fmla="*/ 36 w 36"/>
                <a:gd name="T7" fmla="*/ 2 h 13"/>
                <a:gd name="T8" fmla="*/ 0 w 36"/>
                <a:gd name="T9" fmla="*/ 0 h 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13">
                  <a:moveTo>
                    <a:pt x="0" y="0"/>
                  </a:moveTo>
                  <a:lnTo>
                    <a:pt x="0" y="10"/>
                  </a:lnTo>
                  <a:lnTo>
                    <a:pt x="36" y="13"/>
                  </a:lnTo>
                  <a:lnTo>
                    <a:pt x="36" y="2"/>
                  </a:lnTo>
                  <a:lnTo>
                    <a:pt x="0" y="0"/>
                  </a:lnTo>
                  <a:close/>
                </a:path>
              </a:pathLst>
            </a:custGeom>
            <a:solidFill>
              <a:srgbClr val="0000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83" name="Freeform 215">
              <a:extLst>
                <a:ext uri="{FF2B5EF4-FFF2-40B4-BE49-F238E27FC236}">
                  <a16:creationId xmlns:a16="http://schemas.microsoft.com/office/drawing/2014/main" id="{D905A4A0-B8D4-1BA3-13E9-9AAAAD8FEA0B}"/>
                </a:ext>
              </a:extLst>
            </p:cNvPr>
            <p:cNvSpPr>
              <a:spLocks/>
            </p:cNvSpPr>
            <p:nvPr/>
          </p:nvSpPr>
          <p:spPr bwMode="auto">
            <a:xfrm>
              <a:off x="429" y="3952"/>
              <a:ext cx="36" cy="13"/>
            </a:xfrm>
            <a:custGeom>
              <a:avLst/>
              <a:gdLst>
                <a:gd name="T0" fmla="*/ 0 w 36"/>
                <a:gd name="T1" fmla="*/ 0 h 13"/>
                <a:gd name="T2" fmla="*/ 0 w 36"/>
                <a:gd name="T3" fmla="*/ 10 h 13"/>
                <a:gd name="T4" fmla="*/ 36 w 36"/>
                <a:gd name="T5" fmla="*/ 13 h 13"/>
                <a:gd name="T6" fmla="*/ 36 w 36"/>
                <a:gd name="T7" fmla="*/ 2 h 13"/>
                <a:gd name="T8" fmla="*/ 0 w 36"/>
                <a:gd name="T9" fmla="*/ 0 h 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13">
                  <a:moveTo>
                    <a:pt x="0" y="0"/>
                  </a:moveTo>
                  <a:lnTo>
                    <a:pt x="0" y="10"/>
                  </a:lnTo>
                  <a:lnTo>
                    <a:pt x="36" y="13"/>
                  </a:lnTo>
                  <a:lnTo>
                    <a:pt x="36" y="2"/>
                  </a:lnTo>
                  <a:lnTo>
                    <a:pt x="0"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4" name="Freeform 216">
              <a:extLst>
                <a:ext uri="{FF2B5EF4-FFF2-40B4-BE49-F238E27FC236}">
                  <a16:creationId xmlns:a16="http://schemas.microsoft.com/office/drawing/2014/main" id="{A9FF28D1-51F5-90C2-DAE6-0C89C9C89172}"/>
                </a:ext>
              </a:extLst>
            </p:cNvPr>
            <p:cNvSpPr>
              <a:spLocks/>
            </p:cNvSpPr>
            <p:nvPr/>
          </p:nvSpPr>
          <p:spPr bwMode="auto">
            <a:xfrm>
              <a:off x="627" y="3961"/>
              <a:ext cx="34" cy="12"/>
            </a:xfrm>
            <a:custGeom>
              <a:avLst/>
              <a:gdLst>
                <a:gd name="T0" fmla="*/ 0 w 34"/>
                <a:gd name="T1" fmla="*/ 0 h 12"/>
                <a:gd name="T2" fmla="*/ 0 w 34"/>
                <a:gd name="T3" fmla="*/ 10 h 12"/>
                <a:gd name="T4" fmla="*/ 34 w 34"/>
                <a:gd name="T5" fmla="*/ 12 h 12"/>
                <a:gd name="T6" fmla="*/ 34 w 34"/>
                <a:gd name="T7" fmla="*/ 1 h 12"/>
                <a:gd name="T8" fmla="*/ 0 w 34"/>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2">
                  <a:moveTo>
                    <a:pt x="0" y="0"/>
                  </a:moveTo>
                  <a:lnTo>
                    <a:pt x="0" y="10"/>
                  </a:lnTo>
                  <a:lnTo>
                    <a:pt x="34" y="12"/>
                  </a:lnTo>
                  <a:lnTo>
                    <a:pt x="34" y="1"/>
                  </a:lnTo>
                  <a:lnTo>
                    <a:pt x="0" y="0"/>
                  </a:lnTo>
                  <a:close/>
                </a:path>
              </a:pathLst>
            </a:custGeom>
            <a:solidFill>
              <a:srgbClr val="0000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85" name="Freeform 217">
              <a:extLst>
                <a:ext uri="{FF2B5EF4-FFF2-40B4-BE49-F238E27FC236}">
                  <a16:creationId xmlns:a16="http://schemas.microsoft.com/office/drawing/2014/main" id="{4ABEE293-9697-D678-31B7-6DFE591B1C87}"/>
                </a:ext>
              </a:extLst>
            </p:cNvPr>
            <p:cNvSpPr>
              <a:spLocks/>
            </p:cNvSpPr>
            <p:nvPr/>
          </p:nvSpPr>
          <p:spPr bwMode="auto">
            <a:xfrm>
              <a:off x="627" y="3961"/>
              <a:ext cx="34" cy="12"/>
            </a:xfrm>
            <a:custGeom>
              <a:avLst/>
              <a:gdLst>
                <a:gd name="T0" fmla="*/ 0 w 34"/>
                <a:gd name="T1" fmla="*/ 0 h 12"/>
                <a:gd name="T2" fmla="*/ 0 w 34"/>
                <a:gd name="T3" fmla="*/ 10 h 12"/>
                <a:gd name="T4" fmla="*/ 34 w 34"/>
                <a:gd name="T5" fmla="*/ 12 h 12"/>
                <a:gd name="T6" fmla="*/ 34 w 34"/>
                <a:gd name="T7" fmla="*/ 1 h 12"/>
                <a:gd name="T8" fmla="*/ 0 w 34"/>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2">
                  <a:moveTo>
                    <a:pt x="0" y="0"/>
                  </a:moveTo>
                  <a:lnTo>
                    <a:pt x="0" y="10"/>
                  </a:lnTo>
                  <a:lnTo>
                    <a:pt x="34" y="12"/>
                  </a:lnTo>
                  <a:lnTo>
                    <a:pt x="34" y="1"/>
                  </a:lnTo>
                  <a:lnTo>
                    <a:pt x="0"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6" name="Line 218">
              <a:extLst>
                <a:ext uri="{FF2B5EF4-FFF2-40B4-BE49-F238E27FC236}">
                  <a16:creationId xmlns:a16="http://schemas.microsoft.com/office/drawing/2014/main" id="{625DDEEA-567E-F75B-395C-AF9D4439438A}"/>
                </a:ext>
              </a:extLst>
            </p:cNvPr>
            <p:cNvSpPr>
              <a:spLocks noChangeShapeType="1"/>
            </p:cNvSpPr>
            <p:nvPr/>
          </p:nvSpPr>
          <p:spPr bwMode="auto">
            <a:xfrm>
              <a:off x="144" y="4144"/>
              <a:ext cx="9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87" name="Line 219">
              <a:extLst>
                <a:ext uri="{FF2B5EF4-FFF2-40B4-BE49-F238E27FC236}">
                  <a16:creationId xmlns:a16="http://schemas.microsoft.com/office/drawing/2014/main" id="{B26246E2-9019-F1B4-A837-5B7E1B46BF7E}"/>
                </a:ext>
              </a:extLst>
            </p:cNvPr>
            <p:cNvSpPr>
              <a:spLocks noChangeShapeType="1"/>
            </p:cNvSpPr>
            <p:nvPr/>
          </p:nvSpPr>
          <p:spPr bwMode="auto">
            <a:xfrm>
              <a:off x="1046" y="4043"/>
              <a:ext cx="88" cy="1"/>
            </a:xfrm>
            <a:prstGeom prst="line">
              <a:avLst/>
            </a:prstGeom>
            <a:noFill/>
            <a:ln w="0">
              <a:solidFill>
                <a:srgbClr val="0054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88" name="Freeform 220">
              <a:extLst>
                <a:ext uri="{FF2B5EF4-FFF2-40B4-BE49-F238E27FC236}">
                  <a16:creationId xmlns:a16="http://schemas.microsoft.com/office/drawing/2014/main" id="{48DB1C0C-123F-BF47-A633-1D43C3589D9C}"/>
                </a:ext>
              </a:extLst>
            </p:cNvPr>
            <p:cNvSpPr>
              <a:spLocks/>
            </p:cNvSpPr>
            <p:nvPr/>
          </p:nvSpPr>
          <p:spPr bwMode="auto">
            <a:xfrm>
              <a:off x="673" y="3971"/>
              <a:ext cx="236" cy="23"/>
            </a:xfrm>
            <a:custGeom>
              <a:avLst/>
              <a:gdLst>
                <a:gd name="T0" fmla="*/ 236 w 236"/>
                <a:gd name="T1" fmla="*/ 23 h 23"/>
                <a:gd name="T2" fmla="*/ 218 w 236"/>
                <a:gd name="T3" fmla="*/ 16 h 23"/>
                <a:gd name="T4" fmla="*/ 199 w 236"/>
                <a:gd name="T5" fmla="*/ 11 h 23"/>
                <a:gd name="T6" fmla="*/ 179 w 236"/>
                <a:gd name="T7" fmla="*/ 7 h 23"/>
                <a:gd name="T8" fmla="*/ 160 w 236"/>
                <a:gd name="T9" fmla="*/ 5 h 23"/>
                <a:gd name="T10" fmla="*/ 152 w 236"/>
                <a:gd name="T11" fmla="*/ 7 h 23"/>
                <a:gd name="T12" fmla="*/ 152 w 236"/>
                <a:gd name="T13" fmla="*/ 7 h 23"/>
                <a:gd name="T14" fmla="*/ 0 w 236"/>
                <a:gd name="T15" fmla="*/ 0 h 2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36" h="23">
                  <a:moveTo>
                    <a:pt x="236" y="23"/>
                  </a:moveTo>
                  <a:lnTo>
                    <a:pt x="218" y="16"/>
                  </a:lnTo>
                  <a:lnTo>
                    <a:pt x="199" y="11"/>
                  </a:lnTo>
                  <a:lnTo>
                    <a:pt x="179" y="7"/>
                  </a:lnTo>
                  <a:lnTo>
                    <a:pt x="160" y="5"/>
                  </a:lnTo>
                  <a:lnTo>
                    <a:pt x="152" y="7"/>
                  </a:lnTo>
                  <a:lnTo>
                    <a:pt x="0" y="0"/>
                  </a:lnTo>
                </a:path>
              </a:pathLst>
            </a:custGeom>
            <a:noFill/>
            <a:ln w="0">
              <a:solidFill>
                <a:srgbClr val="0054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9" name="Text Box 121">
            <a:extLst>
              <a:ext uri="{FF2B5EF4-FFF2-40B4-BE49-F238E27FC236}">
                <a16:creationId xmlns:a16="http://schemas.microsoft.com/office/drawing/2014/main" id="{0E1B25AA-5577-DD87-B642-E376804719DD}"/>
              </a:ext>
            </a:extLst>
          </p:cNvPr>
          <p:cNvSpPr txBox="1">
            <a:spLocks noChangeArrowheads="1"/>
          </p:cNvSpPr>
          <p:nvPr/>
        </p:nvSpPr>
        <p:spPr bwMode="auto">
          <a:xfrm>
            <a:off x="7410450" y="1009650"/>
            <a:ext cx="2876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400">
                <a:solidFill>
                  <a:schemeClr val="accent2"/>
                </a:solidFill>
                <a:latin typeface="Comic Sans MS" panose="030F0702030302020204" pitchFamily="66" charset="0"/>
              </a:rPr>
              <a:t>(</a:t>
            </a:r>
            <a:r>
              <a:rPr lang="en-GB" altLang="en-US" sz="1800">
                <a:solidFill>
                  <a:schemeClr val="accent2"/>
                </a:solidFill>
                <a:latin typeface="Comic Sans MS" panose="030F0702030302020204" pitchFamily="66" charset="0"/>
              </a:rPr>
              <a:t>a)</a:t>
            </a:r>
            <a:r>
              <a:rPr lang="en-GB" altLang="en-US" sz="1800">
                <a:latin typeface="Comic Sans MS" panose="030F0702030302020204" pitchFamily="66" charset="0"/>
              </a:rPr>
              <a:t> Time of arrival at Bedford. </a:t>
            </a:r>
          </a:p>
        </p:txBody>
      </p:sp>
      <p:sp>
        <p:nvSpPr>
          <p:cNvPr id="2170" name="Text Box 122">
            <a:extLst>
              <a:ext uri="{FF2B5EF4-FFF2-40B4-BE49-F238E27FC236}">
                <a16:creationId xmlns:a16="http://schemas.microsoft.com/office/drawing/2014/main" id="{AF1A5F71-022A-D9A9-615A-7FE98347A684}"/>
              </a:ext>
            </a:extLst>
          </p:cNvPr>
          <p:cNvSpPr txBox="1">
            <a:spLocks noChangeArrowheads="1"/>
          </p:cNvSpPr>
          <p:nvPr/>
        </p:nvSpPr>
        <p:spPr bwMode="auto">
          <a:xfrm>
            <a:off x="9182100" y="1333500"/>
            <a:ext cx="876300" cy="30480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400">
                <a:latin typeface="Comic Sans MS" panose="030F0702030302020204" pitchFamily="66" charset="0"/>
              </a:rPr>
              <a:t>10:30</a:t>
            </a:r>
          </a:p>
        </p:txBody>
      </p:sp>
      <p:sp>
        <p:nvSpPr>
          <p:cNvPr id="2171" name="Text Box 123">
            <a:extLst>
              <a:ext uri="{FF2B5EF4-FFF2-40B4-BE49-F238E27FC236}">
                <a16:creationId xmlns:a16="http://schemas.microsoft.com/office/drawing/2014/main" id="{B6B29884-E701-C5BF-FFC7-71E3FADE2AF3}"/>
              </a:ext>
            </a:extLst>
          </p:cNvPr>
          <p:cNvSpPr txBox="1">
            <a:spLocks noChangeArrowheads="1"/>
          </p:cNvSpPr>
          <p:nvPr/>
        </p:nvSpPr>
        <p:spPr bwMode="auto">
          <a:xfrm>
            <a:off x="7505700" y="1847850"/>
            <a:ext cx="2876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800">
                <a:solidFill>
                  <a:schemeClr val="accent2"/>
                </a:solidFill>
                <a:latin typeface="Comic Sans MS" panose="030F0702030302020204" pitchFamily="66" charset="0"/>
              </a:rPr>
              <a:t>(b)</a:t>
            </a:r>
            <a:r>
              <a:rPr lang="en-GB" altLang="en-US" sz="1800">
                <a:latin typeface="Comic Sans MS" panose="030F0702030302020204" pitchFamily="66" charset="0"/>
              </a:rPr>
              <a:t> Distance from Alford to   Catford.</a:t>
            </a:r>
          </a:p>
        </p:txBody>
      </p:sp>
      <p:sp>
        <p:nvSpPr>
          <p:cNvPr id="2172" name="Text Box 124">
            <a:extLst>
              <a:ext uri="{FF2B5EF4-FFF2-40B4-BE49-F238E27FC236}">
                <a16:creationId xmlns:a16="http://schemas.microsoft.com/office/drawing/2014/main" id="{C357DED3-41B6-7D98-C83E-98B217D1B59C}"/>
              </a:ext>
            </a:extLst>
          </p:cNvPr>
          <p:cNvSpPr txBox="1">
            <a:spLocks noChangeArrowheads="1"/>
          </p:cNvSpPr>
          <p:nvPr/>
        </p:nvSpPr>
        <p:spPr bwMode="auto">
          <a:xfrm>
            <a:off x="9182100" y="2209800"/>
            <a:ext cx="876300" cy="30480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400">
                <a:latin typeface="Comic Sans MS" panose="030F0702030302020204" pitchFamily="66" charset="0"/>
              </a:rPr>
              <a:t>45 km</a:t>
            </a:r>
          </a:p>
        </p:txBody>
      </p:sp>
      <p:sp>
        <p:nvSpPr>
          <p:cNvPr id="2173" name="Text Box 125">
            <a:extLst>
              <a:ext uri="{FF2B5EF4-FFF2-40B4-BE49-F238E27FC236}">
                <a16:creationId xmlns:a16="http://schemas.microsoft.com/office/drawing/2014/main" id="{B563611D-1F07-F54F-81D0-2892D98B71AF}"/>
              </a:ext>
            </a:extLst>
          </p:cNvPr>
          <p:cNvSpPr txBox="1">
            <a:spLocks noChangeArrowheads="1"/>
          </p:cNvSpPr>
          <p:nvPr/>
        </p:nvSpPr>
        <p:spPr bwMode="auto">
          <a:xfrm>
            <a:off x="7524750" y="2781301"/>
            <a:ext cx="287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800">
                <a:solidFill>
                  <a:schemeClr val="accent2"/>
                </a:solidFill>
                <a:latin typeface="Comic Sans MS" panose="030F0702030302020204" pitchFamily="66" charset="0"/>
              </a:rPr>
              <a:t>(c)</a:t>
            </a:r>
            <a:r>
              <a:rPr lang="en-GB" altLang="en-US" sz="1800">
                <a:latin typeface="Comic Sans MS" panose="030F0702030302020204" pitchFamily="66" charset="0"/>
              </a:rPr>
              <a:t> How long at Catford?</a:t>
            </a:r>
          </a:p>
        </p:txBody>
      </p:sp>
      <p:sp>
        <p:nvSpPr>
          <p:cNvPr id="2174" name="Text Box 126">
            <a:extLst>
              <a:ext uri="{FF2B5EF4-FFF2-40B4-BE49-F238E27FC236}">
                <a16:creationId xmlns:a16="http://schemas.microsoft.com/office/drawing/2014/main" id="{2DBEE31A-EB36-A319-A6EA-6374C522BB51}"/>
              </a:ext>
            </a:extLst>
          </p:cNvPr>
          <p:cNvSpPr txBox="1">
            <a:spLocks noChangeArrowheads="1"/>
          </p:cNvSpPr>
          <p:nvPr/>
        </p:nvSpPr>
        <p:spPr bwMode="auto">
          <a:xfrm>
            <a:off x="9201150" y="3162300"/>
            <a:ext cx="876300" cy="30480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400">
                <a:latin typeface="Comic Sans MS" panose="030F0702030302020204" pitchFamily="66" charset="0"/>
              </a:rPr>
              <a:t>30 mins</a:t>
            </a:r>
          </a:p>
        </p:txBody>
      </p:sp>
      <p:sp>
        <p:nvSpPr>
          <p:cNvPr id="2175" name="Text Box 127">
            <a:extLst>
              <a:ext uri="{FF2B5EF4-FFF2-40B4-BE49-F238E27FC236}">
                <a16:creationId xmlns:a16="http://schemas.microsoft.com/office/drawing/2014/main" id="{1995228E-420A-CDA4-4C45-36C0C8FF11EB}"/>
              </a:ext>
            </a:extLst>
          </p:cNvPr>
          <p:cNvSpPr txBox="1">
            <a:spLocks noChangeArrowheads="1"/>
          </p:cNvSpPr>
          <p:nvPr/>
        </p:nvSpPr>
        <p:spPr bwMode="auto">
          <a:xfrm>
            <a:off x="7448550" y="3600450"/>
            <a:ext cx="2876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800">
                <a:solidFill>
                  <a:schemeClr val="accent2"/>
                </a:solidFill>
                <a:latin typeface="Comic Sans MS" panose="030F0702030302020204" pitchFamily="66" charset="0"/>
              </a:rPr>
              <a:t>(d)</a:t>
            </a:r>
            <a:r>
              <a:rPr lang="en-GB" altLang="en-US" sz="1800">
                <a:latin typeface="Comic Sans MS" panose="030F0702030302020204" pitchFamily="66" charset="0"/>
              </a:rPr>
              <a:t> Average speed: Alford to Catford. </a:t>
            </a:r>
          </a:p>
        </p:txBody>
      </p:sp>
      <p:sp>
        <p:nvSpPr>
          <p:cNvPr id="2176" name="Text Box 128">
            <a:extLst>
              <a:ext uri="{FF2B5EF4-FFF2-40B4-BE49-F238E27FC236}">
                <a16:creationId xmlns:a16="http://schemas.microsoft.com/office/drawing/2014/main" id="{BA824037-BD9E-2A4A-42C4-0D7A07131C44}"/>
              </a:ext>
            </a:extLst>
          </p:cNvPr>
          <p:cNvSpPr txBox="1">
            <a:spLocks noChangeArrowheads="1"/>
          </p:cNvSpPr>
          <p:nvPr/>
        </p:nvSpPr>
        <p:spPr bwMode="auto">
          <a:xfrm>
            <a:off x="7562850" y="4210050"/>
            <a:ext cx="2628900" cy="30480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400">
                <a:latin typeface="Comic Sans MS" panose="030F0702030302020204" pitchFamily="66" charset="0"/>
              </a:rPr>
              <a:t>S = d/t = 45/1 = 45 km/hr</a:t>
            </a:r>
          </a:p>
        </p:txBody>
      </p:sp>
      <p:sp>
        <p:nvSpPr>
          <p:cNvPr id="2177" name="Text Box 129">
            <a:extLst>
              <a:ext uri="{FF2B5EF4-FFF2-40B4-BE49-F238E27FC236}">
                <a16:creationId xmlns:a16="http://schemas.microsoft.com/office/drawing/2014/main" id="{18154982-8531-A32A-2993-B628E6B519A6}"/>
              </a:ext>
            </a:extLst>
          </p:cNvPr>
          <p:cNvSpPr txBox="1">
            <a:spLocks noChangeArrowheads="1"/>
          </p:cNvSpPr>
          <p:nvPr/>
        </p:nvSpPr>
        <p:spPr bwMode="auto">
          <a:xfrm>
            <a:off x="7486650" y="4686300"/>
            <a:ext cx="3181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800">
                <a:solidFill>
                  <a:schemeClr val="accent2"/>
                </a:solidFill>
                <a:latin typeface="Comic Sans MS" panose="030F0702030302020204" pitchFamily="66" charset="0"/>
              </a:rPr>
              <a:t>(e)</a:t>
            </a:r>
            <a:r>
              <a:rPr lang="en-GB" altLang="en-US" sz="1800">
                <a:latin typeface="Comic Sans MS" panose="030F0702030302020204" pitchFamily="66" charset="0"/>
              </a:rPr>
              <a:t> Average speed:return journey. </a:t>
            </a:r>
          </a:p>
        </p:txBody>
      </p:sp>
      <p:sp>
        <p:nvSpPr>
          <p:cNvPr id="2178" name="Text Box 130">
            <a:extLst>
              <a:ext uri="{FF2B5EF4-FFF2-40B4-BE49-F238E27FC236}">
                <a16:creationId xmlns:a16="http://schemas.microsoft.com/office/drawing/2014/main" id="{7FE0A139-AA6F-1609-59AB-BB97FCF882C0}"/>
              </a:ext>
            </a:extLst>
          </p:cNvPr>
          <p:cNvSpPr txBox="1">
            <a:spLocks noChangeArrowheads="1"/>
          </p:cNvSpPr>
          <p:nvPr/>
        </p:nvSpPr>
        <p:spPr bwMode="auto">
          <a:xfrm>
            <a:off x="7715250" y="5276850"/>
            <a:ext cx="2628900" cy="30480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400">
                <a:latin typeface="Comic Sans MS" panose="030F0702030302020204" pitchFamily="66" charset="0"/>
              </a:rPr>
              <a:t>S = d/t = 45/½  = 90 km/hr</a:t>
            </a:r>
          </a:p>
        </p:txBody>
      </p:sp>
      <p:grpSp>
        <p:nvGrpSpPr>
          <p:cNvPr id="3084" name="Group 96">
            <a:extLst>
              <a:ext uri="{FF2B5EF4-FFF2-40B4-BE49-F238E27FC236}">
                <a16:creationId xmlns:a16="http://schemas.microsoft.com/office/drawing/2014/main" id="{8C3710C8-061F-8F8E-648C-4079D39A22AE}"/>
              </a:ext>
            </a:extLst>
          </p:cNvPr>
          <p:cNvGrpSpPr>
            <a:grpSpLocks/>
          </p:cNvGrpSpPr>
          <p:nvPr/>
        </p:nvGrpSpPr>
        <p:grpSpPr bwMode="auto">
          <a:xfrm>
            <a:off x="3521075" y="542926"/>
            <a:ext cx="4260850" cy="5141913"/>
            <a:chOff x="1479" y="484"/>
            <a:chExt cx="2684" cy="3239"/>
          </a:xfrm>
        </p:grpSpPr>
        <p:grpSp>
          <p:nvGrpSpPr>
            <p:cNvPr id="3194" name="Group 12">
              <a:extLst>
                <a:ext uri="{FF2B5EF4-FFF2-40B4-BE49-F238E27FC236}">
                  <a16:creationId xmlns:a16="http://schemas.microsoft.com/office/drawing/2014/main" id="{B6995B82-04A6-C654-A751-39827A3B6095}"/>
                </a:ext>
              </a:extLst>
            </p:cNvPr>
            <p:cNvGrpSpPr>
              <a:grpSpLocks/>
            </p:cNvGrpSpPr>
            <p:nvPr/>
          </p:nvGrpSpPr>
          <p:grpSpPr bwMode="auto">
            <a:xfrm>
              <a:off x="1479" y="1315"/>
              <a:ext cx="2408" cy="301"/>
              <a:chOff x="1178" y="1466"/>
              <a:chExt cx="2408" cy="301"/>
            </a:xfrm>
          </p:grpSpPr>
          <p:sp>
            <p:nvSpPr>
              <p:cNvPr id="3278" name="Rectangle 4">
                <a:extLst>
                  <a:ext uri="{FF2B5EF4-FFF2-40B4-BE49-F238E27FC236}">
                    <a16:creationId xmlns:a16="http://schemas.microsoft.com/office/drawing/2014/main" id="{9387EDC8-FF7A-7912-6ECF-42A4196559F8}"/>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9" name="Rectangle 5">
                <a:extLst>
                  <a:ext uri="{FF2B5EF4-FFF2-40B4-BE49-F238E27FC236}">
                    <a16:creationId xmlns:a16="http://schemas.microsoft.com/office/drawing/2014/main" id="{01108398-303A-B506-8CC2-11BEF75CFA06}"/>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0" name="Rectangle 6">
                <a:extLst>
                  <a:ext uri="{FF2B5EF4-FFF2-40B4-BE49-F238E27FC236}">
                    <a16:creationId xmlns:a16="http://schemas.microsoft.com/office/drawing/2014/main" id="{DA8BE41D-962C-6F57-145C-A98BAF00A98B}"/>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1" name="Rectangle 7">
                <a:extLst>
                  <a:ext uri="{FF2B5EF4-FFF2-40B4-BE49-F238E27FC236}">
                    <a16:creationId xmlns:a16="http://schemas.microsoft.com/office/drawing/2014/main" id="{8ED011A9-42F8-8E06-53E9-015225D7D3EE}"/>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2" name="Rectangle 8">
                <a:extLst>
                  <a:ext uri="{FF2B5EF4-FFF2-40B4-BE49-F238E27FC236}">
                    <a16:creationId xmlns:a16="http://schemas.microsoft.com/office/drawing/2014/main" id="{1E24F360-78BC-6A1F-14DE-3816C1F7F0A0}"/>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3" name="Rectangle 9">
                <a:extLst>
                  <a:ext uri="{FF2B5EF4-FFF2-40B4-BE49-F238E27FC236}">
                    <a16:creationId xmlns:a16="http://schemas.microsoft.com/office/drawing/2014/main" id="{55DBF493-1764-7380-9977-CA8F9BF81F82}"/>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4" name="Rectangle 10">
                <a:extLst>
                  <a:ext uri="{FF2B5EF4-FFF2-40B4-BE49-F238E27FC236}">
                    <a16:creationId xmlns:a16="http://schemas.microsoft.com/office/drawing/2014/main" id="{AAEC5FD4-4477-BBD6-C122-4DD8087360CD}"/>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85" name="Rectangle 11">
                <a:extLst>
                  <a:ext uri="{FF2B5EF4-FFF2-40B4-BE49-F238E27FC236}">
                    <a16:creationId xmlns:a16="http://schemas.microsoft.com/office/drawing/2014/main" id="{138F92B6-E70D-5606-B794-BC11405A025D}"/>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5" name="Group 13">
              <a:extLst>
                <a:ext uri="{FF2B5EF4-FFF2-40B4-BE49-F238E27FC236}">
                  <a16:creationId xmlns:a16="http://schemas.microsoft.com/office/drawing/2014/main" id="{AE917489-89DA-2B9F-53C7-F0D58E28E7B6}"/>
                </a:ext>
              </a:extLst>
            </p:cNvPr>
            <p:cNvGrpSpPr>
              <a:grpSpLocks/>
            </p:cNvGrpSpPr>
            <p:nvPr/>
          </p:nvGrpSpPr>
          <p:grpSpPr bwMode="auto">
            <a:xfrm>
              <a:off x="1479" y="1616"/>
              <a:ext cx="2408" cy="301"/>
              <a:chOff x="1178" y="1466"/>
              <a:chExt cx="2408" cy="301"/>
            </a:xfrm>
          </p:grpSpPr>
          <p:sp>
            <p:nvSpPr>
              <p:cNvPr id="3270" name="Rectangle 14">
                <a:extLst>
                  <a:ext uri="{FF2B5EF4-FFF2-40B4-BE49-F238E27FC236}">
                    <a16:creationId xmlns:a16="http://schemas.microsoft.com/office/drawing/2014/main" id="{2C7E5EB6-7629-DF2C-E44D-78E3DE5C8BC3}"/>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1" name="Rectangle 15">
                <a:extLst>
                  <a:ext uri="{FF2B5EF4-FFF2-40B4-BE49-F238E27FC236}">
                    <a16:creationId xmlns:a16="http://schemas.microsoft.com/office/drawing/2014/main" id="{B542D862-2A8A-54B3-15A6-0FDF17DEB847}"/>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2" name="Rectangle 16">
                <a:extLst>
                  <a:ext uri="{FF2B5EF4-FFF2-40B4-BE49-F238E27FC236}">
                    <a16:creationId xmlns:a16="http://schemas.microsoft.com/office/drawing/2014/main" id="{7E8D1509-7BB5-046C-69D0-FCF4FF5630FB}"/>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3" name="Rectangle 17">
                <a:extLst>
                  <a:ext uri="{FF2B5EF4-FFF2-40B4-BE49-F238E27FC236}">
                    <a16:creationId xmlns:a16="http://schemas.microsoft.com/office/drawing/2014/main" id="{49AD16F5-9021-3307-6509-6B32B03383F8}"/>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4" name="Rectangle 18">
                <a:extLst>
                  <a:ext uri="{FF2B5EF4-FFF2-40B4-BE49-F238E27FC236}">
                    <a16:creationId xmlns:a16="http://schemas.microsoft.com/office/drawing/2014/main" id="{8CEE3EF1-441E-F25B-F3B5-679F80BBF55D}"/>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5" name="Rectangle 19">
                <a:extLst>
                  <a:ext uri="{FF2B5EF4-FFF2-40B4-BE49-F238E27FC236}">
                    <a16:creationId xmlns:a16="http://schemas.microsoft.com/office/drawing/2014/main" id="{D62E8E4D-9F3D-58DA-DE94-524E9F871846}"/>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6" name="Rectangle 20">
                <a:extLst>
                  <a:ext uri="{FF2B5EF4-FFF2-40B4-BE49-F238E27FC236}">
                    <a16:creationId xmlns:a16="http://schemas.microsoft.com/office/drawing/2014/main" id="{A25BF00B-902F-B02C-7AC4-EAB71A991CA9}"/>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77" name="Rectangle 21">
                <a:extLst>
                  <a:ext uri="{FF2B5EF4-FFF2-40B4-BE49-F238E27FC236}">
                    <a16:creationId xmlns:a16="http://schemas.microsoft.com/office/drawing/2014/main" id="{A6B2073F-3A03-56C0-0172-5C5BE833859D}"/>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6" name="Group 22">
              <a:extLst>
                <a:ext uri="{FF2B5EF4-FFF2-40B4-BE49-F238E27FC236}">
                  <a16:creationId xmlns:a16="http://schemas.microsoft.com/office/drawing/2014/main" id="{F4D00BB1-F211-A0B4-E5B7-9C2F9296B2F7}"/>
                </a:ext>
              </a:extLst>
            </p:cNvPr>
            <p:cNvGrpSpPr>
              <a:grpSpLocks/>
            </p:cNvGrpSpPr>
            <p:nvPr/>
          </p:nvGrpSpPr>
          <p:grpSpPr bwMode="auto">
            <a:xfrm>
              <a:off x="1479" y="1917"/>
              <a:ext cx="2408" cy="301"/>
              <a:chOff x="1178" y="1466"/>
              <a:chExt cx="2408" cy="301"/>
            </a:xfrm>
          </p:grpSpPr>
          <p:sp>
            <p:nvSpPr>
              <p:cNvPr id="3262" name="Rectangle 23">
                <a:extLst>
                  <a:ext uri="{FF2B5EF4-FFF2-40B4-BE49-F238E27FC236}">
                    <a16:creationId xmlns:a16="http://schemas.microsoft.com/office/drawing/2014/main" id="{BB20C0EF-206A-B6A8-7597-67AA17E9DF87}"/>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3" name="Rectangle 24">
                <a:extLst>
                  <a:ext uri="{FF2B5EF4-FFF2-40B4-BE49-F238E27FC236}">
                    <a16:creationId xmlns:a16="http://schemas.microsoft.com/office/drawing/2014/main" id="{74800EE6-B2EE-7FF1-E95B-9DD43B95EFB5}"/>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4" name="Rectangle 25">
                <a:extLst>
                  <a:ext uri="{FF2B5EF4-FFF2-40B4-BE49-F238E27FC236}">
                    <a16:creationId xmlns:a16="http://schemas.microsoft.com/office/drawing/2014/main" id="{B03D1686-F0E0-AB32-B7F7-3FD78CF3FCE4}"/>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5" name="Rectangle 26">
                <a:extLst>
                  <a:ext uri="{FF2B5EF4-FFF2-40B4-BE49-F238E27FC236}">
                    <a16:creationId xmlns:a16="http://schemas.microsoft.com/office/drawing/2014/main" id="{BED1BD7E-8B21-E2B3-0FE0-FA995A422ED1}"/>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6" name="Rectangle 27">
                <a:extLst>
                  <a:ext uri="{FF2B5EF4-FFF2-40B4-BE49-F238E27FC236}">
                    <a16:creationId xmlns:a16="http://schemas.microsoft.com/office/drawing/2014/main" id="{265DF071-0DF9-92D2-8AEF-8611C4B8A3AF}"/>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7" name="Rectangle 28">
                <a:extLst>
                  <a:ext uri="{FF2B5EF4-FFF2-40B4-BE49-F238E27FC236}">
                    <a16:creationId xmlns:a16="http://schemas.microsoft.com/office/drawing/2014/main" id="{5F048297-3FB3-8957-429C-302FBC004CE6}"/>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8" name="Rectangle 29">
                <a:extLst>
                  <a:ext uri="{FF2B5EF4-FFF2-40B4-BE49-F238E27FC236}">
                    <a16:creationId xmlns:a16="http://schemas.microsoft.com/office/drawing/2014/main" id="{7D4301D4-9BCD-ABAD-477C-F116F236E4AF}"/>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9" name="Rectangle 30">
                <a:extLst>
                  <a:ext uri="{FF2B5EF4-FFF2-40B4-BE49-F238E27FC236}">
                    <a16:creationId xmlns:a16="http://schemas.microsoft.com/office/drawing/2014/main" id="{CF60C479-C7E9-78C3-14E9-32FFF2F1B3DB}"/>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7" name="Group 31">
              <a:extLst>
                <a:ext uri="{FF2B5EF4-FFF2-40B4-BE49-F238E27FC236}">
                  <a16:creationId xmlns:a16="http://schemas.microsoft.com/office/drawing/2014/main" id="{432B5C60-570A-3660-9BA7-314E8A03D836}"/>
                </a:ext>
              </a:extLst>
            </p:cNvPr>
            <p:cNvGrpSpPr>
              <a:grpSpLocks/>
            </p:cNvGrpSpPr>
            <p:nvPr/>
          </p:nvGrpSpPr>
          <p:grpSpPr bwMode="auto">
            <a:xfrm>
              <a:off x="1479" y="2218"/>
              <a:ext cx="2408" cy="301"/>
              <a:chOff x="1178" y="1466"/>
              <a:chExt cx="2408" cy="301"/>
            </a:xfrm>
          </p:grpSpPr>
          <p:sp>
            <p:nvSpPr>
              <p:cNvPr id="3254" name="Rectangle 32">
                <a:extLst>
                  <a:ext uri="{FF2B5EF4-FFF2-40B4-BE49-F238E27FC236}">
                    <a16:creationId xmlns:a16="http://schemas.microsoft.com/office/drawing/2014/main" id="{26437BB1-E056-2BA0-D1EB-C6FB14D66E22}"/>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5" name="Rectangle 33">
                <a:extLst>
                  <a:ext uri="{FF2B5EF4-FFF2-40B4-BE49-F238E27FC236}">
                    <a16:creationId xmlns:a16="http://schemas.microsoft.com/office/drawing/2014/main" id="{C8390D7C-0971-0152-D24A-EF229F11DD21}"/>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6" name="Rectangle 34">
                <a:extLst>
                  <a:ext uri="{FF2B5EF4-FFF2-40B4-BE49-F238E27FC236}">
                    <a16:creationId xmlns:a16="http://schemas.microsoft.com/office/drawing/2014/main" id="{B172373F-3C84-B968-143F-D0DD2C6C58E0}"/>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7" name="Rectangle 35">
                <a:extLst>
                  <a:ext uri="{FF2B5EF4-FFF2-40B4-BE49-F238E27FC236}">
                    <a16:creationId xmlns:a16="http://schemas.microsoft.com/office/drawing/2014/main" id="{70D95774-A9F0-57F3-231C-4919D783B70F}"/>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8" name="Rectangle 36">
                <a:extLst>
                  <a:ext uri="{FF2B5EF4-FFF2-40B4-BE49-F238E27FC236}">
                    <a16:creationId xmlns:a16="http://schemas.microsoft.com/office/drawing/2014/main" id="{D20C799F-430C-50CD-BE24-EF421895ADC2}"/>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9" name="Rectangle 37">
                <a:extLst>
                  <a:ext uri="{FF2B5EF4-FFF2-40B4-BE49-F238E27FC236}">
                    <a16:creationId xmlns:a16="http://schemas.microsoft.com/office/drawing/2014/main" id="{D1537298-39FD-6F13-F04C-C6686EFA501D}"/>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0" name="Rectangle 38">
                <a:extLst>
                  <a:ext uri="{FF2B5EF4-FFF2-40B4-BE49-F238E27FC236}">
                    <a16:creationId xmlns:a16="http://schemas.microsoft.com/office/drawing/2014/main" id="{89C23B9A-F524-C943-BFA2-4FB5E8E1B664}"/>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61" name="Rectangle 39">
                <a:extLst>
                  <a:ext uri="{FF2B5EF4-FFF2-40B4-BE49-F238E27FC236}">
                    <a16:creationId xmlns:a16="http://schemas.microsoft.com/office/drawing/2014/main" id="{411B0E6F-9BDB-B8B3-30C8-8B0C5BCB491E}"/>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8" name="Group 40">
              <a:extLst>
                <a:ext uri="{FF2B5EF4-FFF2-40B4-BE49-F238E27FC236}">
                  <a16:creationId xmlns:a16="http://schemas.microsoft.com/office/drawing/2014/main" id="{94A1543A-1218-A187-2D95-FBC79B40FAF5}"/>
                </a:ext>
              </a:extLst>
            </p:cNvPr>
            <p:cNvGrpSpPr>
              <a:grpSpLocks/>
            </p:cNvGrpSpPr>
            <p:nvPr/>
          </p:nvGrpSpPr>
          <p:grpSpPr bwMode="auto">
            <a:xfrm>
              <a:off x="1479" y="2519"/>
              <a:ext cx="2408" cy="301"/>
              <a:chOff x="1178" y="1466"/>
              <a:chExt cx="2408" cy="301"/>
            </a:xfrm>
          </p:grpSpPr>
          <p:sp>
            <p:nvSpPr>
              <p:cNvPr id="3246" name="Rectangle 41">
                <a:extLst>
                  <a:ext uri="{FF2B5EF4-FFF2-40B4-BE49-F238E27FC236}">
                    <a16:creationId xmlns:a16="http://schemas.microsoft.com/office/drawing/2014/main" id="{3F4E4FCC-48B1-C0FA-2725-180FE98CE251}"/>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7" name="Rectangle 42">
                <a:extLst>
                  <a:ext uri="{FF2B5EF4-FFF2-40B4-BE49-F238E27FC236}">
                    <a16:creationId xmlns:a16="http://schemas.microsoft.com/office/drawing/2014/main" id="{CDF56827-4EA4-4799-35D2-429601DF6F64}"/>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8" name="Rectangle 43">
                <a:extLst>
                  <a:ext uri="{FF2B5EF4-FFF2-40B4-BE49-F238E27FC236}">
                    <a16:creationId xmlns:a16="http://schemas.microsoft.com/office/drawing/2014/main" id="{2ABB027E-2A9E-9460-2654-47F0DECFCBD1}"/>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9" name="Rectangle 44">
                <a:extLst>
                  <a:ext uri="{FF2B5EF4-FFF2-40B4-BE49-F238E27FC236}">
                    <a16:creationId xmlns:a16="http://schemas.microsoft.com/office/drawing/2014/main" id="{ED23BC7C-3692-4756-C27A-94C9858C8D59}"/>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0" name="Rectangle 45">
                <a:extLst>
                  <a:ext uri="{FF2B5EF4-FFF2-40B4-BE49-F238E27FC236}">
                    <a16:creationId xmlns:a16="http://schemas.microsoft.com/office/drawing/2014/main" id="{D6882839-F511-C6E4-EDD4-00375D9FB4C2}"/>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1" name="Rectangle 46">
                <a:extLst>
                  <a:ext uri="{FF2B5EF4-FFF2-40B4-BE49-F238E27FC236}">
                    <a16:creationId xmlns:a16="http://schemas.microsoft.com/office/drawing/2014/main" id="{BB9CE08C-5351-B524-FC76-FEAA93D86D18}"/>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2" name="Rectangle 47">
                <a:extLst>
                  <a:ext uri="{FF2B5EF4-FFF2-40B4-BE49-F238E27FC236}">
                    <a16:creationId xmlns:a16="http://schemas.microsoft.com/office/drawing/2014/main" id="{6D36FB2E-B943-FDE3-8D03-17C785BC3807}"/>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53" name="Rectangle 48">
                <a:extLst>
                  <a:ext uri="{FF2B5EF4-FFF2-40B4-BE49-F238E27FC236}">
                    <a16:creationId xmlns:a16="http://schemas.microsoft.com/office/drawing/2014/main" id="{717C6D18-5827-34DD-DFF8-9A16A6F4D296}"/>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199" name="Group 49">
              <a:extLst>
                <a:ext uri="{FF2B5EF4-FFF2-40B4-BE49-F238E27FC236}">
                  <a16:creationId xmlns:a16="http://schemas.microsoft.com/office/drawing/2014/main" id="{574B30EA-B715-E359-D8EC-020BA34DCD03}"/>
                </a:ext>
              </a:extLst>
            </p:cNvPr>
            <p:cNvGrpSpPr>
              <a:grpSpLocks/>
            </p:cNvGrpSpPr>
            <p:nvPr/>
          </p:nvGrpSpPr>
          <p:grpSpPr bwMode="auto">
            <a:xfrm>
              <a:off x="1479" y="2820"/>
              <a:ext cx="2408" cy="301"/>
              <a:chOff x="1178" y="1466"/>
              <a:chExt cx="2408" cy="301"/>
            </a:xfrm>
          </p:grpSpPr>
          <p:sp>
            <p:nvSpPr>
              <p:cNvPr id="3238" name="Rectangle 50">
                <a:extLst>
                  <a:ext uri="{FF2B5EF4-FFF2-40B4-BE49-F238E27FC236}">
                    <a16:creationId xmlns:a16="http://schemas.microsoft.com/office/drawing/2014/main" id="{1687AD80-762B-2D9B-5487-3BEFD66C036C}"/>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9" name="Rectangle 51">
                <a:extLst>
                  <a:ext uri="{FF2B5EF4-FFF2-40B4-BE49-F238E27FC236}">
                    <a16:creationId xmlns:a16="http://schemas.microsoft.com/office/drawing/2014/main" id="{14E5BC2C-9690-731A-3422-AEFC6CA30720}"/>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0" name="Rectangle 52">
                <a:extLst>
                  <a:ext uri="{FF2B5EF4-FFF2-40B4-BE49-F238E27FC236}">
                    <a16:creationId xmlns:a16="http://schemas.microsoft.com/office/drawing/2014/main" id="{EE70A123-6C37-E371-71DA-50268D8A8F17}"/>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1" name="Rectangle 53">
                <a:extLst>
                  <a:ext uri="{FF2B5EF4-FFF2-40B4-BE49-F238E27FC236}">
                    <a16:creationId xmlns:a16="http://schemas.microsoft.com/office/drawing/2014/main" id="{18CF9477-4F74-2B6F-48B7-A346F7CEEB86}"/>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2" name="Rectangle 54">
                <a:extLst>
                  <a:ext uri="{FF2B5EF4-FFF2-40B4-BE49-F238E27FC236}">
                    <a16:creationId xmlns:a16="http://schemas.microsoft.com/office/drawing/2014/main" id="{6F498B68-9F07-2849-2E9B-37A79C44D3A7}"/>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3" name="Rectangle 55">
                <a:extLst>
                  <a:ext uri="{FF2B5EF4-FFF2-40B4-BE49-F238E27FC236}">
                    <a16:creationId xmlns:a16="http://schemas.microsoft.com/office/drawing/2014/main" id="{8A0D2A43-3CEA-55B4-68B4-E699536AC781}"/>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4" name="Rectangle 56">
                <a:extLst>
                  <a:ext uri="{FF2B5EF4-FFF2-40B4-BE49-F238E27FC236}">
                    <a16:creationId xmlns:a16="http://schemas.microsoft.com/office/drawing/2014/main" id="{E2E0B327-C96B-729D-B96A-7A03FEBD25D4}"/>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45" name="Rectangle 57">
                <a:extLst>
                  <a:ext uri="{FF2B5EF4-FFF2-40B4-BE49-F238E27FC236}">
                    <a16:creationId xmlns:a16="http://schemas.microsoft.com/office/drawing/2014/main" id="{E1D31546-647A-2FD5-9BE5-A61FC9193A16}"/>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0" name="Group 58">
              <a:extLst>
                <a:ext uri="{FF2B5EF4-FFF2-40B4-BE49-F238E27FC236}">
                  <a16:creationId xmlns:a16="http://schemas.microsoft.com/office/drawing/2014/main" id="{F10317EE-61E5-17F7-1A79-578BE222F1A1}"/>
                </a:ext>
              </a:extLst>
            </p:cNvPr>
            <p:cNvGrpSpPr>
              <a:grpSpLocks/>
            </p:cNvGrpSpPr>
            <p:nvPr/>
          </p:nvGrpSpPr>
          <p:grpSpPr bwMode="auto">
            <a:xfrm>
              <a:off x="1479" y="3121"/>
              <a:ext cx="2408" cy="301"/>
              <a:chOff x="1178" y="1466"/>
              <a:chExt cx="2408" cy="301"/>
            </a:xfrm>
          </p:grpSpPr>
          <p:sp>
            <p:nvSpPr>
              <p:cNvPr id="3230" name="Rectangle 59">
                <a:extLst>
                  <a:ext uri="{FF2B5EF4-FFF2-40B4-BE49-F238E27FC236}">
                    <a16:creationId xmlns:a16="http://schemas.microsoft.com/office/drawing/2014/main" id="{2AD807A5-A08B-DF17-BFC7-85622334D504}"/>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1" name="Rectangle 60">
                <a:extLst>
                  <a:ext uri="{FF2B5EF4-FFF2-40B4-BE49-F238E27FC236}">
                    <a16:creationId xmlns:a16="http://schemas.microsoft.com/office/drawing/2014/main" id="{D08FDE5C-732B-466E-71EF-BEAC444E5D18}"/>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2" name="Rectangle 61">
                <a:extLst>
                  <a:ext uri="{FF2B5EF4-FFF2-40B4-BE49-F238E27FC236}">
                    <a16:creationId xmlns:a16="http://schemas.microsoft.com/office/drawing/2014/main" id="{F22A34D8-CB8E-C76D-E5C3-B59D10110021}"/>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3" name="Rectangle 62">
                <a:extLst>
                  <a:ext uri="{FF2B5EF4-FFF2-40B4-BE49-F238E27FC236}">
                    <a16:creationId xmlns:a16="http://schemas.microsoft.com/office/drawing/2014/main" id="{C09E9F8D-58F0-063A-5A59-C457CCE44F51}"/>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4" name="Rectangle 63">
                <a:extLst>
                  <a:ext uri="{FF2B5EF4-FFF2-40B4-BE49-F238E27FC236}">
                    <a16:creationId xmlns:a16="http://schemas.microsoft.com/office/drawing/2014/main" id="{9EB90FB1-1BF8-5B7C-5F72-F7CFD6AC4599}"/>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5" name="Rectangle 64">
                <a:extLst>
                  <a:ext uri="{FF2B5EF4-FFF2-40B4-BE49-F238E27FC236}">
                    <a16:creationId xmlns:a16="http://schemas.microsoft.com/office/drawing/2014/main" id="{7A521C2A-6186-561C-0775-5BC5E74A823D}"/>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6" name="Rectangle 65">
                <a:extLst>
                  <a:ext uri="{FF2B5EF4-FFF2-40B4-BE49-F238E27FC236}">
                    <a16:creationId xmlns:a16="http://schemas.microsoft.com/office/drawing/2014/main" id="{28A25DAC-C626-E6F1-19B2-BAFE4D65B135}"/>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37" name="Rectangle 66">
                <a:extLst>
                  <a:ext uri="{FF2B5EF4-FFF2-40B4-BE49-F238E27FC236}">
                    <a16:creationId xmlns:a16="http://schemas.microsoft.com/office/drawing/2014/main" id="{9D1B102A-C7C5-01DB-ED25-EFE3770D082B}"/>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1" name="Group 67">
              <a:extLst>
                <a:ext uri="{FF2B5EF4-FFF2-40B4-BE49-F238E27FC236}">
                  <a16:creationId xmlns:a16="http://schemas.microsoft.com/office/drawing/2014/main" id="{8C76FFC9-D3C0-6C36-0C56-56B9F7A33A15}"/>
                </a:ext>
              </a:extLst>
            </p:cNvPr>
            <p:cNvGrpSpPr>
              <a:grpSpLocks/>
            </p:cNvGrpSpPr>
            <p:nvPr/>
          </p:nvGrpSpPr>
          <p:grpSpPr bwMode="auto">
            <a:xfrm>
              <a:off x="1479" y="3422"/>
              <a:ext cx="2408" cy="301"/>
              <a:chOff x="1178" y="1466"/>
              <a:chExt cx="2408" cy="301"/>
            </a:xfrm>
          </p:grpSpPr>
          <p:sp>
            <p:nvSpPr>
              <p:cNvPr id="3222" name="Rectangle 68">
                <a:extLst>
                  <a:ext uri="{FF2B5EF4-FFF2-40B4-BE49-F238E27FC236}">
                    <a16:creationId xmlns:a16="http://schemas.microsoft.com/office/drawing/2014/main" id="{05A34BFA-951D-5C21-4E09-811F0D45F04D}"/>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3" name="Rectangle 69">
                <a:extLst>
                  <a:ext uri="{FF2B5EF4-FFF2-40B4-BE49-F238E27FC236}">
                    <a16:creationId xmlns:a16="http://schemas.microsoft.com/office/drawing/2014/main" id="{8A2705BA-E73B-978E-F5EC-9B1C81D63DEB}"/>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4" name="Rectangle 70">
                <a:extLst>
                  <a:ext uri="{FF2B5EF4-FFF2-40B4-BE49-F238E27FC236}">
                    <a16:creationId xmlns:a16="http://schemas.microsoft.com/office/drawing/2014/main" id="{51043C06-A10E-1F5C-21D7-B06CBFDF1C05}"/>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5" name="Rectangle 71">
                <a:extLst>
                  <a:ext uri="{FF2B5EF4-FFF2-40B4-BE49-F238E27FC236}">
                    <a16:creationId xmlns:a16="http://schemas.microsoft.com/office/drawing/2014/main" id="{9430FDD3-3752-F6BF-65B9-C374EFC8A7CC}"/>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6" name="Rectangle 72">
                <a:extLst>
                  <a:ext uri="{FF2B5EF4-FFF2-40B4-BE49-F238E27FC236}">
                    <a16:creationId xmlns:a16="http://schemas.microsoft.com/office/drawing/2014/main" id="{207E1179-ACF1-37F6-DE50-1A86A4AD1422}"/>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7" name="Rectangle 73">
                <a:extLst>
                  <a:ext uri="{FF2B5EF4-FFF2-40B4-BE49-F238E27FC236}">
                    <a16:creationId xmlns:a16="http://schemas.microsoft.com/office/drawing/2014/main" id="{4746219E-DB55-158A-89DA-69F830221E85}"/>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8" name="Rectangle 74">
                <a:extLst>
                  <a:ext uri="{FF2B5EF4-FFF2-40B4-BE49-F238E27FC236}">
                    <a16:creationId xmlns:a16="http://schemas.microsoft.com/office/drawing/2014/main" id="{B2CB273B-8536-B1C6-520C-120DC4A0F58B}"/>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9" name="Rectangle 75">
                <a:extLst>
                  <a:ext uri="{FF2B5EF4-FFF2-40B4-BE49-F238E27FC236}">
                    <a16:creationId xmlns:a16="http://schemas.microsoft.com/office/drawing/2014/main" id="{2265163A-3E2D-B0B9-FC0A-BFB6160C650F}"/>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2" name="Group 76">
              <a:extLst>
                <a:ext uri="{FF2B5EF4-FFF2-40B4-BE49-F238E27FC236}">
                  <a16:creationId xmlns:a16="http://schemas.microsoft.com/office/drawing/2014/main" id="{677CBD2A-F759-7B26-F95B-3CC9624BACBF}"/>
                </a:ext>
              </a:extLst>
            </p:cNvPr>
            <p:cNvGrpSpPr>
              <a:grpSpLocks/>
            </p:cNvGrpSpPr>
            <p:nvPr/>
          </p:nvGrpSpPr>
          <p:grpSpPr bwMode="auto">
            <a:xfrm>
              <a:off x="1479" y="713"/>
              <a:ext cx="2408" cy="301"/>
              <a:chOff x="1178" y="1466"/>
              <a:chExt cx="2408" cy="301"/>
            </a:xfrm>
          </p:grpSpPr>
          <p:sp>
            <p:nvSpPr>
              <p:cNvPr id="3214" name="Rectangle 77">
                <a:extLst>
                  <a:ext uri="{FF2B5EF4-FFF2-40B4-BE49-F238E27FC236}">
                    <a16:creationId xmlns:a16="http://schemas.microsoft.com/office/drawing/2014/main" id="{3D30A591-F955-9195-67E6-EF2187448548}"/>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5" name="Rectangle 78">
                <a:extLst>
                  <a:ext uri="{FF2B5EF4-FFF2-40B4-BE49-F238E27FC236}">
                    <a16:creationId xmlns:a16="http://schemas.microsoft.com/office/drawing/2014/main" id="{C728A7E7-FA67-F3DC-B3CB-81254D2093FE}"/>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6" name="Rectangle 79">
                <a:extLst>
                  <a:ext uri="{FF2B5EF4-FFF2-40B4-BE49-F238E27FC236}">
                    <a16:creationId xmlns:a16="http://schemas.microsoft.com/office/drawing/2014/main" id="{3453CB60-0FD6-427D-F807-8AF152F02A4A}"/>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7" name="Rectangle 80">
                <a:extLst>
                  <a:ext uri="{FF2B5EF4-FFF2-40B4-BE49-F238E27FC236}">
                    <a16:creationId xmlns:a16="http://schemas.microsoft.com/office/drawing/2014/main" id="{2EBA020B-00CB-92F1-739C-580828F7562C}"/>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8" name="Rectangle 81">
                <a:extLst>
                  <a:ext uri="{FF2B5EF4-FFF2-40B4-BE49-F238E27FC236}">
                    <a16:creationId xmlns:a16="http://schemas.microsoft.com/office/drawing/2014/main" id="{7E2260C9-7ED9-31E1-B233-73C222AADABF}"/>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9" name="Rectangle 82">
                <a:extLst>
                  <a:ext uri="{FF2B5EF4-FFF2-40B4-BE49-F238E27FC236}">
                    <a16:creationId xmlns:a16="http://schemas.microsoft.com/office/drawing/2014/main" id="{277F9DED-ED8A-FD5D-BFDE-48EAF8CF6F47}"/>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0" name="Rectangle 83">
                <a:extLst>
                  <a:ext uri="{FF2B5EF4-FFF2-40B4-BE49-F238E27FC236}">
                    <a16:creationId xmlns:a16="http://schemas.microsoft.com/office/drawing/2014/main" id="{228B4AE8-DD6A-D5F3-472E-B4F88D63CA1B}"/>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21" name="Rectangle 84">
                <a:extLst>
                  <a:ext uri="{FF2B5EF4-FFF2-40B4-BE49-F238E27FC236}">
                    <a16:creationId xmlns:a16="http://schemas.microsoft.com/office/drawing/2014/main" id="{0D3B99C5-0287-9A44-DDD5-871213DE1693}"/>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03" name="Group 85">
              <a:extLst>
                <a:ext uri="{FF2B5EF4-FFF2-40B4-BE49-F238E27FC236}">
                  <a16:creationId xmlns:a16="http://schemas.microsoft.com/office/drawing/2014/main" id="{E9702DB1-6721-1A01-53F4-3613E3F33235}"/>
                </a:ext>
              </a:extLst>
            </p:cNvPr>
            <p:cNvGrpSpPr>
              <a:grpSpLocks/>
            </p:cNvGrpSpPr>
            <p:nvPr/>
          </p:nvGrpSpPr>
          <p:grpSpPr bwMode="auto">
            <a:xfrm>
              <a:off x="1479" y="1014"/>
              <a:ext cx="2408" cy="301"/>
              <a:chOff x="1178" y="1466"/>
              <a:chExt cx="2408" cy="301"/>
            </a:xfrm>
          </p:grpSpPr>
          <p:sp>
            <p:nvSpPr>
              <p:cNvPr id="3206" name="Rectangle 86">
                <a:extLst>
                  <a:ext uri="{FF2B5EF4-FFF2-40B4-BE49-F238E27FC236}">
                    <a16:creationId xmlns:a16="http://schemas.microsoft.com/office/drawing/2014/main" id="{1D76BD18-6A13-2ABB-7971-F2EE14977250}"/>
                  </a:ext>
                </a:extLst>
              </p:cNvPr>
              <p:cNvSpPr>
                <a:spLocks noChangeArrowheads="1"/>
              </p:cNvSpPr>
              <p:nvPr/>
            </p:nvSpPr>
            <p:spPr bwMode="auto">
              <a:xfrm>
                <a:off x="1178"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07" name="Rectangle 87">
                <a:extLst>
                  <a:ext uri="{FF2B5EF4-FFF2-40B4-BE49-F238E27FC236}">
                    <a16:creationId xmlns:a16="http://schemas.microsoft.com/office/drawing/2014/main" id="{DA5B861E-A301-B8A8-5379-E1AF5F349364}"/>
                  </a:ext>
                </a:extLst>
              </p:cNvPr>
              <p:cNvSpPr>
                <a:spLocks noChangeArrowheads="1"/>
              </p:cNvSpPr>
              <p:nvPr/>
            </p:nvSpPr>
            <p:spPr bwMode="auto">
              <a:xfrm>
                <a:off x="1479"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08" name="Rectangle 88">
                <a:extLst>
                  <a:ext uri="{FF2B5EF4-FFF2-40B4-BE49-F238E27FC236}">
                    <a16:creationId xmlns:a16="http://schemas.microsoft.com/office/drawing/2014/main" id="{6FFBEE68-3335-BBBC-E661-D37DE448E38C}"/>
                  </a:ext>
                </a:extLst>
              </p:cNvPr>
              <p:cNvSpPr>
                <a:spLocks noChangeArrowheads="1"/>
              </p:cNvSpPr>
              <p:nvPr/>
            </p:nvSpPr>
            <p:spPr bwMode="auto">
              <a:xfrm>
                <a:off x="1780"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09" name="Rectangle 89">
                <a:extLst>
                  <a:ext uri="{FF2B5EF4-FFF2-40B4-BE49-F238E27FC236}">
                    <a16:creationId xmlns:a16="http://schemas.microsoft.com/office/drawing/2014/main" id="{40927211-35A9-FF07-B3D5-6605D99A1B19}"/>
                  </a:ext>
                </a:extLst>
              </p:cNvPr>
              <p:cNvSpPr>
                <a:spLocks noChangeArrowheads="1"/>
              </p:cNvSpPr>
              <p:nvPr/>
            </p:nvSpPr>
            <p:spPr bwMode="auto">
              <a:xfrm>
                <a:off x="2081"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0" name="Rectangle 90">
                <a:extLst>
                  <a:ext uri="{FF2B5EF4-FFF2-40B4-BE49-F238E27FC236}">
                    <a16:creationId xmlns:a16="http://schemas.microsoft.com/office/drawing/2014/main" id="{DC279D93-533F-633C-6D4D-1BC4387495FA}"/>
                  </a:ext>
                </a:extLst>
              </p:cNvPr>
              <p:cNvSpPr>
                <a:spLocks noChangeArrowheads="1"/>
              </p:cNvSpPr>
              <p:nvPr/>
            </p:nvSpPr>
            <p:spPr bwMode="auto">
              <a:xfrm>
                <a:off x="2382"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1" name="Rectangle 91">
                <a:extLst>
                  <a:ext uri="{FF2B5EF4-FFF2-40B4-BE49-F238E27FC236}">
                    <a16:creationId xmlns:a16="http://schemas.microsoft.com/office/drawing/2014/main" id="{9FD531B6-370A-2736-4A41-1AC1057EE904}"/>
                  </a:ext>
                </a:extLst>
              </p:cNvPr>
              <p:cNvSpPr>
                <a:spLocks noChangeArrowheads="1"/>
              </p:cNvSpPr>
              <p:nvPr/>
            </p:nvSpPr>
            <p:spPr bwMode="auto">
              <a:xfrm>
                <a:off x="2683"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2" name="Rectangle 92">
                <a:extLst>
                  <a:ext uri="{FF2B5EF4-FFF2-40B4-BE49-F238E27FC236}">
                    <a16:creationId xmlns:a16="http://schemas.microsoft.com/office/drawing/2014/main" id="{F272AF7D-35B4-22FC-8B20-14935C36A7E0}"/>
                  </a:ext>
                </a:extLst>
              </p:cNvPr>
              <p:cNvSpPr>
                <a:spLocks noChangeArrowheads="1"/>
              </p:cNvSpPr>
              <p:nvPr/>
            </p:nvSpPr>
            <p:spPr bwMode="auto">
              <a:xfrm>
                <a:off x="2984"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213" name="Rectangle 93">
                <a:extLst>
                  <a:ext uri="{FF2B5EF4-FFF2-40B4-BE49-F238E27FC236}">
                    <a16:creationId xmlns:a16="http://schemas.microsoft.com/office/drawing/2014/main" id="{E4E9E7AA-6915-17D3-68A7-E80571B4E4E4}"/>
                  </a:ext>
                </a:extLst>
              </p:cNvPr>
              <p:cNvSpPr>
                <a:spLocks noChangeArrowheads="1"/>
              </p:cNvSpPr>
              <p:nvPr/>
            </p:nvSpPr>
            <p:spPr bwMode="auto">
              <a:xfrm>
                <a:off x="3285" y="1466"/>
                <a:ext cx="301" cy="30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204" name="Line 94">
              <a:extLst>
                <a:ext uri="{FF2B5EF4-FFF2-40B4-BE49-F238E27FC236}">
                  <a16:creationId xmlns:a16="http://schemas.microsoft.com/office/drawing/2014/main" id="{CD032A97-1085-965A-BC08-8673537053E7}"/>
                </a:ext>
              </a:extLst>
            </p:cNvPr>
            <p:cNvSpPr>
              <a:spLocks noChangeShapeType="1"/>
            </p:cNvSpPr>
            <p:nvPr/>
          </p:nvSpPr>
          <p:spPr bwMode="auto">
            <a:xfrm>
              <a:off x="1479" y="3723"/>
              <a:ext cx="2684"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05" name="Line 95">
              <a:extLst>
                <a:ext uri="{FF2B5EF4-FFF2-40B4-BE49-F238E27FC236}">
                  <a16:creationId xmlns:a16="http://schemas.microsoft.com/office/drawing/2014/main" id="{FC31038C-2E49-5CD8-2ADB-985F64C80D9F}"/>
                </a:ext>
              </a:extLst>
            </p:cNvPr>
            <p:cNvSpPr>
              <a:spLocks noChangeShapeType="1"/>
            </p:cNvSpPr>
            <p:nvPr/>
          </p:nvSpPr>
          <p:spPr bwMode="auto">
            <a:xfrm flipV="1">
              <a:off x="1479" y="484"/>
              <a:ext cx="0" cy="3239"/>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3085" name="Text Box 97">
            <a:extLst>
              <a:ext uri="{FF2B5EF4-FFF2-40B4-BE49-F238E27FC236}">
                <a16:creationId xmlns:a16="http://schemas.microsoft.com/office/drawing/2014/main" id="{97195AF7-9001-55C7-96CA-45BCDEE0E184}"/>
              </a:ext>
            </a:extLst>
          </p:cNvPr>
          <p:cNvSpPr txBox="1">
            <a:spLocks noChangeArrowheads="1"/>
          </p:cNvSpPr>
          <p:nvPr/>
        </p:nvSpPr>
        <p:spPr bwMode="auto">
          <a:xfrm>
            <a:off x="2960689" y="356552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20</a:t>
            </a:r>
          </a:p>
        </p:txBody>
      </p:sp>
      <p:sp>
        <p:nvSpPr>
          <p:cNvPr id="3086" name="Text Box 98">
            <a:extLst>
              <a:ext uri="{FF2B5EF4-FFF2-40B4-BE49-F238E27FC236}">
                <a16:creationId xmlns:a16="http://schemas.microsoft.com/office/drawing/2014/main" id="{0BB49366-ED37-0316-1B6A-5288CE4FE6BB}"/>
              </a:ext>
            </a:extLst>
          </p:cNvPr>
          <p:cNvSpPr txBox="1">
            <a:spLocks noChangeArrowheads="1"/>
          </p:cNvSpPr>
          <p:nvPr/>
        </p:nvSpPr>
        <p:spPr bwMode="auto">
          <a:xfrm>
            <a:off x="2968626" y="446722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10</a:t>
            </a:r>
          </a:p>
        </p:txBody>
      </p:sp>
      <p:sp>
        <p:nvSpPr>
          <p:cNvPr id="3087" name="Text Box 99">
            <a:extLst>
              <a:ext uri="{FF2B5EF4-FFF2-40B4-BE49-F238E27FC236}">
                <a16:creationId xmlns:a16="http://schemas.microsoft.com/office/drawing/2014/main" id="{1E58DA94-541C-82E7-72F7-00F8F1653E2B}"/>
              </a:ext>
            </a:extLst>
          </p:cNvPr>
          <p:cNvSpPr txBox="1">
            <a:spLocks noChangeArrowheads="1"/>
          </p:cNvSpPr>
          <p:nvPr/>
        </p:nvSpPr>
        <p:spPr bwMode="auto">
          <a:xfrm>
            <a:off x="2927351" y="2595563"/>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30</a:t>
            </a:r>
          </a:p>
        </p:txBody>
      </p:sp>
      <p:sp>
        <p:nvSpPr>
          <p:cNvPr id="3088" name="Text Box 100">
            <a:extLst>
              <a:ext uri="{FF2B5EF4-FFF2-40B4-BE49-F238E27FC236}">
                <a16:creationId xmlns:a16="http://schemas.microsoft.com/office/drawing/2014/main" id="{DDAB86CC-AB16-0899-D8AB-B4B99CD50E20}"/>
              </a:ext>
            </a:extLst>
          </p:cNvPr>
          <p:cNvSpPr txBox="1">
            <a:spLocks noChangeArrowheads="1"/>
          </p:cNvSpPr>
          <p:nvPr/>
        </p:nvSpPr>
        <p:spPr bwMode="auto">
          <a:xfrm>
            <a:off x="2954339" y="166687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40</a:t>
            </a:r>
          </a:p>
        </p:txBody>
      </p:sp>
      <p:sp>
        <p:nvSpPr>
          <p:cNvPr id="3089" name="Text Box 101">
            <a:extLst>
              <a:ext uri="{FF2B5EF4-FFF2-40B4-BE49-F238E27FC236}">
                <a16:creationId xmlns:a16="http://schemas.microsoft.com/office/drawing/2014/main" id="{FA3691DB-D8C9-1C1B-0C59-06C5189AEA90}"/>
              </a:ext>
            </a:extLst>
          </p:cNvPr>
          <p:cNvSpPr txBox="1">
            <a:spLocks noChangeArrowheads="1"/>
          </p:cNvSpPr>
          <p:nvPr/>
        </p:nvSpPr>
        <p:spPr bwMode="auto">
          <a:xfrm>
            <a:off x="2962276" y="739775"/>
            <a:ext cx="644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50</a:t>
            </a:r>
          </a:p>
        </p:txBody>
      </p:sp>
      <p:sp>
        <p:nvSpPr>
          <p:cNvPr id="3090" name="Text Box 102">
            <a:extLst>
              <a:ext uri="{FF2B5EF4-FFF2-40B4-BE49-F238E27FC236}">
                <a16:creationId xmlns:a16="http://schemas.microsoft.com/office/drawing/2014/main" id="{64145D6B-B0CA-3930-5611-CF857E9CF74E}"/>
              </a:ext>
            </a:extLst>
          </p:cNvPr>
          <p:cNvSpPr txBox="1">
            <a:spLocks noChangeArrowheads="1"/>
          </p:cNvSpPr>
          <p:nvPr/>
        </p:nvSpPr>
        <p:spPr bwMode="auto">
          <a:xfrm>
            <a:off x="3121025" y="5762625"/>
            <a:ext cx="7683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600">
                <a:latin typeface="Comic Sans MS" panose="030F0702030302020204" pitchFamily="66" charset="0"/>
              </a:rPr>
              <a:t>10.00</a:t>
            </a:r>
          </a:p>
        </p:txBody>
      </p:sp>
      <p:sp>
        <p:nvSpPr>
          <p:cNvPr id="3091" name="Text Box 103">
            <a:extLst>
              <a:ext uri="{FF2B5EF4-FFF2-40B4-BE49-F238E27FC236}">
                <a16:creationId xmlns:a16="http://schemas.microsoft.com/office/drawing/2014/main" id="{68003188-689D-2DFA-DE9D-77D97BF7C7CB}"/>
              </a:ext>
            </a:extLst>
          </p:cNvPr>
          <p:cNvSpPr txBox="1">
            <a:spLocks noChangeArrowheads="1"/>
          </p:cNvSpPr>
          <p:nvPr/>
        </p:nvSpPr>
        <p:spPr bwMode="auto">
          <a:xfrm>
            <a:off x="5081588" y="5768975"/>
            <a:ext cx="7683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600">
                <a:latin typeface="Comic Sans MS" panose="030F0702030302020204" pitchFamily="66" charset="0"/>
              </a:rPr>
              <a:t>11.00</a:t>
            </a:r>
          </a:p>
        </p:txBody>
      </p:sp>
      <p:sp>
        <p:nvSpPr>
          <p:cNvPr id="3092" name="Text Box 104">
            <a:extLst>
              <a:ext uri="{FF2B5EF4-FFF2-40B4-BE49-F238E27FC236}">
                <a16:creationId xmlns:a16="http://schemas.microsoft.com/office/drawing/2014/main" id="{493324B6-8C3A-FA40-8957-78DD4B440C9F}"/>
              </a:ext>
            </a:extLst>
          </p:cNvPr>
          <p:cNvSpPr txBox="1">
            <a:spLocks noChangeArrowheads="1"/>
          </p:cNvSpPr>
          <p:nvPr/>
        </p:nvSpPr>
        <p:spPr bwMode="auto">
          <a:xfrm>
            <a:off x="6959600" y="5754688"/>
            <a:ext cx="7683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600">
                <a:latin typeface="Comic Sans MS" panose="030F0702030302020204" pitchFamily="66" charset="0"/>
              </a:rPr>
              <a:t>12.00</a:t>
            </a:r>
          </a:p>
        </p:txBody>
      </p:sp>
      <p:sp>
        <p:nvSpPr>
          <p:cNvPr id="3093" name="Text Box 105">
            <a:extLst>
              <a:ext uri="{FF2B5EF4-FFF2-40B4-BE49-F238E27FC236}">
                <a16:creationId xmlns:a16="http://schemas.microsoft.com/office/drawing/2014/main" id="{94E8CFB4-56B9-B39F-876D-2CA43A295B34}"/>
              </a:ext>
            </a:extLst>
          </p:cNvPr>
          <p:cNvSpPr txBox="1">
            <a:spLocks noChangeArrowheads="1"/>
          </p:cNvSpPr>
          <p:nvPr/>
        </p:nvSpPr>
        <p:spPr bwMode="auto">
          <a:xfrm>
            <a:off x="4999038" y="6070600"/>
            <a:ext cx="10604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a:latin typeface="Comic Sans MS" panose="030F0702030302020204" pitchFamily="66" charset="0"/>
              </a:rPr>
              <a:t>Time</a:t>
            </a:r>
          </a:p>
        </p:txBody>
      </p:sp>
      <p:sp>
        <p:nvSpPr>
          <p:cNvPr id="3094" name="Text Box 106">
            <a:extLst>
              <a:ext uri="{FF2B5EF4-FFF2-40B4-BE49-F238E27FC236}">
                <a16:creationId xmlns:a16="http://schemas.microsoft.com/office/drawing/2014/main" id="{204EB0A0-0EA9-1CD6-CBA3-450961746C03}"/>
              </a:ext>
            </a:extLst>
          </p:cNvPr>
          <p:cNvSpPr txBox="1">
            <a:spLocks noChangeArrowheads="1"/>
          </p:cNvSpPr>
          <p:nvPr/>
        </p:nvSpPr>
        <p:spPr bwMode="auto">
          <a:xfrm>
            <a:off x="1600200" y="3121026"/>
            <a:ext cx="2266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1800">
                <a:latin typeface="Comic Sans MS" panose="030F0702030302020204" pitchFamily="66" charset="0"/>
              </a:rPr>
              <a:t>Distance (km)</a:t>
            </a:r>
          </a:p>
        </p:txBody>
      </p:sp>
      <p:grpSp>
        <p:nvGrpSpPr>
          <p:cNvPr id="3095" name="Group 115">
            <a:extLst>
              <a:ext uri="{FF2B5EF4-FFF2-40B4-BE49-F238E27FC236}">
                <a16:creationId xmlns:a16="http://schemas.microsoft.com/office/drawing/2014/main" id="{833C4F70-63E4-5997-8F51-04C034235CA0}"/>
              </a:ext>
            </a:extLst>
          </p:cNvPr>
          <p:cNvGrpSpPr>
            <a:grpSpLocks/>
          </p:cNvGrpSpPr>
          <p:nvPr/>
        </p:nvGrpSpPr>
        <p:grpSpPr bwMode="auto">
          <a:xfrm>
            <a:off x="3519489" y="1381125"/>
            <a:ext cx="3811587" cy="4305300"/>
            <a:chOff x="1686" y="882"/>
            <a:chExt cx="2401" cy="2712"/>
          </a:xfrm>
        </p:grpSpPr>
        <p:sp>
          <p:nvSpPr>
            <p:cNvPr id="3189" name="Line 107">
              <a:extLst>
                <a:ext uri="{FF2B5EF4-FFF2-40B4-BE49-F238E27FC236}">
                  <a16:creationId xmlns:a16="http://schemas.microsoft.com/office/drawing/2014/main" id="{9C8AFF88-C8E8-7BCA-2970-11F1D804A35B}"/>
                </a:ext>
              </a:extLst>
            </p:cNvPr>
            <p:cNvSpPr>
              <a:spLocks noChangeShapeType="1"/>
            </p:cNvSpPr>
            <p:nvPr/>
          </p:nvSpPr>
          <p:spPr bwMode="auto">
            <a:xfrm flipV="1">
              <a:off x="1686" y="2376"/>
              <a:ext cx="606" cy="121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0" name="Line 108">
              <a:extLst>
                <a:ext uri="{FF2B5EF4-FFF2-40B4-BE49-F238E27FC236}">
                  <a16:creationId xmlns:a16="http://schemas.microsoft.com/office/drawing/2014/main" id="{D2138B04-8FB6-2226-90DF-C344BF21F84D}"/>
                </a:ext>
              </a:extLst>
            </p:cNvPr>
            <p:cNvSpPr>
              <a:spLocks noChangeShapeType="1"/>
            </p:cNvSpPr>
            <p:nvPr/>
          </p:nvSpPr>
          <p:spPr bwMode="auto">
            <a:xfrm flipV="1">
              <a:off x="2292" y="2386"/>
              <a:ext cx="150" cy="2"/>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1" name="Line 110">
              <a:extLst>
                <a:ext uri="{FF2B5EF4-FFF2-40B4-BE49-F238E27FC236}">
                  <a16:creationId xmlns:a16="http://schemas.microsoft.com/office/drawing/2014/main" id="{D8F3204C-7B5C-3045-46D4-224148EE17CE}"/>
                </a:ext>
              </a:extLst>
            </p:cNvPr>
            <p:cNvSpPr>
              <a:spLocks noChangeShapeType="1"/>
            </p:cNvSpPr>
            <p:nvPr/>
          </p:nvSpPr>
          <p:spPr bwMode="auto">
            <a:xfrm flipV="1">
              <a:off x="2436" y="882"/>
              <a:ext cx="456" cy="1506"/>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2" name="Line 113">
              <a:extLst>
                <a:ext uri="{FF2B5EF4-FFF2-40B4-BE49-F238E27FC236}">
                  <a16:creationId xmlns:a16="http://schemas.microsoft.com/office/drawing/2014/main" id="{74FE4C94-E239-DE20-35A5-3993BF392480}"/>
                </a:ext>
              </a:extLst>
            </p:cNvPr>
            <p:cNvSpPr>
              <a:spLocks noChangeShapeType="1"/>
            </p:cNvSpPr>
            <p:nvPr/>
          </p:nvSpPr>
          <p:spPr bwMode="auto">
            <a:xfrm>
              <a:off x="2894" y="884"/>
              <a:ext cx="602" cy="0"/>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193" name="Line 114">
              <a:extLst>
                <a:ext uri="{FF2B5EF4-FFF2-40B4-BE49-F238E27FC236}">
                  <a16:creationId xmlns:a16="http://schemas.microsoft.com/office/drawing/2014/main" id="{028479A6-259B-57FC-3FFC-E78A0C71347F}"/>
                </a:ext>
              </a:extLst>
            </p:cNvPr>
            <p:cNvSpPr>
              <a:spLocks noChangeShapeType="1"/>
            </p:cNvSpPr>
            <p:nvPr/>
          </p:nvSpPr>
          <p:spPr bwMode="auto">
            <a:xfrm>
              <a:off x="3493" y="887"/>
              <a:ext cx="594" cy="2706"/>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3096" name="Text Box 117">
            <a:extLst>
              <a:ext uri="{FF2B5EF4-FFF2-40B4-BE49-F238E27FC236}">
                <a16:creationId xmlns:a16="http://schemas.microsoft.com/office/drawing/2014/main" id="{85B15FBF-1ACA-5697-9435-7BEAAE00B88E}"/>
              </a:ext>
            </a:extLst>
          </p:cNvPr>
          <p:cNvSpPr txBox="1">
            <a:spLocks noChangeArrowheads="1"/>
          </p:cNvSpPr>
          <p:nvPr/>
        </p:nvSpPr>
        <p:spPr bwMode="auto">
          <a:xfrm>
            <a:off x="1873251" y="5410201"/>
            <a:ext cx="1204913" cy="39687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2000">
                <a:latin typeface="Comic Sans MS" panose="030F0702030302020204" pitchFamily="66" charset="0"/>
              </a:rPr>
              <a:t>Alford</a:t>
            </a:r>
          </a:p>
        </p:txBody>
      </p:sp>
      <p:sp>
        <p:nvSpPr>
          <p:cNvPr id="3097" name="Text Box 118">
            <a:extLst>
              <a:ext uri="{FF2B5EF4-FFF2-40B4-BE49-F238E27FC236}">
                <a16:creationId xmlns:a16="http://schemas.microsoft.com/office/drawing/2014/main" id="{8007F868-5DFA-3F39-8892-D8D8901E4383}"/>
              </a:ext>
            </a:extLst>
          </p:cNvPr>
          <p:cNvSpPr txBox="1">
            <a:spLocks noChangeArrowheads="1"/>
          </p:cNvSpPr>
          <p:nvPr/>
        </p:nvSpPr>
        <p:spPr bwMode="auto">
          <a:xfrm>
            <a:off x="1792288" y="3633789"/>
            <a:ext cx="1204912" cy="39687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2000">
                <a:latin typeface="Comic Sans MS" panose="030F0702030302020204" pitchFamily="66" charset="0"/>
              </a:rPr>
              <a:t>Bedford</a:t>
            </a:r>
          </a:p>
        </p:txBody>
      </p:sp>
      <p:sp>
        <p:nvSpPr>
          <p:cNvPr id="3098" name="Text Box 119">
            <a:extLst>
              <a:ext uri="{FF2B5EF4-FFF2-40B4-BE49-F238E27FC236}">
                <a16:creationId xmlns:a16="http://schemas.microsoft.com/office/drawing/2014/main" id="{1F921437-F8F2-C1F6-84E2-948AC5881763}"/>
              </a:ext>
            </a:extLst>
          </p:cNvPr>
          <p:cNvSpPr txBox="1">
            <a:spLocks noChangeArrowheads="1"/>
          </p:cNvSpPr>
          <p:nvPr/>
        </p:nvSpPr>
        <p:spPr bwMode="auto">
          <a:xfrm>
            <a:off x="1844676" y="1154114"/>
            <a:ext cx="1204913" cy="39687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GB" altLang="en-US" sz="2000">
                <a:latin typeface="Comic Sans MS" panose="030F0702030302020204" pitchFamily="66" charset="0"/>
              </a:rPr>
              <a:t>Catford</a:t>
            </a:r>
          </a:p>
        </p:txBody>
      </p:sp>
      <p:sp>
        <p:nvSpPr>
          <p:cNvPr id="3099" name="Text Box 120">
            <a:extLst>
              <a:ext uri="{FF2B5EF4-FFF2-40B4-BE49-F238E27FC236}">
                <a16:creationId xmlns:a16="http://schemas.microsoft.com/office/drawing/2014/main" id="{44C8BCDC-87E8-3EE1-B06E-9B8735407DC7}"/>
              </a:ext>
            </a:extLst>
          </p:cNvPr>
          <p:cNvSpPr txBox="1">
            <a:spLocks noChangeArrowheads="1"/>
          </p:cNvSpPr>
          <p:nvPr/>
        </p:nvSpPr>
        <p:spPr bwMode="auto">
          <a:xfrm>
            <a:off x="4476750" y="323850"/>
            <a:ext cx="2628900" cy="427038"/>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2200" b="1">
                <a:latin typeface="Comic Sans MS" panose="030F0702030302020204" pitchFamily="66" charset="0"/>
              </a:rPr>
              <a:t>Travel Graphs(1)</a:t>
            </a:r>
          </a:p>
        </p:txBody>
      </p:sp>
      <p:grpSp>
        <p:nvGrpSpPr>
          <p:cNvPr id="3100" name="Group 221">
            <a:extLst>
              <a:ext uri="{FF2B5EF4-FFF2-40B4-BE49-F238E27FC236}">
                <a16:creationId xmlns:a16="http://schemas.microsoft.com/office/drawing/2014/main" id="{F00A5F81-CD9E-68FC-A9C7-C75867995CA7}"/>
              </a:ext>
            </a:extLst>
          </p:cNvPr>
          <p:cNvGrpSpPr>
            <a:grpSpLocks/>
          </p:cNvGrpSpPr>
          <p:nvPr/>
        </p:nvGrpSpPr>
        <p:grpSpPr bwMode="auto">
          <a:xfrm>
            <a:off x="1828800" y="6054726"/>
            <a:ext cx="1581150" cy="468313"/>
            <a:chOff x="144" y="3850"/>
            <a:chExt cx="996" cy="295"/>
          </a:xfrm>
        </p:grpSpPr>
        <p:sp>
          <p:nvSpPr>
            <p:cNvPr id="3101" name="Freeform 133">
              <a:extLst>
                <a:ext uri="{FF2B5EF4-FFF2-40B4-BE49-F238E27FC236}">
                  <a16:creationId xmlns:a16="http://schemas.microsoft.com/office/drawing/2014/main" id="{A4B2F47E-2E32-DAC8-9375-045E593E44F9}"/>
                </a:ext>
              </a:extLst>
            </p:cNvPr>
            <p:cNvSpPr>
              <a:spLocks/>
            </p:cNvSpPr>
            <p:nvPr/>
          </p:nvSpPr>
          <p:spPr bwMode="auto">
            <a:xfrm>
              <a:off x="144" y="3850"/>
              <a:ext cx="996" cy="245"/>
            </a:xfrm>
            <a:custGeom>
              <a:avLst/>
              <a:gdLst>
                <a:gd name="T0" fmla="*/ 76 w 996"/>
                <a:gd name="T1" fmla="*/ 226 h 245"/>
                <a:gd name="T2" fmla="*/ 8 w 996"/>
                <a:gd name="T3" fmla="*/ 209 h 245"/>
                <a:gd name="T4" fmla="*/ 4 w 996"/>
                <a:gd name="T5" fmla="*/ 199 h 245"/>
                <a:gd name="T6" fmla="*/ 6 w 996"/>
                <a:gd name="T7" fmla="*/ 186 h 245"/>
                <a:gd name="T8" fmla="*/ 5 w 996"/>
                <a:gd name="T9" fmla="*/ 148 h 245"/>
                <a:gd name="T10" fmla="*/ 9 w 996"/>
                <a:gd name="T11" fmla="*/ 142 h 245"/>
                <a:gd name="T12" fmla="*/ 34 w 996"/>
                <a:gd name="T13" fmla="*/ 123 h 245"/>
                <a:gd name="T14" fmla="*/ 34 w 996"/>
                <a:gd name="T15" fmla="*/ 102 h 245"/>
                <a:gd name="T16" fmla="*/ 39 w 996"/>
                <a:gd name="T17" fmla="*/ 89 h 245"/>
                <a:gd name="T18" fmla="*/ 50 w 996"/>
                <a:gd name="T19" fmla="*/ 81 h 245"/>
                <a:gd name="T20" fmla="*/ 57 w 996"/>
                <a:gd name="T21" fmla="*/ 79 h 245"/>
                <a:gd name="T22" fmla="*/ 164 w 996"/>
                <a:gd name="T23" fmla="*/ 68 h 245"/>
                <a:gd name="T24" fmla="*/ 241 w 996"/>
                <a:gd name="T25" fmla="*/ 23 h 245"/>
                <a:gd name="T26" fmla="*/ 250 w 996"/>
                <a:gd name="T27" fmla="*/ 18 h 245"/>
                <a:gd name="T28" fmla="*/ 274 w 996"/>
                <a:gd name="T29" fmla="*/ 12 h 245"/>
                <a:gd name="T30" fmla="*/ 285 w 996"/>
                <a:gd name="T31" fmla="*/ 10 h 245"/>
                <a:gd name="T32" fmla="*/ 341 w 996"/>
                <a:gd name="T33" fmla="*/ 4 h 245"/>
                <a:gd name="T34" fmla="*/ 428 w 996"/>
                <a:gd name="T35" fmla="*/ 0 h 245"/>
                <a:gd name="T36" fmla="*/ 517 w 996"/>
                <a:gd name="T37" fmla="*/ 4 h 245"/>
                <a:gd name="T38" fmla="*/ 537 w 996"/>
                <a:gd name="T39" fmla="*/ 8 h 245"/>
                <a:gd name="T40" fmla="*/ 579 w 996"/>
                <a:gd name="T41" fmla="*/ 23 h 245"/>
                <a:gd name="T42" fmla="*/ 600 w 996"/>
                <a:gd name="T43" fmla="*/ 34 h 245"/>
                <a:gd name="T44" fmla="*/ 702 w 996"/>
                <a:gd name="T45" fmla="*/ 90 h 245"/>
                <a:gd name="T46" fmla="*/ 753 w 996"/>
                <a:gd name="T47" fmla="*/ 92 h 245"/>
                <a:gd name="T48" fmla="*/ 837 w 996"/>
                <a:gd name="T49" fmla="*/ 102 h 245"/>
                <a:gd name="T50" fmla="*/ 920 w 996"/>
                <a:gd name="T51" fmla="*/ 123 h 245"/>
                <a:gd name="T52" fmla="*/ 987 w 996"/>
                <a:gd name="T53" fmla="*/ 174 h 245"/>
                <a:gd name="T54" fmla="*/ 993 w 996"/>
                <a:gd name="T55" fmla="*/ 179 h 245"/>
                <a:gd name="T56" fmla="*/ 996 w 996"/>
                <a:gd name="T57" fmla="*/ 191 h 245"/>
                <a:gd name="T58" fmla="*/ 991 w 996"/>
                <a:gd name="T59" fmla="*/ 201 h 245"/>
                <a:gd name="T60" fmla="*/ 986 w 996"/>
                <a:gd name="T61" fmla="*/ 205 h 245"/>
                <a:gd name="T62" fmla="*/ 977 w 996"/>
                <a:gd name="T63" fmla="*/ 219 h 245"/>
                <a:gd name="T64" fmla="*/ 966 w 996"/>
                <a:gd name="T65" fmla="*/ 235 h 245"/>
                <a:gd name="T66" fmla="*/ 912 w 996"/>
                <a:gd name="T67" fmla="*/ 244 h 245"/>
                <a:gd name="T68" fmla="*/ 885 w 996"/>
                <a:gd name="T69" fmla="*/ 245 h 245"/>
                <a:gd name="T70" fmla="*/ 881 w 996"/>
                <a:gd name="T71" fmla="*/ 182 h 245"/>
                <a:gd name="T72" fmla="*/ 873 w 996"/>
                <a:gd name="T73" fmla="*/ 168 h 245"/>
                <a:gd name="T74" fmla="*/ 859 w 996"/>
                <a:gd name="T75" fmla="*/ 152 h 245"/>
                <a:gd name="T76" fmla="*/ 832 w 996"/>
                <a:gd name="T77" fmla="*/ 143 h 245"/>
                <a:gd name="T78" fmla="*/ 802 w 996"/>
                <a:gd name="T79" fmla="*/ 141 h 245"/>
                <a:gd name="T80" fmla="*/ 774 w 996"/>
                <a:gd name="T81" fmla="*/ 147 h 245"/>
                <a:gd name="T82" fmla="*/ 751 w 996"/>
                <a:gd name="T83" fmla="*/ 161 h 245"/>
                <a:gd name="T84" fmla="*/ 737 w 996"/>
                <a:gd name="T85" fmla="*/ 182 h 245"/>
                <a:gd name="T86" fmla="*/ 729 w 996"/>
                <a:gd name="T87" fmla="*/ 206 h 245"/>
                <a:gd name="T88" fmla="*/ 729 w 996"/>
                <a:gd name="T89" fmla="*/ 208 h 245"/>
                <a:gd name="T90" fmla="*/ 724 w 996"/>
                <a:gd name="T91" fmla="*/ 245 h 245"/>
                <a:gd name="T92" fmla="*/ 299 w 996"/>
                <a:gd name="T93" fmla="*/ 242 h 245"/>
                <a:gd name="T94" fmla="*/ 293 w 996"/>
                <a:gd name="T95" fmla="*/ 181 h 245"/>
                <a:gd name="T96" fmla="*/ 285 w 996"/>
                <a:gd name="T97" fmla="*/ 165 h 245"/>
                <a:gd name="T98" fmla="*/ 270 w 996"/>
                <a:gd name="T99" fmla="*/ 150 h 245"/>
                <a:gd name="T100" fmla="*/ 259 w 996"/>
                <a:gd name="T101" fmla="*/ 144 h 245"/>
                <a:gd name="T102" fmla="*/ 231 w 996"/>
                <a:gd name="T103" fmla="*/ 135 h 245"/>
                <a:gd name="T104" fmla="*/ 203 w 996"/>
                <a:gd name="T105" fmla="*/ 134 h 245"/>
                <a:gd name="T106" fmla="*/ 174 w 996"/>
                <a:gd name="T107" fmla="*/ 142 h 245"/>
                <a:gd name="T108" fmla="*/ 168 w 996"/>
                <a:gd name="T109" fmla="*/ 144 h 245"/>
                <a:gd name="T110" fmla="*/ 150 w 996"/>
                <a:gd name="T111" fmla="*/ 156 h 245"/>
                <a:gd name="T112" fmla="*/ 137 w 996"/>
                <a:gd name="T113" fmla="*/ 174 h 245"/>
                <a:gd name="T114" fmla="*/ 125 w 996"/>
                <a:gd name="T115" fmla="*/ 205 h 245"/>
                <a:gd name="T116" fmla="*/ 111 w 996"/>
                <a:gd name="T117" fmla="*/ 230 h 24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996" h="245">
                  <a:moveTo>
                    <a:pt x="111" y="230"/>
                  </a:moveTo>
                  <a:lnTo>
                    <a:pt x="76" y="226"/>
                  </a:lnTo>
                  <a:lnTo>
                    <a:pt x="43" y="219"/>
                  </a:lnTo>
                  <a:lnTo>
                    <a:pt x="8" y="209"/>
                  </a:lnTo>
                  <a:lnTo>
                    <a:pt x="0" y="204"/>
                  </a:lnTo>
                  <a:lnTo>
                    <a:pt x="4" y="199"/>
                  </a:lnTo>
                  <a:lnTo>
                    <a:pt x="6" y="192"/>
                  </a:lnTo>
                  <a:lnTo>
                    <a:pt x="6" y="186"/>
                  </a:lnTo>
                  <a:lnTo>
                    <a:pt x="5" y="155"/>
                  </a:lnTo>
                  <a:lnTo>
                    <a:pt x="5" y="148"/>
                  </a:lnTo>
                  <a:lnTo>
                    <a:pt x="6" y="146"/>
                  </a:lnTo>
                  <a:lnTo>
                    <a:pt x="9" y="142"/>
                  </a:lnTo>
                  <a:lnTo>
                    <a:pt x="13" y="138"/>
                  </a:lnTo>
                  <a:lnTo>
                    <a:pt x="34" y="123"/>
                  </a:lnTo>
                  <a:lnTo>
                    <a:pt x="34" y="102"/>
                  </a:lnTo>
                  <a:lnTo>
                    <a:pt x="35" y="95"/>
                  </a:lnTo>
                  <a:lnTo>
                    <a:pt x="39" y="89"/>
                  </a:lnTo>
                  <a:lnTo>
                    <a:pt x="44" y="84"/>
                  </a:lnTo>
                  <a:lnTo>
                    <a:pt x="50" y="81"/>
                  </a:lnTo>
                  <a:lnTo>
                    <a:pt x="57" y="79"/>
                  </a:lnTo>
                  <a:lnTo>
                    <a:pt x="160" y="71"/>
                  </a:lnTo>
                  <a:lnTo>
                    <a:pt x="164" y="68"/>
                  </a:lnTo>
                  <a:lnTo>
                    <a:pt x="218" y="36"/>
                  </a:lnTo>
                  <a:lnTo>
                    <a:pt x="241" y="23"/>
                  </a:lnTo>
                  <a:lnTo>
                    <a:pt x="250" y="18"/>
                  </a:lnTo>
                  <a:lnTo>
                    <a:pt x="262" y="14"/>
                  </a:lnTo>
                  <a:lnTo>
                    <a:pt x="274" y="12"/>
                  </a:lnTo>
                  <a:lnTo>
                    <a:pt x="285" y="10"/>
                  </a:lnTo>
                  <a:lnTo>
                    <a:pt x="295" y="9"/>
                  </a:lnTo>
                  <a:lnTo>
                    <a:pt x="341" y="4"/>
                  </a:lnTo>
                  <a:lnTo>
                    <a:pt x="384" y="1"/>
                  </a:lnTo>
                  <a:lnTo>
                    <a:pt x="428" y="0"/>
                  </a:lnTo>
                  <a:lnTo>
                    <a:pt x="473" y="1"/>
                  </a:lnTo>
                  <a:lnTo>
                    <a:pt x="517" y="4"/>
                  </a:lnTo>
                  <a:lnTo>
                    <a:pt x="537" y="8"/>
                  </a:lnTo>
                  <a:lnTo>
                    <a:pt x="559" y="14"/>
                  </a:lnTo>
                  <a:lnTo>
                    <a:pt x="579" y="23"/>
                  </a:lnTo>
                  <a:lnTo>
                    <a:pt x="600" y="34"/>
                  </a:lnTo>
                  <a:lnTo>
                    <a:pt x="702" y="89"/>
                  </a:lnTo>
                  <a:lnTo>
                    <a:pt x="702" y="90"/>
                  </a:lnTo>
                  <a:lnTo>
                    <a:pt x="712" y="90"/>
                  </a:lnTo>
                  <a:lnTo>
                    <a:pt x="753" y="92"/>
                  </a:lnTo>
                  <a:lnTo>
                    <a:pt x="796" y="95"/>
                  </a:lnTo>
                  <a:lnTo>
                    <a:pt x="837" y="102"/>
                  </a:lnTo>
                  <a:lnTo>
                    <a:pt x="879" y="111"/>
                  </a:lnTo>
                  <a:lnTo>
                    <a:pt x="920" y="123"/>
                  </a:lnTo>
                  <a:lnTo>
                    <a:pt x="960" y="137"/>
                  </a:lnTo>
                  <a:lnTo>
                    <a:pt x="987" y="174"/>
                  </a:lnTo>
                  <a:lnTo>
                    <a:pt x="990" y="175"/>
                  </a:lnTo>
                  <a:lnTo>
                    <a:pt x="993" y="179"/>
                  </a:lnTo>
                  <a:lnTo>
                    <a:pt x="996" y="184"/>
                  </a:lnTo>
                  <a:lnTo>
                    <a:pt x="996" y="191"/>
                  </a:lnTo>
                  <a:lnTo>
                    <a:pt x="993" y="197"/>
                  </a:lnTo>
                  <a:lnTo>
                    <a:pt x="991" y="201"/>
                  </a:lnTo>
                  <a:lnTo>
                    <a:pt x="986" y="205"/>
                  </a:lnTo>
                  <a:lnTo>
                    <a:pt x="983" y="209"/>
                  </a:lnTo>
                  <a:lnTo>
                    <a:pt x="977" y="219"/>
                  </a:lnTo>
                  <a:lnTo>
                    <a:pt x="977" y="232"/>
                  </a:lnTo>
                  <a:lnTo>
                    <a:pt x="966" y="235"/>
                  </a:lnTo>
                  <a:lnTo>
                    <a:pt x="939" y="240"/>
                  </a:lnTo>
                  <a:lnTo>
                    <a:pt x="912" y="244"/>
                  </a:lnTo>
                  <a:lnTo>
                    <a:pt x="885" y="245"/>
                  </a:lnTo>
                  <a:lnTo>
                    <a:pt x="885" y="202"/>
                  </a:lnTo>
                  <a:lnTo>
                    <a:pt x="881" y="182"/>
                  </a:lnTo>
                  <a:lnTo>
                    <a:pt x="879" y="177"/>
                  </a:lnTo>
                  <a:lnTo>
                    <a:pt x="873" y="168"/>
                  </a:lnTo>
                  <a:lnTo>
                    <a:pt x="866" y="159"/>
                  </a:lnTo>
                  <a:lnTo>
                    <a:pt x="859" y="152"/>
                  </a:lnTo>
                  <a:lnTo>
                    <a:pt x="846" y="147"/>
                  </a:lnTo>
                  <a:lnTo>
                    <a:pt x="832" y="143"/>
                  </a:lnTo>
                  <a:lnTo>
                    <a:pt x="818" y="141"/>
                  </a:lnTo>
                  <a:lnTo>
                    <a:pt x="802" y="141"/>
                  </a:lnTo>
                  <a:lnTo>
                    <a:pt x="788" y="142"/>
                  </a:lnTo>
                  <a:lnTo>
                    <a:pt x="774" y="147"/>
                  </a:lnTo>
                  <a:lnTo>
                    <a:pt x="761" y="152"/>
                  </a:lnTo>
                  <a:lnTo>
                    <a:pt x="751" y="161"/>
                  </a:lnTo>
                  <a:lnTo>
                    <a:pt x="744" y="169"/>
                  </a:lnTo>
                  <a:lnTo>
                    <a:pt x="737" y="182"/>
                  </a:lnTo>
                  <a:lnTo>
                    <a:pt x="733" y="193"/>
                  </a:lnTo>
                  <a:lnTo>
                    <a:pt x="729" y="206"/>
                  </a:lnTo>
                  <a:lnTo>
                    <a:pt x="729" y="208"/>
                  </a:lnTo>
                  <a:lnTo>
                    <a:pt x="724" y="245"/>
                  </a:lnTo>
                  <a:lnTo>
                    <a:pt x="299" y="245"/>
                  </a:lnTo>
                  <a:lnTo>
                    <a:pt x="299" y="242"/>
                  </a:lnTo>
                  <a:lnTo>
                    <a:pt x="298" y="201"/>
                  </a:lnTo>
                  <a:lnTo>
                    <a:pt x="293" y="181"/>
                  </a:lnTo>
                  <a:lnTo>
                    <a:pt x="292" y="174"/>
                  </a:lnTo>
                  <a:lnTo>
                    <a:pt x="285" y="165"/>
                  </a:lnTo>
                  <a:lnTo>
                    <a:pt x="279" y="156"/>
                  </a:lnTo>
                  <a:lnTo>
                    <a:pt x="270" y="150"/>
                  </a:lnTo>
                  <a:lnTo>
                    <a:pt x="259" y="144"/>
                  </a:lnTo>
                  <a:lnTo>
                    <a:pt x="245" y="139"/>
                  </a:lnTo>
                  <a:lnTo>
                    <a:pt x="231" y="135"/>
                  </a:lnTo>
                  <a:lnTo>
                    <a:pt x="217" y="134"/>
                  </a:lnTo>
                  <a:lnTo>
                    <a:pt x="203" y="134"/>
                  </a:lnTo>
                  <a:lnTo>
                    <a:pt x="188" y="138"/>
                  </a:lnTo>
                  <a:lnTo>
                    <a:pt x="174" y="142"/>
                  </a:lnTo>
                  <a:lnTo>
                    <a:pt x="168" y="144"/>
                  </a:lnTo>
                  <a:lnTo>
                    <a:pt x="159" y="150"/>
                  </a:lnTo>
                  <a:lnTo>
                    <a:pt x="150" y="156"/>
                  </a:lnTo>
                  <a:lnTo>
                    <a:pt x="142" y="165"/>
                  </a:lnTo>
                  <a:lnTo>
                    <a:pt x="137" y="174"/>
                  </a:lnTo>
                  <a:lnTo>
                    <a:pt x="134" y="181"/>
                  </a:lnTo>
                  <a:lnTo>
                    <a:pt x="125" y="205"/>
                  </a:lnTo>
                  <a:lnTo>
                    <a:pt x="124" y="232"/>
                  </a:lnTo>
                  <a:lnTo>
                    <a:pt x="111" y="230"/>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2" name="Freeform 134">
              <a:extLst>
                <a:ext uri="{FF2B5EF4-FFF2-40B4-BE49-F238E27FC236}">
                  <a16:creationId xmlns:a16="http://schemas.microsoft.com/office/drawing/2014/main" id="{93D22606-9750-2BBA-6613-489E37BD8D82}"/>
                </a:ext>
              </a:extLst>
            </p:cNvPr>
            <p:cNvSpPr>
              <a:spLocks/>
            </p:cNvSpPr>
            <p:nvPr/>
          </p:nvSpPr>
          <p:spPr bwMode="auto">
            <a:xfrm>
              <a:off x="144" y="3850"/>
              <a:ext cx="996" cy="245"/>
            </a:xfrm>
            <a:custGeom>
              <a:avLst/>
              <a:gdLst>
                <a:gd name="T0" fmla="*/ 76 w 996"/>
                <a:gd name="T1" fmla="*/ 226 h 245"/>
                <a:gd name="T2" fmla="*/ 8 w 996"/>
                <a:gd name="T3" fmla="*/ 209 h 245"/>
                <a:gd name="T4" fmla="*/ 4 w 996"/>
                <a:gd name="T5" fmla="*/ 199 h 245"/>
                <a:gd name="T6" fmla="*/ 6 w 996"/>
                <a:gd name="T7" fmla="*/ 186 h 245"/>
                <a:gd name="T8" fmla="*/ 5 w 996"/>
                <a:gd name="T9" fmla="*/ 148 h 245"/>
                <a:gd name="T10" fmla="*/ 9 w 996"/>
                <a:gd name="T11" fmla="*/ 142 h 245"/>
                <a:gd name="T12" fmla="*/ 34 w 996"/>
                <a:gd name="T13" fmla="*/ 123 h 245"/>
                <a:gd name="T14" fmla="*/ 34 w 996"/>
                <a:gd name="T15" fmla="*/ 102 h 245"/>
                <a:gd name="T16" fmla="*/ 39 w 996"/>
                <a:gd name="T17" fmla="*/ 89 h 245"/>
                <a:gd name="T18" fmla="*/ 50 w 996"/>
                <a:gd name="T19" fmla="*/ 81 h 245"/>
                <a:gd name="T20" fmla="*/ 57 w 996"/>
                <a:gd name="T21" fmla="*/ 79 h 245"/>
                <a:gd name="T22" fmla="*/ 164 w 996"/>
                <a:gd name="T23" fmla="*/ 68 h 245"/>
                <a:gd name="T24" fmla="*/ 241 w 996"/>
                <a:gd name="T25" fmla="*/ 23 h 245"/>
                <a:gd name="T26" fmla="*/ 250 w 996"/>
                <a:gd name="T27" fmla="*/ 18 h 245"/>
                <a:gd name="T28" fmla="*/ 274 w 996"/>
                <a:gd name="T29" fmla="*/ 12 h 245"/>
                <a:gd name="T30" fmla="*/ 285 w 996"/>
                <a:gd name="T31" fmla="*/ 10 h 245"/>
                <a:gd name="T32" fmla="*/ 341 w 996"/>
                <a:gd name="T33" fmla="*/ 4 h 245"/>
                <a:gd name="T34" fmla="*/ 428 w 996"/>
                <a:gd name="T35" fmla="*/ 0 h 245"/>
                <a:gd name="T36" fmla="*/ 517 w 996"/>
                <a:gd name="T37" fmla="*/ 4 h 245"/>
                <a:gd name="T38" fmla="*/ 537 w 996"/>
                <a:gd name="T39" fmla="*/ 8 h 245"/>
                <a:gd name="T40" fmla="*/ 579 w 996"/>
                <a:gd name="T41" fmla="*/ 23 h 245"/>
                <a:gd name="T42" fmla="*/ 600 w 996"/>
                <a:gd name="T43" fmla="*/ 34 h 245"/>
                <a:gd name="T44" fmla="*/ 702 w 996"/>
                <a:gd name="T45" fmla="*/ 90 h 245"/>
                <a:gd name="T46" fmla="*/ 753 w 996"/>
                <a:gd name="T47" fmla="*/ 92 h 245"/>
                <a:gd name="T48" fmla="*/ 837 w 996"/>
                <a:gd name="T49" fmla="*/ 102 h 245"/>
                <a:gd name="T50" fmla="*/ 920 w 996"/>
                <a:gd name="T51" fmla="*/ 123 h 245"/>
                <a:gd name="T52" fmla="*/ 987 w 996"/>
                <a:gd name="T53" fmla="*/ 174 h 245"/>
                <a:gd name="T54" fmla="*/ 993 w 996"/>
                <a:gd name="T55" fmla="*/ 179 h 245"/>
                <a:gd name="T56" fmla="*/ 996 w 996"/>
                <a:gd name="T57" fmla="*/ 191 h 245"/>
                <a:gd name="T58" fmla="*/ 991 w 996"/>
                <a:gd name="T59" fmla="*/ 201 h 245"/>
                <a:gd name="T60" fmla="*/ 986 w 996"/>
                <a:gd name="T61" fmla="*/ 205 h 245"/>
                <a:gd name="T62" fmla="*/ 977 w 996"/>
                <a:gd name="T63" fmla="*/ 219 h 245"/>
                <a:gd name="T64" fmla="*/ 966 w 996"/>
                <a:gd name="T65" fmla="*/ 235 h 245"/>
                <a:gd name="T66" fmla="*/ 912 w 996"/>
                <a:gd name="T67" fmla="*/ 244 h 245"/>
                <a:gd name="T68" fmla="*/ 885 w 996"/>
                <a:gd name="T69" fmla="*/ 245 h 245"/>
                <a:gd name="T70" fmla="*/ 881 w 996"/>
                <a:gd name="T71" fmla="*/ 182 h 245"/>
                <a:gd name="T72" fmla="*/ 873 w 996"/>
                <a:gd name="T73" fmla="*/ 168 h 245"/>
                <a:gd name="T74" fmla="*/ 859 w 996"/>
                <a:gd name="T75" fmla="*/ 152 h 245"/>
                <a:gd name="T76" fmla="*/ 832 w 996"/>
                <a:gd name="T77" fmla="*/ 143 h 245"/>
                <a:gd name="T78" fmla="*/ 802 w 996"/>
                <a:gd name="T79" fmla="*/ 141 h 245"/>
                <a:gd name="T80" fmla="*/ 774 w 996"/>
                <a:gd name="T81" fmla="*/ 147 h 245"/>
                <a:gd name="T82" fmla="*/ 751 w 996"/>
                <a:gd name="T83" fmla="*/ 161 h 245"/>
                <a:gd name="T84" fmla="*/ 737 w 996"/>
                <a:gd name="T85" fmla="*/ 182 h 245"/>
                <a:gd name="T86" fmla="*/ 729 w 996"/>
                <a:gd name="T87" fmla="*/ 206 h 245"/>
                <a:gd name="T88" fmla="*/ 729 w 996"/>
                <a:gd name="T89" fmla="*/ 208 h 245"/>
                <a:gd name="T90" fmla="*/ 724 w 996"/>
                <a:gd name="T91" fmla="*/ 245 h 245"/>
                <a:gd name="T92" fmla="*/ 299 w 996"/>
                <a:gd name="T93" fmla="*/ 242 h 245"/>
                <a:gd name="T94" fmla="*/ 293 w 996"/>
                <a:gd name="T95" fmla="*/ 181 h 245"/>
                <a:gd name="T96" fmla="*/ 285 w 996"/>
                <a:gd name="T97" fmla="*/ 165 h 245"/>
                <a:gd name="T98" fmla="*/ 270 w 996"/>
                <a:gd name="T99" fmla="*/ 150 h 245"/>
                <a:gd name="T100" fmla="*/ 259 w 996"/>
                <a:gd name="T101" fmla="*/ 144 h 245"/>
                <a:gd name="T102" fmla="*/ 231 w 996"/>
                <a:gd name="T103" fmla="*/ 135 h 245"/>
                <a:gd name="T104" fmla="*/ 203 w 996"/>
                <a:gd name="T105" fmla="*/ 134 h 245"/>
                <a:gd name="T106" fmla="*/ 174 w 996"/>
                <a:gd name="T107" fmla="*/ 142 h 245"/>
                <a:gd name="T108" fmla="*/ 168 w 996"/>
                <a:gd name="T109" fmla="*/ 144 h 245"/>
                <a:gd name="T110" fmla="*/ 150 w 996"/>
                <a:gd name="T111" fmla="*/ 156 h 245"/>
                <a:gd name="T112" fmla="*/ 137 w 996"/>
                <a:gd name="T113" fmla="*/ 174 h 245"/>
                <a:gd name="T114" fmla="*/ 125 w 996"/>
                <a:gd name="T115" fmla="*/ 205 h 245"/>
                <a:gd name="T116" fmla="*/ 111 w 996"/>
                <a:gd name="T117" fmla="*/ 230 h 24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996" h="245">
                  <a:moveTo>
                    <a:pt x="111" y="230"/>
                  </a:moveTo>
                  <a:lnTo>
                    <a:pt x="76" y="226"/>
                  </a:lnTo>
                  <a:lnTo>
                    <a:pt x="43" y="219"/>
                  </a:lnTo>
                  <a:lnTo>
                    <a:pt x="8" y="209"/>
                  </a:lnTo>
                  <a:lnTo>
                    <a:pt x="0" y="204"/>
                  </a:lnTo>
                  <a:lnTo>
                    <a:pt x="4" y="199"/>
                  </a:lnTo>
                  <a:lnTo>
                    <a:pt x="6" y="192"/>
                  </a:lnTo>
                  <a:lnTo>
                    <a:pt x="6" y="186"/>
                  </a:lnTo>
                  <a:lnTo>
                    <a:pt x="5" y="155"/>
                  </a:lnTo>
                  <a:lnTo>
                    <a:pt x="5" y="148"/>
                  </a:lnTo>
                  <a:lnTo>
                    <a:pt x="6" y="146"/>
                  </a:lnTo>
                  <a:lnTo>
                    <a:pt x="9" y="142"/>
                  </a:lnTo>
                  <a:lnTo>
                    <a:pt x="13" y="138"/>
                  </a:lnTo>
                  <a:lnTo>
                    <a:pt x="34" y="123"/>
                  </a:lnTo>
                  <a:lnTo>
                    <a:pt x="34" y="102"/>
                  </a:lnTo>
                  <a:lnTo>
                    <a:pt x="35" y="95"/>
                  </a:lnTo>
                  <a:lnTo>
                    <a:pt x="39" y="89"/>
                  </a:lnTo>
                  <a:lnTo>
                    <a:pt x="44" y="84"/>
                  </a:lnTo>
                  <a:lnTo>
                    <a:pt x="50" y="81"/>
                  </a:lnTo>
                  <a:lnTo>
                    <a:pt x="57" y="79"/>
                  </a:lnTo>
                  <a:lnTo>
                    <a:pt x="160" y="71"/>
                  </a:lnTo>
                  <a:lnTo>
                    <a:pt x="164" y="68"/>
                  </a:lnTo>
                  <a:lnTo>
                    <a:pt x="218" y="36"/>
                  </a:lnTo>
                  <a:lnTo>
                    <a:pt x="241" y="23"/>
                  </a:lnTo>
                  <a:lnTo>
                    <a:pt x="250" y="18"/>
                  </a:lnTo>
                  <a:lnTo>
                    <a:pt x="262" y="14"/>
                  </a:lnTo>
                  <a:lnTo>
                    <a:pt x="274" y="12"/>
                  </a:lnTo>
                  <a:lnTo>
                    <a:pt x="285" y="10"/>
                  </a:lnTo>
                  <a:lnTo>
                    <a:pt x="295" y="9"/>
                  </a:lnTo>
                  <a:lnTo>
                    <a:pt x="341" y="4"/>
                  </a:lnTo>
                  <a:lnTo>
                    <a:pt x="384" y="1"/>
                  </a:lnTo>
                  <a:lnTo>
                    <a:pt x="428" y="0"/>
                  </a:lnTo>
                  <a:lnTo>
                    <a:pt x="473" y="1"/>
                  </a:lnTo>
                  <a:lnTo>
                    <a:pt x="517" y="4"/>
                  </a:lnTo>
                  <a:lnTo>
                    <a:pt x="537" y="8"/>
                  </a:lnTo>
                  <a:lnTo>
                    <a:pt x="559" y="14"/>
                  </a:lnTo>
                  <a:lnTo>
                    <a:pt x="579" y="23"/>
                  </a:lnTo>
                  <a:lnTo>
                    <a:pt x="600" y="34"/>
                  </a:lnTo>
                  <a:lnTo>
                    <a:pt x="702" y="89"/>
                  </a:lnTo>
                  <a:lnTo>
                    <a:pt x="702" y="90"/>
                  </a:lnTo>
                  <a:lnTo>
                    <a:pt x="712" y="90"/>
                  </a:lnTo>
                  <a:lnTo>
                    <a:pt x="753" y="92"/>
                  </a:lnTo>
                  <a:lnTo>
                    <a:pt x="796" y="95"/>
                  </a:lnTo>
                  <a:lnTo>
                    <a:pt x="837" y="102"/>
                  </a:lnTo>
                  <a:lnTo>
                    <a:pt x="879" y="111"/>
                  </a:lnTo>
                  <a:lnTo>
                    <a:pt x="920" y="123"/>
                  </a:lnTo>
                  <a:lnTo>
                    <a:pt x="960" y="137"/>
                  </a:lnTo>
                  <a:lnTo>
                    <a:pt x="987" y="174"/>
                  </a:lnTo>
                  <a:lnTo>
                    <a:pt x="990" y="175"/>
                  </a:lnTo>
                  <a:lnTo>
                    <a:pt x="993" y="179"/>
                  </a:lnTo>
                  <a:lnTo>
                    <a:pt x="996" y="184"/>
                  </a:lnTo>
                  <a:lnTo>
                    <a:pt x="996" y="191"/>
                  </a:lnTo>
                  <a:lnTo>
                    <a:pt x="993" y="197"/>
                  </a:lnTo>
                  <a:lnTo>
                    <a:pt x="991" y="201"/>
                  </a:lnTo>
                  <a:lnTo>
                    <a:pt x="986" y="205"/>
                  </a:lnTo>
                  <a:lnTo>
                    <a:pt x="983" y="209"/>
                  </a:lnTo>
                  <a:lnTo>
                    <a:pt x="977" y="219"/>
                  </a:lnTo>
                  <a:lnTo>
                    <a:pt x="977" y="232"/>
                  </a:lnTo>
                  <a:lnTo>
                    <a:pt x="966" y="235"/>
                  </a:lnTo>
                  <a:lnTo>
                    <a:pt x="939" y="240"/>
                  </a:lnTo>
                  <a:lnTo>
                    <a:pt x="912" y="244"/>
                  </a:lnTo>
                  <a:lnTo>
                    <a:pt x="885" y="245"/>
                  </a:lnTo>
                  <a:lnTo>
                    <a:pt x="885" y="202"/>
                  </a:lnTo>
                  <a:lnTo>
                    <a:pt x="881" y="182"/>
                  </a:lnTo>
                  <a:lnTo>
                    <a:pt x="879" y="177"/>
                  </a:lnTo>
                  <a:lnTo>
                    <a:pt x="873" y="168"/>
                  </a:lnTo>
                  <a:lnTo>
                    <a:pt x="866" y="159"/>
                  </a:lnTo>
                  <a:lnTo>
                    <a:pt x="859" y="152"/>
                  </a:lnTo>
                  <a:lnTo>
                    <a:pt x="846" y="147"/>
                  </a:lnTo>
                  <a:lnTo>
                    <a:pt x="832" y="143"/>
                  </a:lnTo>
                  <a:lnTo>
                    <a:pt x="818" y="141"/>
                  </a:lnTo>
                  <a:lnTo>
                    <a:pt x="802" y="141"/>
                  </a:lnTo>
                  <a:lnTo>
                    <a:pt x="788" y="142"/>
                  </a:lnTo>
                  <a:lnTo>
                    <a:pt x="774" y="147"/>
                  </a:lnTo>
                  <a:lnTo>
                    <a:pt x="761" y="152"/>
                  </a:lnTo>
                  <a:lnTo>
                    <a:pt x="751" y="161"/>
                  </a:lnTo>
                  <a:lnTo>
                    <a:pt x="744" y="169"/>
                  </a:lnTo>
                  <a:lnTo>
                    <a:pt x="737" y="182"/>
                  </a:lnTo>
                  <a:lnTo>
                    <a:pt x="733" y="193"/>
                  </a:lnTo>
                  <a:lnTo>
                    <a:pt x="729" y="206"/>
                  </a:lnTo>
                  <a:lnTo>
                    <a:pt x="729" y="208"/>
                  </a:lnTo>
                  <a:lnTo>
                    <a:pt x="724" y="245"/>
                  </a:lnTo>
                  <a:lnTo>
                    <a:pt x="299" y="245"/>
                  </a:lnTo>
                  <a:lnTo>
                    <a:pt x="299" y="242"/>
                  </a:lnTo>
                  <a:lnTo>
                    <a:pt x="298" y="201"/>
                  </a:lnTo>
                  <a:lnTo>
                    <a:pt x="293" y="181"/>
                  </a:lnTo>
                  <a:lnTo>
                    <a:pt x="292" y="174"/>
                  </a:lnTo>
                  <a:lnTo>
                    <a:pt x="285" y="165"/>
                  </a:lnTo>
                  <a:lnTo>
                    <a:pt x="279" y="156"/>
                  </a:lnTo>
                  <a:lnTo>
                    <a:pt x="270" y="150"/>
                  </a:lnTo>
                  <a:lnTo>
                    <a:pt x="259" y="144"/>
                  </a:lnTo>
                  <a:lnTo>
                    <a:pt x="245" y="139"/>
                  </a:lnTo>
                  <a:lnTo>
                    <a:pt x="231" y="135"/>
                  </a:lnTo>
                  <a:lnTo>
                    <a:pt x="217" y="134"/>
                  </a:lnTo>
                  <a:lnTo>
                    <a:pt x="203" y="134"/>
                  </a:lnTo>
                  <a:lnTo>
                    <a:pt x="188" y="138"/>
                  </a:lnTo>
                  <a:lnTo>
                    <a:pt x="174" y="142"/>
                  </a:lnTo>
                  <a:lnTo>
                    <a:pt x="168" y="144"/>
                  </a:lnTo>
                  <a:lnTo>
                    <a:pt x="159" y="150"/>
                  </a:lnTo>
                  <a:lnTo>
                    <a:pt x="150" y="156"/>
                  </a:lnTo>
                  <a:lnTo>
                    <a:pt x="142" y="165"/>
                  </a:lnTo>
                  <a:lnTo>
                    <a:pt x="137" y="174"/>
                  </a:lnTo>
                  <a:lnTo>
                    <a:pt x="134" y="181"/>
                  </a:lnTo>
                  <a:lnTo>
                    <a:pt x="125" y="205"/>
                  </a:lnTo>
                  <a:lnTo>
                    <a:pt x="124" y="232"/>
                  </a:lnTo>
                  <a:lnTo>
                    <a:pt x="111" y="23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3" name="Freeform 135">
              <a:extLst>
                <a:ext uri="{FF2B5EF4-FFF2-40B4-BE49-F238E27FC236}">
                  <a16:creationId xmlns:a16="http://schemas.microsoft.com/office/drawing/2014/main" id="{2BAF0F12-7A42-DE31-BF9F-1932BF2533A2}"/>
                </a:ext>
              </a:extLst>
            </p:cNvPr>
            <p:cNvSpPr>
              <a:spLocks/>
            </p:cNvSpPr>
            <p:nvPr/>
          </p:nvSpPr>
          <p:spPr bwMode="auto">
            <a:xfrm>
              <a:off x="230" y="3850"/>
              <a:ext cx="874" cy="147"/>
            </a:xfrm>
            <a:custGeom>
              <a:avLst/>
              <a:gdLst>
                <a:gd name="T0" fmla="*/ 209 w 874"/>
                <a:gd name="T1" fmla="*/ 14 h 147"/>
                <a:gd name="T2" fmla="*/ 176 w 874"/>
                <a:gd name="T3" fmla="*/ 48 h 147"/>
                <a:gd name="T4" fmla="*/ 169 w 874"/>
                <a:gd name="T5" fmla="*/ 55 h 147"/>
                <a:gd name="T6" fmla="*/ 162 w 874"/>
                <a:gd name="T7" fmla="*/ 63 h 147"/>
                <a:gd name="T8" fmla="*/ 154 w 874"/>
                <a:gd name="T9" fmla="*/ 68 h 147"/>
                <a:gd name="T10" fmla="*/ 144 w 874"/>
                <a:gd name="T11" fmla="*/ 72 h 147"/>
                <a:gd name="T12" fmla="*/ 133 w 874"/>
                <a:gd name="T13" fmla="*/ 75 h 147"/>
                <a:gd name="T14" fmla="*/ 0 w 874"/>
                <a:gd name="T15" fmla="*/ 83 h 147"/>
                <a:gd name="T16" fmla="*/ 616 w 874"/>
                <a:gd name="T17" fmla="*/ 110 h 147"/>
                <a:gd name="T18" fmla="*/ 655 w 874"/>
                <a:gd name="T19" fmla="*/ 112 h 147"/>
                <a:gd name="T20" fmla="*/ 704 w 874"/>
                <a:gd name="T21" fmla="*/ 117 h 147"/>
                <a:gd name="T22" fmla="*/ 754 w 874"/>
                <a:gd name="T23" fmla="*/ 125 h 147"/>
                <a:gd name="T24" fmla="*/ 803 w 874"/>
                <a:gd name="T25" fmla="*/ 135 h 147"/>
                <a:gd name="T26" fmla="*/ 851 w 874"/>
                <a:gd name="T27" fmla="*/ 147 h 147"/>
                <a:gd name="T28" fmla="*/ 874 w 874"/>
                <a:gd name="T29" fmla="*/ 137 h 147"/>
                <a:gd name="T30" fmla="*/ 834 w 874"/>
                <a:gd name="T31" fmla="*/ 123 h 147"/>
                <a:gd name="T32" fmla="*/ 793 w 874"/>
                <a:gd name="T33" fmla="*/ 111 h 147"/>
                <a:gd name="T34" fmla="*/ 751 w 874"/>
                <a:gd name="T35" fmla="*/ 102 h 147"/>
                <a:gd name="T36" fmla="*/ 710 w 874"/>
                <a:gd name="T37" fmla="*/ 95 h 147"/>
                <a:gd name="T38" fmla="*/ 667 w 874"/>
                <a:gd name="T39" fmla="*/ 92 h 147"/>
                <a:gd name="T40" fmla="*/ 626 w 874"/>
                <a:gd name="T41" fmla="*/ 90 h 147"/>
                <a:gd name="T42" fmla="*/ 616 w 874"/>
                <a:gd name="T43" fmla="*/ 90 h 147"/>
                <a:gd name="T44" fmla="*/ 514 w 874"/>
                <a:gd name="T45" fmla="*/ 34 h 147"/>
                <a:gd name="T46" fmla="*/ 493 w 874"/>
                <a:gd name="T47" fmla="*/ 23 h 147"/>
                <a:gd name="T48" fmla="*/ 473 w 874"/>
                <a:gd name="T49" fmla="*/ 14 h 147"/>
                <a:gd name="T50" fmla="*/ 451 w 874"/>
                <a:gd name="T51" fmla="*/ 8 h 147"/>
                <a:gd name="T52" fmla="*/ 433 w 874"/>
                <a:gd name="T53" fmla="*/ 4 h 147"/>
                <a:gd name="T54" fmla="*/ 387 w 874"/>
                <a:gd name="T55" fmla="*/ 1 h 147"/>
                <a:gd name="T56" fmla="*/ 344 w 874"/>
                <a:gd name="T57" fmla="*/ 0 h 147"/>
                <a:gd name="T58" fmla="*/ 298 w 874"/>
                <a:gd name="T59" fmla="*/ 1 h 147"/>
                <a:gd name="T60" fmla="*/ 255 w 874"/>
                <a:gd name="T61" fmla="*/ 4 h 147"/>
                <a:gd name="T62" fmla="*/ 218 w 874"/>
                <a:gd name="T63" fmla="*/ 6 h 147"/>
                <a:gd name="T64" fmla="*/ 209 w 874"/>
                <a:gd name="T65" fmla="*/ 14 h 14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874" h="147">
                  <a:moveTo>
                    <a:pt x="209" y="14"/>
                  </a:moveTo>
                  <a:lnTo>
                    <a:pt x="176" y="48"/>
                  </a:lnTo>
                  <a:lnTo>
                    <a:pt x="169" y="55"/>
                  </a:lnTo>
                  <a:lnTo>
                    <a:pt x="162" y="63"/>
                  </a:lnTo>
                  <a:lnTo>
                    <a:pt x="154" y="68"/>
                  </a:lnTo>
                  <a:lnTo>
                    <a:pt x="144" y="72"/>
                  </a:lnTo>
                  <a:lnTo>
                    <a:pt x="133" y="75"/>
                  </a:lnTo>
                  <a:lnTo>
                    <a:pt x="0" y="83"/>
                  </a:lnTo>
                  <a:lnTo>
                    <a:pt x="616" y="110"/>
                  </a:lnTo>
                  <a:lnTo>
                    <a:pt x="655" y="112"/>
                  </a:lnTo>
                  <a:lnTo>
                    <a:pt x="704" y="117"/>
                  </a:lnTo>
                  <a:lnTo>
                    <a:pt x="754" y="125"/>
                  </a:lnTo>
                  <a:lnTo>
                    <a:pt x="803" y="135"/>
                  </a:lnTo>
                  <a:lnTo>
                    <a:pt x="851" y="147"/>
                  </a:lnTo>
                  <a:lnTo>
                    <a:pt x="874" y="137"/>
                  </a:lnTo>
                  <a:lnTo>
                    <a:pt x="834" y="123"/>
                  </a:lnTo>
                  <a:lnTo>
                    <a:pt x="793" y="111"/>
                  </a:lnTo>
                  <a:lnTo>
                    <a:pt x="751" y="102"/>
                  </a:lnTo>
                  <a:lnTo>
                    <a:pt x="710" y="95"/>
                  </a:lnTo>
                  <a:lnTo>
                    <a:pt x="667" y="92"/>
                  </a:lnTo>
                  <a:lnTo>
                    <a:pt x="626" y="90"/>
                  </a:lnTo>
                  <a:lnTo>
                    <a:pt x="616" y="90"/>
                  </a:lnTo>
                  <a:lnTo>
                    <a:pt x="514" y="34"/>
                  </a:lnTo>
                  <a:lnTo>
                    <a:pt x="493" y="23"/>
                  </a:lnTo>
                  <a:lnTo>
                    <a:pt x="473" y="14"/>
                  </a:lnTo>
                  <a:lnTo>
                    <a:pt x="451" y="8"/>
                  </a:lnTo>
                  <a:lnTo>
                    <a:pt x="433" y="4"/>
                  </a:lnTo>
                  <a:lnTo>
                    <a:pt x="387" y="1"/>
                  </a:lnTo>
                  <a:lnTo>
                    <a:pt x="344" y="0"/>
                  </a:lnTo>
                  <a:lnTo>
                    <a:pt x="298" y="1"/>
                  </a:lnTo>
                  <a:lnTo>
                    <a:pt x="255" y="4"/>
                  </a:lnTo>
                  <a:lnTo>
                    <a:pt x="218" y="6"/>
                  </a:lnTo>
                  <a:lnTo>
                    <a:pt x="209" y="14"/>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4" name="Freeform 136">
              <a:extLst>
                <a:ext uri="{FF2B5EF4-FFF2-40B4-BE49-F238E27FC236}">
                  <a16:creationId xmlns:a16="http://schemas.microsoft.com/office/drawing/2014/main" id="{04AF1A02-059A-B1A8-2D51-9844DF7F994B}"/>
                </a:ext>
              </a:extLst>
            </p:cNvPr>
            <p:cNvSpPr>
              <a:spLocks/>
            </p:cNvSpPr>
            <p:nvPr/>
          </p:nvSpPr>
          <p:spPr bwMode="auto">
            <a:xfrm>
              <a:off x="230" y="3850"/>
              <a:ext cx="874" cy="147"/>
            </a:xfrm>
            <a:custGeom>
              <a:avLst/>
              <a:gdLst>
                <a:gd name="T0" fmla="*/ 209 w 874"/>
                <a:gd name="T1" fmla="*/ 14 h 147"/>
                <a:gd name="T2" fmla="*/ 176 w 874"/>
                <a:gd name="T3" fmla="*/ 48 h 147"/>
                <a:gd name="T4" fmla="*/ 169 w 874"/>
                <a:gd name="T5" fmla="*/ 55 h 147"/>
                <a:gd name="T6" fmla="*/ 162 w 874"/>
                <a:gd name="T7" fmla="*/ 63 h 147"/>
                <a:gd name="T8" fmla="*/ 154 w 874"/>
                <a:gd name="T9" fmla="*/ 68 h 147"/>
                <a:gd name="T10" fmla="*/ 144 w 874"/>
                <a:gd name="T11" fmla="*/ 72 h 147"/>
                <a:gd name="T12" fmla="*/ 133 w 874"/>
                <a:gd name="T13" fmla="*/ 75 h 147"/>
                <a:gd name="T14" fmla="*/ 0 w 874"/>
                <a:gd name="T15" fmla="*/ 83 h 147"/>
                <a:gd name="T16" fmla="*/ 616 w 874"/>
                <a:gd name="T17" fmla="*/ 110 h 147"/>
                <a:gd name="T18" fmla="*/ 655 w 874"/>
                <a:gd name="T19" fmla="*/ 112 h 147"/>
                <a:gd name="T20" fmla="*/ 704 w 874"/>
                <a:gd name="T21" fmla="*/ 117 h 147"/>
                <a:gd name="T22" fmla="*/ 754 w 874"/>
                <a:gd name="T23" fmla="*/ 125 h 147"/>
                <a:gd name="T24" fmla="*/ 803 w 874"/>
                <a:gd name="T25" fmla="*/ 135 h 147"/>
                <a:gd name="T26" fmla="*/ 851 w 874"/>
                <a:gd name="T27" fmla="*/ 147 h 147"/>
                <a:gd name="T28" fmla="*/ 874 w 874"/>
                <a:gd name="T29" fmla="*/ 137 h 147"/>
                <a:gd name="T30" fmla="*/ 834 w 874"/>
                <a:gd name="T31" fmla="*/ 123 h 147"/>
                <a:gd name="T32" fmla="*/ 793 w 874"/>
                <a:gd name="T33" fmla="*/ 111 h 147"/>
                <a:gd name="T34" fmla="*/ 751 w 874"/>
                <a:gd name="T35" fmla="*/ 102 h 147"/>
                <a:gd name="T36" fmla="*/ 710 w 874"/>
                <a:gd name="T37" fmla="*/ 95 h 147"/>
                <a:gd name="T38" fmla="*/ 667 w 874"/>
                <a:gd name="T39" fmla="*/ 92 h 147"/>
                <a:gd name="T40" fmla="*/ 626 w 874"/>
                <a:gd name="T41" fmla="*/ 90 h 147"/>
                <a:gd name="T42" fmla="*/ 616 w 874"/>
                <a:gd name="T43" fmla="*/ 90 h 147"/>
                <a:gd name="T44" fmla="*/ 514 w 874"/>
                <a:gd name="T45" fmla="*/ 34 h 147"/>
                <a:gd name="T46" fmla="*/ 493 w 874"/>
                <a:gd name="T47" fmla="*/ 23 h 147"/>
                <a:gd name="T48" fmla="*/ 473 w 874"/>
                <a:gd name="T49" fmla="*/ 14 h 147"/>
                <a:gd name="T50" fmla="*/ 451 w 874"/>
                <a:gd name="T51" fmla="*/ 8 h 147"/>
                <a:gd name="T52" fmla="*/ 433 w 874"/>
                <a:gd name="T53" fmla="*/ 4 h 147"/>
                <a:gd name="T54" fmla="*/ 387 w 874"/>
                <a:gd name="T55" fmla="*/ 1 h 147"/>
                <a:gd name="T56" fmla="*/ 344 w 874"/>
                <a:gd name="T57" fmla="*/ 0 h 147"/>
                <a:gd name="T58" fmla="*/ 298 w 874"/>
                <a:gd name="T59" fmla="*/ 1 h 147"/>
                <a:gd name="T60" fmla="*/ 255 w 874"/>
                <a:gd name="T61" fmla="*/ 4 h 147"/>
                <a:gd name="T62" fmla="*/ 218 w 874"/>
                <a:gd name="T63" fmla="*/ 6 h 147"/>
                <a:gd name="T64" fmla="*/ 209 w 874"/>
                <a:gd name="T65" fmla="*/ 14 h 14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874" h="147">
                  <a:moveTo>
                    <a:pt x="209" y="14"/>
                  </a:moveTo>
                  <a:lnTo>
                    <a:pt x="176" y="48"/>
                  </a:lnTo>
                  <a:lnTo>
                    <a:pt x="169" y="55"/>
                  </a:lnTo>
                  <a:lnTo>
                    <a:pt x="162" y="63"/>
                  </a:lnTo>
                  <a:lnTo>
                    <a:pt x="154" y="68"/>
                  </a:lnTo>
                  <a:lnTo>
                    <a:pt x="144" y="72"/>
                  </a:lnTo>
                  <a:lnTo>
                    <a:pt x="133" y="75"/>
                  </a:lnTo>
                  <a:lnTo>
                    <a:pt x="0" y="83"/>
                  </a:lnTo>
                  <a:lnTo>
                    <a:pt x="616" y="110"/>
                  </a:lnTo>
                  <a:lnTo>
                    <a:pt x="655" y="112"/>
                  </a:lnTo>
                  <a:lnTo>
                    <a:pt x="704" y="117"/>
                  </a:lnTo>
                  <a:lnTo>
                    <a:pt x="754" y="125"/>
                  </a:lnTo>
                  <a:lnTo>
                    <a:pt x="803" y="135"/>
                  </a:lnTo>
                  <a:lnTo>
                    <a:pt x="851" y="147"/>
                  </a:lnTo>
                  <a:lnTo>
                    <a:pt x="874" y="137"/>
                  </a:lnTo>
                  <a:lnTo>
                    <a:pt x="834" y="123"/>
                  </a:lnTo>
                  <a:lnTo>
                    <a:pt x="793" y="111"/>
                  </a:lnTo>
                  <a:lnTo>
                    <a:pt x="751" y="102"/>
                  </a:lnTo>
                  <a:lnTo>
                    <a:pt x="710" y="95"/>
                  </a:lnTo>
                  <a:lnTo>
                    <a:pt x="667" y="92"/>
                  </a:lnTo>
                  <a:lnTo>
                    <a:pt x="626" y="90"/>
                  </a:lnTo>
                  <a:lnTo>
                    <a:pt x="616" y="90"/>
                  </a:lnTo>
                  <a:lnTo>
                    <a:pt x="514" y="34"/>
                  </a:lnTo>
                  <a:lnTo>
                    <a:pt x="493" y="23"/>
                  </a:lnTo>
                  <a:lnTo>
                    <a:pt x="473" y="14"/>
                  </a:lnTo>
                  <a:lnTo>
                    <a:pt x="451" y="8"/>
                  </a:lnTo>
                  <a:lnTo>
                    <a:pt x="433" y="4"/>
                  </a:lnTo>
                  <a:lnTo>
                    <a:pt x="387" y="1"/>
                  </a:lnTo>
                  <a:lnTo>
                    <a:pt x="344" y="0"/>
                  </a:lnTo>
                  <a:lnTo>
                    <a:pt x="298" y="1"/>
                  </a:lnTo>
                  <a:lnTo>
                    <a:pt x="255" y="4"/>
                  </a:lnTo>
                  <a:lnTo>
                    <a:pt x="218" y="6"/>
                  </a:lnTo>
                  <a:lnTo>
                    <a:pt x="209" y="14"/>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5" name="Freeform 137">
              <a:extLst>
                <a:ext uri="{FF2B5EF4-FFF2-40B4-BE49-F238E27FC236}">
                  <a16:creationId xmlns:a16="http://schemas.microsoft.com/office/drawing/2014/main" id="{39FF3C23-2667-EE70-CA13-D13090877CF3}"/>
                </a:ext>
              </a:extLst>
            </p:cNvPr>
            <p:cNvSpPr>
              <a:spLocks/>
            </p:cNvSpPr>
            <p:nvPr/>
          </p:nvSpPr>
          <p:spPr bwMode="auto">
            <a:xfrm>
              <a:off x="456" y="4073"/>
              <a:ext cx="401" cy="9"/>
            </a:xfrm>
            <a:custGeom>
              <a:avLst/>
              <a:gdLst>
                <a:gd name="T0" fmla="*/ 3 w 401"/>
                <a:gd name="T1" fmla="*/ 9 h 9"/>
                <a:gd name="T2" fmla="*/ 401 w 401"/>
                <a:gd name="T3" fmla="*/ 9 h 9"/>
                <a:gd name="T4" fmla="*/ 395 w 401"/>
                <a:gd name="T5" fmla="*/ 0 h 9"/>
                <a:gd name="T6" fmla="*/ 128 w 401"/>
                <a:gd name="T7" fmla="*/ 0 h 9"/>
                <a:gd name="T8" fmla="*/ 0 w 401"/>
                <a:gd name="T9" fmla="*/ 9 h 9"/>
                <a:gd name="T10" fmla="*/ 3 w 401"/>
                <a:gd name="T11" fmla="*/ 9 h 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1" h="9">
                  <a:moveTo>
                    <a:pt x="3" y="9"/>
                  </a:moveTo>
                  <a:lnTo>
                    <a:pt x="401" y="9"/>
                  </a:lnTo>
                  <a:lnTo>
                    <a:pt x="395" y="0"/>
                  </a:lnTo>
                  <a:lnTo>
                    <a:pt x="128" y="0"/>
                  </a:lnTo>
                  <a:lnTo>
                    <a:pt x="0" y="9"/>
                  </a:lnTo>
                  <a:lnTo>
                    <a:pt x="3" y="9"/>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6" name="Freeform 138">
              <a:extLst>
                <a:ext uri="{FF2B5EF4-FFF2-40B4-BE49-F238E27FC236}">
                  <a16:creationId xmlns:a16="http://schemas.microsoft.com/office/drawing/2014/main" id="{DD7350C1-0612-CC9D-4A22-04718756CC47}"/>
                </a:ext>
              </a:extLst>
            </p:cNvPr>
            <p:cNvSpPr>
              <a:spLocks/>
            </p:cNvSpPr>
            <p:nvPr/>
          </p:nvSpPr>
          <p:spPr bwMode="auto">
            <a:xfrm>
              <a:off x="456" y="4073"/>
              <a:ext cx="401" cy="9"/>
            </a:xfrm>
            <a:custGeom>
              <a:avLst/>
              <a:gdLst>
                <a:gd name="T0" fmla="*/ 3 w 401"/>
                <a:gd name="T1" fmla="*/ 9 h 9"/>
                <a:gd name="T2" fmla="*/ 401 w 401"/>
                <a:gd name="T3" fmla="*/ 9 h 9"/>
                <a:gd name="T4" fmla="*/ 395 w 401"/>
                <a:gd name="T5" fmla="*/ 0 h 9"/>
                <a:gd name="T6" fmla="*/ 128 w 401"/>
                <a:gd name="T7" fmla="*/ 0 h 9"/>
                <a:gd name="T8" fmla="*/ 0 w 401"/>
                <a:gd name="T9" fmla="*/ 9 h 9"/>
                <a:gd name="T10" fmla="*/ 3 w 401"/>
                <a:gd name="T11" fmla="*/ 9 h 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1" h="9">
                  <a:moveTo>
                    <a:pt x="3" y="9"/>
                  </a:moveTo>
                  <a:lnTo>
                    <a:pt x="401" y="9"/>
                  </a:lnTo>
                  <a:lnTo>
                    <a:pt x="395" y="0"/>
                  </a:lnTo>
                  <a:lnTo>
                    <a:pt x="128" y="0"/>
                  </a:lnTo>
                  <a:lnTo>
                    <a:pt x="0" y="9"/>
                  </a:lnTo>
                  <a:lnTo>
                    <a:pt x="3" y="9"/>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7" name="Freeform 139">
              <a:extLst>
                <a:ext uri="{FF2B5EF4-FFF2-40B4-BE49-F238E27FC236}">
                  <a16:creationId xmlns:a16="http://schemas.microsoft.com/office/drawing/2014/main" id="{93355A4E-0B81-7683-EE87-CDE2F33A901C}"/>
                </a:ext>
              </a:extLst>
            </p:cNvPr>
            <p:cNvSpPr>
              <a:spLocks/>
            </p:cNvSpPr>
            <p:nvPr/>
          </p:nvSpPr>
          <p:spPr bwMode="auto">
            <a:xfrm>
              <a:off x="1047" y="4069"/>
              <a:ext cx="79" cy="14"/>
            </a:xfrm>
            <a:custGeom>
              <a:avLst/>
              <a:gdLst>
                <a:gd name="T0" fmla="*/ 72 w 79"/>
                <a:gd name="T1" fmla="*/ 13 h 14"/>
                <a:gd name="T2" fmla="*/ 75 w 79"/>
                <a:gd name="T3" fmla="*/ 12 h 14"/>
                <a:gd name="T4" fmla="*/ 78 w 79"/>
                <a:gd name="T5" fmla="*/ 9 h 14"/>
                <a:gd name="T6" fmla="*/ 79 w 79"/>
                <a:gd name="T7" fmla="*/ 7 h 14"/>
                <a:gd name="T8" fmla="*/ 78 w 79"/>
                <a:gd name="T9" fmla="*/ 3 h 14"/>
                <a:gd name="T10" fmla="*/ 76 w 79"/>
                <a:gd name="T11" fmla="*/ 0 h 14"/>
                <a:gd name="T12" fmla="*/ 74 w 79"/>
                <a:gd name="T13" fmla="*/ 0 h 14"/>
                <a:gd name="T14" fmla="*/ 74 w 79"/>
                <a:gd name="T15" fmla="*/ 0 h 14"/>
                <a:gd name="T16" fmla="*/ 54 w 79"/>
                <a:gd name="T17" fmla="*/ 0 h 14"/>
                <a:gd name="T18" fmla="*/ 34 w 79"/>
                <a:gd name="T19" fmla="*/ 3 h 14"/>
                <a:gd name="T20" fmla="*/ 14 w 79"/>
                <a:gd name="T21" fmla="*/ 7 h 14"/>
                <a:gd name="T22" fmla="*/ 0 w 79"/>
                <a:gd name="T23" fmla="*/ 11 h 14"/>
                <a:gd name="T24" fmla="*/ 0 w 79"/>
                <a:gd name="T25" fmla="*/ 11 h 14"/>
                <a:gd name="T26" fmla="*/ 21 w 79"/>
                <a:gd name="T27" fmla="*/ 13 h 14"/>
                <a:gd name="T28" fmla="*/ 41 w 79"/>
                <a:gd name="T29" fmla="*/ 14 h 14"/>
                <a:gd name="T30" fmla="*/ 62 w 79"/>
                <a:gd name="T31" fmla="*/ 14 h 14"/>
                <a:gd name="T32" fmla="*/ 74 w 79"/>
                <a:gd name="T33" fmla="*/ 12 h 14"/>
                <a:gd name="T34" fmla="*/ 72 w 79"/>
                <a:gd name="T35" fmla="*/ 13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9" h="14">
                  <a:moveTo>
                    <a:pt x="72" y="13"/>
                  </a:moveTo>
                  <a:lnTo>
                    <a:pt x="75" y="12"/>
                  </a:lnTo>
                  <a:lnTo>
                    <a:pt x="78" y="9"/>
                  </a:lnTo>
                  <a:lnTo>
                    <a:pt x="79" y="7"/>
                  </a:lnTo>
                  <a:lnTo>
                    <a:pt x="78" y="3"/>
                  </a:lnTo>
                  <a:lnTo>
                    <a:pt x="76" y="0"/>
                  </a:lnTo>
                  <a:lnTo>
                    <a:pt x="74" y="0"/>
                  </a:lnTo>
                  <a:lnTo>
                    <a:pt x="54" y="0"/>
                  </a:lnTo>
                  <a:lnTo>
                    <a:pt x="34" y="3"/>
                  </a:lnTo>
                  <a:lnTo>
                    <a:pt x="14" y="7"/>
                  </a:lnTo>
                  <a:lnTo>
                    <a:pt x="0" y="11"/>
                  </a:lnTo>
                  <a:lnTo>
                    <a:pt x="21" y="13"/>
                  </a:lnTo>
                  <a:lnTo>
                    <a:pt x="41" y="14"/>
                  </a:lnTo>
                  <a:lnTo>
                    <a:pt x="62" y="14"/>
                  </a:lnTo>
                  <a:lnTo>
                    <a:pt x="74" y="12"/>
                  </a:lnTo>
                  <a:lnTo>
                    <a:pt x="72" y="13"/>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8" name="Freeform 140">
              <a:extLst>
                <a:ext uri="{FF2B5EF4-FFF2-40B4-BE49-F238E27FC236}">
                  <a16:creationId xmlns:a16="http://schemas.microsoft.com/office/drawing/2014/main" id="{5C97AA7C-9FF9-EB99-DE0B-AD761F79ED29}"/>
                </a:ext>
              </a:extLst>
            </p:cNvPr>
            <p:cNvSpPr>
              <a:spLocks/>
            </p:cNvSpPr>
            <p:nvPr/>
          </p:nvSpPr>
          <p:spPr bwMode="auto">
            <a:xfrm>
              <a:off x="1047" y="4069"/>
              <a:ext cx="79" cy="14"/>
            </a:xfrm>
            <a:custGeom>
              <a:avLst/>
              <a:gdLst>
                <a:gd name="T0" fmla="*/ 72 w 79"/>
                <a:gd name="T1" fmla="*/ 13 h 14"/>
                <a:gd name="T2" fmla="*/ 75 w 79"/>
                <a:gd name="T3" fmla="*/ 12 h 14"/>
                <a:gd name="T4" fmla="*/ 78 w 79"/>
                <a:gd name="T5" fmla="*/ 9 h 14"/>
                <a:gd name="T6" fmla="*/ 79 w 79"/>
                <a:gd name="T7" fmla="*/ 7 h 14"/>
                <a:gd name="T8" fmla="*/ 78 w 79"/>
                <a:gd name="T9" fmla="*/ 3 h 14"/>
                <a:gd name="T10" fmla="*/ 76 w 79"/>
                <a:gd name="T11" fmla="*/ 0 h 14"/>
                <a:gd name="T12" fmla="*/ 74 w 79"/>
                <a:gd name="T13" fmla="*/ 0 h 14"/>
                <a:gd name="T14" fmla="*/ 74 w 79"/>
                <a:gd name="T15" fmla="*/ 0 h 14"/>
                <a:gd name="T16" fmla="*/ 54 w 79"/>
                <a:gd name="T17" fmla="*/ 0 h 14"/>
                <a:gd name="T18" fmla="*/ 34 w 79"/>
                <a:gd name="T19" fmla="*/ 3 h 14"/>
                <a:gd name="T20" fmla="*/ 14 w 79"/>
                <a:gd name="T21" fmla="*/ 7 h 14"/>
                <a:gd name="T22" fmla="*/ 0 w 79"/>
                <a:gd name="T23" fmla="*/ 11 h 14"/>
                <a:gd name="T24" fmla="*/ 0 w 79"/>
                <a:gd name="T25" fmla="*/ 11 h 14"/>
                <a:gd name="T26" fmla="*/ 21 w 79"/>
                <a:gd name="T27" fmla="*/ 13 h 14"/>
                <a:gd name="T28" fmla="*/ 41 w 79"/>
                <a:gd name="T29" fmla="*/ 14 h 14"/>
                <a:gd name="T30" fmla="*/ 62 w 79"/>
                <a:gd name="T31" fmla="*/ 14 h 14"/>
                <a:gd name="T32" fmla="*/ 74 w 79"/>
                <a:gd name="T33" fmla="*/ 12 h 14"/>
                <a:gd name="T34" fmla="*/ 72 w 79"/>
                <a:gd name="T35" fmla="*/ 13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9" h="14">
                  <a:moveTo>
                    <a:pt x="72" y="13"/>
                  </a:moveTo>
                  <a:lnTo>
                    <a:pt x="75" y="12"/>
                  </a:lnTo>
                  <a:lnTo>
                    <a:pt x="78" y="9"/>
                  </a:lnTo>
                  <a:lnTo>
                    <a:pt x="79" y="7"/>
                  </a:lnTo>
                  <a:lnTo>
                    <a:pt x="78" y="3"/>
                  </a:lnTo>
                  <a:lnTo>
                    <a:pt x="76" y="0"/>
                  </a:lnTo>
                  <a:lnTo>
                    <a:pt x="74" y="0"/>
                  </a:lnTo>
                  <a:lnTo>
                    <a:pt x="54" y="0"/>
                  </a:lnTo>
                  <a:lnTo>
                    <a:pt x="34" y="3"/>
                  </a:lnTo>
                  <a:lnTo>
                    <a:pt x="14" y="7"/>
                  </a:lnTo>
                  <a:lnTo>
                    <a:pt x="0" y="11"/>
                  </a:lnTo>
                  <a:lnTo>
                    <a:pt x="21" y="13"/>
                  </a:lnTo>
                  <a:lnTo>
                    <a:pt x="41" y="14"/>
                  </a:lnTo>
                  <a:lnTo>
                    <a:pt x="62" y="14"/>
                  </a:lnTo>
                  <a:lnTo>
                    <a:pt x="74" y="12"/>
                  </a:lnTo>
                  <a:lnTo>
                    <a:pt x="72" y="13"/>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09" name="Freeform 141">
              <a:extLst>
                <a:ext uri="{FF2B5EF4-FFF2-40B4-BE49-F238E27FC236}">
                  <a16:creationId xmlns:a16="http://schemas.microsoft.com/office/drawing/2014/main" id="{EEA0B04A-4443-67E4-D79B-EAAF67A05EF8}"/>
                </a:ext>
              </a:extLst>
            </p:cNvPr>
            <p:cNvSpPr>
              <a:spLocks/>
            </p:cNvSpPr>
            <p:nvPr/>
          </p:nvSpPr>
          <p:spPr bwMode="auto">
            <a:xfrm>
              <a:off x="432" y="3996"/>
              <a:ext cx="456" cy="24"/>
            </a:xfrm>
            <a:custGeom>
              <a:avLst/>
              <a:gdLst>
                <a:gd name="T0" fmla="*/ 4 w 456"/>
                <a:gd name="T1" fmla="*/ 5 h 24"/>
                <a:gd name="T2" fmla="*/ 446 w 456"/>
                <a:gd name="T3" fmla="*/ 24 h 24"/>
                <a:gd name="T4" fmla="*/ 447 w 456"/>
                <a:gd name="T5" fmla="*/ 19 h 24"/>
                <a:gd name="T6" fmla="*/ 451 w 456"/>
                <a:gd name="T7" fmla="*/ 15 h 24"/>
                <a:gd name="T8" fmla="*/ 456 w 456"/>
                <a:gd name="T9" fmla="*/ 13 h 24"/>
                <a:gd name="T10" fmla="*/ 0 w 456"/>
                <a:gd name="T11" fmla="*/ 0 h 24"/>
                <a:gd name="T12" fmla="*/ 4 w 456"/>
                <a:gd name="T13" fmla="*/ 5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56" h="24">
                  <a:moveTo>
                    <a:pt x="4" y="5"/>
                  </a:moveTo>
                  <a:lnTo>
                    <a:pt x="446" y="24"/>
                  </a:lnTo>
                  <a:lnTo>
                    <a:pt x="447" y="19"/>
                  </a:lnTo>
                  <a:lnTo>
                    <a:pt x="451" y="15"/>
                  </a:lnTo>
                  <a:lnTo>
                    <a:pt x="456" y="13"/>
                  </a:lnTo>
                  <a:lnTo>
                    <a:pt x="0" y="0"/>
                  </a:lnTo>
                  <a:lnTo>
                    <a:pt x="4" y="5"/>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0" name="Freeform 142">
              <a:extLst>
                <a:ext uri="{FF2B5EF4-FFF2-40B4-BE49-F238E27FC236}">
                  <a16:creationId xmlns:a16="http://schemas.microsoft.com/office/drawing/2014/main" id="{407DD4AA-1AED-A114-DEE8-46A47CA9314F}"/>
                </a:ext>
              </a:extLst>
            </p:cNvPr>
            <p:cNvSpPr>
              <a:spLocks/>
            </p:cNvSpPr>
            <p:nvPr/>
          </p:nvSpPr>
          <p:spPr bwMode="auto">
            <a:xfrm>
              <a:off x="432" y="3996"/>
              <a:ext cx="456" cy="24"/>
            </a:xfrm>
            <a:custGeom>
              <a:avLst/>
              <a:gdLst>
                <a:gd name="T0" fmla="*/ 4 w 456"/>
                <a:gd name="T1" fmla="*/ 5 h 24"/>
                <a:gd name="T2" fmla="*/ 446 w 456"/>
                <a:gd name="T3" fmla="*/ 24 h 24"/>
                <a:gd name="T4" fmla="*/ 447 w 456"/>
                <a:gd name="T5" fmla="*/ 19 h 24"/>
                <a:gd name="T6" fmla="*/ 451 w 456"/>
                <a:gd name="T7" fmla="*/ 15 h 24"/>
                <a:gd name="T8" fmla="*/ 456 w 456"/>
                <a:gd name="T9" fmla="*/ 13 h 24"/>
                <a:gd name="T10" fmla="*/ 0 w 456"/>
                <a:gd name="T11" fmla="*/ 0 h 24"/>
                <a:gd name="T12" fmla="*/ 4 w 456"/>
                <a:gd name="T13" fmla="*/ 5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56" h="24">
                  <a:moveTo>
                    <a:pt x="4" y="5"/>
                  </a:moveTo>
                  <a:lnTo>
                    <a:pt x="446" y="24"/>
                  </a:lnTo>
                  <a:lnTo>
                    <a:pt x="447" y="19"/>
                  </a:lnTo>
                  <a:lnTo>
                    <a:pt x="451" y="15"/>
                  </a:lnTo>
                  <a:lnTo>
                    <a:pt x="456" y="13"/>
                  </a:lnTo>
                  <a:lnTo>
                    <a:pt x="0" y="0"/>
                  </a:lnTo>
                  <a:lnTo>
                    <a:pt x="4" y="5"/>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1" name="Freeform 143">
              <a:extLst>
                <a:ext uri="{FF2B5EF4-FFF2-40B4-BE49-F238E27FC236}">
                  <a16:creationId xmlns:a16="http://schemas.microsoft.com/office/drawing/2014/main" id="{4E00C1B1-03EA-8B33-83D3-1BD472336DDE}"/>
                </a:ext>
              </a:extLst>
            </p:cNvPr>
            <p:cNvSpPr>
              <a:spLocks/>
            </p:cNvSpPr>
            <p:nvPr/>
          </p:nvSpPr>
          <p:spPr bwMode="auto">
            <a:xfrm>
              <a:off x="161" y="3984"/>
              <a:ext cx="155" cy="12"/>
            </a:xfrm>
            <a:custGeom>
              <a:avLst/>
              <a:gdLst>
                <a:gd name="T0" fmla="*/ 4 w 155"/>
                <a:gd name="T1" fmla="*/ 0 h 12"/>
                <a:gd name="T2" fmla="*/ 155 w 155"/>
                <a:gd name="T3" fmla="*/ 4 h 12"/>
                <a:gd name="T4" fmla="*/ 137 w 155"/>
                <a:gd name="T5" fmla="*/ 12 h 12"/>
                <a:gd name="T6" fmla="*/ 0 w 155"/>
                <a:gd name="T7" fmla="*/ 1 h 12"/>
                <a:gd name="T8" fmla="*/ 4 w 155"/>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5" h="12">
                  <a:moveTo>
                    <a:pt x="4" y="0"/>
                  </a:moveTo>
                  <a:lnTo>
                    <a:pt x="155" y="4"/>
                  </a:lnTo>
                  <a:lnTo>
                    <a:pt x="137" y="12"/>
                  </a:lnTo>
                  <a:lnTo>
                    <a:pt x="0" y="1"/>
                  </a:lnTo>
                  <a:lnTo>
                    <a:pt x="4" y="0"/>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2" name="Freeform 144">
              <a:extLst>
                <a:ext uri="{FF2B5EF4-FFF2-40B4-BE49-F238E27FC236}">
                  <a16:creationId xmlns:a16="http://schemas.microsoft.com/office/drawing/2014/main" id="{56C6C2B9-F58E-A236-0648-152BCB6188ED}"/>
                </a:ext>
              </a:extLst>
            </p:cNvPr>
            <p:cNvSpPr>
              <a:spLocks/>
            </p:cNvSpPr>
            <p:nvPr/>
          </p:nvSpPr>
          <p:spPr bwMode="auto">
            <a:xfrm>
              <a:off x="161" y="3984"/>
              <a:ext cx="155" cy="12"/>
            </a:xfrm>
            <a:custGeom>
              <a:avLst/>
              <a:gdLst>
                <a:gd name="T0" fmla="*/ 4 w 155"/>
                <a:gd name="T1" fmla="*/ 0 h 12"/>
                <a:gd name="T2" fmla="*/ 155 w 155"/>
                <a:gd name="T3" fmla="*/ 4 h 12"/>
                <a:gd name="T4" fmla="*/ 137 w 155"/>
                <a:gd name="T5" fmla="*/ 12 h 12"/>
                <a:gd name="T6" fmla="*/ 0 w 155"/>
                <a:gd name="T7" fmla="*/ 1 h 12"/>
                <a:gd name="T8" fmla="*/ 4 w 155"/>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5" h="12">
                  <a:moveTo>
                    <a:pt x="4" y="0"/>
                  </a:moveTo>
                  <a:lnTo>
                    <a:pt x="155" y="4"/>
                  </a:lnTo>
                  <a:lnTo>
                    <a:pt x="137" y="12"/>
                  </a:lnTo>
                  <a:lnTo>
                    <a:pt x="0" y="1"/>
                  </a:lnTo>
                  <a:lnTo>
                    <a:pt x="4"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3" name="Freeform 145">
              <a:extLst>
                <a:ext uri="{FF2B5EF4-FFF2-40B4-BE49-F238E27FC236}">
                  <a16:creationId xmlns:a16="http://schemas.microsoft.com/office/drawing/2014/main" id="{1419956F-D395-D523-E670-9E349711D151}"/>
                </a:ext>
              </a:extLst>
            </p:cNvPr>
            <p:cNvSpPr>
              <a:spLocks/>
            </p:cNvSpPr>
            <p:nvPr/>
          </p:nvSpPr>
          <p:spPr bwMode="auto">
            <a:xfrm>
              <a:off x="197" y="4054"/>
              <a:ext cx="67" cy="13"/>
            </a:xfrm>
            <a:custGeom>
              <a:avLst/>
              <a:gdLst>
                <a:gd name="T0" fmla="*/ 0 w 67"/>
                <a:gd name="T1" fmla="*/ 5 h 13"/>
                <a:gd name="T2" fmla="*/ 9 w 67"/>
                <a:gd name="T3" fmla="*/ 2 h 13"/>
                <a:gd name="T4" fmla="*/ 21 w 67"/>
                <a:gd name="T5" fmla="*/ 0 h 13"/>
                <a:gd name="T6" fmla="*/ 33 w 67"/>
                <a:gd name="T7" fmla="*/ 0 h 13"/>
                <a:gd name="T8" fmla="*/ 45 w 67"/>
                <a:gd name="T9" fmla="*/ 2 h 13"/>
                <a:gd name="T10" fmla="*/ 57 w 67"/>
                <a:gd name="T11" fmla="*/ 7 h 13"/>
                <a:gd name="T12" fmla="*/ 67 w 67"/>
                <a:gd name="T13" fmla="*/ 13 h 13"/>
                <a:gd name="T14" fmla="*/ 67 w 67"/>
                <a:gd name="T15" fmla="*/ 13 h 13"/>
                <a:gd name="T16" fmla="*/ 0 w 67"/>
                <a:gd name="T17" fmla="*/ 5 h 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13">
                  <a:moveTo>
                    <a:pt x="0" y="5"/>
                  </a:moveTo>
                  <a:lnTo>
                    <a:pt x="9" y="2"/>
                  </a:lnTo>
                  <a:lnTo>
                    <a:pt x="21" y="0"/>
                  </a:lnTo>
                  <a:lnTo>
                    <a:pt x="33" y="0"/>
                  </a:lnTo>
                  <a:lnTo>
                    <a:pt x="45" y="2"/>
                  </a:lnTo>
                  <a:lnTo>
                    <a:pt x="57" y="7"/>
                  </a:lnTo>
                  <a:lnTo>
                    <a:pt x="67" y="13"/>
                  </a:lnTo>
                  <a:lnTo>
                    <a:pt x="0" y="5"/>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4" name="Freeform 146">
              <a:extLst>
                <a:ext uri="{FF2B5EF4-FFF2-40B4-BE49-F238E27FC236}">
                  <a16:creationId xmlns:a16="http://schemas.microsoft.com/office/drawing/2014/main" id="{EFFBA9CC-6045-ACCB-45D0-E90FFEFA4A84}"/>
                </a:ext>
              </a:extLst>
            </p:cNvPr>
            <p:cNvSpPr>
              <a:spLocks/>
            </p:cNvSpPr>
            <p:nvPr/>
          </p:nvSpPr>
          <p:spPr bwMode="auto">
            <a:xfrm>
              <a:off x="197" y="4054"/>
              <a:ext cx="67" cy="13"/>
            </a:xfrm>
            <a:custGeom>
              <a:avLst/>
              <a:gdLst>
                <a:gd name="T0" fmla="*/ 0 w 67"/>
                <a:gd name="T1" fmla="*/ 5 h 13"/>
                <a:gd name="T2" fmla="*/ 9 w 67"/>
                <a:gd name="T3" fmla="*/ 2 h 13"/>
                <a:gd name="T4" fmla="*/ 21 w 67"/>
                <a:gd name="T5" fmla="*/ 0 h 13"/>
                <a:gd name="T6" fmla="*/ 33 w 67"/>
                <a:gd name="T7" fmla="*/ 0 h 13"/>
                <a:gd name="T8" fmla="*/ 45 w 67"/>
                <a:gd name="T9" fmla="*/ 2 h 13"/>
                <a:gd name="T10" fmla="*/ 57 w 67"/>
                <a:gd name="T11" fmla="*/ 7 h 13"/>
                <a:gd name="T12" fmla="*/ 67 w 67"/>
                <a:gd name="T13" fmla="*/ 13 h 13"/>
                <a:gd name="T14" fmla="*/ 67 w 67"/>
                <a:gd name="T15" fmla="*/ 13 h 13"/>
                <a:gd name="T16" fmla="*/ 0 w 67"/>
                <a:gd name="T17" fmla="*/ 5 h 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13">
                  <a:moveTo>
                    <a:pt x="0" y="5"/>
                  </a:moveTo>
                  <a:lnTo>
                    <a:pt x="9" y="2"/>
                  </a:lnTo>
                  <a:lnTo>
                    <a:pt x="21" y="0"/>
                  </a:lnTo>
                  <a:lnTo>
                    <a:pt x="33" y="0"/>
                  </a:lnTo>
                  <a:lnTo>
                    <a:pt x="45" y="2"/>
                  </a:lnTo>
                  <a:lnTo>
                    <a:pt x="57" y="7"/>
                  </a:lnTo>
                  <a:lnTo>
                    <a:pt x="67" y="13"/>
                  </a:lnTo>
                  <a:lnTo>
                    <a:pt x="0" y="5"/>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5" name="Freeform 147">
              <a:extLst>
                <a:ext uri="{FF2B5EF4-FFF2-40B4-BE49-F238E27FC236}">
                  <a16:creationId xmlns:a16="http://schemas.microsoft.com/office/drawing/2014/main" id="{F9548EFE-5EDD-A39B-B276-5F41E9FE1F92}"/>
                </a:ext>
              </a:extLst>
            </p:cNvPr>
            <p:cNvSpPr>
              <a:spLocks/>
            </p:cNvSpPr>
            <p:nvPr/>
          </p:nvSpPr>
          <p:spPr bwMode="auto">
            <a:xfrm>
              <a:off x="268" y="3983"/>
              <a:ext cx="175" cy="161"/>
            </a:xfrm>
            <a:custGeom>
              <a:avLst/>
              <a:gdLst>
                <a:gd name="T0" fmla="*/ 175 w 175"/>
                <a:gd name="T1" fmla="*/ 109 h 161"/>
                <a:gd name="T2" fmla="*/ 174 w 175"/>
                <a:gd name="T3" fmla="*/ 67 h 161"/>
                <a:gd name="T4" fmla="*/ 169 w 175"/>
                <a:gd name="T5" fmla="*/ 46 h 161"/>
                <a:gd name="T6" fmla="*/ 168 w 175"/>
                <a:gd name="T7" fmla="*/ 41 h 161"/>
                <a:gd name="T8" fmla="*/ 161 w 175"/>
                <a:gd name="T9" fmla="*/ 31 h 161"/>
                <a:gd name="T10" fmla="*/ 155 w 175"/>
                <a:gd name="T11" fmla="*/ 23 h 161"/>
                <a:gd name="T12" fmla="*/ 146 w 175"/>
                <a:gd name="T13" fmla="*/ 17 h 161"/>
                <a:gd name="T14" fmla="*/ 135 w 175"/>
                <a:gd name="T15" fmla="*/ 11 h 161"/>
                <a:gd name="T16" fmla="*/ 135 w 175"/>
                <a:gd name="T17" fmla="*/ 11 h 161"/>
                <a:gd name="T18" fmla="*/ 121 w 175"/>
                <a:gd name="T19" fmla="*/ 5 h 161"/>
                <a:gd name="T20" fmla="*/ 107 w 175"/>
                <a:gd name="T21" fmla="*/ 2 h 161"/>
                <a:gd name="T22" fmla="*/ 93 w 175"/>
                <a:gd name="T23" fmla="*/ 0 h 161"/>
                <a:gd name="T24" fmla="*/ 79 w 175"/>
                <a:gd name="T25" fmla="*/ 1 h 161"/>
                <a:gd name="T26" fmla="*/ 64 w 175"/>
                <a:gd name="T27" fmla="*/ 4 h 161"/>
                <a:gd name="T28" fmla="*/ 50 w 175"/>
                <a:gd name="T29" fmla="*/ 9 h 161"/>
                <a:gd name="T30" fmla="*/ 44 w 175"/>
                <a:gd name="T31" fmla="*/ 11 h 161"/>
                <a:gd name="T32" fmla="*/ 44 w 175"/>
                <a:gd name="T33" fmla="*/ 11 h 161"/>
                <a:gd name="T34" fmla="*/ 35 w 175"/>
                <a:gd name="T35" fmla="*/ 17 h 161"/>
                <a:gd name="T36" fmla="*/ 26 w 175"/>
                <a:gd name="T37" fmla="*/ 23 h 161"/>
                <a:gd name="T38" fmla="*/ 18 w 175"/>
                <a:gd name="T39" fmla="*/ 31 h 161"/>
                <a:gd name="T40" fmla="*/ 13 w 175"/>
                <a:gd name="T41" fmla="*/ 41 h 161"/>
                <a:gd name="T42" fmla="*/ 10 w 175"/>
                <a:gd name="T43" fmla="*/ 46 h 161"/>
                <a:gd name="T44" fmla="*/ 1 w 175"/>
                <a:gd name="T45" fmla="*/ 71 h 161"/>
                <a:gd name="T46" fmla="*/ 0 w 175"/>
                <a:gd name="T47" fmla="*/ 98 h 161"/>
                <a:gd name="T48" fmla="*/ 13 w 175"/>
                <a:gd name="T49" fmla="*/ 98 h 161"/>
                <a:gd name="T50" fmla="*/ 17 w 175"/>
                <a:gd name="T51" fmla="*/ 109 h 161"/>
                <a:gd name="T52" fmla="*/ 22 w 175"/>
                <a:gd name="T53" fmla="*/ 121 h 161"/>
                <a:gd name="T54" fmla="*/ 28 w 175"/>
                <a:gd name="T55" fmla="*/ 131 h 161"/>
                <a:gd name="T56" fmla="*/ 37 w 175"/>
                <a:gd name="T57" fmla="*/ 142 h 161"/>
                <a:gd name="T58" fmla="*/ 46 w 175"/>
                <a:gd name="T59" fmla="*/ 148 h 161"/>
                <a:gd name="T60" fmla="*/ 58 w 175"/>
                <a:gd name="T61" fmla="*/ 155 h 161"/>
                <a:gd name="T62" fmla="*/ 70 w 175"/>
                <a:gd name="T63" fmla="*/ 158 h 161"/>
                <a:gd name="T64" fmla="*/ 82 w 175"/>
                <a:gd name="T65" fmla="*/ 161 h 161"/>
                <a:gd name="T66" fmla="*/ 94 w 175"/>
                <a:gd name="T67" fmla="*/ 161 h 161"/>
                <a:gd name="T68" fmla="*/ 107 w 175"/>
                <a:gd name="T69" fmla="*/ 158 h 161"/>
                <a:gd name="T70" fmla="*/ 119 w 175"/>
                <a:gd name="T71" fmla="*/ 155 h 161"/>
                <a:gd name="T72" fmla="*/ 130 w 175"/>
                <a:gd name="T73" fmla="*/ 148 h 161"/>
                <a:gd name="T74" fmla="*/ 139 w 175"/>
                <a:gd name="T75" fmla="*/ 140 h 161"/>
                <a:gd name="T76" fmla="*/ 148 w 175"/>
                <a:gd name="T77" fmla="*/ 131 h 161"/>
                <a:gd name="T78" fmla="*/ 155 w 175"/>
                <a:gd name="T79" fmla="*/ 121 h 161"/>
                <a:gd name="T80" fmla="*/ 160 w 175"/>
                <a:gd name="T81" fmla="*/ 109 h 161"/>
                <a:gd name="T82" fmla="*/ 175 w 175"/>
                <a:gd name="T83" fmla="*/ 109 h 16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75" h="161">
                  <a:moveTo>
                    <a:pt x="175" y="109"/>
                  </a:moveTo>
                  <a:lnTo>
                    <a:pt x="174" y="67"/>
                  </a:lnTo>
                  <a:lnTo>
                    <a:pt x="169" y="46"/>
                  </a:lnTo>
                  <a:lnTo>
                    <a:pt x="168" y="41"/>
                  </a:lnTo>
                  <a:lnTo>
                    <a:pt x="161" y="31"/>
                  </a:lnTo>
                  <a:lnTo>
                    <a:pt x="155" y="23"/>
                  </a:lnTo>
                  <a:lnTo>
                    <a:pt x="146" y="17"/>
                  </a:lnTo>
                  <a:lnTo>
                    <a:pt x="135" y="11"/>
                  </a:lnTo>
                  <a:lnTo>
                    <a:pt x="121" y="5"/>
                  </a:lnTo>
                  <a:lnTo>
                    <a:pt x="107" y="2"/>
                  </a:lnTo>
                  <a:lnTo>
                    <a:pt x="93" y="0"/>
                  </a:lnTo>
                  <a:lnTo>
                    <a:pt x="79" y="1"/>
                  </a:lnTo>
                  <a:lnTo>
                    <a:pt x="64" y="4"/>
                  </a:lnTo>
                  <a:lnTo>
                    <a:pt x="50" y="9"/>
                  </a:lnTo>
                  <a:lnTo>
                    <a:pt x="44" y="11"/>
                  </a:lnTo>
                  <a:lnTo>
                    <a:pt x="35" y="17"/>
                  </a:lnTo>
                  <a:lnTo>
                    <a:pt x="26" y="23"/>
                  </a:lnTo>
                  <a:lnTo>
                    <a:pt x="18" y="31"/>
                  </a:lnTo>
                  <a:lnTo>
                    <a:pt x="13" y="41"/>
                  </a:lnTo>
                  <a:lnTo>
                    <a:pt x="10" y="46"/>
                  </a:lnTo>
                  <a:lnTo>
                    <a:pt x="1" y="71"/>
                  </a:lnTo>
                  <a:lnTo>
                    <a:pt x="0" y="98"/>
                  </a:lnTo>
                  <a:lnTo>
                    <a:pt x="13" y="98"/>
                  </a:lnTo>
                  <a:lnTo>
                    <a:pt x="17" y="109"/>
                  </a:lnTo>
                  <a:lnTo>
                    <a:pt x="22" y="121"/>
                  </a:lnTo>
                  <a:lnTo>
                    <a:pt x="28" y="131"/>
                  </a:lnTo>
                  <a:lnTo>
                    <a:pt x="37" y="142"/>
                  </a:lnTo>
                  <a:lnTo>
                    <a:pt x="46" y="148"/>
                  </a:lnTo>
                  <a:lnTo>
                    <a:pt x="58" y="155"/>
                  </a:lnTo>
                  <a:lnTo>
                    <a:pt x="70" y="158"/>
                  </a:lnTo>
                  <a:lnTo>
                    <a:pt x="82" y="161"/>
                  </a:lnTo>
                  <a:lnTo>
                    <a:pt x="94" y="161"/>
                  </a:lnTo>
                  <a:lnTo>
                    <a:pt x="107" y="158"/>
                  </a:lnTo>
                  <a:lnTo>
                    <a:pt x="119" y="155"/>
                  </a:lnTo>
                  <a:lnTo>
                    <a:pt x="130" y="148"/>
                  </a:lnTo>
                  <a:lnTo>
                    <a:pt x="139" y="140"/>
                  </a:lnTo>
                  <a:lnTo>
                    <a:pt x="148" y="131"/>
                  </a:lnTo>
                  <a:lnTo>
                    <a:pt x="155" y="121"/>
                  </a:lnTo>
                  <a:lnTo>
                    <a:pt x="160" y="109"/>
                  </a:lnTo>
                  <a:lnTo>
                    <a:pt x="175" y="10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6" name="Freeform 148">
              <a:extLst>
                <a:ext uri="{FF2B5EF4-FFF2-40B4-BE49-F238E27FC236}">
                  <a16:creationId xmlns:a16="http://schemas.microsoft.com/office/drawing/2014/main" id="{ACB51810-16FE-482B-06CD-32BD20DCC045}"/>
                </a:ext>
              </a:extLst>
            </p:cNvPr>
            <p:cNvSpPr>
              <a:spLocks/>
            </p:cNvSpPr>
            <p:nvPr/>
          </p:nvSpPr>
          <p:spPr bwMode="auto">
            <a:xfrm>
              <a:off x="268" y="3983"/>
              <a:ext cx="175" cy="161"/>
            </a:xfrm>
            <a:custGeom>
              <a:avLst/>
              <a:gdLst>
                <a:gd name="T0" fmla="*/ 175 w 175"/>
                <a:gd name="T1" fmla="*/ 109 h 161"/>
                <a:gd name="T2" fmla="*/ 174 w 175"/>
                <a:gd name="T3" fmla="*/ 67 h 161"/>
                <a:gd name="T4" fmla="*/ 169 w 175"/>
                <a:gd name="T5" fmla="*/ 46 h 161"/>
                <a:gd name="T6" fmla="*/ 168 w 175"/>
                <a:gd name="T7" fmla="*/ 41 h 161"/>
                <a:gd name="T8" fmla="*/ 161 w 175"/>
                <a:gd name="T9" fmla="*/ 31 h 161"/>
                <a:gd name="T10" fmla="*/ 155 w 175"/>
                <a:gd name="T11" fmla="*/ 23 h 161"/>
                <a:gd name="T12" fmla="*/ 146 w 175"/>
                <a:gd name="T13" fmla="*/ 17 h 161"/>
                <a:gd name="T14" fmla="*/ 135 w 175"/>
                <a:gd name="T15" fmla="*/ 11 h 161"/>
                <a:gd name="T16" fmla="*/ 135 w 175"/>
                <a:gd name="T17" fmla="*/ 11 h 161"/>
                <a:gd name="T18" fmla="*/ 121 w 175"/>
                <a:gd name="T19" fmla="*/ 5 h 161"/>
                <a:gd name="T20" fmla="*/ 107 w 175"/>
                <a:gd name="T21" fmla="*/ 2 h 161"/>
                <a:gd name="T22" fmla="*/ 93 w 175"/>
                <a:gd name="T23" fmla="*/ 0 h 161"/>
                <a:gd name="T24" fmla="*/ 79 w 175"/>
                <a:gd name="T25" fmla="*/ 1 h 161"/>
                <a:gd name="T26" fmla="*/ 64 w 175"/>
                <a:gd name="T27" fmla="*/ 4 h 161"/>
                <a:gd name="T28" fmla="*/ 50 w 175"/>
                <a:gd name="T29" fmla="*/ 9 h 161"/>
                <a:gd name="T30" fmla="*/ 44 w 175"/>
                <a:gd name="T31" fmla="*/ 11 h 161"/>
                <a:gd name="T32" fmla="*/ 44 w 175"/>
                <a:gd name="T33" fmla="*/ 11 h 161"/>
                <a:gd name="T34" fmla="*/ 35 w 175"/>
                <a:gd name="T35" fmla="*/ 17 h 161"/>
                <a:gd name="T36" fmla="*/ 26 w 175"/>
                <a:gd name="T37" fmla="*/ 23 h 161"/>
                <a:gd name="T38" fmla="*/ 18 w 175"/>
                <a:gd name="T39" fmla="*/ 31 h 161"/>
                <a:gd name="T40" fmla="*/ 13 w 175"/>
                <a:gd name="T41" fmla="*/ 41 h 161"/>
                <a:gd name="T42" fmla="*/ 10 w 175"/>
                <a:gd name="T43" fmla="*/ 46 h 161"/>
                <a:gd name="T44" fmla="*/ 1 w 175"/>
                <a:gd name="T45" fmla="*/ 71 h 161"/>
                <a:gd name="T46" fmla="*/ 0 w 175"/>
                <a:gd name="T47" fmla="*/ 98 h 161"/>
                <a:gd name="T48" fmla="*/ 13 w 175"/>
                <a:gd name="T49" fmla="*/ 98 h 161"/>
                <a:gd name="T50" fmla="*/ 17 w 175"/>
                <a:gd name="T51" fmla="*/ 109 h 161"/>
                <a:gd name="T52" fmla="*/ 22 w 175"/>
                <a:gd name="T53" fmla="*/ 121 h 161"/>
                <a:gd name="T54" fmla="*/ 28 w 175"/>
                <a:gd name="T55" fmla="*/ 131 h 161"/>
                <a:gd name="T56" fmla="*/ 37 w 175"/>
                <a:gd name="T57" fmla="*/ 142 h 161"/>
                <a:gd name="T58" fmla="*/ 46 w 175"/>
                <a:gd name="T59" fmla="*/ 148 h 161"/>
                <a:gd name="T60" fmla="*/ 58 w 175"/>
                <a:gd name="T61" fmla="*/ 155 h 161"/>
                <a:gd name="T62" fmla="*/ 70 w 175"/>
                <a:gd name="T63" fmla="*/ 158 h 161"/>
                <a:gd name="T64" fmla="*/ 82 w 175"/>
                <a:gd name="T65" fmla="*/ 161 h 161"/>
                <a:gd name="T66" fmla="*/ 94 w 175"/>
                <a:gd name="T67" fmla="*/ 161 h 161"/>
                <a:gd name="T68" fmla="*/ 107 w 175"/>
                <a:gd name="T69" fmla="*/ 158 h 161"/>
                <a:gd name="T70" fmla="*/ 119 w 175"/>
                <a:gd name="T71" fmla="*/ 155 h 161"/>
                <a:gd name="T72" fmla="*/ 130 w 175"/>
                <a:gd name="T73" fmla="*/ 148 h 161"/>
                <a:gd name="T74" fmla="*/ 139 w 175"/>
                <a:gd name="T75" fmla="*/ 140 h 161"/>
                <a:gd name="T76" fmla="*/ 148 w 175"/>
                <a:gd name="T77" fmla="*/ 131 h 161"/>
                <a:gd name="T78" fmla="*/ 155 w 175"/>
                <a:gd name="T79" fmla="*/ 121 h 161"/>
                <a:gd name="T80" fmla="*/ 160 w 175"/>
                <a:gd name="T81" fmla="*/ 109 h 161"/>
                <a:gd name="T82" fmla="*/ 175 w 175"/>
                <a:gd name="T83" fmla="*/ 109 h 16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75" h="161">
                  <a:moveTo>
                    <a:pt x="175" y="109"/>
                  </a:moveTo>
                  <a:lnTo>
                    <a:pt x="174" y="67"/>
                  </a:lnTo>
                  <a:lnTo>
                    <a:pt x="169" y="46"/>
                  </a:lnTo>
                  <a:lnTo>
                    <a:pt x="168" y="41"/>
                  </a:lnTo>
                  <a:lnTo>
                    <a:pt x="161" y="31"/>
                  </a:lnTo>
                  <a:lnTo>
                    <a:pt x="155" y="23"/>
                  </a:lnTo>
                  <a:lnTo>
                    <a:pt x="146" y="17"/>
                  </a:lnTo>
                  <a:lnTo>
                    <a:pt x="135" y="11"/>
                  </a:lnTo>
                  <a:lnTo>
                    <a:pt x="121" y="5"/>
                  </a:lnTo>
                  <a:lnTo>
                    <a:pt x="107" y="2"/>
                  </a:lnTo>
                  <a:lnTo>
                    <a:pt x="93" y="0"/>
                  </a:lnTo>
                  <a:lnTo>
                    <a:pt x="79" y="1"/>
                  </a:lnTo>
                  <a:lnTo>
                    <a:pt x="64" y="4"/>
                  </a:lnTo>
                  <a:lnTo>
                    <a:pt x="50" y="9"/>
                  </a:lnTo>
                  <a:lnTo>
                    <a:pt x="44" y="11"/>
                  </a:lnTo>
                  <a:lnTo>
                    <a:pt x="35" y="17"/>
                  </a:lnTo>
                  <a:lnTo>
                    <a:pt x="26" y="23"/>
                  </a:lnTo>
                  <a:lnTo>
                    <a:pt x="18" y="31"/>
                  </a:lnTo>
                  <a:lnTo>
                    <a:pt x="13" y="41"/>
                  </a:lnTo>
                  <a:lnTo>
                    <a:pt x="10" y="46"/>
                  </a:lnTo>
                  <a:lnTo>
                    <a:pt x="1" y="71"/>
                  </a:lnTo>
                  <a:lnTo>
                    <a:pt x="0" y="98"/>
                  </a:lnTo>
                  <a:lnTo>
                    <a:pt x="13" y="98"/>
                  </a:lnTo>
                  <a:lnTo>
                    <a:pt x="17" y="109"/>
                  </a:lnTo>
                  <a:lnTo>
                    <a:pt x="22" y="121"/>
                  </a:lnTo>
                  <a:lnTo>
                    <a:pt x="28" y="131"/>
                  </a:lnTo>
                  <a:lnTo>
                    <a:pt x="37" y="142"/>
                  </a:lnTo>
                  <a:lnTo>
                    <a:pt x="46" y="148"/>
                  </a:lnTo>
                  <a:lnTo>
                    <a:pt x="58" y="155"/>
                  </a:lnTo>
                  <a:lnTo>
                    <a:pt x="70" y="158"/>
                  </a:lnTo>
                  <a:lnTo>
                    <a:pt x="82" y="161"/>
                  </a:lnTo>
                  <a:lnTo>
                    <a:pt x="94" y="161"/>
                  </a:lnTo>
                  <a:lnTo>
                    <a:pt x="107" y="158"/>
                  </a:lnTo>
                  <a:lnTo>
                    <a:pt x="119" y="155"/>
                  </a:lnTo>
                  <a:lnTo>
                    <a:pt x="130" y="148"/>
                  </a:lnTo>
                  <a:lnTo>
                    <a:pt x="139" y="140"/>
                  </a:lnTo>
                  <a:lnTo>
                    <a:pt x="148" y="131"/>
                  </a:lnTo>
                  <a:lnTo>
                    <a:pt x="155" y="121"/>
                  </a:lnTo>
                  <a:lnTo>
                    <a:pt x="160" y="109"/>
                  </a:lnTo>
                  <a:lnTo>
                    <a:pt x="175" y="10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7" name="Freeform 149">
              <a:extLst>
                <a:ext uri="{FF2B5EF4-FFF2-40B4-BE49-F238E27FC236}">
                  <a16:creationId xmlns:a16="http://schemas.microsoft.com/office/drawing/2014/main" id="{BB564BDD-E87F-CCD7-75E1-1BF6C1392606}"/>
                </a:ext>
              </a:extLst>
            </p:cNvPr>
            <p:cNvSpPr>
              <a:spLocks/>
            </p:cNvSpPr>
            <p:nvPr/>
          </p:nvSpPr>
          <p:spPr bwMode="auto">
            <a:xfrm>
              <a:off x="868" y="3991"/>
              <a:ext cx="161" cy="153"/>
            </a:xfrm>
            <a:custGeom>
              <a:avLst/>
              <a:gdLst>
                <a:gd name="T0" fmla="*/ 11 w 161"/>
                <a:gd name="T1" fmla="*/ 103 h 153"/>
                <a:gd name="T2" fmla="*/ 17 w 161"/>
                <a:gd name="T3" fmla="*/ 113 h 153"/>
                <a:gd name="T4" fmla="*/ 23 w 161"/>
                <a:gd name="T5" fmla="*/ 125 h 153"/>
                <a:gd name="T6" fmla="*/ 32 w 161"/>
                <a:gd name="T7" fmla="*/ 134 h 153"/>
                <a:gd name="T8" fmla="*/ 41 w 161"/>
                <a:gd name="T9" fmla="*/ 141 h 153"/>
                <a:gd name="T10" fmla="*/ 53 w 161"/>
                <a:gd name="T11" fmla="*/ 147 h 153"/>
                <a:gd name="T12" fmla="*/ 64 w 161"/>
                <a:gd name="T13" fmla="*/ 150 h 153"/>
                <a:gd name="T14" fmla="*/ 77 w 161"/>
                <a:gd name="T15" fmla="*/ 153 h 153"/>
                <a:gd name="T16" fmla="*/ 89 w 161"/>
                <a:gd name="T17" fmla="*/ 153 h 153"/>
                <a:gd name="T18" fmla="*/ 102 w 161"/>
                <a:gd name="T19" fmla="*/ 150 h 153"/>
                <a:gd name="T20" fmla="*/ 113 w 161"/>
                <a:gd name="T21" fmla="*/ 147 h 153"/>
                <a:gd name="T22" fmla="*/ 125 w 161"/>
                <a:gd name="T23" fmla="*/ 140 h 153"/>
                <a:gd name="T24" fmla="*/ 134 w 161"/>
                <a:gd name="T25" fmla="*/ 132 h 153"/>
                <a:gd name="T26" fmla="*/ 143 w 161"/>
                <a:gd name="T27" fmla="*/ 123 h 153"/>
                <a:gd name="T28" fmla="*/ 149 w 161"/>
                <a:gd name="T29" fmla="*/ 113 h 153"/>
                <a:gd name="T30" fmla="*/ 155 w 161"/>
                <a:gd name="T31" fmla="*/ 103 h 153"/>
                <a:gd name="T32" fmla="*/ 161 w 161"/>
                <a:gd name="T33" fmla="*/ 103 h 153"/>
                <a:gd name="T34" fmla="*/ 161 w 161"/>
                <a:gd name="T35" fmla="*/ 61 h 153"/>
                <a:gd name="T36" fmla="*/ 157 w 161"/>
                <a:gd name="T37" fmla="*/ 41 h 153"/>
                <a:gd name="T38" fmla="*/ 155 w 161"/>
                <a:gd name="T39" fmla="*/ 34 h 153"/>
                <a:gd name="T40" fmla="*/ 149 w 161"/>
                <a:gd name="T41" fmla="*/ 25 h 153"/>
                <a:gd name="T42" fmla="*/ 142 w 161"/>
                <a:gd name="T43" fmla="*/ 16 h 153"/>
                <a:gd name="T44" fmla="*/ 135 w 161"/>
                <a:gd name="T45" fmla="*/ 11 h 153"/>
                <a:gd name="T46" fmla="*/ 122 w 161"/>
                <a:gd name="T47" fmla="*/ 5 h 153"/>
                <a:gd name="T48" fmla="*/ 108 w 161"/>
                <a:gd name="T49" fmla="*/ 1 h 153"/>
                <a:gd name="T50" fmla="*/ 94 w 161"/>
                <a:gd name="T51" fmla="*/ 0 h 153"/>
                <a:gd name="T52" fmla="*/ 78 w 161"/>
                <a:gd name="T53" fmla="*/ 0 h 153"/>
                <a:gd name="T54" fmla="*/ 64 w 161"/>
                <a:gd name="T55" fmla="*/ 1 h 153"/>
                <a:gd name="T56" fmla="*/ 50 w 161"/>
                <a:gd name="T57" fmla="*/ 5 h 153"/>
                <a:gd name="T58" fmla="*/ 37 w 161"/>
                <a:gd name="T59" fmla="*/ 11 h 153"/>
                <a:gd name="T60" fmla="*/ 27 w 161"/>
                <a:gd name="T61" fmla="*/ 19 h 153"/>
                <a:gd name="T62" fmla="*/ 20 w 161"/>
                <a:gd name="T63" fmla="*/ 28 h 153"/>
                <a:gd name="T64" fmla="*/ 13 w 161"/>
                <a:gd name="T65" fmla="*/ 40 h 153"/>
                <a:gd name="T66" fmla="*/ 9 w 161"/>
                <a:gd name="T67" fmla="*/ 52 h 153"/>
                <a:gd name="T68" fmla="*/ 5 w 161"/>
                <a:gd name="T69" fmla="*/ 64 h 153"/>
                <a:gd name="T70" fmla="*/ 5 w 161"/>
                <a:gd name="T71" fmla="*/ 65 h 153"/>
                <a:gd name="T72" fmla="*/ 5 w 161"/>
                <a:gd name="T73" fmla="*/ 65 h 153"/>
                <a:gd name="T74" fmla="*/ 0 w 161"/>
                <a:gd name="T75" fmla="*/ 103 h 153"/>
                <a:gd name="T76" fmla="*/ 11 w 161"/>
                <a:gd name="T77" fmla="*/ 103 h 15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61" h="153">
                  <a:moveTo>
                    <a:pt x="11" y="103"/>
                  </a:moveTo>
                  <a:lnTo>
                    <a:pt x="17" y="113"/>
                  </a:lnTo>
                  <a:lnTo>
                    <a:pt x="23" y="125"/>
                  </a:lnTo>
                  <a:lnTo>
                    <a:pt x="32" y="134"/>
                  </a:lnTo>
                  <a:lnTo>
                    <a:pt x="41" y="141"/>
                  </a:lnTo>
                  <a:lnTo>
                    <a:pt x="53" y="147"/>
                  </a:lnTo>
                  <a:lnTo>
                    <a:pt x="64" y="150"/>
                  </a:lnTo>
                  <a:lnTo>
                    <a:pt x="77" y="153"/>
                  </a:lnTo>
                  <a:lnTo>
                    <a:pt x="89" y="153"/>
                  </a:lnTo>
                  <a:lnTo>
                    <a:pt x="102" y="150"/>
                  </a:lnTo>
                  <a:lnTo>
                    <a:pt x="113" y="147"/>
                  </a:lnTo>
                  <a:lnTo>
                    <a:pt x="125" y="140"/>
                  </a:lnTo>
                  <a:lnTo>
                    <a:pt x="134" y="132"/>
                  </a:lnTo>
                  <a:lnTo>
                    <a:pt x="143" y="123"/>
                  </a:lnTo>
                  <a:lnTo>
                    <a:pt x="149" y="113"/>
                  </a:lnTo>
                  <a:lnTo>
                    <a:pt x="155" y="103"/>
                  </a:lnTo>
                  <a:lnTo>
                    <a:pt x="161" y="103"/>
                  </a:lnTo>
                  <a:lnTo>
                    <a:pt x="161" y="61"/>
                  </a:lnTo>
                  <a:lnTo>
                    <a:pt x="157" y="41"/>
                  </a:lnTo>
                  <a:lnTo>
                    <a:pt x="155" y="34"/>
                  </a:lnTo>
                  <a:lnTo>
                    <a:pt x="149" y="25"/>
                  </a:lnTo>
                  <a:lnTo>
                    <a:pt x="142" y="16"/>
                  </a:lnTo>
                  <a:lnTo>
                    <a:pt x="135" y="11"/>
                  </a:lnTo>
                  <a:lnTo>
                    <a:pt x="122" y="5"/>
                  </a:lnTo>
                  <a:lnTo>
                    <a:pt x="108" y="1"/>
                  </a:lnTo>
                  <a:lnTo>
                    <a:pt x="94" y="0"/>
                  </a:lnTo>
                  <a:lnTo>
                    <a:pt x="78" y="0"/>
                  </a:lnTo>
                  <a:lnTo>
                    <a:pt x="64" y="1"/>
                  </a:lnTo>
                  <a:lnTo>
                    <a:pt x="50" y="5"/>
                  </a:lnTo>
                  <a:lnTo>
                    <a:pt x="37" y="11"/>
                  </a:lnTo>
                  <a:lnTo>
                    <a:pt x="27" y="19"/>
                  </a:lnTo>
                  <a:lnTo>
                    <a:pt x="20" y="28"/>
                  </a:lnTo>
                  <a:lnTo>
                    <a:pt x="13" y="40"/>
                  </a:lnTo>
                  <a:lnTo>
                    <a:pt x="9" y="52"/>
                  </a:lnTo>
                  <a:lnTo>
                    <a:pt x="5" y="64"/>
                  </a:lnTo>
                  <a:lnTo>
                    <a:pt x="5" y="65"/>
                  </a:lnTo>
                  <a:lnTo>
                    <a:pt x="0" y="103"/>
                  </a:lnTo>
                  <a:lnTo>
                    <a:pt x="11"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18" name="Freeform 150">
              <a:extLst>
                <a:ext uri="{FF2B5EF4-FFF2-40B4-BE49-F238E27FC236}">
                  <a16:creationId xmlns:a16="http://schemas.microsoft.com/office/drawing/2014/main" id="{2FA71B8F-0D6A-3206-E381-972B08D18B7F}"/>
                </a:ext>
              </a:extLst>
            </p:cNvPr>
            <p:cNvSpPr>
              <a:spLocks/>
            </p:cNvSpPr>
            <p:nvPr/>
          </p:nvSpPr>
          <p:spPr bwMode="auto">
            <a:xfrm>
              <a:off x="868" y="3991"/>
              <a:ext cx="161" cy="153"/>
            </a:xfrm>
            <a:custGeom>
              <a:avLst/>
              <a:gdLst>
                <a:gd name="T0" fmla="*/ 11 w 161"/>
                <a:gd name="T1" fmla="*/ 103 h 153"/>
                <a:gd name="T2" fmla="*/ 17 w 161"/>
                <a:gd name="T3" fmla="*/ 113 h 153"/>
                <a:gd name="T4" fmla="*/ 23 w 161"/>
                <a:gd name="T5" fmla="*/ 125 h 153"/>
                <a:gd name="T6" fmla="*/ 32 w 161"/>
                <a:gd name="T7" fmla="*/ 134 h 153"/>
                <a:gd name="T8" fmla="*/ 41 w 161"/>
                <a:gd name="T9" fmla="*/ 141 h 153"/>
                <a:gd name="T10" fmla="*/ 53 w 161"/>
                <a:gd name="T11" fmla="*/ 147 h 153"/>
                <a:gd name="T12" fmla="*/ 64 w 161"/>
                <a:gd name="T13" fmla="*/ 150 h 153"/>
                <a:gd name="T14" fmla="*/ 77 w 161"/>
                <a:gd name="T15" fmla="*/ 153 h 153"/>
                <a:gd name="T16" fmla="*/ 89 w 161"/>
                <a:gd name="T17" fmla="*/ 153 h 153"/>
                <a:gd name="T18" fmla="*/ 102 w 161"/>
                <a:gd name="T19" fmla="*/ 150 h 153"/>
                <a:gd name="T20" fmla="*/ 113 w 161"/>
                <a:gd name="T21" fmla="*/ 147 h 153"/>
                <a:gd name="T22" fmla="*/ 125 w 161"/>
                <a:gd name="T23" fmla="*/ 140 h 153"/>
                <a:gd name="T24" fmla="*/ 134 w 161"/>
                <a:gd name="T25" fmla="*/ 132 h 153"/>
                <a:gd name="T26" fmla="*/ 143 w 161"/>
                <a:gd name="T27" fmla="*/ 123 h 153"/>
                <a:gd name="T28" fmla="*/ 149 w 161"/>
                <a:gd name="T29" fmla="*/ 113 h 153"/>
                <a:gd name="T30" fmla="*/ 155 w 161"/>
                <a:gd name="T31" fmla="*/ 103 h 153"/>
                <a:gd name="T32" fmla="*/ 161 w 161"/>
                <a:gd name="T33" fmla="*/ 103 h 153"/>
                <a:gd name="T34" fmla="*/ 161 w 161"/>
                <a:gd name="T35" fmla="*/ 61 h 153"/>
                <a:gd name="T36" fmla="*/ 157 w 161"/>
                <a:gd name="T37" fmla="*/ 41 h 153"/>
                <a:gd name="T38" fmla="*/ 155 w 161"/>
                <a:gd name="T39" fmla="*/ 34 h 153"/>
                <a:gd name="T40" fmla="*/ 149 w 161"/>
                <a:gd name="T41" fmla="*/ 25 h 153"/>
                <a:gd name="T42" fmla="*/ 142 w 161"/>
                <a:gd name="T43" fmla="*/ 16 h 153"/>
                <a:gd name="T44" fmla="*/ 135 w 161"/>
                <a:gd name="T45" fmla="*/ 11 h 153"/>
                <a:gd name="T46" fmla="*/ 122 w 161"/>
                <a:gd name="T47" fmla="*/ 5 h 153"/>
                <a:gd name="T48" fmla="*/ 108 w 161"/>
                <a:gd name="T49" fmla="*/ 1 h 153"/>
                <a:gd name="T50" fmla="*/ 94 w 161"/>
                <a:gd name="T51" fmla="*/ 0 h 153"/>
                <a:gd name="T52" fmla="*/ 78 w 161"/>
                <a:gd name="T53" fmla="*/ 0 h 153"/>
                <a:gd name="T54" fmla="*/ 64 w 161"/>
                <a:gd name="T55" fmla="*/ 1 h 153"/>
                <a:gd name="T56" fmla="*/ 50 w 161"/>
                <a:gd name="T57" fmla="*/ 5 h 153"/>
                <a:gd name="T58" fmla="*/ 37 w 161"/>
                <a:gd name="T59" fmla="*/ 11 h 153"/>
                <a:gd name="T60" fmla="*/ 27 w 161"/>
                <a:gd name="T61" fmla="*/ 19 h 153"/>
                <a:gd name="T62" fmla="*/ 20 w 161"/>
                <a:gd name="T63" fmla="*/ 28 h 153"/>
                <a:gd name="T64" fmla="*/ 13 w 161"/>
                <a:gd name="T65" fmla="*/ 40 h 153"/>
                <a:gd name="T66" fmla="*/ 9 w 161"/>
                <a:gd name="T67" fmla="*/ 52 h 153"/>
                <a:gd name="T68" fmla="*/ 5 w 161"/>
                <a:gd name="T69" fmla="*/ 64 h 153"/>
                <a:gd name="T70" fmla="*/ 5 w 161"/>
                <a:gd name="T71" fmla="*/ 65 h 153"/>
                <a:gd name="T72" fmla="*/ 5 w 161"/>
                <a:gd name="T73" fmla="*/ 65 h 153"/>
                <a:gd name="T74" fmla="*/ 0 w 161"/>
                <a:gd name="T75" fmla="*/ 103 h 153"/>
                <a:gd name="T76" fmla="*/ 11 w 161"/>
                <a:gd name="T77" fmla="*/ 103 h 153"/>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61" h="153">
                  <a:moveTo>
                    <a:pt x="11" y="103"/>
                  </a:moveTo>
                  <a:lnTo>
                    <a:pt x="17" y="113"/>
                  </a:lnTo>
                  <a:lnTo>
                    <a:pt x="23" y="125"/>
                  </a:lnTo>
                  <a:lnTo>
                    <a:pt x="32" y="134"/>
                  </a:lnTo>
                  <a:lnTo>
                    <a:pt x="41" y="141"/>
                  </a:lnTo>
                  <a:lnTo>
                    <a:pt x="53" y="147"/>
                  </a:lnTo>
                  <a:lnTo>
                    <a:pt x="64" y="150"/>
                  </a:lnTo>
                  <a:lnTo>
                    <a:pt x="77" y="153"/>
                  </a:lnTo>
                  <a:lnTo>
                    <a:pt x="89" y="153"/>
                  </a:lnTo>
                  <a:lnTo>
                    <a:pt x="102" y="150"/>
                  </a:lnTo>
                  <a:lnTo>
                    <a:pt x="113" y="147"/>
                  </a:lnTo>
                  <a:lnTo>
                    <a:pt x="125" y="140"/>
                  </a:lnTo>
                  <a:lnTo>
                    <a:pt x="134" y="132"/>
                  </a:lnTo>
                  <a:lnTo>
                    <a:pt x="143" y="123"/>
                  </a:lnTo>
                  <a:lnTo>
                    <a:pt x="149" y="113"/>
                  </a:lnTo>
                  <a:lnTo>
                    <a:pt x="155" y="103"/>
                  </a:lnTo>
                  <a:lnTo>
                    <a:pt x="161" y="103"/>
                  </a:lnTo>
                  <a:lnTo>
                    <a:pt x="161" y="61"/>
                  </a:lnTo>
                  <a:lnTo>
                    <a:pt x="157" y="41"/>
                  </a:lnTo>
                  <a:lnTo>
                    <a:pt x="155" y="34"/>
                  </a:lnTo>
                  <a:lnTo>
                    <a:pt x="149" y="25"/>
                  </a:lnTo>
                  <a:lnTo>
                    <a:pt x="142" y="16"/>
                  </a:lnTo>
                  <a:lnTo>
                    <a:pt x="135" y="11"/>
                  </a:lnTo>
                  <a:lnTo>
                    <a:pt x="122" y="5"/>
                  </a:lnTo>
                  <a:lnTo>
                    <a:pt x="108" y="1"/>
                  </a:lnTo>
                  <a:lnTo>
                    <a:pt x="94" y="0"/>
                  </a:lnTo>
                  <a:lnTo>
                    <a:pt x="78" y="0"/>
                  </a:lnTo>
                  <a:lnTo>
                    <a:pt x="64" y="1"/>
                  </a:lnTo>
                  <a:lnTo>
                    <a:pt x="50" y="5"/>
                  </a:lnTo>
                  <a:lnTo>
                    <a:pt x="37" y="11"/>
                  </a:lnTo>
                  <a:lnTo>
                    <a:pt x="27" y="19"/>
                  </a:lnTo>
                  <a:lnTo>
                    <a:pt x="20" y="28"/>
                  </a:lnTo>
                  <a:lnTo>
                    <a:pt x="13" y="40"/>
                  </a:lnTo>
                  <a:lnTo>
                    <a:pt x="9" y="52"/>
                  </a:lnTo>
                  <a:lnTo>
                    <a:pt x="5" y="64"/>
                  </a:lnTo>
                  <a:lnTo>
                    <a:pt x="5" y="65"/>
                  </a:lnTo>
                  <a:lnTo>
                    <a:pt x="0" y="103"/>
                  </a:lnTo>
                  <a:lnTo>
                    <a:pt x="11" y="10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19" name="Freeform 151">
              <a:extLst>
                <a:ext uri="{FF2B5EF4-FFF2-40B4-BE49-F238E27FC236}">
                  <a16:creationId xmlns:a16="http://schemas.microsoft.com/office/drawing/2014/main" id="{F3D9DA25-D507-34A0-1330-5BC149EAD898}"/>
                </a:ext>
              </a:extLst>
            </p:cNvPr>
            <p:cNvSpPr>
              <a:spLocks/>
            </p:cNvSpPr>
            <p:nvPr/>
          </p:nvSpPr>
          <p:spPr bwMode="auto">
            <a:xfrm>
              <a:off x="305" y="4027"/>
              <a:ext cx="92" cy="94"/>
            </a:xfrm>
            <a:custGeom>
              <a:avLst/>
              <a:gdLst>
                <a:gd name="T0" fmla="*/ 92 w 92"/>
                <a:gd name="T1" fmla="*/ 55 h 94"/>
                <a:gd name="T2" fmla="*/ 67 w 92"/>
                <a:gd name="T3" fmla="*/ 32 h 94"/>
                <a:gd name="T4" fmla="*/ 87 w 92"/>
                <a:gd name="T5" fmla="*/ 23 h 94"/>
                <a:gd name="T6" fmla="*/ 83 w 92"/>
                <a:gd name="T7" fmla="*/ 13 h 94"/>
                <a:gd name="T8" fmla="*/ 74 w 92"/>
                <a:gd name="T9" fmla="*/ 10 h 94"/>
                <a:gd name="T10" fmla="*/ 40 w 92"/>
                <a:gd name="T11" fmla="*/ 25 h 94"/>
                <a:gd name="T12" fmla="*/ 40 w 92"/>
                <a:gd name="T13" fmla="*/ 4 h 94"/>
                <a:gd name="T14" fmla="*/ 34 w 92"/>
                <a:gd name="T15" fmla="*/ 0 h 94"/>
                <a:gd name="T16" fmla="*/ 26 w 92"/>
                <a:gd name="T17" fmla="*/ 9 h 94"/>
                <a:gd name="T18" fmla="*/ 26 w 92"/>
                <a:gd name="T19" fmla="*/ 45 h 94"/>
                <a:gd name="T20" fmla="*/ 7 w 92"/>
                <a:gd name="T21" fmla="*/ 41 h 94"/>
                <a:gd name="T22" fmla="*/ 0 w 92"/>
                <a:gd name="T23" fmla="*/ 50 h 94"/>
                <a:gd name="T24" fmla="*/ 8 w 92"/>
                <a:gd name="T25" fmla="*/ 60 h 94"/>
                <a:gd name="T26" fmla="*/ 45 w 92"/>
                <a:gd name="T27" fmla="*/ 65 h 94"/>
                <a:gd name="T28" fmla="*/ 40 w 92"/>
                <a:gd name="T29" fmla="*/ 89 h 94"/>
                <a:gd name="T30" fmla="*/ 47 w 92"/>
                <a:gd name="T31" fmla="*/ 94 h 94"/>
                <a:gd name="T32" fmla="*/ 58 w 92"/>
                <a:gd name="T33" fmla="*/ 89 h 94"/>
                <a:gd name="T34" fmla="*/ 65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7" y="32"/>
                  </a:lnTo>
                  <a:lnTo>
                    <a:pt x="87" y="23"/>
                  </a:lnTo>
                  <a:lnTo>
                    <a:pt x="83" y="13"/>
                  </a:lnTo>
                  <a:lnTo>
                    <a:pt x="74" y="10"/>
                  </a:lnTo>
                  <a:lnTo>
                    <a:pt x="40" y="25"/>
                  </a:lnTo>
                  <a:lnTo>
                    <a:pt x="40" y="4"/>
                  </a:lnTo>
                  <a:lnTo>
                    <a:pt x="34" y="0"/>
                  </a:lnTo>
                  <a:lnTo>
                    <a:pt x="26" y="9"/>
                  </a:lnTo>
                  <a:lnTo>
                    <a:pt x="26" y="45"/>
                  </a:lnTo>
                  <a:lnTo>
                    <a:pt x="7" y="41"/>
                  </a:lnTo>
                  <a:lnTo>
                    <a:pt x="0" y="50"/>
                  </a:lnTo>
                  <a:lnTo>
                    <a:pt x="8" y="60"/>
                  </a:lnTo>
                  <a:lnTo>
                    <a:pt x="45" y="65"/>
                  </a:lnTo>
                  <a:lnTo>
                    <a:pt x="40" y="89"/>
                  </a:lnTo>
                  <a:lnTo>
                    <a:pt x="47" y="94"/>
                  </a:lnTo>
                  <a:lnTo>
                    <a:pt x="58" y="89"/>
                  </a:lnTo>
                  <a:lnTo>
                    <a:pt x="65" y="55"/>
                  </a:lnTo>
                  <a:lnTo>
                    <a:pt x="83" y="72"/>
                  </a:lnTo>
                  <a:lnTo>
                    <a:pt x="92" y="67"/>
                  </a:lnTo>
                  <a:lnTo>
                    <a:pt x="92" y="55"/>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0" name="Freeform 152">
              <a:extLst>
                <a:ext uri="{FF2B5EF4-FFF2-40B4-BE49-F238E27FC236}">
                  <a16:creationId xmlns:a16="http://schemas.microsoft.com/office/drawing/2014/main" id="{6FC0B086-97BE-16EE-9A8E-531AA953E9AB}"/>
                </a:ext>
              </a:extLst>
            </p:cNvPr>
            <p:cNvSpPr>
              <a:spLocks/>
            </p:cNvSpPr>
            <p:nvPr/>
          </p:nvSpPr>
          <p:spPr bwMode="auto">
            <a:xfrm>
              <a:off x="305" y="4027"/>
              <a:ext cx="92" cy="94"/>
            </a:xfrm>
            <a:custGeom>
              <a:avLst/>
              <a:gdLst>
                <a:gd name="T0" fmla="*/ 92 w 92"/>
                <a:gd name="T1" fmla="*/ 55 h 94"/>
                <a:gd name="T2" fmla="*/ 67 w 92"/>
                <a:gd name="T3" fmla="*/ 32 h 94"/>
                <a:gd name="T4" fmla="*/ 87 w 92"/>
                <a:gd name="T5" fmla="*/ 23 h 94"/>
                <a:gd name="T6" fmla="*/ 83 w 92"/>
                <a:gd name="T7" fmla="*/ 13 h 94"/>
                <a:gd name="T8" fmla="*/ 74 w 92"/>
                <a:gd name="T9" fmla="*/ 10 h 94"/>
                <a:gd name="T10" fmla="*/ 40 w 92"/>
                <a:gd name="T11" fmla="*/ 25 h 94"/>
                <a:gd name="T12" fmla="*/ 40 w 92"/>
                <a:gd name="T13" fmla="*/ 4 h 94"/>
                <a:gd name="T14" fmla="*/ 34 w 92"/>
                <a:gd name="T15" fmla="*/ 0 h 94"/>
                <a:gd name="T16" fmla="*/ 26 w 92"/>
                <a:gd name="T17" fmla="*/ 9 h 94"/>
                <a:gd name="T18" fmla="*/ 26 w 92"/>
                <a:gd name="T19" fmla="*/ 45 h 94"/>
                <a:gd name="T20" fmla="*/ 7 w 92"/>
                <a:gd name="T21" fmla="*/ 41 h 94"/>
                <a:gd name="T22" fmla="*/ 0 w 92"/>
                <a:gd name="T23" fmla="*/ 50 h 94"/>
                <a:gd name="T24" fmla="*/ 8 w 92"/>
                <a:gd name="T25" fmla="*/ 60 h 94"/>
                <a:gd name="T26" fmla="*/ 45 w 92"/>
                <a:gd name="T27" fmla="*/ 65 h 94"/>
                <a:gd name="T28" fmla="*/ 40 w 92"/>
                <a:gd name="T29" fmla="*/ 89 h 94"/>
                <a:gd name="T30" fmla="*/ 47 w 92"/>
                <a:gd name="T31" fmla="*/ 94 h 94"/>
                <a:gd name="T32" fmla="*/ 58 w 92"/>
                <a:gd name="T33" fmla="*/ 89 h 94"/>
                <a:gd name="T34" fmla="*/ 65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7" y="32"/>
                  </a:lnTo>
                  <a:lnTo>
                    <a:pt x="87" y="23"/>
                  </a:lnTo>
                  <a:lnTo>
                    <a:pt x="83" y="13"/>
                  </a:lnTo>
                  <a:lnTo>
                    <a:pt x="74" y="10"/>
                  </a:lnTo>
                  <a:lnTo>
                    <a:pt x="40" y="25"/>
                  </a:lnTo>
                  <a:lnTo>
                    <a:pt x="40" y="4"/>
                  </a:lnTo>
                  <a:lnTo>
                    <a:pt x="34" y="0"/>
                  </a:lnTo>
                  <a:lnTo>
                    <a:pt x="26" y="9"/>
                  </a:lnTo>
                  <a:lnTo>
                    <a:pt x="26" y="45"/>
                  </a:lnTo>
                  <a:lnTo>
                    <a:pt x="7" y="41"/>
                  </a:lnTo>
                  <a:lnTo>
                    <a:pt x="0" y="50"/>
                  </a:lnTo>
                  <a:lnTo>
                    <a:pt x="8" y="60"/>
                  </a:lnTo>
                  <a:lnTo>
                    <a:pt x="45" y="65"/>
                  </a:lnTo>
                  <a:lnTo>
                    <a:pt x="40" y="89"/>
                  </a:lnTo>
                  <a:lnTo>
                    <a:pt x="47" y="94"/>
                  </a:lnTo>
                  <a:lnTo>
                    <a:pt x="58" y="89"/>
                  </a:lnTo>
                  <a:lnTo>
                    <a:pt x="65" y="55"/>
                  </a:lnTo>
                  <a:lnTo>
                    <a:pt x="83" y="72"/>
                  </a:lnTo>
                  <a:lnTo>
                    <a:pt x="92" y="67"/>
                  </a:lnTo>
                  <a:lnTo>
                    <a:pt x="92" y="55"/>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1" name="Freeform 153">
              <a:extLst>
                <a:ext uri="{FF2B5EF4-FFF2-40B4-BE49-F238E27FC236}">
                  <a16:creationId xmlns:a16="http://schemas.microsoft.com/office/drawing/2014/main" id="{770D9393-5C4E-D8EC-E468-FF20EB2868A9}"/>
                </a:ext>
              </a:extLst>
            </p:cNvPr>
            <p:cNvSpPr>
              <a:spLocks/>
            </p:cNvSpPr>
            <p:nvPr/>
          </p:nvSpPr>
          <p:spPr bwMode="auto">
            <a:xfrm>
              <a:off x="341" y="4056"/>
              <a:ext cx="8" cy="9"/>
            </a:xfrm>
            <a:custGeom>
              <a:avLst/>
              <a:gdLst>
                <a:gd name="T0" fmla="*/ 8 w 8"/>
                <a:gd name="T1" fmla="*/ 5 h 9"/>
                <a:gd name="T2" fmla="*/ 8 w 8"/>
                <a:gd name="T3" fmla="*/ 3 h 9"/>
                <a:gd name="T4" fmla="*/ 7 w 8"/>
                <a:gd name="T5" fmla="*/ 2 h 9"/>
                <a:gd name="T6" fmla="*/ 4 w 8"/>
                <a:gd name="T7" fmla="*/ 0 h 9"/>
                <a:gd name="T8" fmla="*/ 3 w 8"/>
                <a:gd name="T9" fmla="*/ 2 h 9"/>
                <a:gd name="T10" fmla="*/ 0 w 8"/>
                <a:gd name="T11" fmla="*/ 3 h 9"/>
                <a:gd name="T12" fmla="*/ 0 w 8"/>
                <a:gd name="T13" fmla="*/ 5 h 9"/>
                <a:gd name="T14" fmla="*/ 0 w 8"/>
                <a:gd name="T15" fmla="*/ 7 h 9"/>
                <a:gd name="T16" fmla="*/ 3 w 8"/>
                <a:gd name="T17" fmla="*/ 8 h 9"/>
                <a:gd name="T18" fmla="*/ 4 w 8"/>
                <a:gd name="T19" fmla="*/ 9 h 9"/>
                <a:gd name="T20" fmla="*/ 7 w 8"/>
                <a:gd name="T21" fmla="*/ 8 h 9"/>
                <a:gd name="T22" fmla="*/ 8 w 8"/>
                <a:gd name="T23" fmla="*/ 7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3"/>
                  </a:lnTo>
                  <a:lnTo>
                    <a:pt x="7" y="2"/>
                  </a:lnTo>
                  <a:lnTo>
                    <a:pt x="4" y="0"/>
                  </a:lnTo>
                  <a:lnTo>
                    <a:pt x="3" y="2"/>
                  </a:lnTo>
                  <a:lnTo>
                    <a:pt x="0" y="3"/>
                  </a:lnTo>
                  <a:lnTo>
                    <a:pt x="0" y="5"/>
                  </a:lnTo>
                  <a:lnTo>
                    <a:pt x="0" y="7"/>
                  </a:lnTo>
                  <a:lnTo>
                    <a:pt x="3" y="8"/>
                  </a:lnTo>
                  <a:lnTo>
                    <a:pt x="4" y="9"/>
                  </a:lnTo>
                  <a:lnTo>
                    <a:pt x="7" y="8"/>
                  </a:lnTo>
                  <a:lnTo>
                    <a:pt x="8" y="7"/>
                  </a:lnTo>
                  <a:lnTo>
                    <a:pt x="8"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2" name="Freeform 154">
              <a:extLst>
                <a:ext uri="{FF2B5EF4-FFF2-40B4-BE49-F238E27FC236}">
                  <a16:creationId xmlns:a16="http://schemas.microsoft.com/office/drawing/2014/main" id="{A6F5A439-580D-43EE-8B33-DC050CEC760E}"/>
                </a:ext>
              </a:extLst>
            </p:cNvPr>
            <p:cNvSpPr>
              <a:spLocks/>
            </p:cNvSpPr>
            <p:nvPr/>
          </p:nvSpPr>
          <p:spPr bwMode="auto">
            <a:xfrm>
              <a:off x="341" y="4056"/>
              <a:ext cx="8" cy="9"/>
            </a:xfrm>
            <a:custGeom>
              <a:avLst/>
              <a:gdLst>
                <a:gd name="T0" fmla="*/ 8 w 8"/>
                <a:gd name="T1" fmla="*/ 5 h 9"/>
                <a:gd name="T2" fmla="*/ 8 w 8"/>
                <a:gd name="T3" fmla="*/ 3 h 9"/>
                <a:gd name="T4" fmla="*/ 7 w 8"/>
                <a:gd name="T5" fmla="*/ 2 h 9"/>
                <a:gd name="T6" fmla="*/ 4 w 8"/>
                <a:gd name="T7" fmla="*/ 0 h 9"/>
                <a:gd name="T8" fmla="*/ 3 w 8"/>
                <a:gd name="T9" fmla="*/ 2 h 9"/>
                <a:gd name="T10" fmla="*/ 0 w 8"/>
                <a:gd name="T11" fmla="*/ 3 h 9"/>
                <a:gd name="T12" fmla="*/ 0 w 8"/>
                <a:gd name="T13" fmla="*/ 5 h 9"/>
                <a:gd name="T14" fmla="*/ 0 w 8"/>
                <a:gd name="T15" fmla="*/ 7 h 9"/>
                <a:gd name="T16" fmla="*/ 3 w 8"/>
                <a:gd name="T17" fmla="*/ 8 h 9"/>
                <a:gd name="T18" fmla="*/ 4 w 8"/>
                <a:gd name="T19" fmla="*/ 9 h 9"/>
                <a:gd name="T20" fmla="*/ 7 w 8"/>
                <a:gd name="T21" fmla="*/ 8 h 9"/>
                <a:gd name="T22" fmla="*/ 8 w 8"/>
                <a:gd name="T23" fmla="*/ 7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3"/>
                  </a:lnTo>
                  <a:lnTo>
                    <a:pt x="7" y="2"/>
                  </a:lnTo>
                  <a:lnTo>
                    <a:pt x="4" y="0"/>
                  </a:lnTo>
                  <a:lnTo>
                    <a:pt x="3" y="2"/>
                  </a:lnTo>
                  <a:lnTo>
                    <a:pt x="0" y="3"/>
                  </a:lnTo>
                  <a:lnTo>
                    <a:pt x="0" y="5"/>
                  </a:lnTo>
                  <a:lnTo>
                    <a:pt x="0" y="7"/>
                  </a:lnTo>
                  <a:lnTo>
                    <a:pt x="3" y="8"/>
                  </a:lnTo>
                  <a:lnTo>
                    <a:pt x="4" y="9"/>
                  </a:lnTo>
                  <a:lnTo>
                    <a:pt x="7" y="8"/>
                  </a:lnTo>
                  <a:lnTo>
                    <a:pt x="8" y="7"/>
                  </a:lnTo>
                  <a:lnTo>
                    <a:pt x="8"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3" name="Freeform 155">
              <a:extLst>
                <a:ext uri="{FF2B5EF4-FFF2-40B4-BE49-F238E27FC236}">
                  <a16:creationId xmlns:a16="http://schemas.microsoft.com/office/drawing/2014/main" id="{1E033A32-6BDC-4FB8-3DA0-B0A512F3FF55}"/>
                </a:ext>
              </a:extLst>
            </p:cNvPr>
            <p:cNvSpPr>
              <a:spLocks/>
            </p:cNvSpPr>
            <p:nvPr/>
          </p:nvSpPr>
          <p:spPr bwMode="auto">
            <a:xfrm>
              <a:off x="356" y="4058"/>
              <a:ext cx="9" cy="9"/>
            </a:xfrm>
            <a:custGeom>
              <a:avLst/>
              <a:gdLst>
                <a:gd name="T0" fmla="*/ 9 w 9"/>
                <a:gd name="T1" fmla="*/ 3 h 9"/>
                <a:gd name="T2" fmla="*/ 7 w 9"/>
                <a:gd name="T3" fmla="*/ 1 h 9"/>
                <a:gd name="T4" fmla="*/ 6 w 9"/>
                <a:gd name="T5" fmla="*/ 0 h 9"/>
                <a:gd name="T6" fmla="*/ 3 w 9"/>
                <a:gd name="T7" fmla="*/ 0 h 9"/>
                <a:gd name="T8" fmla="*/ 1 w 9"/>
                <a:gd name="T9" fmla="*/ 0 h 9"/>
                <a:gd name="T10" fmla="*/ 0 w 9"/>
                <a:gd name="T11" fmla="*/ 1 h 9"/>
                <a:gd name="T12" fmla="*/ 0 w 9"/>
                <a:gd name="T13" fmla="*/ 3 h 9"/>
                <a:gd name="T14" fmla="*/ 0 w 9"/>
                <a:gd name="T15" fmla="*/ 6 h 9"/>
                <a:gd name="T16" fmla="*/ 1 w 9"/>
                <a:gd name="T17" fmla="*/ 7 h 9"/>
                <a:gd name="T18" fmla="*/ 3 w 9"/>
                <a:gd name="T19" fmla="*/ 9 h 9"/>
                <a:gd name="T20" fmla="*/ 6 w 9"/>
                <a:gd name="T21" fmla="*/ 7 h 9"/>
                <a:gd name="T22" fmla="*/ 7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7" y="1"/>
                  </a:lnTo>
                  <a:lnTo>
                    <a:pt x="6" y="0"/>
                  </a:lnTo>
                  <a:lnTo>
                    <a:pt x="3" y="0"/>
                  </a:lnTo>
                  <a:lnTo>
                    <a:pt x="1" y="0"/>
                  </a:lnTo>
                  <a:lnTo>
                    <a:pt x="0" y="1"/>
                  </a:lnTo>
                  <a:lnTo>
                    <a:pt x="0" y="3"/>
                  </a:lnTo>
                  <a:lnTo>
                    <a:pt x="0" y="6"/>
                  </a:lnTo>
                  <a:lnTo>
                    <a:pt x="1" y="7"/>
                  </a:lnTo>
                  <a:lnTo>
                    <a:pt x="3" y="9"/>
                  </a:lnTo>
                  <a:lnTo>
                    <a:pt x="6" y="7"/>
                  </a:lnTo>
                  <a:lnTo>
                    <a:pt x="7" y="6"/>
                  </a:lnTo>
                  <a:lnTo>
                    <a:pt x="9"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4" name="Freeform 156">
              <a:extLst>
                <a:ext uri="{FF2B5EF4-FFF2-40B4-BE49-F238E27FC236}">
                  <a16:creationId xmlns:a16="http://schemas.microsoft.com/office/drawing/2014/main" id="{C6A7541A-F125-4376-01DB-09FCFFA641CD}"/>
                </a:ext>
              </a:extLst>
            </p:cNvPr>
            <p:cNvSpPr>
              <a:spLocks/>
            </p:cNvSpPr>
            <p:nvPr/>
          </p:nvSpPr>
          <p:spPr bwMode="auto">
            <a:xfrm>
              <a:off x="356" y="4058"/>
              <a:ext cx="9" cy="9"/>
            </a:xfrm>
            <a:custGeom>
              <a:avLst/>
              <a:gdLst>
                <a:gd name="T0" fmla="*/ 9 w 9"/>
                <a:gd name="T1" fmla="*/ 3 h 9"/>
                <a:gd name="T2" fmla="*/ 7 w 9"/>
                <a:gd name="T3" fmla="*/ 1 h 9"/>
                <a:gd name="T4" fmla="*/ 6 w 9"/>
                <a:gd name="T5" fmla="*/ 0 h 9"/>
                <a:gd name="T6" fmla="*/ 3 w 9"/>
                <a:gd name="T7" fmla="*/ 0 h 9"/>
                <a:gd name="T8" fmla="*/ 1 w 9"/>
                <a:gd name="T9" fmla="*/ 0 h 9"/>
                <a:gd name="T10" fmla="*/ 0 w 9"/>
                <a:gd name="T11" fmla="*/ 1 h 9"/>
                <a:gd name="T12" fmla="*/ 0 w 9"/>
                <a:gd name="T13" fmla="*/ 3 h 9"/>
                <a:gd name="T14" fmla="*/ 0 w 9"/>
                <a:gd name="T15" fmla="*/ 6 h 9"/>
                <a:gd name="T16" fmla="*/ 1 w 9"/>
                <a:gd name="T17" fmla="*/ 7 h 9"/>
                <a:gd name="T18" fmla="*/ 3 w 9"/>
                <a:gd name="T19" fmla="*/ 9 h 9"/>
                <a:gd name="T20" fmla="*/ 6 w 9"/>
                <a:gd name="T21" fmla="*/ 7 h 9"/>
                <a:gd name="T22" fmla="*/ 7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7" y="1"/>
                  </a:lnTo>
                  <a:lnTo>
                    <a:pt x="6" y="0"/>
                  </a:lnTo>
                  <a:lnTo>
                    <a:pt x="3" y="0"/>
                  </a:lnTo>
                  <a:lnTo>
                    <a:pt x="1" y="0"/>
                  </a:lnTo>
                  <a:lnTo>
                    <a:pt x="0" y="1"/>
                  </a:lnTo>
                  <a:lnTo>
                    <a:pt x="0" y="3"/>
                  </a:lnTo>
                  <a:lnTo>
                    <a:pt x="0" y="6"/>
                  </a:lnTo>
                  <a:lnTo>
                    <a:pt x="1" y="7"/>
                  </a:lnTo>
                  <a:lnTo>
                    <a:pt x="3" y="9"/>
                  </a:lnTo>
                  <a:lnTo>
                    <a:pt x="6" y="7"/>
                  </a:lnTo>
                  <a:lnTo>
                    <a:pt x="7" y="6"/>
                  </a:lnTo>
                  <a:lnTo>
                    <a:pt x="9" y="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5" name="Freeform 157">
              <a:extLst>
                <a:ext uri="{FF2B5EF4-FFF2-40B4-BE49-F238E27FC236}">
                  <a16:creationId xmlns:a16="http://schemas.microsoft.com/office/drawing/2014/main" id="{82B06158-CD7B-4D3C-0DDF-2738F0CFE305}"/>
                </a:ext>
              </a:extLst>
            </p:cNvPr>
            <p:cNvSpPr>
              <a:spLocks/>
            </p:cNvSpPr>
            <p:nvPr/>
          </p:nvSpPr>
          <p:spPr bwMode="auto">
            <a:xfrm>
              <a:off x="359" y="4071"/>
              <a:ext cx="9" cy="9"/>
            </a:xfrm>
            <a:custGeom>
              <a:avLst/>
              <a:gdLst>
                <a:gd name="T0" fmla="*/ 9 w 9"/>
                <a:gd name="T1" fmla="*/ 5 h 9"/>
                <a:gd name="T2" fmla="*/ 9 w 9"/>
                <a:gd name="T3" fmla="*/ 2 h 9"/>
                <a:gd name="T4" fmla="*/ 8 w 9"/>
                <a:gd name="T5" fmla="*/ 0 h 9"/>
                <a:gd name="T6" fmla="*/ 6 w 9"/>
                <a:gd name="T7" fmla="*/ 0 h 9"/>
                <a:gd name="T8" fmla="*/ 3 w 9"/>
                <a:gd name="T9" fmla="*/ 0 h 9"/>
                <a:gd name="T10" fmla="*/ 0 w 9"/>
                <a:gd name="T11" fmla="*/ 2 h 9"/>
                <a:gd name="T12" fmla="*/ 0 w 9"/>
                <a:gd name="T13" fmla="*/ 5 h 9"/>
                <a:gd name="T14" fmla="*/ 0 w 9"/>
                <a:gd name="T15" fmla="*/ 6 h 9"/>
                <a:gd name="T16" fmla="*/ 3 w 9"/>
                <a:gd name="T17" fmla="*/ 9 h 9"/>
                <a:gd name="T18" fmla="*/ 6 w 9"/>
                <a:gd name="T19" fmla="*/ 9 h 9"/>
                <a:gd name="T20" fmla="*/ 8 w 9"/>
                <a:gd name="T21" fmla="*/ 9 h 9"/>
                <a:gd name="T22" fmla="*/ 9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2"/>
                  </a:lnTo>
                  <a:lnTo>
                    <a:pt x="8" y="0"/>
                  </a:lnTo>
                  <a:lnTo>
                    <a:pt x="6" y="0"/>
                  </a:lnTo>
                  <a:lnTo>
                    <a:pt x="3" y="0"/>
                  </a:lnTo>
                  <a:lnTo>
                    <a:pt x="0" y="2"/>
                  </a:lnTo>
                  <a:lnTo>
                    <a:pt x="0" y="5"/>
                  </a:lnTo>
                  <a:lnTo>
                    <a:pt x="0" y="6"/>
                  </a:lnTo>
                  <a:lnTo>
                    <a:pt x="3" y="9"/>
                  </a:lnTo>
                  <a:lnTo>
                    <a:pt x="6" y="9"/>
                  </a:lnTo>
                  <a:lnTo>
                    <a:pt x="8" y="9"/>
                  </a:lnTo>
                  <a:lnTo>
                    <a:pt x="9" y="6"/>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6" name="Freeform 158">
              <a:extLst>
                <a:ext uri="{FF2B5EF4-FFF2-40B4-BE49-F238E27FC236}">
                  <a16:creationId xmlns:a16="http://schemas.microsoft.com/office/drawing/2014/main" id="{833F4BB4-2C67-F309-4A0F-E1EC0E373DD4}"/>
                </a:ext>
              </a:extLst>
            </p:cNvPr>
            <p:cNvSpPr>
              <a:spLocks/>
            </p:cNvSpPr>
            <p:nvPr/>
          </p:nvSpPr>
          <p:spPr bwMode="auto">
            <a:xfrm>
              <a:off x="359" y="4071"/>
              <a:ext cx="9" cy="9"/>
            </a:xfrm>
            <a:custGeom>
              <a:avLst/>
              <a:gdLst>
                <a:gd name="T0" fmla="*/ 9 w 9"/>
                <a:gd name="T1" fmla="*/ 5 h 9"/>
                <a:gd name="T2" fmla="*/ 9 w 9"/>
                <a:gd name="T3" fmla="*/ 2 h 9"/>
                <a:gd name="T4" fmla="*/ 8 w 9"/>
                <a:gd name="T5" fmla="*/ 0 h 9"/>
                <a:gd name="T6" fmla="*/ 6 w 9"/>
                <a:gd name="T7" fmla="*/ 0 h 9"/>
                <a:gd name="T8" fmla="*/ 3 w 9"/>
                <a:gd name="T9" fmla="*/ 0 h 9"/>
                <a:gd name="T10" fmla="*/ 0 w 9"/>
                <a:gd name="T11" fmla="*/ 2 h 9"/>
                <a:gd name="T12" fmla="*/ 0 w 9"/>
                <a:gd name="T13" fmla="*/ 5 h 9"/>
                <a:gd name="T14" fmla="*/ 0 w 9"/>
                <a:gd name="T15" fmla="*/ 6 h 9"/>
                <a:gd name="T16" fmla="*/ 3 w 9"/>
                <a:gd name="T17" fmla="*/ 9 h 9"/>
                <a:gd name="T18" fmla="*/ 6 w 9"/>
                <a:gd name="T19" fmla="*/ 9 h 9"/>
                <a:gd name="T20" fmla="*/ 8 w 9"/>
                <a:gd name="T21" fmla="*/ 9 h 9"/>
                <a:gd name="T22" fmla="*/ 9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2"/>
                  </a:lnTo>
                  <a:lnTo>
                    <a:pt x="8" y="0"/>
                  </a:lnTo>
                  <a:lnTo>
                    <a:pt x="6" y="0"/>
                  </a:lnTo>
                  <a:lnTo>
                    <a:pt x="3" y="0"/>
                  </a:lnTo>
                  <a:lnTo>
                    <a:pt x="0" y="2"/>
                  </a:lnTo>
                  <a:lnTo>
                    <a:pt x="0" y="5"/>
                  </a:lnTo>
                  <a:lnTo>
                    <a:pt x="0" y="6"/>
                  </a:lnTo>
                  <a:lnTo>
                    <a:pt x="3" y="9"/>
                  </a:lnTo>
                  <a:lnTo>
                    <a:pt x="6" y="9"/>
                  </a:lnTo>
                  <a:lnTo>
                    <a:pt x="8" y="9"/>
                  </a:lnTo>
                  <a:lnTo>
                    <a:pt x="9" y="6"/>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7" name="Freeform 159">
              <a:extLst>
                <a:ext uri="{FF2B5EF4-FFF2-40B4-BE49-F238E27FC236}">
                  <a16:creationId xmlns:a16="http://schemas.microsoft.com/office/drawing/2014/main" id="{FE0656A8-B529-FF8B-07BB-D07D39E15035}"/>
                </a:ext>
              </a:extLst>
            </p:cNvPr>
            <p:cNvSpPr>
              <a:spLocks/>
            </p:cNvSpPr>
            <p:nvPr/>
          </p:nvSpPr>
          <p:spPr bwMode="auto">
            <a:xfrm>
              <a:off x="348" y="4078"/>
              <a:ext cx="9" cy="9"/>
            </a:xfrm>
            <a:custGeom>
              <a:avLst/>
              <a:gdLst>
                <a:gd name="T0" fmla="*/ 9 w 9"/>
                <a:gd name="T1" fmla="*/ 5 h 9"/>
                <a:gd name="T2" fmla="*/ 9 w 9"/>
                <a:gd name="T3" fmla="*/ 3 h 9"/>
                <a:gd name="T4" fmla="*/ 8 w 9"/>
                <a:gd name="T5" fmla="*/ 2 h 9"/>
                <a:gd name="T6" fmla="*/ 5 w 9"/>
                <a:gd name="T7" fmla="*/ 0 h 9"/>
                <a:gd name="T8" fmla="*/ 2 w 9"/>
                <a:gd name="T9" fmla="*/ 2 h 9"/>
                <a:gd name="T10" fmla="*/ 1 w 9"/>
                <a:gd name="T11" fmla="*/ 3 h 9"/>
                <a:gd name="T12" fmla="*/ 0 w 9"/>
                <a:gd name="T13" fmla="*/ 5 h 9"/>
                <a:gd name="T14" fmla="*/ 1 w 9"/>
                <a:gd name="T15" fmla="*/ 8 h 9"/>
                <a:gd name="T16" fmla="*/ 2 w 9"/>
                <a:gd name="T17" fmla="*/ 9 h 9"/>
                <a:gd name="T18" fmla="*/ 5 w 9"/>
                <a:gd name="T19" fmla="*/ 9 h 9"/>
                <a:gd name="T20" fmla="*/ 8 w 9"/>
                <a:gd name="T21" fmla="*/ 9 h 9"/>
                <a:gd name="T22" fmla="*/ 9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8" y="2"/>
                  </a:lnTo>
                  <a:lnTo>
                    <a:pt x="5" y="0"/>
                  </a:lnTo>
                  <a:lnTo>
                    <a:pt x="2" y="2"/>
                  </a:lnTo>
                  <a:lnTo>
                    <a:pt x="1" y="3"/>
                  </a:lnTo>
                  <a:lnTo>
                    <a:pt x="0" y="5"/>
                  </a:lnTo>
                  <a:lnTo>
                    <a:pt x="1" y="8"/>
                  </a:lnTo>
                  <a:lnTo>
                    <a:pt x="2" y="9"/>
                  </a:lnTo>
                  <a:lnTo>
                    <a:pt x="5" y="9"/>
                  </a:lnTo>
                  <a:lnTo>
                    <a:pt x="8" y="9"/>
                  </a:lnTo>
                  <a:lnTo>
                    <a:pt x="9" y="8"/>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28" name="Freeform 160">
              <a:extLst>
                <a:ext uri="{FF2B5EF4-FFF2-40B4-BE49-F238E27FC236}">
                  <a16:creationId xmlns:a16="http://schemas.microsoft.com/office/drawing/2014/main" id="{61E77A38-FB08-E98C-937B-CCA6EBE1D548}"/>
                </a:ext>
              </a:extLst>
            </p:cNvPr>
            <p:cNvSpPr>
              <a:spLocks/>
            </p:cNvSpPr>
            <p:nvPr/>
          </p:nvSpPr>
          <p:spPr bwMode="auto">
            <a:xfrm>
              <a:off x="348" y="4078"/>
              <a:ext cx="9" cy="9"/>
            </a:xfrm>
            <a:custGeom>
              <a:avLst/>
              <a:gdLst>
                <a:gd name="T0" fmla="*/ 9 w 9"/>
                <a:gd name="T1" fmla="*/ 5 h 9"/>
                <a:gd name="T2" fmla="*/ 9 w 9"/>
                <a:gd name="T3" fmla="*/ 3 h 9"/>
                <a:gd name="T4" fmla="*/ 8 w 9"/>
                <a:gd name="T5" fmla="*/ 2 h 9"/>
                <a:gd name="T6" fmla="*/ 5 w 9"/>
                <a:gd name="T7" fmla="*/ 0 h 9"/>
                <a:gd name="T8" fmla="*/ 2 w 9"/>
                <a:gd name="T9" fmla="*/ 2 h 9"/>
                <a:gd name="T10" fmla="*/ 1 w 9"/>
                <a:gd name="T11" fmla="*/ 3 h 9"/>
                <a:gd name="T12" fmla="*/ 0 w 9"/>
                <a:gd name="T13" fmla="*/ 5 h 9"/>
                <a:gd name="T14" fmla="*/ 1 w 9"/>
                <a:gd name="T15" fmla="*/ 8 h 9"/>
                <a:gd name="T16" fmla="*/ 2 w 9"/>
                <a:gd name="T17" fmla="*/ 9 h 9"/>
                <a:gd name="T18" fmla="*/ 5 w 9"/>
                <a:gd name="T19" fmla="*/ 9 h 9"/>
                <a:gd name="T20" fmla="*/ 8 w 9"/>
                <a:gd name="T21" fmla="*/ 9 h 9"/>
                <a:gd name="T22" fmla="*/ 9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8" y="2"/>
                  </a:lnTo>
                  <a:lnTo>
                    <a:pt x="5" y="0"/>
                  </a:lnTo>
                  <a:lnTo>
                    <a:pt x="2" y="2"/>
                  </a:lnTo>
                  <a:lnTo>
                    <a:pt x="1" y="3"/>
                  </a:lnTo>
                  <a:lnTo>
                    <a:pt x="0" y="5"/>
                  </a:lnTo>
                  <a:lnTo>
                    <a:pt x="1" y="8"/>
                  </a:lnTo>
                  <a:lnTo>
                    <a:pt x="2" y="9"/>
                  </a:lnTo>
                  <a:lnTo>
                    <a:pt x="5" y="9"/>
                  </a:lnTo>
                  <a:lnTo>
                    <a:pt x="8" y="9"/>
                  </a:lnTo>
                  <a:lnTo>
                    <a:pt x="9" y="8"/>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29" name="Freeform 161">
              <a:extLst>
                <a:ext uri="{FF2B5EF4-FFF2-40B4-BE49-F238E27FC236}">
                  <a16:creationId xmlns:a16="http://schemas.microsoft.com/office/drawing/2014/main" id="{C5C83CE9-0258-1792-EA13-E562C0DB9074}"/>
                </a:ext>
              </a:extLst>
            </p:cNvPr>
            <p:cNvSpPr>
              <a:spLocks/>
            </p:cNvSpPr>
            <p:nvPr/>
          </p:nvSpPr>
          <p:spPr bwMode="auto">
            <a:xfrm>
              <a:off x="336" y="4071"/>
              <a:ext cx="9" cy="9"/>
            </a:xfrm>
            <a:custGeom>
              <a:avLst/>
              <a:gdLst>
                <a:gd name="T0" fmla="*/ 9 w 9"/>
                <a:gd name="T1" fmla="*/ 5 h 9"/>
                <a:gd name="T2" fmla="*/ 8 w 9"/>
                <a:gd name="T3" fmla="*/ 2 h 9"/>
                <a:gd name="T4" fmla="*/ 7 w 9"/>
                <a:gd name="T5" fmla="*/ 1 h 9"/>
                <a:gd name="T6" fmla="*/ 5 w 9"/>
                <a:gd name="T7" fmla="*/ 0 h 9"/>
                <a:gd name="T8" fmla="*/ 3 w 9"/>
                <a:gd name="T9" fmla="*/ 1 h 9"/>
                <a:gd name="T10" fmla="*/ 2 w 9"/>
                <a:gd name="T11" fmla="*/ 2 h 9"/>
                <a:gd name="T12" fmla="*/ 0 w 9"/>
                <a:gd name="T13" fmla="*/ 5 h 9"/>
                <a:gd name="T14" fmla="*/ 2 w 9"/>
                <a:gd name="T15" fmla="*/ 6 h 9"/>
                <a:gd name="T16" fmla="*/ 3 w 9"/>
                <a:gd name="T17" fmla="*/ 7 h 9"/>
                <a:gd name="T18" fmla="*/ 5 w 9"/>
                <a:gd name="T19" fmla="*/ 9 h 9"/>
                <a:gd name="T20" fmla="*/ 7 w 9"/>
                <a:gd name="T21" fmla="*/ 7 h 9"/>
                <a:gd name="T22" fmla="*/ 8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2"/>
                  </a:lnTo>
                  <a:lnTo>
                    <a:pt x="7" y="1"/>
                  </a:lnTo>
                  <a:lnTo>
                    <a:pt x="5" y="0"/>
                  </a:lnTo>
                  <a:lnTo>
                    <a:pt x="3" y="1"/>
                  </a:lnTo>
                  <a:lnTo>
                    <a:pt x="2" y="2"/>
                  </a:lnTo>
                  <a:lnTo>
                    <a:pt x="0" y="5"/>
                  </a:lnTo>
                  <a:lnTo>
                    <a:pt x="2" y="6"/>
                  </a:lnTo>
                  <a:lnTo>
                    <a:pt x="3" y="7"/>
                  </a:lnTo>
                  <a:lnTo>
                    <a:pt x="5" y="9"/>
                  </a:lnTo>
                  <a:lnTo>
                    <a:pt x="7" y="7"/>
                  </a:lnTo>
                  <a:lnTo>
                    <a:pt x="8" y="6"/>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0" name="Freeform 162">
              <a:extLst>
                <a:ext uri="{FF2B5EF4-FFF2-40B4-BE49-F238E27FC236}">
                  <a16:creationId xmlns:a16="http://schemas.microsoft.com/office/drawing/2014/main" id="{5EDDFC8B-3811-23BE-1E28-E9341C9F6456}"/>
                </a:ext>
              </a:extLst>
            </p:cNvPr>
            <p:cNvSpPr>
              <a:spLocks/>
            </p:cNvSpPr>
            <p:nvPr/>
          </p:nvSpPr>
          <p:spPr bwMode="auto">
            <a:xfrm>
              <a:off x="336" y="4071"/>
              <a:ext cx="9" cy="9"/>
            </a:xfrm>
            <a:custGeom>
              <a:avLst/>
              <a:gdLst>
                <a:gd name="T0" fmla="*/ 9 w 9"/>
                <a:gd name="T1" fmla="*/ 5 h 9"/>
                <a:gd name="T2" fmla="*/ 8 w 9"/>
                <a:gd name="T3" fmla="*/ 2 h 9"/>
                <a:gd name="T4" fmla="*/ 7 w 9"/>
                <a:gd name="T5" fmla="*/ 1 h 9"/>
                <a:gd name="T6" fmla="*/ 5 w 9"/>
                <a:gd name="T7" fmla="*/ 0 h 9"/>
                <a:gd name="T8" fmla="*/ 3 w 9"/>
                <a:gd name="T9" fmla="*/ 1 h 9"/>
                <a:gd name="T10" fmla="*/ 2 w 9"/>
                <a:gd name="T11" fmla="*/ 2 h 9"/>
                <a:gd name="T12" fmla="*/ 0 w 9"/>
                <a:gd name="T13" fmla="*/ 5 h 9"/>
                <a:gd name="T14" fmla="*/ 2 w 9"/>
                <a:gd name="T15" fmla="*/ 6 h 9"/>
                <a:gd name="T16" fmla="*/ 3 w 9"/>
                <a:gd name="T17" fmla="*/ 7 h 9"/>
                <a:gd name="T18" fmla="*/ 5 w 9"/>
                <a:gd name="T19" fmla="*/ 9 h 9"/>
                <a:gd name="T20" fmla="*/ 7 w 9"/>
                <a:gd name="T21" fmla="*/ 7 h 9"/>
                <a:gd name="T22" fmla="*/ 8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2"/>
                  </a:lnTo>
                  <a:lnTo>
                    <a:pt x="7" y="1"/>
                  </a:lnTo>
                  <a:lnTo>
                    <a:pt x="5" y="0"/>
                  </a:lnTo>
                  <a:lnTo>
                    <a:pt x="3" y="1"/>
                  </a:lnTo>
                  <a:lnTo>
                    <a:pt x="2" y="2"/>
                  </a:lnTo>
                  <a:lnTo>
                    <a:pt x="0" y="5"/>
                  </a:lnTo>
                  <a:lnTo>
                    <a:pt x="2" y="6"/>
                  </a:lnTo>
                  <a:lnTo>
                    <a:pt x="3" y="7"/>
                  </a:lnTo>
                  <a:lnTo>
                    <a:pt x="5" y="9"/>
                  </a:lnTo>
                  <a:lnTo>
                    <a:pt x="7" y="7"/>
                  </a:lnTo>
                  <a:lnTo>
                    <a:pt x="8" y="6"/>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1" name="Freeform 163">
              <a:extLst>
                <a:ext uri="{FF2B5EF4-FFF2-40B4-BE49-F238E27FC236}">
                  <a16:creationId xmlns:a16="http://schemas.microsoft.com/office/drawing/2014/main" id="{5EB3EC78-47F9-CE94-EC67-8636D4277ECA}"/>
                </a:ext>
              </a:extLst>
            </p:cNvPr>
            <p:cNvSpPr>
              <a:spLocks/>
            </p:cNvSpPr>
            <p:nvPr/>
          </p:nvSpPr>
          <p:spPr bwMode="auto">
            <a:xfrm>
              <a:off x="304" y="4023"/>
              <a:ext cx="101" cy="100"/>
            </a:xfrm>
            <a:custGeom>
              <a:avLst/>
              <a:gdLst>
                <a:gd name="T0" fmla="*/ 101 w 101"/>
                <a:gd name="T1" fmla="*/ 50 h 100"/>
                <a:gd name="T2" fmla="*/ 99 w 101"/>
                <a:gd name="T3" fmla="*/ 40 h 100"/>
                <a:gd name="T4" fmla="*/ 95 w 101"/>
                <a:gd name="T5" fmla="*/ 29 h 100"/>
                <a:gd name="T6" fmla="*/ 92 w 101"/>
                <a:gd name="T7" fmla="*/ 22 h 100"/>
                <a:gd name="T8" fmla="*/ 84 w 101"/>
                <a:gd name="T9" fmla="*/ 14 h 100"/>
                <a:gd name="T10" fmla="*/ 76 w 101"/>
                <a:gd name="T11" fmla="*/ 8 h 100"/>
                <a:gd name="T12" fmla="*/ 67 w 101"/>
                <a:gd name="T13" fmla="*/ 2 h 100"/>
                <a:gd name="T14" fmla="*/ 57 w 101"/>
                <a:gd name="T15" fmla="*/ 0 h 100"/>
                <a:gd name="T16" fmla="*/ 48 w 101"/>
                <a:gd name="T17" fmla="*/ 0 h 100"/>
                <a:gd name="T18" fmla="*/ 37 w 101"/>
                <a:gd name="T19" fmla="*/ 1 h 100"/>
                <a:gd name="T20" fmla="*/ 27 w 101"/>
                <a:gd name="T21" fmla="*/ 5 h 100"/>
                <a:gd name="T22" fmla="*/ 19 w 101"/>
                <a:gd name="T23" fmla="*/ 10 h 100"/>
                <a:gd name="T24" fmla="*/ 12 w 101"/>
                <a:gd name="T25" fmla="*/ 18 h 100"/>
                <a:gd name="T26" fmla="*/ 6 w 101"/>
                <a:gd name="T27" fmla="*/ 26 h 100"/>
                <a:gd name="T28" fmla="*/ 3 w 101"/>
                <a:gd name="T29" fmla="*/ 36 h 100"/>
                <a:gd name="T30" fmla="*/ 0 w 101"/>
                <a:gd name="T31" fmla="*/ 45 h 100"/>
                <a:gd name="T32" fmla="*/ 0 w 101"/>
                <a:gd name="T33" fmla="*/ 55 h 100"/>
                <a:gd name="T34" fmla="*/ 3 w 101"/>
                <a:gd name="T35" fmla="*/ 66 h 100"/>
                <a:gd name="T36" fmla="*/ 6 w 101"/>
                <a:gd name="T37" fmla="*/ 75 h 100"/>
                <a:gd name="T38" fmla="*/ 13 w 101"/>
                <a:gd name="T39" fmla="*/ 84 h 100"/>
                <a:gd name="T40" fmla="*/ 21 w 101"/>
                <a:gd name="T41" fmla="*/ 90 h 100"/>
                <a:gd name="T42" fmla="*/ 28 w 101"/>
                <a:gd name="T43" fmla="*/ 95 h 100"/>
                <a:gd name="T44" fmla="*/ 39 w 101"/>
                <a:gd name="T45" fmla="*/ 99 h 100"/>
                <a:gd name="T46" fmla="*/ 49 w 101"/>
                <a:gd name="T47" fmla="*/ 100 h 100"/>
                <a:gd name="T48" fmla="*/ 58 w 101"/>
                <a:gd name="T49" fmla="*/ 99 h 100"/>
                <a:gd name="T50" fmla="*/ 68 w 101"/>
                <a:gd name="T51" fmla="*/ 97 h 100"/>
                <a:gd name="T52" fmla="*/ 77 w 101"/>
                <a:gd name="T53" fmla="*/ 91 h 100"/>
                <a:gd name="T54" fmla="*/ 85 w 101"/>
                <a:gd name="T55" fmla="*/ 85 h 100"/>
                <a:gd name="T56" fmla="*/ 92 w 101"/>
                <a:gd name="T57" fmla="*/ 77 h 100"/>
                <a:gd name="T58" fmla="*/ 97 w 101"/>
                <a:gd name="T59" fmla="*/ 68 h 100"/>
                <a:gd name="T60" fmla="*/ 99 w 101"/>
                <a:gd name="T61" fmla="*/ 59 h 100"/>
                <a:gd name="T62" fmla="*/ 101 w 101"/>
                <a:gd name="T63" fmla="*/ 50 h 100"/>
                <a:gd name="T64" fmla="*/ 94 w 101"/>
                <a:gd name="T65" fmla="*/ 50 h 100"/>
                <a:gd name="T66" fmla="*/ 93 w 101"/>
                <a:gd name="T67" fmla="*/ 58 h 100"/>
                <a:gd name="T68" fmla="*/ 90 w 101"/>
                <a:gd name="T69" fmla="*/ 67 h 100"/>
                <a:gd name="T70" fmla="*/ 85 w 101"/>
                <a:gd name="T71" fmla="*/ 76 h 100"/>
                <a:gd name="T72" fmla="*/ 79 w 101"/>
                <a:gd name="T73" fmla="*/ 82 h 100"/>
                <a:gd name="T74" fmla="*/ 71 w 101"/>
                <a:gd name="T75" fmla="*/ 89 h 100"/>
                <a:gd name="T76" fmla="*/ 63 w 101"/>
                <a:gd name="T77" fmla="*/ 91 h 100"/>
                <a:gd name="T78" fmla="*/ 53 w 101"/>
                <a:gd name="T79" fmla="*/ 94 h 100"/>
                <a:gd name="T80" fmla="*/ 44 w 101"/>
                <a:gd name="T81" fmla="*/ 93 h 100"/>
                <a:gd name="T82" fmla="*/ 35 w 101"/>
                <a:gd name="T83" fmla="*/ 91 h 100"/>
                <a:gd name="T84" fmla="*/ 26 w 101"/>
                <a:gd name="T85" fmla="*/ 86 h 100"/>
                <a:gd name="T86" fmla="*/ 18 w 101"/>
                <a:gd name="T87" fmla="*/ 80 h 100"/>
                <a:gd name="T88" fmla="*/ 13 w 101"/>
                <a:gd name="T89" fmla="*/ 73 h 100"/>
                <a:gd name="T90" fmla="*/ 9 w 101"/>
                <a:gd name="T91" fmla="*/ 64 h 100"/>
                <a:gd name="T92" fmla="*/ 6 w 101"/>
                <a:gd name="T93" fmla="*/ 55 h 100"/>
                <a:gd name="T94" fmla="*/ 6 w 101"/>
                <a:gd name="T95" fmla="*/ 46 h 100"/>
                <a:gd name="T96" fmla="*/ 8 w 101"/>
                <a:gd name="T97" fmla="*/ 36 h 100"/>
                <a:gd name="T98" fmla="*/ 13 w 101"/>
                <a:gd name="T99" fmla="*/ 28 h 100"/>
                <a:gd name="T100" fmla="*/ 18 w 101"/>
                <a:gd name="T101" fmla="*/ 20 h 100"/>
                <a:gd name="T102" fmla="*/ 24 w 101"/>
                <a:gd name="T103" fmla="*/ 14 h 100"/>
                <a:gd name="T104" fmla="*/ 34 w 101"/>
                <a:gd name="T105" fmla="*/ 9 h 100"/>
                <a:gd name="T106" fmla="*/ 43 w 101"/>
                <a:gd name="T107" fmla="*/ 6 h 100"/>
                <a:gd name="T108" fmla="*/ 52 w 101"/>
                <a:gd name="T109" fmla="*/ 6 h 100"/>
                <a:gd name="T110" fmla="*/ 62 w 101"/>
                <a:gd name="T111" fmla="*/ 8 h 100"/>
                <a:gd name="T112" fmla="*/ 71 w 101"/>
                <a:gd name="T113" fmla="*/ 11 h 100"/>
                <a:gd name="T114" fmla="*/ 79 w 101"/>
                <a:gd name="T115" fmla="*/ 17 h 100"/>
                <a:gd name="T116" fmla="*/ 85 w 101"/>
                <a:gd name="T117" fmla="*/ 23 h 100"/>
                <a:gd name="T118" fmla="*/ 90 w 101"/>
                <a:gd name="T119" fmla="*/ 32 h 100"/>
                <a:gd name="T120" fmla="*/ 93 w 101"/>
                <a:gd name="T121" fmla="*/ 41 h 100"/>
                <a:gd name="T122" fmla="*/ 94 w 101"/>
                <a:gd name="T123" fmla="*/ 50 h 100"/>
                <a:gd name="T124" fmla="*/ 101 w 101"/>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01" h="100">
                  <a:moveTo>
                    <a:pt x="101" y="50"/>
                  </a:moveTo>
                  <a:lnTo>
                    <a:pt x="99" y="40"/>
                  </a:lnTo>
                  <a:lnTo>
                    <a:pt x="95" y="29"/>
                  </a:lnTo>
                  <a:lnTo>
                    <a:pt x="92" y="22"/>
                  </a:lnTo>
                  <a:lnTo>
                    <a:pt x="84" y="14"/>
                  </a:lnTo>
                  <a:lnTo>
                    <a:pt x="76" y="8"/>
                  </a:lnTo>
                  <a:lnTo>
                    <a:pt x="67" y="2"/>
                  </a:lnTo>
                  <a:lnTo>
                    <a:pt x="57" y="0"/>
                  </a:lnTo>
                  <a:lnTo>
                    <a:pt x="48" y="0"/>
                  </a:lnTo>
                  <a:lnTo>
                    <a:pt x="37" y="1"/>
                  </a:lnTo>
                  <a:lnTo>
                    <a:pt x="27" y="5"/>
                  </a:lnTo>
                  <a:lnTo>
                    <a:pt x="19" y="10"/>
                  </a:lnTo>
                  <a:lnTo>
                    <a:pt x="12" y="18"/>
                  </a:lnTo>
                  <a:lnTo>
                    <a:pt x="6" y="26"/>
                  </a:lnTo>
                  <a:lnTo>
                    <a:pt x="3" y="36"/>
                  </a:lnTo>
                  <a:lnTo>
                    <a:pt x="0" y="45"/>
                  </a:lnTo>
                  <a:lnTo>
                    <a:pt x="0" y="55"/>
                  </a:lnTo>
                  <a:lnTo>
                    <a:pt x="3" y="66"/>
                  </a:lnTo>
                  <a:lnTo>
                    <a:pt x="6" y="75"/>
                  </a:lnTo>
                  <a:lnTo>
                    <a:pt x="13" y="84"/>
                  </a:lnTo>
                  <a:lnTo>
                    <a:pt x="21" y="90"/>
                  </a:lnTo>
                  <a:lnTo>
                    <a:pt x="28" y="95"/>
                  </a:lnTo>
                  <a:lnTo>
                    <a:pt x="39" y="99"/>
                  </a:lnTo>
                  <a:lnTo>
                    <a:pt x="49" y="100"/>
                  </a:lnTo>
                  <a:lnTo>
                    <a:pt x="58" y="99"/>
                  </a:lnTo>
                  <a:lnTo>
                    <a:pt x="68" y="97"/>
                  </a:lnTo>
                  <a:lnTo>
                    <a:pt x="77" y="91"/>
                  </a:lnTo>
                  <a:lnTo>
                    <a:pt x="85" y="85"/>
                  </a:lnTo>
                  <a:lnTo>
                    <a:pt x="92" y="77"/>
                  </a:lnTo>
                  <a:lnTo>
                    <a:pt x="97" y="68"/>
                  </a:lnTo>
                  <a:lnTo>
                    <a:pt x="99" y="59"/>
                  </a:lnTo>
                  <a:lnTo>
                    <a:pt x="101" y="50"/>
                  </a:lnTo>
                  <a:lnTo>
                    <a:pt x="94" y="50"/>
                  </a:lnTo>
                  <a:lnTo>
                    <a:pt x="93" y="58"/>
                  </a:lnTo>
                  <a:lnTo>
                    <a:pt x="90" y="67"/>
                  </a:lnTo>
                  <a:lnTo>
                    <a:pt x="85" y="76"/>
                  </a:lnTo>
                  <a:lnTo>
                    <a:pt x="79" y="82"/>
                  </a:lnTo>
                  <a:lnTo>
                    <a:pt x="71" y="89"/>
                  </a:lnTo>
                  <a:lnTo>
                    <a:pt x="63" y="91"/>
                  </a:lnTo>
                  <a:lnTo>
                    <a:pt x="53" y="94"/>
                  </a:lnTo>
                  <a:lnTo>
                    <a:pt x="44" y="93"/>
                  </a:lnTo>
                  <a:lnTo>
                    <a:pt x="35" y="91"/>
                  </a:lnTo>
                  <a:lnTo>
                    <a:pt x="26" y="86"/>
                  </a:lnTo>
                  <a:lnTo>
                    <a:pt x="18" y="80"/>
                  </a:lnTo>
                  <a:lnTo>
                    <a:pt x="13" y="73"/>
                  </a:lnTo>
                  <a:lnTo>
                    <a:pt x="9" y="64"/>
                  </a:lnTo>
                  <a:lnTo>
                    <a:pt x="6" y="55"/>
                  </a:lnTo>
                  <a:lnTo>
                    <a:pt x="6" y="46"/>
                  </a:lnTo>
                  <a:lnTo>
                    <a:pt x="8" y="36"/>
                  </a:lnTo>
                  <a:lnTo>
                    <a:pt x="13" y="28"/>
                  </a:lnTo>
                  <a:lnTo>
                    <a:pt x="18" y="20"/>
                  </a:lnTo>
                  <a:lnTo>
                    <a:pt x="24" y="14"/>
                  </a:lnTo>
                  <a:lnTo>
                    <a:pt x="34" y="9"/>
                  </a:lnTo>
                  <a:lnTo>
                    <a:pt x="43" y="6"/>
                  </a:lnTo>
                  <a:lnTo>
                    <a:pt x="52" y="6"/>
                  </a:lnTo>
                  <a:lnTo>
                    <a:pt x="62" y="8"/>
                  </a:lnTo>
                  <a:lnTo>
                    <a:pt x="71" y="11"/>
                  </a:lnTo>
                  <a:lnTo>
                    <a:pt x="79" y="17"/>
                  </a:lnTo>
                  <a:lnTo>
                    <a:pt x="85" y="23"/>
                  </a:lnTo>
                  <a:lnTo>
                    <a:pt x="90" y="32"/>
                  </a:lnTo>
                  <a:lnTo>
                    <a:pt x="93" y="41"/>
                  </a:lnTo>
                  <a:lnTo>
                    <a:pt x="94" y="50"/>
                  </a:lnTo>
                  <a:lnTo>
                    <a:pt x="101" y="50"/>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2" name="Freeform 164">
              <a:extLst>
                <a:ext uri="{FF2B5EF4-FFF2-40B4-BE49-F238E27FC236}">
                  <a16:creationId xmlns:a16="http://schemas.microsoft.com/office/drawing/2014/main" id="{95902FCA-55F6-65AE-409D-8D1EA0E7B333}"/>
                </a:ext>
              </a:extLst>
            </p:cNvPr>
            <p:cNvSpPr>
              <a:spLocks/>
            </p:cNvSpPr>
            <p:nvPr/>
          </p:nvSpPr>
          <p:spPr bwMode="auto">
            <a:xfrm>
              <a:off x="304" y="4023"/>
              <a:ext cx="101" cy="100"/>
            </a:xfrm>
            <a:custGeom>
              <a:avLst/>
              <a:gdLst>
                <a:gd name="T0" fmla="*/ 101 w 101"/>
                <a:gd name="T1" fmla="*/ 50 h 100"/>
                <a:gd name="T2" fmla="*/ 99 w 101"/>
                <a:gd name="T3" fmla="*/ 40 h 100"/>
                <a:gd name="T4" fmla="*/ 95 w 101"/>
                <a:gd name="T5" fmla="*/ 29 h 100"/>
                <a:gd name="T6" fmla="*/ 92 w 101"/>
                <a:gd name="T7" fmla="*/ 22 h 100"/>
                <a:gd name="T8" fmla="*/ 84 w 101"/>
                <a:gd name="T9" fmla="*/ 14 h 100"/>
                <a:gd name="T10" fmla="*/ 76 w 101"/>
                <a:gd name="T11" fmla="*/ 8 h 100"/>
                <a:gd name="T12" fmla="*/ 67 w 101"/>
                <a:gd name="T13" fmla="*/ 2 h 100"/>
                <a:gd name="T14" fmla="*/ 57 w 101"/>
                <a:gd name="T15" fmla="*/ 0 h 100"/>
                <a:gd name="T16" fmla="*/ 48 w 101"/>
                <a:gd name="T17" fmla="*/ 0 h 100"/>
                <a:gd name="T18" fmla="*/ 37 w 101"/>
                <a:gd name="T19" fmla="*/ 1 h 100"/>
                <a:gd name="T20" fmla="*/ 27 w 101"/>
                <a:gd name="T21" fmla="*/ 5 h 100"/>
                <a:gd name="T22" fmla="*/ 19 w 101"/>
                <a:gd name="T23" fmla="*/ 10 h 100"/>
                <a:gd name="T24" fmla="*/ 12 w 101"/>
                <a:gd name="T25" fmla="*/ 18 h 100"/>
                <a:gd name="T26" fmla="*/ 6 w 101"/>
                <a:gd name="T27" fmla="*/ 26 h 100"/>
                <a:gd name="T28" fmla="*/ 3 w 101"/>
                <a:gd name="T29" fmla="*/ 36 h 100"/>
                <a:gd name="T30" fmla="*/ 0 w 101"/>
                <a:gd name="T31" fmla="*/ 45 h 100"/>
                <a:gd name="T32" fmla="*/ 0 w 101"/>
                <a:gd name="T33" fmla="*/ 55 h 100"/>
                <a:gd name="T34" fmla="*/ 3 w 101"/>
                <a:gd name="T35" fmla="*/ 66 h 100"/>
                <a:gd name="T36" fmla="*/ 6 w 101"/>
                <a:gd name="T37" fmla="*/ 75 h 100"/>
                <a:gd name="T38" fmla="*/ 13 w 101"/>
                <a:gd name="T39" fmla="*/ 84 h 100"/>
                <a:gd name="T40" fmla="*/ 21 w 101"/>
                <a:gd name="T41" fmla="*/ 90 h 100"/>
                <a:gd name="T42" fmla="*/ 28 w 101"/>
                <a:gd name="T43" fmla="*/ 95 h 100"/>
                <a:gd name="T44" fmla="*/ 39 w 101"/>
                <a:gd name="T45" fmla="*/ 99 h 100"/>
                <a:gd name="T46" fmla="*/ 49 w 101"/>
                <a:gd name="T47" fmla="*/ 100 h 100"/>
                <a:gd name="T48" fmla="*/ 58 w 101"/>
                <a:gd name="T49" fmla="*/ 99 h 100"/>
                <a:gd name="T50" fmla="*/ 68 w 101"/>
                <a:gd name="T51" fmla="*/ 97 h 100"/>
                <a:gd name="T52" fmla="*/ 77 w 101"/>
                <a:gd name="T53" fmla="*/ 91 h 100"/>
                <a:gd name="T54" fmla="*/ 85 w 101"/>
                <a:gd name="T55" fmla="*/ 85 h 100"/>
                <a:gd name="T56" fmla="*/ 92 w 101"/>
                <a:gd name="T57" fmla="*/ 77 h 100"/>
                <a:gd name="T58" fmla="*/ 97 w 101"/>
                <a:gd name="T59" fmla="*/ 68 h 100"/>
                <a:gd name="T60" fmla="*/ 99 w 101"/>
                <a:gd name="T61" fmla="*/ 59 h 100"/>
                <a:gd name="T62" fmla="*/ 101 w 101"/>
                <a:gd name="T63" fmla="*/ 50 h 100"/>
                <a:gd name="T64" fmla="*/ 94 w 101"/>
                <a:gd name="T65" fmla="*/ 50 h 100"/>
                <a:gd name="T66" fmla="*/ 93 w 101"/>
                <a:gd name="T67" fmla="*/ 58 h 100"/>
                <a:gd name="T68" fmla="*/ 90 w 101"/>
                <a:gd name="T69" fmla="*/ 67 h 100"/>
                <a:gd name="T70" fmla="*/ 85 w 101"/>
                <a:gd name="T71" fmla="*/ 76 h 100"/>
                <a:gd name="T72" fmla="*/ 79 w 101"/>
                <a:gd name="T73" fmla="*/ 82 h 100"/>
                <a:gd name="T74" fmla="*/ 71 w 101"/>
                <a:gd name="T75" fmla="*/ 89 h 100"/>
                <a:gd name="T76" fmla="*/ 63 w 101"/>
                <a:gd name="T77" fmla="*/ 91 h 100"/>
                <a:gd name="T78" fmla="*/ 53 w 101"/>
                <a:gd name="T79" fmla="*/ 94 h 100"/>
                <a:gd name="T80" fmla="*/ 44 w 101"/>
                <a:gd name="T81" fmla="*/ 93 h 100"/>
                <a:gd name="T82" fmla="*/ 35 w 101"/>
                <a:gd name="T83" fmla="*/ 91 h 100"/>
                <a:gd name="T84" fmla="*/ 26 w 101"/>
                <a:gd name="T85" fmla="*/ 86 h 100"/>
                <a:gd name="T86" fmla="*/ 18 w 101"/>
                <a:gd name="T87" fmla="*/ 80 h 100"/>
                <a:gd name="T88" fmla="*/ 13 w 101"/>
                <a:gd name="T89" fmla="*/ 73 h 100"/>
                <a:gd name="T90" fmla="*/ 9 w 101"/>
                <a:gd name="T91" fmla="*/ 64 h 100"/>
                <a:gd name="T92" fmla="*/ 6 w 101"/>
                <a:gd name="T93" fmla="*/ 55 h 100"/>
                <a:gd name="T94" fmla="*/ 6 w 101"/>
                <a:gd name="T95" fmla="*/ 46 h 100"/>
                <a:gd name="T96" fmla="*/ 8 w 101"/>
                <a:gd name="T97" fmla="*/ 36 h 100"/>
                <a:gd name="T98" fmla="*/ 13 w 101"/>
                <a:gd name="T99" fmla="*/ 28 h 100"/>
                <a:gd name="T100" fmla="*/ 18 w 101"/>
                <a:gd name="T101" fmla="*/ 20 h 100"/>
                <a:gd name="T102" fmla="*/ 24 w 101"/>
                <a:gd name="T103" fmla="*/ 14 h 100"/>
                <a:gd name="T104" fmla="*/ 34 w 101"/>
                <a:gd name="T105" fmla="*/ 9 h 100"/>
                <a:gd name="T106" fmla="*/ 43 w 101"/>
                <a:gd name="T107" fmla="*/ 6 h 100"/>
                <a:gd name="T108" fmla="*/ 52 w 101"/>
                <a:gd name="T109" fmla="*/ 6 h 100"/>
                <a:gd name="T110" fmla="*/ 62 w 101"/>
                <a:gd name="T111" fmla="*/ 8 h 100"/>
                <a:gd name="T112" fmla="*/ 71 w 101"/>
                <a:gd name="T113" fmla="*/ 11 h 100"/>
                <a:gd name="T114" fmla="*/ 79 w 101"/>
                <a:gd name="T115" fmla="*/ 17 h 100"/>
                <a:gd name="T116" fmla="*/ 85 w 101"/>
                <a:gd name="T117" fmla="*/ 23 h 100"/>
                <a:gd name="T118" fmla="*/ 90 w 101"/>
                <a:gd name="T119" fmla="*/ 32 h 100"/>
                <a:gd name="T120" fmla="*/ 93 w 101"/>
                <a:gd name="T121" fmla="*/ 41 h 100"/>
                <a:gd name="T122" fmla="*/ 94 w 101"/>
                <a:gd name="T123" fmla="*/ 50 h 100"/>
                <a:gd name="T124" fmla="*/ 101 w 101"/>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01" h="100">
                  <a:moveTo>
                    <a:pt x="101" y="50"/>
                  </a:moveTo>
                  <a:lnTo>
                    <a:pt x="99" y="40"/>
                  </a:lnTo>
                  <a:lnTo>
                    <a:pt x="95" y="29"/>
                  </a:lnTo>
                  <a:lnTo>
                    <a:pt x="92" y="22"/>
                  </a:lnTo>
                  <a:lnTo>
                    <a:pt x="84" y="14"/>
                  </a:lnTo>
                  <a:lnTo>
                    <a:pt x="76" y="8"/>
                  </a:lnTo>
                  <a:lnTo>
                    <a:pt x="67" y="2"/>
                  </a:lnTo>
                  <a:lnTo>
                    <a:pt x="57" y="0"/>
                  </a:lnTo>
                  <a:lnTo>
                    <a:pt x="48" y="0"/>
                  </a:lnTo>
                  <a:lnTo>
                    <a:pt x="37" y="1"/>
                  </a:lnTo>
                  <a:lnTo>
                    <a:pt x="27" y="5"/>
                  </a:lnTo>
                  <a:lnTo>
                    <a:pt x="19" y="10"/>
                  </a:lnTo>
                  <a:lnTo>
                    <a:pt x="12" y="18"/>
                  </a:lnTo>
                  <a:lnTo>
                    <a:pt x="6" y="26"/>
                  </a:lnTo>
                  <a:lnTo>
                    <a:pt x="3" y="36"/>
                  </a:lnTo>
                  <a:lnTo>
                    <a:pt x="0" y="45"/>
                  </a:lnTo>
                  <a:lnTo>
                    <a:pt x="0" y="55"/>
                  </a:lnTo>
                  <a:lnTo>
                    <a:pt x="3" y="66"/>
                  </a:lnTo>
                  <a:lnTo>
                    <a:pt x="6" y="75"/>
                  </a:lnTo>
                  <a:lnTo>
                    <a:pt x="13" y="84"/>
                  </a:lnTo>
                  <a:lnTo>
                    <a:pt x="21" y="90"/>
                  </a:lnTo>
                  <a:lnTo>
                    <a:pt x="28" y="95"/>
                  </a:lnTo>
                  <a:lnTo>
                    <a:pt x="39" y="99"/>
                  </a:lnTo>
                  <a:lnTo>
                    <a:pt x="49" y="100"/>
                  </a:lnTo>
                  <a:lnTo>
                    <a:pt x="58" y="99"/>
                  </a:lnTo>
                  <a:lnTo>
                    <a:pt x="68" y="97"/>
                  </a:lnTo>
                  <a:lnTo>
                    <a:pt x="77" y="91"/>
                  </a:lnTo>
                  <a:lnTo>
                    <a:pt x="85" y="85"/>
                  </a:lnTo>
                  <a:lnTo>
                    <a:pt x="92" y="77"/>
                  </a:lnTo>
                  <a:lnTo>
                    <a:pt x="97" y="68"/>
                  </a:lnTo>
                  <a:lnTo>
                    <a:pt x="99" y="59"/>
                  </a:lnTo>
                  <a:lnTo>
                    <a:pt x="101" y="50"/>
                  </a:lnTo>
                  <a:lnTo>
                    <a:pt x="94" y="50"/>
                  </a:lnTo>
                  <a:lnTo>
                    <a:pt x="93" y="58"/>
                  </a:lnTo>
                  <a:lnTo>
                    <a:pt x="90" y="67"/>
                  </a:lnTo>
                  <a:lnTo>
                    <a:pt x="85" y="76"/>
                  </a:lnTo>
                  <a:lnTo>
                    <a:pt x="79" y="82"/>
                  </a:lnTo>
                  <a:lnTo>
                    <a:pt x="71" y="89"/>
                  </a:lnTo>
                  <a:lnTo>
                    <a:pt x="63" y="91"/>
                  </a:lnTo>
                  <a:lnTo>
                    <a:pt x="53" y="94"/>
                  </a:lnTo>
                  <a:lnTo>
                    <a:pt x="44" y="93"/>
                  </a:lnTo>
                  <a:lnTo>
                    <a:pt x="35" y="91"/>
                  </a:lnTo>
                  <a:lnTo>
                    <a:pt x="26" y="86"/>
                  </a:lnTo>
                  <a:lnTo>
                    <a:pt x="18" y="80"/>
                  </a:lnTo>
                  <a:lnTo>
                    <a:pt x="13" y="73"/>
                  </a:lnTo>
                  <a:lnTo>
                    <a:pt x="9" y="64"/>
                  </a:lnTo>
                  <a:lnTo>
                    <a:pt x="6" y="55"/>
                  </a:lnTo>
                  <a:lnTo>
                    <a:pt x="6" y="46"/>
                  </a:lnTo>
                  <a:lnTo>
                    <a:pt x="8" y="36"/>
                  </a:lnTo>
                  <a:lnTo>
                    <a:pt x="13" y="28"/>
                  </a:lnTo>
                  <a:lnTo>
                    <a:pt x="18" y="20"/>
                  </a:lnTo>
                  <a:lnTo>
                    <a:pt x="24" y="14"/>
                  </a:lnTo>
                  <a:lnTo>
                    <a:pt x="34" y="9"/>
                  </a:lnTo>
                  <a:lnTo>
                    <a:pt x="43" y="6"/>
                  </a:lnTo>
                  <a:lnTo>
                    <a:pt x="52" y="6"/>
                  </a:lnTo>
                  <a:lnTo>
                    <a:pt x="62" y="8"/>
                  </a:lnTo>
                  <a:lnTo>
                    <a:pt x="71" y="11"/>
                  </a:lnTo>
                  <a:lnTo>
                    <a:pt x="79" y="17"/>
                  </a:lnTo>
                  <a:lnTo>
                    <a:pt x="85" y="23"/>
                  </a:lnTo>
                  <a:lnTo>
                    <a:pt x="90" y="32"/>
                  </a:lnTo>
                  <a:lnTo>
                    <a:pt x="93" y="41"/>
                  </a:lnTo>
                  <a:lnTo>
                    <a:pt x="94" y="50"/>
                  </a:lnTo>
                  <a:lnTo>
                    <a:pt x="101" y="50"/>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3" name="Freeform 165">
              <a:extLst>
                <a:ext uri="{FF2B5EF4-FFF2-40B4-BE49-F238E27FC236}">
                  <a16:creationId xmlns:a16="http://schemas.microsoft.com/office/drawing/2014/main" id="{44DA380F-8E2A-57AD-93CA-4FBF9BB5CC4F}"/>
                </a:ext>
              </a:extLst>
            </p:cNvPr>
            <p:cNvSpPr>
              <a:spLocks/>
            </p:cNvSpPr>
            <p:nvPr/>
          </p:nvSpPr>
          <p:spPr bwMode="auto">
            <a:xfrm>
              <a:off x="372" y="4063"/>
              <a:ext cx="24" cy="22"/>
            </a:xfrm>
            <a:custGeom>
              <a:avLst/>
              <a:gdLst>
                <a:gd name="T0" fmla="*/ 0 w 24"/>
                <a:gd name="T1" fmla="*/ 0 h 22"/>
                <a:gd name="T2" fmla="*/ 0 w 24"/>
                <a:gd name="T3" fmla="*/ 6 h 22"/>
                <a:gd name="T4" fmla="*/ 24 w 24"/>
                <a:gd name="T5" fmla="*/ 22 h 22"/>
                <a:gd name="T6" fmla="*/ 0 w 24"/>
                <a:gd name="T7" fmla="*/ 1 h 22"/>
                <a:gd name="T8" fmla="*/ 0 w 24"/>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 h="22">
                  <a:moveTo>
                    <a:pt x="0" y="0"/>
                  </a:moveTo>
                  <a:lnTo>
                    <a:pt x="0" y="6"/>
                  </a:lnTo>
                  <a:lnTo>
                    <a:pt x="24" y="22"/>
                  </a:lnTo>
                  <a:lnTo>
                    <a:pt x="0" y="1"/>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4" name="Freeform 166">
              <a:extLst>
                <a:ext uri="{FF2B5EF4-FFF2-40B4-BE49-F238E27FC236}">
                  <a16:creationId xmlns:a16="http://schemas.microsoft.com/office/drawing/2014/main" id="{189D153A-A30B-9CAE-DE71-EAF26E8FE485}"/>
                </a:ext>
              </a:extLst>
            </p:cNvPr>
            <p:cNvSpPr>
              <a:spLocks/>
            </p:cNvSpPr>
            <p:nvPr/>
          </p:nvSpPr>
          <p:spPr bwMode="auto">
            <a:xfrm>
              <a:off x="372" y="4063"/>
              <a:ext cx="24" cy="22"/>
            </a:xfrm>
            <a:custGeom>
              <a:avLst/>
              <a:gdLst>
                <a:gd name="T0" fmla="*/ 0 w 24"/>
                <a:gd name="T1" fmla="*/ 0 h 22"/>
                <a:gd name="T2" fmla="*/ 0 w 24"/>
                <a:gd name="T3" fmla="*/ 6 h 22"/>
                <a:gd name="T4" fmla="*/ 24 w 24"/>
                <a:gd name="T5" fmla="*/ 22 h 22"/>
                <a:gd name="T6" fmla="*/ 0 w 24"/>
                <a:gd name="T7" fmla="*/ 1 h 22"/>
                <a:gd name="T8" fmla="*/ 0 w 24"/>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 h="22">
                  <a:moveTo>
                    <a:pt x="0" y="0"/>
                  </a:moveTo>
                  <a:lnTo>
                    <a:pt x="0" y="6"/>
                  </a:lnTo>
                  <a:lnTo>
                    <a:pt x="24" y="22"/>
                  </a:lnTo>
                  <a:lnTo>
                    <a:pt x="0" y="1"/>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5" name="Freeform 167">
              <a:extLst>
                <a:ext uri="{FF2B5EF4-FFF2-40B4-BE49-F238E27FC236}">
                  <a16:creationId xmlns:a16="http://schemas.microsoft.com/office/drawing/2014/main" id="{0C4B4B3C-99D7-5702-C365-0BC33D60EF55}"/>
                </a:ext>
              </a:extLst>
            </p:cNvPr>
            <p:cNvSpPr>
              <a:spLocks/>
            </p:cNvSpPr>
            <p:nvPr/>
          </p:nvSpPr>
          <p:spPr bwMode="auto">
            <a:xfrm>
              <a:off x="340"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6" name="Freeform 168">
              <a:extLst>
                <a:ext uri="{FF2B5EF4-FFF2-40B4-BE49-F238E27FC236}">
                  <a16:creationId xmlns:a16="http://schemas.microsoft.com/office/drawing/2014/main" id="{F41DB54B-BD61-538A-7717-C77A7D6FF60F}"/>
                </a:ext>
              </a:extLst>
            </p:cNvPr>
            <p:cNvSpPr>
              <a:spLocks/>
            </p:cNvSpPr>
            <p:nvPr/>
          </p:nvSpPr>
          <p:spPr bwMode="auto">
            <a:xfrm>
              <a:off x="340"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7" name="Freeform 169">
              <a:extLst>
                <a:ext uri="{FF2B5EF4-FFF2-40B4-BE49-F238E27FC236}">
                  <a16:creationId xmlns:a16="http://schemas.microsoft.com/office/drawing/2014/main" id="{2C553C1A-5CF1-FE7D-DD58-233E80CE24AA}"/>
                </a:ext>
              </a:extLst>
            </p:cNvPr>
            <p:cNvSpPr>
              <a:spLocks/>
            </p:cNvSpPr>
            <p:nvPr/>
          </p:nvSpPr>
          <p:spPr bwMode="auto">
            <a:xfrm>
              <a:off x="310" y="4071"/>
              <a:ext cx="21" cy="2"/>
            </a:xfrm>
            <a:custGeom>
              <a:avLst/>
              <a:gdLst>
                <a:gd name="T0" fmla="*/ 0 w 21"/>
                <a:gd name="T1" fmla="*/ 0 h 2"/>
                <a:gd name="T2" fmla="*/ 21 w 21"/>
                <a:gd name="T3" fmla="*/ 2 h 2"/>
                <a:gd name="T4" fmla="*/ 3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3" y="2"/>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38" name="Freeform 170">
              <a:extLst>
                <a:ext uri="{FF2B5EF4-FFF2-40B4-BE49-F238E27FC236}">
                  <a16:creationId xmlns:a16="http://schemas.microsoft.com/office/drawing/2014/main" id="{E90D998E-4811-DE47-4B13-F91551D2E963}"/>
                </a:ext>
              </a:extLst>
            </p:cNvPr>
            <p:cNvSpPr>
              <a:spLocks/>
            </p:cNvSpPr>
            <p:nvPr/>
          </p:nvSpPr>
          <p:spPr bwMode="auto">
            <a:xfrm>
              <a:off x="310" y="4071"/>
              <a:ext cx="21" cy="2"/>
            </a:xfrm>
            <a:custGeom>
              <a:avLst/>
              <a:gdLst>
                <a:gd name="T0" fmla="*/ 0 w 21"/>
                <a:gd name="T1" fmla="*/ 0 h 2"/>
                <a:gd name="T2" fmla="*/ 21 w 21"/>
                <a:gd name="T3" fmla="*/ 2 h 2"/>
                <a:gd name="T4" fmla="*/ 3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3" y="2"/>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39" name="Freeform 171">
              <a:extLst>
                <a:ext uri="{FF2B5EF4-FFF2-40B4-BE49-F238E27FC236}">
                  <a16:creationId xmlns:a16="http://schemas.microsoft.com/office/drawing/2014/main" id="{5AF7E576-1EE3-75A1-AFAA-70085723CB89}"/>
                </a:ext>
              </a:extLst>
            </p:cNvPr>
            <p:cNvSpPr>
              <a:spLocks/>
            </p:cNvSpPr>
            <p:nvPr/>
          </p:nvSpPr>
          <p:spPr bwMode="auto">
            <a:xfrm>
              <a:off x="901" y="4027"/>
              <a:ext cx="92" cy="94"/>
            </a:xfrm>
            <a:custGeom>
              <a:avLst/>
              <a:gdLst>
                <a:gd name="T0" fmla="*/ 92 w 92"/>
                <a:gd name="T1" fmla="*/ 55 h 94"/>
                <a:gd name="T2" fmla="*/ 66 w 92"/>
                <a:gd name="T3" fmla="*/ 32 h 94"/>
                <a:gd name="T4" fmla="*/ 85 w 92"/>
                <a:gd name="T5" fmla="*/ 23 h 94"/>
                <a:gd name="T6" fmla="*/ 83 w 92"/>
                <a:gd name="T7" fmla="*/ 13 h 94"/>
                <a:gd name="T8" fmla="*/ 74 w 92"/>
                <a:gd name="T9" fmla="*/ 10 h 94"/>
                <a:gd name="T10" fmla="*/ 40 w 92"/>
                <a:gd name="T11" fmla="*/ 25 h 94"/>
                <a:gd name="T12" fmla="*/ 40 w 92"/>
                <a:gd name="T13" fmla="*/ 4 h 94"/>
                <a:gd name="T14" fmla="*/ 33 w 92"/>
                <a:gd name="T15" fmla="*/ 0 h 94"/>
                <a:gd name="T16" fmla="*/ 26 w 92"/>
                <a:gd name="T17" fmla="*/ 9 h 94"/>
                <a:gd name="T18" fmla="*/ 26 w 92"/>
                <a:gd name="T19" fmla="*/ 45 h 94"/>
                <a:gd name="T20" fmla="*/ 5 w 92"/>
                <a:gd name="T21" fmla="*/ 41 h 94"/>
                <a:gd name="T22" fmla="*/ 0 w 92"/>
                <a:gd name="T23" fmla="*/ 50 h 94"/>
                <a:gd name="T24" fmla="*/ 7 w 92"/>
                <a:gd name="T25" fmla="*/ 60 h 94"/>
                <a:gd name="T26" fmla="*/ 44 w 92"/>
                <a:gd name="T27" fmla="*/ 65 h 94"/>
                <a:gd name="T28" fmla="*/ 40 w 92"/>
                <a:gd name="T29" fmla="*/ 89 h 94"/>
                <a:gd name="T30" fmla="*/ 45 w 92"/>
                <a:gd name="T31" fmla="*/ 94 h 94"/>
                <a:gd name="T32" fmla="*/ 58 w 92"/>
                <a:gd name="T33" fmla="*/ 89 h 94"/>
                <a:gd name="T34" fmla="*/ 64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6" y="32"/>
                  </a:lnTo>
                  <a:lnTo>
                    <a:pt x="85" y="23"/>
                  </a:lnTo>
                  <a:lnTo>
                    <a:pt x="83" y="13"/>
                  </a:lnTo>
                  <a:lnTo>
                    <a:pt x="74" y="10"/>
                  </a:lnTo>
                  <a:lnTo>
                    <a:pt x="40" y="25"/>
                  </a:lnTo>
                  <a:lnTo>
                    <a:pt x="40" y="4"/>
                  </a:lnTo>
                  <a:lnTo>
                    <a:pt x="33" y="0"/>
                  </a:lnTo>
                  <a:lnTo>
                    <a:pt x="26" y="9"/>
                  </a:lnTo>
                  <a:lnTo>
                    <a:pt x="26" y="45"/>
                  </a:lnTo>
                  <a:lnTo>
                    <a:pt x="5" y="41"/>
                  </a:lnTo>
                  <a:lnTo>
                    <a:pt x="0" y="50"/>
                  </a:lnTo>
                  <a:lnTo>
                    <a:pt x="7" y="60"/>
                  </a:lnTo>
                  <a:lnTo>
                    <a:pt x="44" y="65"/>
                  </a:lnTo>
                  <a:lnTo>
                    <a:pt x="40" y="89"/>
                  </a:lnTo>
                  <a:lnTo>
                    <a:pt x="45" y="94"/>
                  </a:lnTo>
                  <a:lnTo>
                    <a:pt x="58" y="89"/>
                  </a:lnTo>
                  <a:lnTo>
                    <a:pt x="64" y="55"/>
                  </a:lnTo>
                  <a:lnTo>
                    <a:pt x="83" y="72"/>
                  </a:lnTo>
                  <a:lnTo>
                    <a:pt x="92" y="67"/>
                  </a:lnTo>
                  <a:lnTo>
                    <a:pt x="92" y="55"/>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0" name="Freeform 172">
              <a:extLst>
                <a:ext uri="{FF2B5EF4-FFF2-40B4-BE49-F238E27FC236}">
                  <a16:creationId xmlns:a16="http://schemas.microsoft.com/office/drawing/2014/main" id="{51072B88-426F-8680-FB6A-11F09E019B05}"/>
                </a:ext>
              </a:extLst>
            </p:cNvPr>
            <p:cNvSpPr>
              <a:spLocks/>
            </p:cNvSpPr>
            <p:nvPr/>
          </p:nvSpPr>
          <p:spPr bwMode="auto">
            <a:xfrm>
              <a:off x="901" y="4027"/>
              <a:ext cx="92" cy="94"/>
            </a:xfrm>
            <a:custGeom>
              <a:avLst/>
              <a:gdLst>
                <a:gd name="T0" fmla="*/ 92 w 92"/>
                <a:gd name="T1" fmla="*/ 55 h 94"/>
                <a:gd name="T2" fmla="*/ 66 w 92"/>
                <a:gd name="T3" fmla="*/ 32 h 94"/>
                <a:gd name="T4" fmla="*/ 85 w 92"/>
                <a:gd name="T5" fmla="*/ 23 h 94"/>
                <a:gd name="T6" fmla="*/ 83 w 92"/>
                <a:gd name="T7" fmla="*/ 13 h 94"/>
                <a:gd name="T8" fmla="*/ 74 w 92"/>
                <a:gd name="T9" fmla="*/ 10 h 94"/>
                <a:gd name="T10" fmla="*/ 40 w 92"/>
                <a:gd name="T11" fmla="*/ 25 h 94"/>
                <a:gd name="T12" fmla="*/ 40 w 92"/>
                <a:gd name="T13" fmla="*/ 4 h 94"/>
                <a:gd name="T14" fmla="*/ 33 w 92"/>
                <a:gd name="T15" fmla="*/ 0 h 94"/>
                <a:gd name="T16" fmla="*/ 26 w 92"/>
                <a:gd name="T17" fmla="*/ 9 h 94"/>
                <a:gd name="T18" fmla="*/ 26 w 92"/>
                <a:gd name="T19" fmla="*/ 45 h 94"/>
                <a:gd name="T20" fmla="*/ 5 w 92"/>
                <a:gd name="T21" fmla="*/ 41 h 94"/>
                <a:gd name="T22" fmla="*/ 0 w 92"/>
                <a:gd name="T23" fmla="*/ 50 h 94"/>
                <a:gd name="T24" fmla="*/ 7 w 92"/>
                <a:gd name="T25" fmla="*/ 60 h 94"/>
                <a:gd name="T26" fmla="*/ 44 w 92"/>
                <a:gd name="T27" fmla="*/ 65 h 94"/>
                <a:gd name="T28" fmla="*/ 40 w 92"/>
                <a:gd name="T29" fmla="*/ 89 h 94"/>
                <a:gd name="T30" fmla="*/ 45 w 92"/>
                <a:gd name="T31" fmla="*/ 94 h 94"/>
                <a:gd name="T32" fmla="*/ 58 w 92"/>
                <a:gd name="T33" fmla="*/ 89 h 94"/>
                <a:gd name="T34" fmla="*/ 64 w 92"/>
                <a:gd name="T35" fmla="*/ 55 h 94"/>
                <a:gd name="T36" fmla="*/ 83 w 92"/>
                <a:gd name="T37" fmla="*/ 72 h 94"/>
                <a:gd name="T38" fmla="*/ 92 w 92"/>
                <a:gd name="T39" fmla="*/ 67 h 94"/>
                <a:gd name="T40" fmla="*/ 92 w 92"/>
                <a:gd name="T41" fmla="*/ 55 h 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2" h="94">
                  <a:moveTo>
                    <a:pt x="92" y="55"/>
                  </a:moveTo>
                  <a:lnTo>
                    <a:pt x="66" y="32"/>
                  </a:lnTo>
                  <a:lnTo>
                    <a:pt x="85" y="23"/>
                  </a:lnTo>
                  <a:lnTo>
                    <a:pt x="83" y="13"/>
                  </a:lnTo>
                  <a:lnTo>
                    <a:pt x="74" y="10"/>
                  </a:lnTo>
                  <a:lnTo>
                    <a:pt x="40" y="25"/>
                  </a:lnTo>
                  <a:lnTo>
                    <a:pt x="40" y="4"/>
                  </a:lnTo>
                  <a:lnTo>
                    <a:pt x="33" y="0"/>
                  </a:lnTo>
                  <a:lnTo>
                    <a:pt x="26" y="9"/>
                  </a:lnTo>
                  <a:lnTo>
                    <a:pt x="26" y="45"/>
                  </a:lnTo>
                  <a:lnTo>
                    <a:pt x="5" y="41"/>
                  </a:lnTo>
                  <a:lnTo>
                    <a:pt x="0" y="50"/>
                  </a:lnTo>
                  <a:lnTo>
                    <a:pt x="7" y="60"/>
                  </a:lnTo>
                  <a:lnTo>
                    <a:pt x="44" y="65"/>
                  </a:lnTo>
                  <a:lnTo>
                    <a:pt x="40" y="89"/>
                  </a:lnTo>
                  <a:lnTo>
                    <a:pt x="45" y="94"/>
                  </a:lnTo>
                  <a:lnTo>
                    <a:pt x="58" y="89"/>
                  </a:lnTo>
                  <a:lnTo>
                    <a:pt x="64" y="55"/>
                  </a:lnTo>
                  <a:lnTo>
                    <a:pt x="83" y="72"/>
                  </a:lnTo>
                  <a:lnTo>
                    <a:pt x="92" y="67"/>
                  </a:lnTo>
                  <a:lnTo>
                    <a:pt x="92" y="55"/>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1" name="Freeform 173">
              <a:extLst>
                <a:ext uri="{FF2B5EF4-FFF2-40B4-BE49-F238E27FC236}">
                  <a16:creationId xmlns:a16="http://schemas.microsoft.com/office/drawing/2014/main" id="{89107189-99A3-C48F-2323-94F33629F2F4}"/>
                </a:ext>
              </a:extLst>
            </p:cNvPr>
            <p:cNvSpPr>
              <a:spLocks/>
            </p:cNvSpPr>
            <p:nvPr/>
          </p:nvSpPr>
          <p:spPr bwMode="auto">
            <a:xfrm>
              <a:off x="936" y="4056"/>
              <a:ext cx="9" cy="9"/>
            </a:xfrm>
            <a:custGeom>
              <a:avLst/>
              <a:gdLst>
                <a:gd name="T0" fmla="*/ 9 w 9"/>
                <a:gd name="T1" fmla="*/ 5 h 9"/>
                <a:gd name="T2" fmla="*/ 9 w 9"/>
                <a:gd name="T3" fmla="*/ 3 h 9"/>
                <a:gd name="T4" fmla="*/ 7 w 9"/>
                <a:gd name="T5" fmla="*/ 2 h 9"/>
                <a:gd name="T6" fmla="*/ 5 w 9"/>
                <a:gd name="T7" fmla="*/ 0 h 9"/>
                <a:gd name="T8" fmla="*/ 3 w 9"/>
                <a:gd name="T9" fmla="*/ 2 h 9"/>
                <a:gd name="T10" fmla="*/ 1 w 9"/>
                <a:gd name="T11" fmla="*/ 3 h 9"/>
                <a:gd name="T12" fmla="*/ 0 w 9"/>
                <a:gd name="T13" fmla="*/ 5 h 9"/>
                <a:gd name="T14" fmla="*/ 1 w 9"/>
                <a:gd name="T15" fmla="*/ 7 h 9"/>
                <a:gd name="T16" fmla="*/ 3 w 9"/>
                <a:gd name="T17" fmla="*/ 8 h 9"/>
                <a:gd name="T18" fmla="*/ 5 w 9"/>
                <a:gd name="T19" fmla="*/ 9 h 9"/>
                <a:gd name="T20" fmla="*/ 7 w 9"/>
                <a:gd name="T21" fmla="*/ 8 h 9"/>
                <a:gd name="T22" fmla="*/ 9 w 9"/>
                <a:gd name="T23" fmla="*/ 7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7" y="2"/>
                  </a:lnTo>
                  <a:lnTo>
                    <a:pt x="5" y="0"/>
                  </a:lnTo>
                  <a:lnTo>
                    <a:pt x="3" y="2"/>
                  </a:lnTo>
                  <a:lnTo>
                    <a:pt x="1" y="3"/>
                  </a:lnTo>
                  <a:lnTo>
                    <a:pt x="0" y="5"/>
                  </a:lnTo>
                  <a:lnTo>
                    <a:pt x="1" y="7"/>
                  </a:lnTo>
                  <a:lnTo>
                    <a:pt x="3" y="8"/>
                  </a:lnTo>
                  <a:lnTo>
                    <a:pt x="5" y="9"/>
                  </a:lnTo>
                  <a:lnTo>
                    <a:pt x="7" y="8"/>
                  </a:lnTo>
                  <a:lnTo>
                    <a:pt x="9" y="7"/>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2" name="Freeform 174">
              <a:extLst>
                <a:ext uri="{FF2B5EF4-FFF2-40B4-BE49-F238E27FC236}">
                  <a16:creationId xmlns:a16="http://schemas.microsoft.com/office/drawing/2014/main" id="{F9E8F6D3-CEF3-ED70-4B7E-3FD114AEC1D2}"/>
                </a:ext>
              </a:extLst>
            </p:cNvPr>
            <p:cNvSpPr>
              <a:spLocks/>
            </p:cNvSpPr>
            <p:nvPr/>
          </p:nvSpPr>
          <p:spPr bwMode="auto">
            <a:xfrm>
              <a:off x="936" y="4056"/>
              <a:ext cx="9" cy="9"/>
            </a:xfrm>
            <a:custGeom>
              <a:avLst/>
              <a:gdLst>
                <a:gd name="T0" fmla="*/ 9 w 9"/>
                <a:gd name="T1" fmla="*/ 5 h 9"/>
                <a:gd name="T2" fmla="*/ 9 w 9"/>
                <a:gd name="T3" fmla="*/ 3 h 9"/>
                <a:gd name="T4" fmla="*/ 7 w 9"/>
                <a:gd name="T5" fmla="*/ 2 h 9"/>
                <a:gd name="T6" fmla="*/ 5 w 9"/>
                <a:gd name="T7" fmla="*/ 0 h 9"/>
                <a:gd name="T8" fmla="*/ 3 w 9"/>
                <a:gd name="T9" fmla="*/ 2 h 9"/>
                <a:gd name="T10" fmla="*/ 1 w 9"/>
                <a:gd name="T11" fmla="*/ 3 h 9"/>
                <a:gd name="T12" fmla="*/ 0 w 9"/>
                <a:gd name="T13" fmla="*/ 5 h 9"/>
                <a:gd name="T14" fmla="*/ 1 w 9"/>
                <a:gd name="T15" fmla="*/ 7 h 9"/>
                <a:gd name="T16" fmla="*/ 3 w 9"/>
                <a:gd name="T17" fmla="*/ 8 h 9"/>
                <a:gd name="T18" fmla="*/ 5 w 9"/>
                <a:gd name="T19" fmla="*/ 9 h 9"/>
                <a:gd name="T20" fmla="*/ 7 w 9"/>
                <a:gd name="T21" fmla="*/ 8 h 9"/>
                <a:gd name="T22" fmla="*/ 9 w 9"/>
                <a:gd name="T23" fmla="*/ 7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9" y="3"/>
                  </a:lnTo>
                  <a:lnTo>
                    <a:pt x="7" y="2"/>
                  </a:lnTo>
                  <a:lnTo>
                    <a:pt x="5" y="0"/>
                  </a:lnTo>
                  <a:lnTo>
                    <a:pt x="3" y="2"/>
                  </a:lnTo>
                  <a:lnTo>
                    <a:pt x="1" y="3"/>
                  </a:lnTo>
                  <a:lnTo>
                    <a:pt x="0" y="5"/>
                  </a:lnTo>
                  <a:lnTo>
                    <a:pt x="1" y="7"/>
                  </a:lnTo>
                  <a:lnTo>
                    <a:pt x="3" y="8"/>
                  </a:lnTo>
                  <a:lnTo>
                    <a:pt x="5" y="9"/>
                  </a:lnTo>
                  <a:lnTo>
                    <a:pt x="7" y="8"/>
                  </a:lnTo>
                  <a:lnTo>
                    <a:pt x="9" y="7"/>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3" name="Freeform 175">
              <a:extLst>
                <a:ext uri="{FF2B5EF4-FFF2-40B4-BE49-F238E27FC236}">
                  <a16:creationId xmlns:a16="http://schemas.microsoft.com/office/drawing/2014/main" id="{E5F80745-D2E9-B2B7-4211-D1DAAE17E978}"/>
                </a:ext>
              </a:extLst>
            </p:cNvPr>
            <p:cNvSpPr>
              <a:spLocks/>
            </p:cNvSpPr>
            <p:nvPr/>
          </p:nvSpPr>
          <p:spPr bwMode="auto">
            <a:xfrm>
              <a:off x="950" y="4058"/>
              <a:ext cx="9" cy="9"/>
            </a:xfrm>
            <a:custGeom>
              <a:avLst/>
              <a:gdLst>
                <a:gd name="T0" fmla="*/ 9 w 9"/>
                <a:gd name="T1" fmla="*/ 3 h 9"/>
                <a:gd name="T2" fmla="*/ 9 w 9"/>
                <a:gd name="T3" fmla="*/ 1 h 9"/>
                <a:gd name="T4" fmla="*/ 8 w 9"/>
                <a:gd name="T5" fmla="*/ 0 h 9"/>
                <a:gd name="T6" fmla="*/ 6 w 9"/>
                <a:gd name="T7" fmla="*/ 0 h 9"/>
                <a:gd name="T8" fmla="*/ 3 w 9"/>
                <a:gd name="T9" fmla="*/ 0 h 9"/>
                <a:gd name="T10" fmla="*/ 2 w 9"/>
                <a:gd name="T11" fmla="*/ 1 h 9"/>
                <a:gd name="T12" fmla="*/ 0 w 9"/>
                <a:gd name="T13" fmla="*/ 3 h 9"/>
                <a:gd name="T14" fmla="*/ 2 w 9"/>
                <a:gd name="T15" fmla="*/ 6 h 9"/>
                <a:gd name="T16" fmla="*/ 3 w 9"/>
                <a:gd name="T17" fmla="*/ 7 h 9"/>
                <a:gd name="T18" fmla="*/ 6 w 9"/>
                <a:gd name="T19" fmla="*/ 9 h 9"/>
                <a:gd name="T20" fmla="*/ 8 w 9"/>
                <a:gd name="T21" fmla="*/ 7 h 9"/>
                <a:gd name="T22" fmla="*/ 9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9" y="1"/>
                  </a:lnTo>
                  <a:lnTo>
                    <a:pt x="8" y="0"/>
                  </a:lnTo>
                  <a:lnTo>
                    <a:pt x="6" y="0"/>
                  </a:lnTo>
                  <a:lnTo>
                    <a:pt x="3" y="0"/>
                  </a:lnTo>
                  <a:lnTo>
                    <a:pt x="2" y="1"/>
                  </a:lnTo>
                  <a:lnTo>
                    <a:pt x="0" y="3"/>
                  </a:lnTo>
                  <a:lnTo>
                    <a:pt x="2" y="6"/>
                  </a:lnTo>
                  <a:lnTo>
                    <a:pt x="3" y="7"/>
                  </a:lnTo>
                  <a:lnTo>
                    <a:pt x="6" y="9"/>
                  </a:lnTo>
                  <a:lnTo>
                    <a:pt x="8" y="7"/>
                  </a:lnTo>
                  <a:lnTo>
                    <a:pt x="9" y="6"/>
                  </a:lnTo>
                  <a:lnTo>
                    <a:pt x="9"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4" name="Freeform 176">
              <a:extLst>
                <a:ext uri="{FF2B5EF4-FFF2-40B4-BE49-F238E27FC236}">
                  <a16:creationId xmlns:a16="http://schemas.microsoft.com/office/drawing/2014/main" id="{35F28F31-A0C6-9A7C-70F2-76B4373CAB0E}"/>
                </a:ext>
              </a:extLst>
            </p:cNvPr>
            <p:cNvSpPr>
              <a:spLocks/>
            </p:cNvSpPr>
            <p:nvPr/>
          </p:nvSpPr>
          <p:spPr bwMode="auto">
            <a:xfrm>
              <a:off x="950" y="4058"/>
              <a:ext cx="9" cy="9"/>
            </a:xfrm>
            <a:custGeom>
              <a:avLst/>
              <a:gdLst>
                <a:gd name="T0" fmla="*/ 9 w 9"/>
                <a:gd name="T1" fmla="*/ 3 h 9"/>
                <a:gd name="T2" fmla="*/ 9 w 9"/>
                <a:gd name="T3" fmla="*/ 1 h 9"/>
                <a:gd name="T4" fmla="*/ 8 w 9"/>
                <a:gd name="T5" fmla="*/ 0 h 9"/>
                <a:gd name="T6" fmla="*/ 6 w 9"/>
                <a:gd name="T7" fmla="*/ 0 h 9"/>
                <a:gd name="T8" fmla="*/ 3 w 9"/>
                <a:gd name="T9" fmla="*/ 0 h 9"/>
                <a:gd name="T10" fmla="*/ 2 w 9"/>
                <a:gd name="T11" fmla="*/ 1 h 9"/>
                <a:gd name="T12" fmla="*/ 0 w 9"/>
                <a:gd name="T13" fmla="*/ 3 h 9"/>
                <a:gd name="T14" fmla="*/ 2 w 9"/>
                <a:gd name="T15" fmla="*/ 6 h 9"/>
                <a:gd name="T16" fmla="*/ 3 w 9"/>
                <a:gd name="T17" fmla="*/ 7 h 9"/>
                <a:gd name="T18" fmla="*/ 6 w 9"/>
                <a:gd name="T19" fmla="*/ 9 h 9"/>
                <a:gd name="T20" fmla="*/ 8 w 9"/>
                <a:gd name="T21" fmla="*/ 7 h 9"/>
                <a:gd name="T22" fmla="*/ 9 w 9"/>
                <a:gd name="T23" fmla="*/ 6 h 9"/>
                <a:gd name="T24" fmla="*/ 9 w 9"/>
                <a:gd name="T25" fmla="*/ 3 h 9"/>
                <a:gd name="T26" fmla="*/ 9 w 9"/>
                <a:gd name="T27" fmla="*/ 3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3"/>
                  </a:moveTo>
                  <a:lnTo>
                    <a:pt x="9" y="1"/>
                  </a:lnTo>
                  <a:lnTo>
                    <a:pt x="8" y="0"/>
                  </a:lnTo>
                  <a:lnTo>
                    <a:pt x="6" y="0"/>
                  </a:lnTo>
                  <a:lnTo>
                    <a:pt x="3" y="0"/>
                  </a:lnTo>
                  <a:lnTo>
                    <a:pt x="2" y="1"/>
                  </a:lnTo>
                  <a:lnTo>
                    <a:pt x="0" y="3"/>
                  </a:lnTo>
                  <a:lnTo>
                    <a:pt x="2" y="6"/>
                  </a:lnTo>
                  <a:lnTo>
                    <a:pt x="3" y="7"/>
                  </a:lnTo>
                  <a:lnTo>
                    <a:pt x="6" y="9"/>
                  </a:lnTo>
                  <a:lnTo>
                    <a:pt x="8" y="7"/>
                  </a:lnTo>
                  <a:lnTo>
                    <a:pt x="9" y="6"/>
                  </a:lnTo>
                  <a:lnTo>
                    <a:pt x="9" y="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5" name="Freeform 177">
              <a:extLst>
                <a:ext uri="{FF2B5EF4-FFF2-40B4-BE49-F238E27FC236}">
                  <a16:creationId xmlns:a16="http://schemas.microsoft.com/office/drawing/2014/main" id="{3DC3ADD2-76DF-8C6D-3615-CC8D85C71933}"/>
                </a:ext>
              </a:extLst>
            </p:cNvPr>
            <p:cNvSpPr>
              <a:spLocks/>
            </p:cNvSpPr>
            <p:nvPr/>
          </p:nvSpPr>
          <p:spPr bwMode="auto">
            <a:xfrm>
              <a:off x="956" y="4071"/>
              <a:ext cx="9" cy="9"/>
            </a:xfrm>
            <a:custGeom>
              <a:avLst/>
              <a:gdLst>
                <a:gd name="T0" fmla="*/ 9 w 9"/>
                <a:gd name="T1" fmla="*/ 5 h 9"/>
                <a:gd name="T2" fmla="*/ 7 w 9"/>
                <a:gd name="T3" fmla="*/ 2 h 9"/>
                <a:gd name="T4" fmla="*/ 6 w 9"/>
                <a:gd name="T5" fmla="*/ 0 h 9"/>
                <a:gd name="T6" fmla="*/ 3 w 9"/>
                <a:gd name="T7" fmla="*/ 0 h 9"/>
                <a:gd name="T8" fmla="*/ 1 w 9"/>
                <a:gd name="T9" fmla="*/ 0 h 9"/>
                <a:gd name="T10" fmla="*/ 0 w 9"/>
                <a:gd name="T11" fmla="*/ 2 h 9"/>
                <a:gd name="T12" fmla="*/ 0 w 9"/>
                <a:gd name="T13" fmla="*/ 5 h 9"/>
                <a:gd name="T14" fmla="*/ 0 w 9"/>
                <a:gd name="T15" fmla="*/ 6 h 9"/>
                <a:gd name="T16" fmla="*/ 1 w 9"/>
                <a:gd name="T17" fmla="*/ 9 h 9"/>
                <a:gd name="T18" fmla="*/ 3 w 9"/>
                <a:gd name="T19" fmla="*/ 9 h 9"/>
                <a:gd name="T20" fmla="*/ 6 w 9"/>
                <a:gd name="T21" fmla="*/ 9 h 9"/>
                <a:gd name="T22" fmla="*/ 7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7" y="2"/>
                  </a:lnTo>
                  <a:lnTo>
                    <a:pt x="6" y="0"/>
                  </a:lnTo>
                  <a:lnTo>
                    <a:pt x="3" y="0"/>
                  </a:lnTo>
                  <a:lnTo>
                    <a:pt x="1" y="0"/>
                  </a:lnTo>
                  <a:lnTo>
                    <a:pt x="0" y="2"/>
                  </a:lnTo>
                  <a:lnTo>
                    <a:pt x="0" y="5"/>
                  </a:lnTo>
                  <a:lnTo>
                    <a:pt x="0" y="6"/>
                  </a:lnTo>
                  <a:lnTo>
                    <a:pt x="1" y="9"/>
                  </a:lnTo>
                  <a:lnTo>
                    <a:pt x="3" y="9"/>
                  </a:lnTo>
                  <a:lnTo>
                    <a:pt x="6" y="9"/>
                  </a:lnTo>
                  <a:lnTo>
                    <a:pt x="7" y="6"/>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6" name="Freeform 178">
              <a:extLst>
                <a:ext uri="{FF2B5EF4-FFF2-40B4-BE49-F238E27FC236}">
                  <a16:creationId xmlns:a16="http://schemas.microsoft.com/office/drawing/2014/main" id="{0567CF98-8458-D33A-A2EA-31DE179A45C0}"/>
                </a:ext>
              </a:extLst>
            </p:cNvPr>
            <p:cNvSpPr>
              <a:spLocks/>
            </p:cNvSpPr>
            <p:nvPr/>
          </p:nvSpPr>
          <p:spPr bwMode="auto">
            <a:xfrm>
              <a:off x="956" y="4071"/>
              <a:ext cx="9" cy="9"/>
            </a:xfrm>
            <a:custGeom>
              <a:avLst/>
              <a:gdLst>
                <a:gd name="T0" fmla="*/ 9 w 9"/>
                <a:gd name="T1" fmla="*/ 5 h 9"/>
                <a:gd name="T2" fmla="*/ 7 w 9"/>
                <a:gd name="T3" fmla="*/ 2 h 9"/>
                <a:gd name="T4" fmla="*/ 6 w 9"/>
                <a:gd name="T5" fmla="*/ 0 h 9"/>
                <a:gd name="T6" fmla="*/ 3 w 9"/>
                <a:gd name="T7" fmla="*/ 0 h 9"/>
                <a:gd name="T8" fmla="*/ 1 w 9"/>
                <a:gd name="T9" fmla="*/ 0 h 9"/>
                <a:gd name="T10" fmla="*/ 0 w 9"/>
                <a:gd name="T11" fmla="*/ 2 h 9"/>
                <a:gd name="T12" fmla="*/ 0 w 9"/>
                <a:gd name="T13" fmla="*/ 5 h 9"/>
                <a:gd name="T14" fmla="*/ 0 w 9"/>
                <a:gd name="T15" fmla="*/ 6 h 9"/>
                <a:gd name="T16" fmla="*/ 1 w 9"/>
                <a:gd name="T17" fmla="*/ 9 h 9"/>
                <a:gd name="T18" fmla="*/ 3 w 9"/>
                <a:gd name="T19" fmla="*/ 9 h 9"/>
                <a:gd name="T20" fmla="*/ 6 w 9"/>
                <a:gd name="T21" fmla="*/ 9 h 9"/>
                <a:gd name="T22" fmla="*/ 7 w 9"/>
                <a:gd name="T23" fmla="*/ 6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7" y="2"/>
                  </a:lnTo>
                  <a:lnTo>
                    <a:pt x="6" y="0"/>
                  </a:lnTo>
                  <a:lnTo>
                    <a:pt x="3" y="0"/>
                  </a:lnTo>
                  <a:lnTo>
                    <a:pt x="1" y="0"/>
                  </a:lnTo>
                  <a:lnTo>
                    <a:pt x="0" y="2"/>
                  </a:lnTo>
                  <a:lnTo>
                    <a:pt x="0" y="5"/>
                  </a:lnTo>
                  <a:lnTo>
                    <a:pt x="0" y="6"/>
                  </a:lnTo>
                  <a:lnTo>
                    <a:pt x="1" y="9"/>
                  </a:lnTo>
                  <a:lnTo>
                    <a:pt x="3" y="9"/>
                  </a:lnTo>
                  <a:lnTo>
                    <a:pt x="6" y="9"/>
                  </a:lnTo>
                  <a:lnTo>
                    <a:pt x="7" y="6"/>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7" name="Freeform 179">
              <a:extLst>
                <a:ext uri="{FF2B5EF4-FFF2-40B4-BE49-F238E27FC236}">
                  <a16:creationId xmlns:a16="http://schemas.microsoft.com/office/drawing/2014/main" id="{6F67203F-F648-F879-0440-D59CC7F24827}"/>
                </a:ext>
              </a:extLst>
            </p:cNvPr>
            <p:cNvSpPr>
              <a:spLocks/>
            </p:cNvSpPr>
            <p:nvPr/>
          </p:nvSpPr>
          <p:spPr bwMode="auto">
            <a:xfrm>
              <a:off x="944" y="4078"/>
              <a:ext cx="9" cy="9"/>
            </a:xfrm>
            <a:custGeom>
              <a:avLst/>
              <a:gdLst>
                <a:gd name="T0" fmla="*/ 9 w 9"/>
                <a:gd name="T1" fmla="*/ 5 h 9"/>
                <a:gd name="T2" fmla="*/ 8 w 9"/>
                <a:gd name="T3" fmla="*/ 3 h 9"/>
                <a:gd name="T4" fmla="*/ 6 w 9"/>
                <a:gd name="T5" fmla="*/ 2 h 9"/>
                <a:gd name="T6" fmla="*/ 4 w 9"/>
                <a:gd name="T7" fmla="*/ 0 h 9"/>
                <a:gd name="T8" fmla="*/ 1 w 9"/>
                <a:gd name="T9" fmla="*/ 2 h 9"/>
                <a:gd name="T10" fmla="*/ 0 w 9"/>
                <a:gd name="T11" fmla="*/ 3 h 9"/>
                <a:gd name="T12" fmla="*/ 0 w 9"/>
                <a:gd name="T13" fmla="*/ 5 h 9"/>
                <a:gd name="T14" fmla="*/ 0 w 9"/>
                <a:gd name="T15" fmla="*/ 8 h 9"/>
                <a:gd name="T16" fmla="*/ 1 w 9"/>
                <a:gd name="T17" fmla="*/ 9 h 9"/>
                <a:gd name="T18" fmla="*/ 4 w 9"/>
                <a:gd name="T19" fmla="*/ 9 h 9"/>
                <a:gd name="T20" fmla="*/ 6 w 9"/>
                <a:gd name="T21" fmla="*/ 9 h 9"/>
                <a:gd name="T22" fmla="*/ 8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3"/>
                  </a:lnTo>
                  <a:lnTo>
                    <a:pt x="6" y="2"/>
                  </a:lnTo>
                  <a:lnTo>
                    <a:pt x="4" y="0"/>
                  </a:lnTo>
                  <a:lnTo>
                    <a:pt x="1" y="2"/>
                  </a:lnTo>
                  <a:lnTo>
                    <a:pt x="0" y="3"/>
                  </a:lnTo>
                  <a:lnTo>
                    <a:pt x="0" y="5"/>
                  </a:lnTo>
                  <a:lnTo>
                    <a:pt x="0" y="8"/>
                  </a:lnTo>
                  <a:lnTo>
                    <a:pt x="1" y="9"/>
                  </a:lnTo>
                  <a:lnTo>
                    <a:pt x="4" y="9"/>
                  </a:lnTo>
                  <a:lnTo>
                    <a:pt x="6" y="9"/>
                  </a:lnTo>
                  <a:lnTo>
                    <a:pt x="8" y="8"/>
                  </a:lnTo>
                  <a:lnTo>
                    <a:pt x="9"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48" name="Freeform 180">
              <a:extLst>
                <a:ext uri="{FF2B5EF4-FFF2-40B4-BE49-F238E27FC236}">
                  <a16:creationId xmlns:a16="http://schemas.microsoft.com/office/drawing/2014/main" id="{EE33EFD9-1BA8-B432-C5B4-BC3F96578AF9}"/>
                </a:ext>
              </a:extLst>
            </p:cNvPr>
            <p:cNvSpPr>
              <a:spLocks/>
            </p:cNvSpPr>
            <p:nvPr/>
          </p:nvSpPr>
          <p:spPr bwMode="auto">
            <a:xfrm>
              <a:off x="944" y="4078"/>
              <a:ext cx="9" cy="9"/>
            </a:xfrm>
            <a:custGeom>
              <a:avLst/>
              <a:gdLst>
                <a:gd name="T0" fmla="*/ 9 w 9"/>
                <a:gd name="T1" fmla="*/ 5 h 9"/>
                <a:gd name="T2" fmla="*/ 8 w 9"/>
                <a:gd name="T3" fmla="*/ 3 h 9"/>
                <a:gd name="T4" fmla="*/ 6 w 9"/>
                <a:gd name="T5" fmla="*/ 2 h 9"/>
                <a:gd name="T6" fmla="*/ 4 w 9"/>
                <a:gd name="T7" fmla="*/ 0 h 9"/>
                <a:gd name="T8" fmla="*/ 1 w 9"/>
                <a:gd name="T9" fmla="*/ 2 h 9"/>
                <a:gd name="T10" fmla="*/ 0 w 9"/>
                <a:gd name="T11" fmla="*/ 3 h 9"/>
                <a:gd name="T12" fmla="*/ 0 w 9"/>
                <a:gd name="T13" fmla="*/ 5 h 9"/>
                <a:gd name="T14" fmla="*/ 0 w 9"/>
                <a:gd name="T15" fmla="*/ 8 h 9"/>
                <a:gd name="T16" fmla="*/ 1 w 9"/>
                <a:gd name="T17" fmla="*/ 9 h 9"/>
                <a:gd name="T18" fmla="*/ 4 w 9"/>
                <a:gd name="T19" fmla="*/ 9 h 9"/>
                <a:gd name="T20" fmla="*/ 6 w 9"/>
                <a:gd name="T21" fmla="*/ 9 h 9"/>
                <a:gd name="T22" fmla="*/ 8 w 9"/>
                <a:gd name="T23" fmla="*/ 8 h 9"/>
                <a:gd name="T24" fmla="*/ 9 w 9"/>
                <a:gd name="T25" fmla="*/ 5 h 9"/>
                <a:gd name="T26" fmla="*/ 9 w 9"/>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9" h="9">
                  <a:moveTo>
                    <a:pt x="9" y="5"/>
                  </a:moveTo>
                  <a:lnTo>
                    <a:pt x="8" y="3"/>
                  </a:lnTo>
                  <a:lnTo>
                    <a:pt x="6" y="2"/>
                  </a:lnTo>
                  <a:lnTo>
                    <a:pt x="4" y="0"/>
                  </a:lnTo>
                  <a:lnTo>
                    <a:pt x="1" y="2"/>
                  </a:lnTo>
                  <a:lnTo>
                    <a:pt x="0" y="3"/>
                  </a:lnTo>
                  <a:lnTo>
                    <a:pt x="0" y="5"/>
                  </a:lnTo>
                  <a:lnTo>
                    <a:pt x="0" y="8"/>
                  </a:lnTo>
                  <a:lnTo>
                    <a:pt x="1" y="9"/>
                  </a:lnTo>
                  <a:lnTo>
                    <a:pt x="4" y="9"/>
                  </a:lnTo>
                  <a:lnTo>
                    <a:pt x="6" y="9"/>
                  </a:lnTo>
                  <a:lnTo>
                    <a:pt x="8" y="8"/>
                  </a:lnTo>
                  <a:lnTo>
                    <a:pt x="9"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49" name="Freeform 181">
              <a:extLst>
                <a:ext uri="{FF2B5EF4-FFF2-40B4-BE49-F238E27FC236}">
                  <a16:creationId xmlns:a16="http://schemas.microsoft.com/office/drawing/2014/main" id="{6CB07C3C-532C-61DB-CBA3-6C8EE27A3D63}"/>
                </a:ext>
              </a:extLst>
            </p:cNvPr>
            <p:cNvSpPr>
              <a:spLocks/>
            </p:cNvSpPr>
            <p:nvPr/>
          </p:nvSpPr>
          <p:spPr bwMode="auto">
            <a:xfrm>
              <a:off x="932" y="4071"/>
              <a:ext cx="8" cy="9"/>
            </a:xfrm>
            <a:custGeom>
              <a:avLst/>
              <a:gdLst>
                <a:gd name="T0" fmla="*/ 8 w 8"/>
                <a:gd name="T1" fmla="*/ 5 h 9"/>
                <a:gd name="T2" fmla="*/ 8 w 8"/>
                <a:gd name="T3" fmla="*/ 2 h 9"/>
                <a:gd name="T4" fmla="*/ 7 w 8"/>
                <a:gd name="T5" fmla="*/ 1 h 9"/>
                <a:gd name="T6" fmla="*/ 4 w 8"/>
                <a:gd name="T7" fmla="*/ 0 h 9"/>
                <a:gd name="T8" fmla="*/ 2 w 8"/>
                <a:gd name="T9" fmla="*/ 1 h 9"/>
                <a:gd name="T10" fmla="*/ 0 w 8"/>
                <a:gd name="T11" fmla="*/ 2 h 9"/>
                <a:gd name="T12" fmla="*/ 0 w 8"/>
                <a:gd name="T13" fmla="*/ 5 h 9"/>
                <a:gd name="T14" fmla="*/ 0 w 8"/>
                <a:gd name="T15" fmla="*/ 6 h 9"/>
                <a:gd name="T16" fmla="*/ 2 w 8"/>
                <a:gd name="T17" fmla="*/ 7 h 9"/>
                <a:gd name="T18" fmla="*/ 4 w 8"/>
                <a:gd name="T19" fmla="*/ 9 h 9"/>
                <a:gd name="T20" fmla="*/ 7 w 8"/>
                <a:gd name="T21" fmla="*/ 7 h 9"/>
                <a:gd name="T22" fmla="*/ 8 w 8"/>
                <a:gd name="T23" fmla="*/ 6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2"/>
                  </a:lnTo>
                  <a:lnTo>
                    <a:pt x="7" y="1"/>
                  </a:lnTo>
                  <a:lnTo>
                    <a:pt x="4" y="0"/>
                  </a:lnTo>
                  <a:lnTo>
                    <a:pt x="2" y="1"/>
                  </a:lnTo>
                  <a:lnTo>
                    <a:pt x="0" y="2"/>
                  </a:lnTo>
                  <a:lnTo>
                    <a:pt x="0" y="5"/>
                  </a:lnTo>
                  <a:lnTo>
                    <a:pt x="0" y="6"/>
                  </a:lnTo>
                  <a:lnTo>
                    <a:pt x="2" y="7"/>
                  </a:lnTo>
                  <a:lnTo>
                    <a:pt x="4" y="9"/>
                  </a:lnTo>
                  <a:lnTo>
                    <a:pt x="7" y="7"/>
                  </a:lnTo>
                  <a:lnTo>
                    <a:pt x="8" y="6"/>
                  </a:lnTo>
                  <a:lnTo>
                    <a:pt x="8"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0" name="Freeform 182">
              <a:extLst>
                <a:ext uri="{FF2B5EF4-FFF2-40B4-BE49-F238E27FC236}">
                  <a16:creationId xmlns:a16="http://schemas.microsoft.com/office/drawing/2014/main" id="{DE43DD9F-538A-5AE7-8973-EC770D09643C}"/>
                </a:ext>
              </a:extLst>
            </p:cNvPr>
            <p:cNvSpPr>
              <a:spLocks/>
            </p:cNvSpPr>
            <p:nvPr/>
          </p:nvSpPr>
          <p:spPr bwMode="auto">
            <a:xfrm>
              <a:off x="932" y="4071"/>
              <a:ext cx="8" cy="9"/>
            </a:xfrm>
            <a:custGeom>
              <a:avLst/>
              <a:gdLst>
                <a:gd name="T0" fmla="*/ 8 w 8"/>
                <a:gd name="T1" fmla="*/ 5 h 9"/>
                <a:gd name="T2" fmla="*/ 8 w 8"/>
                <a:gd name="T3" fmla="*/ 2 h 9"/>
                <a:gd name="T4" fmla="*/ 7 w 8"/>
                <a:gd name="T5" fmla="*/ 1 h 9"/>
                <a:gd name="T6" fmla="*/ 4 w 8"/>
                <a:gd name="T7" fmla="*/ 0 h 9"/>
                <a:gd name="T8" fmla="*/ 2 w 8"/>
                <a:gd name="T9" fmla="*/ 1 h 9"/>
                <a:gd name="T10" fmla="*/ 0 w 8"/>
                <a:gd name="T11" fmla="*/ 2 h 9"/>
                <a:gd name="T12" fmla="*/ 0 w 8"/>
                <a:gd name="T13" fmla="*/ 5 h 9"/>
                <a:gd name="T14" fmla="*/ 0 w 8"/>
                <a:gd name="T15" fmla="*/ 6 h 9"/>
                <a:gd name="T16" fmla="*/ 2 w 8"/>
                <a:gd name="T17" fmla="*/ 7 h 9"/>
                <a:gd name="T18" fmla="*/ 4 w 8"/>
                <a:gd name="T19" fmla="*/ 9 h 9"/>
                <a:gd name="T20" fmla="*/ 7 w 8"/>
                <a:gd name="T21" fmla="*/ 7 h 9"/>
                <a:gd name="T22" fmla="*/ 8 w 8"/>
                <a:gd name="T23" fmla="*/ 6 h 9"/>
                <a:gd name="T24" fmla="*/ 8 w 8"/>
                <a:gd name="T25" fmla="*/ 5 h 9"/>
                <a:gd name="T26" fmla="*/ 8 w 8"/>
                <a:gd name="T27" fmla="*/ 5 h 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 h="9">
                  <a:moveTo>
                    <a:pt x="8" y="5"/>
                  </a:moveTo>
                  <a:lnTo>
                    <a:pt x="8" y="2"/>
                  </a:lnTo>
                  <a:lnTo>
                    <a:pt x="7" y="1"/>
                  </a:lnTo>
                  <a:lnTo>
                    <a:pt x="4" y="0"/>
                  </a:lnTo>
                  <a:lnTo>
                    <a:pt x="2" y="1"/>
                  </a:lnTo>
                  <a:lnTo>
                    <a:pt x="0" y="2"/>
                  </a:lnTo>
                  <a:lnTo>
                    <a:pt x="0" y="5"/>
                  </a:lnTo>
                  <a:lnTo>
                    <a:pt x="0" y="6"/>
                  </a:lnTo>
                  <a:lnTo>
                    <a:pt x="2" y="7"/>
                  </a:lnTo>
                  <a:lnTo>
                    <a:pt x="4" y="9"/>
                  </a:lnTo>
                  <a:lnTo>
                    <a:pt x="7" y="7"/>
                  </a:lnTo>
                  <a:lnTo>
                    <a:pt x="8" y="6"/>
                  </a:lnTo>
                  <a:lnTo>
                    <a:pt x="8" y="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1" name="Freeform 183">
              <a:extLst>
                <a:ext uri="{FF2B5EF4-FFF2-40B4-BE49-F238E27FC236}">
                  <a16:creationId xmlns:a16="http://schemas.microsoft.com/office/drawing/2014/main" id="{E1711782-BE65-0BD6-9538-7B1C92345105}"/>
                </a:ext>
              </a:extLst>
            </p:cNvPr>
            <p:cNvSpPr>
              <a:spLocks/>
            </p:cNvSpPr>
            <p:nvPr/>
          </p:nvSpPr>
          <p:spPr bwMode="auto">
            <a:xfrm>
              <a:off x="900" y="4023"/>
              <a:ext cx="99" cy="100"/>
            </a:xfrm>
            <a:custGeom>
              <a:avLst/>
              <a:gdLst>
                <a:gd name="T0" fmla="*/ 99 w 99"/>
                <a:gd name="T1" fmla="*/ 50 h 100"/>
                <a:gd name="T2" fmla="*/ 98 w 99"/>
                <a:gd name="T3" fmla="*/ 40 h 100"/>
                <a:gd name="T4" fmla="*/ 96 w 99"/>
                <a:gd name="T5" fmla="*/ 29 h 100"/>
                <a:gd name="T6" fmla="*/ 90 w 99"/>
                <a:gd name="T7" fmla="*/ 22 h 100"/>
                <a:gd name="T8" fmla="*/ 84 w 99"/>
                <a:gd name="T9" fmla="*/ 14 h 100"/>
                <a:gd name="T10" fmla="*/ 76 w 99"/>
                <a:gd name="T11" fmla="*/ 8 h 100"/>
                <a:gd name="T12" fmla="*/ 67 w 99"/>
                <a:gd name="T13" fmla="*/ 2 h 100"/>
                <a:gd name="T14" fmla="*/ 57 w 99"/>
                <a:gd name="T15" fmla="*/ 0 h 100"/>
                <a:gd name="T16" fmla="*/ 46 w 99"/>
                <a:gd name="T17" fmla="*/ 0 h 100"/>
                <a:gd name="T18" fmla="*/ 36 w 99"/>
                <a:gd name="T19" fmla="*/ 1 h 100"/>
                <a:gd name="T20" fmla="*/ 27 w 99"/>
                <a:gd name="T21" fmla="*/ 5 h 100"/>
                <a:gd name="T22" fmla="*/ 18 w 99"/>
                <a:gd name="T23" fmla="*/ 10 h 100"/>
                <a:gd name="T24" fmla="*/ 12 w 99"/>
                <a:gd name="T25" fmla="*/ 18 h 100"/>
                <a:gd name="T26" fmla="*/ 5 w 99"/>
                <a:gd name="T27" fmla="*/ 26 h 100"/>
                <a:gd name="T28" fmla="*/ 1 w 99"/>
                <a:gd name="T29" fmla="*/ 36 h 100"/>
                <a:gd name="T30" fmla="*/ 0 w 99"/>
                <a:gd name="T31" fmla="*/ 45 h 100"/>
                <a:gd name="T32" fmla="*/ 0 w 99"/>
                <a:gd name="T33" fmla="*/ 55 h 100"/>
                <a:gd name="T34" fmla="*/ 1 w 99"/>
                <a:gd name="T35" fmla="*/ 66 h 100"/>
                <a:gd name="T36" fmla="*/ 6 w 99"/>
                <a:gd name="T37" fmla="*/ 75 h 100"/>
                <a:gd name="T38" fmla="*/ 12 w 99"/>
                <a:gd name="T39" fmla="*/ 84 h 100"/>
                <a:gd name="T40" fmla="*/ 19 w 99"/>
                <a:gd name="T41" fmla="*/ 90 h 100"/>
                <a:gd name="T42" fmla="*/ 28 w 99"/>
                <a:gd name="T43" fmla="*/ 95 h 100"/>
                <a:gd name="T44" fmla="*/ 37 w 99"/>
                <a:gd name="T45" fmla="*/ 99 h 100"/>
                <a:gd name="T46" fmla="*/ 48 w 99"/>
                <a:gd name="T47" fmla="*/ 100 h 100"/>
                <a:gd name="T48" fmla="*/ 58 w 99"/>
                <a:gd name="T49" fmla="*/ 99 h 100"/>
                <a:gd name="T50" fmla="*/ 68 w 99"/>
                <a:gd name="T51" fmla="*/ 97 h 100"/>
                <a:gd name="T52" fmla="*/ 77 w 99"/>
                <a:gd name="T53" fmla="*/ 91 h 100"/>
                <a:gd name="T54" fmla="*/ 85 w 99"/>
                <a:gd name="T55" fmla="*/ 85 h 100"/>
                <a:gd name="T56" fmla="*/ 92 w 99"/>
                <a:gd name="T57" fmla="*/ 77 h 100"/>
                <a:gd name="T58" fmla="*/ 96 w 99"/>
                <a:gd name="T59" fmla="*/ 68 h 100"/>
                <a:gd name="T60" fmla="*/ 99 w 99"/>
                <a:gd name="T61" fmla="*/ 59 h 100"/>
                <a:gd name="T62" fmla="*/ 99 w 99"/>
                <a:gd name="T63" fmla="*/ 50 h 100"/>
                <a:gd name="T64" fmla="*/ 93 w 99"/>
                <a:gd name="T65" fmla="*/ 50 h 100"/>
                <a:gd name="T66" fmla="*/ 93 w 99"/>
                <a:gd name="T67" fmla="*/ 58 h 100"/>
                <a:gd name="T68" fmla="*/ 90 w 99"/>
                <a:gd name="T69" fmla="*/ 67 h 100"/>
                <a:gd name="T70" fmla="*/ 85 w 99"/>
                <a:gd name="T71" fmla="*/ 76 h 100"/>
                <a:gd name="T72" fmla="*/ 79 w 99"/>
                <a:gd name="T73" fmla="*/ 82 h 100"/>
                <a:gd name="T74" fmla="*/ 71 w 99"/>
                <a:gd name="T75" fmla="*/ 89 h 100"/>
                <a:gd name="T76" fmla="*/ 62 w 99"/>
                <a:gd name="T77" fmla="*/ 91 h 100"/>
                <a:gd name="T78" fmla="*/ 53 w 99"/>
                <a:gd name="T79" fmla="*/ 94 h 100"/>
                <a:gd name="T80" fmla="*/ 43 w 99"/>
                <a:gd name="T81" fmla="*/ 93 h 100"/>
                <a:gd name="T82" fmla="*/ 34 w 99"/>
                <a:gd name="T83" fmla="*/ 91 h 100"/>
                <a:gd name="T84" fmla="*/ 26 w 99"/>
                <a:gd name="T85" fmla="*/ 86 h 100"/>
                <a:gd name="T86" fmla="*/ 18 w 99"/>
                <a:gd name="T87" fmla="*/ 80 h 100"/>
                <a:gd name="T88" fmla="*/ 12 w 99"/>
                <a:gd name="T89" fmla="*/ 73 h 100"/>
                <a:gd name="T90" fmla="*/ 8 w 99"/>
                <a:gd name="T91" fmla="*/ 64 h 100"/>
                <a:gd name="T92" fmla="*/ 6 w 99"/>
                <a:gd name="T93" fmla="*/ 55 h 100"/>
                <a:gd name="T94" fmla="*/ 5 w 99"/>
                <a:gd name="T95" fmla="*/ 46 h 100"/>
                <a:gd name="T96" fmla="*/ 8 w 99"/>
                <a:gd name="T97" fmla="*/ 36 h 100"/>
                <a:gd name="T98" fmla="*/ 12 w 99"/>
                <a:gd name="T99" fmla="*/ 28 h 100"/>
                <a:gd name="T100" fmla="*/ 17 w 99"/>
                <a:gd name="T101" fmla="*/ 20 h 100"/>
                <a:gd name="T102" fmla="*/ 25 w 99"/>
                <a:gd name="T103" fmla="*/ 14 h 100"/>
                <a:gd name="T104" fmla="*/ 32 w 99"/>
                <a:gd name="T105" fmla="*/ 9 h 100"/>
                <a:gd name="T106" fmla="*/ 43 w 99"/>
                <a:gd name="T107" fmla="*/ 6 h 100"/>
                <a:gd name="T108" fmla="*/ 52 w 99"/>
                <a:gd name="T109" fmla="*/ 6 h 100"/>
                <a:gd name="T110" fmla="*/ 61 w 99"/>
                <a:gd name="T111" fmla="*/ 8 h 100"/>
                <a:gd name="T112" fmla="*/ 70 w 99"/>
                <a:gd name="T113" fmla="*/ 11 h 100"/>
                <a:gd name="T114" fmla="*/ 77 w 99"/>
                <a:gd name="T115" fmla="*/ 17 h 100"/>
                <a:gd name="T116" fmla="*/ 84 w 99"/>
                <a:gd name="T117" fmla="*/ 23 h 100"/>
                <a:gd name="T118" fmla="*/ 89 w 99"/>
                <a:gd name="T119" fmla="*/ 32 h 100"/>
                <a:gd name="T120" fmla="*/ 93 w 99"/>
                <a:gd name="T121" fmla="*/ 41 h 100"/>
                <a:gd name="T122" fmla="*/ 93 w 99"/>
                <a:gd name="T123" fmla="*/ 50 h 100"/>
                <a:gd name="T124" fmla="*/ 99 w 99"/>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99" h="100">
                  <a:moveTo>
                    <a:pt x="99" y="50"/>
                  </a:moveTo>
                  <a:lnTo>
                    <a:pt x="98" y="40"/>
                  </a:lnTo>
                  <a:lnTo>
                    <a:pt x="96" y="29"/>
                  </a:lnTo>
                  <a:lnTo>
                    <a:pt x="90" y="22"/>
                  </a:lnTo>
                  <a:lnTo>
                    <a:pt x="84" y="14"/>
                  </a:lnTo>
                  <a:lnTo>
                    <a:pt x="76" y="8"/>
                  </a:lnTo>
                  <a:lnTo>
                    <a:pt x="67" y="2"/>
                  </a:lnTo>
                  <a:lnTo>
                    <a:pt x="57" y="0"/>
                  </a:lnTo>
                  <a:lnTo>
                    <a:pt x="46" y="0"/>
                  </a:lnTo>
                  <a:lnTo>
                    <a:pt x="36" y="1"/>
                  </a:lnTo>
                  <a:lnTo>
                    <a:pt x="27" y="5"/>
                  </a:lnTo>
                  <a:lnTo>
                    <a:pt x="18" y="10"/>
                  </a:lnTo>
                  <a:lnTo>
                    <a:pt x="12" y="18"/>
                  </a:lnTo>
                  <a:lnTo>
                    <a:pt x="5" y="26"/>
                  </a:lnTo>
                  <a:lnTo>
                    <a:pt x="1" y="36"/>
                  </a:lnTo>
                  <a:lnTo>
                    <a:pt x="0" y="45"/>
                  </a:lnTo>
                  <a:lnTo>
                    <a:pt x="0" y="55"/>
                  </a:lnTo>
                  <a:lnTo>
                    <a:pt x="1" y="66"/>
                  </a:lnTo>
                  <a:lnTo>
                    <a:pt x="6" y="75"/>
                  </a:lnTo>
                  <a:lnTo>
                    <a:pt x="12" y="84"/>
                  </a:lnTo>
                  <a:lnTo>
                    <a:pt x="19" y="90"/>
                  </a:lnTo>
                  <a:lnTo>
                    <a:pt x="28" y="95"/>
                  </a:lnTo>
                  <a:lnTo>
                    <a:pt x="37" y="99"/>
                  </a:lnTo>
                  <a:lnTo>
                    <a:pt x="48" y="100"/>
                  </a:lnTo>
                  <a:lnTo>
                    <a:pt x="58" y="99"/>
                  </a:lnTo>
                  <a:lnTo>
                    <a:pt x="68" y="97"/>
                  </a:lnTo>
                  <a:lnTo>
                    <a:pt x="77" y="91"/>
                  </a:lnTo>
                  <a:lnTo>
                    <a:pt x="85" y="85"/>
                  </a:lnTo>
                  <a:lnTo>
                    <a:pt x="92" y="77"/>
                  </a:lnTo>
                  <a:lnTo>
                    <a:pt x="96" y="68"/>
                  </a:lnTo>
                  <a:lnTo>
                    <a:pt x="99" y="59"/>
                  </a:lnTo>
                  <a:lnTo>
                    <a:pt x="99" y="50"/>
                  </a:lnTo>
                  <a:lnTo>
                    <a:pt x="93" y="50"/>
                  </a:lnTo>
                  <a:lnTo>
                    <a:pt x="93" y="58"/>
                  </a:lnTo>
                  <a:lnTo>
                    <a:pt x="90" y="67"/>
                  </a:lnTo>
                  <a:lnTo>
                    <a:pt x="85" y="76"/>
                  </a:lnTo>
                  <a:lnTo>
                    <a:pt x="79" y="82"/>
                  </a:lnTo>
                  <a:lnTo>
                    <a:pt x="71" y="89"/>
                  </a:lnTo>
                  <a:lnTo>
                    <a:pt x="62" y="91"/>
                  </a:lnTo>
                  <a:lnTo>
                    <a:pt x="53" y="94"/>
                  </a:lnTo>
                  <a:lnTo>
                    <a:pt x="43" y="93"/>
                  </a:lnTo>
                  <a:lnTo>
                    <a:pt x="34" y="91"/>
                  </a:lnTo>
                  <a:lnTo>
                    <a:pt x="26" y="86"/>
                  </a:lnTo>
                  <a:lnTo>
                    <a:pt x="18" y="80"/>
                  </a:lnTo>
                  <a:lnTo>
                    <a:pt x="12" y="73"/>
                  </a:lnTo>
                  <a:lnTo>
                    <a:pt x="8" y="64"/>
                  </a:lnTo>
                  <a:lnTo>
                    <a:pt x="6" y="55"/>
                  </a:lnTo>
                  <a:lnTo>
                    <a:pt x="5" y="46"/>
                  </a:lnTo>
                  <a:lnTo>
                    <a:pt x="8" y="36"/>
                  </a:lnTo>
                  <a:lnTo>
                    <a:pt x="12" y="28"/>
                  </a:lnTo>
                  <a:lnTo>
                    <a:pt x="17" y="20"/>
                  </a:lnTo>
                  <a:lnTo>
                    <a:pt x="25" y="14"/>
                  </a:lnTo>
                  <a:lnTo>
                    <a:pt x="32" y="9"/>
                  </a:lnTo>
                  <a:lnTo>
                    <a:pt x="43" y="6"/>
                  </a:lnTo>
                  <a:lnTo>
                    <a:pt x="52" y="6"/>
                  </a:lnTo>
                  <a:lnTo>
                    <a:pt x="61" y="8"/>
                  </a:lnTo>
                  <a:lnTo>
                    <a:pt x="70" y="11"/>
                  </a:lnTo>
                  <a:lnTo>
                    <a:pt x="77" y="17"/>
                  </a:lnTo>
                  <a:lnTo>
                    <a:pt x="84" y="23"/>
                  </a:lnTo>
                  <a:lnTo>
                    <a:pt x="89" y="32"/>
                  </a:lnTo>
                  <a:lnTo>
                    <a:pt x="93" y="41"/>
                  </a:lnTo>
                  <a:lnTo>
                    <a:pt x="93" y="50"/>
                  </a:lnTo>
                  <a:lnTo>
                    <a:pt x="99" y="50"/>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2" name="Freeform 184">
              <a:extLst>
                <a:ext uri="{FF2B5EF4-FFF2-40B4-BE49-F238E27FC236}">
                  <a16:creationId xmlns:a16="http://schemas.microsoft.com/office/drawing/2014/main" id="{016607D9-DDBC-19A9-B277-5702A12C4C7E}"/>
                </a:ext>
              </a:extLst>
            </p:cNvPr>
            <p:cNvSpPr>
              <a:spLocks/>
            </p:cNvSpPr>
            <p:nvPr/>
          </p:nvSpPr>
          <p:spPr bwMode="auto">
            <a:xfrm>
              <a:off x="900" y="4023"/>
              <a:ext cx="99" cy="100"/>
            </a:xfrm>
            <a:custGeom>
              <a:avLst/>
              <a:gdLst>
                <a:gd name="T0" fmla="*/ 99 w 99"/>
                <a:gd name="T1" fmla="*/ 50 h 100"/>
                <a:gd name="T2" fmla="*/ 98 w 99"/>
                <a:gd name="T3" fmla="*/ 40 h 100"/>
                <a:gd name="T4" fmla="*/ 96 w 99"/>
                <a:gd name="T5" fmla="*/ 29 h 100"/>
                <a:gd name="T6" fmla="*/ 90 w 99"/>
                <a:gd name="T7" fmla="*/ 22 h 100"/>
                <a:gd name="T8" fmla="*/ 84 w 99"/>
                <a:gd name="T9" fmla="*/ 14 h 100"/>
                <a:gd name="T10" fmla="*/ 76 w 99"/>
                <a:gd name="T11" fmla="*/ 8 h 100"/>
                <a:gd name="T12" fmla="*/ 67 w 99"/>
                <a:gd name="T13" fmla="*/ 2 h 100"/>
                <a:gd name="T14" fmla="*/ 57 w 99"/>
                <a:gd name="T15" fmla="*/ 0 h 100"/>
                <a:gd name="T16" fmla="*/ 46 w 99"/>
                <a:gd name="T17" fmla="*/ 0 h 100"/>
                <a:gd name="T18" fmla="*/ 36 w 99"/>
                <a:gd name="T19" fmla="*/ 1 h 100"/>
                <a:gd name="T20" fmla="*/ 27 w 99"/>
                <a:gd name="T21" fmla="*/ 5 h 100"/>
                <a:gd name="T22" fmla="*/ 18 w 99"/>
                <a:gd name="T23" fmla="*/ 10 h 100"/>
                <a:gd name="T24" fmla="*/ 12 w 99"/>
                <a:gd name="T25" fmla="*/ 18 h 100"/>
                <a:gd name="T26" fmla="*/ 5 w 99"/>
                <a:gd name="T27" fmla="*/ 26 h 100"/>
                <a:gd name="T28" fmla="*/ 1 w 99"/>
                <a:gd name="T29" fmla="*/ 36 h 100"/>
                <a:gd name="T30" fmla="*/ 0 w 99"/>
                <a:gd name="T31" fmla="*/ 45 h 100"/>
                <a:gd name="T32" fmla="*/ 0 w 99"/>
                <a:gd name="T33" fmla="*/ 55 h 100"/>
                <a:gd name="T34" fmla="*/ 1 w 99"/>
                <a:gd name="T35" fmla="*/ 66 h 100"/>
                <a:gd name="T36" fmla="*/ 6 w 99"/>
                <a:gd name="T37" fmla="*/ 75 h 100"/>
                <a:gd name="T38" fmla="*/ 12 w 99"/>
                <a:gd name="T39" fmla="*/ 84 h 100"/>
                <a:gd name="T40" fmla="*/ 19 w 99"/>
                <a:gd name="T41" fmla="*/ 90 h 100"/>
                <a:gd name="T42" fmla="*/ 28 w 99"/>
                <a:gd name="T43" fmla="*/ 95 h 100"/>
                <a:gd name="T44" fmla="*/ 37 w 99"/>
                <a:gd name="T45" fmla="*/ 99 h 100"/>
                <a:gd name="T46" fmla="*/ 48 w 99"/>
                <a:gd name="T47" fmla="*/ 100 h 100"/>
                <a:gd name="T48" fmla="*/ 58 w 99"/>
                <a:gd name="T49" fmla="*/ 99 h 100"/>
                <a:gd name="T50" fmla="*/ 68 w 99"/>
                <a:gd name="T51" fmla="*/ 97 h 100"/>
                <a:gd name="T52" fmla="*/ 77 w 99"/>
                <a:gd name="T53" fmla="*/ 91 h 100"/>
                <a:gd name="T54" fmla="*/ 85 w 99"/>
                <a:gd name="T55" fmla="*/ 85 h 100"/>
                <a:gd name="T56" fmla="*/ 92 w 99"/>
                <a:gd name="T57" fmla="*/ 77 h 100"/>
                <a:gd name="T58" fmla="*/ 96 w 99"/>
                <a:gd name="T59" fmla="*/ 68 h 100"/>
                <a:gd name="T60" fmla="*/ 99 w 99"/>
                <a:gd name="T61" fmla="*/ 59 h 100"/>
                <a:gd name="T62" fmla="*/ 99 w 99"/>
                <a:gd name="T63" fmla="*/ 50 h 100"/>
                <a:gd name="T64" fmla="*/ 93 w 99"/>
                <a:gd name="T65" fmla="*/ 50 h 100"/>
                <a:gd name="T66" fmla="*/ 93 w 99"/>
                <a:gd name="T67" fmla="*/ 58 h 100"/>
                <a:gd name="T68" fmla="*/ 90 w 99"/>
                <a:gd name="T69" fmla="*/ 67 h 100"/>
                <a:gd name="T70" fmla="*/ 85 w 99"/>
                <a:gd name="T71" fmla="*/ 76 h 100"/>
                <a:gd name="T72" fmla="*/ 79 w 99"/>
                <a:gd name="T73" fmla="*/ 82 h 100"/>
                <a:gd name="T74" fmla="*/ 71 w 99"/>
                <a:gd name="T75" fmla="*/ 89 h 100"/>
                <a:gd name="T76" fmla="*/ 62 w 99"/>
                <a:gd name="T77" fmla="*/ 91 h 100"/>
                <a:gd name="T78" fmla="*/ 53 w 99"/>
                <a:gd name="T79" fmla="*/ 94 h 100"/>
                <a:gd name="T80" fmla="*/ 43 w 99"/>
                <a:gd name="T81" fmla="*/ 93 h 100"/>
                <a:gd name="T82" fmla="*/ 34 w 99"/>
                <a:gd name="T83" fmla="*/ 91 h 100"/>
                <a:gd name="T84" fmla="*/ 26 w 99"/>
                <a:gd name="T85" fmla="*/ 86 h 100"/>
                <a:gd name="T86" fmla="*/ 18 w 99"/>
                <a:gd name="T87" fmla="*/ 80 h 100"/>
                <a:gd name="T88" fmla="*/ 12 w 99"/>
                <a:gd name="T89" fmla="*/ 73 h 100"/>
                <a:gd name="T90" fmla="*/ 8 w 99"/>
                <a:gd name="T91" fmla="*/ 64 h 100"/>
                <a:gd name="T92" fmla="*/ 6 w 99"/>
                <a:gd name="T93" fmla="*/ 55 h 100"/>
                <a:gd name="T94" fmla="*/ 5 w 99"/>
                <a:gd name="T95" fmla="*/ 46 h 100"/>
                <a:gd name="T96" fmla="*/ 8 w 99"/>
                <a:gd name="T97" fmla="*/ 36 h 100"/>
                <a:gd name="T98" fmla="*/ 12 w 99"/>
                <a:gd name="T99" fmla="*/ 28 h 100"/>
                <a:gd name="T100" fmla="*/ 17 w 99"/>
                <a:gd name="T101" fmla="*/ 20 h 100"/>
                <a:gd name="T102" fmla="*/ 25 w 99"/>
                <a:gd name="T103" fmla="*/ 14 h 100"/>
                <a:gd name="T104" fmla="*/ 32 w 99"/>
                <a:gd name="T105" fmla="*/ 9 h 100"/>
                <a:gd name="T106" fmla="*/ 43 w 99"/>
                <a:gd name="T107" fmla="*/ 6 h 100"/>
                <a:gd name="T108" fmla="*/ 52 w 99"/>
                <a:gd name="T109" fmla="*/ 6 h 100"/>
                <a:gd name="T110" fmla="*/ 61 w 99"/>
                <a:gd name="T111" fmla="*/ 8 h 100"/>
                <a:gd name="T112" fmla="*/ 70 w 99"/>
                <a:gd name="T113" fmla="*/ 11 h 100"/>
                <a:gd name="T114" fmla="*/ 77 w 99"/>
                <a:gd name="T115" fmla="*/ 17 h 100"/>
                <a:gd name="T116" fmla="*/ 84 w 99"/>
                <a:gd name="T117" fmla="*/ 23 h 100"/>
                <a:gd name="T118" fmla="*/ 89 w 99"/>
                <a:gd name="T119" fmla="*/ 32 h 100"/>
                <a:gd name="T120" fmla="*/ 93 w 99"/>
                <a:gd name="T121" fmla="*/ 41 h 100"/>
                <a:gd name="T122" fmla="*/ 93 w 99"/>
                <a:gd name="T123" fmla="*/ 50 h 100"/>
                <a:gd name="T124" fmla="*/ 99 w 99"/>
                <a:gd name="T125" fmla="*/ 50 h 10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99" h="100">
                  <a:moveTo>
                    <a:pt x="99" y="50"/>
                  </a:moveTo>
                  <a:lnTo>
                    <a:pt x="98" y="40"/>
                  </a:lnTo>
                  <a:lnTo>
                    <a:pt x="96" y="29"/>
                  </a:lnTo>
                  <a:lnTo>
                    <a:pt x="90" y="22"/>
                  </a:lnTo>
                  <a:lnTo>
                    <a:pt x="84" y="14"/>
                  </a:lnTo>
                  <a:lnTo>
                    <a:pt x="76" y="8"/>
                  </a:lnTo>
                  <a:lnTo>
                    <a:pt x="67" y="2"/>
                  </a:lnTo>
                  <a:lnTo>
                    <a:pt x="57" y="0"/>
                  </a:lnTo>
                  <a:lnTo>
                    <a:pt x="46" y="0"/>
                  </a:lnTo>
                  <a:lnTo>
                    <a:pt x="36" y="1"/>
                  </a:lnTo>
                  <a:lnTo>
                    <a:pt x="27" y="5"/>
                  </a:lnTo>
                  <a:lnTo>
                    <a:pt x="18" y="10"/>
                  </a:lnTo>
                  <a:lnTo>
                    <a:pt x="12" y="18"/>
                  </a:lnTo>
                  <a:lnTo>
                    <a:pt x="5" y="26"/>
                  </a:lnTo>
                  <a:lnTo>
                    <a:pt x="1" y="36"/>
                  </a:lnTo>
                  <a:lnTo>
                    <a:pt x="0" y="45"/>
                  </a:lnTo>
                  <a:lnTo>
                    <a:pt x="0" y="55"/>
                  </a:lnTo>
                  <a:lnTo>
                    <a:pt x="1" y="66"/>
                  </a:lnTo>
                  <a:lnTo>
                    <a:pt x="6" y="75"/>
                  </a:lnTo>
                  <a:lnTo>
                    <a:pt x="12" y="84"/>
                  </a:lnTo>
                  <a:lnTo>
                    <a:pt x="19" y="90"/>
                  </a:lnTo>
                  <a:lnTo>
                    <a:pt x="28" y="95"/>
                  </a:lnTo>
                  <a:lnTo>
                    <a:pt x="37" y="99"/>
                  </a:lnTo>
                  <a:lnTo>
                    <a:pt x="48" y="100"/>
                  </a:lnTo>
                  <a:lnTo>
                    <a:pt x="58" y="99"/>
                  </a:lnTo>
                  <a:lnTo>
                    <a:pt x="68" y="97"/>
                  </a:lnTo>
                  <a:lnTo>
                    <a:pt x="77" y="91"/>
                  </a:lnTo>
                  <a:lnTo>
                    <a:pt x="85" y="85"/>
                  </a:lnTo>
                  <a:lnTo>
                    <a:pt x="92" y="77"/>
                  </a:lnTo>
                  <a:lnTo>
                    <a:pt x="96" y="68"/>
                  </a:lnTo>
                  <a:lnTo>
                    <a:pt x="99" y="59"/>
                  </a:lnTo>
                  <a:lnTo>
                    <a:pt x="99" y="50"/>
                  </a:lnTo>
                  <a:lnTo>
                    <a:pt x="93" y="50"/>
                  </a:lnTo>
                  <a:lnTo>
                    <a:pt x="93" y="58"/>
                  </a:lnTo>
                  <a:lnTo>
                    <a:pt x="90" y="67"/>
                  </a:lnTo>
                  <a:lnTo>
                    <a:pt x="85" y="76"/>
                  </a:lnTo>
                  <a:lnTo>
                    <a:pt x="79" y="82"/>
                  </a:lnTo>
                  <a:lnTo>
                    <a:pt x="71" y="89"/>
                  </a:lnTo>
                  <a:lnTo>
                    <a:pt x="62" y="91"/>
                  </a:lnTo>
                  <a:lnTo>
                    <a:pt x="53" y="94"/>
                  </a:lnTo>
                  <a:lnTo>
                    <a:pt x="43" y="93"/>
                  </a:lnTo>
                  <a:lnTo>
                    <a:pt x="34" y="91"/>
                  </a:lnTo>
                  <a:lnTo>
                    <a:pt x="26" y="86"/>
                  </a:lnTo>
                  <a:lnTo>
                    <a:pt x="18" y="80"/>
                  </a:lnTo>
                  <a:lnTo>
                    <a:pt x="12" y="73"/>
                  </a:lnTo>
                  <a:lnTo>
                    <a:pt x="8" y="64"/>
                  </a:lnTo>
                  <a:lnTo>
                    <a:pt x="6" y="55"/>
                  </a:lnTo>
                  <a:lnTo>
                    <a:pt x="5" y="46"/>
                  </a:lnTo>
                  <a:lnTo>
                    <a:pt x="8" y="36"/>
                  </a:lnTo>
                  <a:lnTo>
                    <a:pt x="12" y="28"/>
                  </a:lnTo>
                  <a:lnTo>
                    <a:pt x="17" y="20"/>
                  </a:lnTo>
                  <a:lnTo>
                    <a:pt x="25" y="14"/>
                  </a:lnTo>
                  <a:lnTo>
                    <a:pt x="32" y="9"/>
                  </a:lnTo>
                  <a:lnTo>
                    <a:pt x="43" y="6"/>
                  </a:lnTo>
                  <a:lnTo>
                    <a:pt x="52" y="6"/>
                  </a:lnTo>
                  <a:lnTo>
                    <a:pt x="61" y="8"/>
                  </a:lnTo>
                  <a:lnTo>
                    <a:pt x="70" y="11"/>
                  </a:lnTo>
                  <a:lnTo>
                    <a:pt x="77" y="17"/>
                  </a:lnTo>
                  <a:lnTo>
                    <a:pt x="84" y="23"/>
                  </a:lnTo>
                  <a:lnTo>
                    <a:pt x="89" y="32"/>
                  </a:lnTo>
                  <a:lnTo>
                    <a:pt x="93" y="41"/>
                  </a:lnTo>
                  <a:lnTo>
                    <a:pt x="93" y="50"/>
                  </a:lnTo>
                  <a:lnTo>
                    <a:pt x="99" y="50"/>
                  </a:lnTo>
                </a:path>
              </a:pathLst>
            </a:custGeom>
            <a:noFill/>
            <a:ln w="0">
              <a:solidFill>
                <a:srgbClr val="C7C7C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3" name="Freeform 185">
              <a:extLst>
                <a:ext uri="{FF2B5EF4-FFF2-40B4-BE49-F238E27FC236}">
                  <a16:creationId xmlns:a16="http://schemas.microsoft.com/office/drawing/2014/main" id="{97376B49-9948-ACDA-9524-01F497385ECD}"/>
                </a:ext>
              </a:extLst>
            </p:cNvPr>
            <p:cNvSpPr>
              <a:spLocks/>
            </p:cNvSpPr>
            <p:nvPr/>
          </p:nvSpPr>
          <p:spPr bwMode="auto">
            <a:xfrm>
              <a:off x="967" y="4063"/>
              <a:ext cx="25" cy="22"/>
            </a:xfrm>
            <a:custGeom>
              <a:avLst/>
              <a:gdLst>
                <a:gd name="T0" fmla="*/ 0 w 25"/>
                <a:gd name="T1" fmla="*/ 0 h 22"/>
                <a:gd name="T2" fmla="*/ 1 w 25"/>
                <a:gd name="T3" fmla="*/ 6 h 22"/>
                <a:gd name="T4" fmla="*/ 25 w 25"/>
                <a:gd name="T5" fmla="*/ 22 h 22"/>
                <a:gd name="T6" fmla="*/ 1 w 25"/>
                <a:gd name="T7" fmla="*/ 1 h 22"/>
                <a:gd name="T8" fmla="*/ 0 w 25"/>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 h="22">
                  <a:moveTo>
                    <a:pt x="0" y="0"/>
                  </a:moveTo>
                  <a:lnTo>
                    <a:pt x="1" y="6"/>
                  </a:lnTo>
                  <a:lnTo>
                    <a:pt x="25" y="22"/>
                  </a:lnTo>
                  <a:lnTo>
                    <a:pt x="1" y="1"/>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4" name="Freeform 186">
              <a:extLst>
                <a:ext uri="{FF2B5EF4-FFF2-40B4-BE49-F238E27FC236}">
                  <a16:creationId xmlns:a16="http://schemas.microsoft.com/office/drawing/2014/main" id="{E0EAF534-C362-42F9-87E8-54287768372E}"/>
                </a:ext>
              </a:extLst>
            </p:cNvPr>
            <p:cNvSpPr>
              <a:spLocks/>
            </p:cNvSpPr>
            <p:nvPr/>
          </p:nvSpPr>
          <p:spPr bwMode="auto">
            <a:xfrm>
              <a:off x="967" y="4063"/>
              <a:ext cx="25" cy="22"/>
            </a:xfrm>
            <a:custGeom>
              <a:avLst/>
              <a:gdLst>
                <a:gd name="T0" fmla="*/ 0 w 25"/>
                <a:gd name="T1" fmla="*/ 0 h 22"/>
                <a:gd name="T2" fmla="*/ 1 w 25"/>
                <a:gd name="T3" fmla="*/ 6 h 22"/>
                <a:gd name="T4" fmla="*/ 25 w 25"/>
                <a:gd name="T5" fmla="*/ 22 h 22"/>
                <a:gd name="T6" fmla="*/ 1 w 25"/>
                <a:gd name="T7" fmla="*/ 1 h 22"/>
                <a:gd name="T8" fmla="*/ 0 w 25"/>
                <a:gd name="T9" fmla="*/ 0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 h="22">
                  <a:moveTo>
                    <a:pt x="0" y="0"/>
                  </a:moveTo>
                  <a:lnTo>
                    <a:pt x="1" y="6"/>
                  </a:lnTo>
                  <a:lnTo>
                    <a:pt x="25" y="22"/>
                  </a:lnTo>
                  <a:lnTo>
                    <a:pt x="1" y="1"/>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5" name="Freeform 187">
              <a:extLst>
                <a:ext uri="{FF2B5EF4-FFF2-40B4-BE49-F238E27FC236}">
                  <a16:creationId xmlns:a16="http://schemas.microsoft.com/office/drawing/2014/main" id="{B4BFC687-6ABD-3B0F-283C-931235AA086B}"/>
                </a:ext>
              </a:extLst>
            </p:cNvPr>
            <p:cNvSpPr>
              <a:spLocks/>
            </p:cNvSpPr>
            <p:nvPr/>
          </p:nvSpPr>
          <p:spPr bwMode="auto">
            <a:xfrm>
              <a:off x="936"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6" name="Freeform 188">
              <a:extLst>
                <a:ext uri="{FF2B5EF4-FFF2-40B4-BE49-F238E27FC236}">
                  <a16:creationId xmlns:a16="http://schemas.microsoft.com/office/drawing/2014/main" id="{3A8749B5-0A8C-E053-D9E2-D355DCFD5FBE}"/>
                </a:ext>
              </a:extLst>
            </p:cNvPr>
            <p:cNvSpPr>
              <a:spLocks/>
            </p:cNvSpPr>
            <p:nvPr/>
          </p:nvSpPr>
          <p:spPr bwMode="auto">
            <a:xfrm>
              <a:off x="936" y="4031"/>
              <a:ext cx="3" cy="23"/>
            </a:xfrm>
            <a:custGeom>
              <a:avLst/>
              <a:gdLst>
                <a:gd name="T0" fmla="*/ 3 w 3"/>
                <a:gd name="T1" fmla="*/ 0 h 23"/>
                <a:gd name="T2" fmla="*/ 0 w 3"/>
                <a:gd name="T3" fmla="*/ 23 h 23"/>
                <a:gd name="T4" fmla="*/ 3 w 3"/>
                <a:gd name="T5" fmla="*/ 20 h 23"/>
                <a:gd name="T6" fmla="*/ 3 w 3"/>
                <a:gd name="T7" fmla="*/ 0 h 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 h="23">
                  <a:moveTo>
                    <a:pt x="3" y="0"/>
                  </a:moveTo>
                  <a:lnTo>
                    <a:pt x="0" y="23"/>
                  </a:lnTo>
                  <a:lnTo>
                    <a:pt x="3" y="20"/>
                  </a:lnTo>
                  <a:lnTo>
                    <a:pt x="3"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7" name="Freeform 189">
              <a:extLst>
                <a:ext uri="{FF2B5EF4-FFF2-40B4-BE49-F238E27FC236}">
                  <a16:creationId xmlns:a16="http://schemas.microsoft.com/office/drawing/2014/main" id="{93035506-1A20-C81B-A0AB-0A68B865EA4F}"/>
                </a:ext>
              </a:extLst>
            </p:cNvPr>
            <p:cNvSpPr>
              <a:spLocks/>
            </p:cNvSpPr>
            <p:nvPr/>
          </p:nvSpPr>
          <p:spPr bwMode="auto">
            <a:xfrm>
              <a:off x="906" y="4071"/>
              <a:ext cx="21" cy="2"/>
            </a:xfrm>
            <a:custGeom>
              <a:avLst/>
              <a:gdLst>
                <a:gd name="T0" fmla="*/ 0 w 21"/>
                <a:gd name="T1" fmla="*/ 0 h 2"/>
                <a:gd name="T2" fmla="*/ 21 w 21"/>
                <a:gd name="T3" fmla="*/ 2 h 2"/>
                <a:gd name="T4" fmla="*/ 2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2" y="2"/>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58" name="Freeform 190">
              <a:extLst>
                <a:ext uri="{FF2B5EF4-FFF2-40B4-BE49-F238E27FC236}">
                  <a16:creationId xmlns:a16="http://schemas.microsoft.com/office/drawing/2014/main" id="{9F8582E0-487B-6F19-30F2-F15DFDC9BC35}"/>
                </a:ext>
              </a:extLst>
            </p:cNvPr>
            <p:cNvSpPr>
              <a:spLocks/>
            </p:cNvSpPr>
            <p:nvPr/>
          </p:nvSpPr>
          <p:spPr bwMode="auto">
            <a:xfrm>
              <a:off x="906" y="4071"/>
              <a:ext cx="21" cy="2"/>
            </a:xfrm>
            <a:custGeom>
              <a:avLst/>
              <a:gdLst>
                <a:gd name="T0" fmla="*/ 0 w 21"/>
                <a:gd name="T1" fmla="*/ 0 h 2"/>
                <a:gd name="T2" fmla="*/ 21 w 21"/>
                <a:gd name="T3" fmla="*/ 2 h 2"/>
                <a:gd name="T4" fmla="*/ 2 w 21"/>
                <a:gd name="T5" fmla="*/ 2 h 2"/>
                <a:gd name="T6" fmla="*/ 0 w 21"/>
                <a:gd name="T7" fmla="*/ 0 h 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 h="2">
                  <a:moveTo>
                    <a:pt x="0" y="0"/>
                  </a:moveTo>
                  <a:lnTo>
                    <a:pt x="21" y="2"/>
                  </a:lnTo>
                  <a:lnTo>
                    <a:pt x="2" y="2"/>
                  </a:lnTo>
                  <a:lnTo>
                    <a:pt x="0" y="0"/>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59" name="Freeform 191">
              <a:extLst>
                <a:ext uri="{FF2B5EF4-FFF2-40B4-BE49-F238E27FC236}">
                  <a16:creationId xmlns:a16="http://schemas.microsoft.com/office/drawing/2014/main" id="{CA6CE870-D690-5E51-B9A3-F17BD9D08AAD}"/>
                </a:ext>
              </a:extLst>
            </p:cNvPr>
            <p:cNvSpPr>
              <a:spLocks/>
            </p:cNvSpPr>
            <p:nvPr/>
          </p:nvSpPr>
          <p:spPr bwMode="auto">
            <a:xfrm>
              <a:off x="1020" y="4020"/>
              <a:ext cx="120" cy="12"/>
            </a:xfrm>
            <a:custGeom>
              <a:avLst/>
              <a:gdLst>
                <a:gd name="T0" fmla="*/ 6 w 120"/>
                <a:gd name="T1" fmla="*/ 9 h 12"/>
                <a:gd name="T2" fmla="*/ 120 w 120"/>
                <a:gd name="T3" fmla="*/ 12 h 12"/>
                <a:gd name="T4" fmla="*/ 120 w 120"/>
                <a:gd name="T5" fmla="*/ 11 h 12"/>
                <a:gd name="T6" fmla="*/ 99 w 120"/>
                <a:gd name="T7" fmla="*/ 5 h 12"/>
                <a:gd name="T8" fmla="*/ 79 w 120"/>
                <a:gd name="T9" fmla="*/ 2 h 12"/>
                <a:gd name="T10" fmla="*/ 58 w 120"/>
                <a:gd name="T11" fmla="*/ 0 h 12"/>
                <a:gd name="T12" fmla="*/ 44 w 120"/>
                <a:gd name="T13" fmla="*/ 0 h 12"/>
                <a:gd name="T14" fmla="*/ 44 w 120"/>
                <a:gd name="T15" fmla="*/ 2 h 12"/>
                <a:gd name="T16" fmla="*/ 0 w 120"/>
                <a:gd name="T17" fmla="*/ 0 h 12"/>
                <a:gd name="T18" fmla="*/ 6 w 120"/>
                <a:gd name="T19" fmla="*/ 9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20" h="12">
                  <a:moveTo>
                    <a:pt x="6" y="9"/>
                  </a:moveTo>
                  <a:lnTo>
                    <a:pt x="120" y="12"/>
                  </a:lnTo>
                  <a:lnTo>
                    <a:pt x="120" y="11"/>
                  </a:lnTo>
                  <a:lnTo>
                    <a:pt x="99" y="5"/>
                  </a:lnTo>
                  <a:lnTo>
                    <a:pt x="79" y="2"/>
                  </a:lnTo>
                  <a:lnTo>
                    <a:pt x="58" y="0"/>
                  </a:lnTo>
                  <a:lnTo>
                    <a:pt x="44" y="0"/>
                  </a:lnTo>
                  <a:lnTo>
                    <a:pt x="44" y="2"/>
                  </a:lnTo>
                  <a:lnTo>
                    <a:pt x="0" y="0"/>
                  </a:lnTo>
                  <a:lnTo>
                    <a:pt x="6" y="9"/>
                  </a:lnTo>
                  <a:close/>
                </a:path>
              </a:pathLst>
            </a:custGeom>
            <a:solidFill>
              <a:srgbClr val="0054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0" name="Freeform 192">
              <a:extLst>
                <a:ext uri="{FF2B5EF4-FFF2-40B4-BE49-F238E27FC236}">
                  <a16:creationId xmlns:a16="http://schemas.microsoft.com/office/drawing/2014/main" id="{A2B6F596-2CF0-C2C7-B691-9D4F6206C723}"/>
                </a:ext>
              </a:extLst>
            </p:cNvPr>
            <p:cNvSpPr>
              <a:spLocks/>
            </p:cNvSpPr>
            <p:nvPr/>
          </p:nvSpPr>
          <p:spPr bwMode="auto">
            <a:xfrm>
              <a:off x="1020" y="4020"/>
              <a:ext cx="120" cy="12"/>
            </a:xfrm>
            <a:custGeom>
              <a:avLst/>
              <a:gdLst>
                <a:gd name="T0" fmla="*/ 6 w 120"/>
                <a:gd name="T1" fmla="*/ 9 h 12"/>
                <a:gd name="T2" fmla="*/ 120 w 120"/>
                <a:gd name="T3" fmla="*/ 12 h 12"/>
                <a:gd name="T4" fmla="*/ 120 w 120"/>
                <a:gd name="T5" fmla="*/ 11 h 12"/>
                <a:gd name="T6" fmla="*/ 99 w 120"/>
                <a:gd name="T7" fmla="*/ 5 h 12"/>
                <a:gd name="T8" fmla="*/ 79 w 120"/>
                <a:gd name="T9" fmla="*/ 2 h 12"/>
                <a:gd name="T10" fmla="*/ 58 w 120"/>
                <a:gd name="T11" fmla="*/ 0 h 12"/>
                <a:gd name="T12" fmla="*/ 44 w 120"/>
                <a:gd name="T13" fmla="*/ 0 h 12"/>
                <a:gd name="T14" fmla="*/ 44 w 120"/>
                <a:gd name="T15" fmla="*/ 2 h 12"/>
                <a:gd name="T16" fmla="*/ 0 w 120"/>
                <a:gd name="T17" fmla="*/ 0 h 12"/>
                <a:gd name="T18" fmla="*/ 6 w 120"/>
                <a:gd name="T19" fmla="*/ 9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20" h="12">
                  <a:moveTo>
                    <a:pt x="6" y="9"/>
                  </a:moveTo>
                  <a:lnTo>
                    <a:pt x="120" y="12"/>
                  </a:lnTo>
                  <a:lnTo>
                    <a:pt x="120" y="11"/>
                  </a:lnTo>
                  <a:lnTo>
                    <a:pt x="99" y="5"/>
                  </a:lnTo>
                  <a:lnTo>
                    <a:pt x="79" y="2"/>
                  </a:lnTo>
                  <a:lnTo>
                    <a:pt x="58" y="0"/>
                  </a:lnTo>
                  <a:lnTo>
                    <a:pt x="44" y="0"/>
                  </a:lnTo>
                  <a:lnTo>
                    <a:pt x="44" y="2"/>
                  </a:lnTo>
                  <a:lnTo>
                    <a:pt x="0" y="0"/>
                  </a:lnTo>
                  <a:lnTo>
                    <a:pt x="6" y="9"/>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1" name="Freeform 193">
              <a:extLst>
                <a:ext uri="{FF2B5EF4-FFF2-40B4-BE49-F238E27FC236}">
                  <a16:creationId xmlns:a16="http://schemas.microsoft.com/office/drawing/2014/main" id="{879E396E-8B53-2334-7F3A-EDCD96E9C065}"/>
                </a:ext>
              </a:extLst>
            </p:cNvPr>
            <p:cNvSpPr>
              <a:spLocks/>
            </p:cNvSpPr>
            <p:nvPr/>
          </p:nvSpPr>
          <p:spPr bwMode="auto">
            <a:xfrm>
              <a:off x="1066" y="3988"/>
              <a:ext cx="57" cy="32"/>
            </a:xfrm>
            <a:custGeom>
              <a:avLst/>
              <a:gdLst>
                <a:gd name="T0" fmla="*/ 57 w 57"/>
                <a:gd name="T1" fmla="*/ 32 h 32"/>
                <a:gd name="T2" fmla="*/ 56 w 57"/>
                <a:gd name="T3" fmla="*/ 24 h 32"/>
                <a:gd name="T4" fmla="*/ 53 w 57"/>
                <a:gd name="T5" fmla="*/ 17 h 32"/>
                <a:gd name="T6" fmla="*/ 49 w 57"/>
                <a:gd name="T7" fmla="*/ 9 h 32"/>
                <a:gd name="T8" fmla="*/ 43 w 57"/>
                <a:gd name="T9" fmla="*/ 4 h 32"/>
                <a:gd name="T10" fmla="*/ 37 w 57"/>
                <a:gd name="T11" fmla="*/ 0 h 32"/>
                <a:gd name="T12" fmla="*/ 24 w 57"/>
                <a:gd name="T13" fmla="*/ 0 h 32"/>
                <a:gd name="T14" fmla="*/ 0 w 57"/>
                <a:gd name="T15" fmla="*/ 27 h 32"/>
                <a:gd name="T16" fmla="*/ 0 w 57"/>
                <a:gd name="T17" fmla="*/ 32 h 32"/>
                <a:gd name="T18" fmla="*/ 57 w 57"/>
                <a:gd name="T19" fmla="*/ 32 h 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 h="32">
                  <a:moveTo>
                    <a:pt x="57" y="32"/>
                  </a:moveTo>
                  <a:lnTo>
                    <a:pt x="56" y="24"/>
                  </a:lnTo>
                  <a:lnTo>
                    <a:pt x="53" y="17"/>
                  </a:lnTo>
                  <a:lnTo>
                    <a:pt x="49" y="9"/>
                  </a:lnTo>
                  <a:lnTo>
                    <a:pt x="43" y="4"/>
                  </a:lnTo>
                  <a:lnTo>
                    <a:pt x="37" y="0"/>
                  </a:lnTo>
                  <a:lnTo>
                    <a:pt x="24" y="0"/>
                  </a:lnTo>
                  <a:lnTo>
                    <a:pt x="0" y="27"/>
                  </a:lnTo>
                  <a:lnTo>
                    <a:pt x="0" y="32"/>
                  </a:lnTo>
                  <a:lnTo>
                    <a:pt x="57"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2" name="Freeform 194">
              <a:extLst>
                <a:ext uri="{FF2B5EF4-FFF2-40B4-BE49-F238E27FC236}">
                  <a16:creationId xmlns:a16="http://schemas.microsoft.com/office/drawing/2014/main" id="{F4EB2281-F87C-11A3-E0BA-9A1E9C5BF722}"/>
                </a:ext>
              </a:extLst>
            </p:cNvPr>
            <p:cNvSpPr>
              <a:spLocks/>
            </p:cNvSpPr>
            <p:nvPr/>
          </p:nvSpPr>
          <p:spPr bwMode="auto">
            <a:xfrm>
              <a:off x="1066" y="3988"/>
              <a:ext cx="57" cy="32"/>
            </a:xfrm>
            <a:custGeom>
              <a:avLst/>
              <a:gdLst>
                <a:gd name="T0" fmla="*/ 57 w 57"/>
                <a:gd name="T1" fmla="*/ 32 h 32"/>
                <a:gd name="T2" fmla="*/ 56 w 57"/>
                <a:gd name="T3" fmla="*/ 24 h 32"/>
                <a:gd name="T4" fmla="*/ 53 w 57"/>
                <a:gd name="T5" fmla="*/ 17 h 32"/>
                <a:gd name="T6" fmla="*/ 49 w 57"/>
                <a:gd name="T7" fmla="*/ 9 h 32"/>
                <a:gd name="T8" fmla="*/ 43 w 57"/>
                <a:gd name="T9" fmla="*/ 4 h 32"/>
                <a:gd name="T10" fmla="*/ 37 w 57"/>
                <a:gd name="T11" fmla="*/ 0 h 32"/>
                <a:gd name="T12" fmla="*/ 24 w 57"/>
                <a:gd name="T13" fmla="*/ 0 h 32"/>
                <a:gd name="T14" fmla="*/ 0 w 57"/>
                <a:gd name="T15" fmla="*/ 27 h 32"/>
                <a:gd name="T16" fmla="*/ 0 w 57"/>
                <a:gd name="T17" fmla="*/ 32 h 32"/>
                <a:gd name="T18" fmla="*/ 57 w 57"/>
                <a:gd name="T19" fmla="*/ 32 h 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 h="32">
                  <a:moveTo>
                    <a:pt x="57" y="32"/>
                  </a:moveTo>
                  <a:lnTo>
                    <a:pt x="56" y="24"/>
                  </a:lnTo>
                  <a:lnTo>
                    <a:pt x="53" y="17"/>
                  </a:lnTo>
                  <a:lnTo>
                    <a:pt x="49" y="9"/>
                  </a:lnTo>
                  <a:lnTo>
                    <a:pt x="43" y="4"/>
                  </a:lnTo>
                  <a:lnTo>
                    <a:pt x="37" y="0"/>
                  </a:lnTo>
                  <a:lnTo>
                    <a:pt x="24" y="0"/>
                  </a:lnTo>
                  <a:lnTo>
                    <a:pt x="0" y="27"/>
                  </a:lnTo>
                  <a:lnTo>
                    <a:pt x="0" y="32"/>
                  </a:lnTo>
                  <a:lnTo>
                    <a:pt x="57" y="32"/>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3" name="Freeform 195">
              <a:extLst>
                <a:ext uri="{FF2B5EF4-FFF2-40B4-BE49-F238E27FC236}">
                  <a16:creationId xmlns:a16="http://schemas.microsoft.com/office/drawing/2014/main" id="{AA85D240-BA46-51DF-ABEB-E02CDED04077}"/>
                </a:ext>
              </a:extLst>
            </p:cNvPr>
            <p:cNvSpPr>
              <a:spLocks/>
            </p:cNvSpPr>
            <p:nvPr/>
          </p:nvSpPr>
          <p:spPr bwMode="auto">
            <a:xfrm>
              <a:off x="408" y="3859"/>
              <a:ext cx="411" cy="85"/>
            </a:xfrm>
            <a:custGeom>
              <a:avLst/>
              <a:gdLst>
                <a:gd name="T0" fmla="*/ 64 w 411"/>
                <a:gd name="T1" fmla="*/ 0 h 85"/>
                <a:gd name="T2" fmla="*/ 100 w 411"/>
                <a:gd name="T3" fmla="*/ 0 h 85"/>
                <a:gd name="T4" fmla="*/ 139 w 411"/>
                <a:gd name="T5" fmla="*/ 0 h 85"/>
                <a:gd name="T6" fmla="*/ 217 w 411"/>
                <a:gd name="T7" fmla="*/ 0 h 85"/>
                <a:gd name="T8" fmla="*/ 256 w 411"/>
                <a:gd name="T9" fmla="*/ 3 h 85"/>
                <a:gd name="T10" fmla="*/ 269 w 411"/>
                <a:gd name="T11" fmla="*/ 4 h 85"/>
                <a:gd name="T12" fmla="*/ 289 w 411"/>
                <a:gd name="T13" fmla="*/ 9 h 85"/>
                <a:gd name="T14" fmla="*/ 309 w 411"/>
                <a:gd name="T15" fmla="*/ 17 h 85"/>
                <a:gd name="T16" fmla="*/ 327 w 411"/>
                <a:gd name="T17" fmla="*/ 27 h 85"/>
                <a:gd name="T18" fmla="*/ 327 w 411"/>
                <a:gd name="T19" fmla="*/ 27 h 85"/>
                <a:gd name="T20" fmla="*/ 346 w 411"/>
                <a:gd name="T21" fmla="*/ 39 h 85"/>
                <a:gd name="T22" fmla="*/ 380 w 411"/>
                <a:gd name="T23" fmla="*/ 61 h 85"/>
                <a:gd name="T24" fmla="*/ 411 w 411"/>
                <a:gd name="T25" fmla="*/ 85 h 85"/>
                <a:gd name="T26" fmla="*/ 411 w 411"/>
                <a:gd name="T27" fmla="*/ 85 h 85"/>
                <a:gd name="T28" fmla="*/ 11 w 411"/>
                <a:gd name="T29" fmla="*/ 72 h 85"/>
                <a:gd name="T30" fmla="*/ 6 w 411"/>
                <a:gd name="T31" fmla="*/ 71 h 85"/>
                <a:gd name="T32" fmla="*/ 3 w 411"/>
                <a:gd name="T33" fmla="*/ 67 h 85"/>
                <a:gd name="T34" fmla="*/ 0 w 411"/>
                <a:gd name="T35" fmla="*/ 63 h 85"/>
                <a:gd name="T36" fmla="*/ 0 w 411"/>
                <a:gd name="T37" fmla="*/ 58 h 85"/>
                <a:gd name="T38" fmla="*/ 2 w 411"/>
                <a:gd name="T39" fmla="*/ 54 h 85"/>
                <a:gd name="T40" fmla="*/ 2 w 411"/>
                <a:gd name="T41" fmla="*/ 54 h 85"/>
                <a:gd name="T42" fmla="*/ 17 w 411"/>
                <a:gd name="T43" fmla="*/ 32 h 85"/>
                <a:gd name="T44" fmla="*/ 34 w 411"/>
                <a:gd name="T45" fmla="*/ 14 h 85"/>
                <a:gd name="T46" fmla="*/ 35 w 411"/>
                <a:gd name="T47" fmla="*/ 12 h 85"/>
                <a:gd name="T48" fmla="*/ 44 w 411"/>
                <a:gd name="T49" fmla="*/ 5 h 85"/>
                <a:gd name="T50" fmla="*/ 55 w 411"/>
                <a:gd name="T51" fmla="*/ 1 h 85"/>
                <a:gd name="T52" fmla="*/ 64 w 411"/>
                <a:gd name="T53" fmla="*/ 0 h 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411" h="85">
                  <a:moveTo>
                    <a:pt x="64" y="0"/>
                  </a:moveTo>
                  <a:lnTo>
                    <a:pt x="100" y="0"/>
                  </a:lnTo>
                  <a:lnTo>
                    <a:pt x="139" y="0"/>
                  </a:lnTo>
                  <a:lnTo>
                    <a:pt x="217" y="0"/>
                  </a:lnTo>
                  <a:lnTo>
                    <a:pt x="256" y="3"/>
                  </a:lnTo>
                  <a:lnTo>
                    <a:pt x="269" y="4"/>
                  </a:lnTo>
                  <a:lnTo>
                    <a:pt x="289" y="9"/>
                  </a:lnTo>
                  <a:lnTo>
                    <a:pt x="309" y="17"/>
                  </a:lnTo>
                  <a:lnTo>
                    <a:pt x="327" y="27"/>
                  </a:lnTo>
                  <a:lnTo>
                    <a:pt x="346" y="39"/>
                  </a:lnTo>
                  <a:lnTo>
                    <a:pt x="380" y="61"/>
                  </a:lnTo>
                  <a:lnTo>
                    <a:pt x="411" y="85"/>
                  </a:lnTo>
                  <a:lnTo>
                    <a:pt x="11" y="72"/>
                  </a:lnTo>
                  <a:lnTo>
                    <a:pt x="6" y="71"/>
                  </a:lnTo>
                  <a:lnTo>
                    <a:pt x="3" y="67"/>
                  </a:lnTo>
                  <a:lnTo>
                    <a:pt x="0" y="63"/>
                  </a:lnTo>
                  <a:lnTo>
                    <a:pt x="0" y="58"/>
                  </a:lnTo>
                  <a:lnTo>
                    <a:pt x="2" y="54"/>
                  </a:lnTo>
                  <a:lnTo>
                    <a:pt x="17" y="32"/>
                  </a:lnTo>
                  <a:lnTo>
                    <a:pt x="34" y="14"/>
                  </a:lnTo>
                  <a:lnTo>
                    <a:pt x="35" y="12"/>
                  </a:lnTo>
                  <a:lnTo>
                    <a:pt x="44" y="5"/>
                  </a:lnTo>
                  <a:lnTo>
                    <a:pt x="55" y="1"/>
                  </a:lnTo>
                  <a:lnTo>
                    <a:pt x="64" y="0"/>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4" name="Freeform 196">
              <a:extLst>
                <a:ext uri="{FF2B5EF4-FFF2-40B4-BE49-F238E27FC236}">
                  <a16:creationId xmlns:a16="http://schemas.microsoft.com/office/drawing/2014/main" id="{BC81D618-7340-6CC6-C422-DF3E7977E399}"/>
                </a:ext>
              </a:extLst>
            </p:cNvPr>
            <p:cNvSpPr>
              <a:spLocks/>
            </p:cNvSpPr>
            <p:nvPr/>
          </p:nvSpPr>
          <p:spPr bwMode="auto">
            <a:xfrm>
              <a:off x="408" y="3859"/>
              <a:ext cx="411" cy="85"/>
            </a:xfrm>
            <a:custGeom>
              <a:avLst/>
              <a:gdLst>
                <a:gd name="T0" fmla="*/ 64 w 411"/>
                <a:gd name="T1" fmla="*/ 0 h 85"/>
                <a:gd name="T2" fmla="*/ 100 w 411"/>
                <a:gd name="T3" fmla="*/ 0 h 85"/>
                <a:gd name="T4" fmla="*/ 139 w 411"/>
                <a:gd name="T5" fmla="*/ 0 h 85"/>
                <a:gd name="T6" fmla="*/ 217 w 411"/>
                <a:gd name="T7" fmla="*/ 0 h 85"/>
                <a:gd name="T8" fmla="*/ 256 w 411"/>
                <a:gd name="T9" fmla="*/ 3 h 85"/>
                <a:gd name="T10" fmla="*/ 269 w 411"/>
                <a:gd name="T11" fmla="*/ 4 h 85"/>
                <a:gd name="T12" fmla="*/ 289 w 411"/>
                <a:gd name="T13" fmla="*/ 9 h 85"/>
                <a:gd name="T14" fmla="*/ 309 w 411"/>
                <a:gd name="T15" fmla="*/ 17 h 85"/>
                <a:gd name="T16" fmla="*/ 327 w 411"/>
                <a:gd name="T17" fmla="*/ 27 h 85"/>
                <a:gd name="T18" fmla="*/ 327 w 411"/>
                <a:gd name="T19" fmla="*/ 27 h 85"/>
                <a:gd name="T20" fmla="*/ 346 w 411"/>
                <a:gd name="T21" fmla="*/ 39 h 85"/>
                <a:gd name="T22" fmla="*/ 380 w 411"/>
                <a:gd name="T23" fmla="*/ 61 h 85"/>
                <a:gd name="T24" fmla="*/ 411 w 411"/>
                <a:gd name="T25" fmla="*/ 85 h 85"/>
                <a:gd name="T26" fmla="*/ 411 w 411"/>
                <a:gd name="T27" fmla="*/ 85 h 85"/>
                <a:gd name="T28" fmla="*/ 11 w 411"/>
                <a:gd name="T29" fmla="*/ 72 h 85"/>
                <a:gd name="T30" fmla="*/ 6 w 411"/>
                <a:gd name="T31" fmla="*/ 71 h 85"/>
                <a:gd name="T32" fmla="*/ 3 w 411"/>
                <a:gd name="T33" fmla="*/ 67 h 85"/>
                <a:gd name="T34" fmla="*/ 0 w 411"/>
                <a:gd name="T35" fmla="*/ 63 h 85"/>
                <a:gd name="T36" fmla="*/ 0 w 411"/>
                <a:gd name="T37" fmla="*/ 58 h 85"/>
                <a:gd name="T38" fmla="*/ 2 w 411"/>
                <a:gd name="T39" fmla="*/ 54 h 85"/>
                <a:gd name="T40" fmla="*/ 2 w 411"/>
                <a:gd name="T41" fmla="*/ 54 h 85"/>
                <a:gd name="T42" fmla="*/ 17 w 411"/>
                <a:gd name="T43" fmla="*/ 32 h 85"/>
                <a:gd name="T44" fmla="*/ 34 w 411"/>
                <a:gd name="T45" fmla="*/ 14 h 85"/>
                <a:gd name="T46" fmla="*/ 35 w 411"/>
                <a:gd name="T47" fmla="*/ 12 h 85"/>
                <a:gd name="T48" fmla="*/ 44 w 411"/>
                <a:gd name="T49" fmla="*/ 5 h 85"/>
                <a:gd name="T50" fmla="*/ 55 w 411"/>
                <a:gd name="T51" fmla="*/ 1 h 85"/>
                <a:gd name="T52" fmla="*/ 64 w 411"/>
                <a:gd name="T53" fmla="*/ 0 h 8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411" h="85">
                  <a:moveTo>
                    <a:pt x="64" y="0"/>
                  </a:moveTo>
                  <a:lnTo>
                    <a:pt x="100" y="0"/>
                  </a:lnTo>
                  <a:lnTo>
                    <a:pt x="139" y="0"/>
                  </a:lnTo>
                  <a:lnTo>
                    <a:pt x="217" y="0"/>
                  </a:lnTo>
                  <a:lnTo>
                    <a:pt x="256" y="3"/>
                  </a:lnTo>
                  <a:lnTo>
                    <a:pt x="269" y="4"/>
                  </a:lnTo>
                  <a:lnTo>
                    <a:pt x="289" y="9"/>
                  </a:lnTo>
                  <a:lnTo>
                    <a:pt x="309" y="17"/>
                  </a:lnTo>
                  <a:lnTo>
                    <a:pt x="327" y="27"/>
                  </a:lnTo>
                  <a:lnTo>
                    <a:pt x="346" y="39"/>
                  </a:lnTo>
                  <a:lnTo>
                    <a:pt x="380" y="61"/>
                  </a:lnTo>
                  <a:lnTo>
                    <a:pt x="411" y="85"/>
                  </a:lnTo>
                  <a:lnTo>
                    <a:pt x="11" y="72"/>
                  </a:lnTo>
                  <a:lnTo>
                    <a:pt x="6" y="71"/>
                  </a:lnTo>
                  <a:lnTo>
                    <a:pt x="3" y="67"/>
                  </a:lnTo>
                  <a:lnTo>
                    <a:pt x="0" y="63"/>
                  </a:lnTo>
                  <a:lnTo>
                    <a:pt x="0" y="58"/>
                  </a:lnTo>
                  <a:lnTo>
                    <a:pt x="2" y="54"/>
                  </a:lnTo>
                  <a:lnTo>
                    <a:pt x="17" y="32"/>
                  </a:lnTo>
                  <a:lnTo>
                    <a:pt x="34" y="14"/>
                  </a:lnTo>
                  <a:lnTo>
                    <a:pt x="35" y="12"/>
                  </a:lnTo>
                  <a:lnTo>
                    <a:pt x="44" y="5"/>
                  </a:lnTo>
                  <a:lnTo>
                    <a:pt x="55" y="1"/>
                  </a:lnTo>
                  <a:lnTo>
                    <a:pt x="64"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5" name="Freeform 197">
              <a:extLst>
                <a:ext uri="{FF2B5EF4-FFF2-40B4-BE49-F238E27FC236}">
                  <a16:creationId xmlns:a16="http://schemas.microsoft.com/office/drawing/2014/main" id="{411C14C0-8533-300A-9B9B-48A2DE431F88}"/>
                </a:ext>
              </a:extLst>
            </p:cNvPr>
            <p:cNvSpPr>
              <a:spLocks/>
            </p:cNvSpPr>
            <p:nvPr/>
          </p:nvSpPr>
          <p:spPr bwMode="auto">
            <a:xfrm>
              <a:off x="419" y="3862"/>
              <a:ext cx="255" cy="69"/>
            </a:xfrm>
            <a:custGeom>
              <a:avLst/>
              <a:gdLst>
                <a:gd name="T0" fmla="*/ 0 w 255"/>
                <a:gd name="T1" fmla="*/ 69 h 69"/>
                <a:gd name="T2" fmla="*/ 6 w 255"/>
                <a:gd name="T3" fmla="*/ 67 h 69"/>
                <a:gd name="T4" fmla="*/ 255 w 255"/>
                <a:gd name="T5" fmla="*/ 3 h 69"/>
                <a:gd name="T6" fmla="*/ 168 w 255"/>
                <a:gd name="T7" fmla="*/ 0 h 69"/>
                <a:gd name="T8" fmla="*/ 0 w 255"/>
                <a:gd name="T9" fmla="*/ 69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5" h="69">
                  <a:moveTo>
                    <a:pt x="0" y="69"/>
                  </a:moveTo>
                  <a:lnTo>
                    <a:pt x="6" y="67"/>
                  </a:lnTo>
                  <a:lnTo>
                    <a:pt x="255" y="3"/>
                  </a:lnTo>
                  <a:lnTo>
                    <a:pt x="168" y="0"/>
                  </a:lnTo>
                  <a:lnTo>
                    <a:pt x="0"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6" name="Freeform 198">
              <a:extLst>
                <a:ext uri="{FF2B5EF4-FFF2-40B4-BE49-F238E27FC236}">
                  <a16:creationId xmlns:a16="http://schemas.microsoft.com/office/drawing/2014/main" id="{F8832C94-60EA-D554-CACD-C7D7093F7420}"/>
                </a:ext>
              </a:extLst>
            </p:cNvPr>
            <p:cNvSpPr>
              <a:spLocks/>
            </p:cNvSpPr>
            <p:nvPr/>
          </p:nvSpPr>
          <p:spPr bwMode="auto">
            <a:xfrm>
              <a:off x="419" y="3862"/>
              <a:ext cx="255" cy="69"/>
            </a:xfrm>
            <a:custGeom>
              <a:avLst/>
              <a:gdLst>
                <a:gd name="T0" fmla="*/ 0 w 255"/>
                <a:gd name="T1" fmla="*/ 69 h 69"/>
                <a:gd name="T2" fmla="*/ 6 w 255"/>
                <a:gd name="T3" fmla="*/ 67 h 69"/>
                <a:gd name="T4" fmla="*/ 255 w 255"/>
                <a:gd name="T5" fmla="*/ 3 h 69"/>
                <a:gd name="T6" fmla="*/ 168 w 255"/>
                <a:gd name="T7" fmla="*/ 0 h 69"/>
                <a:gd name="T8" fmla="*/ 0 w 255"/>
                <a:gd name="T9" fmla="*/ 69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5" h="69">
                  <a:moveTo>
                    <a:pt x="0" y="69"/>
                  </a:moveTo>
                  <a:lnTo>
                    <a:pt x="6" y="67"/>
                  </a:lnTo>
                  <a:lnTo>
                    <a:pt x="255" y="3"/>
                  </a:lnTo>
                  <a:lnTo>
                    <a:pt x="168" y="0"/>
                  </a:lnTo>
                  <a:lnTo>
                    <a:pt x="0" y="69"/>
                  </a:lnTo>
                </a:path>
              </a:pathLst>
            </a:custGeom>
            <a:noFill/>
            <a:ln w="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7" name="Freeform 199">
              <a:extLst>
                <a:ext uri="{FF2B5EF4-FFF2-40B4-BE49-F238E27FC236}">
                  <a16:creationId xmlns:a16="http://schemas.microsoft.com/office/drawing/2014/main" id="{00AA990C-874A-08B6-8C7E-CC93A3B4D5DA}"/>
                </a:ext>
              </a:extLst>
            </p:cNvPr>
            <p:cNvSpPr>
              <a:spLocks/>
            </p:cNvSpPr>
            <p:nvPr/>
          </p:nvSpPr>
          <p:spPr bwMode="auto">
            <a:xfrm>
              <a:off x="580" y="3859"/>
              <a:ext cx="36" cy="79"/>
            </a:xfrm>
            <a:custGeom>
              <a:avLst/>
              <a:gdLst>
                <a:gd name="T0" fmla="*/ 36 w 36"/>
                <a:gd name="T1" fmla="*/ 79 h 79"/>
                <a:gd name="T2" fmla="*/ 23 w 36"/>
                <a:gd name="T3" fmla="*/ 0 h 79"/>
                <a:gd name="T4" fmla="*/ 0 w 36"/>
                <a:gd name="T5" fmla="*/ 0 h 79"/>
                <a:gd name="T6" fmla="*/ 4 w 36"/>
                <a:gd name="T7" fmla="*/ 77 h 79"/>
                <a:gd name="T8" fmla="*/ 36 w 36"/>
                <a:gd name="T9" fmla="*/ 79 h 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79">
                  <a:moveTo>
                    <a:pt x="36" y="79"/>
                  </a:moveTo>
                  <a:lnTo>
                    <a:pt x="23" y="0"/>
                  </a:lnTo>
                  <a:lnTo>
                    <a:pt x="0" y="0"/>
                  </a:lnTo>
                  <a:lnTo>
                    <a:pt x="4" y="77"/>
                  </a:lnTo>
                  <a:lnTo>
                    <a:pt x="36" y="79"/>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68" name="Freeform 200">
              <a:extLst>
                <a:ext uri="{FF2B5EF4-FFF2-40B4-BE49-F238E27FC236}">
                  <a16:creationId xmlns:a16="http://schemas.microsoft.com/office/drawing/2014/main" id="{CD4C647F-E010-3312-5256-9B4D3A448B81}"/>
                </a:ext>
              </a:extLst>
            </p:cNvPr>
            <p:cNvSpPr>
              <a:spLocks/>
            </p:cNvSpPr>
            <p:nvPr/>
          </p:nvSpPr>
          <p:spPr bwMode="auto">
            <a:xfrm>
              <a:off x="580" y="3859"/>
              <a:ext cx="36" cy="79"/>
            </a:xfrm>
            <a:custGeom>
              <a:avLst/>
              <a:gdLst>
                <a:gd name="T0" fmla="*/ 36 w 36"/>
                <a:gd name="T1" fmla="*/ 79 h 79"/>
                <a:gd name="T2" fmla="*/ 23 w 36"/>
                <a:gd name="T3" fmla="*/ 0 h 79"/>
                <a:gd name="T4" fmla="*/ 0 w 36"/>
                <a:gd name="T5" fmla="*/ 0 h 79"/>
                <a:gd name="T6" fmla="*/ 4 w 36"/>
                <a:gd name="T7" fmla="*/ 77 h 79"/>
                <a:gd name="T8" fmla="*/ 36 w 36"/>
                <a:gd name="T9" fmla="*/ 79 h 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79">
                  <a:moveTo>
                    <a:pt x="36" y="79"/>
                  </a:moveTo>
                  <a:lnTo>
                    <a:pt x="23" y="0"/>
                  </a:lnTo>
                  <a:lnTo>
                    <a:pt x="0" y="0"/>
                  </a:lnTo>
                  <a:lnTo>
                    <a:pt x="4" y="77"/>
                  </a:lnTo>
                  <a:lnTo>
                    <a:pt x="36" y="7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69" name="Rectangle 201">
              <a:extLst>
                <a:ext uri="{FF2B5EF4-FFF2-40B4-BE49-F238E27FC236}">
                  <a16:creationId xmlns:a16="http://schemas.microsoft.com/office/drawing/2014/main" id="{5FEA99A1-00A8-559C-FB52-2677DF96FB20}"/>
                </a:ext>
              </a:extLst>
            </p:cNvPr>
            <p:cNvSpPr>
              <a:spLocks noChangeArrowheads="1"/>
            </p:cNvSpPr>
            <p:nvPr/>
          </p:nvSpPr>
          <p:spPr bwMode="auto">
            <a:xfrm>
              <a:off x="467" y="3859"/>
              <a:ext cx="6" cy="75"/>
            </a:xfrm>
            <a:prstGeom prst="rect">
              <a:avLst/>
            </a:prstGeom>
            <a:solidFill>
              <a:srgbClr val="003FB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170" name="Rectangle 202">
              <a:extLst>
                <a:ext uri="{FF2B5EF4-FFF2-40B4-BE49-F238E27FC236}">
                  <a16:creationId xmlns:a16="http://schemas.microsoft.com/office/drawing/2014/main" id="{0C446B69-6FEA-1093-C0D9-E3BFF68EE439}"/>
                </a:ext>
              </a:extLst>
            </p:cNvPr>
            <p:cNvSpPr>
              <a:spLocks noChangeArrowheads="1"/>
            </p:cNvSpPr>
            <p:nvPr/>
          </p:nvSpPr>
          <p:spPr bwMode="auto">
            <a:xfrm>
              <a:off x="467" y="3859"/>
              <a:ext cx="6" cy="75"/>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3171" name="Freeform 203">
              <a:extLst>
                <a:ext uri="{FF2B5EF4-FFF2-40B4-BE49-F238E27FC236}">
                  <a16:creationId xmlns:a16="http://schemas.microsoft.com/office/drawing/2014/main" id="{EB339450-15CE-97EE-5985-E7E3F66F9067}"/>
                </a:ext>
              </a:extLst>
            </p:cNvPr>
            <p:cNvSpPr>
              <a:spLocks/>
            </p:cNvSpPr>
            <p:nvPr/>
          </p:nvSpPr>
          <p:spPr bwMode="auto">
            <a:xfrm>
              <a:off x="712" y="3868"/>
              <a:ext cx="140" cy="74"/>
            </a:xfrm>
            <a:custGeom>
              <a:avLst/>
              <a:gdLst>
                <a:gd name="T0" fmla="*/ 25 w 140"/>
                <a:gd name="T1" fmla="*/ 9 h 74"/>
                <a:gd name="T2" fmla="*/ 56 w 140"/>
                <a:gd name="T3" fmla="*/ 23 h 74"/>
                <a:gd name="T4" fmla="*/ 86 w 140"/>
                <a:gd name="T5" fmla="*/ 40 h 74"/>
                <a:gd name="T6" fmla="*/ 113 w 140"/>
                <a:gd name="T7" fmla="*/ 57 h 74"/>
                <a:gd name="T8" fmla="*/ 140 w 140"/>
                <a:gd name="T9" fmla="*/ 72 h 74"/>
                <a:gd name="T10" fmla="*/ 122 w 140"/>
                <a:gd name="T11" fmla="*/ 74 h 74"/>
                <a:gd name="T12" fmla="*/ 53 w 140"/>
                <a:gd name="T13" fmla="*/ 26 h 74"/>
                <a:gd name="T14" fmla="*/ 27 w 140"/>
                <a:gd name="T15" fmla="*/ 12 h 74"/>
                <a:gd name="T16" fmla="*/ 13 w 140"/>
                <a:gd name="T17" fmla="*/ 5 h 74"/>
                <a:gd name="T18" fmla="*/ 0 w 140"/>
                <a:gd name="T19" fmla="*/ 0 h 74"/>
                <a:gd name="T20" fmla="*/ 25 w 140"/>
                <a:gd name="T21" fmla="*/ 9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0" h="74">
                  <a:moveTo>
                    <a:pt x="25" y="9"/>
                  </a:moveTo>
                  <a:lnTo>
                    <a:pt x="56" y="23"/>
                  </a:lnTo>
                  <a:lnTo>
                    <a:pt x="86" y="40"/>
                  </a:lnTo>
                  <a:lnTo>
                    <a:pt x="113" y="57"/>
                  </a:lnTo>
                  <a:lnTo>
                    <a:pt x="140" y="72"/>
                  </a:lnTo>
                  <a:lnTo>
                    <a:pt x="122" y="74"/>
                  </a:lnTo>
                  <a:lnTo>
                    <a:pt x="53" y="26"/>
                  </a:lnTo>
                  <a:lnTo>
                    <a:pt x="27" y="12"/>
                  </a:lnTo>
                  <a:lnTo>
                    <a:pt x="13" y="5"/>
                  </a:lnTo>
                  <a:lnTo>
                    <a:pt x="0" y="0"/>
                  </a:lnTo>
                  <a:lnTo>
                    <a:pt x="25" y="9"/>
                  </a:lnTo>
                  <a:close/>
                </a:path>
              </a:pathLst>
            </a:custGeom>
            <a:solidFill>
              <a:srgbClr val="C7C7C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2" name="Freeform 204">
              <a:extLst>
                <a:ext uri="{FF2B5EF4-FFF2-40B4-BE49-F238E27FC236}">
                  <a16:creationId xmlns:a16="http://schemas.microsoft.com/office/drawing/2014/main" id="{BFDCE082-F56B-15FB-F516-D3E5B67A5248}"/>
                </a:ext>
              </a:extLst>
            </p:cNvPr>
            <p:cNvSpPr>
              <a:spLocks/>
            </p:cNvSpPr>
            <p:nvPr/>
          </p:nvSpPr>
          <p:spPr bwMode="auto">
            <a:xfrm>
              <a:off x="712" y="3868"/>
              <a:ext cx="140" cy="74"/>
            </a:xfrm>
            <a:custGeom>
              <a:avLst/>
              <a:gdLst>
                <a:gd name="T0" fmla="*/ 25 w 140"/>
                <a:gd name="T1" fmla="*/ 9 h 74"/>
                <a:gd name="T2" fmla="*/ 56 w 140"/>
                <a:gd name="T3" fmla="*/ 23 h 74"/>
                <a:gd name="T4" fmla="*/ 86 w 140"/>
                <a:gd name="T5" fmla="*/ 40 h 74"/>
                <a:gd name="T6" fmla="*/ 113 w 140"/>
                <a:gd name="T7" fmla="*/ 57 h 74"/>
                <a:gd name="T8" fmla="*/ 140 w 140"/>
                <a:gd name="T9" fmla="*/ 72 h 74"/>
                <a:gd name="T10" fmla="*/ 122 w 140"/>
                <a:gd name="T11" fmla="*/ 74 h 74"/>
                <a:gd name="T12" fmla="*/ 53 w 140"/>
                <a:gd name="T13" fmla="*/ 26 h 74"/>
                <a:gd name="T14" fmla="*/ 27 w 140"/>
                <a:gd name="T15" fmla="*/ 12 h 74"/>
                <a:gd name="T16" fmla="*/ 13 w 140"/>
                <a:gd name="T17" fmla="*/ 5 h 74"/>
                <a:gd name="T18" fmla="*/ 0 w 140"/>
                <a:gd name="T19" fmla="*/ 0 h 74"/>
                <a:gd name="T20" fmla="*/ 25 w 140"/>
                <a:gd name="T21" fmla="*/ 9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0" h="74">
                  <a:moveTo>
                    <a:pt x="25" y="9"/>
                  </a:moveTo>
                  <a:lnTo>
                    <a:pt x="56" y="23"/>
                  </a:lnTo>
                  <a:lnTo>
                    <a:pt x="86" y="40"/>
                  </a:lnTo>
                  <a:lnTo>
                    <a:pt x="113" y="57"/>
                  </a:lnTo>
                  <a:lnTo>
                    <a:pt x="140" y="72"/>
                  </a:lnTo>
                  <a:lnTo>
                    <a:pt x="122" y="74"/>
                  </a:lnTo>
                  <a:lnTo>
                    <a:pt x="53" y="26"/>
                  </a:lnTo>
                  <a:lnTo>
                    <a:pt x="27" y="12"/>
                  </a:lnTo>
                  <a:lnTo>
                    <a:pt x="13" y="5"/>
                  </a:lnTo>
                  <a:lnTo>
                    <a:pt x="0" y="0"/>
                  </a:lnTo>
                  <a:lnTo>
                    <a:pt x="25" y="9"/>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3" name="Freeform 205">
              <a:extLst>
                <a:ext uri="{FF2B5EF4-FFF2-40B4-BE49-F238E27FC236}">
                  <a16:creationId xmlns:a16="http://schemas.microsoft.com/office/drawing/2014/main" id="{855009BE-43B0-ECEC-8CCD-DA30CDE89D26}"/>
                </a:ext>
              </a:extLst>
            </p:cNvPr>
            <p:cNvSpPr>
              <a:spLocks/>
            </p:cNvSpPr>
            <p:nvPr/>
          </p:nvSpPr>
          <p:spPr bwMode="auto">
            <a:xfrm>
              <a:off x="832" y="3945"/>
              <a:ext cx="15" cy="128"/>
            </a:xfrm>
            <a:custGeom>
              <a:avLst/>
              <a:gdLst>
                <a:gd name="T0" fmla="*/ 0 w 15"/>
                <a:gd name="T1" fmla="*/ 0 h 128"/>
                <a:gd name="T2" fmla="*/ 1 w 15"/>
                <a:gd name="T3" fmla="*/ 2 h 128"/>
                <a:gd name="T4" fmla="*/ 6 w 15"/>
                <a:gd name="T5" fmla="*/ 4 h 128"/>
                <a:gd name="T6" fmla="*/ 11 w 15"/>
                <a:gd name="T7" fmla="*/ 8 h 128"/>
                <a:gd name="T8" fmla="*/ 14 w 15"/>
                <a:gd name="T9" fmla="*/ 20 h 128"/>
                <a:gd name="T10" fmla="*/ 15 w 15"/>
                <a:gd name="T11" fmla="*/ 55 h 128"/>
                <a:gd name="T12" fmla="*/ 13 w 15"/>
                <a:gd name="T13" fmla="*/ 79 h 128"/>
                <a:gd name="T14" fmla="*/ 9 w 15"/>
                <a:gd name="T15" fmla="*/ 104 h 128"/>
                <a:gd name="T16" fmla="*/ 2 w 15"/>
                <a:gd name="T17" fmla="*/ 128 h 1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 h="128">
                  <a:moveTo>
                    <a:pt x="0" y="0"/>
                  </a:moveTo>
                  <a:lnTo>
                    <a:pt x="1" y="2"/>
                  </a:lnTo>
                  <a:lnTo>
                    <a:pt x="6" y="4"/>
                  </a:lnTo>
                  <a:lnTo>
                    <a:pt x="11" y="8"/>
                  </a:lnTo>
                  <a:lnTo>
                    <a:pt x="14" y="20"/>
                  </a:lnTo>
                  <a:lnTo>
                    <a:pt x="15" y="55"/>
                  </a:lnTo>
                  <a:lnTo>
                    <a:pt x="13" y="79"/>
                  </a:lnTo>
                  <a:lnTo>
                    <a:pt x="9" y="104"/>
                  </a:lnTo>
                  <a:lnTo>
                    <a:pt x="2" y="128"/>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4" name="Freeform 206">
              <a:extLst>
                <a:ext uri="{FF2B5EF4-FFF2-40B4-BE49-F238E27FC236}">
                  <a16:creationId xmlns:a16="http://schemas.microsoft.com/office/drawing/2014/main" id="{64180537-5647-4D6E-A667-119A83D76A9E}"/>
                </a:ext>
              </a:extLst>
            </p:cNvPr>
            <p:cNvSpPr>
              <a:spLocks/>
            </p:cNvSpPr>
            <p:nvPr/>
          </p:nvSpPr>
          <p:spPr bwMode="auto">
            <a:xfrm>
              <a:off x="603" y="3939"/>
              <a:ext cx="11" cy="132"/>
            </a:xfrm>
            <a:custGeom>
              <a:avLst/>
              <a:gdLst>
                <a:gd name="T0" fmla="*/ 7 w 11"/>
                <a:gd name="T1" fmla="*/ 132 h 132"/>
                <a:gd name="T2" fmla="*/ 9 w 11"/>
                <a:gd name="T3" fmla="*/ 107 h 132"/>
                <a:gd name="T4" fmla="*/ 11 w 11"/>
                <a:gd name="T5" fmla="*/ 81 h 132"/>
                <a:gd name="T6" fmla="*/ 9 w 11"/>
                <a:gd name="T7" fmla="*/ 55 h 132"/>
                <a:gd name="T8" fmla="*/ 7 w 11"/>
                <a:gd name="T9" fmla="*/ 31 h 132"/>
                <a:gd name="T10" fmla="*/ 2 w 11"/>
                <a:gd name="T11" fmla="*/ 6 h 132"/>
                <a:gd name="T12" fmla="*/ 0 w 11"/>
                <a:gd name="T13" fmla="*/ 0 h 1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 h="132">
                  <a:moveTo>
                    <a:pt x="7" y="132"/>
                  </a:moveTo>
                  <a:lnTo>
                    <a:pt x="9" y="107"/>
                  </a:lnTo>
                  <a:lnTo>
                    <a:pt x="11" y="81"/>
                  </a:lnTo>
                  <a:lnTo>
                    <a:pt x="9" y="55"/>
                  </a:lnTo>
                  <a:lnTo>
                    <a:pt x="7" y="31"/>
                  </a:lnTo>
                  <a:lnTo>
                    <a:pt x="2" y="6"/>
                  </a:lnTo>
                  <a:lnTo>
                    <a:pt x="0"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5" name="Freeform 207">
              <a:extLst>
                <a:ext uri="{FF2B5EF4-FFF2-40B4-BE49-F238E27FC236}">
                  <a16:creationId xmlns:a16="http://schemas.microsoft.com/office/drawing/2014/main" id="{C327B938-DD2B-25B2-D5E3-BC3822B2E3F0}"/>
                </a:ext>
              </a:extLst>
            </p:cNvPr>
            <p:cNvSpPr>
              <a:spLocks/>
            </p:cNvSpPr>
            <p:nvPr/>
          </p:nvSpPr>
          <p:spPr bwMode="auto">
            <a:xfrm>
              <a:off x="383" y="3863"/>
              <a:ext cx="73" cy="208"/>
            </a:xfrm>
            <a:custGeom>
              <a:avLst/>
              <a:gdLst>
                <a:gd name="T0" fmla="*/ 63 w 73"/>
                <a:gd name="T1" fmla="*/ 0 h 208"/>
                <a:gd name="T2" fmla="*/ 45 w 73"/>
                <a:gd name="T3" fmla="*/ 15 h 208"/>
                <a:gd name="T4" fmla="*/ 28 w 73"/>
                <a:gd name="T5" fmla="*/ 32 h 208"/>
                <a:gd name="T6" fmla="*/ 14 w 73"/>
                <a:gd name="T7" fmla="*/ 51 h 208"/>
                <a:gd name="T8" fmla="*/ 2 w 73"/>
                <a:gd name="T9" fmla="*/ 68 h 208"/>
                <a:gd name="T10" fmla="*/ 0 w 73"/>
                <a:gd name="T11" fmla="*/ 75 h 208"/>
                <a:gd name="T12" fmla="*/ 0 w 73"/>
                <a:gd name="T13" fmla="*/ 82 h 208"/>
                <a:gd name="T14" fmla="*/ 2 w 73"/>
                <a:gd name="T15" fmla="*/ 89 h 208"/>
                <a:gd name="T16" fmla="*/ 6 w 73"/>
                <a:gd name="T17" fmla="*/ 95 h 208"/>
                <a:gd name="T18" fmla="*/ 10 w 73"/>
                <a:gd name="T19" fmla="*/ 99 h 208"/>
                <a:gd name="T20" fmla="*/ 44 w 73"/>
                <a:gd name="T21" fmla="*/ 131 h 208"/>
                <a:gd name="T22" fmla="*/ 53 w 73"/>
                <a:gd name="T23" fmla="*/ 137 h 208"/>
                <a:gd name="T24" fmla="*/ 59 w 73"/>
                <a:gd name="T25" fmla="*/ 143 h 208"/>
                <a:gd name="T26" fmla="*/ 64 w 73"/>
                <a:gd name="T27" fmla="*/ 151 h 208"/>
                <a:gd name="T28" fmla="*/ 67 w 73"/>
                <a:gd name="T29" fmla="*/ 160 h 208"/>
                <a:gd name="T30" fmla="*/ 69 w 73"/>
                <a:gd name="T31" fmla="*/ 169 h 208"/>
                <a:gd name="T32" fmla="*/ 73 w 73"/>
                <a:gd name="T33" fmla="*/ 208 h 20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73" h="208">
                  <a:moveTo>
                    <a:pt x="63" y="0"/>
                  </a:moveTo>
                  <a:lnTo>
                    <a:pt x="45" y="15"/>
                  </a:lnTo>
                  <a:lnTo>
                    <a:pt x="28" y="32"/>
                  </a:lnTo>
                  <a:lnTo>
                    <a:pt x="14" y="51"/>
                  </a:lnTo>
                  <a:lnTo>
                    <a:pt x="2" y="68"/>
                  </a:lnTo>
                  <a:lnTo>
                    <a:pt x="0" y="75"/>
                  </a:lnTo>
                  <a:lnTo>
                    <a:pt x="0" y="82"/>
                  </a:lnTo>
                  <a:lnTo>
                    <a:pt x="2" y="89"/>
                  </a:lnTo>
                  <a:lnTo>
                    <a:pt x="6" y="95"/>
                  </a:lnTo>
                  <a:lnTo>
                    <a:pt x="10" y="99"/>
                  </a:lnTo>
                  <a:lnTo>
                    <a:pt x="44" y="131"/>
                  </a:lnTo>
                  <a:lnTo>
                    <a:pt x="53" y="137"/>
                  </a:lnTo>
                  <a:lnTo>
                    <a:pt x="59" y="143"/>
                  </a:lnTo>
                  <a:lnTo>
                    <a:pt x="64" y="151"/>
                  </a:lnTo>
                  <a:lnTo>
                    <a:pt x="67" y="160"/>
                  </a:lnTo>
                  <a:lnTo>
                    <a:pt x="69" y="169"/>
                  </a:lnTo>
                  <a:lnTo>
                    <a:pt x="73" y="208"/>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6" name="Freeform 208">
              <a:extLst>
                <a:ext uri="{FF2B5EF4-FFF2-40B4-BE49-F238E27FC236}">
                  <a16:creationId xmlns:a16="http://schemas.microsoft.com/office/drawing/2014/main" id="{58C2A563-ED6E-B9DA-6E89-AF354B3F48A9}"/>
                </a:ext>
              </a:extLst>
            </p:cNvPr>
            <p:cNvSpPr>
              <a:spLocks/>
            </p:cNvSpPr>
            <p:nvPr/>
          </p:nvSpPr>
          <p:spPr bwMode="auto">
            <a:xfrm>
              <a:off x="178" y="3931"/>
              <a:ext cx="36" cy="42"/>
            </a:xfrm>
            <a:custGeom>
              <a:avLst/>
              <a:gdLst>
                <a:gd name="T0" fmla="*/ 0 w 36"/>
                <a:gd name="T1" fmla="*/ 21 h 42"/>
                <a:gd name="T2" fmla="*/ 0 w 36"/>
                <a:gd name="T3" fmla="*/ 21 h 42"/>
                <a:gd name="T4" fmla="*/ 1 w 36"/>
                <a:gd name="T5" fmla="*/ 14 h 42"/>
                <a:gd name="T6" fmla="*/ 5 w 36"/>
                <a:gd name="T7" fmla="*/ 8 h 42"/>
                <a:gd name="T8" fmla="*/ 10 w 36"/>
                <a:gd name="T9" fmla="*/ 3 h 42"/>
                <a:gd name="T10" fmla="*/ 16 w 36"/>
                <a:gd name="T11" fmla="*/ 0 h 42"/>
                <a:gd name="T12" fmla="*/ 19 w 36"/>
                <a:gd name="T13" fmla="*/ 2 h 42"/>
                <a:gd name="T14" fmla="*/ 24 w 36"/>
                <a:gd name="T15" fmla="*/ 7 h 42"/>
                <a:gd name="T16" fmla="*/ 29 w 36"/>
                <a:gd name="T17" fmla="*/ 14 h 42"/>
                <a:gd name="T18" fmla="*/ 33 w 36"/>
                <a:gd name="T19" fmla="*/ 23 h 42"/>
                <a:gd name="T20" fmla="*/ 36 w 36"/>
                <a:gd name="T21" fmla="*/ 32 h 42"/>
                <a:gd name="T22" fmla="*/ 36 w 36"/>
                <a:gd name="T23" fmla="*/ 42 h 42"/>
                <a:gd name="T24" fmla="*/ 0 w 36"/>
                <a:gd name="T25" fmla="*/ 42 h 42"/>
                <a:gd name="T26" fmla="*/ 0 w 36"/>
                <a:gd name="T27" fmla="*/ 21 h 4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6" h="42">
                  <a:moveTo>
                    <a:pt x="0" y="21"/>
                  </a:moveTo>
                  <a:lnTo>
                    <a:pt x="0" y="21"/>
                  </a:lnTo>
                  <a:lnTo>
                    <a:pt x="1" y="14"/>
                  </a:lnTo>
                  <a:lnTo>
                    <a:pt x="5" y="8"/>
                  </a:lnTo>
                  <a:lnTo>
                    <a:pt x="10" y="3"/>
                  </a:lnTo>
                  <a:lnTo>
                    <a:pt x="16" y="0"/>
                  </a:lnTo>
                  <a:lnTo>
                    <a:pt x="19" y="2"/>
                  </a:lnTo>
                  <a:lnTo>
                    <a:pt x="24" y="7"/>
                  </a:lnTo>
                  <a:lnTo>
                    <a:pt x="29" y="14"/>
                  </a:lnTo>
                  <a:lnTo>
                    <a:pt x="33" y="23"/>
                  </a:lnTo>
                  <a:lnTo>
                    <a:pt x="36" y="32"/>
                  </a:lnTo>
                  <a:lnTo>
                    <a:pt x="36" y="42"/>
                  </a:lnTo>
                  <a:lnTo>
                    <a:pt x="0" y="42"/>
                  </a:lnTo>
                  <a:lnTo>
                    <a:pt x="0" y="21"/>
                  </a:lnTo>
                  <a:close/>
                </a:path>
              </a:pathLst>
            </a:custGeom>
            <a:solidFill>
              <a:srgbClr val="FF6B2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7" name="Freeform 209">
              <a:extLst>
                <a:ext uri="{FF2B5EF4-FFF2-40B4-BE49-F238E27FC236}">
                  <a16:creationId xmlns:a16="http://schemas.microsoft.com/office/drawing/2014/main" id="{7ABDE111-E4A3-D65C-A31E-EBF71DB6DD2A}"/>
                </a:ext>
              </a:extLst>
            </p:cNvPr>
            <p:cNvSpPr>
              <a:spLocks/>
            </p:cNvSpPr>
            <p:nvPr/>
          </p:nvSpPr>
          <p:spPr bwMode="auto">
            <a:xfrm>
              <a:off x="178" y="3931"/>
              <a:ext cx="36" cy="42"/>
            </a:xfrm>
            <a:custGeom>
              <a:avLst/>
              <a:gdLst>
                <a:gd name="T0" fmla="*/ 0 w 36"/>
                <a:gd name="T1" fmla="*/ 21 h 42"/>
                <a:gd name="T2" fmla="*/ 0 w 36"/>
                <a:gd name="T3" fmla="*/ 21 h 42"/>
                <a:gd name="T4" fmla="*/ 1 w 36"/>
                <a:gd name="T5" fmla="*/ 14 h 42"/>
                <a:gd name="T6" fmla="*/ 5 w 36"/>
                <a:gd name="T7" fmla="*/ 8 h 42"/>
                <a:gd name="T8" fmla="*/ 10 w 36"/>
                <a:gd name="T9" fmla="*/ 3 h 42"/>
                <a:gd name="T10" fmla="*/ 16 w 36"/>
                <a:gd name="T11" fmla="*/ 0 h 42"/>
                <a:gd name="T12" fmla="*/ 19 w 36"/>
                <a:gd name="T13" fmla="*/ 2 h 42"/>
                <a:gd name="T14" fmla="*/ 24 w 36"/>
                <a:gd name="T15" fmla="*/ 7 h 42"/>
                <a:gd name="T16" fmla="*/ 29 w 36"/>
                <a:gd name="T17" fmla="*/ 14 h 42"/>
                <a:gd name="T18" fmla="*/ 33 w 36"/>
                <a:gd name="T19" fmla="*/ 23 h 42"/>
                <a:gd name="T20" fmla="*/ 36 w 36"/>
                <a:gd name="T21" fmla="*/ 32 h 42"/>
                <a:gd name="T22" fmla="*/ 36 w 36"/>
                <a:gd name="T23" fmla="*/ 42 h 42"/>
                <a:gd name="T24" fmla="*/ 0 w 36"/>
                <a:gd name="T25" fmla="*/ 42 h 42"/>
                <a:gd name="T26" fmla="*/ 0 w 36"/>
                <a:gd name="T27" fmla="*/ 21 h 4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6" h="42">
                  <a:moveTo>
                    <a:pt x="0" y="21"/>
                  </a:moveTo>
                  <a:lnTo>
                    <a:pt x="0" y="21"/>
                  </a:lnTo>
                  <a:lnTo>
                    <a:pt x="1" y="14"/>
                  </a:lnTo>
                  <a:lnTo>
                    <a:pt x="5" y="8"/>
                  </a:lnTo>
                  <a:lnTo>
                    <a:pt x="10" y="3"/>
                  </a:lnTo>
                  <a:lnTo>
                    <a:pt x="16" y="0"/>
                  </a:lnTo>
                  <a:lnTo>
                    <a:pt x="19" y="2"/>
                  </a:lnTo>
                  <a:lnTo>
                    <a:pt x="24" y="7"/>
                  </a:lnTo>
                  <a:lnTo>
                    <a:pt x="29" y="14"/>
                  </a:lnTo>
                  <a:lnTo>
                    <a:pt x="33" y="23"/>
                  </a:lnTo>
                  <a:lnTo>
                    <a:pt x="36" y="32"/>
                  </a:lnTo>
                  <a:lnTo>
                    <a:pt x="36" y="42"/>
                  </a:lnTo>
                  <a:lnTo>
                    <a:pt x="0" y="42"/>
                  </a:lnTo>
                  <a:lnTo>
                    <a:pt x="0" y="21"/>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8" name="Freeform 210">
              <a:extLst>
                <a:ext uri="{FF2B5EF4-FFF2-40B4-BE49-F238E27FC236}">
                  <a16:creationId xmlns:a16="http://schemas.microsoft.com/office/drawing/2014/main" id="{78D3F815-07E3-30AC-2F7C-853960E39245}"/>
                </a:ext>
              </a:extLst>
            </p:cNvPr>
            <p:cNvSpPr>
              <a:spLocks/>
            </p:cNvSpPr>
            <p:nvPr/>
          </p:nvSpPr>
          <p:spPr bwMode="auto">
            <a:xfrm>
              <a:off x="771" y="3920"/>
              <a:ext cx="48" cy="24"/>
            </a:xfrm>
            <a:custGeom>
              <a:avLst/>
              <a:gdLst>
                <a:gd name="T0" fmla="*/ 15 w 48"/>
                <a:gd name="T1" fmla="*/ 0 h 24"/>
                <a:gd name="T2" fmla="*/ 0 w 48"/>
                <a:gd name="T3" fmla="*/ 23 h 24"/>
                <a:gd name="T4" fmla="*/ 48 w 48"/>
                <a:gd name="T5" fmla="*/ 24 h 24"/>
                <a:gd name="T6" fmla="*/ 15 w 48"/>
                <a:gd name="T7" fmla="*/ 0 h 2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8" h="24">
                  <a:moveTo>
                    <a:pt x="15" y="0"/>
                  </a:moveTo>
                  <a:lnTo>
                    <a:pt x="0" y="23"/>
                  </a:lnTo>
                  <a:lnTo>
                    <a:pt x="48" y="24"/>
                  </a:lnTo>
                  <a:lnTo>
                    <a:pt x="15" y="0"/>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9" name="Freeform 211">
              <a:extLst>
                <a:ext uri="{FF2B5EF4-FFF2-40B4-BE49-F238E27FC236}">
                  <a16:creationId xmlns:a16="http://schemas.microsoft.com/office/drawing/2014/main" id="{2B097923-4186-2651-EF39-E401178145E8}"/>
                </a:ext>
              </a:extLst>
            </p:cNvPr>
            <p:cNvSpPr>
              <a:spLocks/>
            </p:cNvSpPr>
            <p:nvPr/>
          </p:nvSpPr>
          <p:spPr bwMode="auto">
            <a:xfrm>
              <a:off x="771" y="3920"/>
              <a:ext cx="48" cy="24"/>
            </a:xfrm>
            <a:custGeom>
              <a:avLst/>
              <a:gdLst>
                <a:gd name="T0" fmla="*/ 15 w 48"/>
                <a:gd name="T1" fmla="*/ 0 h 24"/>
                <a:gd name="T2" fmla="*/ 0 w 48"/>
                <a:gd name="T3" fmla="*/ 23 h 24"/>
                <a:gd name="T4" fmla="*/ 48 w 48"/>
                <a:gd name="T5" fmla="*/ 24 h 24"/>
                <a:gd name="T6" fmla="*/ 15 w 48"/>
                <a:gd name="T7" fmla="*/ 0 h 2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8" h="24">
                  <a:moveTo>
                    <a:pt x="15" y="0"/>
                  </a:moveTo>
                  <a:lnTo>
                    <a:pt x="0" y="23"/>
                  </a:lnTo>
                  <a:lnTo>
                    <a:pt x="48" y="24"/>
                  </a:lnTo>
                  <a:lnTo>
                    <a:pt x="15"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0" name="Freeform 212">
              <a:extLst>
                <a:ext uri="{FF2B5EF4-FFF2-40B4-BE49-F238E27FC236}">
                  <a16:creationId xmlns:a16="http://schemas.microsoft.com/office/drawing/2014/main" id="{4808BCA6-E417-1EC9-2938-E98CB9195B05}"/>
                </a:ext>
              </a:extLst>
            </p:cNvPr>
            <p:cNvSpPr>
              <a:spLocks/>
            </p:cNvSpPr>
            <p:nvPr/>
          </p:nvSpPr>
          <p:spPr bwMode="auto">
            <a:xfrm>
              <a:off x="783" y="3914"/>
              <a:ext cx="18" cy="33"/>
            </a:xfrm>
            <a:custGeom>
              <a:avLst/>
              <a:gdLst>
                <a:gd name="T0" fmla="*/ 1 w 18"/>
                <a:gd name="T1" fmla="*/ 33 h 33"/>
                <a:gd name="T2" fmla="*/ 6 w 18"/>
                <a:gd name="T3" fmla="*/ 31 h 33"/>
                <a:gd name="T4" fmla="*/ 11 w 18"/>
                <a:gd name="T5" fmla="*/ 29 h 33"/>
                <a:gd name="T6" fmla="*/ 15 w 18"/>
                <a:gd name="T7" fmla="*/ 25 h 33"/>
                <a:gd name="T8" fmla="*/ 18 w 18"/>
                <a:gd name="T9" fmla="*/ 20 h 33"/>
                <a:gd name="T10" fmla="*/ 18 w 18"/>
                <a:gd name="T11" fmla="*/ 13 h 33"/>
                <a:gd name="T12" fmla="*/ 15 w 18"/>
                <a:gd name="T13" fmla="*/ 8 h 33"/>
                <a:gd name="T14" fmla="*/ 11 w 18"/>
                <a:gd name="T15" fmla="*/ 4 h 33"/>
                <a:gd name="T16" fmla="*/ 6 w 18"/>
                <a:gd name="T17" fmla="*/ 2 h 33"/>
                <a:gd name="T18" fmla="*/ 1 w 18"/>
                <a:gd name="T19" fmla="*/ 0 h 33"/>
                <a:gd name="T20" fmla="*/ 0 w 18"/>
                <a:gd name="T21" fmla="*/ 33 h 33"/>
                <a:gd name="T22" fmla="*/ 1 w 18"/>
                <a:gd name="T23" fmla="*/ 33 h 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8" h="33">
                  <a:moveTo>
                    <a:pt x="1" y="33"/>
                  </a:moveTo>
                  <a:lnTo>
                    <a:pt x="6" y="31"/>
                  </a:lnTo>
                  <a:lnTo>
                    <a:pt x="11" y="29"/>
                  </a:lnTo>
                  <a:lnTo>
                    <a:pt x="15" y="25"/>
                  </a:lnTo>
                  <a:lnTo>
                    <a:pt x="18" y="20"/>
                  </a:lnTo>
                  <a:lnTo>
                    <a:pt x="18" y="13"/>
                  </a:lnTo>
                  <a:lnTo>
                    <a:pt x="15" y="8"/>
                  </a:lnTo>
                  <a:lnTo>
                    <a:pt x="11" y="4"/>
                  </a:lnTo>
                  <a:lnTo>
                    <a:pt x="6" y="2"/>
                  </a:lnTo>
                  <a:lnTo>
                    <a:pt x="1" y="0"/>
                  </a:lnTo>
                  <a:lnTo>
                    <a:pt x="0" y="33"/>
                  </a:lnTo>
                  <a:lnTo>
                    <a:pt x="1" y="33"/>
                  </a:lnTo>
                  <a:close/>
                </a:path>
              </a:pathLst>
            </a:custGeom>
            <a:solidFill>
              <a:srgbClr val="003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81" name="Freeform 213">
              <a:extLst>
                <a:ext uri="{FF2B5EF4-FFF2-40B4-BE49-F238E27FC236}">
                  <a16:creationId xmlns:a16="http://schemas.microsoft.com/office/drawing/2014/main" id="{4112F129-7520-2BB2-60D0-1652A824810B}"/>
                </a:ext>
              </a:extLst>
            </p:cNvPr>
            <p:cNvSpPr>
              <a:spLocks/>
            </p:cNvSpPr>
            <p:nvPr/>
          </p:nvSpPr>
          <p:spPr bwMode="auto">
            <a:xfrm>
              <a:off x="783" y="3914"/>
              <a:ext cx="18" cy="33"/>
            </a:xfrm>
            <a:custGeom>
              <a:avLst/>
              <a:gdLst>
                <a:gd name="T0" fmla="*/ 1 w 18"/>
                <a:gd name="T1" fmla="*/ 33 h 33"/>
                <a:gd name="T2" fmla="*/ 6 w 18"/>
                <a:gd name="T3" fmla="*/ 31 h 33"/>
                <a:gd name="T4" fmla="*/ 11 w 18"/>
                <a:gd name="T5" fmla="*/ 29 h 33"/>
                <a:gd name="T6" fmla="*/ 15 w 18"/>
                <a:gd name="T7" fmla="*/ 25 h 33"/>
                <a:gd name="T8" fmla="*/ 18 w 18"/>
                <a:gd name="T9" fmla="*/ 20 h 33"/>
                <a:gd name="T10" fmla="*/ 18 w 18"/>
                <a:gd name="T11" fmla="*/ 13 h 33"/>
                <a:gd name="T12" fmla="*/ 15 w 18"/>
                <a:gd name="T13" fmla="*/ 8 h 33"/>
                <a:gd name="T14" fmla="*/ 11 w 18"/>
                <a:gd name="T15" fmla="*/ 4 h 33"/>
                <a:gd name="T16" fmla="*/ 6 w 18"/>
                <a:gd name="T17" fmla="*/ 2 h 33"/>
                <a:gd name="T18" fmla="*/ 1 w 18"/>
                <a:gd name="T19" fmla="*/ 0 h 33"/>
                <a:gd name="T20" fmla="*/ 0 w 18"/>
                <a:gd name="T21" fmla="*/ 33 h 33"/>
                <a:gd name="T22" fmla="*/ 1 w 18"/>
                <a:gd name="T23" fmla="*/ 33 h 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8" h="33">
                  <a:moveTo>
                    <a:pt x="1" y="33"/>
                  </a:moveTo>
                  <a:lnTo>
                    <a:pt x="6" y="31"/>
                  </a:lnTo>
                  <a:lnTo>
                    <a:pt x="11" y="29"/>
                  </a:lnTo>
                  <a:lnTo>
                    <a:pt x="15" y="25"/>
                  </a:lnTo>
                  <a:lnTo>
                    <a:pt x="18" y="20"/>
                  </a:lnTo>
                  <a:lnTo>
                    <a:pt x="18" y="13"/>
                  </a:lnTo>
                  <a:lnTo>
                    <a:pt x="15" y="8"/>
                  </a:lnTo>
                  <a:lnTo>
                    <a:pt x="11" y="4"/>
                  </a:lnTo>
                  <a:lnTo>
                    <a:pt x="6" y="2"/>
                  </a:lnTo>
                  <a:lnTo>
                    <a:pt x="1" y="0"/>
                  </a:lnTo>
                  <a:lnTo>
                    <a:pt x="0" y="33"/>
                  </a:lnTo>
                  <a:lnTo>
                    <a:pt x="1" y="33"/>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2" name="Freeform 214">
              <a:extLst>
                <a:ext uri="{FF2B5EF4-FFF2-40B4-BE49-F238E27FC236}">
                  <a16:creationId xmlns:a16="http://schemas.microsoft.com/office/drawing/2014/main" id="{08F97BF2-159A-49DC-A214-6AD048DE04F0}"/>
                </a:ext>
              </a:extLst>
            </p:cNvPr>
            <p:cNvSpPr>
              <a:spLocks/>
            </p:cNvSpPr>
            <p:nvPr/>
          </p:nvSpPr>
          <p:spPr bwMode="auto">
            <a:xfrm>
              <a:off x="429" y="3952"/>
              <a:ext cx="36" cy="13"/>
            </a:xfrm>
            <a:custGeom>
              <a:avLst/>
              <a:gdLst>
                <a:gd name="T0" fmla="*/ 0 w 36"/>
                <a:gd name="T1" fmla="*/ 0 h 13"/>
                <a:gd name="T2" fmla="*/ 0 w 36"/>
                <a:gd name="T3" fmla="*/ 10 h 13"/>
                <a:gd name="T4" fmla="*/ 36 w 36"/>
                <a:gd name="T5" fmla="*/ 13 h 13"/>
                <a:gd name="T6" fmla="*/ 36 w 36"/>
                <a:gd name="T7" fmla="*/ 2 h 13"/>
                <a:gd name="T8" fmla="*/ 0 w 36"/>
                <a:gd name="T9" fmla="*/ 0 h 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13">
                  <a:moveTo>
                    <a:pt x="0" y="0"/>
                  </a:moveTo>
                  <a:lnTo>
                    <a:pt x="0" y="10"/>
                  </a:lnTo>
                  <a:lnTo>
                    <a:pt x="36" y="13"/>
                  </a:lnTo>
                  <a:lnTo>
                    <a:pt x="36" y="2"/>
                  </a:lnTo>
                  <a:lnTo>
                    <a:pt x="0" y="0"/>
                  </a:lnTo>
                  <a:close/>
                </a:path>
              </a:pathLst>
            </a:custGeom>
            <a:solidFill>
              <a:srgbClr val="0000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83" name="Freeform 215">
              <a:extLst>
                <a:ext uri="{FF2B5EF4-FFF2-40B4-BE49-F238E27FC236}">
                  <a16:creationId xmlns:a16="http://schemas.microsoft.com/office/drawing/2014/main" id="{D905A4A0-B8D4-1BA3-13E9-9AAAAD8FEA0B}"/>
                </a:ext>
              </a:extLst>
            </p:cNvPr>
            <p:cNvSpPr>
              <a:spLocks/>
            </p:cNvSpPr>
            <p:nvPr/>
          </p:nvSpPr>
          <p:spPr bwMode="auto">
            <a:xfrm>
              <a:off x="429" y="3952"/>
              <a:ext cx="36" cy="13"/>
            </a:xfrm>
            <a:custGeom>
              <a:avLst/>
              <a:gdLst>
                <a:gd name="T0" fmla="*/ 0 w 36"/>
                <a:gd name="T1" fmla="*/ 0 h 13"/>
                <a:gd name="T2" fmla="*/ 0 w 36"/>
                <a:gd name="T3" fmla="*/ 10 h 13"/>
                <a:gd name="T4" fmla="*/ 36 w 36"/>
                <a:gd name="T5" fmla="*/ 13 h 13"/>
                <a:gd name="T6" fmla="*/ 36 w 36"/>
                <a:gd name="T7" fmla="*/ 2 h 13"/>
                <a:gd name="T8" fmla="*/ 0 w 36"/>
                <a:gd name="T9" fmla="*/ 0 h 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13">
                  <a:moveTo>
                    <a:pt x="0" y="0"/>
                  </a:moveTo>
                  <a:lnTo>
                    <a:pt x="0" y="10"/>
                  </a:lnTo>
                  <a:lnTo>
                    <a:pt x="36" y="13"/>
                  </a:lnTo>
                  <a:lnTo>
                    <a:pt x="36" y="2"/>
                  </a:lnTo>
                  <a:lnTo>
                    <a:pt x="0"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4" name="Freeform 216">
              <a:extLst>
                <a:ext uri="{FF2B5EF4-FFF2-40B4-BE49-F238E27FC236}">
                  <a16:creationId xmlns:a16="http://schemas.microsoft.com/office/drawing/2014/main" id="{A9FF28D1-51F5-90C2-DAE6-0C89C9C89172}"/>
                </a:ext>
              </a:extLst>
            </p:cNvPr>
            <p:cNvSpPr>
              <a:spLocks/>
            </p:cNvSpPr>
            <p:nvPr/>
          </p:nvSpPr>
          <p:spPr bwMode="auto">
            <a:xfrm>
              <a:off x="627" y="3961"/>
              <a:ext cx="34" cy="12"/>
            </a:xfrm>
            <a:custGeom>
              <a:avLst/>
              <a:gdLst>
                <a:gd name="T0" fmla="*/ 0 w 34"/>
                <a:gd name="T1" fmla="*/ 0 h 12"/>
                <a:gd name="T2" fmla="*/ 0 w 34"/>
                <a:gd name="T3" fmla="*/ 10 h 12"/>
                <a:gd name="T4" fmla="*/ 34 w 34"/>
                <a:gd name="T5" fmla="*/ 12 h 12"/>
                <a:gd name="T6" fmla="*/ 34 w 34"/>
                <a:gd name="T7" fmla="*/ 1 h 12"/>
                <a:gd name="T8" fmla="*/ 0 w 34"/>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2">
                  <a:moveTo>
                    <a:pt x="0" y="0"/>
                  </a:moveTo>
                  <a:lnTo>
                    <a:pt x="0" y="10"/>
                  </a:lnTo>
                  <a:lnTo>
                    <a:pt x="34" y="12"/>
                  </a:lnTo>
                  <a:lnTo>
                    <a:pt x="34" y="1"/>
                  </a:lnTo>
                  <a:lnTo>
                    <a:pt x="0" y="0"/>
                  </a:lnTo>
                  <a:close/>
                </a:path>
              </a:pathLst>
            </a:custGeom>
            <a:solidFill>
              <a:srgbClr val="0000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85" name="Freeform 217">
              <a:extLst>
                <a:ext uri="{FF2B5EF4-FFF2-40B4-BE49-F238E27FC236}">
                  <a16:creationId xmlns:a16="http://schemas.microsoft.com/office/drawing/2014/main" id="{4ABEE293-9697-D678-31B7-6DFE591B1C87}"/>
                </a:ext>
              </a:extLst>
            </p:cNvPr>
            <p:cNvSpPr>
              <a:spLocks/>
            </p:cNvSpPr>
            <p:nvPr/>
          </p:nvSpPr>
          <p:spPr bwMode="auto">
            <a:xfrm>
              <a:off x="627" y="3961"/>
              <a:ext cx="34" cy="12"/>
            </a:xfrm>
            <a:custGeom>
              <a:avLst/>
              <a:gdLst>
                <a:gd name="T0" fmla="*/ 0 w 34"/>
                <a:gd name="T1" fmla="*/ 0 h 12"/>
                <a:gd name="T2" fmla="*/ 0 w 34"/>
                <a:gd name="T3" fmla="*/ 10 h 12"/>
                <a:gd name="T4" fmla="*/ 34 w 34"/>
                <a:gd name="T5" fmla="*/ 12 h 12"/>
                <a:gd name="T6" fmla="*/ 34 w 34"/>
                <a:gd name="T7" fmla="*/ 1 h 12"/>
                <a:gd name="T8" fmla="*/ 0 w 34"/>
                <a:gd name="T9" fmla="*/ 0 h 1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2">
                  <a:moveTo>
                    <a:pt x="0" y="0"/>
                  </a:moveTo>
                  <a:lnTo>
                    <a:pt x="0" y="10"/>
                  </a:lnTo>
                  <a:lnTo>
                    <a:pt x="34" y="12"/>
                  </a:lnTo>
                  <a:lnTo>
                    <a:pt x="34" y="1"/>
                  </a:lnTo>
                  <a:lnTo>
                    <a:pt x="0" y="0"/>
                  </a:lnTo>
                </a:path>
              </a:pathLst>
            </a:custGeom>
            <a:noFill/>
            <a:ln w="0">
              <a:solidFill>
                <a:srgbClr val="0000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6" name="Line 218">
              <a:extLst>
                <a:ext uri="{FF2B5EF4-FFF2-40B4-BE49-F238E27FC236}">
                  <a16:creationId xmlns:a16="http://schemas.microsoft.com/office/drawing/2014/main" id="{625DDEEA-567E-F75B-395C-AF9D4439438A}"/>
                </a:ext>
              </a:extLst>
            </p:cNvPr>
            <p:cNvSpPr>
              <a:spLocks noChangeShapeType="1"/>
            </p:cNvSpPr>
            <p:nvPr/>
          </p:nvSpPr>
          <p:spPr bwMode="auto">
            <a:xfrm>
              <a:off x="144" y="4144"/>
              <a:ext cx="9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87" name="Line 219">
              <a:extLst>
                <a:ext uri="{FF2B5EF4-FFF2-40B4-BE49-F238E27FC236}">
                  <a16:creationId xmlns:a16="http://schemas.microsoft.com/office/drawing/2014/main" id="{B26246E2-9019-F1B4-A837-5B7E1B46BF7E}"/>
                </a:ext>
              </a:extLst>
            </p:cNvPr>
            <p:cNvSpPr>
              <a:spLocks noChangeShapeType="1"/>
            </p:cNvSpPr>
            <p:nvPr/>
          </p:nvSpPr>
          <p:spPr bwMode="auto">
            <a:xfrm>
              <a:off x="1046" y="4043"/>
              <a:ext cx="88" cy="1"/>
            </a:xfrm>
            <a:prstGeom prst="line">
              <a:avLst/>
            </a:prstGeom>
            <a:noFill/>
            <a:ln w="0">
              <a:solidFill>
                <a:srgbClr val="0054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88" name="Freeform 220">
              <a:extLst>
                <a:ext uri="{FF2B5EF4-FFF2-40B4-BE49-F238E27FC236}">
                  <a16:creationId xmlns:a16="http://schemas.microsoft.com/office/drawing/2014/main" id="{48DB1C0C-123F-BF47-A633-1D43C3589D9C}"/>
                </a:ext>
              </a:extLst>
            </p:cNvPr>
            <p:cNvSpPr>
              <a:spLocks/>
            </p:cNvSpPr>
            <p:nvPr/>
          </p:nvSpPr>
          <p:spPr bwMode="auto">
            <a:xfrm>
              <a:off x="673" y="3971"/>
              <a:ext cx="236" cy="23"/>
            </a:xfrm>
            <a:custGeom>
              <a:avLst/>
              <a:gdLst>
                <a:gd name="T0" fmla="*/ 236 w 236"/>
                <a:gd name="T1" fmla="*/ 23 h 23"/>
                <a:gd name="T2" fmla="*/ 218 w 236"/>
                <a:gd name="T3" fmla="*/ 16 h 23"/>
                <a:gd name="T4" fmla="*/ 199 w 236"/>
                <a:gd name="T5" fmla="*/ 11 h 23"/>
                <a:gd name="T6" fmla="*/ 179 w 236"/>
                <a:gd name="T7" fmla="*/ 7 h 23"/>
                <a:gd name="T8" fmla="*/ 160 w 236"/>
                <a:gd name="T9" fmla="*/ 5 h 23"/>
                <a:gd name="T10" fmla="*/ 152 w 236"/>
                <a:gd name="T11" fmla="*/ 7 h 23"/>
                <a:gd name="T12" fmla="*/ 152 w 236"/>
                <a:gd name="T13" fmla="*/ 7 h 23"/>
                <a:gd name="T14" fmla="*/ 0 w 236"/>
                <a:gd name="T15" fmla="*/ 0 h 2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36" h="23">
                  <a:moveTo>
                    <a:pt x="236" y="23"/>
                  </a:moveTo>
                  <a:lnTo>
                    <a:pt x="218" y="16"/>
                  </a:lnTo>
                  <a:lnTo>
                    <a:pt x="199" y="11"/>
                  </a:lnTo>
                  <a:lnTo>
                    <a:pt x="179" y="7"/>
                  </a:lnTo>
                  <a:lnTo>
                    <a:pt x="160" y="5"/>
                  </a:lnTo>
                  <a:lnTo>
                    <a:pt x="152" y="7"/>
                  </a:lnTo>
                  <a:lnTo>
                    <a:pt x="0" y="0"/>
                  </a:lnTo>
                </a:path>
              </a:pathLst>
            </a:custGeom>
            <a:noFill/>
            <a:ln w="0">
              <a:solidFill>
                <a:srgbClr val="0054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2" name="TextBox 1">
            <a:extLst>
              <a:ext uri="{FF2B5EF4-FFF2-40B4-BE49-F238E27FC236}">
                <a16:creationId xmlns:a16="http://schemas.microsoft.com/office/drawing/2014/main" id="{906FBE07-4C52-D707-C6D2-28099BAC7364}"/>
              </a:ext>
            </a:extLst>
          </p:cNvPr>
          <p:cNvSpPr txBox="1"/>
          <p:nvPr/>
        </p:nvSpPr>
        <p:spPr>
          <a:xfrm>
            <a:off x="11401964" y="6273801"/>
            <a:ext cx="1181100" cy="369332"/>
          </a:xfrm>
          <a:prstGeom prst="rect">
            <a:avLst/>
          </a:prstGeom>
          <a:noFill/>
        </p:spPr>
        <p:txBody>
          <a:bodyPr wrap="square" rtlCol="0">
            <a:spAutoFit/>
          </a:bodyPr>
          <a:lstStyle/>
          <a:p>
            <a:r>
              <a:rPr lang="en-GB" dirty="0"/>
              <a:t>ppt</a:t>
            </a:r>
          </a:p>
        </p:txBody>
      </p:sp>
    </p:spTree>
    <p:extLst>
      <p:ext uri="{BB962C8B-B14F-4D97-AF65-F5344CB8AC3E}">
        <p14:creationId xmlns:p14="http://schemas.microsoft.com/office/powerpoint/2010/main" val="41528779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169"/>
                                        </p:tgtEl>
                                        <p:attrNameLst>
                                          <p:attrName>style.visibility</p:attrName>
                                        </p:attrNameLst>
                                      </p:cBhvr>
                                      <p:to>
                                        <p:strVal val="visible"/>
                                      </p:to>
                                    </p:set>
                                    <p:animEffect transition="in" filter="wipe(left)">
                                      <p:cBhvr>
                                        <p:cTn id="7" dur="500"/>
                                        <p:tgtEl>
                                          <p:spTgt spid="216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2170"/>
                                        </p:tgtEl>
                                        <p:attrNameLst>
                                          <p:attrName>style.visibility</p:attrName>
                                        </p:attrNameLst>
                                      </p:cBhvr>
                                      <p:to>
                                        <p:strVal val="visible"/>
                                      </p:to>
                                    </p:set>
                                    <p:animEffect transition="in" filter="dissolve">
                                      <p:cBhvr>
                                        <p:cTn id="12" dur="500"/>
                                        <p:tgtEl>
                                          <p:spTgt spid="217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171"/>
                                        </p:tgtEl>
                                        <p:attrNameLst>
                                          <p:attrName>style.visibility</p:attrName>
                                        </p:attrNameLst>
                                      </p:cBhvr>
                                      <p:to>
                                        <p:strVal val="visible"/>
                                      </p:to>
                                    </p:set>
                                    <p:animEffect transition="in" filter="wipe(left)">
                                      <p:cBhvr>
                                        <p:cTn id="17" dur="500"/>
                                        <p:tgtEl>
                                          <p:spTgt spid="217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2172"/>
                                        </p:tgtEl>
                                        <p:attrNameLst>
                                          <p:attrName>style.visibility</p:attrName>
                                        </p:attrNameLst>
                                      </p:cBhvr>
                                      <p:to>
                                        <p:strVal val="visible"/>
                                      </p:to>
                                    </p:set>
                                    <p:animEffect transition="in" filter="dissolve">
                                      <p:cBhvr>
                                        <p:cTn id="22" dur="500"/>
                                        <p:tgtEl>
                                          <p:spTgt spid="217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173"/>
                                        </p:tgtEl>
                                        <p:attrNameLst>
                                          <p:attrName>style.visibility</p:attrName>
                                        </p:attrNameLst>
                                      </p:cBhvr>
                                      <p:to>
                                        <p:strVal val="visible"/>
                                      </p:to>
                                    </p:set>
                                    <p:animEffect transition="in" filter="wipe(left)">
                                      <p:cBhvr>
                                        <p:cTn id="27" dur="500"/>
                                        <p:tgtEl>
                                          <p:spTgt spid="217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2174"/>
                                        </p:tgtEl>
                                        <p:attrNameLst>
                                          <p:attrName>style.visibility</p:attrName>
                                        </p:attrNameLst>
                                      </p:cBhvr>
                                      <p:to>
                                        <p:strVal val="visible"/>
                                      </p:to>
                                    </p:set>
                                    <p:animEffect transition="in" filter="dissolve">
                                      <p:cBhvr>
                                        <p:cTn id="32" dur="500"/>
                                        <p:tgtEl>
                                          <p:spTgt spid="2174"/>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2175"/>
                                        </p:tgtEl>
                                        <p:attrNameLst>
                                          <p:attrName>style.visibility</p:attrName>
                                        </p:attrNameLst>
                                      </p:cBhvr>
                                      <p:to>
                                        <p:strVal val="visible"/>
                                      </p:to>
                                    </p:set>
                                    <p:animEffect transition="in" filter="wipe(left)">
                                      <p:cBhvr>
                                        <p:cTn id="37" dur="500"/>
                                        <p:tgtEl>
                                          <p:spTgt spid="2175"/>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2176"/>
                                        </p:tgtEl>
                                        <p:attrNameLst>
                                          <p:attrName>style.visibility</p:attrName>
                                        </p:attrNameLst>
                                      </p:cBhvr>
                                      <p:to>
                                        <p:strVal val="visible"/>
                                      </p:to>
                                    </p:set>
                                    <p:animEffect transition="in" filter="dissolve">
                                      <p:cBhvr>
                                        <p:cTn id="42" dur="500"/>
                                        <p:tgtEl>
                                          <p:spTgt spid="2176"/>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p:cTn id="46" dur="1" fill="hold">
                                          <p:stCondLst>
                                            <p:cond delay="0"/>
                                          </p:stCondLst>
                                        </p:cTn>
                                        <p:tgtEl>
                                          <p:spTgt spid="2177"/>
                                        </p:tgtEl>
                                        <p:attrNameLst>
                                          <p:attrName>style.visibility</p:attrName>
                                        </p:attrNameLst>
                                      </p:cBhvr>
                                      <p:to>
                                        <p:strVal val="visible"/>
                                      </p:to>
                                    </p:set>
                                    <p:animEffect transition="in" filter="wipe(left)">
                                      <p:cBhvr>
                                        <p:cTn id="47" dur="500"/>
                                        <p:tgtEl>
                                          <p:spTgt spid="2177"/>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2178"/>
                                        </p:tgtEl>
                                        <p:attrNameLst>
                                          <p:attrName>style.visibility</p:attrName>
                                        </p:attrNameLst>
                                      </p:cBhvr>
                                      <p:to>
                                        <p:strVal val="visible"/>
                                      </p:to>
                                    </p:set>
                                    <p:animEffect transition="in" filter="dissolve">
                                      <p:cBhvr>
                                        <p:cTn id="52" dur="500"/>
                                        <p:tgtEl>
                                          <p:spTgt spid="2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9" grpId="0" autoUpdateAnimBg="0"/>
      <p:bldP spid="2170" grpId="0" animBg="1" autoUpdateAnimBg="0"/>
      <p:bldP spid="2171" grpId="0" autoUpdateAnimBg="0"/>
      <p:bldP spid="2172" grpId="0" animBg="1" autoUpdateAnimBg="0"/>
      <p:bldP spid="2173" grpId="0" autoUpdateAnimBg="0"/>
      <p:bldP spid="2174" grpId="0" animBg="1" autoUpdateAnimBg="0"/>
      <p:bldP spid="2175" grpId="0" autoUpdateAnimBg="0"/>
      <p:bldP spid="2176" grpId="0" animBg="1" autoUpdateAnimBg="0"/>
      <p:bldP spid="2177" grpId="0" autoUpdateAnimBg="0"/>
      <p:bldP spid="2178"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104D20-4A0B-4631-1415-8F2F3B0646CE}"/>
              </a:ext>
            </a:extLst>
          </p:cNvPr>
          <p:cNvPicPr>
            <a:picLocks noChangeAspect="1"/>
          </p:cNvPicPr>
          <p:nvPr/>
        </p:nvPicPr>
        <p:blipFill rotWithShape="1">
          <a:blip r:embed="rId2"/>
          <a:srcRect l="28855" t="20101" r="25286" b="44849"/>
          <a:stretch/>
        </p:blipFill>
        <p:spPr>
          <a:xfrm>
            <a:off x="20782" y="34629"/>
            <a:ext cx="4717473" cy="2403764"/>
          </a:xfrm>
          <a:prstGeom prst="rect">
            <a:avLst/>
          </a:prstGeom>
        </p:spPr>
      </p:pic>
      <p:pic>
        <p:nvPicPr>
          <p:cNvPr id="7" name="Picture 6">
            <a:extLst>
              <a:ext uri="{FF2B5EF4-FFF2-40B4-BE49-F238E27FC236}">
                <a16:creationId xmlns:a16="http://schemas.microsoft.com/office/drawing/2014/main" id="{55BC3567-D5BF-0E38-60BB-43018D6B264F}"/>
              </a:ext>
            </a:extLst>
          </p:cNvPr>
          <p:cNvPicPr>
            <a:picLocks noChangeAspect="1"/>
          </p:cNvPicPr>
          <p:nvPr/>
        </p:nvPicPr>
        <p:blipFill rotWithShape="1">
          <a:blip r:embed="rId3"/>
          <a:srcRect l="28620" t="17475" r="47946" b="48586"/>
          <a:stretch/>
        </p:blipFill>
        <p:spPr>
          <a:xfrm>
            <a:off x="9657593" y="2687785"/>
            <a:ext cx="2410691" cy="2327565"/>
          </a:xfrm>
          <a:prstGeom prst="rect">
            <a:avLst/>
          </a:prstGeom>
        </p:spPr>
      </p:pic>
      <p:pic>
        <p:nvPicPr>
          <p:cNvPr id="9" name="Picture 8">
            <a:extLst>
              <a:ext uri="{FF2B5EF4-FFF2-40B4-BE49-F238E27FC236}">
                <a16:creationId xmlns:a16="http://schemas.microsoft.com/office/drawing/2014/main" id="{5863C777-CF9F-BA43-EE28-3929D6852CDF}"/>
              </a:ext>
            </a:extLst>
          </p:cNvPr>
          <p:cNvPicPr>
            <a:picLocks noChangeAspect="1"/>
          </p:cNvPicPr>
          <p:nvPr/>
        </p:nvPicPr>
        <p:blipFill rotWithShape="1">
          <a:blip r:embed="rId4"/>
          <a:srcRect l="51717" t="17576" r="30673" b="56060"/>
          <a:stretch/>
        </p:blipFill>
        <p:spPr>
          <a:xfrm>
            <a:off x="5770416" y="2909455"/>
            <a:ext cx="1811479" cy="1808021"/>
          </a:xfrm>
          <a:prstGeom prst="rect">
            <a:avLst/>
          </a:prstGeom>
        </p:spPr>
      </p:pic>
      <p:pic>
        <p:nvPicPr>
          <p:cNvPr id="10" name="Picture 9">
            <a:extLst>
              <a:ext uri="{FF2B5EF4-FFF2-40B4-BE49-F238E27FC236}">
                <a16:creationId xmlns:a16="http://schemas.microsoft.com/office/drawing/2014/main" id="{4C64695F-EC5A-6FD0-3F07-891539456AF2}"/>
              </a:ext>
            </a:extLst>
          </p:cNvPr>
          <p:cNvPicPr>
            <a:picLocks noChangeAspect="1"/>
          </p:cNvPicPr>
          <p:nvPr/>
        </p:nvPicPr>
        <p:blipFill rotWithShape="1">
          <a:blip r:embed="rId4"/>
          <a:srcRect l="34444" t="43990" r="48316" b="30757"/>
          <a:stretch/>
        </p:blipFill>
        <p:spPr>
          <a:xfrm>
            <a:off x="2109359" y="2985658"/>
            <a:ext cx="1773380" cy="1731818"/>
          </a:xfrm>
          <a:prstGeom prst="rect">
            <a:avLst/>
          </a:prstGeom>
        </p:spPr>
      </p:pic>
      <p:pic>
        <p:nvPicPr>
          <p:cNvPr id="11" name="Picture 10">
            <a:extLst>
              <a:ext uri="{FF2B5EF4-FFF2-40B4-BE49-F238E27FC236}">
                <a16:creationId xmlns:a16="http://schemas.microsoft.com/office/drawing/2014/main" id="{14DF9F4A-5875-BAFA-ADAD-99175E8458F8}"/>
              </a:ext>
            </a:extLst>
          </p:cNvPr>
          <p:cNvPicPr>
            <a:picLocks noChangeAspect="1"/>
          </p:cNvPicPr>
          <p:nvPr/>
        </p:nvPicPr>
        <p:blipFill rotWithShape="1">
          <a:blip r:embed="rId4"/>
          <a:srcRect l="34444" t="17576" r="47946" b="56060"/>
          <a:stretch/>
        </p:blipFill>
        <p:spPr>
          <a:xfrm>
            <a:off x="297880" y="2909455"/>
            <a:ext cx="1811479" cy="1808021"/>
          </a:xfrm>
          <a:prstGeom prst="rect">
            <a:avLst/>
          </a:prstGeom>
        </p:spPr>
      </p:pic>
      <p:pic>
        <p:nvPicPr>
          <p:cNvPr id="12" name="Picture 11">
            <a:extLst>
              <a:ext uri="{FF2B5EF4-FFF2-40B4-BE49-F238E27FC236}">
                <a16:creationId xmlns:a16="http://schemas.microsoft.com/office/drawing/2014/main" id="{938CE281-BF0E-FCD4-6F03-B3C9B6E48CD3}"/>
              </a:ext>
            </a:extLst>
          </p:cNvPr>
          <p:cNvPicPr>
            <a:picLocks noChangeAspect="1"/>
          </p:cNvPicPr>
          <p:nvPr/>
        </p:nvPicPr>
        <p:blipFill rotWithShape="1">
          <a:blip r:embed="rId3"/>
          <a:srcRect l="51819" t="17475" r="24747" b="48435"/>
          <a:stretch/>
        </p:blipFill>
        <p:spPr>
          <a:xfrm>
            <a:off x="9760526" y="100440"/>
            <a:ext cx="2410691" cy="2337953"/>
          </a:xfrm>
          <a:prstGeom prst="rect">
            <a:avLst/>
          </a:prstGeom>
        </p:spPr>
      </p:pic>
      <p:pic>
        <p:nvPicPr>
          <p:cNvPr id="13" name="Picture 12">
            <a:extLst>
              <a:ext uri="{FF2B5EF4-FFF2-40B4-BE49-F238E27FC236}">
                <a16:creationId xmlns:a16="http://schemas.microsoft.com/office/drawing/2014/main" id="{BBE02784-28E5-D538-3E4E-978CD05732D2}"/>
              </a:ext>
            </a:extLst>
          </p:cNvPr>
          <p:cNvPicPr>
            <a:picLocks noChangeAspect="1"/>
          </p:cNvPicPr>
          <p:nvPr/>
        </p:nvPicPr>
        <p:blipFill rotWithShape="1">
          <a:blip r:embed="rId4"/>
          <a:srcRect l="51751" t="68257" r="30067" b="6649"/>
          <a:stretch/>
        </p:blipFill>
        <p:spPr>
          <a:xfrm>
            <a:off x="7624440" y="2954976"/>
            <a:ext cx="1909525" cy="1768081"/>
          </a:xfrm>
          <a:prstGeom prst="rect">
            <a:avLst/>
          </a:prstGeom>
        </p:spPr>
      </p:pic>
      <p:pic>
        <p:nvPicPr>
          <p:cNvPr id="14" name="Picture 13">
            <a:extLst>
              <a:ext uri="{FF2B5EF4-FFF2-40B4-BE49-F238E27FC236}">
                <a16:creationId xmlns:a16="http://schemas.microsoft.com/office/drawing/2014/main" id="{7203E750-E557-5B41-3F40-FCE4DB3CC11B}"/>
              </a:ext>
            </a:extLst>
          </p:cNvPr>
          <p:cNvPicPr>
            <a:picLocks noChangeAspect="1"/>
          </p:cNvPicPr>
          <p:nvPr/>
        </p:nvPicPr>
        <p:blipFill rotWithShape="1">
          <a:blip r:embed="rId4"/>
          <a:srcRect l="51414" t="43990" r="30067" b="30757"/>
          <a:stretch/>
        </p:blipFill>
        <p:spPr>
          <a:xfrm>
            <a:off x="3998222" y="4880879"/>
            <a:ext cx="1904999" cy="1731818"/>
          </a:xfrm>
          <a:prstGeom prst="rect">
            <a:avLst/>
          </a:prstGeom>
        </p:spPr>
      </p:pic>
      <p:pic>
        <p:nvPicPr>
          <p:cNvPr id="15" name="Picture 14">
            <a:extLst>
              <a:ext uri="{FF2B5EF4-FFF2-40B4-BE49-F238E27FC236}">
                <a16:creationId xmlns:a16="http://schemas.microsoft.com/office/drawing/2014/main" id="{3865EAB3-412E-BAA8-554A-F0CC51AB7A1A}"/>
              </a:ext>
            </a:extLst>
          </p:cNvPr>
          <p:cNvPicPr>
            <a:picLocks noChangeAspect="1"/>
          </p:cNvPicPr>
          <p:nvPr/>
        </p:nvPicPr>
        <p:blipFill rotWithShape="1">
          <a:blip r:embed="rId4"/>
          <a:srcRect l="34444" t="69127" r="47946" b="6650"/>
          <a:stretch/>
        </p:blipFill>
        <p:spPr>
          <a:xfrm>
            <a:off x="3920838" y="3045759"/>
            <a:ext cx="1811479" cy="1671717"/>
          </a:xfrm>
          <a:prstGeom prst="rect">
            <a:avLst/>
          </a:prstGeom>
        </p:spPr>
      </p:pic>
      <p:sp>
        <p:nvSpPr>
          <p:cNvPr id="16" name="Oval 15">
            <a:extLst>
              <a:ext uri="{FF2B5EF4-FFF2-40B4-BE49-F238E27FC236}">
                <a16:creationId xmlns:a16="http://schemas.microsoft.com/office/drawing/2014/main" id="{AF37E352-28DE-2AC4-EFC9-823E76EDA06F}"/>
              </a:ext>
            </a:extLst>
          </p:cNvPr>
          <p:cNvSpPr/>
          <p:nvPr/>
        </p:nvSpPr>
        <p:spPr>
          <a:xfrm>
            <a:off x="839720" y="67026"/>
            <a:ext cx="821317" cy="471062"/>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a:t>
            </a:r>
          </a:p>
        </p:txBody>
      </p:sp>
      <p:sp>
        <p:nvSpPr>
          <p:cNvPr id="17" name="Oval 16">
            <a:extLst>
              <a:ext uri="{FF2B5EF4-FFF2-40B4-BE49-F238E27FC236}">
                <a16:creationId xmlns:a16="http://schemas.microsoft.com/office/drawing/2014/main" id="{92191157-51B3-ADD2-BDE9-67546390153C}"/>
              </a:ext>
            </a:extLst>
          </p:cNvPr>
          <p:cNvSpPr/>
          <p:nvPr/>
        </p:nvSpPr>
        <p:spPr>
          <a:xfrm>
            <a:off x="3176905" y="23625"/>
            <a:ext cx="821317" cy="471062"/>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a:t>
            </a:r>
          </a:p>
        </p:txBody>
      </p:sp>
      <p:sp>
        <p:nvSpPr>
          <p:cNvPr id="21" name="Oval 20">
            <a:extLst>
              <a:ext uri="{FF2B5EF4-FFF2-40B4-BE49-F238E27FC236}">
                <a16:creationId xmlns:a16="http://schemas.microsoft.com/office/drawing/2014/main" id="{77AA0F10-D778-879A-9618-1B7ED71D04D3}"/>
              </a:ext>
            </a:extLst>
          </p:cNvPr>
          <p:cNvSpPr/>
          <p:nvPr/>
        </p:nvSpPr>
        <p:spPr>
          <a:xfrm>
            <a:off x="10530963" y="0"/>
            <a:ext cx="821317" cy="471062"/>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a:t>
            </a:r>
          </a:p>
        </p:txBody>
      </p:sp>
      <p:sp>
        <p:nvSpPr>
          <p:cNvPr id="23" name="Oval 22">
            <a:extLst>
              <a:ext uri="{FF2B5EF4-FFF2-40B4-BE49-F238E27FC236}">
                <a16:creationId xmlns:a16="http://schemas.microsoft.com/office/drawing/2014/main" id="{E19668F8-F0C8-EDFD-D75F-3DF3C873E060}"/>
              </a:ext>
            </a:extLst>
          </p:cNvPr>
          <p:cNvSpPr/>
          <p:nvPr/>
        </p:nvSpPr>
        <p:spPr>
          <a:xfrm>
            <a:off x="10679989" y="2514596"/>
            <a:ext cx="821317" cy="471062"/>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a:t>
            </a:r>
          </a:p>
        </p:txBody>
      </p:sp>
      <p:pic>
        <p:nvPicPr>
          <p:cNvPr id="2" name="Picture 1">
            <a:extLst>
              <a:ext uri="{FF2B5EF4-FFF2-40B4-BE49-F238E27FC236}">
                <a16:creationId xmlns:a16="http://schemas.microsoft.com/office/drawing/2014/main" id="{422FF0B5-772F-7ED2-87E2-A55002B351B2}"/>
              </a:ext>
            </a:extLst>
          </p:cNvPr>
          <p:cNvPicPr>
            <a:picLocks noChangeAspect="1"/>
          </p:cNvPicPr>
          <p:nvPr/>
        </p:nvPicPr>
        <p:blipFill rotWithShape="1">
          <a:blip r:embed="rId5"/>
          <a:srcRect l="21919" t="11818" r="19630" b="44747"/>
          <a:stretch/>
        </p:blipFill>
        <p:spPr>
          <a:xfrm>
            <a:off x="5092014" y="100440"/>
            <a:ext cx="4565579" cy="2261750"/>
          </a:xfrm>
          <a:prstGeom prst="rect">
            <a:avLst/>
          </a:prstGeom>
        </p:spPr>
      </p:pic>
      <p:sp>
        <p:nvSpPr>
          <p:cNvPr id="18" name="Oval 17">
            <a:extLst>
              <a:ext uri="{FF2B5EF4-FFF2-40B4-BE49-F238E27FC236}">
                <a16:creationId xmlns:a16="http://schemas.microsoft.com/office/drawing/2014/main" id="{70B6B0F5-1A6A-9DEF-EA19-219F70FB8880}"/>
              </a:ext>
            </a:extLst>
          </p:cNvPr>
          <p:cNvSpPr/>
          <p:nvPr/>
        </p:nvSpPr>
        <p:spPr>
          <a:xfrm>
            <a:off x="5776002" y="0"/>
            <a:ext cx="821317" cy="471062"/>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a:t>
            </a:r>
          </a:p>
        </p:txBody>
      </p:sp>
      <p:sp>
        <p:nvSpPr>
          <p:cNvPr id="19" name="Oval 18">
            <a:extLst>
              <a:ext uri="{FF2B5EF4-FFF2-40B4-BE49-F238E27FC236}">
                <a16:creationId xmlns:a16="http://schemas.microsoft.com/office/drawing/2014/main" id="{4997676D-99E5-9C46-46EF-9B67F2772E80}"/>
              </a:ext>
            </a:extLst>
          </p:cNvPr>
          <p:cNvSpPr/>
          <p:nvPr/>
        </p:nvSpPr>
        <p:spPr>
          <a:xfrm>
            <a:off x="8091117" y="0"/>
            <a:ext cx="821317" cy="471062"/>
          </a:xfrm>
          <a:prstGeom prst="ellipse">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a:t>
            </a:r>
          </a:p>
        </p:txBody>
      </p:sp>
    </p:spTree>
    <p:extLst>
      <p:ext uri="{BB962C8B-B14F-4D97-AF65-F5344CB8AC3E}">
        <p14:creationId xmlns:p14="http://schemas.microsoft.com/office/powerpoint/2010/main" val="3908595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2EE19C-3FAC-150B-B6CC-CA583E456839}"/>
              </a:ext>
            </a:extLst>
          </p:cNvPr>
          <p:cNvPicPr>
            <a:picLocks noChangeAspect="1"/>
          </p:cNvPicPr>
          <p:nvPr/>
        </p:nvPicPr>
        <p:blipFill rotWithShape="1">
          <a:blip r:embed="rId2"/>
          <a:srcRect t="16769" b="6767"/>
          <a:stretch/>
        </p:blipFill>
        <p:spPr>
          <a:xfrm>
            <a:off x="952500" y="1149926"/>
            <a:ext cx="10287000" cy="5243947"/>
          </a:xfrm>
          <a:prstGeom prst="rect">
            <a:avLst/>
          </a:prstGeom>
        </p:spPr>
      </p:pic>
      <p:sp>
        <p:nvSpPr>
          <p:cNvPr id="4" name="TextBox 3">
            <a:extLst>
              <a:ext uri="{FF2B5EF4-FFF2-40B4-BE49-F238E27FC236}">
                <a16:creationId xmlns:a16="http://schemas.microsoft.com/office/drawing/2014/main" id="{A02459FD-0A57-4D4A-EDD5-C9C416DFB687}"/>
              </a:ext>
            </a:extLst>
          </p:cNvPr>
          <p:cNvSpPr txBox="1"/>
          <p:nvPr/>
        </p:nvSpPr>
        <p:spPr>
          <a:xfrm>
            <a:off x="11401964" y="6273801"/>
            <a:ext cx="1181100" cy="369332"/>
          </a:xfrm>
          <a:prstGeom prst="rect">
            <a:avLst/>
          </a:prstGeom>
          <a:noFill/>
        </p:spPr>
        <p:txBody>
          <a:bodyPr wrap="square" rtlCol="0">
            <a:spAutoFit/>
          </a:bodyPr>
          <a:lstStyle/>
          <a:p>
            <a:r>
              <a:rPr lang="en-GB" dirty="0"/>
              <a:t>ppt</a:t>
            </a:r>
          </a:p>
        </p:txBody>
      </p:sp>
    </p:spTree>
    <p:extLst>
      <p:ext uri="{BB962C8B-B14F-4D97-AF65-F5344CB8AC3E}">
        <p14:creationId xmlns:p14="http://schemas.microsoft.com/office/powerpoint/2010/main" val="1542141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83008B-8235-F6E3-1536-26A0C9DD654E}"/>
              </a:ext>
            </a:extLst>
          </p:cNvPr>
          <p:cNvSpPr>
            <a:spLocks noGrp="1"/>
          </p:cNvSpPr>
          <p:nvPr>
            <p:ph idx="1"/>
          </p:nvPr>
        </p:nvSpPr>
        <p:spPr>
          <a:xfrm>
            <a:off x="3337135" y="757388"/>
            <a:ext cx="6172200" cy="4873625"/>
          </a:xfrm>
        </p:spPr>
        <p:txBody>
          <a:bodyPr/>
          <a:lstStyle/>
          <a:p>
            <a:r>
              <a:rPr lang="en-GB" dirty="0">
                <a:hlinkClick r:id="rId2"/>
              </a:rPr>
              <a:t>Water Line by Desmos</a:t>
            </a:r>
            <a:endParaRPr lang="en-GB" dirty="0"/>
          </a:p>
        </p:txBody>
      </p:sp>
      <p:pic>
        <p:nvPicPr>
          <p:cNvPr id="6" name="Picture 5">
            <a:extLst>
              <a:ext uri="{FF2B5EF4-FFF2-40B4-BE49-F238E27FC236}">
                <a16:creationId xmlns:a16="http://schemas.microsoft.com/office/drawing/2014/main" id="{B71045F3-9CFE-C04C-2EF8-A49DDCEC41A0}"/>
              </a:ext>
            </a:extLst>
          </p:cNvPr>
          <p:cNvPicPr>
            <a:picLocks noChangeAspect="1"/>
          </p:cNvPicPr>
          <p:nvPr/>
        </p:nvPicPr>
        <p:blipFill rotWithShape="1">
          <a:blip r:embed="rId3"/>
          <a:srcRect l="2556" t="11018" r="7490" b="27425"/>
          <a:stretch/>
        </p:blipFill>
        <p:spPr>
          <a:xfrm>
            <a:off x="1266895" y="1829420"/>
            <a:ext cx="9253509" cy="4221571"/>
          </a:xfrm>
          <a:prstGeom prst="rect">
            <a:avLst/>
          </a:prstGeom>
        </p:spPr>
      </p:pic>
    </p:spTree>
    <p:extLst>
      <p:ext uri="{BB962C8B-B14F-4D97-AF65-F5344CB8AC3E}">
        <p14:creationId xmlns:p14="http://schemas.microsoft.com/office/powerpoint/2010/main" val="3918265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64184D1-854D-E647-CBF8-59C18E3F591D}"/>
              </a:ext>
            </a:extLst>
          </p:cNvPr>
          <p:cNvSpPr txBox="1"/>
          <p:nvPr/>
        </p:nvSpPr>
        <p:spPr>
          <a:xfrm>
            <a:off x="10593238" y="6280030"/>
            <a:ext cx="1276709" cy="371788"/>
          </a:xfrm>
          <a:prstGeom prst="rect">
            <a:avLst/>
          </a:prstGeom>
          <a:noFill/>
        </p:spPr>
        <p:txBody>
          <a:bodyPr wrap="square" rtlCol="0">
            <a:spAutoFit/>
          </a:bodyPr>
          <a:lstStyle/>
          <a:p>
            <a:r>
              <a:rPr lang="en-GB" dirty="0"/>
              <a:t>Word doc</a:t>
            </a:r>
          </a:p>
        </p:txBody>
      </p:sp>
      <p:pic>
        <p:nvPicPr>
          <p:cNvPr id="2" name="Picture 1">
            <a:extLst>
              <a:ext uri="{FF2B5EF4-FFF2-40B4-BE49-F238E27FC236}">
                <a16:creationId xmlns:a16="http://schemas.microsoft.com/office/drawing/2014/main" id="{CB7677F5-2725-3BD8-7BCA-3142262B59EE}"/>
              </a:ext>
            </a:extLst>
          </p:cNvPr>
          <p:cNvPicPr>
            <a:picLocks noChangeAspect="1"/>
          </p:cNvPicPr>
          <p:nvPr/>
        </p:nvPicPr>
        <p:blipFill rotWithShape="1">
          <a:blip r:embed="rId3"/>
          <a:srcRect l="47601" t="20707" r="18822" b="61691"/>
          <a:stretch/>
        </p:blipFill>
        <p:spPr>
          <a:xfrm>
            <a:off x="630381" y="0"/>
            <a:ext cx="10803165" cy="3775371"/>
          </a:xfrm>
          <a:prstGeom prst="rect">
            <a:avLst/>
          </a:prstGeom>
        </p:spPr>
      </p:pic>
    </p:spTree>
    <p:extLst>
      <p:ext uri="{BB962C8B-B14F-4D97-AF65-F5344CB8AC3E}">
        <p14:creationId xmlns:p14="http://schemas.microsoft.com/office/powerpoint/2010/main" val="21740527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13D0FF8-7C6F-F122-3A83-93954712C321}"/>
              </a:ext>
            </a:extLst>
          </p:cNvPr>
          <p:cNvPicPr>
            <a:picLocks noChangeAspect="1"/>
          </p:cNvPicPr>
          <p:nvPr/>
        </p:nvPicPr>
        <p:blipFill rotWithShape="1">
          <a:blip r:embed="rId3"/>
          <a:srcRect l="51183" t="37853" r="23225" b="26019"/>
          <a:stretch/>
        </p:blipFill>
        <p:spPr>
          <a:xfrm>
            <a:off x="2400300" y="-60773"/>
            <a:ext cx="7254688" cy="6827285"/>
          </a:xfrm>
          <a:prstGeom prst="rect">
            <a:avLst/>
          </a:prstGeom>
        </p:spPr>
      </p:pic>
      <p:sp>
        <p:nvSpPr>
          <p:cNvPr id="7" name="TextBox 6">
            <a:extLst>
              <a:ext uri="{FF2B5EF4-FFF2-40B4-BE49-F238E27FC236}">
                <a16:creationId xmlns:a16="http://schemas.microsoft.com/office/drawing/2014/main" id="{464184D1-854D-E647-CBF8-59C18E3F591D}"/>
              </a:ext>
            </a:extLst>
          </p:cNvPr>
          <p:cNvSpPr txBox="1"/>
          <p:nvPr/>
        </p:nvSpPr>
        <p:spPr>
          <a:xfrm>
            <a:off x="10593238" y="6280030"/>
            <a:ext cx="1276709" cy="371788"/>
          </a:xfrm>
          <a:prstGeom prst="rect">
            <a:avLst/>
          </a:prstGeom>
          <a:noFill/>
        </p:spPr>
        <p:txBody>
          <a:bodyPr wrap="square" rtlCol="0">
            <a:spAutoFit/>
          </a:bodyPr>
          <a:lstStyle/>
          <a:p>
            <a:r>
              <a:rPr lang="en-GB" dirty="0"/>
              <a:t>Word doc</a:t>
            </a:r>
          </a:p>
        </p:txBody>
      </p:sp>
    </p:spTree>
    <p:extLst>
      <p:ext uri="{BB962C8B-B14F-4D97-AF65-F5344CB8AC3E}">
        <p14:creationId xmlns:p14="http://schemas.microsoft.com/office/powerpoint/2010/main" val="40031851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13D0FF8-7C6F-F122-3A83-93954712C321}"/>
              </a:ext>
            </a:extLst>
          </p:cNvPr>
          <p:cNvPicPr>
            <a:picLocks noChangeAspect="1"/>
          </p:cNvPicPr>
          <p:nvPr/>
        </p:nvPicPr>
        <p:blipFill rotWithShape="1">
          <a:blip r:embed="rId3"/>
          <a:srcRect l="17581" t="20707" r="18822" b="10000"/>
          <a:stretch/>
        </p:blipFill>
        <p:spPr>
          <a:xfrm>
            <a:off x="1828799" y="206181"/>
            <a:ext cx="8873837" cy="6445637"/>
          </a:xfrm>
          <a:prstGeom prst="rect">
            <a:avLst/>
          </a:prstGeom>
        </p:spPr>
      </p:pic>
      <p:sp>
        <p:nvSpPr>
          <p:cNvPr id="7" name="TextBox 6">
            <a:extLst>
              <a:ext uri="{FF2B5EF4-FFF2-40B4-BE49-F238E27FC236}">
                <a16:creationId xmlns:a16="http://schemas.microsoft.com/office/drawing/2014/main" id="{464184D1-854D-E647-CBF8-59C18E3F591D}"/>
              </a:ext>
            </a:extLst>
          </p:cNvPr>
          <p:cNvSpPr txBox="1"/>
          <p:nvPr/>
        </p:nvSpPr>
        <p:spPr>
          <a:xfrm>
            <a:off x="10593238" y="6280030"/>
            <a:ext cx="1276709" cy="371788"/>
          </a:xfrm>
          <a:prstGeom prst="rect">
            <a:avLst/>
          </a:prstGeom>
          <a:noFill/>
        </p:spPr>
        <p:txBody>
          <a:bodyPr wrap="square" rtlCol="0">
            <a:spAutoFit/>
          </a:bodyPr>
          <a:lstStyle/>
          <a:p>
            <a:r>
              <a:rPr lang="en-GB" dirty="0"/>
              <a:t>Word doc</a:t>
            </a:r>
          </a:p>
        </p:txBody>
      </p:sp>
    </p:spTree>
    <p:extLst>
      <p:ext uri="{BB962C8B-B14F-4D97-AF65-F5344CB8AC3E}">
        <p14:creationId xmlns:p14="http://schemas.microsoft.com/office/powerpoint/2010/main" val="1796870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a:extLst>
              <a:ext uri="{FF2B5EF4-FFF2-40B4-BE49-F238E27FC236}">
                <a16:creationId xmlns:a16="http://schemas.microsoft.com/office/drawing/2014/main" id="{06160A82-592F-B81D-42F8-DE0830805C93}"/>
              </a:ext>
            </a:extLst>
          </p:cNvPr>
          <p:cNvPicPr>
            <a:picLocks noChangeAspect="1"/>
          </p:cNvPicPr>
          <p:nvPr/>
        </p:nvPicPr>
        <p:blipFill rotWithShape="1">
          <a:blip r:embed="rId2"/>
          <a:srcRect t="1108" r="-1" b="-1"/>
          <a:stretch/>
        </p:blipFill>
        <p:spPr>
          <a:xfrm>
            <a:off x="3523488" y="10"/>
            <a:ext cx="8668512" cy="6857990"/>
          </a:xfrm>
          <a:prstGeom prst="rect">
            <a:avLst/>
          </a:prstGeom>
        </p:spPr>
      </p:pic>
      <p:sp>
        <p:nvSpPr>
          <p:cNvPr id="56" name="Rectangle 5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E90175-B4BC-4093-918C-DEEE088C4ACB}"/>
              </a:ext>
            </a:extLst>
          </p:cNvPr>
          <p:cNvSpPr>
            <a:spLocks noGrp="1"/>
          </p:cNvSpPr>
          <p:nvPr>
            <p:ph type="title"/>
          </p:nvPr>
        </p:nvSpPr>
        <p:spPr>
          <a:xfrm>
            <a:off x="477981" y="1122363"/>
            <a:ext cx="4023360" cy="3204134"/>
          </a:xfrm>
        </p:spPr>
        <p:txBody>
          <a:bodyPr vert="horz" lIns="91440" tIns="45720" rIns="91440" bIns="45720" rtlCol="0" anchor="b">
            <a:normAutofit/>
          </a:bodyPr>
          <a:lstStyle/>
          <a:p>
            <a:br>
              <a:rPr lang="en-US" sz="2600" dirty="0"/>
            </a:br>
            <a:br>
              <a:rPr lang="en-US" sz="2600" dirty="0"/>
            </a:br>
            <a:r>
              <a:rPr lang="en-US" sz="2600" i="1" dirty="0"/>
              <a:t>How much time are my pupils spending thinking about the ‘thing’ I want them to learn?</a:t>
            </a:r>
            <a:br>
              <a:rPr lang="en-US" sz="2600" i="1" dirty="0"/>
            </a:br>
            <a:br>
              <a:rPr lang="en-US" sz="2600" dirty="0"/>
            </a:br>
            <a:endParaRPr lang="en-US" sz="2600" dirty="0"/>
          </a:p>
        </p:txBody>
      </p:sp>
      <p:sp>
        <p:nvSpPr>
          <p:cNvPr id="58" name="Rectangle 5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0" name="Rectangle 5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5BE700EB-A12F-5158-F118-53D57F299F99}"/>
              </a:ext>
            </a:extLst>
          </p:cNvPr>
          <p:cNvSpPr txBox="1"/>
          <p:nvPr/>
        </p:nvSpPr>
        <p:spPr>
          <a:xfrm>
            <a:off x="838200" y="2333297"/>
            <a:ext cx="4619621" cy="3843666"/>
          </a:xfrm>
          <a:prstGeom prst="rect">
            <a:avLst/>
          </a:prstGeom>
        </p:spPr>
        <p:txBody>
          <a:bodyPr vert="horz" lIns="91440" tIns="45720" rIns="91440" bIns="45720" rtlCol="0">
            <a:normAutofit/>
          </a:bodyPr>
          <a:lstStyle/>
          <a:p>
            <a:pPr>
              <a:lnSpc>
                <a:spcPct val="90000"/>
              </a:lnSpc>
              <a:spcAft>
                <a:spcPts val="600"/>
              </a:spcAft>
            </a:pPr>
            <a:endParaRPr lang="en-US" sz="700" dirty="0"/>
          </a:p>
        </p:txBody>
      </p:sp>
    </p:spTree>
    <p:extLst>
      <p:ext uri="{BB962C8B-B14F-4D97-AF65-F5344CB8AC3E}">
        <p14:creationId xmlns:p14="http://schemas.microsoft.com/office/powerpoint/2010/main" val="74490146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b="1" dirty="0"/>
              <a:t>Questioning/Inquiry Learning</a:t>
            </a:r>
          </a:p>
        </p:txBody>
      </p:sp>
      <p:pic>
        <p:nvPicPr>
          <p:cNvPr id="17" name="Picture 4" descr="Many question marks on black background">
            <a:extLst>
              <a:ext uri="{FF2B5EF4-FFF2-40B4-BE49-F238E27FC236}">
                <a16:creationId xmlns:a16="http://schemas.microsoft.com/office/drawing/2014/main" id="{F0F09060-09DB-40EB-A2D8-4A701CBCA3EC}"/>
              </a:ext>
            </a:extLst>
          </p:cNvPr>
          <p:cNvPicPr>
            <a:picLocks noChangeAspect="1"/>
          </p:cNvPicPr>
          <p:nvPr/>
        </p:nvPicPr>
        <p:blipFill rotWithShape="1">
          <a:blip r:embed="rId2"/>
          <a:srcRect l="45594" r="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r>
              <a:rPr lang="en-GB" sz="1900" dirty="0"/>
              <a:t>It doesn’t have to be only the teacher who asks the questions</a:t>
            </a:r>
          </a:p>
          <a:p>
            <a:r>
              <a:rPr lang="en-GB" sz="1900" dirty="0"/>
              <a:t>Provide a prompt - Encourage pupils to ask/write as many questions as possible</a:t>
            </a:r>
          </a:p>
        </p:txBody>
      </p:sp>
    </p:spTree>
    <p:extLst>
      <p:ext uri="{BB962C8B-B14F-4D97-AF65-F5344CB8AC3E}">
        <p14:creationId xmlns:p14="http://schemas.microsoft.com/office/powerpoint/2010/main" val="6291575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5E06A-E748-9739-A211-617BE572C60E}"/>
              </a:ext>
            </a:extLst>
          </p:cNvPr>
          <p:cNvSpPr>
            <a:spLocks noGrp="1"/>
          </p:cNvSpPr>
          <p:nvPr>
            <p:ph type="title"/>
          </p:nvPr>
        </p:nvSpPr>
        <p:spPr>
          <a:xfrm>
            <a:off x="643468" y="643467"/>
            <a:ext cx="4620584" cy="4567137"/>
          </a:xfrm>
        </p:spPr>
        <p:txBody>
          <a:bodyPr vert="horz" lIns="91440" tIns="45720" rIns="91440" bIns="45720" rtlCol="0" anchor="b">
            <a:normAutofit fontScale="90000"/>
          </a:bodyPr>
          <a:lstStyle/>
          <a:p>
            <a:pPr algn="ctr"/>
            <a:r>
              <a:rPr lang="en-US" b="1" dirty="0"/>
              <a:t>Inquiry Learning</a:t>
            </a:r>
            <a:br>
              <a:rPr lang="en-US" b="1" dirty="0"/>
            </a:br>
            <a:r>
              <a:rPr lang="en-GB" dirty="0">
                <a:hlinkClick r:id="rId3"/>
              </a:rPr>
              <a:t>Inquiry Maths - Distance-time graph</a:t>
            </a:r>
            <a:br>
              <a:rPr lang="en-US" dirty="0"/>
            </a:br>
            <a:br>
              <a:rPr lang="en-US" dirty="0"/>
            </a:br>
            <a:r>
              <a:rPr lang="en-US" dirty="0"/>
              <a:t>The Prompt</a:t>
            </a:r>
            <a:br>
              <a:rPr lang="en-US" dirty="0"/>
            </a:br>
            <a:br>
              <a:rPr lang="en-US" dirty="0"/>
            </a:br>
            <a:r>
              <a:rPr lang="en-US" dirty="0"/>
              <a:t>Pupils’ Questions</a:t>
            </a:r>
          </a:p>
        </p:txBody>
      </p:sp>
      <p:pic>
        <p:nvPicPr>
          <p:cNvPr id="13" name="Picture 3">
            <a:extLst>
              <a:ext uri="{FF2B5EF4-FFF2-40B4-BE49-F238E27FC236}">
                <a16:creationId xmlns:a16="http://schemas.microsoft.com/office/drawing/2014/main" id="{AD634EE0-C737-6188-5A30-E4834103323F}"/>
              </a:ext>
            </a:extLst>
          </p:cNvPr>
          <p:cNvPicPr>
            <a:picLocks noChangeAspect="1"/>
          </p:cNvPicPr>
          <p:nvPr/>
        </p:nvPicPr>
        <p:blipFill rotWithShape="1">
          <a:blip r:embed="rId4"/>
          <a:srcRect l="11231" r="3998"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47086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905" name="Rectangle 8537">
            <a:extLst>
              <a:ext uri="{FF2B5EF4-FFF2-40B4-BE49-F238E27FC236}">
                <a16:creationId xmlns:a16="http://schemas.microsoft.com/office/drawing/2014/main" id="{0F84072C-772D-6969-13C0-0AF4B29E2BFF}"/>
              </a:ext>
            </a:extLst>
          </p:cNvPr>
          <p:cNvSpPr>
            <a:spLocks noGrp="1" noChangeArrowheads="1"/>
          </p:cNvSpPr>
          <p:nvPr>
            <p:ph type="ctrTitle"/>
          </p:nvPr>
        </p:nvSpPr>
        <p:spPr>
          <a:xfrm>
            <a:off x="6108700" y="2432051"/>
            <a:ext cx="3994150" cy="1470025"/>
          </a:xfrm>
        </p:spPr>
        <p:txBody>
          <a:bodyPr anchor="ctr"/>
          <a:lstStyle/>
          <a:p>
            <a:r>
              <a:rPr lang="en-GB" altLang="en-US" sz="4400"/>
              <a:t>Graphs</a:t>
            </a:r>
            <a:endParaRPr lang="en-US" altLang="en-US" sz="4400"/>
          </a:p>
        </p:txBody>
      </p:sp>
      <p:sp>
        <p:nvSpPr>
          <p:cNvPr id="66884" name="Rectangle 8516">
            <a:extLst>
              <a:ext uri="{FF2B5EF4-FFF2-40B4-BE49-F238E27FC236}">
                <a16:creationId xmlns:a16="http://schemas.microsoft.com/office/drawing/2014/main" id="{4B27E136-33D1-D128-F926-2A1C339ED736}"/>
              </a:ext>
            </a:extLst>
          </p:cNvPr>
          <p:cNvSpPr>
            <a:spLocks noChangeArrowheads="1"/>
          </p:cNvSpPr>
          <p:nvPr/>
        </p:nvSpPr>
        <p:spPr bwMode="auto">
          <a:xfrm>
            <a:off x="2065338" y="1652588"/>
            <a:ext cx="3497262" cy="324485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159" name="Line 4439">
            <a:extLst>
              <a:ext uri="{FF2B5EF4-FFF2-40B4-BE49-F238E27FC236}">
                <a16:creationId xmlns:a16="http://schemas.microsoft.com/office/drawing/2014/main" id="{5AEFC3EE-EE7A-B1DF-4133-DEBF74A5E73B}"/>
              </a:ext>
            </a:extLst>
          </p:cNvPr>
          <p:cNvSpPr>
            <a:spLocks noChangeShapeType="1"/>
          </p:cNvSpPr>
          <p:nvPr/>
        </p:nvSpPr>
        <p:spPr bwMode="auto">
          <a:xfrm>
            <a:off x="3643313" y="1693864"/>
            <a:ext cx="0" cy="3203575"/>
          </a:xfrm>
          <a:prstGeom prst="line">
            <a:avLst/>
          </a:prstGeom>
          <a:noFill/>
          <a:ln w="28575">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157" name="Line 4437">
            <a:extLst>
              <a:ext uri="{FF2B5EF4-FFF2-40B4-BE49-F238E27FC236}">
                <a16:creationId xmlns:a16="http://schemas.microsoft.com/office/drawing/2014/main" id="{21B8E2BB-FA45-C3CA-47E4-E6CD625EB605}"/>
              </a:ext>
            </a:extLst>
          </p:cNvPr>
          <p:cNvSpPr>
            <a:spLocks noChangeShapeType="1"/>
          </p:cNvSpPr>
          <p:nvPr/>
        </p:nvSpPr>
        <p:spPr bwMode="auto">
          <a:xfrm flipV="1">
            <a:off x="2065338" y="4298951"/>
            <a:ext cx="3497262" cy="3175"/>
          </a:xfrm>
          <a:prstGeom prst="line">
            <a:avLst/>
          </a:prstGeom>
          <a:noFill/>
          <a:ln w="2857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880" name="Freeform 8512">
            <a:extLst>
              <a:ext uri="{FF2B5EF4-FFF2-40B4-BE49-F238E27FC236}">
                <a16:creationId xmlns:a16="http://schemas.microsoft.com/office/drawing/2014/main" id="{D3CB57C9-210E-D293-E11C-F84D43475099}"/>
              </a:ext>
            </a:extLst>
          </p:cNvPr>
          <p:cNvSpPr>
            <a:spLocks/>
          </p:cNvSpPr>
          <p:nvPr/>
        </p:nvSpPr>
        <p:spPr bwMode="auto">
          <a:xfrm>
            <a:off x="2613026" y="1803400"/>
            <a:ext cx="2117725" cy="2419350"/>
          </a:xfrm>
          <a:custGeom>
            <a:avLst/>
            <a:gdLst>
              <a:gd name="T0" fmla="*/ 0 w 1334"/>
              <a:gd name="T1" fmla="*/ 1524 h 1524"/>
              <a:gd name="T2" fmla="*/ 118 w 1334"/>
              <a:gd name="T3" fmla="*/ 1519 h 1524"/>
              <a:gd name="T4" fmla="*/ 223 w 1334"/>
              <a:gd name="T5" fmla="*/ 1507 h 1524"/>
              <a:gd name="T6" fmla="*/ 382 w 1334"/>
              <a:gd name="T7" fmla="*/ 1470 h 1524"/>
              <a:gd name="T8" fmla="*/ 651 w 1334"/>
              <a:gd name="T9" fmla="*/ 1332 h 1524"/>
              <a:gd name="T10" fmla="*/ 915 w 1334"/>
              <a:gd name="T11" fmla="*/ 1063 h 1524"/>
              <a:gd name="T12" fmla="*/ 1187 w 1334"/>
              <a:gd name="T13" fmla="*/ 522 h 1524"/>
              <a:gd name="T14" fmla="*/ 1334 w 1334"/>
              <a:gd name="T15" fmla="*/ 0 h 15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34" h="1524">
                <a:moveTo>
                  <a:pt x="0" y="1524"/>
                </a:moveTo>
                <a:cubicBezTo>
                  <a:pt x="20" y="1523"/>
                  <a:pt x="81" y="1522"/>
                  <a:pt x="118" y="1519"/>
                </a:cubicBezTo>
                <a:cubicBezTo>
                  <a:pt x="155" y="1516"/>
                  <a:pt x="179" y="1515"/>
                  <a:pt x="223" y="1507"/>
                </a:cubicBezTo>
                <a:cubicBezTo>
                  <a:pt x="267" y="1499"/>
                  <a:pt x="311" y="1499"/>
                  <a:pt x="382" y="1470"/>
                </a:cubicBezTo>
                <a:cubicBezTo>
                  <a:pt x="453" y="1441"/>
                  <a:pt x="562" y="1400"/>
                  <a:pt x="651" y="1332"/>
                </a:cubicBezTo>
                <a:cubicBezTo>
                  <a:pt x="740" y="1264"/>
                  <a:pt x="825" y="1198"/>
                  <a:pt x="915" y="1063"/>
                </a:cubicBezTo>
                <a:cubicBezTo>
                  <a:pt x="1005" y="928"/>
                  <a:pt x="1117" y="699"/>
                  <a:pt x="1187" y="522"/>
                </a:cubicBezTo>
                <a:cubicBezTo>
                  <a:pt x="1257" y="345"/>
                  <a:pt x="1310" y="87"/>
                  <a:pt x="1334" y="0"/>
                </a:cubicBezTo>
              </a:path>
            </a:pathLst>
          </a:custGeom>
          <a:noFill/>
          <a:ln w="9525">
            <a:solidFill>
              <a:schemeClr val="bg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885" name="Text Box 8517">
            <a:extLst>
              <a:ext uri="{FF2B5EF4-FFF2-40B4-BE49-F238E27FC236}">
                <a16:creationId xmlns:a16="http://schemas.microsoft.com/office/drawing/2014/main" id="{5D7B1839-3E1F-929E-8EB1-624B2490E4FA}"/>
              </a:ext>
            </a:extLst>
          </p:cNvPr>
          <p:cNvSpPr txBox="1">
            <a:spLocks noChangeArrowheads="1"/>
          </p:cNvSpPr>
          <p:nvPr/>
        </p:nvSpPr>
        <p:spPr bwMode="auto">
          <a:xfrm>
            <a:off x="3330576" y="4298951"/>
            <a:ext cx="4365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bg1"/>
                </a:solidFill>
                <a:latin typeface="Comic Sans MS" panose="030F0702030302020204" pitchFamily="66" charset="0"/>
              </a:rPr>
              <a:t>0</a:t>
            </a:r>
            <a:endParaRPr lang="en-US" altLang="en-US">
              <a:solidFill>
                <a:schemeClr val="bg1"/>
              </a:solidFill>
              <a:latin typeface="Comic Sans MS" panose="030F0702030302020204" pitchFamily="66" charset="0"/>
            </a:endParaRPr>
          </a:p>
        </p:txBody>
      </p:sp>
      <p:sp>
        <p:nvSpPr>
          <p:cNvPr id="66886" name="Text Box 8518">
            <a:extLst>
              <a:ext uri="{FF2B5EF4-FFF2-40B4-BE49-F238E27FC236}">
                <a16:creationId xmlns:a16="http://schemas.microsoft.com/office/drawing/2014/main" id="{ED9472DB-F64E-5440-B342-AB961F63448C}"/>
              </a:ext>
            </a:extLst>
          </p:cNvPr>
          <p:cNvSpPr txBox="1">
            <a:spLocks noChangeArrowheads="1"/>
          </p:cNvSpPr>
          <p:nvPr/>
        </p:nvSpPr>
        <p:spPr bwMode="auto">
          <a:xfrm>
            <a:off x="1881188" y="1693863"/>
            <a:ext cx="1885950"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solidFill>
                  <a:schemeClr val="bg1"/>
                </a:solidFill>
                <a:latin typeface="Comic Sans MS" panose="030F0702030302020204" pitchFamily="66" charset="0"/>
              </a:rPr>
              <a:t>Exponential </a:t>
            </a:r>
          </a:p>
          <a:p>
            <a:pPr algn="ctr">
              <a:spcBef>
                <a:spcPct val="50000"/>
              </a:spcBef>
            </a:pPr>
            <a:r>
              <a:rPr lang="en-GB" altLang="en-US">
                <a:solidFill>
                  <a:schemeClr val="bg1"/>
                </a:solidFill>
                <a:latin typeface="Comic Sans MS" panose="030F0702030302020204" pitchFamily="66" charset="0"/>
              </a:rPr>
              <a:t>Growth Curve</a:t>
            </a:r>
            <a:endParaRPr lang="en-US" altLang="en-US">
              <a:solidFill>
                <a:schemeClr val="bg1"/>
              </a:solidFill>
              <a:latin typeface="Comic Sans MS" panose="030F0702030302020204" pitchFamily="66" charset="0"/>
            </a:endParaRPr>
          </a:p>
        </p:txBody>
      </p:sp>
      <p:sp>
        <p:nvSpPr>
          <p:cNvPr id="66895" name="Rectangle 8527">
            <a:extLst>
              <a:ext uri="{FF2B5EF4-FFF2-40B4-BE49-F238E27FC236}">
                <a16:creationId xmlns:a16="http://schemas.microsoft.com/office/drawing/2014/main" id="{54A61B8B-C536-3B34-8D44-6B40729F72F1}"/>
              </a:ext>
            </a:extLst>
          </p:cNvPr>
          <p:cNvSpPr>
            <a:spLocks noChangeArrowheads="1"/>
          </p:cNvSpPr>
          <p:nvPr/>
        </p:nvSpPr>
        <p:spPr bwMode="auto">
          <a:xfrm>
            <a:off x="6605588" y="1636713"/>
            <a:ext cx="3497262" cy="324485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6896" name="Line 8528">
            <a:extLst>
              <a:ext uri="{FF2B5EF4-FFF2-40B4-BE49-F238E27FC236}">
                <a16:creationId xmlns:a16="http://schemas.microsoft.com/office/drawing/2014/main" id="{25950280-9A8A-D848-9017-F3128514F74C}"/>
              </a:ext>
            </a:extLst>
          </p:cNvPr>
          <p:cNvSpPr>
            <a:spLocks noChangeShapeType="1"/>
          </p:cNvSpPr>
          <p:nvPr/>
        </p:nvSpPr>
        <p:spPr bwMode="auto">
          <a:xfrm>
            <a:off x="8183563" y="1677989"/>
            <a:ext cx="0" cy="3203575"/>
          </a:xfrm>
          <a:prstGeom prst="line">
            <a:avLst/>
          </a:prstGeom>
          <a:noFill/>
          <a:ln w="28575">
            <a:solidFill>
              <a:schemeClr val="bg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897" name="Line 8529">
            <a:extLst>
              <a:ext uri="{FF2B5EF4-FFF2-40B4-BE49-F238E27FC236}">
                <a16:creationId xmlns:a16="http://schemas.microsoft.com/office/drawing/2014/main" id="{B7020538-8996-7232-BF94-3EFA3E7A79D6}"/>
              </a:ext>
            </a:extLst>
          </p:cNvPr>
          <p:cNvSpPr>
            <a:spLocks noChangeShapeType="1"/>
          </p:cNvSpPr>
          <p:nvPr/>
        </p:nvSpPr>
        <p:spPr bwMode="auto">
          <a:xfrm flipV="1">
            <a:off x="6605588" y="4283076"/>
            <a:ext cx="3497262" cy="3175"/>
          </a:xfrm>
          <a:prstGeom prst="line">
            <a:avLst/>
          </a:prstGeom>
          <a:noFill/>
          <a:ln w="28575">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898" name="Freeform 8530">
            <a:extLst>
              <a:ext uri="{FF2B5EF4-FFF2-40B4-BE49-F238E27FC236}">
                <a16:creationId xmlns:a16="http://schemas.microsoft.com/office/drawing/2014/main" id="{68C52FF4-DC86-B180-BA65-000EF6E870D0}"/>
              </a:ext>
            </a:extLst>
          </p:cNvPr>
          <p:cNvSpPr>
            <a:spLocks/>
          </p:cNvSpPr>
          <p:nvPr/>
        </p:nvSpPr>
        <p:spPr bwMode="auto">
          <a:xfrm flipH="1">
            <a:off x="7153276" y="1787525"/>
            <a:ext cx="2117725" cy="2419350"/>
          </a:xfrm>
          <a:custGeom>
            <a:avLst/>
            <a:gdLst>
              <a:gd name="T0" fmla="*/ 0 w 1334"/>
              <a:gd name="T1" fmla="*/ 1524 h 1524"/>
              <a:gd name="T2" fmla="*/ 118 w 1334"/>
              <a:gd name="T3" fmla="*/ 1519 h 1524"/>
              <a:gd name="T4" fmla="*/ 223 w 1334"/>
              <a:gd name="T5" fmla="*/ 1507 h 1524"/>
              <a:gd name="T6" fmla="*/ 382 w 1334"/>
              <a:gd name="T7" fmla="*/ 1470 h 1524"/>
              <a:gd name="T8" fmla="*/ 651 w 1334"/>
              <a:gd name="T9" fmla="*/ 1332 h 1524"/>
              <a:gd name="T10" fmla="*/ 915 w 1334"/>
              <a:gd name="T11" fmla="*/ 1063 h 1524"/>
              <a:gd name="T12" fmla="*/ 1187 w 1334"/>
              <a:gd name="T13" fmla="*/ 522 h 1524"/>
              <a:gd name="T14" fmla="*/ 1334 w 1334"/>
              <a:gd name="T15" fmla="*/ 0 h 15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34" h="1524">
                <a:moveTo>
                  <a:pt x="0" y="1524"/>
                </a:moveTo>
                <a:cubicBezTo>
                  <a:pt x="20" y="1523"/>
                  <a:pt x="81" y="1522"/>
                  <a:pt x="118" y="1519"/>
                </a:cubicBezTo>
                <a:cubicBezTo>
                  <a:pt x="155" y="1516"/>
                  <a:pt x="179" y="1515"/>
                  <a:pt x="223" y="1507"/>
                </a:cubicBezTo>
                <a:cubicBezTo>
                  <a:pt x="267" y="1499"/>
                  <a:pt x="311" y="1499"/>
                  <a:pt x="382" y="1470"/>
                </a:cubicBezTo>
                <a:cubicBezTo>
                  <a:pt x="453" y="1441"/>
                  <a:pt x="562" y="1400"/>
                  <a:pt x="651" y="1332"/>
                </a:cubicBezTo>
                <a:cubicBezTo>
                  <a:pt x="740" y="1264"/>
                  <a:pt x="825" y="1198"/>
                  <a:pt x="915" y="1063"/>
                </a:cubicBezTo>
                <a:cubicBezTo>
                  <a:pt x="1005" y="928"/>
                  <a:pt x="1117" y="699"/>
                  <a:pt x="1187" y="522"/>
                </a:cubicBezTo>
                <a:cubicBezTo>
                  <a:pt x="1257" y="345"/>
                  <a:pt x="1310" y="87"/>
                  <a:pt x="1334" y="0"/>
                </a:cubicBezTo>
              </a:path>
            </a:pathLst>
          </a:custGeom>
          <a:noFill/>
          <a:ln w="9525">
            <a:solidFill>
              <a:schemeClr val="bg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899" name="Text Box 8531">
            <a:extLst>
              <a:ext uri="{FF2B5EF4-FFF2-40B4-BE49-F238E27FC236}">
                <a16:creationId xmlns:a16="http://schemas.microsoft.com/office/drawing/2014/main" id="{C053EAD6-49E8-7F75-6CE4-2449769F653B}"/>
              </a:ext>
            </a:extLst>
          </p:cNvPr>
          <p:cNvSpPr txBox="1">
            <a:spLocks noChangeArrowheads="1"/>
          </p:cNvSpPr>
          <p:nvPr/>
        </p:nvSpPr>
        <p:spPr bwMode="auto">
          <a:xfrm>
            <a:off x="7870826" y="4283076"/>
            <a:ext cx="4365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bg1"/>
                </a:solidFill>
                <a:latin typeface="Comic Sans MS" panose="030F0702030302020204" pitchFamily="66" charset="0"/>
              </a:rPr>
              <a:t>0</a:t>
            </a:r>
            <a:endParaRPr lang="en-US" altLang="en-US">
              <a:solidFill>
                <a:schemeClr val="bg1"/>
              </a:solidFill>
              <a:latin typeface="Comic Sans MS" panose="030F0702030302020204" pitchFamily="66" charset="0"/>
            </a:endParaRPr>
          </a:p>
        </p:txBody>
      </p:sp>
      <p:sp>
        <p:nvSpPr>
          <p:cNvPr id="66893" name="Text Box 8525">
            <a:extLst>
              <a:ext uri="{FF2B5EF4-FFF2-40B4-BE49-F238E27FC236}">
                <a16:creationId xmlns:a16="http://schemas.microsoft.com/office/drawing/2014/main" id="{850460DB-16B7-B98D-9FD0-AE2185D87C55}"/>
              </a:ext>
            </a:extLst>
          </p:cNvPr>
          <p:cNvSpPr txBox="1">
            <a:spLocks noChangeArrowheads="1"/>
          </p:cNvSpPr>
          <p:nvPr/>
        </p:nvSpPr>
        <p:spPr bwMode="auto">
          <a:xfrm>
            <a:off x="8307388" y="1652588"/>
            <a:ext cx="1885950"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solidFill>
                  <a:schemeClr val="bg1"/>
                </a:solidFill>
                <a:latin typeface="Comic Sans MS" panose="030F0702030302020204" pitchFamily="66" charset="0"/>
              </a:rPr>
              <a:t>Exponential </a:t>
            </a:r>
          </a:p>
          <a:p>
            <a:pPr algn="ctr">
              <a:spcBef>
                <a:spcPct val="50000"/>
              </a:spcBef>
            </a:pPr>
            <a:r>
              <a:rPr lang="en-GB" altLang="en-US">
                <a:solidFill>
                  <a:schemeClr val="bg1"/>
                </a:solidFill>
                <a:latin typeface="Comic Sans MS" panose="030F0702030302020204" pitchFamily="66" charset="0"/>
              </a:rPr>
              <a:t>Decay Curve</a:t>
            </a:r>
            <a:endParaRPr lang="en-US" altLang="en-US">
              <a:solidFill>
                <a:schemeClr val="bg1"/>
              </a:solidFill>
              <a:latin typeface="Comic Sans MS" panose="030F0702030302020204" pitchFamily="66" charset="0"/>
            </a:endParaRPr>
          </a:p>
        </p:txBody>
      </p:sp>
      <p:sp>
        <p:nvSpPr>
          <p:cNvPr id="66901" name="Text Box 8533">
            <a:extLst>
              <a:ext uri="{FF2B5EF4-FFF2-40B4-BE49-F238E27FC236}">
                <a16:creationId xmlns:a16="http://schemas.microsoft.com/office/drawing/2014/main" id="{5B51F8B2-3556-99AE-1305-4975AB6B0EB7}"/>
              </a:ext>
            </a:extLst>
          </p:cNvPr>
          <p:cNvSpPr txBox="1">
            <a:spLocks noChangeArrowheads="1"/>
          </p:cNvSpPr>
          <p:nvPr/>
        </p:nvSpPr>
        <p:spPr bwMode="auto">
          <a:xfrm>
            <a:off x="3775075" y="260351"/>
            <a:ext cx="4294188" cy="466725"/>
          </a:xfrm>
          <a:prstGeom prst="rect">
            <a:avLst/>
          </a:prstGeom>
          <a:solidFill>
            <a:srgbClr val="0505A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a:solidFill>
                  <a:srgbClr val="FFFF00"/>
                </a:solidFill>
                <a:latin typeface="Comic Sans MS" panose="030F0702030302020204" pitchFamily="66" charset="0"/>
              </a:rPr>
              <a:t>Growth and Decay Graphs</a:t>
            </a:r>
            <a:endParaRPr lang="en-US" altLang="en-US" sz="2400">
              <a:solidFill>
                <a:srgbClr val="FFFF00"/>
              </a:solidFill>
              <a:latin typeface="Comic Sans MS" panose="030F0702030302020204" pitchFamily="66" charset="0"/>
            </a:endParaRPr>
          </a:p>
        </p:txBody>
      </p:sp>
      <p:sp>
        <p:nvSpPr>
          <p:cNvPr id="2" name="TextBox 1">
            <a:extLst>
              <a:ext uri="{FF2B5EF4-FFF2-40B4-BE49-F238E27FC236}">
                <a16:creationId xmlns:a16="http://schemas.microsoft.com/office/drawing/2014/main" id="{8123FEAF-8DFC-6264-EF1E-81D255B9ED42}"/>
              </a:ext>
            </a:extLst>
          </p:cNvPr>
          <p:cNvSpPr txBox="1"/>
          <p:nvPr/>
        </p:nvSpPr>
        <p:spPr>
          <a:xfrm>
            <a:off x="11432875" y="6262778"/>
            <a:ext cx="1109932" cy="369332"/>
          </a:xfrm>
          <a:prstGeom prst="rect">
            <a:avLst/>
          </a:prstGeom>
          <a:noFill/>
        </p:spPr>
        <p:txBody>
          <a:bodyPr wrap="square" rtlCol="0">
            <a:spAutoFit/>
          </a:bodyPr>
          <a:lstStyle/>
          <a:p>
            <a:r>
              <a:rPr lang="en-GB" dirty="0"/>
              <a:t>ppt</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66880"/>
                                        </p:tgtEl>
                                        <p:attrNameLst>
                                          <p:attrName>style.visibility</p:attrName>
                                        </p:attrNameLst>
                                      </p:cBhvr>
                                      <p:to>
                                        <p:strVal val="visible"/>
                                      </p:to>
                                    </p:set>
                                    <p:animEffect transition="in" filter="wipe(down)">
                                      <p:cBhvr>
                                        <p:cTn id="7" dur="2000"/>
                                        <p:tgtEl>
                                          <p:spTgt spid="66880"/>
                                        </p:tgtEl>
                                      </p:cBhvr>
                                    </p:animEffect>
                                  </p:childTnLst>
                                </p:cTn>
                              </p:par>
                            </p:childTnLst>
                          </p:cTn>
                        </p:par>
                        <p:par>
                          <p:cTn id="8" fill="hold" nodeType="afterGroup">
                            <p:stCondLst>
                              <p:cond delay="2000"/>
                            </p:stCondLst>
                            <p:childTnLst>
                              <p:par>
                                <p:cTn id="9" presetID="22" presetClass="entr" presetSubtype="1" fill="hold" nodeType="afterEffect">
                                  <p:stCondLst>
                                    <p:cond delay="0"/>
                                  </p:stCondLst>
                                  <p:childTnLst>
                                    <p:set>
                                      <p:cBhvr>
                                        <p:cTn id="10" dur="1" fill="hold">
                                          <p:stCondLst>
                                            <p:cond delay="0"/>
                                          </p:stCondLst>
                                        </p:cTn>
                                        <p:tgtEl>
                                          <p:spTgt spid="66898"/>
                                        </p:tgtEl>
                                        <p:attrNameLst>
                                          <p:attrName>style.visibility</p:attrName>
                                        </p:attrNameLst>
                                      </p:cBhvr>
                                      <p:to>
                                        <p:strVal val="visible"/>
                                      </p:to>
                                    </p:set>
                                    <p:animEffect transition="in" filter="wipe(up)">
                                      <p:cBhvr>
                                        <p:cTn id="11" dur="2000"/>
                                        <p:tgtEl>
                                          <p:spTgt spid="668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34" name="Text Box 6378">
            <a:extLst>
              <a:ext uri="{FF2B5EF4-FFF2-40B4-BE49-F238E27FC236}">
                <a16:creationId xmlns:a16="http://schemas.microsoft.com/office/drawing/2014/main" id="{196D5D1C-3DBB-DC15-AD17-A1367EEA536C}"/>
              </a:ext>
            </a:extLst>
          </p:cNvPr>
          <p:cNvSpPr txBox="1">
            <a:spLocks noChangeArrowheads="1"/>
          </p:cNvSpPr>
          <p:nvPr/>
        </p:nvSpPr>
        <p:spPr bwMode="auto">
          <a:xfrm>
            <a:off x="3775075" y="260351"/>
            <a:ext cx="4294188" cy="466725"/>
          </a:xfrm>
          <a:prstGeom prst="rect">
            <a:avLst/>
          </a:prstGeom>
          <a:solidFill>
            <a:srgbClr val="0505A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a:solidFill>
                  <a:srgbClr val="FFFF00"/>
                </a:solidFill>
                <a:latin typeface="Comic Sans MS" panose="030F0702030302020204" pitchFamily="66" charset="0"/>
              </a:rPr>
              <a:t>Growth and Decay Graphs</a:t>
            </a:r>
            <a:endParaRPr lang="en-US" altLang="en-US" sz="2400">
              <a:solidFill>
                <a:srgbClr val="FFFF00"/>
              </a:solidFill>
              <a:latin typeface="Comic Sans MS" panose="030F0702030302020204" pitchFamily="66" charset="0"/>
            </a:endParaRPr>
          </a:p>
        </p:txBody>
      </p:sp>
      <p:sp>
        <p:nvSpPr>
          <p:cNvPr id="25835" name="Text Box 6379">
            <a:extLst>
              <a:ext uri="{FF2B5EF4-FFF2-40B4-BE49-F238E27FC236}">
                <a16:creationId xmlns:a16="http://schemas.microsoft.com/office/drawing/2014/main" id="{61977A25-49A6-1D8D-38D3-BF55F59137D3}"/>
              </a:ext>
            </a:extLst>
          </p:cNvPr>
          <p:cNvSpPr txBox="1">
            <a:spLocks noChangeArrowheads="1"/>
          </p:cNvSpPr>
          <p:nvPr/>
        </p:nvSpPr>
        <p:spPr bwMode="auto">
          <a:xfrm>
            <a:off x="7099301" y="2165350"/>
            <a:ext cx="3216275" cy="4076700"/>
          </a:xfrm>
          <a:prstGeom prst="rect">
            <a:avLst/>
          </a:prstGeom>
          <a:solidFill>
            <a:srgbClr val="EDBEB1"/>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a:latin typeface="Comic Sans MS" panose="030F0702030302020204" pitchFamily="66" charset="0"/>
              </a:rPr>
              <a:t>A culture of 800 bacteria increase at a constant rate of 14% per hour. </a:t>
            </a:r>
          </a:p>
          <a:p>
            <a:pPr>
              <a:spcBef>
                <a:spcPct val="50000"/>
              </a:spcBef>
              <a:buFontTx/>
              <a:buAutoNum type="alphaLcParenBoth"/>
            </a:pPr>
            <a:r>
              <a:rPr lang="en-GB" altLang="en-US">
                <a:latin typeface="Comic Sans MS" panose="030F0702030302020204" pitchFamily="66" charset="0"/>
              </a:rPr>
              <a:t>Complete the table above.</a:t>
            </a:r>
          </a:p>
          <a:p>
            <a:pPr>
              <a:spcBef>
                <a:spcPct val="50000"/>
              </a:spcBef>
              <a:buFontTx/>
              <a:buAutoNum type="alphaLcParenBoth"/>
            </a:pPr>
            <a:r>
              <a:rPr lang="en-GB" altLang="en-US">
                <a:latin typeface="Comic Sans MS" panose="030F0702030302020204" pitchFamily="66" charset="0"/>
              </a:rPr>
              <a:t>Draw the graph of the number of bacteria over time for the first five hours.</a:t>
            </a:r>
          </a:p>
          <a:p>
            <a:pPr>
              <a:spcBef>
                <a:spcPct val="50000"/>
              </a:spcBef>
              <a:buFontTx/>
              <a:buAutoNum type="alphaLcParenBoth"/>
            </a:pPr>
            <a:r>
              <a:rPr lang="en-GB" altLang="en-US">
                <a:latin typeface="Comic Sans MS" panose="030F0702030302020204" pitchFamily="66" charset="0"/>
              </a:rPr>
              <a:t>Use the graph to estimate the number of bacteria in the culture after 2½ hours.</a:t>
            </a:r>
            <a:endParaRPr lang="en-US" altLang="en-US">
              <a:latin typeface="Comic Sans MS" panose="030F0702030302020204" pitchFamily="66" charset="0"/>
            </a:endParaRPr>
          </a:p>
        </p:txBody>
      </p:sp>
      <p:graphicFrame>
        <p:nvGraphicFramePr>
          <p:cNvPr id="25896" name="Group 6440">
            <a:extLst>
              <a:ext uri="{FF2B5EF4-FFF2-40B4-BE49-F238E27FC236}">
                <a16:creationId xmlns:a16="http://schemas.microsoft.com/office/drawing/2014/main" id="{4DD83C90-FA72-C154-7519-085276FD2F47}"/>
              </a:ext>
            </a:extLst>
          </p:cNvPr>
          <p:cNvGraphicFramePr>
            <a:graphicFrameLocks noGrp="1"/>
          </p:cNvGraphicFramePr>
          <p:nvPr/>
        </p:nvGraphicFramePr>
        <p:xfrm>
          <a:off x="2249488" y="844550"/>
          <a:ext cx="6096000" cy="731520"/>
        </p:xfrm>
        <a:graphic>
          <a:graphicData uri="http://schemas.openxmlformats.org/drawingml/2006/table">
            <a:tbl>
              <a:tblPr/>
              <a:tblGrid>
                <a:gridCol w="1220787">
                  <a:extLst>
                    <a:ext uri="{9D8B030D-6E8A-4147-A177-3AD203B41FA5}">
                      <a16:colId xmlns:a16="http://schemas.microsoft.com/office/drawing/2014/main" val="155861748"/>
                    </a:ext>
                  </a:extLst>
                </a:gridCol>
                <a:gridCol w="739775">
                  <a:extLst>
                    <a:ext uri="{9D8B030D-6E8A-4147-A177-3AD203B41FA5}">
                      <a16:colId xmlns:a16="http://schemas.microsoft.com/office/drawing/2014/main" val="2696065613"/>
                    </a:ext>
                  </a:extLst>
                </a:gridCol>
                <a:gridCol w="652463">
                  <a:extLst>
                    <a:ext uri="{9D8B030D-6E8A-4147-A177-3AD203B41FA5}">
                      <a16:colId xmlns:a16="http://schemas.microsoft.com/office/drawing/2014/main" val="4080937675"/>
                    </a:ext>
                  </a:extLst>
                </a:gridCol>
                <a:gridCol w="869950">
                  <a:extLst>
                    <a:ext uri="{9D8B030D-6E8A-4147-A177-3AD203B41FA5}">
                      <a16:colId xmlns:a16="http://schemas.microsoft.com/office/drawing/2014/main" val="3212721077"/>
                    </a:ext>
                  </a:extLst>
                </a:gridCol>
                <a:gridCol w="871537">
                  <a:extLst>
                    <a:ext uri="{9D8B030D-6E8A-4147-A177-3AD203B41FA5}">
                      <a16:colId xmlns:a16="http://schemas.microsoft.com/office/drawing/2014/main" val="156989635"/>
                    </a:ext>
                  </a:extLst>
                </a:gridCol>
                <a:gridCol w="869950">
                  <a:extLst>
                    <a:ext uri="{9D8B030D-6E8A-4147-A177-3AD203B41FA5}">
                      <a16:colId xmlns:a16="http://schemas.microsoft.com/office/drawing/2014/main" val="4039659154"/>
                    </a:ext>
                  </a:extLst>
                </a:gridCol>
                <a:gridCol w="871538">
                  <a:extLst>
                    <a:ext uri="{9D8B030D-6E8A-4147-A177-3AD203B41FA5}">
                      <a16:colId xmlns:a16="http://schemas.microsoft.com/office/drawing/2014/main" val="4085519313"/>
                    </a:ext>
                  </a:extLst>
                </a:gridCol>
              </a:tblGrid>
              <a:tr h="27781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Time (hrs)</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1</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2</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3</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4</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5</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61465434"/>
                  </a:ext>
                </a:extLst>
              </a:tr>
              <a:tr h="27622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Bacteria</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800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42161930"/>
                  </a:ext>
                </a:extLst>
              </a:tr>
            </a:tbl>
          </a:graphicData>
        </a:graphic>
      </p:graphicFrame>
      <p:sp>
        <p:nvSpPr>
          <p:cNvPr id="25897" name="Text Box 6441">
            <a:extLst>
              <a:ext uri="{FF2B5EF4-FFF2-40B4-BE49-F238E27FC236}">
                <a16:creationId xmlns:a16="http://schemas.microsoft.com/office/drawing/2014/main" id="{C7AFB421-B97C-6B6A-6EEF-75C3DB954B4A}"/>
              </a:ext>
            </a:extLst>
          </p:cNvPr>
          <p:cNvSpPr txBox="1">
            <a:spLocks noChangeArrowheads="1"/>
          </p:cNvSpPr>
          <p:nvPr/>
        </p:nvSpPr>
        <p:spPr bwMode="auto">
          <a:xfrm>
            <a:off x="2190751" y="6081713"/>
            <a:ext cx="3286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0</a:t>
            </a:r>
            <a:endParaRPr lang="en-US" altLang="en-US">
              <a:latin typeface="Comic Sans MS" panose="030F0702030302020204" pitchFamily="66" charset="0"/>
            </a:endParaRPr>
          </a:p>
        </p:txBody>
      </p:sp>
      <p:sp>
        <p:nvSpPr>
          <p:cNvPr id="25898" name="Text Box 6442">
            <a:extLst>
              <a:ext uri="{FF2B5EF4-FFF2-40B4-BE49-F238E27FC236}">
                <a16:creationId xmlns:a16="http://schemas.microsoft.com/office/drawing/2014/main" id="{DDF6CD93-54BB-53F4-D035-43635B4121A6}"/>
              </a:ext>
            </a:extLst>
          </p:cNvPr>
          <p:cNvSpPr txBox="1">
            <a:spLocks noChangeArrowheads="1"/>
          </p:cNvSpPr>
          <p:nvPr/>
        </p:nvSpPr>
        <p:spPr bwMode="auto">
          <a:xfrm>
            <a:off x="3111501" y="6073776"/>
            <a:ext cx="3286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a:t>
            </a:r>
            <a:endParaRPr lang="en-US" altLang="en-US">
              <a:latin typeface="Comic Sans MS" panose="030F0702030302020204" pitchFamily="66" charset="0"/>
            </a:endParaRPr>
          </a:p>
        </p:txBody>
      </p:sp>
      <p:sp>
        <p:nvSpPr>
          <p:cNvPr id="25899" name="Text Box 6443">
            <a:extLst>
              <a:ext uri="{FF2B5EF4-FFF2-40B4-BE49-F238E27FC236}">
                <a16:creationId xmlns:a16="http://schemas.microsoft.com/office/drawing/2014/main" id="{B4709845-8965-FDC8-9ED5-70853FB44F9A}"/>
              </a:ext>
            </a:extLst>
          </p:cNvPr>
          <p:cNvSpPr txBox="1">
            <a:spLocks noChangeArrowheads="1"/>
          </p:cNvSpPr>
          <p:nvPr/>
        </p:nvSpPr>
        <p:spPr bwMode="auto">
          <a:xfrm>
            <a:off x="3998913"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2</a:t>
            </a:r>
            <a:endParaRPr lang="en-US" altLang="en-US">
              <a:latin typeface="Comic Sans MS" panose="030F0702030302020204" pitchFamily="66" charset="0"/>
            </a:endParaRPr>
          </a:p>
        </p:txBody>
      </p:sp>
      <p:sp>
        <p:nvSpPr>
          <p:cNvPr id="25900" name="Text Box 6444">
            <a:extLst>
              <a:ext uri="{FF2B5EF4-FFF2-40B4-BE49-F238E27FC236}">
                <a16:creationId xmlns:a16="http://schemas.microsoft.com/office/drawing/2014/main" id="{23D55F24-2EAD-F627-0188-9B1ECAD2281C}"/>
              </a:ext>
            </a:extLst>
          </p:cNvPr>
          <p:cNvSpPr txBox="1">
            <a:spLocks noChangeArrowheads="1"/>
          </p:cNvSpPr>
          <p:nvPr/>
        </p:nvSpPr>
        <p:spPr bwMode="auto">
          <a:xfrm>
            <a:off x="4824413" y="60531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3</a:t>
            </a:r>
            <a:endParaRPr lang="en-US" altLang="en-US">
              <a:latin typeface="Comic Sans MS" panose="030F0702030302020204" pitchFamily="66" charset="0"/>
            </a:endParaRPr>
          </a:p>
        </p:txBody>
      </p:sp>
      <p:sp>
        <p:nvSpPr>
          <p:cNvPr id="25901" name="Text Box 6445">
            <a:extLst>
              <a:ext uri="{FF2B5EF4-FFF2-40B4-BE49-F238E27FC236}">
                <a16:creationId xmlns:a16="http://schemas.microsoft.com/office/drawing/2014/main" id="{B68B530B-31CC-327A-1721-080BC96CF6B2}"/>
              </a:ext>
            </a:extLst>
          </p:cNvPr>
          <p:cNvSpPr txBox="1">
            <a:spLocks noChangeArrowheads="1"/>
          </p:cNvSpPr>
          <p:nvPr/>
        </p:nvSpPr>
        <p:spPr bwMode="auto">
          <a:xfrm>
            <a:off x="5726113" y="6064251"/>
            <a:ext cx="32861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4</a:t>
            </a:r>
            <a:endParaRPr lang="en-US" altLang="en-US">
              <a:latin typeface="Comic Sans MS" panose="030F0702030302020204" pitchFamily="66" charset="0"/>
            </a:endParaRPr>
          </a:p>
        </p:txBody>
      </p:sp>
      <p:sp>
        <p:nvSpPr>
          <p:cNvPr id="25902" name="Text Box 6446">
            <a:extLst>
              <a:ext uri="{FF2B5EF4-FFF2-40B4-BE49-F238E27FC236}">
                <a16:creationId xmlns:a16="http://schemas.microsoft.com/office/drawing/2014/main" id="{7D576D8A-E841-C949-BF1C-B30CEA22D553}"/>
              </a:ext>
            </a:extLst>
          </p:cNvPr>
          <p:cNvSpPr txBox="1">
            <a:spLocks noChangeArrowheads="1"/>
          </p:cNvSpPr>
          <p:nvPr/>
        </p:nvSpPr>
        <p:spPr bwMode="auto">
          <a:xfrm>
            <a:off x="6561138"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5</a:t>
            </a:r>
            <a:endParaRPr lang="en-US" altLang="en-US">
              <a:latin typeface="Comic Sans MS" panose="030F0702030302020204" pitchFamily="66" charset="0"/>
            </a:endParaRPr>
          </a:p>
        </p:txBody>
      </p:sp>
      <p:sp>
        <p:nvSpPr>
          <p:cNvPr id="25903" name="Text Box 6447">
            <a:extLst>
              <a:ext uri="{FF2B5EF4-FFF2-40B4-BE49-F238E27FC236}">
                <a16:creationId xmlns:a16="http://schemas.microsoft.com/office/drawing/2014/main" id="{1819E4E9-87CE-4D03-E4F8-9E2BC7F52AD8}"/>
              </a:ext>
            </a:extLst>
          </p:cNvPr>
          <p:cNvSpPr txBox="1">
            <a:spLocks noChangeArrowheads="1"/>
          </p:cNvSpPr>
          <p:nvPr/>
        </p:nvSpPr>
        <p:spPr bwMode="auto">
          <a:xfrm>
            <a:off x="5619751" y="6400800"/>
            <a:ext cx="119062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Time (hours)</a:t>
            </a:r>
            <a:endParaRPr lang="en-US" altLang="en-US" sz="1200">
              <a:latin typeface="Comic Sans MS" panose="030F0702030302020204" pitchFamily="66" charset="0"/>
            </a:endParaRPr>
          </a:p>
        </p:txBody>
      </p:sp>
      <p:sp>
        <p:nvSpPr>
          <p:cNvPr id="25905" name="Text Box 6449">
            <a:extLst>
              <a:ext uri="{FF2B5EF4-FFF2-40B4-BE49-F238E27FC236}">
                <a16:creationId xmlns:a16="http://schemas.microsoft.com/office/drawing/2014/main" id="{DAAE35C3-3307-3434-C037-C7D367C52189}"/>
              </a:ext>
            </a:extLst>
          </p:cNvPr>
          <p:cNvSpPr txBox="1">
            <a:spLocks noChangeArrowheads="1"/>
          </p:cNvSpPr>
          <p:nvPr/>
        </p:nvSpPr>
        <p:spPr bwMode="auto">
          <a:xfrm rot="16200000">
            <a:off x="889001" y="2452688"/>
            <a:ext cx="16843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Number of Bacteria</a:t>
            </a:r>
            <a:endParaRPr lang="en-US" altLang="en-US" sz="1200">
              <a:latin typeface="Comic Sans MS" panose="030F0702030302020204" pitchFamily="66" charset="0"/>
            </a:endParaRPr>
          </a:p>
        </p:txBody>
      </p:sp>
      <p:sp>
        <p:nvSpPr>
          <p:cNvPr id="25906" name="Text Box 6450">
            <a:extLst>
              <a:ext uri="{FF2B5EF4-FFF2-40B4-BE49-F238E27FC236}">
                <a16:creationId xmlns:a16="http://schemas.microsoft.com/office/drawing/2014/main" id="{A60D0164-EC32-7D19-2077-BDD69010712B}"/>
              </a:ext>
            </a:extLst>
          </p:cNvPr>
          <p:cNvSpPr txBox="1">
            <a:spLocks noChangeArrowheads="1"/>
          </p:cNvSpPr>
          <p:nvPr/>
        </p:nvSpPr>
        <p:spPr bwMode="auto">
          <a:xfrm>
            <a:off x="7358064" y="1697038"/>
            <a:ext cx="2439987" cy="366712"/>
          </a:xfrm>
          <a:prstGeom prst="rect">
            <a:avLst/>
          </a:prstGeom>
          <a:solidFill>
            <a:srgbClr val="A1E7F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Comic Sans MS" panose="030F0702030302020204" pitchFamily="66" charset="0"/>
              </a:rPr>
              <a:t>Example Question 1</a:t>
            </a:r>
            <a:endParaRPr lang="en-US" altLang="en-US">
              <a:latin typeface="Comic Sans MS" panose="030F0702030302020204" pitchFamily="66" charset="0"/>
            </a:endParaRPr>
          </a:p>
        </p:txBody>
      </p:sp>
      <p:sp>
        <p:nvSpPr>
          <p:cNvPr id="25907" name="Text Box 6451">
            <a:extLst>
              <a:ext uri="{FF2B5EF4-FFF2-40B4-BE49-F238E27FC236}">
                <a16:creationId xmlns:a16="http://schemas.microsoft.com/office/drawing/2014/main" id="{D761433D-E1D1-017F-A3C9-E37C1F160FC7}"/>
              </a:ext>
            </a:extLst>
          </p:cNvPr>
          <p:cNvSpPr txBox="1">
            <a:spLocks noChangeArrowheads="1"/>
          </p:cNvSpPr>
          <p:nvPr/>
        </p:nvSpPr>
        <p:spPr bwMode="auto">
          <a:xfrm>
            <a:off x="8418514" y="581026"/>
            <a:ext cx="2249487"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a:latin typeface="Comic Sans MS" panose="030F0702030302020204" pitchFamily="66" charset="0"/>
              </a:rPr>
              <a:t>Using </a:t>
            </a:r>
            <a:r>
              <a:rPr lang="en-GB" altLang="en-US" sz="1600">
                <a:solidFill>
                  <a:srgbClr val="0000FF"/>
                </a:solidFill>
                <a:latin typeface="Comic Sans MS" panose="030F0702030302020204" pitchFamily="66" charset="0"/>
              </a:rPr>
              <a:t>1.14</a:t>
            </a:r>
            <a:r>
              <a:rPr lang="en-GB" altLang="en-US" sz="1600">
                <a:latin typeface="Comic Sans MS" panose="030F0702030302020204" pitchFamily="66" charset="0"/>
              </a:rPr>
              <a:t> as a multiplier and applying it repeatedly to table entries.</a:t>
            </a:r>
            <a:endParaRPr lang="en-US" altLang="en-US" sz="1600">
              <a:latin typeface="Comic Sans MS" panose="030F0702030302020204" pitchFamily="66" charset="0"/>
            </a:endParaRPr>
          </a:p>
        </p:txBody>
      </p:sp>
      <p:grpSp>
        <p:nvGrpSpPr>
          <p:cNvPr id="25909" name="Group 6453">
            <a:extLst>
              <a:ext uri="{FF2B5EF4-FFF2-40B4-BE49-F238E27FC236}">
                <a16:creationId xmlns:a16="http://schemas.microsoft.com/office/drawing/2014/main" id="{E67F52A2-5CF3-73A6-9AFC-AE08C4024150}"/>
              </a:ext>
            </a:extLst>
          </p:cNvPr>
          <p:cNvGrpSpPr>
            <a:grpSpLocks/>
          </p:cNvGrpSpPr>
          <p:nvPr/>
        </p:nvGrpSpPr>
        <p:grpSpPr bwMode="auto">
          <a:xfrm>
            <a:off x="2374900" y="1697039"/>
            <a:ext cx="4381500" cy="4384675"/>
            <a:chOff x="865" y="475"/>
            <a:chExt cx="3408" cy="3410"/>
          </a:xfrm>
        </p:grpSpPr>
        <p:grpSp>
          <p:nvGrpSpPr>
            <p:cNvPr id="25910" name="Group 6454">
              <a:extLst>
                <a:ext uri="{FF2B5EF4-FFF2-40B4-BE49-F238E27FC236}">
                  <a16:creationId xmlns:a16="http://schemas.microsoft.com/office/drawing/2014/main" id="{2A21696C-22F7-BEED-A42D-11ED1CE80128}"/>
                </a:ext>
              </a:extLst>
            </p:cNvPr>
            <p:cNvGrpSpPr>
              <a:grpSpLocks/>
            </p:cNvGrpSpPr>
            <p:nvPr/>
          </p:nvGrpSpPr>
          <p:grpSpPr bwMode="auto">
            <a:xfrm>
              <a:off x="865" y="475"/>
              <a:ext cx="682" cy="682"/>
              <a:chOff x="898" y="593"/>
              <a:chExt cx="870" cy="870"/>
            </a:xfrm>
          </p:grpSpPr>
          <p:grpSp>
            <p:nvGrpSpPr>
              <p:cNvPr id="25911" name="Group 6455">
                <a:extLst>
                  <a:ext uri="{FF2B5EF4-FFF2-40B4-BE49-F238E27FC236}">
                    <a16:creationId xmlns:a16="http://schemas.microsoft.com/office/drawing/2014/main" id="{BC81DF1A-7FA4-5B0D-1520-253D41631491}"/>
                  </a:ext>
                </a:extLst>
              </p:cNvPr>
              <p:cNvGrpSpPr>
                <a:grpSpLocks/>
              </p:cNvGrpSpPr>
              <p:nvPr/>
            </p:nvGrpSpPr>
            <p:grpSpPr bwMode="auto">
              <a:xfrm>
                <a:off x="898" y="593"/>
                <a:ext cx="870" cy="870"/>
                <a:chOff x="898" y="593"/>
                <a:chExt cx="870" cy="870"/>
              </a:xfrm>
            </p:grpSpPr>
            <p:grpSp>
              <p:nvGrpSpPr>
                <p:cNvPr id="25912" name="Group 6456">
                  <a:extLst>
                    <a:ext uri="{FF2B5EF4-FFF2-40B4-BE49-F238E27FC236}">
                      <a16:creationId xmlns:a16="http://schemas.microsoft.com/office/drawing/2014/main" id="{431CE0A0-0988-955A-8FA2-6F3F67D3851F}"/>
                    </a:ext>
                  </a:extLst>
                </p:cNvPr>
                <p:cNvGrpSpPr>
                  <a:grpSpLocks/>
                </p:cNvGrpSpPr>
                <p:nvPr/>
              </p:nvGrpSpPr>
              <p:grpSpPr bwMode="auto">
                <a:xfrm>
                  <a:off x="898" y="593"/>
                  <a:ext cx="435" cy="87"/>
                  <a:chOff x="1565" y="1434"/>
                  <a:chExt cx="3625" cy="725"/>
                </a:xfrm>
              </p:grpSpPr>
              <p:sp>
                <p:nvSpPr>
                  <p:cNvPr id="25913" name="Rectangle 6457">
                    <a:extLst>
                      <a:ext uri="{FF2B5EF4-FFF2-40B4-BE49-F238E27FC236}">
                        <a16:creationId xmlns:a16="http://schemas.microsoft.com/office/drawing/2014/main" id="{AD578AD8-71B2-3B05-097E-C1D6BE6BFD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14" name="Rectangle 6458">
                    <a:extLst>
                      <a:ext uri="{FF2B5EF4-FFF2-40B4-BE49-F238E27FC236}">
                        <a16:creationId xmlns:a16="http://schemas.microsoft.com/office/drawing/2014/main" id="{B5930213-ADCC-87D3-D54E-94DFBBF3BE6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15" name="Rectangle 6459">
                    <a:extLst>
                      <a:ext uri="{FF2B5EF4-FFF2-40B4-BE49-F238E27FC236}">
                        <a16:creationId xmlns:a16="http://schemas.microsoft.com/office/drawing/2014/main" id="{ACB47BAE-3367-41E7-AE03-113F58B0FD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16" name="Rectangle 6460">
                    <a:extLst>
                      <a:ext uri="{FF2B5EF4-FFF2-40B4-BE49-F238E27FC236}">
                        <a16:creationId xmlns:a16="http://schemas.microsoft.com/office/drawing/2014/main" id="{8E42263C-63D8-8736-1E75-72E5792BF8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17" name="Rectangle 6461">
                    <a:extLst>
                      <a:ext uri="{FF2B5EF4-FFF2-40B4-BE49-F238E27FC236}">
                        <a16:creationId xmlns:a16="http://schemas.microsoft.com/office/drawing/2014/main" id="{DE5262EF-5F57-6AE1-465F-AEAD7D15C3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18" name="Group 6462">
                  <a:extLst>
                    <a:ext uri="{FF2B5EF4-FFF2-40B4-BE49-F238E27FC236}">
                      <a16:creationId xmlns:a16="http://schemas.microsoft.com/office/drawing/2014/main" id="{BFADE0BB-D824-3830-B5FC-CC46BA423A89}"/>
                    </a:ext>
                  </a:extLst>
                </p:cNvPr>
                <p:cNvGrpSpPr>
                  <a:grpSpLocks/>
                </p:cNvGrpSpPr>
                <p:nvPr/>
              </p:nvGrpSpPr>
              <p:grpSpPr bwMode="auto">
                <a:xfrm>
                  <a:off x="1333" y="593"/>
                  <a:ext cx="435" cy="87"/>
                  <a:chOff x="1565" y="1434"/>
                  <a:chExt cx="3625" cy="725"/>
                </a:xfrm>
              </p:grpSpPr>
              <p:sp>
                <p:nvSpPr>
                  <p:cNvPr id="25919" name="Rectangle 6463">
                    <a:extLst>
                      <a:ext uri="{FF2B5EF4-FFF2-40B4-BE49-F238E27FC236}">
                        <a16:creationId xmlns:a16="http://schemas.microsoft.com/office/drawing/2014/main" id="{35A03122-862B-E0DA-2280-07FA51945C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0" name="Rectangle 6464">
                    <a:extLst>
                      <a:ext uri="{FF2B5EF4-FFF2-40B4-BE49-F238E27FC236}">
                        <a16:creationId xmlns:a16="http://schemas.microsoft.com/office/drawing/2014/main" id="{112C1E66-B6C5-D35A-CEC1-B37322A2C4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1" name="Rectangle 6465">
                    <a:extLst>
                      <a:ext uri="{FF2B5EF4-FFF2-40B4-BE49-F238E27FC236}">
                        <a16:creationId xmlns:a16="http://schemas.microsoft.com/office/drawing/2014/main" id="{86319BAA-A1FF-A19E-889A-10F0E47A1FD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2" name="Rectangle 6466">
                    <a:extLst>
                      <a:ext uri="{FF2B5EF4-FFF2-40B4-BE49-F238E27FC236}">
                        <a16:creationId xmlns:a16="http://schemas.microsoft.com/office/drawing/2014/main" id="{B256A238-5270-6D7D-7F0E-C85D77834D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3" name="Rectangle 6467">
                    <a:extLst>
                      <a:ext uri="{FF2B5EF4-FFF2-40B4-BE49-F238E27FC236}">
                        <a16:creationId xmlns:a16="http://schemas.microsoft.com/office/drawing/2014/main" id="{5BA2061F-9D8E-7AB4-DFF3-254C65208C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24" name="Group 6468">
                  <a:extLst>
                    <a:ext uri="{FF2B5EF4-FFF2-40B4-BE49-F238E27FC236}">
                      <a16:creationId xmlns:a16="http://schemas.microsoft.com/office/drawing/2014/main" id="{55C92941-EFB0-05CB-9C35-DB20243513B2}"/>
                    </a:ext>
                  </a:extLst>
                </p:cNvPr>
                <p:cNvGrpSpPr>
                  <a:grpSpLocks/>
                </p:cNvGrpSpPr>
                <p:nvPr/>
              </p:nvGrpSpPr>
              <p:grpSpPr bwMode="auto">
                <a:xfrm>
                  <a:off x="898" y="680"/>
                  <a:ext cx="435" cy="87"/>
                  <a:chOff x="1565" y="1434"/>
                  <a:chExt cx="3625" cy="725"/>
                </a:xfrm>
              </p:grpSpPr>
              <p:sp>
                <p:nvSpPr>
                  <p:cNvPr id="25925" name="Rectangle 6469">
                    <a:extLst>
                      <a:ext uri="{FF2B5EF4-FFF2-40B4-BE49-F238E27FC236}">
                        <a16:creationId xmlns:a16="http://schemas.microsoft.com/office/drawing/2014/main" id="{FA52174C-46E8-338F-F7C8-AF584DC217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6" name="Rectangle 6470">
                    <a:extLst>
                      <a:ext uri="{FF2B5EF4-FFF2-40B4-BE49-F238E27FC236}">
                        <a16:creationId xmlns:a16="http://schemas.microsoft.com/office/drawing/2014/main" id="{F689F0A9-C61C-DAB0-C2C7-5F7C7058BE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7" name="Rectangle 6471">
                    <a:extLst>
                      <a:ext uri="{FF2B5EF4-FFF2-40B4-BE49-F238E27FC236}">
                        <a16:creationId xmlns:a16="http://schemas.microsoft.com/office/drawing/2014/main" id="{394E7F55-4149-7FAE-CC4A-C86EAA46820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8" name="Rectangle 6472">
                    <a:extLst>
                      <a:ext uri="{FF2B5EF4-FFF2-40B4-BE49-F238E27FC236}">
                        <a16:creationId xmlns:a16="http://schemas.microsoft.com/office/drawing/2014/main" id="{CD148F5C-6E03-9190-213D-83A1B7836D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29" name="Rectangle 6473">
                    <a:extLst>
                      <a:ext uri="{FF2B5EF4-FFF2-40B4-BE49-F238E27FC236}">
                        <a16:creationId xmlns:a16="http://schemas.microsoft.com/office/drawing/2014/main" id="{46690965-4309-E14C-3EDC-DFD44C6EBA1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30" name="Group 6474">
                  <a:extLst>
                    <a:ext uri="{FF2B5EF4-FFF2-40B4-BE49-F238E27FC236}">
                      <a16:creationId xmlns:a16="http://schemas.microsoft.com/office/drawing/2014/main" id="{C00692A3-0E49-1C42-F2F1-9D09400CCE96}"/>
                    </a:ext>
                  </a:extLst>
                </p:cNvPr>
                <p:cNvGrpSpPr>
                  <a:grpSpLocks/>
                </p:cNvGrpSpPr>
                <p:nvPr/>
              </p:nvGrpSpPr>
              <p:grpSpPr bwMode="auto">
                <a:xfrm>
                  <a:off x="1333" y="680"/>
                  <a:ext cx="435" cy="87"/>
                  <a:chOff x="1565" y="1434"/>
                  <a:chExt cx="3625" cy="725"/>
                </a:xfrm>
              </p:grpSpPr>
              <p:sp>
                <p:nvSpPr>
                  <p:cNvPr id="25931" name="Rectangle 6475">
                    <a:extLst>
                      <a:ext uri="{FF2B5EF4-FFF2-40B4-BE49-F238E27FC236}">
                        <a16:creationId xmlns:a16="http://schemas.microsoft.com/office/drawing/2014/main" id="{1E762FA9-ADF5-7FE1-C4F8-9235F671605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32" name="Rectangle 6476">
                    <a:extLst>
                      <a:ext uri="{FF2B5EF4-FFF2-40B4-BE49-F238E27FC236}">
                        <a16:creationId xmlns:a16="http://schemas.microsoft.com/office/drawing/2014/main" id="{32FCC2B6-D077-768B-DE4E-1F058179E03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33" name="Rectangle 6477">
                    <a:extLst>
                      <a:ext uri="{FF2B5EF4-FFF2-40B4-BE49-F238E27FC236}">
                        <a16:creationId xmlns:a16="http://schemas.microsoft.com/office/drawing/2014/main" id="{703794B7-A73A-806B-9119-514BDC405C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34" name="Rectangle 6478">
                    <a:extLst>
                      <a:ext uri="{FF2B5EF4-FFF2-40B4-BE49-F238E27FC236}">
                        <a16:creationId xmlns:a16="http://schemas.microsoft.com/office/drawing/2014/main" id="{8EE7598C-F0BE-B9A4-422B-DF123EA9914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35" name="Rectangle 6479">
                    <a:extLst>
                      <a:ext uri="{FF2B5EF4-FFF2-40B4-BE49-F238E27FC236}">
                        <a16:creationId xmlns:a16="http://schemas.microsoft.com/office/drawing/2014/main" id="{58552FC5-2B23-8E19-B1E1-D4C7BF8489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36" name="Group 6480">
                  <a:extLst>
                    <a:ext uri="{FF2B5EF4-FFF2-40B4-BE49-F238E27FC236}">
                      <a16:creationId xmlns:a16="http://schemas.microsoft.com/office/drawing/2014/main" id="{8E15DBA7-43C0-19A2-A7F0-D00A7BDADCDD}"/>
                    </a:ext>
                  </a:extLst>
                </p:cNvPr>
                <p:cNvGrpSpPr>
                  <a:grpSpLocks/>
                </p:cNvGrpSpPr>
                <p:nvPr/>
              </p:nvGrpSpPr>
              <p:grpSpPr bwMode="auto">
                <a:xfrm>
                  <a:off x="898" y="767"/>
                  <a:ext cx="435" cy="87"/>
                  <a:chOff x="1565" y="1434"/>
                  <a:chExt cx="3625" cy="725"/>
                </a:xfrm>
              </p:grpSpPr>
              <p:sp>
                <p:nvSpPr>
                  <p:cNvPr id="25937" name="Rectangle 6481">
                    <a:extLst>
                      <a:ext uri="{FF2B5EF4-FFF2-40B4-BE49-F238E27FC236}">
                        <a16:creationId xmlns:a16="http://schemas.microsoft.com/office/drawing/2014/main" id="{A1E36B2C-8C83-4AD6-871E-7F3A34C038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38" name="Rectangle 6482">
                    <a:extLst>
                      <a:ext uri="{FF2B5EF4-FFF2-40B4-BE49-F238E27FC236}">
                        <a16:creationId xmlns:a16="http://schemas.microsoft.com/office/drawing/2014/main" id="{190AF113-6724-B12D-0AEC-A4FBDBEBF2E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39" name="Rectangle 6483">
                    <a:extLst>
                      <a:ext uri="{FF2B5EF4-FFF2-40B4-BE49-F238E27FC236}">
                        <a16:creationId xmlns:a16="http://schemas.microsoft.com/office/drawing/2014/main" id="{12A1E376-8FD2-080E-3254-46236EAF8B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40" name="Rectangle 6484">
                    <a:extLst>
                      <a:ext uri="{FF2B5EF4-FFF2-40B4-BE49-F238E27FC236}">
                        <a16:creationId xmlns:a16="http://schemas.microsoft.com/office/drawing/2014/main" id="{856BC18C-7D40-458E-3D45-0A6701CE469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41" name="Rectangle 6485">
                    <a:extLst>
                      <a:ext uri="{FF2B5EF4-FFF2-40B4-BE49-F238E27FC236}">
                        <a16:creationId xmlns:a16="http://schemas.microsoft.com/office/drawing/2014/main" id="{3FEE7216-86D9-AB1C-2C09-7C5E5CBDC5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42" name="Group 6486">
                  <a:extLst>
                    <a:ext uri="{FF2B5EF4-FFF2-40B4-BE49-F238E27FC236}">
                      <a16:creationId xmlns:a16="http://schemas.microsoft.com/office/drawing/2014/main" id="{616FC17E-0D16-9865-4FAC-9F4E2318C2EA}"/>
                    </a:ext>
                  </a:extLst>
                </p:cNvPr>
                <p:cNvGrpSpPr>
                  <a:grpSpLocks/>
                </p:cNvGrpSpPr>
                <p:nvPr/>
              </p:nvGrpSpPr>
              <p:grpSpPr bwMode="auto">
                <a:xfrm>
                  <a:off x="1333" y="767"/>
                  <a:ext cx="435" cy="87"/>
                  <a:chOff x="1565" y="1434"/>
                  <a:chExt cx="3625" cy="725"/>
                </a:xfrm>
              </p:grpSpPr>
              <p:sp>
                <p:nvSpPr>
                  <p:cNvPr id="25943" name="Rectangle 6487">
                    <a:extLst>
                      <a:ext uri="{FF2B5EF4-FFF2-40B4-BE49-F238E27FC236}">
                        <a16:creationId xmlns:a16="http://schemas.microsoft.com/office/drawing/2014/main" id="{9B026138-A50C-582B-D580-9A235BDA4E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44" name="Rectangle 6488">
                    <a:extLst>
                      <a:ext uri="{FF2B5EF4-FFF2-40B4-BE49-F238E27FC236}">
                        <a16:creationId xmlns:a16="http://schemas.microsoft.com/office/drawing/2014/main" id="{941742F1-A1C3-B038-3A36-1438B25AEC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45" name="Rectangle 6489">
                    <a:extLst>
                      <a:ext uri="{FF2B5EF4-FFF2-40B4-BE49-F238E27FC236}">
                        <a16:creationId xmlns:a16="http://schemas.microsoft.com/office/drawing/2014/main" id="{67E937ED-31D0-A9B2-847A-4B7BA56E5A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46" name="Rectangle 6490">
                    <a:extLst>
                      <a:ext uri="{FF2B5EF4-FFF2-40B4-BE49-F238E27FC236}">
                        <a16:creationId xmlns:a16="http://schemas.microsoft.com/office/drawing/2014/main" id="{E3F21EFF-76C7-D6F6-7D01-8526503B3C5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47" name="Rectangle 6491">
                    <a:extLst>
                      <a:ext uri="{FF2B5EF4-FFF2-40B4-BE49-F238E27FC236}">
                        <a16:creationId xmlns:a16="http://schemas.microsoft.com/office/drawing/2014/main" id="{7AE0B0E7-EC91-5224-A773-0F370C83018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48" name="Group 6492">
                  <a:extLst>
                    <a:ext uri="{FF2B5EF4-FFF2-40B4-BE49-F238E27FC236}">
                      <a16:creationId xmlns:a16="http://schemas.microsoft.com/office/drawing/2014/main" id="{8C71F966-67A1-D805-2350-DA859491DC83}"/>
                    </a:ext>
                  </a:extLst>
                </p:cNvPr>
                <p:cNvGrpSpPr>
                  <a:grpSpLocks/>
                </p:cNvGrpSpPr>
                <p:nvPr/>
              </p:nvGrpSpPr>
              <p:grpSpPr bwMode="auto">
                <a:xfrm>
                  <a:off x="898" y="854"/>
                  <a:ext cx="435" cy="87"/>
                  <a:chOff x="1565" y="1434"/>
                  <a:chExt cx="3625" cy="725"/>
                </a:xfrm>
              </p:grpSpPr>
              <p:sp>
                <p:nvSpPr>
                  <p:cNvPr id="25949" name="Rectangle 6493">
                    <a:extLst>
                      <a:ext uri="{FF2B5EF4-FFF2-40B4-BE49-F238E27FC236}">
                        <a16:creationId xmlns:a16="http://schemas.microsoft.com/office/drawing/2014/main" id="{ECC990DB-3605-5FFF-161B-4D1EC10C83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0" name="Rectangle 6494">
                    <a:extLst>
                      <a:ext uri="{FF2B5EF4-FFF2-40B4-BE49-F238E27FC236}">
                        <a16:creationId xmlns:a16="http://schemas.microsoft.com/office/drawing/2014/main" id="{2BC0F389-311A-F43F-D1DC-34791ED040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1" name="Rectangle 6495">
                    <a:extLst>
                      <a:ext uri="{FF2B5EF4-FFF2-40B4-BE49-F238E27FC236}">
                        <a16:creationId xmlns:a16="http://schemas.microsoft.com/office/drawing/2014/main" id="{50C0A880-E396-7A13-30E5-57D46E66AF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2" name="Rectangle 6496">
                    <a:extLst>
                      <a:ext uri="{FF2B5EF4-FFF2-40B4-BE49-F238E27FC236}">
                        <a16:creationId xmlns:a16="http://schemas.microsoft.com/office/drawing/2014/main" id="{BB4BA8B5-C367-79FF-0973-47A68A875F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3" name="Rectangle 6497">
                    <a:extLst>
                      <a:ext uri="{FF2B5EF4-FFF2-40B4-BE49-F238E27FC236}">
                        <a16:creationId xmlns:a16="http://schemas.microsoft.com/office/drawing/2014/main" id="{338E07F9-8CB0-A84B-D7B7-0E7D6A52E3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54" name="Group 6498">
                  <a:extLst>
                    <a:ext uri="{FF2B5EF4-FFF2-40B4-BE49-F238E27FC236}">
                      <a16:creationId xmlns:a16="http://schemas.microsoft.com/office/drawing/2014/main" id="{64DC58E2-2E54-AB43-44F3-710A88BAB1ED}"/>
                    </a:ext>
                  </a:extLst>
                </p:cNvPr>
                <p:cNvGrpSpPr>
                  <a:grpSpLocks/>
                </p:cNvGrpSpPr>
                <p:nvPr/>
              </p:nvGrpSpPr>
              <p:grpSpPr bwMode="auto">
                <a:xfrm>
                  <a:off x="1333" y="854"/>
                  <a:ext cx="435" cy="87"/>
                  <a:chOff x="1565" y="1434"/>
                  <a:chExt cx="3625" cy="725"/>
                </a:xfrm>
              </p:grpSpPr>
              <p:sp>
                <p:nvSpPr>
                  <p:cNvPr id="25955" name="Rectangle 6499">
                    <a:extLst>
                      <a:ext uri="{FF2B5EF4-FFF2-40B4-BE49-F238E27FC236}">
                        <a16:creationId xmlns:a16="http://schemas.microsoft.com/office/drawing/2014/main" id="{FDCACDC7-B0AA-9F73-12AB-4DCFADC3265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6" name="Rectangle 6500">
                    <a:extLst>
                      <a:ext uri="{FF2B5EF4-FFF2-40B4-BE49-F238E27FC236}">
                        <a16:creationId xmlns:a16="http://schemas.microsoft.com/office/drawing/2014/main" id="{7E00B57A-C871-B4A1-1DB7-315B5A84DA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7" name="Rectangle 6501">
                    <a:extLst>
                      <a:ext uri="{FF2B5EF4-FFF2-40B4-BE49-F238E27FC236}">
                        <a16:creationId xmlns:a16="http://schemas.microsoft.com/office/drawing/2014/main" id="{2F946D6C-A5A4-F4D1-A411-9A3E0A06D67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8" name="Rectangle 6502">
                    <a:extLst>
                      <a:ext uri="{FF2B5EF4-FFF2-40B4-BE49-F238E27FC236}">
                        <a16:creationId xmlns:a16="http://schemas.microsoft.com/office/drawing/2014/main" id="{72C21F0A-68B9-9208-BFD6-35CA817D8E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59" name="Rectangle 6503">
                    <a:extLst>
                      <a:ext uri="{FF2B5EF4-FFF2-40B4-BE49-F238E27FC236}">
                        <a16:creationId xmlns:a16="http://schemas.microsoft.com/office/drawing/2014/main" id="{8CA222D9-CB45-1B96-BB01-74AB8AD870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60" name="Group 6504">
                  <a:extLst>
                    <a:ext uri="{FF2B5EF4-FFF2-40B4-BE49-F238E27FC236}">
                      <a16:creationId xmlns:a16="http://schemas.microsoft.com/office/drawing/2014/main" id="{F6A7C1CB-C0AE-851D-6606-B28F2519D26D}"/>
                    </a:ext>
                  </a:extLst>
                </p:cNvPr>
                <p:cNvGrpSpPr>
                  <a:grpSpLocks/>
                </p:cNvGrpSpPr>
                <p:nvPr/>
              </p:nvGrpSpPr>
              <p:grpSpPr bwMode="auto">
                <a:xfrm>
                  <a:off x="898" y="941"/>
                  <a:ext cx="435" cy="87"/>
                  <a:chOff x="1565" y="1434"/>
                  <a:chExt cx="3625" cy="725"/>
                </a:xfrm>
              </p:grpSpPr>
              <p:sp>
                <p:nvSpPr>
                  <p:cNvPr id="25961" name="Rectangle 6505">
                    <a:extLst>
                      <a:ext uri="{FF2B5EF4-FFF2-40B4-BE49-F238E27FC236}">
                        <a16:creationId xmlns:a16="http://schemas.microsoft.com/office/drawing/2014/main" id="{B78E32B3-20B3-4B73-114B-E76D2CD4070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62" name="Rectangle 6506">
                    <a:extLst>
                      <a:ext uri="{FF2B5EF4-FFF2-40B4-BE49-F238E27FC236}">
                        <a16:creationId xmlns:a16="http://schemas.microsoft.com/office/drawing/2014/main" id="{FBDD5353-A708-8A8F-5211-E49AD87C65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63" name="Rectangle 6507">
                    <a:extLst>
                      <a:ext uri="{FF2B5EF4-FFF2-40B4-BE49-F238E27FC236}">
                        <a16:creationId xmlns:a16="http://schemas.microsoft.com/office/drawing/2014/main" id="{C4E27F25-3139-31B0-15F8-0E7C325A74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64" name="Rectangle 6508">
                    <a:extLst>
                      <a:ext uri="{FF2B5EF4-FFF2-40B4-BE49-F238E27FC236}">
                        <a16:creationId xmlns:a16="http://schemas.microsoft.com/office/drawing/2014/main" id="{91039514-B9C8-D302-0B7B-412B00212F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65" name="Rectangle 6509">
                    <a:extLst>
                      <a:ext uri="{FF2B5EF4-FFF2-40B4-BE49-F238E27FC236}">
                        <a16:creationId xmlns:a16="http://schemas.microsoft.com/office/drawing/2014/main" id="{AEE04E57-4454-CE66-AACE-3E33623C216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66" name="Group 6510">
                  <a:extLst>
                    <a:ext uri="{FF2B5EF4-FFF2-40B4-BE49-F238E27FC236}">
                      <a16:creationId xmlns:a16="http://schemas.microsoft.com/office/drawing/2014/main" id="{CCC0B5E2-5E81-A50D-9214-22E6328FE59A}"/>
                    </a:ext>
                  </a:extLst>
                </p:cNvPr>
                <p:cNvGrpSpPr>
                  <a:grpSpLocks/>
                </p:cNvGrpSpPr>
                <p:nvPr/>
              </p:nvGrpSpPr>
              <p:grpSpPr bwMode="auto">
                <a:xfrm>
                  <a:off x="1333" y="941"/>
                  <a:ext cx="435" cy="87"/>
                  <a:chOff x="1565" y="1434"/>
                  <a:chExt cx="3625" cy="725"/>
                </a:xfrm>
              </p:grpSpPr>
              <p:sp>
                <p:nvSpPr>
                  <p:cNvPr id="25967" name="Rectangle 6511">
                    <a:extLst>
                      <a:ext uri="{FF2B5EF4-FFF2-40B4-BE49-F238E27FC236}">
                        <a16:creationId xmlns:a16="http://schemas.microsoft.com/office/drawing/2014/main" id="{C5A119EE-B531-8544-45A9-75A0279770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68" name="Rectangle 6512">
                    <a:extLst>
                      <a:ext uri="{FF2B5EF4-FFF2-40B4-BE49-F238E27FC236}">
                        <a16:creationId xmlns:a16="http://schemas.microsoft.com/office/drawing/2014/main" id="{FBB48C00-E0BD-50CB-9F27-9BD3B9054A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69" name="Rectangle 6513">
                    <a:extLst>
                      <a:ext uri="{FF2B5EF4-FFF2-40B4-BE49-F238E27FC236}">
                        <a16:creationId xmlns:a16="http://schemas.microsoft.com/office/drawing/2014/main" id="{B6342336-87E0-2824-9091-31F24DF5CD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70" name="Rectangle 6514">
                    <a:extLst>
                      <a:ext uri="{FF2B5EF4-FFF2-40B4-BE49-F238E27FC236}">
                        <a16:creationId xmlns:a16="http://schemas.microsoft.com/office/drawing/2014/main" id="{4D92E71F-CBA6-A6F1-2DDA-0A66502CE4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71" name="Rectangle 6515">
                    <a:extLst>
                      <a:ext uri="{FF2B5EF4-FFF2-40B4-BE49-F238E27FC236}">
                        <a16:creationId xmlns:a16="http://schemas.microsoft.com/office/drawing/2014/main" id="{4C6BB57C-5367-526C-9AB9-D87C64FFEE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72" name="Group 6516">
                  <a:extLst>
                    <a:ext uri="{FF2B5EF4-FFF2-40B4-BE49-F238E27FC236}">
                      <a16:creationId xmlns:a16="http://schemas.microsoft.com/office/drawing/2014/main" id="{74BA7406-ABCA-BCCE-C1A1-9F56DC71BB92}"/>
                    </a:ext>
                  </a:extLst>
                </p:cNvPr>
                <p:cNvGrpSpPr>
                  <a:grpSpLocks/>
                </p:cNvGrpSpPr>
                <p:nvPr/>
              </p:nvGrpSpPr>
              <p:grpSpPr bwMode="auto">
                <a:xfrm>
                  <a:off x="898" y="1028"/>
                  <a:ext cx="435" cy="87"/>
                  <a:chOff x="1565" y="1434"/>
                  <a:chExt cx="3625" cy="725"/>
                </a:xfrm>
              </p:grpSpPr>
              <p:sp>
                <p:nvSpPr>
                  <p:cNvPr id="25973" name="Rectangle 6517">
                    <a:extLst>
                      <a:ext uri="{FF2B5EF4-FFF2-40B4-BE49-F238E27FC236}">
                        <a16:creationId xmlns:a16="http://schemas.microsoft.com/office/drawing/2014/main" id="{05556A45-E7CE-DECC-3BCC-E613CB8B82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74" name="Rectangle 6518">
                    <a:extLst>
                      <a:ext uri="{FF2B5EF4-FFF2-40B4-BE49-F238E27FC236}">
                        <a16:creationId xmlns:a16="http://schemas.microsoft.com/office/drawing/2014/main" id="{3BBD4C49-2A72-25EC-23A3-0E1B923AA7D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75" name="Rectangle 6519">
                    <a:extLst>
                      <a:ext uri="{FF2B5EF4-FFF2-40B4-BE49-F238E27FC236}">
                        <a16:creationId xmlns:a16="http://schemas.microsoft.com/office/drawing/2014/main" id="{38B932B2-9B4A-EECC-8238-8FD1ADE019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76" name="Rectangle 6520">
                    <a:extLst>
                      <a:ext uri="{FF2B5EF4-FFF2-40B4-BE49-F238E27FC236}">
                        <a16:creationId xmlns:a16="http://schemas.microsoft.com/office/drawing/2014/main" id="{AE484B3D-47C9-09A0-1FCC-877F788E259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77" name="Rectangle 6521">
                    <a:extLst>
                      <a:ext uri="{FF2B5EF4-FFF2-40B4-BE49-F238E27FC236}">
                        <a16:creationId xmlns:a16="http://schemas.microsoft.com/office/drawing/2014/main" id="{DB06E44D-D378-2DA9-7892-5A138A4C370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78" name="Group 6522">
                  <a:extLst>
                    <a:ext uri="{FF2B5EF4-FFF2-40B4-BE49-F238E27FC236}">
                      <a16:creationId xmlns:a16="http://schemas.microsoft.com/office/drawing/2014/main" id="{C45D8DD1-E56A-6E3E-8C25-79A6CF398523}"/>
                    </a:ext>
                  </a:extLst>
                </p:cNvPr>
                <p:cNvGrpSpPr>
                  <a:grpSpLocks/>
                </p:cNvGrpSpPr>
                <p:nvPr/>
              </p:nvGrpSpPr>
              <p:grpSpPr bwMode="auto">
                <a:xfrm>
                  <a:off x="1333" y="1028"/>
                  <a:ext cx="435" cy="87"/>
                  <a:chOff x="1565" y="1434"/>
                  <a:chExt cx="3625" cy="725"/>
                </a:xfrm>
              </p:grpSpPr>
              <p:sp>
                <p:nvSpPr>
                  <p:cNvPr id="25979" name="Rectangle 6523">
                    <a:extLst>
                      <a:ext uri="{FF2B5EF4-FFF2-40B4-BE49-F238E27FC236}">
                        <a16:creationId xmlns:a16="http://schemas.microsoft.com/office/drawing/2014/main" id="{14E50CF2-885D-1FFC-110B-B91A544BB71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0" name="Rectangle 6524">
                    <a:extLst>
                      <a:ext uri="{FF2B5EF4-FFF2-40B4-BE49-F238E27FC236}">
                        <a16:creationId xmlns:a16="http://schemas.microsoft.com/office/drawing/2014/main" id="{92EB2D52-9676-A61F-79AF-DC5DE87746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1" name="Rectangle 6525">
                    <a:extLst>
                      <a:ext uri="{FF2B5EF4-FFF2-40B4-BE49-F238E27FC236}">
                        <a16:creationId xmlns:a16="http://schemas.microsoft.com/office/drawing/2014/main" id="{3995F2D9-917C-65E2-779D-C92816C93A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2" name="Rectangle 6526">
                    <a:extLst>
                      <a:ext uri="{FF2B5EF4-FFF2-40B4-BE49-F238E27FC236}">
                        <a16:creationId xmlns:a16="http://schemas.microsoft.com/office/drawing/2014/main" id="{10B3FE30-237E-62E1-11B1-902D896B7E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3" name="Rectangle 6527">
                    <a:extLst>
                      <a:ext uri="{FF2B5EF4-FFF2-40B4-BE49-F238E27FC236}">
                        <a16:creationId xmlns:a16="http://schemas.microsoft.com/office/drawing/2014/main" id="{E425E8C2-E18B-DFC9-1842-C3AFD3A611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84" name="Group 6528">
                  <a:extLst>
                    <a:ext uri="{FF2B5EF4-FFF2-40B4-BE49-F238E27FC236}">
                      <a16:creationId xmlns:a16="http://schemas.microsoft.com/office/drawing/2014/main" id="{B8546DA7-F0A1-D35A-3C3A-5CE43F489120}"/>
                    </a:ext>
                  </a:extLst>
                </p:cNvPr>
                <p:cNvGrpSpPr>
                  <a:grpSpLocks/>
                </p:cNvGrpSpPr>
                <p:nvPr/>
              </p:nvGrpSpPr>
              <p:grpSpPr bwMode="auto">
                <a:xfrm>
                  <a:off x="898" y="1115"/>
                  <a:ext cx="435" cy="87"/>
                  <a:chOff x="1565" y="1434"/>
                  <a:chExt cx="3625" cy="725"/>
                </a:xfrm>
              </p:grpSpPr>
              <p:sp>
                <p:nvSpPr>
                  <p:cNvPr id="25985" name="Rectangle 6529">
                    <a:extLst>
                      <a:ext uri="{FF2B5EF4-FFF2-40B4-BE49-F238E27FC236}">
                        <a16:creationId xmlns:a16="http://schemas.microsoft.com/office/drawing/2014/main" id="{99E5D9AE-F6D8-CC79-26CA-2F4F485A9E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6" name="Rectangle 6530">
                    <a:extLst>
                      <a:ext uri="{FF2B5EF4-FFF2-40B4-BE49-F238E27FC236}">
                        <a16:creationId xmlns:a16="http://schemas.microsoft.com/office/drawing/2014/main" id="{6E16745F-81FB-8892-1E85-DEDA5DA7588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7" name="Rectangle 6531">
                    <a:extLst>
                      <a:ext uri="{FF2B5EF4-FFF2-40B4-BE49-F238E27FC236}">
                        <a16:creationId xmlns:a16="http://schemas.microsoft.com/office/drawing/2014/main" id="{A02A9682-4901-1B59-4F9F-A73B5CAE2F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8" name="Rectangle 6532">
                    <a:extLst>
                      <a:ext uri="{FF2B5EF4-FFF2-40B4-BE49-F238E27FC236}">
                        <a16:creationId xmlns:a16="http://schemas.microsoft.com/office/drawing/2014/main" id="{E2389C8F-2F54-F246-2022-C3B64248ED1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89" name="Rectangle 6533">
                    <a:extLst>
                      <a:ext uri="{FF2B5EF4-FFF2-40B4-BE49-F238E27FC236}">
                        <a16:creationId xmlns:a16="http://schemas.microsoft.com/office/drawing/2014/main" id="{8CCAC463-CBA6-7C41-E93D-E778625CA2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90" name="Group 6534">
                  <a:extLst>
                    <a:ext uri="{FF2B5EF4-FFF2-40B4-BE49-F238E27FC236}">
                      <a16:creationId xmlns:a16="http://schemas.microsoft.com/office/drawing/2014/main" id="{AFC03479-B3D6-4E79-A4FA-CF263A4E4DD1}"/>
                    </a:ext>
                  </a:extLst>
                </p:cNvPr>
                <p:cNvGrpSpPr>
                  <a:grpSpLocks/>
                </p:cNvGrpSpPr>
                <p:nvPr/>
              </p:nvGrpSpPr>
              <p:grpSpPr bwMode="auto">
                <a:xfrm>
                  <a:off x="1333" y="1115"/>
                  <a:ext cx="435" cy="87"/>
                  <a:chOff x="1565" y="1434"/>
                  <a:chExt cx="3625" cy="725"/>
                </a:xfrm>
              </p:grpSpPr>
              <p:sp>
                <p:nvSpPr>
                  <p:cNvPr id="25991" name="Rectangle 6535">
                    <a:extLst>
                      <a:ext uri="{FF2B5EF4-FFF2-40B4-BE49-F238E27FC236}">
                        <a16:creationId xmlns:a16="http://schemas.microsoft.com/office/drawing/2014/main" id="{89571D06-FA0D-1406-2AA4-F72F08C4407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92" name="Rectangle 6536">
                    <a:extLst>
                      <a:ext uri="{FF2B5EF4-FFF2-40B4-BE49-F238E27FC236}">
                        <a16:creationId xmlns:a16="http://schemas.microsoft.com/office/drawing/2014/main" id="{0D124D59-DC4C-5903-D051-5F4F61BBBF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93" name="Rectangle 6537">
                    <a:extLst>
                      <a:ext uri="{FF2B5EF4-FFF2-40B4-BE49-F238E27FC236}">
                        <a16:creationId xmlns:a16="http://schemas.microsoft.com/office/drawing/2014/main" id="{45DA721E-B605-4734-5FE8-11F9E41860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94" name="Rectangle 6538">
                    <a:extLst>
                      <a:ext uri="{FF2B5EF4-FFF2-40B4-BE49-F238E27FC236}">
                        <a16:creationId xmlns:a16="http://schemas.microsoft.com/office/drawing/2014/main" id="{B16E4306-420A-BE47-ADDD-031EBDBF68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95" name="Rectangle 6539">
                    <a:extLst>
                      <a:ext uri="{FF2B5EF4-FFF2-40B4-BE49-F238E27FC236}">
                        <a16:creationId xmlns:a16="http://schemas.microsoft.com/office/drawing/2014/main" id="{3CB7B0E2-1AB7-CA65-8F4A-38B19C57F6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996" name="Group 6540">
                  <a:extLst>
                    <a:ext uri="{FF2B5EF4-FFF2-40B4-BE49-F238E27FC236}">
                      <a16:creationId xmlns:a16="http://schemas.microsoft.com/office/drawing/2014/main" id="{4C1C4360-0A37-CBB2-CE7D-A93CAABCBF2D}"/>
                    </a:ext>
                  </a:extLst>
                </p:cNvPr>
                <p:cNvGrpSpPr>
                  <a:grpSpLocks/>
                </p:cNvGrpSpPr>
                <p:nvPr/>
              </p:nvGrpSpPr>
              <p:grpSpPr bwMode="auto">
                <a:xfrm>
                  <a:off x="898" y="1202"/>
                  <a:ext cx="435" cy="87"/>
                  <a:chOff x="1565" y="1434"/>
                  <a:chExt cx="3625" cy="725"/>
                </a:xfrm>
              </p:grpSpPr>
              <p:sp>
                <p:nvSpPr>
                  <p:cNvPr id="25997" name="Rectangle 6541">
                    <a:extLst>
                      <a:ext uri="{FF2B5EF4-FFF2-40B4-BE49-F238E27FC236}">
                        <a16:creationId xmlns:a16="http://schemas.microsoft.com/office/drawing/2014/main" id="{92D521C7-F161-0003-E8D0-806027D1C4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98" name="Rectangle 6542">
                    <a:extLst>
                      <a:ext uri="{FF2B5EF4-FFF2-40B4-BE49-F238E27FC236}">
                        <a16:creationId xmlns:a16="http://schemas.microsoft.com/office/drawing/2014/main" id="{F6B263F6-70BB-B63E-8F75-EE0FC50303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999" name="Rectangle 6543">
                    <a:extLst>
                      <a:ext uri="{FF2B5EF4-FFF2-40B4-BE49-F238E27FC236}">
                        <a16:creationId xmlns:a16="http://schemas.microsoft.com/office/drawing/2014/main" id="{261090F5-CC22-20D2-EF40-9977F65A45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00" name="Rectangle 6544">
                    <a:extLst>
                      <a:ext uri="{FF2B5EF4-FFF2-40B4-BE49-F238E27FC236}">
                        <a16:creationId xmlns:a16="http://schemas.microsoft.com/office/drawing/2014/main" id="{E786FA0A-0C2A-A1D3-BD5F-84DCCADA1A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01" name="Rectangle 6545">
                    <a:extLst>
                      <a:ext uri="{FF2B5EF4-FFF2-40B4-BE49-F238E27FC236}">
                        <a16:creationId xmlns:a16="http://schemas.microsoft.com/office/drawing/2014/main" id="{C75FC920-656E-F987-B82F-11C9950D04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02" name="Group 6546">
                  <a:extLst>
                    <a:ext uri="{FF2B5EF4-FFF2-40B4-BE49-F238E27FC236}">
                      <a16:creationId xmlns:a16="http://schemas.microsoft.com/office/drawing/2014/main" id="{F637EA19-53A8-FFE3-36FC-75B55DB4A84C}"/>
                    </a:ext>
                  </a:extLst>
                </p:cNvPr>
                <p:cNvGrpSpPr>
                  <a:grpSpLocks/>
                </p:cNvGrpSpPr>
                <p:nvPr/>
              </p:nvGrpSpPr>
              <p:grpSpPr bwMode="auto">
                <a:xfrm>
                  <a:off x="1333" y="1202"/>
                  <a:ext cx="435" cy="87"/>
                  <a:chOff x="1565" y="1434"/>
                  <a:chExt cx="3625" cy="725"/>
                </a:xfrm>
              </p:grpSpPr>
              <p:sp>
                <p:nvSpPr>
                  <p:cNvPr id="26003" name="Rectangle 6547">
                    <a:extLst>
                      <a:ext uri="{FF2B5EF4-FFF2-40B4-BE49-F238E27FC236}">
                        <a16:creationId xmlns:a16="http://schemas.microsoft.com/office/drawing/2014/main" id="{F4D5AE8A-6C64-62FD-836B-4FC98D7793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04" name="Rectangle 6548">
                    <a:extLst>
                      <a:ext uri="{FF2B5EF4-FFF2-40B4-BE49-F238E27FC236}">
                        <a16:creationId xmlns:a16="http://schemas.microsoft.com/office/drawing/2014/main" id="{4DE5BD4D-B67F-6A6E-B24C-CC2ED09A73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05" name="Rectangle 6549">
                    <a:extLst>
                      <a:ext uri="{FF2B5EF4-FFF2-40B4-BE49-F238E27FC236}">
                        <a16:creationId xmlns:a16="http://schemas.microsoft.com/office/drawing/2014/main" id="{8A856534-E09A-7A36-ABC0-BB821EEF9C6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06" name="Rectangle 6550">
                    <a:extLst>
                      <a:ext uri="{FF2B5EF4-FFF2-40B4-BE49-F238E27FC236}">
                        <a16:creationId xmlns:a16="http://schemas.microsoft.com/office/drawing/2014/main" id="{35FD38F4-ED88-3C22-B3E9-727A537C0D0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07" name="Rectangle 6551">
                    <a:extLst>
                      <a:ext uri="{FF2B5EF4-FFF2-40B4-BE49-F238E27FC236}">
                        <a16:creationId xmlns:a16="http://schemas.microsoft.com/office/drawing/2014/main" id="{BDF8D33E-435B-345D-7E85-9D6145BECE1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08" name="Group 6552">
                  <a:extLst>
                    <a:ext uri="{FF2B5EF4-FFF2-40B4-BE49-F238E27FC236}">
                      <a16:creationId xmlns:a16="http://schemas.microsoft.com/office/drawing/2014/main" id="{DF6458ED-361D-F6EC-B9F5-6BDD58E57454}"/>
                    </a:ext>
                  </a:extLst>
                </p:cNvPr>
                <p:cNvGrpSpPr>
                  <a:grpSpLocks/>
                </p:cNvGrpSpPr>
                <p:nvPr/>
              </p:nvGrpSpPr>
              <p:grpSpPr bwMode="auto">
                <a:xfrm>
                  <a:off x="898" y="1289"/>
                  <a:ext cx="435" cy="87"/>
                  <a:chOff x="1565" y="1434"/>
                  <a:chExt cx="3625" cy="725"/>
                </a:xfrm>
              </p:grpSpPr>
              <p:sp>
                <p:nvSpPr>
                  <p:cNvPr id="26009" name="Rectangle 6553">
                    <a:extLst>
                      <a:ext uri="{FF2B5EF4-FFF2-40B4-BE49-F238E27FC236}">
                        <a16:creationId xmlns:a16="http://schemas.microsoft.com/office/drawing/2014/main" id="{2802963E-9BBC-571A-5F3E-C37AE180407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0" name="Rectangle 6554">
                    <a:extLst>
                      <a:ext uri="{FF2B5EF4-FFF2-40B4-BE49-F238E27FC236}">
                        <a16:creationId xmlns:a16="http://schemas.microsoft.com/office/drawing/2014/main" id="{613F3531-F78A-9B2D-7AE1-7328A4477DF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1" name="Rectangle 6555">
                    <a:extLst>
                      <a:ext uri="{FF2B5EF4-FFF2-40B4-BE49-F238E27FC236}">
                        <a16:creationId xmlns:a16="http://schemas.microsoft.com/office/drawing/2014/main" id="{4220CD3C-7CA9-319A-102C-8C00B422B3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2" name="Rectangle 6556">
                    <a:extLst>
                      <a:ext uri="{FF2B5EF4-FFF2-40B4-BE49-F238E27FC236}">
                        <a16:creationId xmlns:a16="http://schemas.microsoft.com/office/drawing/2014/main" id="{B17EEECD-7786-B43D-D444-E3D7A7C015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3" name="Rectangle 6557">
                    <a:extLst>
                      <a:ext uri="{FF2B5EF4-FFF2-40B4-BE49-F238E27FC236}">
                        <a16:creationId xmlns:a16="http://schemas.microsoft.com/office/drawing/2014/main" id="{5DD116A7-DB93-8486-C0FE-E067833800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14" name="Group 6558">
                  <a:extLst>
                    <a:ext uri="{FF2B5EF4-FFF2-40B4-BE49-F238E27FC236}">
                      <a16:creationId xmlns:a16="http://schemas.microsoft.com/office/drawing/2014/main" id="{9882807C-1A65-A1FF-E79F-A24D9CFF9101}"/>
                    </a:ext>
                  </a:extLst>
                </p:cNvPr>
                <p:cNvGrpSpPr>
                  <a:grpSpLocks/>
                </p:cNvGrpSpPr>
                <p:nvPr/>
              </p:nvGrpSpPr>
              <p:grpSpPr bwMode="auto">
                <a:xfrm>
                  <a:off x="1333" y="1289"/>
                  <a:ext cx="435" cy="87"/>
                  <a:chOff x="1565" y="1434"/>
                  <a:chExt cx="3625" cy="725"/>
                </a:xfrm>
              </p:grpSpPr>
              <p:sp>
                <p:nvSpPr>
                  <p:cNvPr id="26015" name="Rectangle 6559">
                    <a:extLst>
                      <a:ext uri="{FF2B5EF4-FFF2-40B4-BE49-F238E27FC236}">
                        <a16:creationId xmlns:a16="http://schemas.microsoft.com/office/drawing/2014/main" id="{C1EB24D6-FF84-97CC-09E1-14A5FB9A680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6" name="Rectangle 6560">
                    <a:extLst>
                      <a:ext uri="{FF2B5EF4-FFF2-40B4-BE49-F238E27FC236}">
                        <a16:creationId xmlns:a16="http://schemas.microsoft.com/office/drawing/2014/main" id="{B20252E7-4F0E-71BE-BF03-48B227A996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7" name="Rectangle 6561">
                    <a:extLst>
                      <a:ext uri="{FF2B5EF4-FFF2-40B4-BE49-F238E27FC236}">
                        <a16:creationId xmlns:a16="http://schemas.microsoft.com/office/drawing/2014/main" id="{24627AB1-C41D-CFC0-7CC1-B58FDB6650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8" name="Rectangle 6562">
                    <a:extLst>
                      <a:ext uri="{FF2B5EF4-FFF2-40B4-BE49-F238E27FC236}">
                        <a16:creationId xmlns:a16="http://schemas.microsoft.com/office/drawing/2014/main" id="{64E15D8A-B2E7-99E4-6F2D-252A8F04E8F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19" name="Rectangle 6563">
                    <a:extLst>
                      <a:ext uri="{FF2B5EF4-FFF2-40B4-BE49-F238E27FC236}">
                        <a16:creationId xmlns:a16="http://schemas.microsoft.com/office/drawing/2014/main" id="{17618A50-C169-93C0-0F09-930A59B7B93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20" name="Group 6564">
                  <a:extLst>
                    <a:ext uri="{FF2B5EF4-FFF2-40B4-BE49-F238E27FC236}">
                      <a16:creationId xmlns:a16="http://schemas.microsoft.com/office/drawing/2014/main" id="{8BDF2C50-A293-3D95-3EA1-F21D44F995C4}"/>
                    </a:ext>
                  </a:extLst>
                </p:cNvPr>
                <p:cNvGrpSpPr>
                  <a:grpSpLocks/>
                </p:cNvGrpSpPr>
                <p:nvPr/>
              </p:nvGrpSpPr>
              <p:grpSpPr bwMode="auto">
                <a:xfrm>
                  <a:off x="898" y="1376"/>
                  <a:ext cx="435" cy="87"/>
                  <a:chOff x="1565" y="1434"/>
                  <a:chExt cx="3625" cy="725"/>
                </a:xfrm>
              </p:grpSpPr>
              <p:sp>
                <p:nvSpPr>
                  <p:cNvPr id="26021" name="Rectangle 6565">
                    <a:extLst>
                      <a:ext uri="{FF2B5EF4-FFF2-40B4-BE49-F238E27FC236}">
                        <a16:creationId xmlns:a16="http://schemas.microsoft.com/office/drawing/2014/main" id="{C674A1CD-7201-3290-8CFF-F5F281AFF5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22" name="Rectangle 6566">
                    <a:extLst>
                      <a:ext uri="{FF2B5EF4-FFF2-40B4-BE49-F238E27FC236}">
                        <a16:creationId xmlns:a16="http://schemas.microsoft.com/office/drawing/2014/main" id="{16B5D786-BFDA-414E-349A-38207CB34F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23" name="Rectangle 6567">
                    <a:extLst>
                      <a:ext uri="{FF2B5EF4-FFF2-40B4-BE49-F238E27FC236}">
                        <a16:creationId xmlns:a16="http://schemas.microsoft.com/office/drawing/2014/main" id="{2E5E57F4-0807-D3AA-8810-4C66189824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24" name="Rectangle 6568">
                    <a:extLst>
                      <a:ext uri="{FF2B5EF4-FFF2-40B4-BE49-F238E27FC236}">
                        <a16:creationId xmlns:a16="http://schemas.microsoft.com/office/drawing/2014/main" id="{FA866965-3D15-A053-2743-9495DC51D0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25" name="Rectangle 6569">
                    <a:extLst>
                      <a:ext uri="{FF2B5EF4-FFF2-40B4-BE49-F238E27FC236}">
                        <a16:creationId xmlns:a16="http://schemas.microsoft.com/office/drawing/2014/main" id="{184FACA0-4CB5-88B8-6487-CF504BE4FF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26" name="Group 6570">
                  <a:extLst>
                    <a:ext uri="{FF2B5EF4-FFF2-40B4-BE49-F238E27FC236}">
                      <a16:creationId xmlns:a16="http://schemas.microsoft.com/office/drawing/2014/main" id="{00EC5520-EF41-E8EB-3175-96649E87F246}"/>
                    </a:ext>
                  </a:extLst>
                </p:cNvPr>
                <p:cNvGrpSpPr>
                  <a:grpSpLocks/>
                </p:cNvGrpSpPr>
                <p:nvPr/>
              </p:nvGrpSpPr>
              <p:grpSpPr bwMode="auto">
                <a:xfrm>
                  <a:off x="1333" y="1376"/>
                  <a:ext cx="435" cy="87"/>
                  <a:chOff x="1565" y="1434"/>
                  <a:chExt cx="3625" cy="725"/>
                </a:xfrm>
              </p:grpSpPr>
              <p:sp>
                <p:nvSpPr>
                  <p:cNvPr id="26027" name="Rectangle 6571">
                    <a:extLst>
                      <a:ext uri="{FF2B5EF4-FFF2-40B4-BE49-F238E27FC236}">
                        <a16:creationId xmlns:a16="http://schemas.microsoft.com/office/drawing/2014/main" id="{6F4C0185-EACA-AFDD-90DE-10360BC579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28" name="Rectangle 6572">
                    <a:extLst>
                      <a:ext uri="{FF2B5EF4-FFF2-40B4-BE49-F238E27FC236}">
                        <a16:creationId xmlns:a16="http://schemas.microsoft.com/office/drawing/2014/main" id="{C7B5FD0E-FA1B-E832-398A-D0CE8FB690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29" name="Rectangle 6573">
                    <a:extLst>
                      <a:ext uri="{FF2B5EF4-FFF2-40B4-BE49-F238E27FC236}">
                        <a16:creationId xmlns:a16="http://schemas.microsoft.com/office/drawing/2014/main" id="{895DA670-D505-3816-7ADC-55BEBB62C3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30" name="Rectangle 6574">
                    <a:extLst>
                      <a:ext uri="{FF2B5EF4-FFF2-40B4-BE49-F238E27FC236}">
                        <a16:creationId xmlns:a16="http://schemas.microsoft.com/office/drawing/2014/main" id="{D2371F12-15C8-F875-BDB6-1B43B776218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31" name="Rectangle 6575">
                    <a:extLst>
                      <a:ext uri="{FF2B5EF4-FFF2-40B4-BE49-F238E27FC236}">
                        <a16:creationId xmlns:a16="http://schemas.microsoft.com/office/drawing/2014/main" id="{A0B590CC-0972-A3CB-5460-B80EAD3B2D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6032" name="Rectangle 6576">
                <a:extLst>
                  <a:ext uri="{FF2B5EF4-FFF2-40B4-BE49-F238E27FC236}">
                    <a16:creationId xmlns:a16="http://schemas.microsoft.com/office/drawing/2014/main" id="{5057DA75-5907-CB57-900B-8B7FAE8446C7}"/>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33" name="Group 6577">
              <a:extLst>
                <a:ext uri="{FF2B5EF4-FFF2-40B4-BE49-F238E27FC236}">
                  <a16:creationId xmlns:a16="http://schemas.microsoft.com/office/drawing/2014/main" id="{12B0C6A4-3EF5-B9C8-A663-6AD05617C3BD}"/>
                </a:ext>
              </a:extLst>
            </p:cNvPr>
            <p:cNvGrpSpPr>
              <a:grpSpLocks/>
            </p:cNvGrpSpPr>
            <p:nvPr/>
          </p:nvGrpSpPr>
          <p:grpSpPr bwMode="auto">
            <a:xfrm>
              <a:off x="1547" y="475"/>
              <a:ext cx="681" cy="682"/>
              <a:chOff x="898" y="593"/>
              <a:chExt cx="870" cy="870"/>
            </a:xfrm>
          </p:grpSpPr>
          <p:grpSp>
            <p:nvGrpSpPr>
              <p:cNvPr id="26034" name="Group 6578">
                <a:extLst>
                  <a:ext uri="{FF2B5EF4-FFF2-40B4-BE49-F238E27FC236}">
                    <a16:creationId xmlns:a16="http://schemas.microsoft.com/office/drawing/2014/main" id="{D6655769-8817-8E51-CA33-104331A5C066}"/>
                  </a:ext>
                </a:extLst>
              </p:cNvPr>
              <p:cNvGrpSpPr>
                <a:grpSpLocks/>
              </p:cNvGrpSpPr>
              <p:nvPr/>
            </p:nvGrpSpPr>
            <p:grpSpPr bwMode="auto">
              <a:xfrm>
                <a:off x="898" y="593"/>
                <a:ext cx="870" cy="870"/>
                <a:chOff x="898" y="593"/>
                <a:chExt cx="870" cy="870"/>
              </a:xfrm>
            </p:grpSpPr>
            <p:grpSp>
              <p:nvGrpSpPr>
                <p:cNvPr id="26035" name="Group 6579">
                  <a:extLst>
                    <a:ext uri="{FF2B5EF4-FFF2-40B4-BE49-F238E27FC236}">
                      <a16:creationId xmlns:a16="http://schemas.microsoft.com/office/drawing/2014/main" id="{C9C6BFF9-92B2-01BD-2663-DF7BBA183948}"/>
                    </a:ext>
                  </a:extLst>
                </p:cNvPr>
                <p:cNvGrpSpPr>
                  <a:grpSpLocks/>
                </p:cNvGrpSpPr>
                <p:nvPr/>
              </p:nvGrpSpPr>
              <p:grpSpPr bwMode="auto">
                <a:xfrm>
                  <a:off x="898" y="593"/>
                  <a:ext cx="435" cy="87"/>
                  <a:chOff x="1565" y="1434"/>
                  <a:chExt cx="3625" cy="725"/>
                </a:xfrm>
              </p:grpSpPr>
              <p:sp>
                <p:nvSpPr>
                  <p:cNvPr id="26036" name="Rectangle 6580">
                    <a:extLst>
                      <a:ext uri="{FF2B5EF4-FFF2-40B4-BE49-F238E27FC236}">
                        <a16:creationId xmlns:a16="http://schemas.microsoft.com/office/drawing/2014/main" id="{49CDB9B6-BE03-EA5A-8977-0AC92B1EAD2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37" name="Rectangle 6581">
                    <a:extLst>
                      <a:ext uri="{FF2B5EF4-FFF2-40B4-BE49-F238E27FC236}">
                        <a16:creationId xmlns:a16="http://schemas.microsoft.com/office/drawing/2014/main" id="{8E18AECF-913E-F832-8A5E-4E7E60B47F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38" name="Rectangle 6582">
                    <a:extLst>
                      <a:ext uri="{FF2B5EF4-FFF2-40B4-BE49-F238E27FC236}">
                        <a16:creationId xmlns:a16="http://schemas.microsoft.com/office/drawing/2014/main" id="{80A5AD68-1533-0E67-ECA6-58C0B49F82D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39" name="Rectangle 6583">
                    <a:extLst>
                      <a:ext uri="{FF2B5EF4-FFF2-40B4-BE49-F238E27FC236}">
                        <a16:creationId xmlns:a16="http://schemas.microsoft.com/office/drawing/2014/main" id="{DA07E66D-F739-D3B4-6AC6-8362F764829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40" name="Rectangle 6584">
                    <a:extLst>
                      <a:ext uri="{FF2B5EF4-FFF2-40B4-BE49-F238E27FC236}">
                        <a16:creationId xmlns:a16="http://schemas.microsoft.com/office/drawing/2014/main" id="{C2D0C789-1C4B-114B-1AC1-A7F8AB6997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41" name="Group 6585">
                  <a:extLst>
                    <a:ext uri="{FF2B5EF4-FFF2-40B4-BE49-F238E27FC236}">
                      <a16:creationId xmlns:a16="http://schemas.microsoft.com/office/drawing/2014/main" id="{FCA06D61-DA76-0A72-0C59-00E02FAEF960}"/>
                    </a:ext>
                  </a:extLst>
                </p:cNvPr>
                <p:cNvGrpSpPr>
                  <a:grpSpLocks/>
                </p:cNvGrpSpPr>
                <p:nvPr/>
              </p:nvGrpSpPr>
              <p:grpSpPr bwMode="auto">
                <a:xfrm>
                  <a:off x="1333" y="593"/>
                  <a:ext cx="435" cy="87"/>
                  <a:chOff x="1565" y="1434"/>
                  <a:chExt cx="3625" cy="725"/>
                </a:xfrm>
              </p:grpSpPr>
              <p:sp>
                <p:nvSpPr>
                  <p:cNvPr id="26042" name="Rectangle 6586">
                    <a:extLst>
                      <a:ext uri="{FF2B5EF4-FFF2-40B4-BE49-F238E27FC236}">
                        <a16:creationId xmlns:a16="http://schemas.microsoft.com/office/drawing/2014/main" id="{3BC040FB-9885-8998-CF6C-D185D05B695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43" name="Rectangle 6587">
                    <a:extLst>
                      <a:ext uri="{FF2B5EF4-FFF2-40B4-BE49-F238E27FC236}">
                        <a16:creationId xmlns:a16="http://schemas.microsoft.com/office/drawing/2014/main" id="{2FF40159-4FEF-6A39-98BD-08F7B7960D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44" name="Rectangle 6588">
                    <a:extLst>
                      <a:ext uri="{FF2B5EF4-FFF2-40B4-BE49-F238E27FC236}">
                        <a16:creationId xmlns:a16="http://schemas.microsoft.com/office/drawing/2014/main" id="{A49A8C59-266E-FDE8-51C8-364A641A23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45" name="Rectangle 6589">
                    <a:extLst>
                      <a:ext uri="{FF2B5EF4-FFF2-40B4-BE49-F238E27FC236}">
                        <a16:creationId xmlns:a16="http://schemas.microsoft.com/office/drawing/2014/main" id="{9F6EBC38-A01E-E547-00E8-AB1EE94D598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46" name="Rectangle 6590">
                    <a:extLst>
                      <a:ext uri="{FF2B5EF4-FFF2-40B4-BE49-F238E27FC236}">
                        <a16:creationId xmlns:a16="http://schemas.microsoft.com/office/drawing/2014/main" id="{77CAE986-7576-5153-43E4-41C9F645254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47" name="Group 6591">
                  <a:extLst>
                    <a:ext uri="{FF2B5EF4-FFF2-40B4-BE49-F238E27FC236}">
                      <a16:creationId xmlns:a16="http://schemas.microsoft.com/office/drawing/2014/main" id="{61699654-EAA7-3B18-875C-83F2D8019EF6}"/>
                    </a:ext>
                  </a:extLst>
                </p:cNvPr>
                <p:cNvGrpSpPr>
                  <a:grpSpLocks/>
                </p:cNvGrpSpPr>
                <p:nvPr/>
              </p:nvGrpSpPr>
              <p:grpSpPr bwMode="auto">
                <a:xfrm>
                  <a:off x="898" y="680"/>
                  <a:ext cx="435" cy="87"/>
                  <a:chOff x="1565" y="1434"/>
                  <a:chExt cx="3625" cy="725"/>
                </a:xfrm>
              </p:grpSpPr>
              <p:sp>
                <p:nvSpPr>
                  <p:cNvPr id="26048" name="Rectangle 6592">
                    <a:extLst>
                      <a:ext uri="{FF2B5EF4-FFF2-40B4-BE49-F238E27FC236}">
                        <a16:creationId xmlns:a16="http://schemas.microsoft.com/office/drawing/2014/main" id="{00137CD6-1FD2-4AAA-FAED-4484125EDE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49" name="Rectangle 6593">
                    <a:extLst>
                      <a:ext uri="{FF2B5EF4-FFF2-40B4-BE49-F238E27FC236}">
                        <a16:creationId xmlns:a16="http://schemas.microsoft.com/office/drawing/2014/main" id="{381CFFAD-C9F6-DA14-035F-167C03FCC13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50" name="Rectangle 6594">
                    <a:extLst>
                      <a:ext uri="{FF2B5EF4-FFF2-40B4-BE49-F238E27FC236}">
                        <a16:creationId xmlns:a16="http://schemas.microsoft.com/office/drawing/2014/main" id="{7038050A-14FE-8CF2-BCF4-F998394ECF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51" name="Rectangle 6595">
                    <a:extLst>
                      <a:ext uri="{FF2B5EF4-FFF2-40B4-BE49-F238E27FC236}">
                        <a16:creationId xmlns:a16="http://schemas.microsoft.com/office/drawing/2014/main" id="{EC796C93-FF5C-4416-3D22-058CBB33133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52" name="Rectangle 6596">
                    <a:extLst>
                      <a:ext uri="{FF2B5EF4-FFF2-40B4-BE49-F238E27FC236}">
                        <a16:creationId xmlns:a16="http://schemas.microsoft.com/office/drawing/2014/main" id="{27860A3A-C503-BBCC-CB7E-91793B1BF7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53" name="Group 6597">
                  <a:extLst>
                    <a:ext uri="{FF2B5EF4-FFF2-40B4-BE49-F238E27FC236}">
                      <a16:creationId xmlns:a16="http://schemas.microsoft.com/office/drawing/2014/main" id="{0EAC5DC0-9EF0-1BC1-690A-6DA2AB1B371A}"/>
                    </a:ext>
                  </a:extLst>
                </p:cNvPr>
                <p:cNvGrpSpPr>
                  <a:grpSpLocks/>
                </p:cNvGrpSpPr>
                <p:nvPr/>
              </p:nvGrpSpPr>
              <p:grpSpPr bwMode="auto">
                <a:xfrm>
                  <a:off x="1333" y="680"/>
                  <a:ext cx="435" cy="87"/>
                  <a:chOff x="1565" y="1434"/>
                  <a:chExt cx="3625" cy="725"/>
                </a:xfrm>
              </p:grpSpPr>
              <p:sp>
                <p:nvSpPr>
                  <p:cNvPr id="26054" name="Rectangle 6598">
                    <a:extLst>
                      <a:ext uri="{FF2B5EF4-FFF2-40B4-BE49-F238E27FC236}">
                        <a16:creationId xmlns:a16="http://schemas.microsoft.com/office/drawing/2014/main" id="{03A0EF2E-C25D-3EB4-DA45-B0E37389E99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55" name="Rectangle 6599">
                    <a:extLst>
                      <a:ext uri="{FF2B5EF4-FFF2-40B4-BE49-F238E27FC236}">
                        <a16:creationId xmlns:a16="http://schemas.microsoft.com/office/drawing/2014/main" id="{2918DE36-D659-582E-BDD0-009BAE8964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56" name="Rectangle 6600">
                    <a:extLst>
                      <a:ext uri="{FF2B5EF4-FFF2-40B4-BE49-F238E27FC236}">
                        <a16:creationId xmlns:a16="http://schemas.microsoft.com/office/drawing/2014/main" id="{8D5B9FA8-D886-768C-32ED-A2937B07C5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57" name="Rectangle 6601">
                    <a:extLst>
                      <a:ext uri="{FF2B5EF4-FFF2-40B4-BE49-F238E27FC236}">
                        <a16:creationId xmlns:a16="http://schemas.microsoft.com/office/drawing/2014/main" id="{98DB8C78-79D9-8D62-DE80-14EF80D2BC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58" name="Rectangle 6602">
                    <a:extLst>
                      <a:ext uri="{FF2B5EF4-FFF2-40B4-BE49-F238E27FC236}">
                        <a16:creationId xmlns:a16="http://schemas.microsoft.com/office/drawing/2014/main" id="{C65E8FB7-5A50-D27F-66E1-D8DE5DDE6D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59" name="Group 6603">
                  <a:extLst>
                    <a:ext uri="{FF2B5EF4-FFF2-40B4-BE49-F238E27FC236}">
                      <a16:creationId xmlns:a16="http://schemas.microsoft.com/office/drawing/2014/main" id="{0827D62F-2879-A5A1-BCE2-37D81B9F4575}"/>
                    </a:ext>
                  </a:extLst>
                </p:cNvPr>
                <p:cNvGrpSpPr>
                  <a:grpSpLocks/>
                </p:cNvGrpSpPr>
                <p:nvPr/>
              </p:nvGrpSpPr>
              <p:grpSpPr bwMode="auto">
                <a:xfrm>
                  <a:off x="898" y="767"/>
                  <a:ext cx="435" cy="87"/>
                  <a:chOff x="1565" y="1434"/>
                  <a:chExt cx="3625" cy="725"/>
                </a:xfrm>
              </p:grpSpPr>
              <p:sp>
                <p:nvSpPr>
                  <p:cNvPr id="26060" name="Rectangle 6604">
                    <a:extLst>
                      <a:ext uri="{FF2B5EF4-FFF2-40B4-BE49-F238E27FC236}">
                        <a16:creationId xmlns:a16="http://schemas.microsoft.com/office/drawing/2014/main" id="{551AA116-2870-58F0-B562-3FF241F40A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61" name="Rectangle 6605">
                    <a:extLst>
                      <a:ext uri="{FF2B5EF4-FFF2-40B4-BE49-F238E27FC236}">
                        <a16:creationId xmlns:a16="http://schemas.microsoft.com/office/drawing/2014/main" id="{3D946AED-8B82-5184-9AE7-90DC9F1050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62" name="Rectangle 6606">
                    <a:extLst>
                      <a:ext uri="{FF2B5EF4-FFF2-40B4-BE49-F238E27FC236}">
                        <a16:creationId xmlns:a16="http://schemas.microsoft.com/office/drawing/2014/main" id="{5037EDB5-A374-E5B9-BDB4-9685F73A278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63" name="Rectangle 6607">
                    <a:extLst>
                      <a:ext uri="{FF2B5EF4-FFF2-40B4-BE49-F238E27FC236}">
                        <a16:creationId xmlns:a16="http://schemas.microsoft.com/office/drawing/2014/main" id="{1A19431D-7242-B57C-B6CE-B6E233CC858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64" name="Rectangle 6608">
                    <a:extLst>
                      <a:ext uri="{FF2B5EF4-FFF2-40B4-BE49-F238E27FC236}">
                        <a16:creationId xmlns:a16="http://schemas.microsoft.com/office/drawing/2014/main" id="{A23B0B6D-53B6-0D67-B427-CB83E7AC775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65" name="Group 6609">
                  <a:extLst>
                    <a:ext uri="{FF2B5EF4-FFF2-40B4-BE49-F238E27FC236}">
                      <a16:creationId xmlns:a16="http://schemas.microsoft.com/office/drawing/2014/main" id="{B23C1A20-DD7C-5DE7-14C5-4B0DBF4B32C4}"/>
                    </a:ext>
                  </a:extLst>
                </p:cNvPr>
                <p:cNvGrpSpPr>
                  <a:grpSpLocks/>
                </p:cNvGrpSpPr>
                <p:nvPr/>
              </p:nvGrpSpPr>
              <p:grpSpPr bwMode="auto">
                <a:xfrm>
                  <a:off x="1333" y="767"/>
                  <a:ext cx="435" cy="87"/>
                  <a:chOff x="1565" y="1434"/>
                  <a:chExt cx="3625" cy="725"/>
                </a:xfrm>
              </p:grpSpPr>
              <p:sp>
                <p:nvSpPr>
                  <p:cNvPr id="26066" name="Rectangle 6610">
                    <a:extLst>
                      <a:ext uri="{FF2B5EF4-FFF2-40B4-BE49-F238E27FC236}">
                        <a16:creationId xmlns:a16="http://schemas.microsoft.com/office/drawing/2014/main" id="{32A40EAE-B3CC-2D20-4D12-78363F1A67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67" name="Rectangle 6611">
                    <a:extLst>
                      <a:ext uri="{FF2B5EF4-FFF2-40B4-BE49-F238E27FC236}">
                        <a16:creationId xmlns:a16="http://schemas.microsoft.com/office/drawing/2014/main" id="{BD2B86AC-FF1E-FEF1-0A4C-D2FCEA6D810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68" name="Rectangle 6612">
                    <a:extLst>
                      <a:ext uri="{FF2B5EF4-FFF2-40B4-BE49-F238E27FC236}">
                        <a16:creationId xmlns:a16="http://schemas.microsoft.com/office/drawing/2014/main" id="{5DE0FCFC-B668-1061-7520-7EB5E5C4BC6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69" name="Rectangle 6613">
                    <a:extLst>
                      <a:ext uri="{FF2B5EF4-FFF2-40B4-BE49-F238E27FC236}">
                        <a16:creationId xmlns:a16="http://schemas.microsoft.com/office/drawing/2014/main" id="{8F5E9AD6-7D17-5079-E124-474EA4229C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70" name="Rectangle 6614">
                    <a:extLst>
                      <a:ext uri="{FF2B5EF4-FFF2-40B4-BE49-F238E27FC236}">
                        <a16:creationId xmlns:a16="http://schemas.microsoft.com/office/drawing/2014/main" id="{C873EEFE-ACBA-9CBC-043E-8D4DBFE8EA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71" name="Group 6615">
                  <a:extLst>
                    <a:ext uri="{FF2B5EF4-FFF2-40B4-BE49-F238E27FC236}">
                      <a16:creationId xmlns:a16="http://schemas.microsoft.com/office/drawing/2014/main" id="{A94ADB89-E9DB-41E4-9C7A-460D17352CA0}"/>
                    </a:ext>
                  </a:extLst>
                </p:cNvPr>
                <p:cNvGrpSpPr>
                  <a:grpSpLocks/>
                </p:cNvGrpSpPr>
                <p:nvPr/>
              </p:nvGrpSpPr>
              <p:grpSpPr bwMode="auto">
                <a:xfrm>
                  <a:off x="898" y="854"/>
                  <a:ext cx="435" cy="87"/>
                  <a:chOff x="1565" y="1434"/>
                  <a:chExt cx="3625" cy="725"/>
                </a:xfrm>
              </p:grpSpPr>
              <p:sp>
                <p:nvSpPr>
                  <p:cNvPr id="26072" name="Rectangle 6616">
                    <a:extLst>
                      <a:ext uri="{FF2B5EF4-FFF2-40B4-BE49-F238E27FC236}">
                        <a16:creationId xmlns:a16="http://schemas.microsoft.com/office/drawing/2014/main" id="{DAEDAE11-9B9E-43F1-C896-0388A6DB0C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73" name="Rectangle 6617">
                    <a:extLst>
                      <a:ext uri="{FF2B5EF4-FFF2-40B4-BE49-F238E27FC236}">
                        <a16:creationId xmlns:a16="http://schemas.microsoft.com/office/drawing/2014/main" id="{E1F80109-10F5-274A-FC9C-F4DAD74F82F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74" name="Rectangle 6618">
                    <a:extLst>
                      <a:ext uri="{FF2B5EF4-FFF2-40B4-BE49-F238E27FC236}">
                        <a16:creationId xmlns:a16="http://schemas.microsoft.com/office/drawing/2014/main" id="{68097892-E46B-144A-40C2-9A96801AC63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75" name="Rectangle 6619">
                    <a:extLst>
                      <a:ext uri="{FF2B5EF4-FFF2-40B4-BE49-F238E27FC236}">
                        <a16:creationId xmlns:a16="http://schemas.microsoft.com/office/drawing/2014/main" id="{4D53EC25-729C-0D2C-9C5B-6C9CDD242C0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76" name="Rectangle 6620">
                    <a:extLst>
                      <a:ext uri="{FF2B5EF4-FFF2-40B4-BE49-F238E27FC236}">
                        <a16:creationId xmlns:a16="http://schemas.microsoft.com/office/drawing/2014/main" id="{BF447068-D2E0-81E7-1039-30B27FB4C7B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77" name="Group 6621">
                  <a:extLst>
                    <a:ext uri="{FF2B5EF4-FFF2-40B4-BE49-F238E27FC236}">
                      <a16:creationId xmlns:a16="http://schemas.microsoft.com/office/drawing/2014/main" id="{754A8294-F748-BB64-25A1-BDEB20B2D43B}"/>
                    </a:ext>
                  </a:extLst>
                </p:cNvPr>
                <p:cNvGrpSpPr>
                  <a:grpSpLocks/>
                </p:cNvGrpSpPr>
                <p:nvPr/>
              </p:nvGrpSpPr>
              <p:grpSpPr bwMode="auto">
                <a:xfrm>
                  <a:off x="1333" y="854"/>
                  <a:ext cx="435" cy="87"/>
                  <a:chOff x="1565" y="1434"/>
                  <a:chExt cx="3625" cy="725"/>
                </a:xfrm>
              </p:grpSpPr>
              <p:sp>
                <p:nvSpPr>
                  <p:cNvPr id="26078" name="Rectangle 6622">
                    <a:extLst>
                      <a:ext uri="{FF2B5EF4-FFF2-40B4-BE49-F238E27FC236}">
                        <a16:creationId xmlns:a16="http://schemas.microsoft.com/office/drawing/2014/main" id="{6E5E54EC-FA2E-89AB-7F51-202508B442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79" name="Rectangle 6623">
                    <a:extLst>
                      <a:ext uri="{FF2B5EF4-FFF2-40B4-BE49-F238E27FC236}">
                        <a16:creationId xmlns:a16="http://schemas.microsoft.com/office/drawing/2014/main" id="{552153A6-D9DC-3B91-344C-F57E23D88F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80" name="Rectangle 6624">
                    <a:extLst>
                      <a:ext uri="{FF2B5EF4-FFF2-40B4-BE49-F238E27FC236}">
                        <a16:creationId xmlns:a16="http://schemas.microsoft.com/office/drawing/2014/main" id="{15FBE728-95BC-E7D5-CFE0-A22C2023EA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81" name="Rectangle 6625">
                    <a:extLst>
                      <a:ext uri="{FF2B5EF4-FFF2-40B4-BE49-F238E27FC236}">
                        <a16:creationId xmlns:a16="http://schemas.microsoft.com/office/drawing/2014/main" id="{04713C68-9AF9-63C2-21CD-0B50F66D90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82" name="Rectangle 6626">
                    <a:extLst>
                      <a:ext uri="{FF2B5EF4-FFF2-40B4-BE49-F238E27FC236}">
                        <a16:creationId xmlns:a16="http://schemas.microsoft.com/office/drawing/2014/main" id="{2E75CF89-04DB-ABCE-549B-60D2207BF8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83" name="Group 6627">
                  <a:extLst>
                    <a:ext uri="{FF2B5EF4-FFF2-40B4-BE49-F238E27FC236}">
                      <a16:creationId xmlns:a16="http://schemas.microsoft.com/office/drawing/2014/main" id="{B170C190-C1DB-804E-D292-80DA2EDF2B4C}"/>
                    </a:ext>
                  </a:extLst>
                </p:cNvPr>
                <p:cNvGrpSpPr>
                  <a:grpSpLocks/>
                </p:cNvGrpSpPr>
                <p:nvPr/>
              </p:nvGrpSpPr>
              <p:grpSpPr bwMode="auto">
                <a:xfrm>
                  <a:off x="898" y="941"/>
                  <a:ext cx="435" cy="87"/>
                  <a:chOff x="1565" y="1434"/>
                  <a:chExt cx="3625" cy="725"/>
                </a:xfrm>
              </p:grpSpPr>
              <p:sp>
                <p:nvSpPr>
                  <p:cNvPr id="26084" name="Rectangle 6628">
                    <a:extLst>
                      <a:ext uri="{FF2B5EF4-FFF2-40B4-BE49-F238E27FC236}">
                        <a16:creationId xmlns:a16="http://schemas.microsoft.com/office/drawing/2014/main" id="{6F46B73A-784F-FD86-BF82-807424B7C0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85" name="Rectangle 6629">
                    <a:extLst>
                      <a:ext uri="{FF2B5EF4-FFF2-40B4-BE49-F238E27FC236}">
                        <a16:creationId xmlns:a16="http://schemas.microsoft.com/office/drawing/2014/main" id="{82920D50-A55E-6ECC-8348-AE8371E339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86" name="Rectangle 6630">
                    <a:extLst>
                      <a:ext uri="{FF2B5EF4-FFF2-40B4-BE49-F238E27FC236}">
                        <a16:creationId xmlns:a16="http://schemas.microsoft.com/office/drawing/2014/main" id="{E618499C-9383-72C6-DA9A-50322D99D26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87" name="Rectangle 6631">
                    <a:extLst>
                      <a:ext uri="{FF2B5EF4-FFF2-40B4-BE49-F238E27FC236}">
                        <a16:creationId xmlns:a16="http://schemas.microsoft.com/office/drawing/2014/main" id="{E33CBA9A-EC0E-6554-C514-0D065AB95E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88" name="Rectangle 6632">
                    <a:extLst>
                      <a:ext uri="{FF2B5EF4-FFF2-40B4-BE49-F238E27FC236}">
                        <a16:creationId xmlns:a16="http://schemas.microsoft.com/office/drawing/2014/main" id="{C507E46C-8A0A-4EA1-452A-E3220D65E4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89" name="Group 6633">
                  <a:extLst>
                    <a:ext uri="{FF2B5EF4-FFF2-40B4-BE49-F238E27FC236}">
                      <a16:creationId xmlns:a16="http://schemas.microsoft.com/office/drawing/2014/main" id="{4C1F9A0C-97A6-A9B9-CBD5-4480BBC35CD2}"/>
                    </a:ext>
                  </a:extLst>
                </p:cNvPr>
                <p:cNvGrpSpPr>
                  <a:grpSpLocks/>
                </p:cNvGrpSpPr>
                <p:nvPr/>
              </p:nvGrpSpPr>
              <p:grpSpPr bwMode="auto">
                <a:xfrm>
                  <a:off x="1333" y="941"/>
                  <a:ext cx="435" cy="87"/>
                  <a:chOff x="1565" y="1434"/>
                  <a:chExt cx="3625" cy="725"/>
                </a:xfrm>
              </p:grpSpPr>
              <p:sp>
                <p:nvSpPr>
                  <p:cNvPr id="26090" name="Rectangle 6634">
                    <a:extLst>
                      <a:ext uri="{FF2B5EF4-FFF2-40B4-BE49-F238E27FC236}">
                        <a16:creationId xmlns:a16="http://schemas.microsoft.com/office/drawing/2014/main" id="{6B3E8285-FFDD-7E58-67B3-9EDFD47D20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91" name="Rectangle 6635">
                    <a:extLst>
                      <a:ext uri="{FF2B5EF4-FFF2-40B4-BE49-F238E27FC236}">
                        <a16:creationId xmlns:a16="http://schemas.microsoft.com/office/drawing/2014/main" id="{F14DB858-C79F-12AA-984B-84BF152706D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92" name="Rectangle 6636">
                    <a:extLst>
                      <a:ext uri="{FF2B5EF4-FFF2-40B4-BE49-F238E27FC236}">
                        <a16:creationId xmlns:a16="http://schemas.microsoft.com/office/drawing/2014/main" id="{F1933913-9C15-6C22-54B2-69E661ADA9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93" name="Rectangle 6637">
                    <a:extLst>
                      <a:ext uri="{FF2B5EF4-FFF2-40B4-BE49-F238E27FC236}">
                        <a16:creationId xmlns:a16="http://schemas.microsoft.com/office/drawing/2014/main" id="{B9F4E3EC-AF8E-8617-2059-5B8E53056F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94" name="Rectangle 6638">
                    <a:extLst>
                      <a:ext uri="{FF2B5EF4-FFF2-40B4-BE49-F238E27FC236}">
                        <a16:creationId xmlns:a16="http://schemas.microsoft.com/office/drawing/2014/main" id="{8815E53C-DF36-B467-52AA-488841D738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095" name="Group 6639">
                  <a:extLst>
                    <a:ext uri="{FF2B5EF4-FFF2-40B4-BE49-F238E27FC236}">
                      <a16:creationId xmlns:a16="http://schemas.microsoft.com/office/drawing/2014/main" id="{2CC26B98-5E36-77A7-D4CC-2F606CCD9817}"/>
                    </a:ext>
                  </a:extLst>
                </p:cNvPr>
                <p:cNvGrpSpPr>
                  <a:grpSpLocks/>
                </p:cNvGrpSpPr>
                <p:nvPr/>
              </p:nvGrpSpPr>
              <p:grpSpPr bwMode="auto">
                <a:xfrm>
                  <a:off x="898" y="1028"/>
                  <a:ext cx="435" cy="87"/>
                  <a:chOff x="1565" y="1434"/>
                  <a:chExt cx="3625" cy="725"/>
                </a:xfrm>
              </p:grpSpPr>
              <p:sp>
                <p:nvSpPr>
                  <p:cNvPr id="26096" name="Rectangle 6640">
                    <a:extLst>
                      <a:ext uri="{FF2B5EF4-FFF2-40B4-BE49-F238E27FC236}">
                        <a16:creationId xmlns:a16="http://schemas.microsoft.com/office/drawing/2014/main" id="{AFB37432-1258-A4A7-9B43-307954146B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97" name="Rectangle 6641">
                    <a:extLst>
                      <a:ext uri="{FF2B5EF4-FFF2-40B4-BE49-F238E27FC236}">
                        <a16:creationId xmlns:a16="http://schemas.microsoft.com/office/drawing/2014/main" id="{D01DDB43-6738-7201-0965-535D9808AA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98" name="Rectangle 6642">
                    <a:extLst>
                      <a:ext uri="{FF2B5EF4-FFF2-40B4-BE49-F238E27FC236}">
                        <a16:creationId xmlns:a16="http://schemas.microsoft.com/office/drawing/2014/main" id="{C1232A45-4129-A90C-4CD5-F219A812CC7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099" name="Rectangle 6643">
                    <a:extLst>
                      <a:ext uri="{FF2B5EF4-FFF2-40B4-BE49-F238E27FC236}">
                        <a16:creationId xmlns:a16="http://schemas.microsoft.com/office/drawing/2014/main" id="{41058A74-18A1-AFAC-18FA-07BAE560AA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00" name="Rectangle 6644">
                    <a:extLst>
                      <a:ext uri="{FF2B5EF4-FFF2-40B4-BE49-F238E27FC236}">
                        <a16:creationId xmlns:a16="http://schemas.microsoft.com/office/drawing/2014/main" id="{C9B807B0-1BC9-C8FE-7FB0-4BEEE620A9C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01" name="Group 6645">
                  <a:extLst>
                    <a:ext uri="{FF2B5EF4-FFF2-40B4-BE49-F238E27FC236}">
                      <a16:creationId xmlns:a16="http://schemas.microsoft.com/office/drawing/2014/main" id="{98168D71-60C0-0D96-9151-FB927C24DB16}"/>
                    </a:ext>
                  </a:extLst>
                </p:cNvPr>
                <p:cNvGrpSpPr>
                  <a:grpSpLocks/>
                </p:cNvGrpSpPr>
                <p:nvPr/>
              </p:nvGrpSpPr>
              <p:grpSpPr bwMode="auto">
                <a:xfrm>
                  <a:off x="1333" y="1028"/>
                  <a:ext cx="435" cy="87"/>
                  <a:chOff x="1565" y="1434"/>
                  <a:chExt cx="3625" cy="725"/>
                </a:xfrm>
              </p:grpSpPr>
              <p:sp>
                <p:nvSpPr>
                  <p:cNvPr id="26102" name="Rectangle 6646">
                    <a:extLst>
                      <a:ext uri="{FF2B5EF4-FFF2-40B4-BE49-F238E27FC236}">
                        <a16:creationId xmlns:a16="http://schemas.microsoft.com/office/drawing/2014/main" id="{7910803B-7F6F-51AA-283A-62F958D67D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03" name="Rectangle 6647">
                    <a:extLst>
                      <a:ext uri="{FF2B5EF4-FFF2-40B4-BE49-F238E27FC236}">
                        <a16:creationId xmlns:a16="http://schemas.microsoft.com/office/drawing/2014/main" id="{A9133358-2329-B3C4-657D-8C2E6B343BA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04" name="Rectangle 6648">
                    <a:extLst>
                      <a:ext uri="{FF2B5EF4-FFF2-40B4-BE49-F238E27FC236}">
                        <a16:creationId xmlns:a16="http://schemas.microsoft.com/office/drawing/2014/main" id="{E0AA1626-E1C2-02F6-D789-A45D298576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05" name="Rectangle 6649">
                    <a:extLst>
                      <a:ext uri="{FF2B5EF4-FFF2-40B4-BE49-F238E27FC236}">
                        <a16:creationId xmlns:a16="http://schemas.microsoft.com/office/drawing/2014/main" id="{04BEBE9B-BCA9-323A-2A2E-0ECEAD6EE1C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06" name="Rectangle 6650">
                    <a:extLst>
                      <a:ext uri="{FF2B5EF4-FFF2-40B4-BE49-F238E27FC236}">
                        <a16:creationId xmlns:a16="http://schemas.microsoft.com/office/drawing/2014/main" id="{36CF9D0C-809A-28F4-90D9-1EFC5618F5F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07" name="Group 6651">
                  <a:extLst>
                    <a:ext uri="{FF2B5EF4-FFF2-40B4-BE49-F238E27FC236}">
                      <a16:creationId xmlns:a16="http://schemas.microsoft.com/office/drawing/2014/main" id="{7391AC28-7993-5239-54BC-59E20FF5054B}"/>
                    </a:ext>
                  </a:extLst>
                </p:cNvPr>
                <p:cNvGrpSpPr>
                  <a:grpSpLocks/>
                </p:cNvGrpSpPr>
                <p:nvPr/>
              </p:nvGrpSpPr>
              <p:grpSpPr bwMode="auto">
                <a:xfrm>
                  <a:off x="898" y="1115"/>
                  <a:ext cx="435" cy="87"/>
                  <a:chOff x="1565" y="1434"/>
                  <a:chExt cx="3625" cy="725"/>
                </a:xfrm>
              </p:grpSpPr>
              <p:sp>
                <p:nvSpPr>
                  <p:cNvPr id="26108" name="Rectangle 6652">
                    <a:extLst>
                      <a:ext uri="{FF2B5EF4-FFF2-40B4-BE49-F238E27FC236}">
                        <a16:creationId xmlns:a16="http://schemas.microsoft.com/office/drawing/2014/main" id="{DB330ED7-7EA7-5BE0-D22B-796B36B60E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09" name="Rectangle 6653">
                    <a:extLst>
                      <a:ext uri="{FF2B5EF4-FFF2-40B4-BE49-F238E27FC236}">
                        <a16:creationId xmlns:a16="http://schemas.microsoft.com/office/drawing/2014/main" id="{D22A0E2F-B548-093E-C276-C44BAEB47E0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10" name="Rectangle 6654">
                    <a:extLst>
                      <a:ext uri="{FF2B5EF4-FFF2-40B4-BE49-F238E27FC236}">
                        <a16:creationId xmlns:a16="http://schemas.microsoft.com/office/drawing/2014/main" id="{0735D30E-000E-974F-1F07-59FC8C427E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11" name="Rectangle 6655">
                    <a:extLst>
                      <a:ext uri="{FF2B5EF4-FFF2-40B4-BE49-F238E27FC236}">
                        <a16:creationId xmlns:a16="http://schemas.microsoft.com/office/drawing/2014/main" id="{97B3CE61-F3F7-E978-B976-FA7E914CEA3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12" name="Rectangle 6656">
                    <a:extLst>
                      <a:ext uri="{FF2B5EF4-FFF2-40B4-BE49-F238E27FC236}">
                        <a16:creationId xmlns:a16="http://schemas.microsoft.com/office/drawing/2014/main" id="{B87A72D0-DED6-4E66-5DA9-4EA56C1546E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13" name="Group 6657">
                  <a:extLst>
                    <a:ext uri="{FF2B5EF4-FFF2-40B4-BE49-F238E27FC236}">
                      <a16:creationId xmlns:a16="http://schemas.microsoft.com/office/drawing/2014/main" id="{32BBB725-D93D-E97E-952B-1E9475BABD4B}"/>
                    </a:ext>
                  </a:extLst>
                </p:cNvPr>
                <p:cNvGrpSpPr>
                  <a:grpSpLocks/>
                </p:cNvGrpSpPr>
                <p:nvPr/>
              </p:nvGrpSpPr>
              <p:grpSpPr bwMode="auto">
                <a:xfrm>
                  <a:off x="1333" y="1115"/>
                  <a:ext cx="435" cy="87"/>
                  <a:chOff x="1565" y="1434"/>
                  <a:chExt cx="3625" cy="725"/>
                </a:xfrm>
              </p:grpSpPr>
              <p:sp>
                <p:nvSpPr>
                  <p:cNvPr id="26114" name="Rectangle 6658">
                    <a:extLst>
                      <a:ext uri="{FF2B5EF4-FFF2-40B4-BE49-F238E27FC236}">
                        <a16:creationId xmlns:a16="http://schemas.microsoft.com/office/drawing/2014/main" id="{643ABA9E-EA5B-7BD3-245A-03B8447661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15" name="Rectangle 6659">
                    <a:extLst>
                      <a:ext uri="{FF2B5EF4-FFF2-40B4-BE49-F238E27FC236}">
                        <a16:creationId xmlns:a16="http://schemas.microsoft.com/office/drawing/2014/main" id="{6D155DFC-5654-1CFB-AF9F-2EA805E2E5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16" name="Rectangle 6660">
                    <a:extLst>
                      <a:ext uri="{FF2B5EF4-FFF2-40B4-BE49-F238E27FC236}">
                        <a16:creationId xmlns:a16="http://schemas.microsoft.com/office/drawing/2014/main" id="{3EB52A18-092E-F0B0-5035-BDB4B2C29F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17" name="Rectangle 6661">
                    <a:extLst>
                      <a:ext uri="{FF2B5EF4-FFF2-40B4-BE49-F238E27FC236}">
                        <a16:creationId xmlns:a16="http://schemas.microsoft.com/office/drawing/2014/main" id="{5F9A92C2-0762-9D41-85CE-210149D0E9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18" name="Rectangle 6662">
                    <a:extLst>
                      <a:ext uri="{FF2B5EF4-FFF2-40B4-BE49-F238E27FC236}">
                        <a16:creationId xmlns:a16="http://schemas.microsoft.com/office/drawing/2014/main" id="{FF2ECB38-7CC6-9EEC-89F8-277AA84DA1C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19" name="Group 6663">
                  <a:extLst>
                    <a:ext uri="{FF2B5EF4-FFF2-40B4-BE49-F238E27FC236}">
                      <a16:creationId xmlns:a16="http://schemas.microsoft.com/office/drawing/2014/main" id="{9441D3FD-4925-B4B1-26B9-D57D5BDD0DD6}"/>
                    </a:ext>
                  </a:extLst>
                </p:cNvPr>
                <p:cNvGrpSpPr>
                  <a:grpSpLocks/>
                </p:cNvGrpSpPr>
                <p:nvPr/>
              </p:nvGrpSpPr>
              <p:grpSpPr bwMode="auto">
                <a:xfrm>
                  <a:off x="898" y="1202"/>
                  <a:ext cx="435" cy="87"/>
                  <a:chOff x="1565" y="1434"/>
                  <a:chExt cx="3625" cy="725"/>
                </a:xfrm>
              </p:grpSpPr>
              <p:sp>
                <p:nvSpPr>
                  <p:cNvPr id="26120" name="Rectangle 6664">
                    <a:extLst>
                      <a:ext uri="{FF2B5EF4-FFF2-40B4-BE49-F238E27FC236}">
                        <a16:creationId xmlns:a16="http://schemas.microsoft.com/office/drawing/2014/main" id="{2EC56B14-4AB1-E7DC-3507-410955167EE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21" name="Rectangle 6665">
                    <a:extLst>
                      <a:ext uri="{FF2B5EF4-FFF2-40B4-BE49-F238E27FC236}">
                        <a16:creationId xmlns:a16="http://schemas.microsoft.com/office/drawing/2014/main" id="{16B1E3ED-8101-F036-E4A8-A96BD66F45B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22" name="Rectangle 6666">
                    <a:extLst>
                      <a:ext uri="{FF2B5EF4-FFF2-40B4-BE49-F238E27FC236}">
                        <a16:creationId xmlns:a16="http://schemas.microsoft.com/office/drawing/2014/main" id="{031646BA-538C-5868-7196-DAE4DC92441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23" name="Rectangle 6667">
                    <a:extLst>
                      <a:ext uri="{FF2B5EF4-FFF2-40B4-BE49-F238E27FC236}">
                        <a16:creationId xmlns:a16="http://schemas.microsoft.com/office/drawing/2014/main" id="{B77BC6D2-5EDD-E5FE-13CA-970C8037E0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24" name="Rectangle 6668">
                    <a:extLst>
                      <a:ext uri="{FF2B5EF4-FFF2-40B4-BE49-F238E27FC236}">
                        <a16:creationId xmlns:a16="http://schemas.microsoft.com/office/drawing/2014/main" id="{4185C3D5-A4CF-6B2A-4D8D-6CB0B25846C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25" name="Group 6669">
                  <a:extLst>
                    <a:ext uri="{FF2B5EF4-FFF2-40B4-BE49-F238E27FC236}">
                      <a16:creationId xmlns:a16="http://schemas.microsoft.com/office/drawing/2014/main" id="{C1D8603D-52DE-E797-DD0B-E2F4B9BF2015}"/>
                    </a:ext>
                  </a:extLst>
                </p:cNvPr>
                <p:cNvGrpSpPr>
                  <a:grpSpLocks/>
                </p:cNvGrpSpPr>
                <p:nvPr/>
              </p:nvGrpSpPr>
              <p:grpSpPr bwMode="auto">
                <a:xfrm>
                  <a:off x="1333" y="1202"/>
                  <a:ext cx="435" cy="87"/>
                  <a:chOff x="1565" y="1434"/>
                  <a:chExt cx="3625" cy="725"/>
                </a:xfrm>
              </p:grpSpPr>
              <p:sp>
                <p:nvSpPr>
                  <p:cNvPr id="26126" name="Rectangle 6670">
                    <a:extLst>
                      <a:ext uri="{FF2B5EF4-FFF2-40B4-BE49-F238E27FC236}">
                        <a16:creationId xmlns:a16="http://schemas.microsoft.com/office/drawing/2014/main" id="{2CBDC672-0D1C-CB8D-CAD8-7AB8DE0CB25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27" name="Rectangle 6671">
                    <a:extLst>
                      <a:ext uri="{FF2B5EF4-FFF2-40B4-BE49-F238E27FC236}">
                        <a16:creationId xmlns:a16="http://schemas.microsoft.com/office/drawing/2014/main" id="{03F4B2FE-6114-AE05-832F-F6BD6FE19D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28" name="Rectangle 6672">
                    <a:extLst>
                      <a:ext uri="{FF2B5EF4-FFF2-40B4-BE49-F238E27FC236}">
                        <a16:creationId xmlns:a16="http://schemas.microsoft.com/office/drawing/2014/main" id="{F290B19A-540F-7D35-43B9-E9D836D3E45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29" name="Rectangle 6673">
                    <a:extLst>
                      <a:ext uri="{FF2B5EF4-FFF2-40B4-BE49-F238E27FC236}">
                        <a16:creationId xmlns:a16="http://schemas.microsoft.com/office/drawing/2014/main" id="{F1096E0B-49E2-3987-5859-A6694ED8934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30" name="Rectangle 6674">
                    <a:extLst>
                      <a:ext uri="{FF2B5EF4-FFF2-40B4-BE49-F238E27FC236}">
                        <a16:creationId xmlns:a16="http://schemas.microsoft.com/office/drawing/2014/main" id="{7AFB39CA-CC16-3AE1-E7D8-DAFAD54D13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31" name="Group 6675">
                  <a:extLst>
                    <a:ext uri="{FF2B5EF4-FFF2-40B4-BE49-F238E27FC236}">
                      <a16:creationId xmlns:a16="http://schemas.microsoft.com/office/drawing/2014/main" id="{86D72700-0C43-453B-DC6A-F96387200B7D}"/>
                    </a:ext>
                  </a:extLst>
                </p:cNvPr>
                <p:cNvGrpSpPr>
                  <a:grpSpLocks/>
                </p:cNvGrpSpPr>
                <p:nvPr/>
              </p:nvGrpSpPr>
              <p:grpSpPr bwMode="auto">
                <a:xfrm>
                  <a:off x="898" y="1289"/>
                  <a:ext cx="435" cy="87"/>
                  <a:chOff x="1565" y="1434"/>
                  <a:chExt cx="3625" cy="725"/>
                </a:xfrm>
              </p:grpSpPr>
              <p:sp>
                <p:nvSpPr>
                  <p:cNvPr id="26132" name="Rectangle 6676">
                    <a:extLst>
                      <a:ext uri="{FF2B5EF4-FFF2-40B4-BE49-F238E27FC236}">
                        <a16:creationId xmlns:a16="http://schemas.microsoft.com/office/drawing/2014/main" id="{3C3BD3F7-22FB-C5A5-E936-9531AF1F3A6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33" name="Rectangle 6677">
                    <a:extLst>
                      <a:ext uri="{FF2B5EF4-FFF2-40B4-BE49-F238E27FC236}">
                        <a16:creationId xmlns:a16="http://schemas.microsoft.com/office/drawing/2014/main" id="{4DBB972D-11A1-9078-E118-5B39C305C95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34" name="Rectangle 6678">
                    <a:extLst>
                      <a:ext uri="{FF2B5EF4-FFF2-40B4-BE49-F238E27FC236}">
                        <a16:creationId xmlns:a16="http://schemas.microsoft.com/office/drawing/2014/main" id="{E22DA6A4-8959-2D5C-59CB-4325AB6453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35" name="Rectangle 6679">
                    <a:extLst>
                      <a:ext uri="{FF2B5EF4-FFF2-40B4-BE49-F238E27FC236}">
                        <a16:creationId xmlns:a16="http://schemas.microsoft.com/office/drawing/2014/main" id="{97DBE53F-1C13-F3A8-652B-A26F5C714E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36" name="Rectangle 6680">
                    <a:extLst>
                      <a:ext uri="{FF2B5EF4-FFF2-40B4-BE49-F238E27FC236}">
                        <a16:creationId xmlns:a16="http://schemas.microsoft.com/office/drawing/2014/main" id="{3F147C6A-B2C1-ABAE-7091-CDE6EA6208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37" name="Group 6681">
                  <a:extLst>
                    <a:ext uri="{FF2B5EF4-FFF2-40B4-BE49-F238E27FC236}">
                      <a16:creationId xmlns:a16="http://schemas.microsoft.com/office/drawing/2014/main" id="{BBDDB1FE-FC45-98DF-7871-0A4CA99F04CE}"/>
                    </a:ext>
                  </a:extLst>
                </p:cNvPr>
                <p:cNvGrpSpPr>
                  <a:grpSpLocks/>
                </p:cNvGrpSpPr>
                <p:nvPr/>
              </p:nvGrpSpPr>
              <p:grpSpPr bwMode="auto">
                <a:xfrm>
                  <a:off x="1333" y="1289"/>
                  <a:ext cx="435" cy="87"/>
                  <a:chOff x="1565" y="1434"/>
                  <a:chExt cx="3625" cy="725"/>
                </a:xfrm>
              </p:grpSpPr>
              <p:sp>
                <p:nvSpPr>
                  <p:cNvPr id="26138" name="Rectangle 6682">
                    <a:extLst>
                      <a:ext uri="{FF2B5EF4-FFF2-40B4-BE49-F238E27FC236}">
                        <a16:creationId xmlns:a16="http://schemas.microsoft.com/office/drawing/2014/main" id="{9C23DC8F-4B0B-A381-8590-6E236C1F19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39" name="Rectangle 6683">
                    <a:extLst>
                      <a:ext uri="{FF2B5EF4-FFF2-40B4-BE49-F238E27FC236}">
                        <a16:creationId xmlns:a16="http://schemas.microsoft.com/office/drawing/2014/main" id="{671529F3-AD11-AFB6-EE75-37DBED36982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40" name="Rectangle 6684">
                    <a:extLst>
                      <a:ext uri="{FF2B5EF4-FFF2-40B4-BE49-F238E27FC236}">
                        <a16:creationId xmlns:a16="http://schemas.microsoft.com/office/drawing/2014/main" id="{D65DE5A8-0F20-6DE2-E053-8BBE04A315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41" name="Rectangle 6685">
                    <a:extLst>
                      <a:ext uri="{FF2B5EF4-FFF2-40B4-BE49-F238E27FC236}">
                        <a16:creationId xmlns:a16="http://schemas.microsoft.com/office/drawing/2014/main" id="{65720CCC-38F2-D03F-3E52-61CAEE44548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42" name="Rectangle 6686">
                    <a:extLst>
                      <a:ext uri="{FF2B5EF4-FFF2-40B4-BE49-F238E27FC236}">
                        <a16:creationId xmlns:a16="http://schemas.microsoft.com/office/drawing/2014/main" id="{A9A3BC61-F893-785A-3704-E19440A1D86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43" name="Group 6687">
                  <a:extLst>
                    <a:ext uri="{FF2B5EF4-FFF2-40B4-BE49-F238E27FC236}">
                      <a16:creationId xmlns:a16="http://schemas.microsoft.com/office/drawing/2014/main" id="{5E682BB1-B7D9-A373-7E7B-B41DB9B338D1}"/>
                    </a:ext>
                  </a:extLst>
                </p:cNvPr>
                <p:cNvGrpSpPr>
                  <a:grpSpLocks/>
                </p:cNvGrpSpPr>
                <p:nvPr/>
              </p:nvGrpSpPr>
              <p:grpSpPr bwMode="auto">
                <a:xfrm>
                  <a:off x="898" y="1376"/>
                  <a:ext cx="435" cy="87"/>
                  <a:chOff x="1565" y="1434"/>
                  <a:chExt cx="3625" cy="725"/>
                </a:xfrm>
              </p:grpSpPr>
              <p:sp>
                <p:nvSpPr>
                  <p:cNvPr id="26144" name="Rectangle 6688">
                    <a:extLst>
                      <a:ext uri="{FF2B5EF4-FFF2-40B4-BE49-F238E27FC236}">
                        <a16:creationId xmlns:a16="http://schemas.microsoft.com/office/drawing/2014/main" id="{3E84E8F6-AD67-7F44-339C-47B87CED84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45" name="Rectangle 6689">
                    <a:extLst>
                      <a:ext uri="{FF2B5EF4-FFF2-40B4-BE49-F238E27FC236}">
                        <a16:creationId xmlns:a16="http://schemas.microsoft.com/office/drawing/2014/main" id="{7AA40B3E-BFCF-CE42-A939-4D406BCAE4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46" name="Rectangle 6690">
                    <a:extLst>
                      <a:ext uri="{FF2B5EF4-FFF2-40B4-BE49-F238E27FC236}">
                        <a16:creationId xmlns:a16="http://schemas.microsoft.com/office/drawing/2014/main" id="{C1E61AB0-49F0-11B3-5744-B7D163FD38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47" name="Rectangle 6691">
                    <a:extLst>
                      <a:ext uri="{FF2B5EF4-FFF2-40B4-BE49-F238E27FC236}">
                        <a16:creationId xmlns:a16="http://schemas.microsoft.com/office/drawing/2014/main" id="{F8934E5B-53E5-A6AF-09F4-7DAF587A58E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48" name="Rectangle 6692">
                    <a:extLst>
                      <a:ext uri="{FF2B5EF4-FFF2-40B4-BE49-F238E27FC236}">
                        <a16:creationId xmlns:a16="http://schemas.microsoft.com/office/drawing/2014/main" id="{C00779A6-5DEB-8F58-F400-C47116ED8D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49" name="Group 6693">
                  <a:extLst>
                    <a:ext uri="{FF2B5EF4-FFF2-40B4-BE49-F238E27FC236}">
                      <a16:creationId xmlns:a16="http://schemas.microsoft.com/office/drawing/2014/main" id="{528C0879-A162-63B5-4FAD-8BE089FBF992}"/>
                    </a:ext>
                  </a:extLst>
                </p:cNvPr>
                <p:cNvGrpSpPr>
                  <a:grpSpLocks/>
                </p:cNvGrpSpPr>
                <p:nvPr/>
              </p:nvGrpSpPr>
              <p:grpSpPr bwMode="auto">
                <a:xfrm>
                  <a:off x="1333" y="1376"/>
                  <a:ext cx="435" cy="87"/>
                  <a:chOff x="1565" y="1434"/>
                  <a:chExt cx="3625" cy="725"/>
                </a:xfrm>
              </p:grpSpPr>
              <p:sp>
                <p:nvSpPr>
                  <p:cNvPr id="26150" name="Rectangle 6694">
                    <a:extLst>
                      <a:ext uri="{FF2B5EF4-FFF2-40B4-BE49-F238E27FC236}">
                        <a16:creationId xmlns:a16="http://schemas.microsoft.com/office/drawing/2014/main" id="{425C4F10-73C9-0D26-9732-98E356ABB05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51" name="Rectangle 6695">
                    <a:extLst>
                      <a:ext uri="{FF2B5EF4-FFF2-40B4-BE49-F238E27FC236}">
                        <a16:creationId xmlns:a16="http://schemas.microsoft.com/office/drawing/2014/main" id="{15830227-2CFA-EE3D-398D-FB49C4D009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52" name="Rectangle 6696">
                    <a:extLst>
                      <a:ext uri="{FF2B5EF4-FFF2-40B4-BE49-F238E27FC236}">
                        <a16:creationId xmlns:a16="http://schemas.microsoft.com/office/drawing/2014/main" id="{042C8D0D-C077-1057-44A5-1A179EFC0BF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53" name="Rectangle 6697">
                    <a:extLst>
                      <a:ext uri="{FF2B5EF4-FFF2-40B4-BE49-F238E27FC236}">
                        <a16:creationId xmlns:a16="http://schemas.microsoft.com/office/drawing/2014/main" id="{1A524696-9E43-66BE-58E0-AC0DCB62B2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54" name="Rectangle 6698">
                    <a:extLst>
                      <a:ext uri="{FF2B5EF4-FFF2-40B4-BE49-F238E27FC236}">
                        <a16:creationId xmlns:a16="http://schemas.microsoft.com/office/drawing/2014/main" id="{B718C615-372B-497A-8239-606D62D3429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6155" name="Rectangle 6699">
                <a:extLst>
                  <a:ext uri="{FF2B5EF4-FFF2-40B4-BE49-F238E27FC236}">
                    <a16:creationId xmlns:a16="http://schemas.microsoft.com/office/drawing/2014/main" id="{1F478AEB-CDAE-B8E9-3C50-8CA95941D817}"/>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56" name="Group 6700">
              <a:extLst>
                <a:ext uri="{FF2B5EF4-FFF2-40B4-BE49-F238E27FC236}">
                  <a16:creationId xmlns:a16="http://schemas.microsoft.com/office/drawing/2014/main" id="{44B2F227-8734-7ECD-DC8B-0F0E7D568B4E}"/>
                </a:ext>
              </a:extLst>
            </p:cNvPr>
            <p:cNvGrpSpPr>
              <a:grpSpLocks/>
            </p:cNvGrpSpPr>
            <p:nvPr/>
          </p:nvGrpSpPr>
          <p:grpSpPr bwMode="auto">
            <a:xfrm>
              <a:off x="2228" y="475"/>
              <a:ext cx="682" cy="682"/>
              <a:chOff x="898" y="593"/>
              <a:chExt cx="870" cy="870"/>
            </a:xfrm>
          </p:grpSpPr>
          <p:grpSp>
            <p:nvGrpSpPr>
              <p:cNvPr id="26157" name="Group 6701">
                <a:extLst>
                  <a:ext uri="{FF2B5EF4-FFF2-40B4-BE49-F238E27FC236}">
                    <a16:creationId xmlns:a16="http://schemas.microsoft.com/office/drawing/2014/main" id="{E723FBA8-34B2-B1F4-55B6-576D40A5AE18}"/>
                  </a:ext>
                </a:extLst>
              </p:cNvPr>
              <p:cNvGrpSpPr>
                <a:grpSpLocks/>
              </p:cNvGrpSpPr>
              <p:nvPr/>
            </p:nvGrpSpPr>
            <p:grpSpPr bwMode="auto">
              <a:xfrm>
                <a:off x="898" y="593"/>
                <a:ext cx="870" cy="870"/>
                <a:chOff x="898" y="593"/>
                <a:chExt cx="870" cy="870"/>
              </a:xfrm>
            </p:grpSpPr>
            <p:grpSp>
              <p:nvGrpSpPr>
                <p:cNvPr id="26158" name="Group 6702">
                  <a:extLst>
                    <a:ext uri="{FF2B5EF4-FFF2-40B4-BE49-F238E27FC236}">
                      <a16:creationId xmlns:a16="http://schemas.microsoft.com/office/drawing/2014/main" id="{2143D8F0-2F71-54E6-48A7-8B3D69F413F2}"/>
                    </a:ext>
                  </a:extLst>
                </p:cNvPr>
                <p:cNvGrpSpPr>
                  <a:grpSpLocks/>
                </p:cNvGrpSpPr>
                <p:nvPr/>
              </p:nvGrpSpPr>
              <p:grpSpPr bwMode="auto">
                <a:xfrm>
                  <a:off x="898" y="593"/>
                  <a:ext cx="435" cy="87"/>
                  <a:chOff x="1565" y="1434"/>
                  <a:chExt cx="3625" cy="725"/>
                </a:xfrm>
              </p:grpSpPr>
              <p:sp>
                <p:nvSpPr>
                  <p:cNvPr id="26159" name="Rectangle 6703">
                    <a:extLst>
                      <a:ext uri="{FF2B5EF4-FFF2-40B4-BE49-F238E27FC236}">
                        <a16:creationId xmlns:a16="http://schemas.microsoft.com/office/drawing/2014/main" id="{113AF199-0068-2ED1-9678-A9A3B99F7EB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0" name="Rectangle 6704">
                    <a:extLst>
                      <a:ext uri="{FF2B5EF4-FFF2-40B4-BE49-F238E27FC236}">
                        <a16:creationId xmlns:a16="http://schemas.microsoft.com/office/drawing/2014/main" id="{6C7DA9F1-117A-C683-92D5-E9EC76B304D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1" name="Rectangle 6705">
                    <a:extLst>
                      <a:ext uri="{FF2B5EF4-FFF2-40B4-BE49-F238E27FC236}">
                        <a16:creationId xmlns:a16="http://schemas.microsoft.com/office/drawing/2014/main" id="{AADBD77A-0751-5FB1-3FD3-584C9F045D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2" name="Rectangle 6706">
                    <a:extLst>
                      <a:ext uri="{FF2B5EF4-FFF2-40B4-BE49-F238E27FC236}">
                        <a16:creationId xmlns:a16="http://schemas.microsoft.com/office/drawing/2014/main" id="{AC649FA6-6398-DA18-C193-2F4CBF7A25C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3" name="Rectangle 6707">
                    <a:extLst>
                      <a:ext uri="{FF2B5EF4-FFF2-40B4-BE49-F238E27FC236}">
                        <a16:creationId xmlns:a16="http://schemas.microsoft.com/office/drawing/2014/main" id="{EE4308DB-71BA-F122-4C8C-4E0903F89F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64" name="Group 6708">
                  <a:extLst>
                    <a:ext uri="{FF2B5EF4-FFF2-40B4-BE49-F238E27FC236}">
                      <a16:creationId xmlns:a16="http://schemas.microsoft.com/office/drawing/2014/main" id="{8BF4E6F2-835B-99AE-0BB5-990E678B0137}"/>
                    </a:ext>
                  </a:extLst>
                </p:cNvPr>
                <p:cNvGrpSpPr>
                  <a:grpSpLocks/>
                </p:cNvGrpSpPr>
                <p:nvPr/>
              </p:nvGrpSpPr>
              <p:grpSpPr bwMode="auto">
                <a:xfrm>
                  <a:off x="1333" y="593"/>
                  <a:ext cx="435" cy="87"/>
                  <a:chOff x="1565" y="1434"/>
                  <a:chExt cx="3625" cy="725"/>
                </a:xfrm>
              </p:grpSpPr>
              <p:sp>
                <p:nvSpPr>
                  <p:cNvPr id="26165" name="Rectangle 6709">
                    <a:extLst>
                      <a:ext uri="{FF2B5EF4-FFF2-40B4-BE49-F238E27FC236}">
                        <a16:creationId xmlns:a16="http://schemas.microsoft.com/office/drawing/2014/main" id="{C66D0EAC-7116-1729-4D1F-4FF285E4A2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6" name="Rectangle 6710">
                    <a:extLst>
                      <a:ext uri="{FF2B5EF4-FFF2-40B4-BE49-F238E27FC236}">
                        <a16:creationId xmlns:a16="http://schemas.microsoft.com/office/drawing/2014/main" id="{76C9B9B4-CC20-CC4B-1437-56AD93F8B4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7" name="Rectangle 6711">
                    <a:extLst>
                      <a:ext uri="{FF2B5EF4-FFF2-40B4-BE49-F238E27FC236}">
                        <a16:creationId xmlns:a16="http://schemas.microsoft.com/office/drawing/2014/main" id="{F119A84C-E4D7-74EE-3D8B-73FB9C25706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8" name="Rectangle 6712">
                    <a:extLst>
                      <a:ext uri="{FF2B5EF4-FFF2-40B4-BE49-F238E27FC236}">
                        <a16:creationId xmlns:a16="http://schemas.microsoft.com/office/drawing/2014/main" id="{174DA447-2C8E-C24F-4A7C-964AA8EDD50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69" name="Rectangle 6713">
                    <a:extLst>
                      <a:ext uri="{FF2B5EF4-FFF2-40B4-BE49-F238E27FC236}">
                        <a16:creationId xmlns:a16="http://schemas.microsoft.com/office/drawing/2014/main" id="{F38A88D8-5095-49CD-D267-04CA069EFA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70" name="Group 6714">
                  <a:extLst>
                    <a:ext uri="{FF2B5EF4-FFF2-40B4-BE49-F238E27FC236}">
                      <a16:creationId xmlns:a16="http://schemas.microsoft.com/office/drawing/2014/main" id="{762195C6-2225-BF1C-8C6E-8EE964880336}"/>
                    </a:ext>
                  </a:extLst>
                </p:cNvPr>
                <p:cNvGrpSpPr>
                  <a:grpSpLocks/>
                </p:cNvGrpSpPr>
                <p:nvPr/>
              </p:nvGrpSpPr>
              <p:grpSpPr bwMode="auto">
                <a:xfrm>
                  <a:off x="898" y="680"/>
                  <a:ext cx="435" cy="87"/>
                  <a:chOff x="1565" y="1434"/>
                  <a:chExt cx="3625" cy="725"/>
                </a:xfrm>
              </p:grpSpPr>
              <p:sp>
                <p:nvSpPr>
                  <p:cNvPr id="26171" name="Rectangle 6715">
                    <a:extLst>
                      <a:ext uri="{FF2B5EF4-FFF2-40B4-BE49-F238E27FC236}">
                        <a16:creationId xmlns:a16="http://schemas.microsoft.com/office/drawing/2014/main" id="{5BD57F8E-7653-63AC-0315-BDF58B78944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72" name="Rectangle 6716">
                    <a:extLst>
                      <a:ext uri="{FF2B5EF4-FFF2-40B4-BE49-F238E27FC236}">
                        <a16:creationId xmlns:a16="http://schemas.microsoft.com/office/drawing/2014/main" id="{8862D377-383A-1E76-B959-C596E5A47BD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73" name="Rectangle 6717">
                    <a:extLst>
                      <a:ext uri="{FF2B5EF4-FFF2-40B4-BE49-F238E27FC236}">
                        <a16:creationId xmlns:a16="http://schemas.microsoft.com/office/drawing/2014/main" id="{9D5CEF1A-7EAE-6E29-A4E5-E7FF30BD34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74" name="Rectangle 6718">
                    <a:extLst>
                      <a:ext uri="{FF2B5EF4-FFF2-40B4-BE49-F238E27FC236}">
                        <a16:creationId xmlns:a16="http://schemas.microsoft.com/office/drawing/2014/main" id="{0502AA94-1B5D-D68A-BCEE-E39D70E470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75" name="Rectangle 6719">
                    <a:extLst>
                      <a:ext uri="{FF2B5EF4-FFF2-40B4-BE49-F238E27FC236}">
                        <a16:creationId xmlns:a16="http://schemas.microsoft.com/office/drawing/2014/main" id="{C7DBE51B-CA7A-86C4-0AF1-FB54491DE5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76" name="Group 6720">
                  <a:extLst>
                    <a:ext uri="{FF2B5EF4-FFF2-40B4-BE49-F238E27FC236}">
                      <a16:creationId xmlns:a16="http://schemas.microsoft.com/office/drawing/2014/main" id="{640547F4-F358-5BDB-BEBC-73F37D6DDD73}"/>
                    </a:ext>
                  </a:extLst>
                </p:cNvPr>
                <p:cNvGrpSpPr>
                  <a:grpSpLocks/>
                </p:cNvGrpSpPr>
                <p:nvPr/>
              </p:nvGrpSpPr>
              <p:grpSpPr bwMode="auto">
                <a:xfrm>
                  <a:off x="1333" y="680"/>
                  <a:ext cx="435" cy="87"/>
                  <a:chOff x="1565" y="1434"/>
                  <a:chExt cx="3625" cy="725"/>
                </a:xfrm>
              </p:grpSpPr>
              <p:sp>
                <p:nvSpPr>
                  <p:cNvPr id="26177" name="Rectangle 6721">
                    <a:extLst>
                      <a:ext uri="{FF2B5EF4-FFF2-40B4-BE49-F238E27FC236}">
                        <a16:creationId xmlns:a16="http://schemas.microsoft.com/office/drawing/2014/main" id="{7D11EE84-6FB1-42C9-B77E-6EADC09117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78" name="Rectangle 6722">
                    <a:extLst>
                      <a:ext uri="{FF2B5EF4-FFF2-40B4-BE49-F238E27FC236}">
                        <a16:creationId xmlns:a16="http://schemas.microsoft.com/office/drawing/2014/main" id="{CA78AD74-8A22-A8FC-B89B-E85CCEF3A6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79" name="Rectangle 6723">
                    <a:extLst>
                      <a:ext uri="{FF2B5EF4-FFF2-40B4-BE49-F238E27FC236}">
                        <a16:creationId xmlns:a16="http://schemas.microsoft.com/office/drawing/2014/main" id="{860F6DAF-0788-8054-B646-B7B58F9ABA5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80" name="Rectangle 6724">
                    <a:extLst>
                      <a:ext uri="{FF2B5EF4-FFF2-40B4-BE49-F238E27FC236}">
                        <a16:creationId xmlns:a16="http://schemas.microsoft.com/office/drawing/2014/main" id="{DEF30A2C-9F16-FD23-24E6-9037740F7B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81" name="Rectangle 6725">
                    <a:extLst>
                      <a:ext uri="{FF2B5EF4-FFF2-40B4-BE49-F238E27FC236}">
                        <a16:creationId xmlns:a16="http://schemas.microsoft.com/office/drawing/2014/main" id="{85E9C376-6557-5902-7DDC-55615B1855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82" name="Group 6726">
                  <a:extLst>
                    <a:ext uri="{FF2B5EF4-FFF2-40B4-BE49-F238E27FC236}">
                      <a16:creationId xmlns:a16="http://schemas.microsoft.com/office/drawing/2014/main" id="{6B7C0C2C-6F99-562A-AD1A-B9BA536517E1}"/>
                    </a:ext>
                  </a:extLst>
                </p:cNvPr>
                <p:cNvGrpSpPr>
                  <a:grpSpLocks/>
                </p:cNvGrpSpPr>
                <p:nvPr/>
              </p:nvGrpSpPr>
              <p:grpSpPr bwMode="auto">
                <a:xfrm>
                  <a:off x="898" y="767"/>
                  <a:ext cx="435" cy="87"/>
                  <a:chOff x="1565" y="1434"/>
                  <a:chExt cx="3625" cy="725"/>
                </a:xfrm>
              </p:grpSpPr>
              <p:sp>
                <p:nvSpPr>
                  <p:cNvPr id="26183" name="Rectangle 6727">
                    <a:extLst>
                      <a:ext uri="{FF2B5EF4-FFF2-40B4-BE49-F238E27FC236}">
                        <a16:creationId xmlns:a16="http://schemas.microsoft.com/office/drawing/2014/main" id="{3473A67B-7AAB-E09A-755A-9CEAD4B8F0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84" name="Rectangle 6728">
                    <a:extLst>
                      <a:ext uri="{FF2B5EF4-FFF2-40B4-BE49-F238E27FC236}">
                        <a16:creationId xmlns:a16="http://schemas.microsoft.com/office/drawing/2014/main" id="{3D6564A7-5424-54D3-A7F0-3BE54E8F2C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85" name="Rectangle 6729">
                    <a:extLst>
                      <a:ext uri="{FF2B5EF4-FFF2-40B4-BE49-F238E27FC236}">
                        <a16:creationId xmlns:a16="http://schemas.microsoft.com/office/drawing/2014/main" id="{2345952E-8E1A-0BCC-01BD-410B0B3A5C4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86" name="Rectangle 6730">
                    <a:extLst>
                      <a:ext uri="{FF2B5EF4-FFF2-40B4-BE49-F238E27FC236}">
                        <a16:creationId xmlns:a16="http://schemas.microsoft.com/office/drawing/2014/main" id="{80F595F5-7E48-DEA4-FBED-240A6B0668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87" name="Rectangle 6731">
                    <a:extLst>
                      <a:ext uri="{FF2B5EF4-FFF2-40B4-BE49-F238E27FC236}">
                        <a16:creationId xmlns:a16="http://schemas.microsoft.com/office/drawing/2014/main" id="{7DAA08CA-706F-DA21-EBD1-EED3BAAF4C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88" name="Group 6732">
                  <a:extLst>
                    <a:ext uri="{FF2B5EF4-FFF2-40B4-BE49-F238E27FC236}">
                      <a16:creationId xmlns:a16="http://schemas.microsoft.com/office/drawing/2014/main" id="{838A34D4-A1EB-217B-7952-1207204E368A}"/>
                    </a:ext>
                  </a:extLst>
                </p:cNvPr>
                <p:cNvGrpSpPr>
                  <a:grpSpLocks/>
                </p:cNvGrpSpPr>
                <p:nvPr/>
              </p:nvGrpSpPr>
              <p:grpSpPr bwMode="auto">
                <a:xfrm>
                  <a:off x="1333" y="767"/>
                  <a:ext cx="435" cy="87"/>
                  <a:chOff x="1565" y="1434"/>
                  <a:chExt cx="3625" cy="725"/>
                </a:xfrm>
              </p:grpSpPr>
              <p:sp>
                <p:nvSpPr>
                  <p:cNvPr id="26189" name="Rectangle 6733">
                    <a:extLst>
                      <a:ext uri="{FF2B5EF4-FFF2-40B4-BE49-F238E27FC236}">
                        <a16:creationId xmlns:a16="http://schemas.microsoft.com/office/drawing/2014/main" id="{6CA72AAA-3489-5AC2-5E44-0D7B64A93D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0" name="Rectangle 6734">
                    <a:extLst>
                      <a:ext uri="{FF2B5EF4-FFF2-40B4-BE49-F238E27FC236}">
                        <a16:creationId xmlns:a16="http://schemas.microsoft.com/office/drawing/2014/main" id="{7D036D06-8AFE-93F7-6820-C968453C5FC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1" name="Rectangle 6735">
                    <a:extLst>
                      <a:ext uri="{FF2B5EF4-FFF2-40B4-BE49-F238E27FC236}">
                        <a16:creationId xmlns:a16="http://schemas.microsoft.com/office/drawing/2014/main" id="{2AFDB227-65E1-93F2-335C-D496433E8A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2" name="Rectangle 6736">
                    <a:extLst>
                      <a:ext uri="{FF2B5EF4-FFF2-40B4-BE49-F238E27FC236}">
                        <a16:creationId xmlns:a16="http://schemas.microsoft.com/office/drawing/2014/main" id="{A5605A9C-C924-B01D-0B46-B9D3C17C8F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3" name="Rectangle 6737">
                    <a:extLst>
                      <a:ext uri="{FF2B5EF4-FFF2-40B4-BE49-F238E27FC236}">
                        <a16:creationId xmlns:a16="http://schemas.microsoft.com/office/drawing/2014/main" id="{4964039B-3319-02DB-BC13-B91FCE7B7DA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194" name="Group 6738">
                  <a:extLst>
                    <a:ext uri="{FF2B5EF4-FFF2-40B4-BE49-F238E27FC236}">
                      <a16:creationId xmlns:a16="http://schemas.microsoft.com/office/drawing/2014/main" id="{0254F11C-2A9D-E7C2-9F3F-A7B860213BBA}"/>
                    </a:ext>
                  </a:extLst>
                </p:cNvPr>
                <p:cNvGrpSpPr>
                  <a:grpSpLocks/>
                </p:cNvGrpSpPr>
                <p:nvPr/>
              </p:nvGrpSpPr>
              <p:grpSpPr bwMode="auto">
                <a:xfrm>
                  <a:off x="898" y="854"/>
                  <a:ext cx="435" cy="87"/>
                  <a:chOff x="1565" y="1434"/>
                  <a:chExt cx="3625" cy="725"/>
                </a:xfrm>
              </p:grpSpPr>
              <p:sp>
                <p:nvSpPr>
                  <p:cNvPr id="26195" name="Rectangle 6739">
                    <a:extLst>
                      <a:ext uri="{FF2B5EF4-FFF2-40B4-BE49-F238E27FC236}">
                        <a16:creationId xmlns:a16="http://schemas.microsoft.com/office/drawing/2014/main" id="{618F18CF-A980-D800-A9ED-79B41361DA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6" name="Rectangle 6740">
                    <a:extLst>
                      <a:ext uri="{FF2B5EF4-FFF2-40B4-BE49-F238E27FC236}">
                        <a16:creationId xmlns:a16="http://schemas.microsoft.com/office/drawing/2014/main" id="{9C41AA49-89FE-B47A-688B-5B744996A0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7" name="Rectangle 6741">
                    <a:extLst>
                      <a:ext uri="{FF2B5EF4-FFF2-40B4-BE49-F238E27FC236}">
                        <a16:creationId xmlns:a16="http://schemas.microsoft.com/office/drawing/2014/main" id="{FCC66413-47DF-C126-B873-82DDA034D7F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8" name="Rectangle 6742">
                    <a:extLst>
                      <a:ext uri="{FF2B5EF4-FFF2-40B4-BE49-F238E27FC236}">
                        <a16:creationId xmlns:a16="http://schemas.microsoft.com/office/drawing/2014/main" id="{09EA775E-62BC-CF52-6715-D1080A69D23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199" name="Rectangle 6743">
                    <a:extLst>
                      <a:ext uri="{FF2B5EF4-FFF2-40B4-BE49-F238E27FC236}">
                        <a16:creationId xmlns:a16="http://schemas.microsoft.com/office/drawing/2014/main" id="{E72F9182-37E2-AED2-1C69-FDE4150C75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00" name="Group 6744">
                  <a:extLst>
                    <a:ext uri="{FF2B5EF4-FFF2-40B4-BE49-F238E27FC236}">
                      <a16:creationId xmlns:a16="http://schemas.microsoft.com/office/drawing/2014/main" id="{6FE56163-FBDA-6917-C370-57624C8DDC43}"/>
                    </a:ext>
                  </a:extLst>
                </p:cNvPr>
                <p:cNvGrpSpPr>
                  <a:grpSpLocks/>
                </p:cNvGrpSpPr>
                <p:nvPr/>
              </p:nvGrpSpPr>
              <p:grpSpPr bwMode="auto">
                <a:xfrm>
                  <a:off x="1333" y="854"/>
                  <a:ext cx="435" cy="87"/>
                  <a:chOff x="1565" y="1434"/>
                  <a:chExt cx="3625" cy="725"/>
                </a:xfrm>
              </p:grpSpPr>
              <p:sp>
                <p:nvSpPr>
                  <p:cNvPr id="26201" name="Rectangle 6745">
                    <a:extLst>
                      <a:ext uri="{FF2B5EF4-FFF2-40B4-BE49-F238E27FC236}">
                        <a16:creationId xmlns:a16="http://schemas.microsoft.com/office/drawing/2014/main" id="{566E9843-8039-A853-81C5-754794C0B50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02" name="Rectangle 6746">
                    <a:extLst>
                      <a:ext uri="{FF2B5EF4-FFF2-40B4-BE49-F238E27FC236}">
                        <a16:creationId xmlns:a16="http://schemas.microsoft.com/office/drawing/2014/main" id="{AAA168BC-1976-1A0E-F0FB-2034F5BA1A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03" name="Rectangle 6747">
                    <a:extLst>
                      <a:ext uri="{FF2B5EF4-FFF2-40B4-BE49-F238E27FC236}">
                        <a16:creationId xmlns:a16="http://schemas.microsoft.com/office/drawing/2014/main" id="{F4AA6842-0715-F155-D953-F978866D24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04" name="Rectangle 6748">
                    <a:extLst>
                      <a:ext uri="{FF2B5EF4-FFF2-40B4-BE49-F238E27FC236}">
                        <a16:creationId xmlns:a16="http://schemas.microsoft.com/office/drawing/2014/main" id="{7BF6CDC8-C7F9-FD65-7F0F-AD7EF2D382F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05" name="Rectangle 6749">
                    <a:extLst>
                      <a:ext uri="{FF2B5EF4-FFF2-40B4-BE49-F238E27FC236}">
                        <a16:creationId xmlns:a16="http://schemas.microsoft.com/office/drawing/2014/main" id="{EECB929C-67AF-6A7D-7FDD-1F0F73B1598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06" name="Group 6750">
                  <a:extLst>
                    <a:ext uri="{FF2B5EF4-FFF2-40B4-BE49-F238E27FC236}">
                      <a16:creationId xmlns:a16="http://schemas.microsoft.com/office/drawing/2014/main" id="{5E0FCCF3-DDC1-9976-9872-3A99C5A9F802}"/>
                    </a:ext>
                  </a:extLst>
                </p:cNvPr>
                <p:cNvGrpSpPr>
                  <a:grpSpLocks/>
                </p:cNvGrpSpPr>
                <p:nvPr/>
              </p:nvGrpSpPr>
              <p:grpSpPr bwMode="auto">
                <a:xfrm>
                  <a:off x="898" y="941"/>
                  <a:ext cx="435" cy="87"/>
                  <a:chOff x="1565" y="1434"/>
                  <a:chExt cx="3625" cy="725"/>
                </a:xfrm>
              </p:grpSpPr>
              <p:sp>
                <p:nvSpPr>
                  <p:cNvPr id="26207" name="Rectangle 6751">
                    <a:extLst>
                      <a:ext uri="{FF2B5EF4-FFF2-40B4-BE49-F238E27FC236}">
                        <a16:creationId xmlns:a16="http://schemas.microsoft.com/office/drawing/2014/main" id="{92F9D6E1-B0AC-AF34-ACFA-D17AD0428B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08" name="Rectangle 6752">
                    <a:extLst>
                      <a:ext uri="{FF2B5EF4-FFF2-40B4-BE49-F238E27FC236}">
                        <a16:creationId xmlns:a16="http://schemas.microsoft.com/office/drawing/2014/main" id="{94256996-740D-A51D-0DD3-A4D173E0720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09" name="Rectangle 6753">
                    <a:extLst>
                      <a:ext uri="{FF2B5EF4-FFF2-40B4-BE49-F238E27FC236}">
                        <a16:creationId xmlns:a16="http://schemas.microsoft.com/office/drawing/2014/main" id="{0FB5CF43-95E1-F7E2-3883-CFDF3AC429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10" name="Rectangle 6754">
                    <a:extLst>
                      <a:ext uri="{FF2B5EF4-FFF2-40B4-BE49-F238E27FC236}">
                        <a16:creationId xmlns:a16="http://schemas.microsoft.com/office/drawing/2014/main" id="{8D536E2F-3EA3-87AD-B2FF-7F61D962E6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11" name="Rectangle 6755">
                    <a:extLst>
                      <a:ext uri="{FF2B5EF4-FFF2-40B4-BE49-F238E27FC236}">
                        <a16:creationId xmlns:a16="http://schemas.microsoft.com/office/drawing/2014/main" id="{732C8332-F93F-0332-CB55-BACD625765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12" name="Group 6756">
                  <a:extLst>
                    <a:ext uri="{FF2B5EF4-FFF2-40B4-BE49-F238E27FC236}">
                      <a16:creationId xmlns:a16="http://schemas.microsoft.com/office/drawing/2014/main" id="{D246117E-AF57-C12E-E9C3-DAEF601DE903}"/>
                    </a:ext>
                  </a:extLst>
                </p:cNvPr>
                <p:cNvGrpSpPr>
                  <a:grpSpLocks/>
                </p:cNvGrpSpPr>
                <p:nvPr/>
              </p:nvGrpSpPr>
              <p:grpSpPr bwMode="auto">
                <a:xfrm>
                  <a:off x="1333" y="941"/>
                  <a:ext cx="435" cy="87"/>
                  <a:chOff x="1565" y="1434"/>
                  <a:chExt cx="3625" cy="725"/>
                </a:xfrm>
              </p:grpSpPr>
              <p:sp>
                <p:nvSpPr>
                  <p:cNvPr id="26213" name="Rectangle 6757">
                    <a:extLst>
                      <a:ext uri="{FF2B5EF4-FFF2-40B4-BE49-F238E27FC236}">
                        <a16:creationId xmlns:a16="http://schemas.microsoft.com/office/drawing/2014/main" id="{F14957BE-4D91-6341-90F3-3D192C9B4E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14" name="Rectangle 6758">
                    <a:extLst>
                      <a:ext uri="{FF2B5EF4-FFF2-40B4-BE49-F238E27FC236}">
                        <a16:creationId xmlns:a16="http://schemas.microsoft.com/office/drawing/2014/main" id="{4676554E-E1E0-84D8-6377-E2C25CD51D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15" name="Rectangle 6759">
                    <a:extLst>
                      <a:ext uri="{FF2B5EF4-FFF2-40B4-BE49-F238E27FC236}">
                        <a16:creationId xmlns:a16="http://schemas.microsoft.com/office/drawing/2014/main" id="{88BD4787-22B7-4000-4967-AC1C4192CC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16" name="Rectangle 6760">
                    <a:extLst>
                      <a:ext uri="{FF2B5EF4-FFF2-40B4-BE49-F238E27FC236}">
                        <a16:creationId xmlns:a16="http://schemas.microsoft.com/office/drawing/2014/main" id="{A04BE398-4FAD-D471-5DAA-3C9DCB3EF3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17" name="Rectangle 6761">
                    <a:extLst>
                      <a:ext uri="{FF2B5EF4-FFF2-40B4-BE49-F238E27FC236}">
                        <a16:creationId xmlns:a16="http://schemas.microsoft.com/office/drawing/2014/main" id="{1B473523-023A-DC90-6A23-70A2D20EFE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18" name="Group 6762">
                  <a:extLst>
                    <a:ext uri="{FF2B5EF4-FFF2-40B4-BE49-F238E27FC236}">
                      <a16:creationId xmlns:a16="http://schemas.microsoft.com/office/drawing/2014/main" id="{36CBB55A-2CF8-361F-E4F7-C458F5156D3C}"/>
                    </a:ext>
                  </a:extLst>
                </p:cNvPr>
                <p:cNvGrpSpPr>
                  <a:grpSpLocks/>
                </p:cNvGrpSpPr>
                <p:nvPr/>
              </p:nvGrpSpPr>
              <p:grpSpPr bwMode="auto">
                <a:xfrm>
                  <a:off x="898" y="1028"/>
                  <a:ext cx="435" cy="87"/>
                  <a:chOff x="1565" y="1434"/>
                  <a:chExt cx="3625" cy="725"/>
                </a:xfrm>
              </p:grpSpPr>
              <p:sp>
                <p:nvSpPr>
                  <p:cNvPr id="26219" name="Rectangle 6763">
                    <a:extLst>
                      <a:ext uri="{FF2B5EF4-FFF2-40B4-BE49-F238E27FC236}">
                        <a16:creationId xmlns:a16="http://schemas.microsoft.com/office/drawing/2014/main" id="{2738C2BD-063A-DE77-E634-958A996619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0" name="Rectangle 6764">
                    <a:extLst>
                      <a:ext uri="{FF2B5EF4-FFF2-40B4-BE49-F238E27FC236}">
                        <a16:creationId xmlns:a16="http://schemas.microsoft.com/office/drawing/2014/main" id="{47DE3D6E-E732-A398-8AE4-2F6923374C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1" name="Rectangle 6765">
                    <a:extLst>
                      <a:ext uri="{FF2B5EF4-FFF2-40B4-BE49-F238E27FC236}">
                        <a16:creationId xmlns:a16="http://schemas.microsoft.com/office/drawing/2014/main" id="{D2610824-095B-8899-9C16-9CCE849AD1E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2" name="Rectangle 6766">
                    <a:extLst>
                      <a:ext uri="{FF2B5EF4-FFF2-40B4-BE49-F238E27FC236}">
                        <a16:creationId xmlns:a16="http://schemas.microsoft.com/office/drawing/2014/main" id="{B04EE674-8495-2474-61B1-35A6602807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3" name="Rectangle 6767">
                    <a:extLst>
                      <a:ext uri="{FF2B5EF4-FFF2-40B4-BE49-F238E27FC236}">
                        <a16:creationId xmlns:a16="http://schemas.microsoft.com/office/drawing/2014/main" id="{D0672B6F-4F08-C28B-449E-252F32B1D1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24" name="Group 6768">
                  <a:extLst>
                    <a:ext uri="{FF2B5EF4-FFF2-40B4-BE49-F238E27FC236}">
                      <a16:creationId xmlns:a16="http://schemas.microsoft.com/office/drawing/2014/main" id="{85EFFA33-A68C-4BB5-0B27-DF19E7601177}"/>
                    </a:ext>
                  </a:extLst>
                </p:cNvPr>
                <p:cNvGrpSpPr>
                  <a:grpSpLocks/>
                </p:cNvGrpSpPr>
                <p:nvPr/>
              </p:nvGrpSpPr>
              <p:grpSpPr bwMode="auto">
                <a:xfrm>
                  <a:off x="1333" y="1028"/>
                  <a:ext cx="435" cy="87"/>
                  <a:chOff x="1565" y="1434"/>
                  <a:chExt cx="3625" cy="725"/>
                </a:xfrm>
              </p:grpSpPr>
              <p:sp>
                <p:nvSpPr>
                  <p:cNvPr id="26225" name="Rectangle 6769">
                    <a:extLst>
                      <a:ext uri="{FF2B5EF4-FFF2-40B4-BE49-F238E27FC236}">
                        <a16:creationId xmlns:a16="http://schemas.microsoft.com/office/drawing/2014/main" id="{06F8770C-9F9B-918B-D9D7-C368B8E925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6" name="Rectangle 6770">
                    <a:extLst>
                      <a:ext uri="{FF2B5EF4-FFF2-40B4-BE49-F238E27FC236}">
                        <a16:creationId xmlns:a16="http://schemas.microsoft.com/office/drawing/2014/main" id="{9268CAE0-1A36-C709-2496-295E968569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7" name="Rectangle 6771">
                    <a:extLst>
                      <a:ext uri="{FF2B5EF4-FFF2-40B4-BE49-F238E27FC236}">
                        <a16:creationId xmlns:a16="http://schemas.microsoft.com/office/drawing/2014/main" id="{C8DEC6AE-30F3-EE24-E3A8-45B5C97D56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8" name="Rectangle 6772">
                    <a:extLst>
                      <a:ext uri="{FF2B5EF4-FFF2-40B4-BE49-F238E27FC236}">
                        <a16:creationId xmlns:a16="http://schemas.microsoft.com/office/drawing/2014/main" id="{3FE15AB1-D511-22AC-E1A9-7399CA27BE7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29" name="Rectangle 6773">
                    <a:extLst>
                      <a:ext uri="{FF2B5EF4-FFF2-40B4-BE49-F238E27FC236}">
                        <a16:creationId xmlns:a16="http://schemas.microsoft.com/office/drawing/2014/main" id="{2E422E5B-E813-4366-E1B0-6933A1A5F1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30" name="Group 6774">
                  <a:extLst>
                    <a:ext uri="{FF2B5EF4-FFF2-40B4-BE49-F238E27FC236}">
                      <a16:creationId xmlns:a16="http://schemas.microsoft.com/office/drawing/2014/main" id="{E104BACA-A38D-6ADE-EF37-F99ABDD049E4}"/>
                    </a:ext>
                  </a:extLst>
                </p:cNvPr>
                <p:cNvGrpSpPr>
                  <a:grpSpLocks/>
                </p:cNvGrpSpPr>
                <p:nvPr/>
              </p:nvGrpSpPr>
              <p:grpSpPr bwMode="auto">
                <a:xfrm>
                  <a:off x="898" y="1115"/>
                  <a:ext cx="435" cy="87"/>
                  <a:chOff x="1565" y="1434"/>
                  <a:chExt cx="3625" cy="725"/>
                </a:xfrm>
              </p:grpSpPr>
              <p:sp>
                <p:nvSpPr>
                  <p:cNvPr id="26231" name="Rectangle 6775">
                    <a:extLst>
                      <a:ext uri="{FF2B5EF4-FFF2-40B4-BE49-F238E27FC236}">
                        <a16:creationId xmlns:a16="http://schemas.microsoft.com/office/drawing/2014/main" id="{1D55241D-3F94-0A45-BECC-A00D072BFE1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32" name="Rectangle 6776">
                    <a:extLst>
                      <a:ext uri="{FF2B5EF4-FFF2-40B4-BE49-F238E27FC236}">
                        <a16:creationId xmlns:a16="http://schemas.microsoft.com/office/drawing/2014/main" id="{51D62D66-7CFB-A0CB-9B2D-E2EE548EAB2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33" name="Rectangle 6777">
                    <a:extLst>
                      <a:ext uri="{FF2B5EF4-FFF2-40B4-BE49-F238E27FC236}">
                        <a16:creationId xmlns:a16="http://schemas.microsoft.com/office/drawing/2014/main" id="{6775DE76-B9B9-AE58-943C-D69E70C012C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34" name="Rectangle 6778">
                    <a:extLst>
                      <a:ext uri="{FF2B5EF4-FFF2-40B4-BE49-F238E27FC236}">
                        <a16:creationId xmlns:a16="http://schemas.microsoft.com/office/drawing/2014/main" id="{30F0E3BA-D82B-8544-0E77-C04F5D24D40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35" name="Rectangle 6779">
                    <a:extLst>
                      <a:ext uri="{FF2B5EF4-FFF2-40B4-BE49-F238E27FC236}">
                        <a16:creationId xmlns:a16="http://schemas.microsoft.com/office/drawing/2014/main" id="{31C88449-A14E-0346-10D1-3B6372BF19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36" name="Group 6780">
                  <a:extLst>
                    <a:ext uri="{FF2B5EF4-FFF2-40B4-BE49-F238E27FC236}">
                      <a16:creationId xmlns:a16="http://schemas.microsoft.com/office/drawing/2014/main" id="{F4985D8F-B869-860C-0831-DA898CBF0B49}"/>
                    </a:ext>
                  </a:extLst>
                </p:cNvPr>
                <p:cNvGrpSpPr>
                  <a:grpSpLocks/>
                </p:cNvGrpSpPr>
                <p:nvPr/>
              </p:nvGrpSpPr>
              <p:grpSpPr bwMode="auto">
                <a:xfrm>
                  <a:off x="1333" y="1115"/>
                  <a:ext cx="435" cy="87"/>
                  <a:chOff x="1565" y="1434"/>
                  <a:chExt cx="3625" cy="725"/>
                </a:xfrm>
              </p:grpSpPr>
              <p:sp>
                <p:nvSpPr>
                  <p:cNvPr id="26237" name="Rectangle 6781">
                    <a:extLst>
                      <a:ext uri="{FF2B5EF4-FFF2-40B4-BE49-F238E27FC236}">
                        <a16:creationId xmlns:a16="http://schemas.microsoft.com/office/drawing/2014/main" id="{254D024A-C09E-2BE2-651A-12471E7A7D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38" name="Rectangle 6782">
                    <a:extLst>
                      <a:ext uri="{FF2B5EF4-FFF2-40B4-BE49-F238E27FC236}">
                        <a16:creationId xmlns:a16="http://schemas.microsoft.com/office/drawing/2014/main" id="{AB023DC0-AECC-E2E1-2470-9687396B83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39" name="Rectangle 6783">
                    <a:extLst>
                      <a:ext uri="{FF2B5EF4-FFF2-40B4-BE49-F238E27FC236}">
                        <a16:creationId xmlns:a16="http://schemas.microsoft.com/office/drawing/2014/main" id="{DFEA055C-8968-1780-9B4A-8126EB3A504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40" name="Rectangle 6784">
                    <a:extLst>
                      <a:ext uri="{FF2B5EF4-FFF2-40B4-BE49-F238E27FC236}">
                        <a16:creationId xmlns:a16="http://schemas.microsoft.com/office/drawing/2014/main" id="{6DA0D080-4E0F-9718-EEFD-3E8EBADEDC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41" name="Rectangle 6785">
                    <a:extLst>
                      <a:ext uri="{FF2B5EF4-FFF2-40B4-BE49-F238E27FC236}">
                        <a16:creationId xmlns:a16="http://schemas.microsoft.com/office/drawing/2014/main" id="{FF5D3093-F460-16DE-BB9C-B2AEBB549B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42" name="Group 6786">
                  <a:extLst>
                    <a:ext uri="{FF2B5EF4-FFF2-40B4-BE49-F238E27FC236}">
                      <a16:creationId xmlns:a16="http://schemas.microsoft.com/office/drawing/2014/main" id="{F6964EA6-36CD-D563-0C5E-836D8B3165B4}"/>
                    </a:ext>
                  </a:extLst>
                </p:cNvPr>
                <p:cNvGrpSpPr>
                  <a:grpSpLocks/>
                </p:cNvGrpSpPr>
                <p:nvPr/>
              </p:nvGrpSpPr>
              <p:grpSpPr bwMode="auto">
                <a:xfrm>
                  <a:off x="898" y="1202"/>
                  <a:ext cx="435" cy="87"/>
                  <a:chOff x="1565" y="1434"/>
                  <a:chExt cx="3625" cy="725"/>
                </a:xfrm>
              </p:grpSpPr>
              <p:sp>
                <p:nvSpPr>
                  <p:cNvPr id="26243" name="Rectangle 6787">
                    <a:extLst>
                      <a:ext uri="{FF2B5EF4-FFF2-40B4-BE49-F238E27FC236}">
                        <a16:creationId xmlns:a16="http://schemas.microsoft.com/office/drawing/2014/main" id="{2555B37E-4CB7-C040-AC0E-40535E8488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44" name="Rectangle 6788">
                    <a:extLst>
                      <a:ext uri="{FF2B5EF4-FFF2-40B4-BE49-F238E27FC236}">
                        <a16:creationId xmlns:a16="http://schemas.microsoft.com/office/drawing/2014/main" id="{F350C4B5-2CBD-A23C-2A56-24844BB0AB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45" name="Rectangle 6789">
                    <a:extLst>
                      <a:ext uri="{FF2B5EF4-FFF2-40B4-BE49-F238E27FC236}">
                        <a16:creationId xmlns:a16="http://schemas.microsoft.com/office/drawing/2014/main" id="{5EC2F569-A4A0-AFD8-732E-9FCEA26E675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46" name="Rectangle 6790">
                    <a:extLst>
                      <a:ext uri="{FF2B5EF4-FFF2-40B4-BE49-F238E27FC236}">
                        <a16:creationId xmlns:a16="http://schemas.microsoft.com/office/drawing/2014/main" id="{B86CAABB-558D-E3BD-74F5-30515A2461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47" name="Rectangle 6791">
                    <a:extLst>
                      <a:ext uri="{FF2B5EF4-FFF2-40B4-BE49-F238E27FC236}">
                        <a16:creationId xmlns:a16="http://schemas.microsoft.com/office/drawing/2014/main" id="{97E281F0-8A49-E4C5-86D9-81877CFA712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48" name="Group 6792">
                  <a:extLst>
                    <a:ext uri="{FF2B5EF4-FFF2-40B4-BE49-F238E27FC236}">
                      <a16:creationId xmlns:a16="http://schemas.microsoft.com/office/drawing/2014/main" id="{5B20D7E7-0C7B-2472-AC21-A6A8E5BFBEA1}"/>
                    </a:ext>
                  </a:extLst>
                </p:cNvPr>
                <p:cNvGrpSpPr>
                  <a:grpSpLocks/>
                </p:cNvGrpSpPr>
                <p:nvPr/>
              </p:nvGrpSpPr>
              <p:grpSpPr bwMode="auto">
                <a:xfrm>
                  <a:off x="1333" y="1202"/>
                  <a:ext cx="435" cy="87"/>
                  <a:chOff x="1565" y="1434"/>
                  <a:chExt cx="3625" cy="725"/>
                </a:xfrm>
              </p:grpSpPr>
              <p:sp>
                <p:nvSpPr>
                  <p:cNvPr id="26249" name="Rectangle 6793">
                    <a:extLst>
                      <a:ext uri="{FF2B5EF4-FFF2-40B4-BE49-F238E27FC236}">
                        <a16:creationId xmlns:a16="http://schemas.microsoft.com/office/drawing/2014/main" id="{C2F4CD4A-0EE0-ECC7-22AA-6D5E97E92B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0" name="Rectangle 6794">
                    <a:extLst>
                      <a:ext uri="{FF2B5EF4-FFF2-40B4-BE49-F238E27FC236}">
                        <a16:creationId xmlns:a16="http://schemas.microsoft.com/office/drawing/2014/main" id="{3AAB7846-C51B-5D84-1C30-A8636F7CC17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1" name="Rectangle 6795">
                    <a:extLst>
                      <a:ext uri="{FF2B5EF4-FFF2-40B4-BE49-F238E27FC236}">
                        <a16:creationId xmlns:a16="http://schemas.microsoft.com/office/drawing/2014/main" id="{A41E2792-93D7-4E24-744E-C1813E02CB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2" name="Rectangle 6796">
                    <a:extLst>
                      <a:ext uri="{FF2B5EF4-FFF2-40B4-BE49-F238E27FC236}">
                        <a16:creationId xmlns:a16="http://schemas.microsoft.com/office/drawing/2014/main" id="{FF896B06-C6E2-C564-777F-D183356E116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3" name="Rectangle 6797">
                    <a:extLst>
                      <a:ext uri="{FF2B5EF4-FFF2-40B4-BE49-F238E27FC236}">
                        <a16:creationId xmlns:a16="http://schemas.microsoft.com/office/drawing/2014/main" id="{554F6967-08DD-BA02-B2B4-BD9DB7BA613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54" name="Group 6798">
                  <a:extLst>
                    <a:ext uri="{FF2B5EF4-FFF2-40B4-BE49-F238E27FC236}">
                      <a16:creationId xmlns:a16="http://schemas.microsoft.com/office/drawing/2014/main" id="{EAD8F1CF-D302-90CA-94CD-B141A8BA3DF9}"/>
                    </a:ext>
                  </a:extLst>
                </p:cNvPr>
                <p:cNvGrpSpPr>
                  <a:grpSpLocks/>
                </p:cNvGrpSpPr>
                <p:nvPr/>
              </p:nvGrpSpPr>
              <p:grpSpPr bwMode="auto">
                <a:xfrm>
                  <a:off x="898" y="1289"/>
                  <a:ext cx="435" cy="87"/>
                  <a:chOff x="1565" y="1434"/>
                  <a:chExt cx="3625" cy="725"/>
                </a:xfrm>
              </p:grpSpPr>
              <p:sp>
                <p:nvSpPr>
                  <p:cNvPr id="26255" name="Rectangle 6799">
                    <a:extLst>
                      <a:ext uri="{FF2B5EF4-FFF2-40B4-BE49-F238E27FC236}">
                        <a16:creationId xmlns:a16="http://schemas.microsoft.com/office/drawing/2014/main" id="{A22A2FD7-77D7-9473-C795-D87F6600A0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6" name="Rectangle 6800">
                    <a:extLst>
                      <a:ext uri="{FF2B5EF4-FFF2-40B4-BE49-F238E27FC236}">
                        <a16:creationId xmlns:a16="http://schemas.microsoft.com/office/drawing/2014/main" id="{9049F71F-4AA4-DBE5-0499-6ECC1CB7B8E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7" name="Rectangle 6801">
                    <a:extLst>
                      <a:ext uri="{FF2B5EF4-FFF2-40B4-BE49-F238E27FC236}">
                        <a16:creationId xmlns:a16="http://schemas.microsoft.com/office/drawing/2014/main" id="{FB918F0D-2A61-0E14-325D-753273155E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8" name="Rectangle 6802">
                    <a:extLst>
                      <a:ext uri="{FF2B5EF4-FFF2-40B4-BE49-F238E27FC236}">
                        <a16:creationId xmlns:a16="http://schemas.microsoft.com/office/drawing/2014/main" id="{93E9CEA7-8509-454B-87EF-0ABED4EE029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59" name="Rectangle 6803">
                    <a:extLst>
                      <a:ext uri="{FF2B5EF4-FFF2-40B4-BE49-F238E27FC236}">
                        <a16:creationId xmlns:a16="http://schemas.microsoft.com/office/drawing/2014/main" id="{982EBE07-0D78-A587-D435-FA4F08AFF04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60" name="Group 6804">
                  <a:extLst>
                    <a:ext uri="{FF2B5EF4-FFF2-40B4-BE49-F238E27FC236}">
                      <a16:creationId xmlns:a16="http://schemas.microsoft.com/office/drawing/2014/main" id="{E02A81A8-805E-E2BE-B70E-99B8DAD8A1AB}"/>
                    </a:ext>
                  </a:extLst>
                </p:cNvPr>
                <p:cNvGrpSpPr>
                  <a:grpSpLocks/>
                </p:cNvGrpSpPr>
                <p:nvPr/>
              </p:nvGrpSpPr>
              <p:grpSpPr bwMode="auto">
                <a:xfrm>
                  <a:off x="1333" y="1289"/>
                  <a:ext cx="435" cy="87"/>
                  <a:chOff x="1565" y="1434"/>
                  <a:chExt cx="3625" cy="725"/>
                </a:xfrm>
              </p:grpSpPr>
              <p:sp>
                <p:nvSpPr>
                  <p:cNvPr id="26261" name="Rectangle 6805">
                    <a:extLst>
                      <a:ext uri="{FF2B5EF4-FFF2-40B4-BE49-F238E27FC236}">
                        <a16:creationId xmlns:a16="http://schemas.microsoft.com/office/drawing/2014/main" id="{FE4E867D-6FD0-5D82-2987-5B91C3AE04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62" name="Rectangle 6806">
                    <a:extLst>
                      <a:ext uri="{FF2B5EF4-FFF2-40B4-BE49-F238E27FC236}">
                        <a16:creationId xmlns:a16="http://schemas.microsoft.com/office/drawing/2014/main" id="{FDEB6BE4-0712-B084-645E-71B20BBC3D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63" name="Rectangle 6807">
                    <a:extLst>
                      <a:ext uri="{FF2B5EF4-FFF2-40B4-BE49-F238E27FC236}">
                        <a16:creationId xmlns:a16="http://schemas.microsoft.com/office/drawing/2014/main" id="{B2037BB4-F897-7F6F-726E-891EE097B7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64" name="Rectangle 6808">
                    <a:extLst>
                      <a:ext uri="{FF2B5EF4-FFF2-40B4-BE49-F238E27FC236}">
                        <a16:creationId xmlns:a16="http://schemas.microsoft.com/office/drawing/2014/main" id="{0EDE3C7C-6B05-E982-EEB0-AB2ED0E3D5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65" name="Rectangle 6809">
                    <a:extLst>
                      <a:ext uri="{FF2B5EF4-FFF2-40B4-BE49-F238E27FC236}">
                        <a16:creationId xmlns:a16="http://schemas.microsoft.com/office/drawing/2014/main" id="{812117BA-8A9D-7575-1D8D-C752CD0023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66" name="Group 6810">
                  <a:extLst>
                    <a:ext uri="{FF2B5EF4-FFF2-40B4-BE49-F238E27FC236}">
                      <a16:creationId xmlns:a16="http://schemas.microsoft.com/office/drawing/2014/main" id="{4E9250D5-BF0A-745B-A7C6-D75DDDC85A27}"/>
                    </a:ext>
                  </a:extLst>
                </p:cNvPr>
                <p:cNvGrpSpPr>
                  <a:grpSpLocks/>
                </p:cNvGrpSpPr>
                <p:nvPr/>
              </p:nvGrpSpPr>
              <p:grpSpPr bwMode="auto">
                <a:xfrm>
                  <a:off x="898" y="1376"/>
                  <a:ext cx="435" cy="87"/>
                  <a:chOff x="1565" y="1434"/>
                  <a:chExt cx="3625" cy="725"/>
                </a:xfrm>
              </p:grpSpPr>
              <p:sp>
                <p:nvSpPr>
                  <p:cNvPr id="26267" name="Rectangle 6811">
                    <a:extLst>
                      <a:ext uri="{FF2B5EF4-FFF2-40B4-BE49-F238E27FC236}">
                        <a16:creationId xmlns:a16="http://schemas.microsoft.com/office/drawing/2014/main" id="{12985C68-5EAE-BD81-D6ED-872F6CC0C55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68" name="Rectangle 6812">
                    <a:extLst>
                      <a:ext uri="{FF2B5EF4-FFF2-40B4-BE49-F238E27FC236}">
                        <a16:creationId xmlns:a16="http://schemas.microsoft.com/office/drawing/2014/main" id="{A38667AE-3AF0-9A3E-A22A-DBE1B20F666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69" name="Rectangle 6813">
                    <a:extLst>
                      <a:ext uri="{FF2B5EF4-FFF2-40B4-BE49-F238E27FC236}">
                        <a16:creationId xmlns:a16="http://schemas.microsoft.com/office/drawing/2014/main" id="{F15A3612-F6AA-66BA-1B39-AB4CE0076C0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70" name="Rectangle 6814">
                    <a:extLst>
                      <a:ext uri="{FF2B5EF4-FFF2-40B4-BE49-F238E27FC236}">
                        <a16:creationId xmlns:a16="http://schemas.microsoft.com/office/drawing/2014/main" id="{0630C1F1-B441-1B63-D4E2-05D975A5EC6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71" name="Rectangle 6815">
                    <a:extLst>
                      <a:ext uri="{FF2B5EF4-FFF2-40B4-BE49-F238E27FC236}">
                        <a16:creationId xmlns:a16="http://schemas.microsoft.com/office/drawing/2014/main" id="{D2CA7CED-0FDD-C445-3C8D-0859D12C23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72" name="Group 6816">
                  <a:extLst>
                    <a:ext uri="{FF2B5EF4-FFF2-40B4-BE49-F238E27FC236}">
                      <a16:creationId xmlns:a16="http://schemas.microsoft.com/office/drawing/2014/main" id="{096B3693-81C2-8EBE-90A1-768B5BF4D565}"/>
                    </a:ext>
                  </a:extLst>
                </p:cNvPr>
                <p:cNvGrpSpPr>
                  <a:grpSpLocks/>
                </p:cNvGrpSpPr>
                <p:nvPr/>
              </p:nvGrpSpPr>
              <p:grpSpPr bwMode="auto">
                <a:xfrm>
                  <a:off x="1333" y="1376"/>
                  <a:ext cx="435" cy="87"/>
                  <a:chOff x="1565" y="1434"/>
                  <a:chExt cx="3625" cy="725"/>
                </a:xfrm>
              </p:grpSpPr>
              <p:sp>
                <p:nvSpPr>
                  <p:cNvPr id="26273" name="Rectangle 6817">
                    <a:extLst>
                      <a:ext uri="{FF2B5EF4-FFF2-40B4-BE49-F238E27FC236}">
                        <a16:creationId xmlns:a16="http://schemas.microsoft.com/office/drawing/2014/main" id="{865D285E-76E7-C1F7-5B35-890324FAA6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74" name="Rectangle 6818">
                    <a:extLst>
                      <a:ext uri="{FF2B5EF4-FFF2-40B4-BE49-F238E27FC236}">
                        <a16:creationId xmlns:a16="http://schemas.microsoft.com/office/drawing/2014/main" id="{857E9535-5483-2429-4B7B-711A4CC3F6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75" name="Rectangle 6819">
                    <a:extLst>
                      <a:ext uri="{FF2B5EF4-FFF2-40B4-BE49-F238E27FC236}">
                        <a16:creationId xmlns:a16="http://schemas.microsoft.com/office/drawing/2014/main" id="{3302E54F-5D72-9ACC-23AF-9EB2B153C3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76" name="Rectangle 6820">
                    <a:extLst>
                      <a:ext uri="{FF2B5EF4-FFF2-40B4-BE49-F238E27FC236}">
                        <a16:creationId xmlns:a16="http://schemas.microsoft.com/office/drawing/2014/main" id="{677A028D-51B0-8E99-31DE-48FE591B4D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77" name="Rectangle 6821">
                    <a:extLst>
                      <a:ext uri="{FF2B5EF4-FFF2-40B4-BE49-F238E27FC236}">
                        <a16:creationId xmlns:a16="http://schemas.microsoft.com/office/drawing/2014/main" id="{DBFBECC1-F49D-AECB-9582-31B2A303B1C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6278" name="Rectangle 6822">
                <a:extLst>
                  <a:ext uri="{FF2B5EF4-FFF2-40B4-BE49-F238E27FC236}">
                    <a16:creationId xmlns:a16="http://schemas.microsoft.com/office/drawing/2014/main" id="{3A1D50CF-959A-B430-6C6D-90D40EA5D60C}"/>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79" name="Group 6823">
              <a:extLst>
                <a:ext uri="{FF2B5EF4-FFF2-40B4-BE49-F238E27FC236}">
                  <a16:creationId xmlns:a16="http://schemas.microsoft.com/office/drawing/2014/main" id="{9CB3AC33-8A17-C27A-F1F6-0A67F757E1D4}"/>
                </a:ext>
              </a:extLst>
            </p:cNvPr>
            <p:cNvGrpSpPr>
              <a:grpSpLocks/>
            </p:cNvGrpSpPr>
            <p:nvPr/>
          </p:nvGrpSpPr>
          <p:grpSpPr bwMode="auto">
            <a:xfrm>
              <a:off x="2910" y="475"/>
              <a:ext cx="681" cy="682"/>
              <a:chOff x="898" y="593"/>
              <a:chExt cx="870" cy="870"/>
            </a:xfrm>
          </p:grpSpPr>
          <p:grpSp>
            <p:nvGrpSpPr>
              <p:cNvPr id="26280" name="Group 6824">
                <a:extLst>
                  <a:ext uri="{FF2B5EF4-FFF2-40B4-BE49-F238E27FC236}">
                    <a16:creationId xmlns:a16="http://schemas.microsoft.com/office/drawing/2014/main" id="{6FABA11D-9E39-B436-D933-AD3280FA925B}"/>
                  </a:ext>
                </a:extLst>
              </p:cNvPr>
              <p:cNvGrpSpPr>
                <a:grpSpLocks/>
              </p:cNvGrpSpPr>
              <p:nvPr/>
            </p:nvGrpSpPr>
            <p:grpSpPr bwMode="auto">
              <a:xfrm>
                <a:off x="898" y="593"/>
                <a:ext cx="870" cy="870"/>
                <a:chOff x="898" y="593"/>
                <a:chExt cx="870" cy="870"/>
              </a:xfrm>
            </p:grpSpPr>
            <p:grpSp>
              <p:nvGrpSpPr>
                <p:cNvPr id="26281" name="Group 6825">
                  <a:extLst>
                    <a:ext uri="{FF2B5EF4-FFF2-40B4-BE49-F238E27FC236}">
                      <a16:creationId xmlns:a16="http://schemas.microsoft.com/office/drawing/2014/main" id="{FE4AEE74-0F1C-FFA0-8872-156327D67906}"/>
                    </a:ext>
                  </a:extLst>
                </p:cNvPr>
                <p:cNvGrpSpPr>
                  <a:grpSpLocks/>
                </p:cNvGrpSpPr>
                <p:nvPr/>
              </p:nvGrpSpPr>
              <p:grpSpPr bwMode="auto">
                <a:xfrm>
                  <a:off x="898" y="593"/>
                  <a:ext cx="435" cy="87"/>
                  <a:chOff x="1565" y="1434"/>
                  <a:chExt cx="3625" cy="725"/>
                </a:xfrm>
              </p:grpSpPr>
              <p:sp>
                <p:nvSpPr>
                  <p:cNvPr id="26282" name="Rectangle 6826">
                    <a:extLst>
                      <a:ext uri="{FF2B5EF4-FFF2-40B4-BE49-F238E27FC236}">
                        <a16:creationId xmlns:a16="http://schemas.microsoft.com/office/drawing/2014/main" id="{6D8CBEBE-B0C8-6905-7D28-56FA15D64A3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83" name="Rectangle 6827">
                    <a:extLst>
                      <a:ext uri="{FF2B5EF4-FFF2-40B4-BE49-F238E27FC236}">
                        <a16:creationId xmlns:a16="http://schemas.microsoft.com/office/drawing/2014/main" id="{D6CC71DC-69D9-F09A-0124-4A59CFEECD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84" name="Rectangle 6828">
                    <a:extLst>
                      <a:ext uri="{FF2B5EF4-FFF2-40B4-BE49-F238E27FC236}">
                        <a16:creationId xmlns:a16="http://schemas.microsoft.com/office/drawing/2014/main" id="{B9889A44-CE5B-A5D7-5F2F-9E8FF1115F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85" name="Rectangle 6829">
                    <a:extLst>
                      <a:ext uri="{FF2B5EF4-FFF2-40B4-BE49-F238E27FC236}">
                        <a16:creationId xmlns:a16="http://schemas.microsoft.com/office/drawing/2014/main" id="{9D206D20-83BC-EC38-E6C2-33B7DB068EC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86" name="Rectangle 6830">
                    <a:extLst>
                      <a:ext uri="{FF2B5EF4-FFF2-40B4-BE49-F238E27FC236}">
                        <a16:creationId xmlns:a16="http://schemas.microsoft.com/office/drawing/2014/main" id="{908715F1-9BB1-C50F-5C56-733EBA0A69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87" name="Group 6831">
                  <a:extLst>
                    <a:ext uri="{FF2B5EF4-FFF2-40B4-BE49-F238E27FC236}">
                      <a16:creationId xmlns:a16="http://schemas.microsoft.com/office/drawing/2014/main" id="{6A470F83-4192-0B93-D81E-73A84E0AD3F9}"/>
                    </a:ext>
                  </a:extLst>
                </p:cNvPr>
                <p:cNvGrpSpPr>
                  <a:grpSpLocks/>
                </p:cNvGrpSpPr>
                <p:nvPr/>
              </p:nvGrpSpPr>
              <p:grpSpPr bwMode="auto">
                <a:xfrm>
                  <a:off x="1333" y="593"/>
                  <a:ext cx="435" cy="87"/>
                  <a:chOff x="1565" y="1434"/>
                  <a:chExt cx="3625" cy="725"/>
                </a:xfrm>
              </p:grpSpPr>
              <p:sp>
                <p:nvSpPr>
                  <p:cNvPr id="26288" name="Rectangle 6832">
                    <a:extLst>
                      <a:ext uri="{FF2B5EF4-FFF2-40B4-BE49-F238E27FC236}">
                        <a16:creationId xmlns:a16="http://schemas.microsoft.com/office/drawing/2014/main" id="{B1AE0695-3AF7-2C06-2477-4B84058A4D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89" name="Rectangle 6833">
                    <a:extLst>
                      <a:ext uri="{FF2B5EF4-FFF2-40B4-BE49-F238E27FC236}">
                        <a16:creationId xmlns:a16="http://schemas.microsoft.com/office/drawing/2014/main" id="{0BAB3854-5B72-9ABD-D5AB-3EDEF181123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90" name="Rectangle 6834">
                    <a:extLst>
                      <a:ext uri="{FF2B5EF4-FFF2-40B4-BE49-F238E27FC236}">
                        <a16:creationId xmlns:a16="http://schemas.microsoft.com/office/drawing/2014/main" id="{45B6942E-7216-325D-D45D-9E693068C0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91" name="Rectangle 6835">
                    <a:extLst>
                      <a:ext uri="{FF2B5EF4-FFF2-40B4-BE49-F238E27FC236}">
                        <a16:creationId xmlns:a16="http://schemas.microsoft.com/office/drawing/2014/main" id="{27893535-0779-706D-4735-886E802CB8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92" name="Rectangle 6836">
                    <a:extLst>
                      <a:ext uri="{FF2B5EF4-FFF2-40B4-BE49-F238E27FC236}">
                        <a16:creationId xmlns:a16="http://schemas.microsoft.com/office/drawing/2014/main" id="{505D0549-F777-F1F8-1776-935E756682C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93" name="Group 6837">
                  <a:extLst>
                    <a:ext uri="{FF2B5EF4-FFF2-40B4-BE49-F238E27FC236}">
                      <a16:creationId xmlns:a16="http://schemas.microsoft.com/office/drawing/2014/main" id="{2AF4D990-81D9-8D2B-334F-F62609793E20}"/>
                    </a:ext>
                  </a:extLst>
                </p:cNvPr>
                <p:cNvGrpSpPr>
                  <a:grpSpLocks/>
                </p:cNvGrpSpPr>
                <p:nvPr/>
              </p:nvGrpSpPr>
              <p:grpSpPr bwMode="auto">
                <a:xfrm>
                  <a:off x="898" y="680"/>
                  <a:ext cx="435" cy="87"/>
                  <a:chOff x="1565" y="1434"/>
                  <a:chExt cx="3625" cy="725"/>
                </a:xfrm>
              </p:grpSpPr>
              <p:sp>
                <p:nvSpPr>
                  <p:cNvPr id="26294" name="Rectangle 6838">
                    <a:extLst>
                      <a:ext uri="{FF2B5EF4-FFF2-40B4-BE49-F238E27FC236}">
                        <a16:creationId xmlns:a16="http://schemas.microsoft.com/office/drawing/2014/main" id="{A5FDE361-EE32-9DAD-123E-45EBF227CA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95" name="Rectangle 6839">
                    <a:extLst>
                      <a:ext uri="{FF2B5EF4-FFF2-40B4-BE49-F238E27FC236}">
                        <a16:creationId xmlns:a16="http://schemas.microsoft.com/office/drawing/2014/main" id="{18819D9D-D8BA-B482-2BBD-A652B0FA7DD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96" name="Rectangle 6840">
                    <a:extLst>
                      <a:ext uri="{FF2B5EF4-FFF2-40B4-BE49-F238E27FC236}">
                        <a16:creationId xmlns:a16="http://schemas.microsoft.com/office/drawing/2014/main" id="{28D1F8BD-EFB3-72A6-90CA-A9784E0863C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97" name="Rectangle 6841">
                    <a:extLst>
                      <a:ext uri="{FF2B5EF4-FFF2-40B4-BE49-F238E27FC236}">
                        <a16:creationId xmlns:a16="http://schemas.microsoft.com/office/drawing/2014/main" id="{085EEEE7-CE18-BF45-978E-2BD499F717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298" name="Rectangle 6842">
                    <a:extLst>
                      <a:ext uri="{FF2B5EF4-FFF2-40B4-BE49-F238E27FC236}">
                        <a16:creationId xmlns:a16="http://schemas.microsoft.com/office/drawing/2014/main" id="{CEB5FD6D-098C-8C5B-D5D3-C150A3F983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299" name="Group 6843">
                  <a:extLst>
                    <a:ext uri="{FF2B5EF4-FFF2-40B4-BE49-F238E27FC236}">
                      <a16:creationId xmlns:a16="http://schemas.microsoft.com/office/drawing/2014/main" id="{60F5FA88-5B83-968B-8351-720991767EF4}"/>
                    </a:ext>
                  </a:extLst>
                </p:cNvPr>
                <p:cNvGrpSpPr>
                  <a:grpSpLocks/>
                </p:cNvGrpSpPr>
                <p:nvPr/>
              </p:nvGrpSpPr>
              <p:grpSpPr bwMode="auto">
                <a:xfrm>
                  <a:off x="1333" y="680"/>
                  <a:ext cx="435" cy="87"/>
                  <a:chOff x="1565" y="1434"/>
                  <a:chExt cx="3625" cy="725"/>
                </a:xfrm>
              </p:grpSpPr>
              <p:sp>
                <p:nvSpPr>
                  <p:cNvPr id="26300" name="Rectangle 6844">
                    <a:extLst>
                      <a:ext uri="{FF2B5EF4-FFF2-40B4-BE49-F238E27FC236}">
                        <a16:creationId xmlns:a16="http://schemas.microsoft.com/office/drawing/2014/main" id="{BBB864F5-E7E3-E25F-143F-CB303B9F9C1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01" name="Rectangle 6845">
                    <a:extLst>
                      <a:ext uri="{FF2B5EF4-FFF2-40B4-BE49-F238E27FC236}">
                        <a16:creationId xmlns:a16="http://schemas.microsoft.com/office/drawing/2014/main" id="{6E0877C3-1311-32E0-BE82-C2A3EE1CB9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02" name="Rectangle 6846">
                    <a:extLst>
                      <a:ext uri="{FF2B5EF4-FFF2-40B4-BE49-F238E27FC236}">
                        <a16:creationId xmlns:a16="http://schemas.microsoft.com/office/drawing/2014/main" id="{CF2ADF6C-C769-C954-1E58-4D77750557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03" name="Rectangle 6847">
                    <a:extLst>
                      <a:ext uri="{FF2B5EF4-FFF2-40B4-BE49-F238E27FC236}">
                        <a16:creationId xmlns:a16="http://schemas.microsoft.com/office/drawing/2014/main" id="{EB562ED5-2BFB-2835-8491-BA8D4F3359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04" name="Rectangle 6848">
                    <a:extLst>
                      <a:ext uri="{FF2B5EF4-FFF2-40B4-BE49-F238E27FC236}">
                        <a16:creationId xmlns:a16="http://schemas.microsoft.com/office/drawing/2014/main" id="{15B77B57-BD64-B1AE-D46F-61C919D838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05" name="Group 6849">
                  <a:extLst>
                    <a:ext uri="{FF2B5EF4-FFF2-40B4-BE49-F238E27FC236}">
                      <a16:creationId xmlns:a16="http://schemas.microsoft.com/office/drawing/2014/main" id="{CE6C985B-659F-7E03-7FE7-DF552659892C}"/>
                    </a:ext>
                  </a:extLst>
                </p:cNvPr>
                <p:cNvGrpSpPr>
                  <a:grpSpLocks/>
                </p:cNvGrpSpPr>
                <p:nvPr/>
              </p:nvGrpSpPr>
              <p:grpSpPr bwMode="auto">
                <a:xfrm>
                  <a:off x="898" y="767"/>
                  <a:ext cx="435" cy="87"/>
                  <a:chOff x="1565" y="1434"/>
                  <a:chExt cx="3625" cy="725"/>
                </a:xfrm>
              </p:grpSpPr>
              <p:sp>
                <p:nvSpPr>
                  <p:cNvPr id="26306" name="Rectangle 6850">
                    <a:extLst>
                      <a:ext uri="{FF2B5EF4-FFF2-40B4-BE49-F238E27FC236}">
                        <a16:creationId xmlns:a16="http://schemas.microsoft.com/office/drawing/2014/main" id="{42688E81-FDBC-A854-942B-87A0A3A7BF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07" name="Rectangle 6851">
                    <a:extLst>
                      <a:ext uri="{FF2B5EF4-FFF2-40B4-BE49-F238E27FC236}">
                        <a16:creationId xmlns:a16="http://schemas.microsoft.com/office/drawing/2014/main" id="{75BD579B-876B-61F7-1192-6363B9B92C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08" name="Rectangle 6852">
                    <a:extLst>
                      <a:ext uri="{FF2B5EF4-FFF2-40B4-BE49-F238E27FC236}">
                        <a16:creationId xmlns:a16="http://schemas.microsoft.com/office/drawing/2014/main" id="{F1B98B4A-E359-8B0C-D616-48D6539E474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09" name="Rectangle 6853">
                    <a:extLst>
                      <a:ext uri="{FF2B5EF4-FFF2-40B4-BE49-F238E27FC236}">
                        <a16:creationId xmlns:a16="http://schemas.microsoft.com/office/drawing/2014/main" id="{ED68EBD9-363C-9A49-46FC-9DF2DB8DEF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10" name="Rectangle 6854">
                    <a:extLst>
                      <a:ext uri="{FF2B5EF4-FFF2-40B4-BE49-F238E27FC236}">
                        <a16:creationId xmlns:a16="http://schemas.microsoft.com/office/drawing/2014/main" id="{85E74411-9FF5-890C-A6B1-EC21C3A7A1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11" name="Group 6855">
                  <a:extLst>
                    <a:ext uri="{FF2B5EF4-FFF2-40B4-BE49-F238E27FC236}">
                      <a16:creationId xmlns:a16="http://schemas.microsoft.com/office/drawing/2014/main" id="{C86F93E5-8339-C004-0F74-84EEEF1666AB}"/>
                    </a:ext>
                  </a:extLst>
                </p:cNvPr>
                <p:cNvGrpSpPr>
                  <a:grpSpLocks/>
                </p:cNvGrpSpPr>
                <p:nvPr/>
              </p:nvGrpSpPr>
              <p:grpSpPr bwMode="auto">
                <a:xfrm>
                  <a:off x="1333" y="767"/>
                  <a:ext cx="435" cy="87"/>
                  <a:chOff x="1565" y="1434"/>
                  <a:chExt cx="3625" cy="725"/>
                </a:xfrm>
              </p:grpSpPr>
              <p:sp>
                <p:nvSpPr>
                  <p:cNvPr id="26312" name="Rectangle 6856">
                    <a:extLst>
                      <a:ext uri="{FF2B5EF4-FFF2-40B4-BE49-F238E27FC236}">
                        <a16:creationId xmlns:a16="http://schemas.microsoft.com/office/drawing/2014/main" id="{EFAC5D86-BCD1-1179-7B81-C85D9A1C07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13" name="Rectangle 6857">
                    <a:extLst>
                      <a:ext uri="{FF2B5EF4-FFF2-40B4-BE49-F238E27FC236}">
                        <a16:creationId xmlns:a16="http://schemas.microsoft.com/office/drawing/2014/main" id="{D641BA53-0739-2CBD-DDAB-C8F8EE021E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14" name="Rectangle 6858">
                    <a:extLst>
                      <a:ext uri="{FF2B5EF4-FFF2-40B4-BE49-F238E27FC236}">
                        <a16:creationId xmlns:a16="http://schemas.microsoft.com/office/drawing/2014/main" id="{E25198B3-048A-B343-75FF-9F3191DC8DB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15" name="Rectangle 6859">
                    <a:extLst>
                      <a:ext uri="{FF2B5EF4-FFF2-40B4-BE49-F238E27FC236}">
                        <a16:creationId xmlns:a16="http://schemas.microsoft.com/office/drawing/2014/main" id="{97077A7A-0A3A-080D-7444-CB56EB7AA90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16" name="Rectangle 6860">
                    <a:extLst>
                      <a:ext uri="{FF2B5EF4-FFF2-40B4-BE49-F238E27FC236}">
                        <a16:creationId xmlns:a16="http://schemas.microsoft.com/office/drawing/2014/main" id="{976B8A0B-FD0A-2EB4-210F-9D6DAB8416A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17" name="Group 6861">
                  <a:extLst>
                    <a:ext uri="{FF2B5EF4-FFF2-40B4-BE49-F238E27FC236}">
                      <a16:creationId xmlns:a16="http://schemas.microsoft.com/office/drawing/2014/main" id="{F8A47C51-0615-293B-7B96-845D86BECBF5}"/>
                    </a:ext>
                  </a:extLst>
                </p:cNvPr>
                <p:cNvGrpSpPr>
                  <a:grpSpLocks/>
                </p:cNvGrpSpPr>
                <p:nvPr/>
              </p:nvGrpSpPr>
              <p:grpSpPr bwMode="auto">
                <a:xfrm>
                  <a:off x="898" y="854"/>
                  <a:ext cx="435" cy="87"/>
                  <a:chOff x="1565" y="1434"/>
                  <a:chExt cx="3625" cy="725"/>
                </a:xfrm>
              </p:grpSpPr>
              <p:sp>
                <p:nvSpPr>
                  <p:cNvPr id="26318" name="Rectangle 6862">
                    <a:extLst>
                      <a:ext uri="{FF2B5EF4-FFF2-40B4-BE49-F238E27FC236}">
                        <a16:creationId xmlns:a16="http://schemas.microsoft.com/office/drawing/2014/main" id="{A54A9989-67A7-73F1-25F6-1B73C36B7A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19" name="Rectangle 6863">
                    <a:extLst>
                      <a:ext uri="{FF2B5EF4-FFF2-40B4-BE49-F238E27FC236}">
                        <a16:creationId xmlns:a16="http://schemas.microsoft.com/office/drawing/2014/main" id="{22764A89-C1DE-82F5-A3CA-EB6A5191E6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20" name="Rectangle 6864">
                    <a:extLst>
                      <a:ext uri="{FF2B5EF4-FFF2-40B4-BE49-F238E27FC236}">
                        <a16:creationId xmlns:a16="http://schemas.microsoft.com/office/drawing/2014/main" id="{58394C01-13CA-C797-41EE-9DCC9F2800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21" name="Rectangle 6865">
                    <a:extLst>
                      <a:ext uri="{FF2B5EF4-FFF2-40B4-BE49-F238E27FC236}">
                        <a16:creationId xmlns:a16="http://schemas.microsoft.com/office/drawing/2014/main" id="{133E8AC8-F989-0AEF-8EA1-4374FC1921E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22" name="Rectangle 6866">
                    <a:extLst>
                      <a:ext uri="{FF2B5EF4-FFF2-40B4-BE49-F238E27FC236}">
                        <a16:creationId xmlns:a16="http://schemas.microsoft.com/office/drawing/2014/main" id="{12BC45E3-F7B7-A018-7245-6C133879C7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23" name="Group 6867">
                  <a:extLst>
                    <a:ext uri="{FF2B5EF4-FFF2-40B4-BE49-F238E27FC236}">
                      <a16:creationId xmlns:a16="http://schemas.microsoft.com/office/drawing/2014/main" id="{8D2AD209-2E7C-0975-1A46-9C2453EF8D76}"/>
                    </a:ext>
                  </a:extLst>
                </p:cNvPr>
                <p:cNvGrpSpPr>
                  <a:grpSpLocks/>
                </p:cNvGrpSpPr>
                <p:nvPr/>
              </p:nvGrpSpPr>
              <p:grpSpPr bwMode="auto">
                <a:xfrm>
                  <a:off x="1333" y="854"/>
                  <a:ext cx="435" cy="87"/>
                  <a:chOff x="1565" y="1434"/>
                  <a:chExt cx="3625" cy="725"/>
                </a:xfrm>
              </p:grpSpPr>
              <p:sp>
                <p:nvSpPr>
                  <p:cNvPr id="26324" name="Rectangle 6868">
                    <a:extLst>
                      <a:ext uri="{FF2B5EF4-FFF2-40B4-BE49-F238E27FC236}">
                        <a16:creationId xmlns:a16="http://schemas.microsoft.com/office/drawing/2014/main" id="{A05754D8-A0B4-C5D6-FC0E-269E0AF999F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25" name="Rectangle 6869">
                    <a:extLst>
                      <a:ext uri="{FF2B5EF4-FFF2-40B4-BE49-F238E27FC236}">
                        <a16:creationId xmlns:a16="http://schemas.microsoft.com/office/drawing/2014/main" id="{310C3BEA-1CB8-F66C-78B7-1DDFE8BBA1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26" name="Rectangle 6870">
                    <a:extLst>
                      <a:ext uri="{FF2B5EF4-FFF2-40B4-BE49-F238E27FC236}">
                        <a16:creationId xmlns:a16="http://schemas.microsoft.com/office/drawing/2014/main" id="{F50A4F0E-3726-5AFC-9968-0155AB2D72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27" name="Rectangle 6871">
                    <a:extLst>
                      <a:ext uri="{FF2B5EF4-FFF2-40B4-BE49-F238E27FC236}">
                        <a16:creationId xmlns:a16="http://schemas.microsoft.com/office/drawing/2014/main" id="{B9CD02F7-70C8-E41D-942F-E46623E5646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28" name="Rectangle 6872">
                    <a:extLst>
                      <a:ext uri="{FF2B5EF4-FFF2-40B4-BE49-F238E27FC236}">
                        <a16:creationId xmlns:a16="http://schemas.microsoft.com/office/drawing/2014/main" id="{B4E1016F-FA75-ED85-B6F4-8E011922142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29" name="Group 6873">
                  <a:extLst>
                    <a:ext uri="{FF2B5EF4-FFF2-40B4-BE49-F238E27FC236}">
                      <a16:creationId xmlns:a16="http://schemas.microsoft.com/office/drawing/2014/main" id="{D1714CF8-CD37-1D06-C508-C2AE797772FC}"/>
                    </a:ext>
                  </a:extLst>
                </p:cNvPr>
                <p:cNvGrpSpPr>
                  <a:grpSpLocks/>
                </p:cNvGrpSpPr>
                <p:nvPr/>
              </p:nvGrpSpPr>
              <p:grpSpPr bwMode="auto">
                <a:xfrm>
                  <a:off x="898" y="941"/>
                  <a:ext cx="435" cy="87"/>
                  <a:chOff x="1565" y="1434"/>
                  <a:chExt cx="3625" cy="725"/>
                </a:xfrm>
              </p:grpSpPr>
              <p:sp>
                <p:nvSpPr>
                  <p:cNvPr id="26330" name="Rectangle 6874">
                    <a:extLst>
                      <a:ext uri="{FF2B5EF4-FFF2-40B4-BE49-F238E27FC236}">
                        <a16:creationId xmlns:a16="http://schemas.microsoft.com/office/drawing/2014/main" id="{CA7F7740-089D-6D5C-5FD6-4B50729DC4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31" name="Rectangle 6875">
                    <a:extLst>
                      <a:ext uri="{FF2B5EF4-FFF2-40B4-BE49-F238E27FC236}">
                        <a16:creationId xmlns:a16="http://schemas.microsoft.com/office/drawing/2014/main" id="{DA389620-3D04-6CFE-1AB0-9F934AE60EC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32" name="Rectangle 6876">
                    <a:extLst>
                      <a:ext uri="{FF2B5EF4-FFF2-40B4-BE49-F238E27FC236}">
                        <a16:creationId xmlns:a16="http://schemas.microsoft.com/office/drawing/2014/main" id="{CFB929A1-8916-EE4A-0CF0-F0EA69B2279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33" name="Rectangle 6877">
                    <a:extLst>
                      <a:ext uri="{FF2B5EF4-FFF2-40B4-BE49-F238E27FC236}">
                        <a16:creationId xmlns:a16="http://schemas.microsoft.com/office/drawing/2014/main" id="{7F2C1E54-2639-01E1-8CA9-1B6EB2FE63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34" name="Rectangle 6878">
                    <a:extLst>
                      <a:ext uri="{FF2B5EF4-FFF2-40B4-BE49-F238E27FC236}">
                        <a16:creationId xmlns:a16="http://schemas.microsoft.com/office/drawing/2014/main" id="{5F959509-5CD3-1323-E234-29C2ED334E4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35" name="Group 6879">
                  <a:extLst>
                    <a:ext uri="{FF2B5EF4-FFF2-40B4-BE49-F238E27FC236}">
                      <a16:creationId xmlns:a16="http://schemas.microsoft.com/office/drawing/2014/main" id="{06E9D818-E0ED-26FA-735E-82EC41C7EC3B}"/>
                    </a:ext>
                  </a:extLst>
                </p:cNvPr>
                <p:cNvGrpSpPr>
                  <a:grpSpLocks/>
                </p:cNvGrpSpPr>
                <p:nvPr/>
              </p:nvGrpSpPr>
              <p:grpSpPr bwMode="auto">
                <a:xfrm>
                  <a:off x="1333" y="941"/>
                  <a:ext cx="435" cy="87"/>
                  <a:chOff x="1565" y="1434"/>
                  <a:chExt cx="3625" cy="725"/>
                </a:xfrm>
              </p:grpSpPr>
              <p:sp>
                <p:nvSpPr>
                  <p:cNvPr id="26336" name="Rectangle 6880">
                    <a:extLst>
                      <a:ext uri="{FF2B5EF4-FFF2-40B4-BE49-F238E27FC236}">
                        <a16:creationId xmlns:a16="http://schemas.microsoft.com/office/drawing/2014/main" id="{2194DF41-3833-51BD-686B-BCD304A1346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37" name="Rectangle 6881">
                    <a:extLst>
                      <a:ext uri="{FF2B5EF4-FFF2-40B4-BE49-F238E27FC236}">
                        <a16:creationId xmlns:a16="http://schemas.microsoft.com/office/drawing/2014/main" id="{D3EBD060-030D-4543-B29D-967FE18139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38" name="Rectangle 6882">
                    <a:extLst>
                      <a:ext uri="{FF2B5EF4-FFF2-40B4-BE49-F238E27FC236}">
                        <a16:creationId xmlns:a16="http://schemas.microsoft.com/office/drawing/2014/main" id="{2F86A03C-6E61-DAFC-3B37-A6F73F1DA4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39" name="Rectangle 6883">
                    <a:extLst>
                      <a:ext uri="{FF2B5EF4-FFF2-40B4-BE49-F238E27FC236}">
                        <a16:creationId xmlns:a16="http://schemas.microsoft.com/office/drawing/2014/main" id="{B923BAB1-0BB0-AEE0-724E-9FF135E6B7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40" name="Rectangle 6884">
                    <a:extLst>
                      <a:ext uri="{FF2B5EF4-FFF2-40B4-BE49-F238E27FC236}">
                        <a16:creationId xmlns:a16="http://schemas.microsoft.com/office/drawing/2014/main" id="{F5028F7F-9C9C-A68A-203E-D4A1344903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41" name="Group 6885">
                  <a:extLst>
                    <a:ext uri="{FF2B5EF4-FFF2-40B4-BE49-F238E27FC236}">
                      <a16:creationId xmlns:a16="http://schemas.microsoft.com/office/drawing/2014/main" id="{F58D63E6-4ECC-80A6-EAD7-0FD7F15BC064}"/>
                    </a:ext>
                  </a:extLst>
                </p:cNvPr>
                <p:cNvGrpSpPr>
                  <a:grpSpLocks/>
                </p:cNvGrpSpPr>
                <p:nvPr/>
              </p:nvGrpSpPr>
              <p:grpSpPr bwMode="auto">
                <a:xfrm>
                  <a:off x="898" y="1028"/>
                  <a:ext cx="435" cy="87"/>
                  <a:chOff x="1565" y="1434"/>
                  <a:chExt cx="3625" cy="725"/>
                </a:xfrm>
              </p:grpSpPr>
              <p:sp>
                <p:nvSpPr>
                  <p:cNvPr id="26342" name="Rectangle 6886">
                    <a:extLst>
                      <a:ext uri="{FF2B5EF4-FFF2-40B4-BE49-F238E27FC236}">
                        <a16:creationId xmlns:a16="http://schemas.microsoft.com/office/drawing/2014/main" id="{14C267FD-7C56-52F9-2E74-35FCB23F2D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43" name="Rectangle 6887">
                    <a:extLst>
                      <a:ext uri="{FF2B5EF4-FFF2-40B4-BE49-F238E27FC236}">
                        <a16:creationId xmlns:a16="http://schemas.microsoft.com/office/drawing/2014/main" id="{68BF618E-07E5-96B7-B230-A97CC8CAD2D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44" name="Rectangle 6888">
                    <a:extLst>
                      <a:ext uri="{FF2B5EF4-FFF2-40B4-BE49-F238E27FC236}">
                        <a16:creationId xmlns:a16="http://schemas.microsoft.com/office/drawing/2014/main" id="{921E96E2-DC19-FC0A-FECB-08139CD87C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45" name="Rectangle 6889">
                    <a:extLst>
                      <a:ext uri="{FF2B5EF4-FFF2-40B4-BE49-F238E27FC236}">
                        <a16:creationId xmlns:a16="http://schemas.microsoft.com/office/drawing/2014/main" id="{7632C6B7-D1C3-9BCC-7682-45FF5E87FE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46" name="Rectangle 6890">
                    <a:extLst>
                      <a:ext uri="{FF2B5EF4-FFF2-40B4-BE49-F238E27FC236}">
                        <a16:creationId xmlns:a16="http://schemas.microsoft.com/office/drawing/2014/main" id="{A47F553B-6A7E-40BF-E648-B0DBA4DA61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47" name="Group 6891">
                  <a:extLst>
                    <a:ext uri="{FF2B5EF4-FFF2-40B4-BE49-F238E27FC236}">
                      <a16:creationId xmlns:a16="http://schemas.microsoft.com/office/drawing/2014/main" id="{69CE148D-9FC7-1E11-8E2C-A9B0B598D0E9}"/>
                    </a:ext>
                  </a:extLst>
                </p:cNvPr>
                <p:cNvGrpSpPr>
                  <a:grpSpLocks/>
                </p:cNvGrpSpPr>
                <p:nvPr/>
              </p:nvGrpSpPr>
              <p:grpSpPr bwMode="auto">
                <a:xfrm>
                  <a:off x="1333" y="1028"/>
                  <a:ext cx="435" cy="87"/>
                  <a:chOff x="1565" y="1434"/>
                  <a:chExt cx="3625" cy="725"/>
                </a:xfrm>
              </p:grpSpPr>
              <p:sp>
                <p:nvSpPr>
                  <p:cNvPr id="26348" name="Rectangle 6892">
                    <a:extLst>
                      <a:ext uri="{FF2B5EF4-FFF2-40B4-BE49-F238E27FC236}">
                        <a16:creationId xmlns:a16="http://schemas.microsoft.com/office/drawing/2014/main" id="{25765882-C5CC-143A-3B08-EA5F015A89C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49" name="Rectangle 6893">
                    <a:extLst>
                      <a:ext uri="{FF2B5EF4-FFF2-40B4-BE49-F238E27FC236}">
                        <a16:creationId xmlns:a16="http://schemas.microsoft.com/office/drawing/2014/main" id="{0FFEB709-7A90-77A0-ECDD-FAFBB9C301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50" name="Rectangle 6894">
                    <a:extLst>
                      <a:ext uri="{FF2B5EF4-FFF2-40B4-BE49-F238E27FC236}">
                        <a16:creationId xmlns:a16="http://schemas.microsoft.com/office/drawing/2014/main" id="{9809A82D-4F2B-3EE2-00F2-94C285312BB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51" name="Rectangle 6895">
                    <a:extLst>
                      <a:ext uri="{FF2B5EF4-FFF2-40B4-BE49-F238E27FC236}">
                        <a16:creationId xmlns:a16="http://schemas.microsoft.com/office/drawing/2014/main" id="{70B4B2CC-EC45-BF66-1D22-EDBF604EBC0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52" name="Rectangle 6896">
                    <a:extLst>
                      <a:ext uri="{FF2B5EF4-FFF2-40B4-BE49-F238E27FC236}">
                        <a16:creationId xmlns:a16="http://schemas.microsoft.com/office/drawing/2014/main" id="{DF7A1BB8-304F-9A2B-2FB3-72F2C8FA97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53" name="Group 6897">
                  <a:extLst>
                    <a:ext uri="{FF2B5EF4-FFF2-40B4-BE49-F238E27FC236}">
                      <a16:creationId xmlns:a16="http://schemas.microsoft.com/office/drawing/2014/main" id="{C8217C0E-E930-D9F1-F1CE-3D989E8234F8}"/>
                    </a:ext>
                  </a:extLst>
                </p:cNvPr>
                <p:cNvGrpSpPr>
                  <a:grpSpLocks/>
                </p:cNvGrpSpPr>
                <p:nvPr/>
              </p:nvGrpSpPr>
              <p:grpSpPr bwMode="auto">
                <a:xfrm>
                  <a:off x="898" y="1115"/>
                  <a:ext cx="435" cy="87"/>
                  <a:chOff x="1565" y="1434"/>
                  <a:chExt cx="3625" cy="725"/>
                </a:xfrm>
              </p:grpSpPr>
              <p:sp>
                <p:nvSpPr>
                  <p:cNvPr id="26354" name="Rectangle 6898">
                    <a:extLst>
                      <a:ext uri="{FF2B5EF4-FFF2-40B4-BE49-F238E27FC236}">
                        <a16:creationId xmlns:a16="http://schemas.microsoft.com/office/drawing/2014/main" id="{3915E635-6C80-E18D-4D21-6C9C906EA1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55" name="Rectangle 6899">
                    <a:extLst>
                      <a:ext uri="{FF2B5EF4-FFF2-40B4-BE49-F238E27FC236}">
                        <a16:creationId xmlns:a16="http://schemas.microsoft.com/office/drawing/2014/main" id="{CD647021-48BA-E992-7729-13EA9E0CA8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56" name="Rectangle 6900">
                    <a:extLst>
                      <a:ext uri="{FF2B5EF4-FFF2-40B4-BE49-F238E27FC236}">
                        <a16:creationId xmlns:a16="http://schemas.microsoft.com/office/drawing/2014/main" id="{EFFED528-11DF-73CD-D273-A3506FEE7A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57" name="Rectangle 6901">
                    <a:extLst>
                      <a:ext uri="{FF2B5EF4-FFF2-40B4-BE49-F238E27FC236}">
                        <a16:creationId xmlns:a16="http://schemas.microsoft.com/office/drawing/2014/main" id="{F92857D7-B5C1-5590-7EEE-ADAC99C2FF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58" name="Rectangle 6902">
                    <a:extLst>
                      <a:ext uri="{FF2B5EF4-FFF2-40B4-BE49-F238E27FC236}">
                        <a16:creationId xmlns:a16="http://schemas.microsoft.com/office/drawing/2014/main" id="{229533AC-0AF8-9E05-66EB-B030B1144C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59" name="Group 6903">
                  <a:extLst>
                    <a:ext uri="{FF2B5EF4-FFF2-40B4-BE49-F238E27FC236}">
                      <a16:creationId xmlns:a16="http://schemas.microsoft.com/office/drawing/2014/main" id="{14D911D9-D81E-79A1-2FB4-B1B9CF4897C7}"/>
                    </a:ext>
                  </a:extLst>
                </p:cNvPr>
                <p:cNvGrpSpPr>
                  <a:grpSpLocks/>
                </p:cNvGrpSpPr>
                <p:nvPr/>
              </p:nvGrpSpPr>
              <p:grpSpPr bwMode="auto">
                <a:xfrm>
                  <a:off x="1333" y="1115"/>
                  <a:ext cx="435" cy="87"/>
                  <a:chOff x="1565" y="1434"/>
                  <a:chExt cx="3625" cy="725"/>
                </a:xfrm>
              </p:grpSpPr>
              <p:sp>
                <p:nvSpPr>
                  <p:cNvPr id="26360" name="Rectangle 6904">
                    <a:extLst>
                      <a:ext uri="{FF2B5EF4-FFF2-40B4-BE49-F238E27FC236}">
                        <a16:creationId xmlns:a16="http://schemas.microsoft.com/office/drawing/2014/main" id="{8FC043EA-9208-496B-2830-35193594BF2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61" name="Rectangle 6905">
                    <a:extLst>
                      <a:ext uri="{FF2B5EF4-FFF2-40B4-BE49-F238E27FC236}">
                        <a16:creationId xmlns:a16="http://schemas.microsoft.com/office/drawing/2014/main" id="{1416D727-0598-FE6B-E2D6-6B75B96621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62" name="Rectangle 6906">
                    <a:extLst>
                      <a:ext uri="{FF2B5EF4-FFF2-40B4-BE49-F238E27FC236}">
                        <a16:creationId xmlns:a16="http://schemas.microsoft.com/office/drawing/2014/main" id="{F8DB4283-6B34-93CD-C168-877C1E6560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63" name="Rectangle 6907">
                    <a:extLst>
                      <a:ext uri="{FF2B5EF4-FFF2-40B4-BE49-F238E27FC236}">
                        <a16:creationId xmlns:a16="http://schemas.microsoft.com/office/drawing/2014/main" id="{DA2B32EA-D58C-6AA0-D5D4-23C9C8A777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64" name="Rectangle 6908">
                    <a:extLst>
                      <a:ext uri="{FF2B5EF4-FFF2-40B4-BE49-F238E27FC236}">
                        <a16:creationId xmlns:a16="http://schemas.microsoft.com/office/drawing/2014/main" id="{AFC8E271-A5E3-8429-9AB0-D39D02C996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65" name="Group 6909">
                  <a:extLst>
                    <a:ext uri="{FF2B5EF4-FFF2-40B4-BE49-F238E27FC236}">
                      <a16:creationId xmlns:a16="http://schemas.microsoft.com/office/drawing/2014/main" id="{2C7749FD-B052-768D-33CB-A5DECF357EEA}"/>
                    </a:ext>
                  </a:extLst>
                </p:cNvPr>
                <p:cNvGrpSpPr>
                  <a:grpSpLocks/>
                </p:cNvGrpSpPr>
                <p:nvPr/>
              </p:nvGrpSpPr>
              <p:grpSpPr bwMode="auto">
                <a:xfrm>
                  <a:off x="898" y="1202"/>
                  <a:ext cx="435" cy="87"/>
                  <a:chOff x="1565" y="1434"/>
                  <a:chExt cx="3625" cy="725"/>
                </a:xfrm>
              </p:grpSpPr>
              <p:sp>
                <p:nvSpPr>
                  <p:cNvPr id="26366" name="Rectangle 6910">
                    <a:extLst>
                      <a:ext uri="{FF2B5EF4-FFF2-40B4-BE49-F238E27FC236}">
                        <a16:creationId xmlns:a16="http://schemas.microsoft.com/office/drawing/2014/main" id="{B2B6AD3E-0E8D-EEE2-718E-F8939A8FA86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67" name="Rectangle 6911">
                    <a:extLst>
                      <a:ext uri="{FF2B5EF4-FFF2-40B4-BE49-F238E27FC236}">
                        <a16:creationId xmlns:a16="http://schemas.microsoft.com/office/drawing/2014/main" id="{50B11579-3ED3-A246-116C-73F4DCBA126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68" name="Rectangle 6912">
                    <a:extLst>
                      <a:ext uri="{FF2B5EF4-FFF2-40B4-BE49-F238E27FC236}">
                        <a16:creationId xmlns:a16="http://schemas.microsoft.com/office/drawing/2014/main" id="{B9A90D54-80EE-7441-0BF8-90EA5430AC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69" name="Rectangle 6913">
                    <a:extLst>
                      <a:ext uri="{FF2B5EF4-FFF2-40B4-BE49-F238E27FC236}">
                        <a16:creationId xmlns:a16="http://schemas.microsoft.com/office/drawing/2014/main" id="{601890DF-3D1E-348B-191D-03677668F12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70" name="Rectangle 6914">
                    <a:extLst>
                      <a:ext uri="{FF2B5EF4-FFF2-40B4-BE49-F238E27FC236}">
                        <a16:creationId xmlns:a16="http://schemas.microsoft.com/office/drawing/2014/main" id="{FDCE2114-143A-1193-1D8D-CEA931DB76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71" name="Group 6915">
                  <a:extLst>
                    <a:ext uri="{FF2B5EF4-FFF2-40B4-BE49-F238E27FC236}">
                      <a16:creationId xmlns:a16="http://schemas.microsoft.com/office/drawing/2014/main" id="{135B6DC7-89E7-7478-DB37-027DA9B30EFA}"/>
                    </a:ext>
                  </a:extLst>
                </p:cNvPr>
                <p:cNvGrpSpPr>
                  <a:grpSpLocks/>
                </p:cNvGrpSpPr>
                <p:nvPr/>
              </p:nvGrpSpPr>
              <p:grpSpPr bwMode="auto">
                <a:xfrm>
                  <a:off x="1333" y="1202"/>
                  <a:ext cx="435" cy="87"/>
                  <a:chOff x="1565" y="1434"/>
                  <a:chExt cx="3625" cy="725"/>
                </a:xfrm>
              </p:grpSpPr>
              <p:sp>
                <p:nvSpPr>
                  <p:cNvPr id="26372" name="Rectangle 6916">
                    <a:extLst>
                      <a:ext uri="{FF2B5EF4-FFF2-40B4-BE49-F238E27FC236}">
                        <a16:creationId xmlns:a16="http://schemas.microsoft.com/office/drawing/2014/main" id="{743A022F-F3F1-D8B3-A1B3-376F8929DA5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73" name="Rectangle 6917">
                    <a:extLst>
                      <a:ext uri="{FF2B5EF4-FFF2-40B4-BE49-F238E27FC236}">
                        <a16:creationId xmlns:a16="http://schemas.microsoft.com/office/drawing/2014/main" id="{764CB9E8-F05B-5ADA-7903-A0F6480A84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74" name="Rectangle 6918">
                    <a:extLst>
                      <a:ext uri="{FF2B5EF4-FFF2-40B4-BE49-F238E27FC236}">
                        <a16:creationId xmlns:a16="http://schemas.microsoft.com/office/drawing/2014/main" id="{1A1A1A81-C3B1-280F-B791-DAD3E0B0A1D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75" name="Rectangle 6919">
                    <a:extLst>
                      <a:ext uri="{FF2B5EF4-FFF2-40B4-BE49-F238E27FC236}">
                        <a16:creationId xmlns:a16="http://schemas.microsoft.com/office/drawing/2014/main" id="{3CB1AF09-4480-65BD-45A1-9310F05127D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76" name="Rectangle 6920">
                    <a:extLst>
                      <a:ext uri="{FF2B5EF4-FFF2-40B4-BE49-F238E27FC236}">
                        <a16:creationId xmlns:a16="http://schemas.microsoft.com/office/drawing/2014/main" id="{F5982DB4-DE6A-CBD2-3548-0072C25B559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77" name="Group 6921">
                  <a:extLst>
                    <a:ext uri="{FF2B5EF4-FFF2-40B4-BE49-F238E27FC236}">
                      <a16:creationId xmlns:a16="http://schemas.microsoft.com/office/drawing/2014/main" id="{914EA779-491A-76A4-BAD1-C0D3E17BD483}"/>
                    </a:ext>
                  </a:extLst>
                </p:cNvPr>
                <p:cNvGrpSpPr>
                  <a:grpSpLocks/>
                </p:cNvGrpSpPr>
                <p:nvPr/>
              </p:nvGrpSpPr>
              <p:grpSpPr bwMode="auto">
                <a:xfrm>
                  <a:off x="898" y="1289"/>
                  <a:ext cx="435" cy="87"/>
                  <a:chOff x="1565" y="1434"/>
                  <a:chExt cx="3625" cy="725"/>
                </a:xfrm>
              </p:grpSpPr>
              <p:sp>
                <p:nvSpPr>
                  <p:cNvPr id="26378" name="Rectangle 6922">
                    <a:extLst>
                      <a:ext uri="{FF2B5EF4-FFF2-40B4-BE49-F238E27FC236}">
                        <a16:creationId xmlns:a16="http://schemas.microsoft.com/office/drawing/2014/main" id="{26DD73BB-6233-98A6-783F-80617595D1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79" name="Rectangle 6923">
                    <a:extLst>
                      <a:ext uri="{FF2B5EF4-FFF2-40B4-BE49-F238E27FC236}">
                        <a16:creationId xmlns:a16="http://schemas.microsoft.com/office/drawing/2014/main" id="{ACC43F4C-469F-8E63-8277-217BB6B6BF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80" name="Rectangle 6924">
                    <a:extLst>
                      <a:ext uri="{FF2B5EF4-FFF2-40B4-BE49-F238E27FC236}">
                        <a16:creationId xmlns:a16="http://schemas.microsoft.com/office/drawing/2014/main" id="{8EC714D4-CEE0-8761-69B6-178496E03A3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81" name="Rectangle 6925">
                    <a:extLst>
                      <a:ext uri="{FF2B5EF4-FFF2-40B4-BE49-F238E27FC236}">
                        <a16:creationId xmlns:a16="http://schemas.microsoft.com/office/drawing/2014/main" id="{77883B8F-867D-7FFD-3802-0AFB517FC7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82" name="Rectangle 6926">
                    <a:extLst>
                      <a:ext uri="{FF2B5EF4-FFF2-40B4-BE49-F238E27FC236}">
                        <a16:creationId xmlns:a16="http://schemas.microsoft.com/office/drawing/2014/main" id="{9A0C7501-D255-EEFE-A508-D359AB585F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83" name="Group 6927">
                  <a:extLst>
                    <a:ext uri="{FF2B5EF4-FFF2-40B4-BE49-F238E27FC236}">
                      <a16:creationId xmlns:a16="http://schemas.microsoft.com/office/drawing/2014/main" id="{8DB6E748-FF9E-0173-FBB6-7B09DC867504}"/>
                    </a:ext>
                  </a:extLst>
                </p:cNvPr>
                <p:cNvGrpSpPr>
                  <a:grpSpLocks/>
                </p:cNvGrpSpPr>
                <p:nvPr/>
              </p:nvGrpSpPr>
              <p:grpSpPr bwMode="auto">
                <a:xfrm>
                  <a:off x="1333" y="1289"/>
                  <a:ext cx="435" cy="87"/>
                  <a:chOff x="1565" y="1434"/>
                  <a:chExt cx="3625" cy="725"/>
                </a:xfrm>
              </p:grpSpPr>
              <p:sp>
                <p:nvSpPr>
                  <p:cNvPr id="26384" name="Rectangle 6928">
                    <a:extLst>
                      <a:ext uri="{FF2B5EF4-FFF2-40B4-BE49-F238E27FC236}">
                        <a16:creationId xmlns:a16="http://schemas.microsoft.com/office/drawing/2014/main" id="{47A29E05-D78C-9477-1059-65D9BE602FE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85" name="Rectangle 6929">
                    <a:extLst>
                      <a:ext uri="{FF2B5EF4-FFF2-40B4-BE49-F238E27FC236}">
                        <a16:creationId xmlns:a16="http://schemas.microsoft.com/office/drawing/2014/main" id="{4FD45F1C-00C5-BD22-5A94-6CE701BE9D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86" name="Rectangle 6930">
                    <a:extLst>
                      <a:ext uri="{FF2B5EF4-FFF2-40B4-BE49-F238E27FC236}">
                        <a16:creationId xmlns:a16="http://schemas.microsoft.com/office/drawing/2014/main" id="{C7EFFAB6-3E74-C9B6-6135-BCE0C177B03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87" name="Rectangle 6931">
                    <a:extLst>
                      <a:ext uri="{FF2B5EF4-FFF2-40B4-BE49-F238E27FC236}">
                        <a16:creationId xmlns:a16="http://schemas.microsoft.com/office/drawing/2014/main" id="{CBB7AD79-10F0-C2EB-8ACF-95952CBB17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88" name="Rectangle 6932">
                    <a:extLst>
                      <a:ext uri="{FF2B5EF4-FFF2-40B4-BE49-F238E27FC236}">
                        <a16:creationId xmlns:a16="http://schemas.microsoft.com/office/drawing/2014/main" id="{E16AB20A-74D7-18EB-1CDF-48635D37E9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89" name="Group 6933">
                  <a:extLst>
                    <a:ext uri="{FF2B5EF4-FFF2-40B4-BE49-F238E27FC236}">
                      <a16:creationId xmlns:a16="http://schemas.microsoft.com/office/drawing/2014/main" id="{3EB77CE8-1251-346A-D61C-4194CA44869C}"/>
                    </a:ext>
                  </a:extLst>
                </p:cNvPr>
                <p:cNvGrpSpPr>
                  <a:grpSpLocks/>
                </p:cNvGrpSpPr>
                <p:nvPr/>
              </p:nvGrpSpPr>
              <p:grpSpPr bwMode="auto">
                <a:xfrm>
                  <a:off x="898" y="1376"/>
                  <a:ext cx="435" cy="87"/>
                  <a:chOff x="1565" y="1434"/>
                  <a:chExt cx="3625" cy="725"/>
                </a:xfrm>
              </p:grpSpPr>
              <p:sp>
                <p:nvSpPr>
                  <p:cNvPr id="26390" name="Rectangle 6934">
                    <a:extLst>
                      <a:ext uri="{FF2B5EF4-FFF2-40B4-BE49-F238E27FC236}">
                        <a16:creationId xmlns:a16="http://schemas.microsoft.com/office/drawing/2014/main" id="{381C459F-7E71-5695-C322-642657EAA44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91" name="Rectangle 6935">
                    <a:extLst>
                      <a:ext uri="{FF2B5EF4-FFF2-40B4-BE49-F238E27FC236}">
                        <a16:creationId xmlns:a16="http://schemas.microsoft.com/office/drawing/2014/main" id="{4BAE305A-D00F-A9B9-74EE-AF0A40CA46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92" name="Rectangle 6936">
                    <a:extLst>
                      <a:ext uri="{FF2B5EF4-FFF2-40B4-BE49-F238E27FC236}">
                        <a16:creationId xmlns:a16="http://schemas.microsoft.com/office/drawing/2014/main" id="{C564F575-795E-685A-96F0-B5AF3E334D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93" name="Rectangle 6937">
                    <a:extLst>
                      <a:ext uri="{FF2B5EF4-FFF2-40B4-BE49-F238E27FC236}">
                        <a16:creationId xmlns:a16="http://schemas.microsoft.com/office/drawing/2014/main" id="{A75E2A63-910F-802B-1181-C3EAA96428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94" name="Rectangle 6938">
                    <a:extLst>
                      <a:ext uri="{FF2B5EF4-FFF2-40B4-BE49-F238E27FC236}">
                        <a16:creationId xmlns:a16="http://schemas.microsoft.com/office/drawing/2014/main" id="{74E6177A-3AED-3421-DAF1-6CD1CF36F0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395" name="Group 6939">
                  <a:extLst>
                    <a:ext uri="{FF2B5EF4-FFF2-40B4-BE49-F238E27FC236}">
                      <a16:creationId xmlns:a16="http://schemas.microsoft.com/office/drawing/2014/main" id="{CF905F21-F9F0-5838-03B6-A53EA2A8F859}"/>
                    </a:ext>
                  </a:extLst>
                </p:cNvPr>
                <p:cNvGrpSpPr>
                  <a:grpSpLocks/>
                </p:cNvGrpSpPr>
                <p:nvPr/>
              </p:nvGrpSpPr>
              <p:grpSpPr bwMode="auto">
                <a:xfrm>
                  <a:off x="1333" y="1376"/>
                  <a:ext cx="435" cy="87"/>
                  <a:chOff x="1565" y="1434"/>
                  <a:chExt cx="3625" cy="725"/>
                </a:xfrm>
              </p:grpSpPr>
              <p:sp>
                <p:nvSpPr>
                  <p:cNvPr id="26396" name="Rectangle 6940">
                    <a:extLst>
                      <a:ext uri="{FF2B5EF4-FFF2-40B4-BE49-F238E27FC236}">
                        <a16:creationId xmlns:a16="http://schemas.microsoft.com/office/drawing/2014/main" id="{045DFA32-3F55-E030-6903-B097DC028D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97" name="Rectangle 6941">
                    <a:extLst>
                      <a:ext uri="{FF2B5EF4-FFF2-40B4-BE49-F238E27FC236}">
                        <a16:creationId xmlns:a16="http://schemas.microsoft.com/office/drawing/2014/main" id="{6F33FB2C-BBD0-8AEB-E4A8-646692D4710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98" name="Rectangle 6942">
                    <a:extLst>
                      <a:ext uri="{FF2B5EF4-FFF2-40B4-BE49-F238E27FC236}">
                        <a16:creationId xmlns:a16="http://schemas.microsoft.com/office/drawing/2014/main" id="{5458F304-9A91-DB39-9D0C-FE3B721EE6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399" name="Rectangle 6943">
                    <a:extLst>
                      <a:ext uri="{FF2B5EF4-FFF2-40B4-BE49-F238E27FC236}">
                        <a16:creationId xmlns:a16="http://schemas.microsoft.com/office/drawing/2014/main" id="{C6E877C8-B168-4235-19BF-AF01F5583B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00" name="Rectangle 6944">
                    <a:extLst>
                      <a:ext uri="{FF2B5EF4-FFF2-40B4-BE49-F238E27FC236}">
                        <a16:creationId xmlns:a16="http://schemas.microsoft.com/office/drawing/2014/main" id="{C505EC56-89A4-472E-1467-4A74783A48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6401" name="Rectangle 6945">
                <a:extLst>
                  <a:ext uri="{FF2B5EF4-FFF2-40B4-BE49-F238E27FC236}">
                    <a16:creationId xmlns:a16="http://schemas.microsoft.com/office/drawing/2014/main" id="{4A221D20-DA32-AAEF-AF13-10CAA583A4D5}"/>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02" name="Group 6946">
              <a:extLst>
                <a:ext uri="{FF2B5EF4-FFF2-40B4-BE49-F238E27FC236}">
                  <a16:creationId xmlns:a16="http://schemas.microsoft.com/office/drawing/2014/main" id="{8CD2BB5A-847D-97DD-A984-66F2BE450B83}"/>
                </a:ext>
              </a:extLst>
            </p:cNvPr>
            <p:cNvGrpSpPr>
              <a:grpSpLocks/>
            </p:cNvGrpSpPr>
            <p:nvPr/>
          </p:nvGrpSpPr>
          <p:grpSpPr bwMode="auto">
            <a:xfrm>
              <a:off x="3591" y="475"/>
              <a:ext cx="682" cy="682"/>
              <a:chOff x="898" y="593"/>
              <a:chExt cx="870" cy="870"/>
            </a:xfrm>
          </p:grpSpPr>
          <p:grpSp>
            <p:nvGrpSpPr>
              <p:cNvPr id="26403" name="Group 6947">
                <a:extLst>
                  <a:ext uri="{FF2B5EF4-FFF2-40B4-BE49-F238E27FC236}">
                    <a16:creationId xmlns:a16="http://schemas.microsoft.com/office/drawing/2014/main" id="{BC5BE2BC-944C-CF33-13EA-DAEBD0D4FFD1}"/>
                  </a:ext>
                </a:extLst>
              </p:cNvPr>
              <p:cNvGrpSpPr>
                <a:grpSpLocks/>
              </p:cNvGrpSpPr>
              <p:nvPr/>
            </p:nvGrpSpPr>
            <p:grpSpPr bwMode="auto">
              <a:xfrm>
                <a:off x="898" y="593"/>
                <a:ext cx="870" cy="870"/>
                <a:chOff x="898" y="593"/>
                <a:chExt cx="870" cy="870"/>
              </a:xfrm>
            </p:grpSpPr>
            <p:grpSp>
              <p:nvGrpSpPr>
                <p:cNvPr id="26404" name="Group 6948">
                  <a:extLst>
                    <a:ext uri="{FF2B5EF4-FFF2-40B4-BE49-F238E27FC236}">
                      <a16:creationId xmlns:a16="http://schemas.microsoft.com/office/drawing/2014/main" id="{05732328-0D88-4835-3B0F-10625D5FB87A}"/>
                    </a:ext>
                  </a:extLst>
                </p:cNvPr>
                <p:cNvGrpSpPr>
                  <a:grpSpLocks/>
                </p:cNvGrpSpPr>
                <p:nvPr/>
              </p:nvGrpSpPr>
              <p:grpSpPr bwMode="auto">
                <a:xfrm>
                  <a:off x="898" y="593"/>
                  <a:ext cx="435" cy="87"/>
                  <a:chOff x="1565" y="1434"/>
                  <a:chExt cx="3625" cy="725"/>
                </a:xfrm>
              </p:grpSpPr>
              <p:sp>
                <p:nvSpPr>
                  <p:cNvPr id="26405" name="Rectangle 6949">
                    <a:extLst>
                      <a:ext uri="{FF2B5EF4-FFF2-40B4-BE49-F238E27FC236}">
                        <a16:creationId xmlns:a16="http://schemas.microsoft.com/office/drawing/2014/main" id="{268B0C43-2A2C-DE07-19D4-4231DB1FC5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06" name="Rectangle 6950">
                    <a:extLst>
                      <a:ext uri="{FF2B5EF4-FFF2-40B4-BE49-F238E27FC236}">
                        <a16:creationId xmlns:a16="http://schemas.microsoft.com/office/drawing/2014/main" id="{8A6D9F25-4687-566F-1E8B-80DA205606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07" name="Rectangle 6951">
                    <a:extLst>
                      <a:ext uri="{FF2B5EF4-FFF2-40B4-BE49-F238E27FC236}">
                        <a16:creationId xmlns:a16="http://schemas.microsoft.com/office/drawing/2014/main" id="{105C5AAB-059F-A4C5-6F55-8D752FF7DF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08" name="Rectangle 6952">
                    <a:extLst>
                      <a:ext uri="{FF2B5EF4-FFF2-40B4-BE49-F238E27FC236}">
                        <a16:creationId xmlns:a16="http://schemas.microsoft.com/office/drawing/2014/main" id="{4BAEB61F-60E5-F223-9C48-9ED3095A48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09" name="Rectangle 6953">
                    <a:extLst>
                      <a:ext uri="{FF2B5EF4-FFF2-40B4-BE49-F238E27FC236}">
                        <a16:creationId xmlns:a16="http://schemas.microsoft.com/office/drawing/2014/main" id="{0B06F001-F354-D15A-4D44-2F450F77A96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10" name="Group 6954">
                  <a:extLst>
                    <a:ext uri="{FF2B5EF4-FFF2-40B4-BE49-F238E27FC236}">
                      <a16:creationId xmlns:a16="http://schemas.microsoft.com/office/drawing/2014/main" id="{C64F49AA-B62B-62EC-A7A7-62D150B110DC}"/>
                    </a:ext>
                  </a:extLst>
                </p:cNvPr>
                <p:cNvGrpSpPr>
                  <a:grpSpLocks/>
                </p:cNvGrpSpPr>
                <p:nvPr/>
              </p:nvGrpSpPr>
              <p:grpSpPr bwMode="auto">
                <a:xfrm>
                  <a:off x="1333" y="593"/>
                  <a:ext cx="435" cy="87"/>
                  <a:chOff x="1565" y="1434"/>
                  <a:chExt cx="3625" cy="725"/>
                </a:xfrm>
              </p:grpSpPr>
              <p:sp>
                <p:nvSpPr>
                  <p:cNvPr id="26411" name="Rectangle 6955">
                    <a:extLst>
                      <a:ext uri="{FF2B5EF4-FFF2-40B4-BE49-F238E27FC236}">
                        <a16:creationId xmlns:a16="http://schemas.microsoft.com/office/drawing/2014/main" id="{E26D031C-BC48-8237-E90F-48CFDACC98C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12" name="Rectangle 6956">
                    <a:extLst>
                      <a:ext uri="{FF2B5EF4-FFF2-40B4-BE49-F238E27FC236}">
                        <a16:creationId xmlns:a16="http://schemas.microsoft.com/office/drawing/2014/main" id="{11D59F59-2562-620F-8D88-B5C8F3A1E85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13" name="Rectangle 6957">
                    <a:extLst>
                      <a:ext uri="{FF2B5EF4-FFF2-40B4-BE49-F238E27FC236}">
                        <a16:creationId xmlns:a16="http://schemas.microsoft.com/office/drawing/2014/main" id="{F2059C6A-BC20-C25E-D9A4-4EBAE819F2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14" name="Rectangle 6958">
                    <a:extLst>
                      <a:ext uri="{FF2B5EF4-FFF2-40B4-BE49-F238E27FC236}">
                        <a16:creationId xmlns:a16="http://schemas.microsoft.com/office/drawing/2014/main" id="{A59938C8-1E02-29DC-15BE-4B0673C4C5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15" name="Rectangle 6959">
                    <a:extLst>
                      <a:ext uri="{FF2B5EF4-FFF2-40B4-BE49-F238E27FC236}">
                        <a16:creationId xmlns:a16="http://schemas.microsoft.com/office/drawing/2014/main" id="{CDB53BB0-6B7A-8BC8-45BA-456A543293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16" name="Group 6960">
                  <a:extLst>
                    <a:ext uri="{FF2B5EF4-FFF2-40B4-BE49-F238E27FC236}">
                      <a16:creationId xmlns:a16="http://schemas.microsoft.com/office/drawing/2014/main" id="{34E8ACAD-1AAD-7600-659D-BF51F89FD974}"/>
                    </a:ext>
                  </a:extLst>
                </p:cNvPr>
                <p:cNvGrpSpPr>
                  <a:grpSpLocks/>
                </p:cNvGrpSpPr>
                <p:nvPr/>
              </p:nvGrpSpPr>
              <p:grpSpPr bwMode="auto">
                <a:xfrm>
                  <a:off x="898" y="680"/>
                  <a:ext cx="435" cy="87"/>
                  <a:chOff x="1565" y="1434"/>
                  <a:chExt cx="3625" cy="725"/>
                </a:xfrm>
              </p:grpSpPr>
              <p:sp>
                <p:nvSpPr>
                  <p:cNvPr id="26417" name="Rectangle 6961">
                    <a:extLst>
                      <a:ext uri="{FF2B5EF4-FFF2-40B4-BE49-F238E27FC236}">
                        <a16:creationId xmlns:a16="http://schemas.microsoft.com/office/drawing/2014/main" id="{4DC82693-7201-D944-E3BA-C4A28C95EE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18" name="Rectangle 6962">
                    <a:extLst>
                      <a:ext uri="{FF2B5EF4-FFF2-40B4-BE49-F238E27FC236}">
                        <a16:creationId xmlns:a16="http://schemas.microsoft.com/office/drawing/2014/main" id="{AE880BD8-4661-D027-664A-ED30E65042B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19" name="Rectangle 6963">
                    <a:extLst>
                      <a:ext uri="{FF2B5EF4-FFF2-40B4-BE49-F238E27FC236}">
                        <a16:creationId xmlns:a16="http://schemas.microsoft.com/office/drawing/2014/main" id="{D53DB5BE-30FC-BA05-8A4D-5AB1C521EDD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20" name="Rectangle 6964">
                    <a:extLst>
                      <a:ext uri="{FF2B5EF4-FFF2-40B4-BE49-F238E27FC236}">
                        <a16:creationId xmlns:a16="http://schemas.microsoft.com/office/drawing/2014/main" id="{8BD09579-8C88-A2A9-204B-D465E45A2B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21" name="Rectangle 6965">
                    <a:extLst>
                      <a:ext uri="{FF2B5EF4-FFF2-40B4-BE49-F238E27FC236}">
                        <a16:creationId xmlns:a16="http://schemas.microsoft.com/office/drawing/2014/main" id="{79FB0BD9-3089-5BA1-BDED-575AFF4D7E0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 name="Group 6966">
                  <a:extLst>
                    <a:ext uri="{FF2B5EF4-FFF2-40B4-BE49-F238E27FC236}">
                      <a16:creationId xmlns:a16="http://schemas.microsoft.com/office/drawing/2014/main" id="{4D45AF9A-C6A6-885B-450F-879A8279588D}"/>
                    </a:ext>
                  </a:extLst>
                </p:cNvPr>
                <p:cNvGrpSpPr>
                  <a:grpSpLocks/>
                </p:cNvGrpSpPr>
                <p:nvPr/>
              </p:nvGrpSpPr>
              <p:grpSpPr bwMode="auto">
                <a:xfrm>
                  <a:off x="1333" y="680"/>
                  <a:ext cx="435" cy="87"/>
                  <a:chOff x="1565" y="1434"/>
                  <a:chExt cx="3625" cy="725"/>
                </a:xfrm>
              </p:grpSpPr>
              <p:sp>
                <p:nvSpPr>
                  <p:cNvPr id="26423" name="Rectangle 6967">
                    <a:extLst>
                      <a:ext uri="{FF2B5EF4-FFF2-40B4-BE49-F238E27FC236}">
                        <a16:creationId xmlns:a16="http://schemas.microsoft.com/office/drawing/2014/main" id="{0FEDD28D-0A0B-5D67-E18D-952A5BA6A0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24" name="Rectangle 6968">
                    <a:extLst>
                      <a:ext uri="{FF2B5EF4-FFF2-40B4-BE49-F238E27FC236}">
                        <a16:creationId xmlns:a16="http://schemas.microsoft.com/office/drawing/2014/main" id="{23D1EE25-2746-A36C-CE82-D2C9C4C36A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25" name="Rectangle 6969">
                    <a:extLst>
                      <a:ext uri="{FF2B5EF4-FFF2-40B4-BE49-F238E27FC236}">
                        <a16:creationId xmlns:a16="http://schemas.microsoft.com/office/drawing/2014/main" id="{8EF59ED7-1C63-17E1-24B0-57EB3392C86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26" name="Rectangle 6970">
                    <a:extLst>
                      <a:ext uri="{FF2B5EF4-FFF2-40B4-BE49-F238E27FC236}">
                        <a16:creationId xmlns:a16="http://schemas.microsoft.com/office/drawing/2014/main" id="{36454BFF-CEB6-C21E-1367-1736585C838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27" name="Rectangle 6971">
                    <a:extLst>
                      <a:ext uri="{FF2B5EF4-FFF2-40B4-BE49-F238E27FC236}">
                        <a16:creationId xmlns:a16="http://schemas.microsoft.com/office/drawing/2014/main" id="{65355583-D9BA-C0F4-AD70-731A5EB588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8" name="Group 6972">
                  <a:extLst>
                    <a:ext uri="{FF2B5EF4-FFF2-40B4-BE49-F238E27FC236}">
                      <a16:creationId xmlns:a16="http://schemas.microsoft.com/office/drawing/2014/main" id="{CF87BDB9-43D0-94DB-4C8D-E9130F2D7359}"/>
                    </a:ext>
                  </a:extLst>
                </p:cNvPr>
                <p:cNvGrpSpPr>
                  <a:grpSpLocks/>
                </p:cNvGrpSpPr>
                <p:nvPr/>
              </p:nvGrpSpPr>
              <p:grpSpPr bwMode="auto">
                <a:xfrm>
                  <a:off x="898" y="767"/>
                  <a:ext cx="435" cy="87"/>
                  <a:chOff x="1565" y="1434"/>
                  <a:chExt cx="3625" cy="725"/>
                </a:xfrm>
              </p:grpSpPr>
              <p:sp>
                <p:nvSpPr>
                  <p:cNvPr id="26429" name="Rectangle 6973">
                    <a:extLst>
                      <a:ext uri="{FF2B5EF4-FFF2-40B4-BE49-F238E27FC236}">
                        <a16:creationId xmlns:a16="http://schemas.microsoft.com/office/drawing/2014/main" id="{DA62D36E-CA08-7A89-86C9-4540894954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0" name="Rectangle 6974">
                    <a:extLst>
                      <a:ext uri="{FF2B5EF4-FFF2-40B4-BE49-F238E27FC236}">
                        <a16:creationId xmlns:a16="http://schemas.microsoft.com/office/drawing/2014/main" id="{7CB61B1F-0960-CF2B-F792-C08110B255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1" name="Rectangle 6975">
                    <a:extLst>
                      <a:ext uri="{FF2B5EF4-FFF2-40B4-BE49-F238E27FC236}">
                        <a16:creationId xmlns:a16="http://schemas.microsoft.com/office/drawing/2014/main" id="{B8BC463E-02BE-4BB2-5D1F-9586BA2DA3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2" name="Rectangle 6976">
                    <a:extLst>
                      <a:ext uri="{FF2B5EF4-FFF2-40B4-BE49-F238E27FC236}">
                        <a16:creationId xmlns:a16="http://schemas.microsoft.com/office/drawing/2014/main" id="{397D588A-25AF-A47B-C75B-BEF4772A05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3" name="Rectangle 6977">
                    <a:extLst>
                      <a:ext uri="{FF2B5EF4-FFF2-40B4-BE49-F238E27FC236}">
                        <a16:creationId xmlns:a16="http://schemas.microsoft.com/office/drawing/2014/main" id="{23BDA7FF-8970-FD85-FA5D-4B063B3305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34" name="Group 6978">
                  <a:extLst>
                    <a:ext uri="{FF2B5EF4-FFF2-40B4-BE49-F238E27FC236}">
                      <a16:creationId xmlns:a16="http://schemas.microsoft.com/office/drawing/2014/main" id="{ACE67B71-D2E6-7860-20DF-00C3D72DEE62}"/>
                    </a:ext>
                  </a:extLst>
                </p:cNvPr>
                <p:cNvGrpSpPr>
                  <a:grpSpLocks/>
                </p:cNvGrpSpPr>
                <p:nvPr/>
              </p:nvGrpSpPr>
              <p:grpSpPr bwMode="auto">
                <a:xfrm>
                  <a:off x="1333" y="767"/>
                  <a:ext cx="435" cy="87"/>
                  <a:chOff x="1565" y="1434"/>
                  <a:chExt cx="3625" cy="725"/>
                </a:xfrm>
              </p:grpSpPr>
              <p:sp>
                <p:nvSpPr>
                  <p:cNvPr id="26435" name="Rectangle 6979">
                    <a:extLst>
                      <a:ext uri="{FF2B5EF4-FFF2-40B4-BE49-F238E27FC236}">
                        <a16:creationId xmlns:a16="http://schemas.microsoft.com/office/drawing/2014/main" id="{43EA5D6A-1822-F4F3-784D-70F072FFE4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6" name="Rectangle 6980">
                    <a:extLst>
                      <a:ext uri="{FF2B5EF4-FFF2-40B4-BE49-F238E27FC236}">
                        <a16:creationId xmlns:a16="http://schemas.microsoft.com/office/drawing/2014/main" id="{EB8DB9BF-5111-2853-AF54-F0F9761039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7" name="Rectangle 6981">
                    <a:extLst>
                      <a:ext uri="{FF2B5EF4-FFF2-40B4-BE49-F238E27FC236}">
                        <a16:creationId xmlns:a16="http://schemas.microsoft.com/office/drawing/2014/main" id="{363B712B-B5C8-E845-6318-1D947D8631F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8" name="Rectangle 6982">
                    <a:extLst>
                      <a:ext uri="{FF2B5EF4-FFF2-40B4-BE49-F238E27FC236}">
                        <a16:creationId xmlns:a16="http://schemas.microsoft.com/office/drawing/2014/main" id="{98E02757-B361-63B8-FFCE-9C898A53F7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39" name="Rectangle 6983">
                    <a:extLst>
                      <a:ext uri="{FF2B5EF4-FFF2-40B4-BE49-F238E27FC236}">
                        <a16:creationId xmlns:a16="http://schemas.microsoft.com/office/drawing/2014/main" id="{97CD080C-3D2A-5AAD-598C-D053B1FD3D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40" name="Group 6984">
                  <a:extLst>
                    <a:ext uri="{FF2B5EF4-FFF2-40B4-BE49-F238E27FC236}">
                      <a16:creationId xmlns:a16="http://schemas.microsoft.com/office/drawing/2014/main" id="{B64508AD-8E05-AF2F-7B01-63E46EEFA39C}"/>
                    </a:ext>
                  </a:extLst>
                </p:cNvPr>
                <p:cNvGrpSpPr>
                  <a:grpSpLocks/>
                </p:cNvGrpSpPr>
                <p:nvPr/>
              </p:nvGrpSpPr>
              <p:grpSpPr bwMode="auto">
                <a:xfrm>
                  <a:off x="898" y="854"/>
                  <a:ext cx="435" cy="87"/>
                  <a:chOff x="1565" y="1434"/>
                  <a:chExt cx="3625" cy="725"/>
                </a:xfrm>
              </p:grpSpPr>
              <p:sp>
                <p:nvSpPr>
                  <p:cNvPr id="26441" name="Rectangle 6985">
                    <a:extLst>
                      <a:ext uri="{FF2B5EF4-FFF2-40B4-BE49-F238E27FC236}">
                        <a16:creationId xmlns:a16="http://schemas.microsoft.com/office/drawing/2014/main" id="{F1834A38-C120-E0F9-B070-EE903F6EC9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42" name="Rectangle 6986">
                    <a:extLst>
                      <a:ext uri="{FF2B5EF4-FFF2-40B4-BE49-F238E27FC236}">
                        <a16:creationId xmlns:a16="http://schemas.microsoft.com/office/drawing/2014/main" id="{EEBD87D5-813D-5A00-DC62-873C381449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43" name="Rectangle 6987">
                    <a:extLst>
                      <a:ext uri="{FF2B5EF4-FFF2-40B4-BE49-F238E27FC236}">
                        <a16:creationId xmlns:a16="http://schemas.microsoft.com/office/drawing/2014/main" id="{B92F7940-07C9-75E4-DD5D-69C0DED37B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44" name="Rectangle 6988">
                    <a:extLst>
                      <a:ext uri="{FF2B5EF4-FFF2-40B4-BE49-F238E27FC236}">
                        <a16:creationId xmlns:a16="http://schemas.microsoft.com/office/drawing/2014/main" id="{B7AEBD07-F661-1D25-BFE7-CD4454B12C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45" name="Rectangle 6989">
                    <a:extLst>
                      <a:ext uri="{FF2B5EF4-FFF2-40B4-BE49-F238E27FC236}">
                        <a16:creationId xmlns:a16="http://schemas.microsoft.com/office/drawing/2014/main" id="{1E39955D-CB03-7EDE-FB5E-9E392342EFC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46" name="Group 6990">
                  <a:extLst>
                    <a:ext uri="{FF2B5EF4-FFF2-40B4-BE49-F238E27FC236}">
                      <a16:creationId xmlns:a16="http://schemas.microsoft.com/office/drawing/2014/main" id="{224D9771-6262-1FC3-0A20-7CC9CC011161}"/>
                    </a:ext>
                  </a:extLst>
                </p:cNvPr>
                <p:cNvGrpSpPr>
                  <a:grpSpLocks/>
                </p:cNvGrpSpPr>
                <p:nvPr/>
              </p:nvGrpSpPr>
              <p:grpSpPr bwMode="auto">
                <a:xfrm>
                  <a:off x="1333" y="854"/>
                  <a:ext cx="435" cy="87"/>
                  <a:chOff x="1565" y="1434"/>
                  <a:chExt cx="3625" cy="725"/>
                </a:xfrm>
              </p:grpSpPr>
              <p:sp>
                <p:nvSpPr>
                  <p:cNvPr id="26447" name="Rectangle 6991">
                    <a:extLst>
                      <a:ext uri="{FF2B5EF4-FFF2-40B4-BE49-F238E27FC236}">
                        <a16:creationId xmlns:a16="http://schemas.microsoft.com/office/drawing/2014/main" id="{FAA6D3B7-D284-CF6E-9429-8E8F2130419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48" name="Rectangle 6992">
                    <a:extLst>
                      <a:ext uri="{FF2B5EF4-FFF2-40B4-BE49-F238E27FC236}">
                        <a16:creationId xmlns:a16="http://schemas.microsoft.com/office/drawing/2014/main" id="{C5D7C742-6C28-B90A-4BB6-5AE9ACD399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49" name="Rectangle 6993">
                    <a:extLst>
                      <a:ext uri="{FF2B5EF4-FFF2-40B4-BE49-F238E27FC236}">
                        <a16:creationId xmlns:a16="http://schemas.microsoft.com/office/drawing/2014/main" id="{B84A6F65-AE29-512F-995A-45DA866A1C1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50" name="Rectangle 6994">
                    <a:extLst>
                      <a:ext uri="{FF2B5EF4-FFF2-40B4-BE49-F238E27FC236}">
                        <a16:creationId xmlns:a16="http://schemas.microsoft.com/office/drawing/2014/main" id="{ECABF60B-9119-39A8-77B9-FEA5601C3D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51" name="Rectangle 6995">
                    <a:extLst>
                      <a:ext uri="{FF2B5EF4-FFF2-40B4-BE49-F238E27FC236}">
                        <a16:creationId xmlns:a16="http://schemas.microsoft.com/office/drawing/2014/main" id="{55C63CB2-9138-FBF6-F4F5-335BF9D659E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52" name="Group 6996">
                  <a:extLst>
                    <a:ext uri="{FF2B5EF4-FFF2-40B4-BE49-F238E27FC236}">
                      <a16:creationId xmlns:a16="http://schemas.microsoft.com/office/drawing/2014/main" id="{AACC71F8-FD50-8234-9124-F3BE71BB3AE7}"/>
                    </a:ext>
                  </a:extLst>
                </p:cNvPr>
                <p:cNvGrpSpPr>
                  <a:grpSpLocks/>
                </p:cNvGrpSpPr>
                <p:nvPr/>
              </p:nvGrpSpPr>
              <p:grpSpPr bwMode="auto">
                <a:xfrm>
                  <a:off x="898" y="941"/>
                  <a:ext cx="435" cy="87"/>
                  <a:chOff x="1565" y="1434"/>
                  <a:chExt cx="3625" cy="725"/>
                </a:xfrm>
              </p:grpSpPr>
              <p:sp>
                <p:nvSpPr>
                  <p:cNvPr id="26453" name="Rectangle 6997">
                    <a:extLst>
                      <a:ext uri="{FF2B5EF4-FFF2-40B4-BE49-F238E27FC236}">
                        <a16:creationId xmlns:a16="http://schemas.microsoft.com/office/drawing/2014/main" id="{3DE44B3D-6538-9ADE-0444-77535D5D0A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54" name="Rectangle 6998">
                    <a:extLst>
                      <a:ext uri="{FF2B5EF4-FFF2-40B4-BE49-F238E27FC236}">
                        <a16:creationId xmlns:a16="http://schemas.microsoft.com/office/drawing/2014/main" id="{566C744C-5516-27C8-976C-782AAC10B70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55" name="Rectangle 6999">
                    <a:extLst>
                      <a:ext uri="{FF2B5EF4-FFF2-40B4-BE49-F238E27FC236}">
                        <a16:creationId xmlns:a16="http://schemas.microsoft.com/office/drawing/2014/main" id="{1952B658-99C3-6EAF-AF8D-F32C3D8010C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56" name="Rectangle 7000">
                    <a:extLst>
                      <a:ext uri="{FF2B5EF4-FFF2-40B4-BE49-F238E27FC236}">
                        <a16:creationId xmlns:a16="http://schemas.microsoft.com/office/drawing/2014/main" id="{D921D1FB-2776-DB27-261F-A4F5C9B6AD4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57" name="Rectangle 7001">
                    <a:extLst>
                      <a:ext uri="{FF2B5EF4-FFF2-40B4-BE49-F238E27FC236}">
                        <a16:creationId xmlns:a16="http://schemas.microsoft.com/office/drawing/2014/main" id="{72EC5EFE-CF85-D4AD-C416-0C01B5AB11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58" name="Group 7002">
                  <a:extLst>
                    <a:ext uri="{FF2B5EF4-FFF2-40B4-BE49-F238E27FC236}">
                      <a16:creationId xmlns:a16="http://schemas.microsoft.com/office/drawing/2014/main" id="{5FDB6773-70E8-843D-CF1D-BECB4F820897}"/>
                    </a:ext>
                  </a:extLst>
                </p:cNvPr>
                <p:cNvGrpSpPr>
                  <a:grpSpLocks/>
                </p:cNvGrpSpPr>
                <p:nvPr/>
              </p:nvGrpSpPr>
              <p:grpSpPr bwMode="auto">
                <a:xfrm>
                  <a:off x="1333" y="941"/>
                  <a:ext cx="435" cy="87"/>
                  <a:chOff x="1565" y="1434"/>
                  <a:chExt cx="3625" cy="725"/>
                </a:xfrm>
              </p:grpSpPr>
              <p:sp>
                <p:nvSpPr>
                  <p:cNvPr id="26459" name="Rectangle 7003">
                    <a:extLst>
                      <a:ext uri="{FF2B5EF4-FFF2-40B4-BE49-F238E27FC236}">
                        <a16:creationId xmlns:a16="http://schemas.microsoft.com/office/drawing/2014/main" id="{3018DC9F-ED8F-E343-62FE-201A707AFDA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0" name="Rectangle 7004">
                    <a:extLst>
                      <a:ext uri="{FF2B5EF4-FFF2-40B4-BE49-F238E27FC236}">
                        <a16:creationId xmlns:a16="http://schemas.microsoft.com/office/drawing/2014/main" id="{3629D497-DB4F-8AA3-50B6-77CCB6E696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1" name="Rectangle 7005">
                    <a:extLst>
                      <a:ext uri="{FF2B5EF4-FFF2-40B4-BE49-F238E27FC236}">
                        <a16:creationId xmlns:a16="http://schemas.microsoft.com/office/drawing/2014/main" id="{84810936-1049-CC24-D13A-3DFA5EB1548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2" name="Rectangle 7006">
                    <a:extLst>
                      <a:ext uri="{FF2B5EF4-FFF2-40B4-BE49-F238E27FC236}">
                        <a16:creationId xmlns:a16="http://schemas.microsoft.com/office/drawing/2014/main" id="{7733B64B-9D47-63F5-B4C7-712DDE9BEC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3" name="Rectangle 7007">
                    <a:extLst>
                      <a:ext uri="{FF2B5EF4-FFF2-40B4-BE49-F238E27FC236}">
                        <a16:creationId xmlns:a16="http://schemas.microsoft.com/office/drawing/2014/main" id="{EEDF0DFB-02C2-4914-E166-E3F9E1C7C8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64" name="Group 7008">
                  <a:extLst>
                    <a:ext uri="{FF2B5EF4-FFF2-40B4-BE49-F238E27FC236}">
                      <a16:creationId xmlns:a16="http://schemas.microsoft.com/office/drawing/2014/main" id="{EEA52DEA-20C3-3419-E4F2-FF813A4FEEE8}"/>
                    </a:ext>
                  </a:extLst>
                </p:cNvPr>
                <p:cNvGrpSpPr>
                  <a:grpSpLocks/>
                </p:cNvGrpSpPr>
                <p:nvPr/>
              </p:nvGrpSpPr>
              <p:grpSpPr bwMode="auto">
                <a:xfrm>
                  <a:off x="898" y="1028"/>
                  <a:ext cx="435" cy="87"/>
                  <a:chOff x="1565" y="1434"/>
                  <a:chExt cx="3625" cy="725"/>
                </a:xfrm>
              </p:grpSpPr>
              <p:sp>
                <p:nvSpPr>
                  <p:cNvPr id="26465" name="Rectangle 7009">
                    <a:extLst>
                      <a:ext uri="{FF2B5EF4-FFF2-40B4-BE49-F238E27FC236}">
                        <a16:creationId xmlns:a16="http://schemas.microsoft.com/office/drawing/2014/main" id="{4BEDA0EF-2CF2-0802-298D-0DAC811A7B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6" name="Rectangle 7010">
                    <a:extLst>
                      <a:ext uri="{FF2B5EF4-FFF2-40B4-BE49-F238E27FC236}">
                        <a16:creationId xmlns:a16="http://schemas.microsoft.com/office/drawing/2014/main" id="{1C482FA0-767A-421E-7E6B-60DD294DCB5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7" name="Rectangle 7011">
                    <a:extLst>
                      <a:ext uri="{FF2B5EF4-FFF2-40B4-BE49-F238E27FC236}">
                        <a16:creationId xmlns:a16="http://schemas.microsoft.com/office/drawing/2014/main" id="{833BF68B-B9C2-88D4-DFB0-CC5A6258AEE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8" name="Rectangle 7012">
                    <a:extLst>
                      <a:ext uri="{FF2B5EF4-FFF2-40B4-BE49-F238E27FC236}">
                        <a16:creationId xmlns:a16="http://schemas.microsoft.com/office/drawing/2014/main" id="{EC3100B8-24E0-55BA-E2ED-473EA5075D9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69" name="Rectangle 7013">
                    <a:extLst>
                      <a:ext uri="{FF2B5EF4-FFF2-40B4-BE49-F238E27FC236}">
                        <a16:creationId xmlns:a16="http://schemas.microsoft.com/office/drawing/2014/main" id="{421D90B3-901A-223D-F208-28B41BA092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70" name="Group 7014">
                  <a:extLst>
                    <a:ext uri="{FF2B5EF4-FFF2-40B4-BE49-F238E27FC236}">
                      <a16:creationId xmlns:a16="http://schemas.microsoft.com/office/drawing/2014/main" id="{38688512-1F87-F75E-E6B6-FB27BCADFBDF}"/>
                    </a:ext>
                  </a:extLst>
                </p:cNvPr>
                <p:cNvGrpSpPr>
                  <a:grpSpLocks/>
                </p:cNvGrpSpPr>
                <p:nvPr/>
              </p:nvGrpSpPr>
              <p:grpSpPr bwMode="auto">
                <a:xfrm>
                  <a:off x="1333" y="1028"/>
                  <a:ext cx="435" cy="87"/>
                  <a:chOff x="1565" y="1434"/>
                  <a:chExt cx="3625" cy="725"/>
                </a:xfrm>
              </p:grpSpPr>
              <p:sp>
                <p:nvSpPr>
                  <p:cNvPr id="26471" name="Rectangle 7015">
                    <a:extLst>
                      <a:ext uri="{FF2B5EF4-FFF2-40B4-BE49-F238E27FC236}">
                        <a16:creationId xmlns:a16="http://schemas.microsoft.com/office/drawing/2014/main" id="{5D73430D-3542-A21B-34D2-FF0BF8FE9F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72" name="Rectangle 7016">
                    <a:extLst>
                      <a:ext uri="{FF2B5EF4-FFF2-40B4-BE49-F238E27FC236}">
                        <a16:creationId xmlns:a16="http://schemas.microsoft.com/office/drawing/2014/main" id="{EF0E890E-F803-BABC-55A3-3A9B79B83C3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73" name="Rectangle 7017">
                    <a:extLst>
                      <a:ext uri="{FF2B5EF4-FFF2-40B4-BE49-F238E27FC236}">
                        <a16:creationId xmlns:a16="http://schemas.microsoft.com/office/drawing/2014/main" id="{3B76CBD1-EDD1-E2AF-BE6E-CE4635307B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74" name="Rectangle 7018">
                    <a:extLst>
                      <a:ext uri="{FF2B5EF4-FFF2-40B4-BE49-F238E27FC236}">
                        <a16:creationId xmlns:a16="http://schemas.microsoft.com/office/drawing/2014/main" id="{0CD4578E-846D-EF31-C335-662867B59C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75" name="Rectangle 7019">
                    <a:extLst>
                      <a:ext uri="{FF2B5EF4-FFF2-40B4-BE49-F238E27FC236}">
                        <a16:creationId xmlns:a16="http://schemas.microsoft.com/office/drawing/2014/main" id="{4851512C-2FC0-6920-A943-AFE363A1F4D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76" name="Group 7020">
                  <a:extLst>
                    <a:ext uri="{FF2B5EF4-FFF2-40B4-BE49-F238E27FC236}">
                      <a16:creationId xmlns:a16="http://schemas.microsoft.com/office/drawing/2014/main" id="{DCD96A71-6119-18B3-6E77-920A6700121A}"/>
                    </a:ext>
                  </a:extLst>
                </p:cNvPr>
                <p:cNvGrpSpPr>
                  <a:grpSpLocks/>
                </p:cNvGrpSpPr>
                <p:nvPr/>
              </p:nvGrpSpPr>
              <p:grpSpPr bwMode="auto">
                <a:xfrm>
                  <a:off x="898" y="1115"/>
                  <a:ext cx="435" cy="87"/>
                  <a:chOff x="1565" y="1434"/>
                  <a:chExt cx="3625" cy="725"/>
                </a:xfrm>
              </p:grpSpPr>
              <p:sp>
                <p:nvSpPr>
                  <p:cNvPr id="26477" name="Rectangle 7021">
                    <a:extLst>
                      <a:ext uri="{FF2B5EF4-FFF2-40B4-BE49-F238E27FC236}">
                        <a16:creationId xmlns:a16="http://schemas.microsoft.com/office/drawing/2014/main" id="{F8C55855-9335-DE06-6CB1-D5A9DA26B9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78" name="Rectangle 7022">
                    <a:extLst>
                      <a:ext uri="{FF2B5EF4-FFF2-40B4-BE49-F238E27FC236}">
                        <a16:creationId xmlns:a16="http://schemas.microsoft.com/office/drawing/2014/main" id="{FFEFCEB8-DE51-8093-C7A8-23111D42F8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79" name="Rectangle 7023">
                    <a:extLst>
                      <a:ext uri="{FF2B5EF4-FFF2-40B4-BE49-F238E27FC236}">
                        <a16:creationId xmlns:a16="http://schemas.microsoft.com/office/drawing/2014/main" id="{F839DE57-6642-2532-B03F-D034CAC926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80" name="Rectangle 7024">
                    <a:extLst>
                      <a:ext uri="{FF2B5EF4-FFF2-40B4-BE49-F238E27FC236}">
                        <a16:creationId xmlns:a16="http://schemas.microsoft.com/office/drawing/2014/main" id="{FB2683F6-3AF3-807B-FC7B-6FECC7A3E8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81" name="Rectangle 7025">
                    <a:extLst>
                      <a:ext uri="{FF2B5EF4-FFF2-40B4-BE49-F238E27FC236}">
                        <a16:creationId xmlns:a16="http://schemas.microsoft.com/office/drawing/2014/main" id="{42F2C004-174F-83DB-F872-9B7D9ECA83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82" name="Group 7026">
                  <a:extLst>
                    <a:ext uri="{FF2B5EF4-FFF2-40B4-BE49-F238E27FC236}">
                      <a16:creationId xmlns:a16="http://schemas.microsoft.com/office/drawing/2014/main" id="{E9A308E3-7B5E-EF92-9B79-7276D7B1E848}"/>
                    </a:ext>
                  </a:extLst>
                </p:cNvPr>
                <p:cNvGrpSpPr>
                  <a:grpSpLocks/>
                </p:cNvGrpSpPr>
                <p:nvPr/>
              </p:nvGrpSpPr>
              <p:grpSpPr bwMode="auto">
                <a:xfrm>
                  <a:off x="1333" y="1115"/>
                  <a:ext cx="435" cy="87"/>
                  <a:chOff x="1565" y="1434"/>
                  <a:chExt cx="3625" cy="725"/>
                </a:xfrm>
              </p:grpSpPr>
              <p:sp>
                <p:nvSpPr>
                  <p:cNvPr id="26483" name="Rectangle 7027">
                    <a:extLst>
                      <a:ext uri="{FF2B5EF4-FFF2-40B4-BE49-F238E27FC236}">
                        <a16:creationId xmlns:a16="http://schemas.microsoft.com/office/drawing/2014/main" id="{BBDD7794-DD7B-2201-D39C-AABE56CB79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84" name="Rectangle 7028">
                    <a:extLst>
                      <a:ext uri="{FF2B5EF4-FFF2-40B4-BE49-F238E27FC236}">
                        <a16:creationId xmlns:a16="http://schemas.microsoft.com/office/drawing/2014/main" id="{875E4C87-3071-1F84-B957-989F8FAF64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85" name="Rectangle 7029">
                    <a:extLst>
                      <a:ext uri="{FF2B5EF4-FFF2-40B4-BE49-F238E27FC236}">
                        <a16:creationId xmlns:a16="http://schemas.microsoft.com/office/drawing/2014/main" id="{9F5DE98E-84B4-8302-FF20-87A8771432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86" name="Rectangle 7030">
                    <a:extLst>
                      <a:ext uri="{FF2B5EF4-FFF2-40B4-BE49-F238E27FC236}">
                        <a16:creationId xmlns:a16="http://schemas.microsoft.com/office/drawing/2014/main" id="{6022D2B4-6B39-81D2-DFC0-C72A881C54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87" name="Rectangle 7031">
                    <a:extLst>
                      <a:ext uri="{FF2B5EF4-FFF2-40B4-BE49-F238E27FC236}">
                        <a16:creationId xmlns:a16="http://schemas.microsoft.com/office/drawing/2014/main" id="{6BD576AD-673C-BB2D-8E7F-A39AF29337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88" name="Group 7032">
                  <a:extLst>
                    <a:ext uri="{FF2B5EF4-FFF2-40B4-BE49-F238E27FC236}">
                      <a16:creationId xmlns:a16="http://schemas.microsoft.com/office/drawing/2014/main" id="{AE6C6958-2789-B281-AFD9-A5ABEB992804}"/>
                    </a:ext>
                  </a:extLst>
                </p:cNvPr>
                <p:cNvGrpSpPr>
                  <a:grpSpLocks/>
                </p:cNvGrpSpPr>
                <p:nvPr/>
              </p:nvGrpSpPr>
              <p:grpSpPr bwMode="auto">
                <a:xfrm>
                  <a:off x="898" y="1202"/>
                  <a:ext cx="435" cy="87"/>
                  <a:chOff x="1565" y="1434"/>
                  <a:chExt cx="3625" cy="725"/>
                </a:xfrm>
              </p:grpSpPr>
              <p:sp>
                <p:nvSpPr>
                  <p:cNvPr id="26489" name="Rectangle 7033">
                    <a:extLst>
                      <a:ext uri="{FF2B5EF4-FFF2-40B4-BE49-F238E27FC236}">
                        <a16:creationId xmlns:a16="http://schemas.microsoft.com/office/drawing/2014/main" id="{19A2166C-7CA1-4359-BDF3-4E28D56ED05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0" name="Rectangle 7034">
                    <a:extLst>
                      <a:ext uri="{FF2B5EF4-FFF2-40B4-BE49-F238E27FC236}">
                        <a16:creationId xmlns:a16="http://schemas.microsoft.com/office/drawing/2014/main" id="{BDE8BCB4-3DA1-2F6D-5746-AA02CB6D9A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1" name="Rectangle 7035">
                    <a:extLst>
                      <a:ext uri="{FF2B5EF4-FFF2-40B4-BE49-F238E27FC236}">
                        <a16:creationId xmlns:a16="http://schemas.microsoft.com/office/drawing/2014/main" id="{4488FF06-327C-0BA0-F8F3-1D33C12AAF9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2" name="Rectangle 7036">
                    <a:extLst>
                      <a:ext uri="{FF2B5EF4-FFF2-40B4-BE49-F238E27FC236}">
                        <a16:creationId xmlns:a16="http://schemas.microsoft.com/office/drawing/2014/main" id="{3B998BDA-CBDC-3653-22EF-F725BF2311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3" name="Rectangle 7037">
                    <a:extLst>
                      <a:ext uri="{FF2B5EF4-FFF2-40B4-BE49-F238E27FC236}">
                        <a16:creationId xmlns:a16="http://schemas.microsoft.com/office/drawing/2014/main" id="{84F6CAE2-1E28-6343-09DA-3F12B7E396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94" name="Group 7038">
                  <a:extLst>
                    <a:ext uri="{FF2B5EF4-FFF2-40B4-BE49-F238E27FC236}">
                      <a16:creationId xmlns:a16="http://schemas.microsoft.com/office/drawing/2014/main" id="{2FE7E538-A505-9D05-690A-60A1C9F5D52C}"/>
                    </a:ext>
                  </a:extLst>
                </p:cNvPr>
                <p:cNvGrpSpPr>
                  <a:grpSpLocks/>
                </p:cNvGrpSpPr>
                <p:nvPr/>
              </p:nvGrpSpPr>
              <p:grpSpPr bwMode="auto">
                <a:xfrm>
                  <a:off x="1333" y="1202"/>
                  <a:ext cx="435" cy="87"/>
                  <a:chOff x="1565" y="1434"/>
                  <a:chExt cx="3625" cy="725"/>
                </a:xfrm>
              </p:grpSpPr>
              <p:sp>
                <p:nvSpPr>
                  <p:cNvPr id="26495" name="Rectangle 7039">
                    <a:extLst>
                      <a:ext uri="{FF2B5EF4-FFF2-40B4-BE49-F238E27FC236}">
                        <a16:creationId xmlns:a16="http://schemas.microsoft.com/office/drawing/2014/main" id="{298B70AF-E495-AE01-4D68-6DA6289ECD8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6" name="Rectangle 7040">
                    <a:extLst>
                      <a:ext uri="{FF2B5EF4-FFF2-40B4-BE49-F238E27FC236}">
                        <a16:creationId xmlns:a16="http://schemas.microsoft.com/office/drawing/2014/main" id="{33FED12D-A3AB-E301-8C11-89C6A2B6077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7" name="Rectangle 7041">
                    <a:extLst>
                      <a:ext uri="{FF2B5EF4-FFF2-40B4-BE49-F238E27FC236}">
                        <a16:creationId xmlns:a16="http://schemas.microsoft.com/office/drawing/2014/main" id="{625B9D30-72D2-B1DC-4FEA-8AFD24C731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8" name="Rectangle 7042">
                    <a:extLst>
                      <a:ext uri="{FF2B5EF4-FFF2-40B4-BE49-F238E27FC236}">
                        <a16:creationId xmlns:a16="http://schemas.microsoft.com/office/drawing/2014/main" id="{4BE0F77F-A364-E3D4-6180-DBAB43B5F49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499" name="Rectangle 7043">
                    <a:extLst>
                      <a:ext uri="{FF2B5EF4-FFF2-40B4-BE49-F238E27FC236}">
                        <a16:creationId xmlns:a16="http://schemas.microsoft.com/office/drawing/2014/main" id="{605A6018-8832-626B-2FBE-E44E6F191EF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00" name="Group 7044">
                  <a:extLst>
                    <a:ext uri="{FF2B5EF4-FFF2-40B4-BE49-F238E27FC236}">
                      <a16:creationId xmlns:a16="http://schemas.microsoft.com/office/drawing/2014/main" id="{8C00254F-C9A1-BD7D-EC37-C3242C91ADF9}"/>
                    </a:ext>
                  </a:extLst>
                </p:cNvPr>
                <p:cNvGrpSpPr>
                  <a:grpSpLocks/>
                </p:cNvGrpSpPr>
                <p:nvPr/>
              </p:nvGrpSpPr>
              <p:grpSpPr bwMode="auto">
                <a:xfrm>
                  <a:off x="898" y="1289"/>
                  <a:ext cx="435" cy="87"/>
                  <a:chOff x="1565" y="1434"/>
                  <a:chExt cx="3625" cy="725"/>
                </a:xfrm>
              </p:grpSpPr>
              <p:sp>
                <p:nvSpPr>
                  <p:cNvPr id="26501" name="Rectangle 7045">
                    <a:extLst>
                      <a:ext uri="{FF2B5EF4-FFF2-40B4-BE49-F238E27FC236}">
                        <a16:creationId xmlns:a16="http://schemas.microsoft.com/office/drawing/2014/main" id="{16D3C3CE-5AC4-9E28-CD81-346B27572F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02" name="Rectangle 7046">
                    <a:extLst>
                      <a:ext uri="{FF2B5EF4-FFF2-40B4-BE49-F238E27FC236}">
                        <a16:creationId xmlns:a16="http://schemas.microsoft.com/office/drawing/2014/main" id="{13354EF6-22D8-48F0-BB8B-C47BAAD895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03" name="Rectangle 7047">
                    <a:extLst>
                      <a:ext uri="{FF2B5EF4-FFF2-40B4-BE49-F238E27FC236}">
                        <a16:creationId xmlns:a16="http://schemas.microsoft.com/office/drawing/2014/main" id="{FE2E77ED-6F86-2FFB-C1A6-D44414CC21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04" name="Rectangle 7048">
                    <a:extLst>
                      <a:ext uri="{FF2B5EF4-FFF2-40B4-BE49-F238E27FC236}">
                        <a16:creationId xmlns:a16="http://schemas.microsoft.com/office/drawing/2014/main" id="{4C012F09-D1EC-EE08-88CF-82404C6D49D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05" name="Rectangle 7049">
                    <a:extLst>
                      <a:ext uri="{FF2B5EF4-FFF2-40B4-BE49-F238E27FC236}">
                        <a16:creationId xmlns:a16="http://schemas.microsoft.com/office/drawing/2014/main" id="{FFD5D5B0-696F-4C9E-C32C-DCAD220A2EA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06" name="Group 7050">
                  <a:extLst>
                    <a:ext uri="{FF2B5EF4-FFF2-40B4-BE49-F238E27FC236}">
                      <a16:creationId xmlns:a16="http://schemas.microsoft.com/office/drawing/2014/main" id="{35970037-FCA2-830F-178B-CDFF814D97F0}"/>
                    </a:ext>
                  </a:extLst>
                </p:cNvPr>
                <p:cNvGrpSpPr>
                  <a:grpSpLocks/>
                </p:cNvGrpSpPr>
                <p:nvPr/>
              </p:nvGrpSpPr>
              <p:grpSpPr bwMode="auto">
                <a:xfrm>
                  <a:off x="1333" y="1289"/>
                  <a:ext cx="435" cy="87"/>
                  <a:chOff x="1565" y="1434"/>
                  <a:chExt cx="3625" cy="725"/>
                </a:xfrm>
              </p:grpSpPr>
              <p:sp>
                <p:nvSpPr>
                  <p:cNvPr id="26507" name="Rectangle 7051">
                    <a:extLst>
                      <a:ext uri="{FF2B5EF4-FFF2-40B4-BE49-F238E27FC236}">
                        <a16:creationId xmlns:a16="http://schemas.microsoft.com/office/drawing/2014/main" id="{017CF9FB-F5D6-0872-784B-B61DF83F3A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08" name="Rectangle 7052">
                    <a:extLst>
                      <a:ext uri="{FF2B5EF4-FFF2-40B4-BE49-F238E27FC236}">
                        <a16:creationId xmlns:a16="http://schemas.microsoft.com/office/drawing/2014/main" id="{786823A9-B012-CD83-E1FD-BDE5923BA26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09" name="Rectangle 7053">
                    <a:extLst>
                      <a:ext uri="{FF2B5EF4-FFF2-40B4-BE49-F238E27FC236}">
                        <a16:creationId xmlns:a16="http://schemas.microsoft.com/office/drawing/2014/main" id="{219EA146-99A3-BA7F-2588-FCB7741F0D2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10" name="Rectangle 7054">
                    <a:extLst>
                      <a:ext uri="{FF2B5EF4-FFF2-40B4-BE49-F238E27FC236}">
                        <a16:creationId xmlns:a16="http://schemas.microsoft.com/office/drawing/2014/main" id="{1BB29069-FFC3-D190-1EE8-D3D0A36C960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11" name="Rectangle 7055">
                    <a:extLst>
                      <a:ext uri="{FF2B5EF4-FFF2-40B4-BE49-F238E27FC236}">
                        <a16:creationId xmlns:a16="http://schemas.microsoft.com/office/drawing/2014/main" id="{6DCF4161-9E3C-56E6-4AA7-55F685C130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12" name="Group 7056">
                  <a:extLst>
                    <a:ext uri="{FF2B5EF4-FFF2-40B4-BE49-F238E27FC236}">
                      <a16:creationId xmlns:a16="http://schemas.microsoft.com/office/drawing/2014/main" id="{3E851EC0-B2E8-8FA3-57B6-96B5B3B8C36F}"/>
                    </a:ext>
                  </a:extLst>
                </p:cNvPr>
                <p:cNvGrpSpPr>
                  <a:grpSpLocks/>
                </p:cNvGrpSpPr>
                <p:nvPr/>
              </p:nvGrpSpPr>
              <p:grpSpPr bwMode="auto">
                <a:xfrm>
                  <a:off x="898" y="1376"/>
                  <a:ext cx="435" cy="87"/>
                  <a:chOff x="1565" y="1434"/>
                  <a:chExt cx="3625" cy="725"/>
                </a:xfrm>
              </p:grpSpPr>
              <p:sp>
                <p:nvSpPr>
                  <p:cNvPr id="26513" name="Rectangle 7057">
                    <a:extLst>
                      <a:ext uri="{FF2B5EF4-FFF2-40B4-BE49-F238E27FC236}">
                        <a16:creationId xmlns:a16="http://schemas.microsoft.com/office/drawing/2014/main" id="{974FE738-FCFA-BE02-FB38-E558F267D1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14" name="Rectangle 7058">
                    <a:extLst>
                      <a:ext uri="{FF2B5EF4-FFF2-40B4-BE49-F238E27FC236}">
                        <a16:creationId xmlns:a16="http://schemas.microsoft.com/office/drawing/2014/main" id="{29F588ED-F54B-42E6-9CA3-0060956AA7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15" name="Rectangle 7059">
                    <a:extLst>
                      <a:ext uri="{FF2B5EF4-FFF2-40B4-BE49-F238E27FC236}">
                        <a16:creationId xmlns:a16="http://schemas.microsoft.com/office/drawing/2014/main" id="{647CB633-7091-F750-3DAC-ED7A0A2F4D5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16" name="Rectangle 7060">
                    <a:extLst>
                      <a:ext uri="{FF2B5EF4-FFF2-40B4-BE49-F238E27FC236}">
                        <a16:creationId xmlns:a16="http://schemas.microsoft.com/office/drawing/2014/main" id="{A03C6BE1-6CEA-7A55-DD63-B5568DBE47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17" name="Rectangle 7061">
                    <a:extLst>
                      <a:ext uri="{FF2B5EF4-FFF2-40B4-BE49-F238E27FC236}">
                        <a16:creationId xmlns:a16="http://schemas.microsoft.com/office/drawing/2014/main" id="{15566222-E839-1F0D-02B7-67F9226EE1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18" name="Group 7062">
                  <a:extLst>
                    <a:ext uri="{FF2B5EF4-FFF2-40B4-BE49-F238E27FC236}">
                      <a16:creationId xmlns:a16="http://schemas.microsoft.com/office/drawing/2014/main" id="{D6863E24-112C-7E2A-18B9-A5B77CD70B74}"/>
                    </a:ext>
                  </a:extLst>
                </p:cNvPr>
                <p:cNvGrpSpPr>
                  <a:grpSpLocks/>
                </p:cNvGrpSpPr>
                <p:nvPr/>
              </p:nvGrpSpPr>
              <p:grpSpPr bwMode="auto">
                <a:xfrm>
                  <a:off x="1333" y="1376"/>
                  <a:ext cx="435" cy="87"/>
                  <a:chOff x="1565" y="1434"/>
                  <a:chExt cx="3625" cy="725"/>
                </a:xfrm>
              </p:grpSpPr>
              <p:sp>
                <p:nvSpPr>
                  <p:cNvPr id="26519" name="Rectangle 7063">
                    <a:extLst>
                      <a:ext uri="{FF2B5EF4-FFF2-40B4-BE49-F238E27FC236}">
                        <a16:creationId xmlns:a16="http://schemas.microsoft.com/office/drawing/2014/main" id="{E09F5FE9-5B20-1FB2-0B33-85CCC4D79F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20" name="Rectangle 7064">
                    <a:extLst>
                      <a:ext uri="{FF2B5EF4-FFF2-40B4-BE49-F238E27FC236}">
                        <a16:creationId xmlns:a16="http://schemas.microsoft.com/office/drawing/2014/main" id="{FCD8BA89-5815-677D-6FD5-0D3BD88D62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21" name="Rectangle 7065">
                    <a:extLst>
                      <a:ext uri="{FF2B5EF4-FFF2-40B4-BE49-F238E27FC236}">
                        <a16:creationId xmlns:a16="http://schemas.microsoft.com/office/drawing/2014/main" id="{92FB9EA4-C232-D95D-F97B-3C50E9859B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22" name="Rectangle 7066">
                    <a:extLst>
                      <a:ext uri="{FF2B5EF4-FFF2-40B4-BE49-F238E27FC236}">
                        <a16:creationId xmlns:a16="http://schemas.microsoft.com/office/drawing/2014/main" id="{4E8478A5-A9C8-586A-99FF-927D874586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23" name="Rectangle 7067">
                    <a:extLst>
                      <a:ext uri="{FF2B5EF4-FFF2-40B4-BE49-F238E27FC236}">
                        <a16:creationId xmlns:a16="http://schemas.microsoft.com/office/drawing/2014/main" id="{DE781994-C069-4829-CF5C-1E8B7E451D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6524" name="Rectangle 7068">
                <a:extLst>
                  <a:ext uri="{FF2B5EF4-FFF2-40B4-BE49-F238E27FC236}">
                    <a16:creationId xmlns:a16="http://schemas.microsoft.com/office/drawing/2014/main" id="{47C991C7-1A26-6E48-1E34-E6B92C1D0FE2}"/>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25" name="Group 7069">
              <a:extLst>
                <a:ext uri="{FF2B5EF4-FFF2-40B4-BE49-F238E27FC236}">
                  <a16:creationId xmlns:a16="http://schemas.microsoft.com/office/drawing/2014/main" id="{F45661C2-1095-5D4A-F571-8DF61DF37736}"/>
                </a:ext>
              </a:extLst>
            </p:cNvPr>
            <p:cNvGrpSpPr>
              <a:grpSpLocks/>
            </p:cNvGrpSpPr>
            <p:nvPr/>
          </p:nvGrpSpPr>
          <p:grpSpPr bwMode="auto">
            <a:xfrm>
              <a:off x="865" y="1157"/>
              <a:ext cx="682" cy="682"/>
              <a:chOff x="898" y="593"/>
              <a:chExt cx="870" cy="870"/>
            </a:xfrm>
          </p:grpSpPr>
          <p:grpSp>
            <p:nvGrpSpPr>
              <p:cNvPr id="26526" name="Group 7070">
                <a:extLst>
                  <a:ext uri="{FF2B5EF4-FFF2-40B4-BE49-F238E27FC236}">
                    <a16:creationId xmlns:a16="http://schemas.microsoft.com/office/drawing/2014/main" id="{5534A882-AB8F-451E-5781-1EFA581E83A5}"/>
                  </a:ext>
                </a:extLst>
              </p:cNvPr>
              <p:cNvGrpSpPr>
                <a:grpSpLocks/>
              </p:cNvGrpSpPr>
              <p:nvPr/>
            </p:nvGrpSpPr>
            <p:grpSpPr bwMode="auto">
              <a:xfrm>
                <a:off x="898" y="593"/>
                <a:ext cx="870" cy="870"/>
                <a:chOff x="898" y="593"/>
                <a:chExt cx="870" cy="870"/>
              </a:xfrm>
            </p:grpSpPr>
            <p:grpSp>
              <p:nvGrpSpPr>
                <p:cNvPr id="26527" name="Group 7071">
                  <a:extLst>
                    <a:ext uri="{FF2B5EF4-FFF2-40B4-BE49-F238E27FC236}">
                      <a16:creationId xmlns:a16="http://schemas.microsoft.com/office/drawing/2014/main" id="{677A8AA5-BEFE-4266-0C0A-6B632ECB467F}"/>
                    </a:ext>
                  </a:extLst>
                </p:cNvPr>
                <p:cNvGrpSpPr>
                  <a:grpSpLocks/>
                </p:cNvGrpSpPr>
                <p:nvPr/>
              </p:nvGrpSpPr>
              <p:grpSpPr bwMode="auto">
                <a:xfrm>
                  <a:off x="898" y="593"/>
                  <a:ext cx="435" cy="87"/>
                  <a:chOff x="1565" y="1434"/>
                  <a:chExt cx="3625" cy="725"/>
                </a:xfrm>
              </p:grpSpPr>
              <p:sp>
                <p:nvSpPr>
                  <p:cNvPr id="26528" name="Rectangle 7072">
                    <a:extLst>
                      <a:ext uri="{FF2B5EF4-FFF2-40B4-BE49-F238E27FC236}">
                        <a16:creationId xmlns:a16="http://schemas.microsoft.com/office/drawing/2014/main" id="{4FF30BCB-A47F-B03C-92C0-D86B65CB314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29" name="Rectangle 7073">
                    <a:extLst>
                      <a:ext uri="{FF2B5EF4-FFF2-40B4-BE49-F238E27FC236}">
                        <a16:creationId xmlns:a16="http://schemas.microsoft.com/office/drawing/2014/main" id="{1C3FB640-F3F4-680B-7357-CB62EA6607A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30" name="Rectangle 7074">
                    <a:extLst>
                      <a:ext uri="{FF2B5EF4-FFF2-40B4-BE49-F238E27FC236}">
                        <a16:creationId xmlns:a16="http://schemas.microsoft.com/office/drawing/2014/main" id="{C6BF5896-306D-DB74-B118-58254D7FF48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31" name="Rectangle 7075">
                    <a:extLst>
                      <a:ext uri="{FF2B5EF4-FFF2-40B4-BE49-F238E27FC236}">
                        <a16:creationId xmlns:a16="http://schemas.microsoft.com/office/drawing/2014/main" id="{EF2808F0-78C8-FF33-19DE-0FA0F6F485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32" name="Rectangle 7076">
                    <a:extLst>
                      <a:ext uri="{FF2B5EF4-FFF2-40B4-BE49-F238E27FC236}">
                        <a16:creationId xmlns:a16="http://schemas.microsoft.com/office/drawing/2014/main" id="{1244E5A6-E1DD-8F27-FE46-7989047BDE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33" name="Group 7077">
                  <a:extLst>
                    <a:ext uri="{FF2B5EF4-FFF2-40B4-BE49-F238E27FC236}">
                      <a16:creationId xmlns:a16="http://schemas.microsoft.com/office/drawing/2014/main" id="{163F7E98-0F58-9DF7-DD77-9DE973E41D47}"/>
                    </a:ext>
                  </a:extLst>
                </p:cNvPr>
                <p:cNvGrpSpPr>
                  <a:grpSpLocks/>
                </p:cNvGrpSpPr>
                <p:nvPr/>
              </p:nvGrpSpPr>
              <p:grpSpPr bwMode="auto">
                <a:xfrm>
                  <a:off x="1333" y="593"/>
                  <a:ext cx="435" cy="87"/>
                  <a:chOff x="1565" y="1434"/>
                  <a:chExt cx="3625" cy="725"/>
                </a:xfrm>
              </p:grpSpPr>
              <p:sp>
                <p:nvSpPr>
                  <p:cNvPr id="26534" name="Rectangle 7078">
                    <a:extLst>
                      <a:ext uri="{FF2B5EF4-FFF2-40B4-BE49-F238E27FC236}">
                        <a16:creationId xmlns:a16="http://schemas.microsoft.com/office/drawing/2014/main" id="{CAC297E8-B4D0-FD26-93DE-F1E4ACAAD0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35" name="Rectangle 7079">
                    <a:extLst>
                      <a:ext uri="{FF2B5EF4-FFF2-40B4-BE49-F238E27FC236}">
                        <a16:creationId xmlns:a16="http://schemas.microsoft.com/office/drawing/2014/main" id="{3F5A4B32-BF76-A076-0C58-2A5FE4D36F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36" name="Rectangle 7080">
                    <a:extLst>
                      <a:ext uri="{FF2B5EF4-FFF2-40B4-BE49-F238E27FC236}">
                        <a16:creationId xmlns:a16="http://schemas.microsoft.com/office/drawing/2014/main" id="{DE6DE206-1A96-C4C0-0BE4-875B0435A2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37" name="Rectangle 7081">
                    <a:extLst>
                      <a:ext uri="{FF2B5EF4-FFF2-40B4-BE49-F238E27FC236}">
                        <a16:creationId xmlns:a16="http://schemas.microsoft.com/office/drawing/2014/main" id="{A934608B-B661-30CE-7C98-4894ECACF7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38" name="Rectangle 7082">
                    <a:extLst>
                      <a:ext uri="{FF2B5EF4-FFF2-40B4-BE49-F238E27FC236}">
                        <a16:creationId xmlns:a16="http://schemas.microsoft.com/office/drawing/2014/main" id="{2C00A510-3047-50D2-7B27-E424B26F4D9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39" name="Group 7083">
                  <a:extLst>
                    <a:ext uri="{FF2B5EF4-FFF2-40B4-BE49-F238E27FC236}">
                      <a16:creationId xmlns:a16="http://schemas.microsoft.com/office/drawing/2014/main" id="{732102EA-6765-91B8-E170-854D113F5BCE}"/>
                    </a:ext>
                  </a:extLst>
                </p:cNvPr>
                <p:cNvGrpSpPr>
                  <a:grpSpLocks/>
                </p:cNvGrpSpPr>
                <p:nvPr/>
              </p:nvGrpSpPr>
              <p:grpSpPr bwMode="auto">
                <a:xfrm>
                  <a:off x="898" y="680"/>
                  <a:ext cx="435" cy="87"/>
                  <a:chOff x="1565" y="1434"/>
                  <a:chExt cx="3625" cy="725"/>
                </a:xfrm>
              </p:grpSpPr>
              <p:sp>
                <p:nvSpPr>
                  <p:cNvPr id="26540" name="Rectangle 7084">
                    <a:extLst>
                      <a:ext uri="{FF2B5EF4-FFF2-40B4-BE49-F238E27FC236}">
                        <a16:creationId xmlns:a16="http://schemas.microsoft.com/office/drawing/2014/main" id="{E48B7A40-0F05-D66F-C488-938F821151F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41" name="Rectangle 7085">
                    <a:extLst>
                      <a:ext uri="{FF2B5EF4-FFF2-40B4-BE49-F238E27FC236}">
                        <a16:creationId xmlns:a16="http://schemas.microsoft.com/office/drawing/2014/main" id="{DE6F57B0-5098-8890-A815-C5723E5362A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42" name="Rectangle 7086">
                    <a:extLst>
                      <a:ext uri="{FF2B5EF4-FFF2-40B4-BE49-F238E27FC236}">
                        <a16:creationId xmlns:a16="http://schemas.microsoft.com/office/drawing/2014/main" id="{92FF0381-CB4C-B125-DA53-F12CBF86697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43" name="Rectangle 7087">
                    <a:extLst>
                      <a:ext uri="{FF2B5EF4-FFF2-40B4-BE49-F238E27FC236}">
                        <a16:creationId xmlns:a16="http://schemas.microsoft.com/office/drawing/2014/main" id="{07E5AB35-2C45-B5C7-4887-06B9951663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44" name="Rectangle 7088">
                    <a:extLst>
                      <a:ext uri="{FF2B5EF4-FFF2-40B4-BE49-F238E27FC236}">
                        <a16:creationId xmlns:a16="http://schemas.microsoft.com/office/drawing/2014/main" id="{3DD490F3-85FA-93EB-7561-864CFC570A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45" name="Group 7089">
                  <a:extLst>
                    <a:ext uri="{FF2B5EF4-FFF2-40B4-BE49-F238E27FC236}">
                      <a16:creationId xmlns:a16="http://schemas.microsoft.com/office/drawing/2014/main" id="{F758C6B5-23E3-999D-BAC0-2787C74A418E}"/>
                    </a:ext>
                  </a:extLst>
                </p:cNvPr>
                <p:cNvGrpSpPr>
                  <a:grpSpLocks/>
                </p:cNvGrpSpPr>
                <p:nvPr/>
              </p:nvGrpSpPr>
              <p:grpSpPr bwMode="auto">
                <a:xfrm>
                  <a:off x="1333" y="680"/>
                  <a:ext cx="435" cy="87"/>
                  <a:chOff x="1565" y="1434"/>
                  <a:chExt cx="3625" cy="725"/>
                </a:xfrm>
              </p:grpSpPr>
              <p:sp>
                <p:nvSpPr>
                  <p:cNvPr id="26546" name="Rectangle 7090">
                    <a:extLst>
                      <a:ext uri="{FF2B5EF4-FFF2-40B4-BE49-F238E27FC236}">
                        <a16:creationId xmlns:a16="http://schemas.microsoft.com/office/drawing/2014/main" id="{59F5FB8E-6A06-22D2-9E69-B2CC90A6A4B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47" name="Rectangle 7091">
                    <a:extLst>
                      <a:ext uri="{FF2B5EF4-FFF2-40B4-BE49-F238E27FC236}">
                        <a16:creationId xmlns:a16="http://schemas.microsoft.com/office/drawing/2014/main" id="{449F835C-805F-F6FE-A331-B39599044E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48" name="Rectangle 7092">
                    <a:extLst>
                      <a:ext uri="{FF2B5EF4-FFF2-40B4-BE49-F238E27FC236}">
                        <a16:creationId xmlns:a16="http://schemas.microsoft.com/office/drawing/2014/main" id="{DEF18E02-4D6A-AF17-FB13-0D41E38695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49" name="Rectangle 7093">
                    <a:extLst>
                      <a:ext uri="{FF2B5EF4-FFF2-40B4-BE49-F238E27FC236}">
                        <a16:creationId xmlns:a16="http://schemas.microsoft.com/office/drawing/2014/main" id="{76BF92FA-E9B2-58F2-CE9A-8196EFF6BD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50" name="Rectangle 7094">
                    <a:extLst>
                      <a:ext uri="{FF2B5EF4-FFF2-40B4-BE49-F238E27FC236}">
                        <a16:creationId xmlns:a16="http://schemas.microsoft.com/office/drawing/2014/main" id="{3070EC51-B9F4-C020-4B38-E77EAE34A4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51" name="Group 7095">
                  <a:extLst>
                    <a:ext uri="{FF2B5EF4-FFF2-40B4-BE49-F238E27FC236}">
                      <a16:creationId xmlns:a16="http://schemas.microsoft.com/office/drawing/2014/main" id="{B02D6B7C-5B2C-43DA-6DD3-DDF0E4C31073}"/>
                    </a:ext>
                  </a:extLst>
                </p:cNvPr>
                <p:cNvGrpSpPr>
                  <a:grpSpLocks/>
                </p:cNvGrpSpPr>
                <p:nvPr/>
              </p:nvGrpSpPr>
              <p:grpSpPr bwMode="auto">
                <a:xfrm>
                  <a:off x="898" y="767"/>
                  <a:ext cx="435" cy="87"/>
                  <a:chOff x="1565" y="1434"/>
                  <a:chExt cx="3625" cy="725"/>
                </a:xfrm>
              </p:grpSpPr>
              <p:sp>
                <p:nvSpPr>
                  <p:cNvPr id="26552" name="Rectangle 7096">
                    <a:extLst>
                      <a:ext uri="{FF2B5EF4-FFF2-40B4-BE49-F238E27FC236}">
                        <a16:creationId xmlns:a16="http://schemas.microsoft.com/office/drawing/2014/main" id="{C7284BA2-73B5-4943-07B4-5A89D35E1C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53" name="Rectangle 7097">
                    <a:extLst>
                      <a:ext uri="{FF2B5EF4-FFF2-40B4-BE49-F238E27FC236}">
                        <a16:creationId xmlns:a16="http://schemas.microsoft.com/office/drawing/2014/main" id="{2FC35434-F58F-20D7-79B5-6F311EE1021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54" name="Rectangle 7098">
                    <a:extLst>
                      <a:ext uri="{FF2B5EF4-FFF2-40B4-BE49-F238E27FC236}">
                        <a16:creationId xmlns:a16="http://schemas.microsoft.com/office/drawing/2014/main" id="{F931BE16-06D7-E175-5178-3297E84172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55" name="Rectangle 7099">
                    <a:extLst>
                      <a:ext uri="{FF2B5EF4-FFF2-40B4-BE49-F238E27FC236}">
                        <a16:creationId xmlns:a16="http://schemas.microsoft.com/office/drawing/2014/main" id="{96B1127F-1B41-0D12-D35D-493AFEFE0AF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56" name="Rectangle 7100">
                    <a:extLst>
                      <a:ext uri="{FF2B5EF4-FFF2-40B4-BE49-F238E27FC236}">
                        <a16:creationId xmlns:a16="http://schemas.microsoft.com/office/drawing/2014/main" id="{49970EDE-753D-B735-3985-D448E2D0FB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57" name="Group 7101">
                  <a:extLst>
                    <a:ext uri="{FF2B5EF4-FFF2-40B4-BE49-F238E27FC236}">
                      <a16:creationId xmlns:a16="http://schemas.microsoft.com/office/drawing/2014/main" id="{8DB8AD4C-8094-BE10-77A8-2B48B865A7DC}"/>
                    </a:ext>
                  </a:extLst>
                </p:cNvPr>
                <p:cNvGrpSpPr>
                  <a:grpSpLocks/>
                </p:cNvGrpSpPr>
                <p:nvPr/>
              </p:nvGrpSpPr>
              <p:grpSpPr bwMode="auto">
                <a:xfrm>
                  <a:off x="1333" y="767"/>
                  <a:ext cx="435" cy="87"/>
                  <a:chOff x="1565" y="1434"/>
                  <a:chExt cx="3625" cy="725"/>
                </a:xfrm>
              </p:grpSpPr>
              <p:sp>
                <p:nvSpPr>
                  <p:cNvPr id="26558" name="Rectangle 7102">
                    <a:extLst>
                      <a:ext uri="{FF2B5EF4-FFF2-40B4-BE49-F238E27FC236}">
                        <a16:creationId xmlns:a16="http://schemas.microsoft.com/office/drawing/2014/main" id="{C7B7E1AA-CD81-30B4-6CFA-2872C2E098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59" name="Rectangle 7103">
                    <a:extLst>
                      <a:ext uri="{FF2B5EF4-FFF2-40B4-BE49-F238E27FC236}">
                        <a16:creationId xmlns:a16="http://schemas.microsoft.com/office/drawing/2014/main" id="{985E0609-6813-7B91-C2C6-093A2DFEBA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60" name="Rectangle 7104">
                    <a:extLst>
                      <a:ext uri="{FF2B5EF4-FFF2-40B4-BE49-F238E27FC236}">
                        <a16:creationId xmlns:a16="http://schemas.microsoft.com/office/drawing/2014/main" id="{38E8669A-75F8-66E3-678F-8419E6286F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61" name="Rectangle 7105">
                    <a:extLst>
                      <a:ext uri="{FF2B5EF4-FFF2-40B4-BE49-F238E27FC236}">
                        <a16:creationId xmlns:a16="http://schemas.microsoft.com/office/drawing/2014/main" id="{A64B7CAC-6102-E310-64E4-140FD71EF4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62" name="Rectangle 7106">
                    <a:extLst>
                      <a:ext uri="{FF2B5EF4-FFF2-40B4-BE49-F238E27FC236}">
                        <a16:creationId xmlns:a16="http://schemas.microsoft.com/office/drawing/2014/main" id="{6C8A3734-DE6A-7B6C-681F-6789583DD4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63" name="Group 7107">
                  <a:extLst>
                    <a:ext uri="{FF2B5EF4-FFF2-40B4-BE49-F238E27FC236}">
                      <a16:creationId xmlns:a16="http://schemas.microsoft.com/office/drawing/2014/main" id="{DD65D28E-F73C-60B2-EF48-596F6A82E3C6}"/>
                    </a:ext>
                  </a:extLst>
                </p:cNvPr>
                <p:cNvGrpSpPr>
                  <a:grpSpLocks/>
                </p:cNvGrpSpPr>
                <p:nvPr/>
              </p:nvGrpSpPr>
              <p:grpSpPr bwMode="auto">
                <a:xfrm>
                  <a:off x="898" y="854"/>
                  <a:ext cx="435" cy="87"/>
                  <a:chOff x="1565" y="1434"/>
                  <a:chExt cx="3625" cy="725"/>
                </a:xfrm>
              </p:grpSpPr>
              <p:sp>
                <p:nvSpPr>
                  <p:cNvPr id="26564" name="Rectangle 7108">
                    <a:extLst>
                      <a:ext uri="{FF2B5EF4-FFF2-40B4-BE49-F238E27FC236}">
                        <a16:creationId xmlns:a16="http://schemas.microsoft.com/office/drawing/2014/main" id="{73AC3193-7FEA-AB44-CD66-7EC84F5F13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65" name="Rectangle 7109">
                    <a:extLst>
                      <a:ext uri="{FF2B5EF4-FFF2-40B4-BE49-F238E27FC236}">
                        <a16:creationId xmlns:a16="http://schemas.microsoft.com/office/drawing/2014/main" id="{FBF9F366-D24A-5B0D-8418-0553F08D0A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66" name="Rectangle 7110">
                    <a:extLst>
                      <a:ext uri="{FF2B5EF4-FFF2-40B4-BE49-F238E27FC236}">
                        <a16:creationId xmlns:a16="http://schemas.microsoft.com/office/drawing/2014/main" id="{E25C7FD8-AE07-B968-233C-F892DF34166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67" name="Rectangle 7111">
                    <a:extLst>
                      <a:ext uri="{FF2B5EF4-FFF2-40B4-BE49-F238E27FC236}">
                        <a16:creationId xmlns:a16="http://schemas.microsoft.com/office/drawing/2014/main" id="{0DD9A52F-C135-1BDE-BEB1-509888971F8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68" name="Rectangle 7112">
                    <a:extLst>
                      <a:ext uri="{FF2B5EF4-FFF2-40B4-BE49-F238E27FC236}">
                        <a16:creationId xmlns:a16="http://schemas.microsoft.com/office/drawing/2014/main" id="{C0D7C49B-1076-FC5A-C87F-1992A4823C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69" name="Group 7113">
                  <a:extLst>
                    <a:ext uri="{FF2B5EF4-FFF2-40B4-BE49-F238E27FC236}">
                      <a16:creationId xmlns:a16="http://schemas.microsoft.com/office/drawing/2014/main" id="{961FCDB7-F4DB-2F6F-EFAF-A1F5D2922874}"/>
                    </a:ext>
                  </a:extLst>
                </p:cNvPr>
                <p:cNvGrpSpPr>
                  <a:grpSpLocks/>
                </p:cNvGrpSpPr>
                <p:nvPr/>
              </p:nvGrpSpPr>
              <p:grpSpPr bwMode="auto">
                <a:xfrm>
                  <a:off x="1333" y="854"/>
                  <a:ext cx="435" cy="87"/>
                  <a:chOff x="1565" y="1434"/>
                  <a:chExt cx="3625" cy="725"/>
                </a:xfrm>
              </p:grpSpPr>
              <p:sp>
                <p:nvSpPr>
                  <p:cNvPr id="26570" name="Rectangle 7114">
                    <a:extLst>
                      <a:ext uri="{FF2B5EF4-FFF2-40B4-BE49-F238E27FC236}">
                        <a16:creationId xmlns:a16="http://schemas.microsoft.com/office/drawing/2014/main" id="{56AB5FE3-D80C-BAB3-1A8A-9E9FB733CE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71" name="Rectangle 7115">
                    <a:extLst>
                      <a:ext uri="{FF2B5EF4-FFF2-40B4-BE49-F238E27FC236}">
                        <a16:creationId xmlns:a16="http://schemas.microsoft.com/office/drawing/2014/main" id="{1D931803-EACB-4EC4-72DD-D83BE413EE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72" name="Rectangle 7116">
                    <a:extLst>
                      <a:ext uri="{FF2B5EF4-FFF2-40B4-BE49-F238E27FC236}">
                        <a16:creationId xmlns:a16="http://schemas.microsoft.com/office/drawing/2014/main" id="{123E0EDF-6C42-20B2-B94F-F417E49ACD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73" name="Rectangle 7117">
                    <a:extLst>
                      <a:ext uri="{FF2B5EF4-FFF2-40B4-BE49-F238E27FC236}">
                        <a16:creationId xmlns:a16="http://schemas.microsoft.com/office/drawing/2014/main" id="{64900E26-DAEB-91B8-CA80-18F6A660A7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74" name="Rectangle 7118">
                    <a:extLst>
                      <a:ext uri="{FF2B5EF4-FFF2-40B4-BE49-F238E27FC236}">
                        <a16:creationId xmlns:a16="http://schemas.microsoft.com/office/drawing/2014/main" id="{6741F8A6-C7D7-8782-A466-4E9D3E4993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75" name="Group 7119">
                  <a:extLst>
                    <a:ext uri="{FF2B5EF4-FFF2-40B4-BE49-F238E27FC236}">
                      <a16:creationId xmlns:a16="http://schemas.microsoft.com/office/drawing/2014/main" id="{09389866-7597-4004-B9D6-449A00AB4BCB}"/>
                    </a:ext>
                  </a:extLst>
                </p:cNvPr>
                <p:cNvGrpSpPr>
                  <a:grpSpLocks/>
                </p:cNvGrpSpPr>
                <p:nvPr/>
              </p:nvGrpSpPr>
              <p:grpSpPr bwMode="auto">
                <a:xfrm>
                  <a:off x="898" y="941"/>
                  <a:ext cx="435" cy="87"/>
                  <a:chOff x="1565" y="1434"/>
                  <a:chExt cx="3625" cy="725"/>
                </a:xfrm>
              </p:grpSpPr>
              <p:sp>
                <p:nvSpPr>
                  <p:cNvPr id="26576" name="Rectangle 7120">
                    <a:extLst>
                      <a:ext uri="{FF2B5EF4-FFF2-40B4-BE49-F238E27FC236}">
                        <a16:creationId xmlns:a16="http://schemas.microsoft.com/office/drawing/2014/main" id="{C63E6DC8-0C09-8EE8-2029-881A2020C85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77" name="Rectangle 7121">
                    <a:extLst>
                      <a:ext uri="{FF2B5EF4-FFF2-40B4-BE49-F238E27FC236}">
                        <a16:creationId xmlns:a16="http://schemas.microsoft.com/office/drawing/2014/main" id="{7C405EAB-4B30-187D-14C6-7B81F1159E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78" name="Rectangle 7122">
                    <a:extLst>
                      <a:ext uri="{FF2B5EF4-FFF2-40B4-BE49-F238E27FC236}">
                        <a16:creationId xmlns:a16="http://schemas.microsoft.com/office/drawing/2014/main" id="{6E54AC11-1A3D-2326-B3BE-D2436C29D16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79" name="Rectangle 7123">
                    <a:extLst>
                      <a:ext uri="{FF2B5EF4-FFF2-40B4-BE49-F238E27FC236}">
                        <a16:creationId xmlns:a16="http://schemas.microsoft.com/office/drawing/2014/main" id="{BA427F03-50A2-61A9-F8CB-802D2F39A8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80" name="Rectangle 7124">
                    <a:extLst>
                      <a:ext uri="{FF2B5EF4-FFF2-40B4-BE49-F238E27FC236}">
                        <a16:creationId xmlns:a16="http://schemas.microsoft.com/office/drawing/2014/main" id="{349E3500-2321-E470-72D2-1D7C3F6BB09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81" name="Group 7125">
                  <a:extLst>
                    <a:ext uri="{FF2B5EF4-FFF2-40B4-BE49-F238E27FC236}">
                      <a16:creationId xmlns:a16="http://schemas.microsoft.com/office/drawing/2014/main" id="{EFC46A95-DBCE-02D5-C2B3-34E6462E2428}"/>
                    </a:ext>
                  </a:extLst>
                </p:cNvPr>
                <p:cNvGrpSpPr>
                  <a:grpSpLocks/>
                </p:cNvGrpSpPr>
                <p:nvPr/>
              </p:nvGrpSpPr>
              <p:grpSpPr bwMode="auto">
                <a:xfrm>
                  <a:off x="1333" y="941"/>
                  <a:ext cx="435" cy="87"/>
                  <a:chOff x="1565" y="1434"/>
                  <a:chExt cx="3625" cy="725"/>
                </a:xfrm>
              </p:grpSpPr>
              <p:sp>
                <p:nvSpPr>
                  <p:cNvPr id="26582" name="Rectangle 7126">
                    <a:extLst>
                      <a:ext uri="{FF2B5EF4-FFF2-40B4-BE49-F238E27FC236}">
                        <a16:creationId xmlns:a16="http://schemas.microsoft.com/office/drawing/2014/main" id="{8613A412-26ED-EC3D-C266-DAADFE2B05D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83" name="Rectangle 7127">
                    <a:extLst>
                      <a:ext uri="{FF2B5EF4-FFF2-40B4-BE49-F238E27FC236}">
                        <a16:creationId xmlns:a16="http://schemas.microsoft.com/office/drawing/2014/main" id="{9F4BEB7E-8590-A503-A8B7-A0DDA7229A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84" name="Rectangle 7128">
                    <a:extLst>
                      <a:ext uri="{FF2B5EF4-FFF2-40B4-BE49-F238E27FC236}">
                        <a16:creationId xmlns:a16="http://schemas.microsoft.com/office/drawing/2014/main" id="{6626A4C4-48A0-BF4E-98F5-E2A120DAF26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85" name="Rectangle 7129">
                    <a:extLst>
                      <a:ext uri="{FF2B5EF4-FFF2-40B4-BE49-F238E27FC236}">
                        <a16:creationId xmlns:a16="http://schemas.microsoft.com/office/drawing/2014/main" id="{56D900A0-D466-600E-7CD6-57538183ED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86" name="Rectangle 7130">
                    <a:extLst>
                      <a:ext uri="{FF2B5EF4-FFF2-40B4-BE49-F238E27FC236}">
                        <a16:creationId xmlns:a16="http://schemas.microsoft.com/office/drawing/2014/main" id="{2DB8E88C-F17B-4755-F6DE-A12601BF6AA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87" name="Group 7131">
                  <a:extLst>
                    <a:ext uri="{FF2B5EF4-FFF2-40B4-BE49-F238E27FC236}">
                      <a16:creationId xmlns:a16="http://schemas.microsoft.com/office/drawing/2014/main" id="{D2A99EF6-C89B-9CD2-3CC0-6C88E70D52CD}"/>
                    </a:ext>
                  </a:extLst>
                </p:cNvPr>
                <p:cNvGrpSpPr>
                  <a:grpSpLocks/>
                </p:cNvGrpSpPr>
                <p:nvPr/>
              </p:nvGrpSpPr>
              <p:grpSpPr bwMode="auto">
                <a:xfrm>
                  <a:off x="898" y="1028"/>
                  <a:ext cx="435" cy="87"/>
                  <a:chOff x="1565" y="1434"/>
                  <a:chExt cx="3625" cy="725"/>
                </a:xfrm>
              </p:grpSpPr>
              <p:sp>
                <p:nvSpPr>
                  <p:cNvPr id="26588" name="Rectangle 7132">
                    <a:extLst>
                      <a:ext uri="{FF2B5EF4-FFF2-40B4-BE49-F238E27FC236}">
                        <a16:creationId xmlns:a16="http://schemas.microsoft.com/office/drawing/2014/main" id="{18691E61-5BAA-3907-D78F-7F98AB28D8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89" name="Rectangle 7133">
                    <a:extLst>
                      <a:ext uri="{FF2B5EF4-FFF2-40B4-BE49-F238E27FC236}">
                        <a16:creationId xmlns:a16="http://schemas.microsoft.com/office/drawing/2014/main" id="{CDD8C45D-A2A7-E3F9-770C-E7F950F80F1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90" name="Rectangle 7134">
                    <a:extLst>
                      <a:ext uri="{FF2B5EF4-FFF2-40B4-BE49-F238E27FC236}">
                        <a16:creationId xmlns:a16="http://schemas.microsoft.com/office/drawing/2014/main" id="{31316939-4C1C-3012-2C61-9B80C2AFF9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91" name="Rectangle 7135">
                    <a:extLst>
                      <a:ext uri="{FF2B5EF4-FFF2-40B4-BE49-F238E27FC236}">
                        <a16:creationId xmlns:a16="http://schemas.microsoft.com/office/drawing/2014/main" id="{F7762BED-25A4-6DB8-5934-97ABCC7EC6D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92" name="Rectangle 7136">
                    <a:extLst>
                      <a:ext uri="{FF2B5EF4-FFF2-40B4-BE49-F238E27FC236}">
                        <a16:creationId xmlns:a16="http://schemas.microsoft.com/office/drawing/2014/main" id="{CFF421E9-20D1-EAE6-CF11-ED3F857436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93" name="Group 7137">
                  <a:extLst>
                    <a:ext uri="{FF2B5EF4-FFF2-40B4-BE49-F238E27FC236}">
                      <a16:creationId xmlns:a16="http://schemas.microsoft.com/office/drawing/2014/main" id="{AD283419-6950-0552-C98D-D33B015A0B3A}"/>
                    </a:ext>
                  </a:extLst>
                </p:cNvPr>
                <p:cNvGrpSpPr>
                  <a:grpSpLocks/>
                </p:cNvGrpSpPr>
                <p:nvPr/>
              </p:nvGrpSpPr>
              <p:grpSpPr bwMode="auto">
                <a:xfrm>
                  <a:off x="1333" y="1028"/>
                  <a:ext cx="435" cy="87"/>
                  <a:chOff x="1565" y="1434"/>
                  <a:chExt cx="3625" cy="725"/>
                </a:xfrm>
              </p:grpSpPr>
              <p:sp>
                <p:nvSpPr>
                  <p:cNvPr id="26594" name="Rectangle 7138">
                    <a:extLst>
                      <a:ext uri="{FF2B5EF4-FFF2-40B4-BE49-F238E27FC236}">
                        <a16:creationId xmlns:a16="http://schemas.microsoft.com/office/drawing/2014/main" id="{74153461-D65B-5EB3-BA87-79E32A159F2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95" name="Rectangle 7139">
                    <a:extLst>
                      <a:ext uri="{FF2B5EF4-FFF2-40B4-BE49-F238E27FC236}">
                        <a16:creationId xmlns:a16="http://schemas.microsoft.com/office/drawing/2014/main" id="{7C0DE4BF-990F-136B-379C-67266104AA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96" name="Rectangle 7140">
                    <a:extLst>
                      <a:ext uri="{FF2B5EF4-FFF2-40B4-BE49-F238E27FC236}">
                        <a16:creationId xmlns:a16="http://schemas.microsoft.com/office/drawing/2014/main" id="{E386F4C8-1991-ED74-1162-1D7707D771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97" name="Rectangle 7141">
                    <a:extLst>
                      <a:ext uri="{FF2B5EF4-FFF2-40B4-BE49-F238E27FC236}">
                        <a16:creationId xmlns:a16="http://schemas.microsoft.com/office/drawing/2014/main" id="{0B19DBF0-C7F2-BAAB-661C-6A9DA639AC9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598" name="Rectangle 7142">
                    <a:extLst>
                      <a:ext uri="{FF2B5EF4-FFF2-40B4-BE49-F238E27FC236}">
                        <a16:creationId xmlns:a16="http://schemas.microsoft.com/office/drawing/2014/main" id="{1ABE1995-86D1-7B98-371B-CBD4EECC83A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599" name="Group 7143">
                  <a:extLst>
                    <a:ext uri="{FF2B5EF4-FFF2-40B4-BE49-F238E27FC236}">
                      <a16:creationId xmlns:a16="http://schemas.microsoft.com/office/drawing/2014/main" id="{42A7C949-5122-22E8-0A0F-DF989B1BF058}"/>
                    </a:ext>
                  </a:extLst>
                </p:cNvPr>
                <p:cNvGrpSpPr>
                  <a:grpSpLocks/>
                </p:cNvGrpSpPr>
                <p:nvPr/>
              </p:nvGrpSpPr>
              <p:grpSpPr bwMode="auto">
                <a:xfrm>
                  <a:off x="898" y="1115"/>
                  <a:ext cx="435" cy="87"/>
                  <a:chOff x="1565" y="1434"/>
                  <a:chExt cx="3625" cy="725"/>
                </a:xfrm>
              </p:grpSpPr>
              <p:sp>
                <p:nvSpPr>
                  <p:cNvPr id="26600" name="Rectangle 7144">
                    <a:extLst>
                      <a:ext uri="{FF2B5EF4-FFF2-40B4-BE49-F238E27FC236}">
                        <a16:creationId xmlns:a16="http://schemas.microsoft.com/office/drawing/2014/main" id="{152BDC26-0185-0671-2515-3F8B8E5C316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01" name="Rectangle 7145">
                    <a:extLst>
                      <a:ext uri="{FF2B5EF4-FFF2-40B4-BE49-F238E27FC236}">
                        <a16:creationId xmlns:a16="http://schemas.microsoft.com/office/drawing/2014/main" id="{F2639079-2329-6480-E00D-9121750C92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02" name="Rectangle 7146">
                    <a:extLst>
                      <a:ext uri="{FF2B5EF4-FFF2-40B4-BE49-F238E27FC236}">
                        <a16:creationId xmlns:a16="http://schemas.microsoft.com/office/drawing/2014/main" id="{2F437D41-1F6B-28BB-7126-37FDA8DA7F6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03" name="Rectangle 7147">
                    <a:extLst>
                      <a:ext uri="{FF2B5EF4-FFF2-40B4-BE49-F238E27FC236}">
                        <a16:creationId xmlns:a16="http://schemas.microsoft.com/office/drawing/2014/main" id="{7FC3871B-B702-18A9-664C-1A918627C6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04" name="Rectangle 7148">
                    <a:extLst>
                      <a:ext uri="{FF2B5EF4-FFF2-40B4-BE49-F238E27FC236}">
                        <a16:creationId xmlns:a16="http://schemas.microsoft.com/office/drawing/2014/main" id="{C7024C51-9CF7-3AB9-D41F-F23D698988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05" name="Group 7149">
                  <a:extLst>
                    <a:ext uri="{FF2B5EF4-FFF2-40B4-BE49-F238E27FC236}">
                      <a16:creationId xmlns:a16="http://schemas.microsoft.com/office/drawing/2014/main" id="{18267C92-A304-0AD5-5CF3-1AB4DCF389CC}"/>
                    </a:ext>
                  </a:extLst>
                </p:cNvPr>
                <p:cNvGrpSpPr>
                  <a:grpSpLocks/>
                </p:cNvGrpSpPr>
                <p:nvPr/>
              </p:nvGrpSpPr>
              <p:grpSpPr bwMode="auto">
                <a:xfrm>
                  <a:off x="1333" y="1115"/>
                  <a:ext cx="435" cy="87"/>
                  <a:chOff x="1565" y="1434"/>
                  <a:chExt cx="3625" cy="725"/>
                </a:xfrm>
              </p:grpSpPr>
              <p:sp>
                <p:nvSpPr>
                  <p:cNvPr id="26606" name="Rectangle 7150">
                    <a:extLst>
                      <a:ext uri="{FF2B5EF4-FFF2-40B4-BE49-F238E27FC236}">
                        <a16:creationId xmlns:a16="http://schemas.microsoft.com/office/drawing/2014/main" id="{084DD9D2-8A6F-7D71-A5E8-71EC3021F1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07" name="Rectangle 7151">
                    <a:extLst>
                      <a:ext uri="{FF2B5EF4-FFF2-40B4-BE49-F238E27FC236}">
                        <a16:creationId xmlns:a16="http://schemas.microsoft.com/office/drawing/2014/main" id="{B4253B10-4B12-AB3A-DB35-921ADA775F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08" name="Rectangle 7152">
                    <a:extLst>
                      <a:ext uri="{FF2B5EF4-FFF2-40B4-BE49-F238E27FC236}">
                        <a16:creationId xmlns:a16="http://schemas.microsoft.com/office/drawing/2014/main" id="{EBEED348-9375-3874-B83F-8D0C252E1B1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09" name="Rectangle 7153">
                    <a:extLst>
                      <a:ext uri="{FF2B5EF4-FFF2-40B4-BE49-F238E27FC236}">
                        <a16:creationId xmlns:a16="http://schemas.microsoft.com/office/drawing/2014/main" id="{D34F203F-E396-5E64-B1DA-E056E681C6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10" name="Rectangle 7154">
                    <a:extLst>
                      <a:ext uri="{FF2B5EF4-FFF2-40B4-BE49-F238E27FC236}">
                        <a16:creationId xmlns:a16="http://schemas.microsoft.com/office/drawing/2014/main" id="{55D2C714-5097-D535-5781-20D2E1047BF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11" name="Group 7155">
                  <a:extLst>
                    <a:ext uri="{FF2B5EF4-FFF2-40B4-BE49-F238E27FC236}">
                      <a16:creationId xmlns:a16="http://schemas.microsoft.com/office/drawing/2014/main" id="{24D703A5-8BF1-A82B-81AA-5FC625F5F7FC}"/>
                    </a:ext>
                  </a:extLst>
                </p:cNvPr>
                <p:cNvGrpSpPr>
                  <a:grpSpLocks/>
                </p:cNvGrpSpPr>
                <p:nvPr/>
              </p:nvGrpSpPr>
              <p:grpSpPr bwMode="auto">
                <a:xfrm>
                  <a:off x="898" y="1202"/>
                  <a:ext cx="435" cy="87"/>
                  <a:chOff x="1565" y="1434"/>
                  <a:chExt cx="3625" cy="725"/>
                </a:xfrm>
              </p:grpSpPr>
              <p:sp>
                <p:nvSpPr>
                  <p:cNvPr id="26612" name="Rectangle 7156">
                    <a:extLst>
                      <a:ext uri="{FF2B5EF4-FFF2-40B4-BE49-F238E27FC236}">
                        <a16:creationId xmlns:a16="http://schemas.microsoft.com/office/drawing/2014/main" id="{CFDA9532-EB55-8FAC-BB67-AA9EFCB9B3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13" name="Rectangle 7157">
                    <a:extLst>
                      <a:ext uri="{FF2B5EF4-FFF2-40B4-BE49-F238E27FC236}">
                        <a16:creationId xmlns:a16="http://schemas.microsoft.com/office/drawing/2014/main" id="{7872E639-69DD-ACB6-233A-AFF7D5D5845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14" name="Rectangle 7158">
                    <a:extLst>
                      <a:ext uri="{FF2B5EF4-FFF2-40B4-BE49-F238E27FC236}">
                        <a16:creationId xmlns:a16="http://schemas.microsoft.com/office/drawing/2014/main" id="{0EAD67A3-69CE-B2DB-F375-AB60D6BD75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15" name="Rectangle 7159">
                    <a:extLst>
                      <a:ext uri="{FF2B5EF4-FFF2-40B4-BE49-F238E27FC236}">
                        <a16:creationId xmlns:a16="http://schemas.microsoft.com/office/drawing/2014/main" id="{39B56185-264D-EE02-C978-EBACF3F845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16" name="Rectangle 7160">
                    <a:extLst>
                      <a:ext uri="{FF2B5EF4-FFF2-40B4-BE49-F238E27FC236}">
                        <a16:creationId xmlns:a16="http://schemas.microsoft.com/office/drawing/2014/main" id="{572296C6-CCB4-70FB-E031-F5623ED24F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17" name="Group 7161">
                  <a:extLst>
                    <a:ext uri="{FF2B5EF4-FFF2-40B4-BE49-F238E27FC236}">
                      <a16:creationId xmlns:a16="http://schemas.microsoft.com/office/drawing/2014/main" id="{C0DFFD19-CF54-B270-7C1F-C64B2139994C}"/>
                    </a:ext>
                  </a:extLst>
                </p:cNvPr>
                <p:cNvGrpSpPr>
                  <a:grpSpLocks/>
                </p:cNvGrpSpPr>
                <p:nvPr/>
              </p:nvGrpSpPr>
              <p:grpSpPr bwMode="auto">
                <a:xfrm>
                  <a:off x="1333" y="1202"/>
                  <a:ext cx="435" cy="87"/>
                  <a:chOff x="1565" y="1434"/>
                  <a:chExt cx="3625" cy="725"/>
                </a:xfrm>
              </p:grpSpPr>
              <p:sp>
                <p:nvSpPr>
                  <p:cNvPr id="26618" name="Rectangle 7162">
                    <a:extLst>
                      <a:ext uri="{FF2B5EF4-FFF2-40B4-BE49-F238E27FC236}">
                        <a16:creationId xmlns:a16="http://schemas.microsoft.com/office/drawing/2014/main" id="{ABD1E25F-1169-D432-8458-DFE5DCBF00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19" name="Rectangle 7163">
                    <a:extLst>
                      <a:ext uri="{FF2B5EF4-FFF2-40B4-BE49-F238E27FC236}">
                        <a16:creationId xmlns:a16="http://schemas.microsoft.com/office/drawing/2014/main" id="{B3F28AD7-098D-6269-BFA4-CCC47B5376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0" name="Rectangle 7164">
                    <a:extLst>
                      <a:ext uri="{FF2B5EF4-FFF2-40B4-BE49-F238E27FC236}">
                        <a16:creationId xmlns:a16="http://schemas.microsoft.com/office/drawing/2014/main" id="{A1E04172-A27D-4BC9-DC0D-7B32AD29A3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1" name="Rectangle 7165">
                    <a:extLst>
                      <a:ext uri="{FF2B5EF4-FFF2-40B4-BE49-F238E27FC236}">
                        <a16:creationId xmlns:a16="http://schemas.microsoft.com/office/drawing/2014/main" id="{18574F6D-7AC3-AF86-33DB-F61A1FFD3B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2" name="Rectangle 7166">
                    <a:extLst>
                      <a:ext uri="{FF2B5EF4-FFF2-40B4-BE49-F238E27FC236}">
                        <a16:creationId xmlns:a16="http://schemas.microsoft.com/office/drawing/2014/main" id="{4F36B1DB-6064-67BC-5CE2-351D6B77435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23" name="Group 7167">
                  <a:extLst>
                    <a:ext uri="{FF2B5EF4-FFF2-40B4-BE49-F238E27FC236}">
                      <a16:creationId xmlns:a16="http://schemas.microsoft.com/office/drawing/2014/main" id="{7921E279-B314-BA61-C4F8-F8F12D09CB5E}"/>
                    </a:ext>
                  </a:extLst>
                </p:cNvPr>
                <p:cNvGrpSpPr>
                  <a:grpSpLocks/>
                </p:cNvGrpSpPr>
                <p:nvPr/>
              </p:nvGrpSpPr>
              <p:grpSpPr bwMode="auto">
                <a:xfrm>
                  <a:off x="898" y="1289"/>
                  <a:ext cx="435" cy="87"/>
                  <a:chOff x="1565" y="1434"/>
                  <a:chExt cx="3625" cy="725"/>
                </a:xfrm>
              </p:grpSpPr>
              <p:sp>
                <p:nvSpPr>
                  <p:cNvPr id="39936" name="Rectangle 7168">
                    <a:extLst>
                      <a:ext uri="{FF2B5EF4-FFF2-40B4-BE49-F238E27FC236}">
                        <a16:creationId xmlns:a16="http://schemas.microsoft.com/office/drawing/2014/main" id="{285ECD14-3141-8881-FF8B-1B5124B291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37" name="Rectangle 7169">
                    <a:extLst>
                      <a:ext uri="{FF2B5EF4-FFF2-40B4-BE49-F238E27FC236}">
                        <a16:creationId xmlns:a16="http://schemas.microsoft.com/office/drawing/2014/main" id="{8830338E-010C-EBE4-AF17-E02C8454E1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38" name="Rectangle 7170">
                    <a:extLst>
                      <a:ext uri="{FF2B5EF4-FFF2-40B4-BE49-F238E27FC236}">
                        <a16:creationId xmlns:a16="http://schemas.microsoft.com/office/drawing/2014/main" id="{38C44C7E-948B-CE6B-3F20-395F2FC35BD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39" name="Rectangle 7171">
                    <a:extLst>
                      <a:ext uri="{FF2B5EF4-FFF2-40B4-BE49-F238E27FC236}">
                        <a16:creationId xmlns:a16="http://schemas.microsoft.com/office/drawing/2014/main" id="{C75F04B1-749B-979B-7E85-D4647110AD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0" name="Rectangle 7172">
                    <a:extLst>
                      <a:ext uri="{FF2B5EF4-FFF2-40B4-BE49-F238E27FC236}">
                        <a16:creationId xmlns:a16="http://schemas.microsoft.com/office/drawing/2014/main" id="{C6275E0A-BD73-B0BD-BE79-61F4F447ACC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41" name="Group 7173">
                  <a:extLst>
                    <a:ext uri="{FF2B5EF4-FFF2-40B4-BE49-F238E27FC236}">
                      <a16:creationId xmlns:a16="http://schemas.microsoft.com/office/drawing/2014/main" id="{9FE76F84-7816-61BA-BC8A-AEB21B62264A}"/>
                    </a:ext>
                  </a:extLst>
                </p:cNvPr>
                <p:cNvGrpSpPr>
                  <a:grpSpLocks/>
                </p:cNvGrpSpPr>
                <p:nvPr/>
              </p:nvGrpSpPr>
              <p:grpSpPr bwMode="auto">
                <a:xfrm>
                  <a:off x="1333" y="1289"/>
                  <a:ext cx="435" cy="87"/>
                  <a:chOff x="1565" y="1434"/>
                  <a:chExt cx="3625" cy="725"/>
                </a:xfrm>
              </p:grpSpPr>
              <p:sp>
                <p:nvSpPr>
                  <p:cNvPr id="39942" name="Rectangle 7174">
                    <a:extLst>
                      <a:ext uri="{FF2B5EF4-FFF2-40B4-BE49-F238E27FC236}">
                        <a16:creationId xmlns:a16="http://schemas.microsoft.com/office/drawing/2014/main" id="{8B92B9D8-E767-9373-945D-752B8079E9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Rectangle 7175">
                    <a:extLst>
                      <a:ext uri="{FF2B5EF4-FFF2-40B4-BE49-F238E27FC236}">
                        <a16:creationId xmlns:a16="http://schemas.microsoft.com/office/drawing/2014/main" id="{A21E539C-4565-DEAA-C05B-12E7A5453D6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Rectangle 7176">
                    <a:extLst>
                      <a:ext uri="{FF2B5EF4-FFF2-40B4-BE49-F238E27FC236}">
                        <a16:creationId xmlns:a16="http://schemas.microsoft.com/office/drawing/2014/main" id="{9DAAFBEC-9AC3-4E38-5DD1-2059E616A97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Rectangle 7177">
                    <a:extLst>
                      <a:ext uri="{FF2B5EF4-FFF2-40B4-BE49-F238E27FC236}">
                        <a16:creationId xmlns:a16="http://schemas.microsoft.com/office/drawing/2014/main" id="{516BF96E-DD78-152A-821E-68D2A8F12B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Rectangle 7178">
                    <a:extLst>
                      <a:ext uri="{FF2B5EF4-FFF2-40B4-BE49-F238E27FC236}">
                        <a16:creationId xmlns:a16="http://schemas.microsoft.com/office/drawing/2014/main" id="{D7DB8B54-CA61-E657-9A44-56CE187587A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47" name="Group 7179">
                  <a:extLst>
                    <a:ext uri="{FF2B5EF4-FFF2-40B4-BE49-F238E27FC236}">
                      <a16:creationId xmlns:a16="http://schemas.microsoft.com/office/drawing/2014/main" id="{C090038E-E237-F3DC-FA70-E9A45E5A200B}"/>
                    </a:ext>
                  </a:extLst>
                </p:cNvPr>
                <p:cNvGrpSpPr>
                  <a:grpSpLocks/>
                </p:cNvGrpSpPr>
                <p:nvPr/>
              </p:nvGrpSpPr>
              <p:grpSpPr bwMode="auto">
                <a:xfrm>
                  <a:off x="898" y="1376"/>
                  <a:ext cx="435" cy="87"/>
                  <a:chOff x="1565" y="1434"/>
                  <a:chExt cx="3625" cy="725"/>
                </a:xfrm>
              </p:grpSpPr>
              <p:sp>
                <p:nvSpPr>
                  <p:cNvPr id="39948" name="Rectangle 7180">
                    <a:extLst>
                      <a:ext uri="{FF2B5EF4-FFF2-40B4-BE49-F238E27FC236}">
                        <a16:creationId xmlns:a16="http://schemas.microsoft.com/office/drawing/2014/main" id="{F21F1025-F60C-3BB3-4DEF-18C317E39A5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9" name="Rectangle 7181">
                    <a:extLst>
                      <a:ext uri="{FF2B5EF4-FFF2-40B4-BE49-F238E27FC236}">
                        <a16:creationId xmlns:a16="http://schemas.microsoft.com/office/drawing/2014/main" id="{0470283E-8733-77D9-4D9A-057D2AABF1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50" name="Rectangle 7182">
                    <a:extLst>
                      <a:ext uri="{FF2B5EF4-FFF2-40B4-BE49-F238E27FC236}">
                        <a16:creationId xmlns:a16="http://schemas.microsoft.com/office/drawing/2014/main" id="{BDB9DA62-7739-491A-D8D2-5E5F05686D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51" name="Rectangle 7183">
                    <a:extLst>
                      <a:ext uri="{FF2B5EF4-FFF2-40B4-BE49-F238E27FC236}">
                        <a16:creationId xmlns:a16="http://schemas.microsoft.com/office/drawing/2014/main" id="{D5534781-82A0-1C1D-688E-753E0FFBF28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52" name="Rectangle 7184">
                    <a:extLst>
                      <a:ext uri="{FF2B5EF4-FFF2-40B4-BE49-F238E27FC236}">
                        <a16:creationId xmlns:a16="http://schemas.microsoft.com/office/drawing/2014/main" id="{3D3179F2-0688-1D83-66A1-59D12332C2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53" name="Group 7185">
                  <a:extLst>
                    <a:ext uri="{FF2B5EF4-FFF2-40B4-BE49-F238E27FC236}">
                      <a16:creationId xmlns:a16="http://schemas.microsoft.com/office/drawing/2014/main" id="{5117D782-B820-20C4-28D1-40E37D70A008}"/>
                    </a:ext>
                  </a:extLst>
                </p:cNvPr>
                <p:cNvGrpSpPr>
                  <a:grpSpLocks/>
                </p:cNvGrpSpPr>
                <p:nvPr/>
              </p:nvGrpSpPr>
              <p:grpSpPr bwMode="auto">
                <a:xfrm>
                  <a:off x="1333" y="1376"/>
                  <a:ext cx="435" cy="87"/>
                  <a:chOff x="1565" y="1434"/>
                  <a:chExt cx="3625" cy="725"/>
                </a:xfrm>
              </p:grpSpPr>
              <p:sp>
                <p:nvSpPr>
                  <p:cNvPr id="39954" name="Rectangle 7186">
                    <a:extLst>
                      <a:ext uri="{FF2B5EF4-FFF2-40B4-BE49-F238E27FC236}">
                        <a16:creationId xmlns:a16="http://schemas.microsoft.com/office/drawing/2014/main" id="{ACDA3BA6-D08D-865D-04CD-B4112D46D2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55" name="Rectangle 7187">
                    <a:extLst>
                      <a:ext uri="{FF2B5EF4-FFF2-40B4-BE49-F238E27FC236}">
                        <a16:creationId xmlns:a16="http://schemas.microsoft.com/office/drawing/2014/main" id="{5E6F4272-F312-319D-95C7-BEBB35206C0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56" name="Rectangle 7188">
                    <a:extLst>
                      <a:ext uri="{FF2B5EF4-FFF2-40B4-BE49-F238E27FC236}">
                        <a16:creationId xmlns:a16="http://schemas.microsoft.com/office/drawing/2014/main" id="{EAFB6966-AB5D-1409-D7D7-562FAA790D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57" name="Rectangle 7189">
                    <a:extLst>
                      <a:ext uri="{FF2B5EF4-FFF2-40B4-BE49-F238E27FC236}">
                        <a16:creationId xmlns:a16="http://schemas.microsoft.com/office/drawing/2014/main" id="{740BA2BB-E5D7-32A1-13AF-5A1836263D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58" name="Rectangle 7190">
                    <a:extLst>
                      <a:ext uri="{FF2B5EF4-FFF2-40B4-BE49-F238E27FC236}">
                        <a16:creationId xmlns:a16="http://schemas.microsoft.com/office/drawing/2014/main" id="{0F772B92-8D0A-BD34-507A-196E8C6863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9959" name="Rectangle 7191">
                <a:extLst>
                  <a:ext uri="{FF2B5EF4-FFF2-40B4-BE49-F238E27FC236}">
                    <a16:creationId xmlns:a16="http://schemas.microsoft.com/office/drawing/2014/main" id="{3992B53B-C132-3A46-3CD8-A6372F805237}"/>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60" name="Group 7192">
              <a:extLst>
                <a:ext uri="{FF2B5EF4-FFF2-40B4-BE49-F238E27FC236}">
                  <a16:creationId xmlns:a16="http://schemas.microsoft.com/office/drawing/2014/main" id="{361BD445-C83D-B6F3-C12F-DF335911F833}"/>
                </a:ext>
              </a:extLst>
            </p:cNvPr>
            <p:cNvGrpSpPr>
              <a:grpSpLocks/>
            </p:cNvGrpSpPr>
            <p:nvPr/>
          </p:nvGrpSpPr>
          <p:grpSpPr bwMode="auto">
            <a:xfrm>
              <a:off x="1547" y="1157"/>
              <a:ext cx="681" cy="682"/>
              <a:chOff x="898" y="593"/>
              <a:chExt cx="870" cy="870"/>
            </a:xfrm>
          </p:grpSpPr>
          <p:grpSp>
            <p:nvGrpSpPr>
              <p:cNvPr id="39961" name="Group 7193">
                <a:extLst>
                  <a:ext uri="{FF2B5EF4-FFF2-40B4-BE49-F238E27FC236}">
                    <a16:creationId xmlns:a16="http://schemas.microsoft.com/office/drawing/2014/main" id="{4016D87A-1626-C0BC-EE40-F54ECED92553}"/>
                  </a:ext>
                </a:extLst>
              </p:cNvPr>
              <p:cNvGrpSpPr>
                <a:grpSpLocks/>
              </p:cNvGrpSpPr>
              <p:nvPr/>
            </p:nvGrpSpPr>
            <p:grpSpPr bwMode="auto">
              <a:xfrm>
                <a:off x="898" y="593"/>
                <a:ext cx="870" cy="870"/>
                <a:chOff x="898" y="593"/>
                <a:chExt cx="870" cy="870"/>
              </a:xfrm>
            </p:grpSpPr>
            <p:grpSp>
              <p:nvGrpSpPr>
                <p:cNvPr id="39962" name="Group 7194">
                  <a:extLst>
                    <a:ext uri="{FF2B5EF4-FFF2-40B4-BE49-F238E27FC236}">
                      <a16:creationId xmlns:a16="http://schemas.microsoft.com/office/drawing/2014/main" id="{F6B6815F-D28C-5E8E-F37F-6C2EC994F820}"/>
                    </a:ext>
                  </a:extLst>
                </p:cNvPr>
                <p:cNvGrpSpPr>
                  <a:grpSpLocks/>
                </p:cNvGrpSpPr>
                <p:nvPr/>
              </p:nvGrpSpPr>
              <p:grpSpPr bwMode="auto">
                <a:xfrm>
                  <a:off x="898" y="593"/>
                  <a:ext cx="435" cy="87"/>
                  <a:chOff x="1565" y="1434"/>
                  <a:chExt cx="3625" cy="725"/>
                </a:xfrm>
              </p:grpSpPr>
              <p:sp>
                <p:nvSpPr>
                  <p:cNvPr id="39963" name="Rectangle 7195">
                    <a:extLst>
                      <a:ext uri="{FF2B5EF4-FFF2-40B4-BE49-F238E27FC236}">
                        <a16:creationId xmlns:a16="http://schemas.microsoft.com/office/drawing/2014/main" id="{9FE469FC-5320-6AF1-897B-A5E379E0DEA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64" name="Rectangle 7196">
                    <a:extLst>
                      <a:ext uri="{FF2B5EF4-FFF2-40B4-BE49-F238E27FC236}">
                        <a16:creationId xmlns:a16="http://schemas.microsoft.com/office/drawing/2014/main" id="{AC066D19-959E-F5DB-2824-4057D8ADC01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65" name="Rectangle 7197">
                    <a:extLst>
                      <a:ext uri="{FF2B5EF4-FFF2-40B4-BE49-F238E27FC236}">
                        <a16:creationId xmlns:a16="http://schemas.microsoft.com/office/drawing/2014/main" id="{BE9BF0DD-34ED-6D3F-F06B-2981667AD9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66" name="Rectangle 7198">
                    <a:extLst>
                      <a:ext uri="{FF2B5EF4-FFF2-40B4-BE49-F238E27FC236}">
                        <a16:creationId xmlns:a16="http://schemas.microsoft.com/office/drawing/2014/main" id="{D2C47EC2-4FF1-4B41-4DB3-98498EF72A4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67" name="Rectangle 7199">
                    <a:extLst>
                      <a:ext uri="{FF2B5EF4-FFF2-40B4-BE49-F238E27FC236}">
                        <a16:creationId xmlns:a16="http://schemas.microsoft.com/office/drawing/2014/main" id="{DB6907E7-3254-5855-2BA8-686E2273DC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68" name="Group 7200">
                  <a:extLst>
                    <a:ext uri="{FF2B5EF4-FFF2-40B4-BE49-F238E27FC236}">
                      <a16:creationId xmlns:a16="http://schemas.microsoft.com/office/drawing/2014/main" id="{D112C03E-4C23-517A-30FD-FCEE29141800}"/>
                    </a:ext>
                  </a:extLst>
                </p:cNvPr>
                <p:cNvGrpSpPr>
                  <a:grpSpLocks/>
                </p:cNvGrpSpPr>
                <p:nvPr/>
              </p:nvGrpSpPr>
              <p:grpSpPr bwMode="auto">
                <a:xfrm>
                  <a:off x="1333" y="593"/>
                  <a:ext cx="435" cy="87"/>
                  <a:chOff x="1565" y="1434"/>
                  <a:chExt cx="3625" cy="725"/>
                </a:xfrm>
              </p:grpSpPr>
              <p:sp>
                <p:nvSpPr>
                  <p:cNvPr id="39969" name="Rectangle 7201">
                    <a:extLst>
                      <a:ext uri="{FF2B5EF4-FFF2-40B4-BE49-F238E27FC236}">
                        <a16:creationId xmlns:a16="http://schemas.microsoft.com/office/drawing/2014/main" id="{56E8EDDD-5D1C-82D2-A272-3D35D71A50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0" name="Rectangle 7202">
                    <a:extLst>
                      <a:ext uri="{FF2B5EF4-FFF2-40B4-BE49-F238E27FC236}">
                        <a16:creationId xmlns:a16="http://schemas.microsoft.com/office/drawing/2014/main" id="{56B42C6D-E4DF-D084-A901-440573880E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1" name="Rectangle 7203">
                    <a:extLst>
                      <a:ext uri="{FF2B5EF4-FFF2-40B4-BE49-F238E27FC236}">
                        <a16:creationId xmlns:a16="http://schemas.microsoft.com/office/drawing/2014/main" id="{5DADD4DF-A9AC-9254-5F16-9CBD6FC1AD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2" name="Rectangle 7204">
                    <a:extLst>
                      <a:ext uri="{FF2B5EF4-FFF2-40B4-BE49-F238E27FC236}">
                        <a16:creationId xmlns:a16="http://schemas.microsoft.com/office/drawing/2014/main" id="{3CEF8663-AC7B-0C79-366F-E4DF25AA698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3" name="Rectangle 7205">
                    <a:extLst>
                      <a:ext uri="{FF2B5EF4-FFF2-40B4-BE49-F238E27FC236}">
                        <a16:creationId xmlns:a16="http://schemas.microsoft.com/office/drawing/2014/main" id="{172BAB27-001F-2F92-8233-8DC7D516A1E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74" name="Group 7206">
                  <a:extLst>
                    <a:ext uri="{FF2B5EF4-FFF2-40B4-BE49-F238E27FC236}">
                      <a16:creationId xmlns:a16="http://schemas.microsoft.com/office/drawing/2014/main" id="{43A47590-015C-7B05-BB5E-B5A103F294AA}"/>
                    </a:ext>
                  </a:extLst>
                </p:cNvPr>
                <p:cNvGrpSpPr>
                  <a:grpSpLocks/>
                </p:cNvGrpSpPr>
                <p:nvPr/>
              </p:nvGrpSpPr>
              <p:grpSpPr bwMode="auto">
                <a:xfrm>
                  <a:off x="898" y="680"/>
                  <a:ext cx="435" cy="87"/>
                  <a:chOff x="1565" y="1434"/>
                  <a:chExt cx="3625" cy="725"/>
                </a:xfrm>
              </p:grpSpPr>
              <p:sp>
                <p:nvSpPr>
                  <p:cNvPr id="39975" name="Rectangle 7207">
                    <a:extLst>
                      <a:ext uri="{FF2B5EF4-FFF2-40B4-BE49-F238E27FC236}">
                        <a16:creationId xmlns:a16="http://schemas.microsoft.com/office/drawing/2014/main" id="{52D97813-7246-12E3-4622-50ECE2E3815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6" name="Rectangle 7208">
                    <a:extLst>
                      <a:ext uri="{FF2B5EF4-FFF2-40B4-BE49-F238E27FC236}">
                        <a16:creationId xmlns:a16="http://schemas.microsoft.com/office/drawing/2014/main" id="{503FBC3F-B30A-0A24-87D4-97CACB1D53A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7" name="Rectangle 7209">
                    <a:extLst>
                      <a:ext uri="{FF2B5EF4-FFF2-40B4-BE49-F238E27FC236}">
                        <a16:creationId xmlns:a16="http://schemas.microsoft.com/office/drawing/2014/main" id="{49470F6E-8860-2C61-66F1-FD06EA7DDB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8" name="Rectangle 7210">
                    <a:extLst>
                      <a:ext uri="{FF2B5EF4-FFF2-40B4-BE49-F238E27FC236}">
                        <a16:creationId xmlns:a16="http://schemas.microsoft.com/office/drawing/2014/main" id="{0F618784-C049-7E71-7ED4-1D5E069CE7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79" name="Rectangle 7211">
                    <a:extLst>
                      <a:ext uri="{FF2B5EF4-FFF2-40B4-BE49-F238E27FC236}">
                        <a16:creationId xmlns:a16="http://schemas.microsoft.com/office/drawing/2014/main" id="{4EE18B0A-0890-0EED-1EA9-E35A020A937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80" name="Group 7212">
                  <a:extLst>
                    <a:ext uri="{FF2B5EF4-FFF2-40B4-BE49-F238E27FC236}">
                      <a16:creationId xmlns:a16="http://schemas.microsoft.com/office/drawing/2014/main" id="{10205953-06D8-4F7F-D156-0A58E1A2FDC0}"/>
                    </a:ext>
                  </a:extLst>
                </p:cNvPr>
                <p:cNvGrpSpPr>
                  <a:grpSpLocks/>
                </p:cNvGrpSpPr>
                <p:nvPr/>
              </p:nvGrpSpPr>
              <p:grpSpPr bwMode="auto">
                <a:xfrm>
                  <a:off x="1333" y="680"/>
                  <a:ext cx="435" cy="87"/>
                  <a:chOff x="1565" y="1434"/>
                  <a:chExt cx="3625" cy="725"/>
                </a:xfrm>
              </p:grpSpPr>
              <p:sp>
                <p:nvSpPr>
                  <p:cNvPr id="39981" name="Rectangle 7213">
                    <a:extLst>
                      <a:ext uri="{FF2B5EF4-FFF2-40B4-BE49-F238E27FC236}">
                        <a16:creationId xmlns:a16="http://schemas.microsoft.com/office/drawing/2014/main" id="{6567DC47-261B-CD35-3446-E8FB08644D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82" name="Rectangle 7214">
                    <a:extLst>
                      <a:ext uri="{FF2B5EF4-FFF2-40B4-BE49-F238E27FC236}">
                        <a16:creationId xmlns:a16="http://schemas.microsoft.com/office/drawing/2014/main" id="{1BE814F3-0560-28AB-389A-40A23FFA83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83" name="Rectangle 7215">
                    <a:extLst>
                      <a:ext uri="{FF2B5EF4-FFF2-40B4-BE49-F238E27FC236}">
                        <a16:creationId xmlns:a16="http://schemas.microsoft.com/office/drawing/2014/main" id="{FA43683F-7A35-35DB-580A-6911B4BDD2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84" name="Rectangle 7216">
                    <a:extLst>
                      <a:ext uri="{FF2B5EF4-FFF2-40B4-BE49-F238E27FC236}">
                        <a16:creationId xmlns:a16="http://schemas.microsoft.com/office/drawing/2014/main" id="{3D078A11-9147-BA0A-77AC-E49EC627F1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85" name="Rectangle 7217">
                    <a:extLst>
                      <a:ext uri="{FF2B5EF4-FFF2-40B4-BE49-F238E27FC236}">
                        <a16:creationId xmlns:a16="http://schemas.microsoft.com/office/drawing/2014/main" id="{39FDEC53-1854-9CAC-448C-1FF563362A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86" name="Group 7218">
                  <a:extLst>
                    <a:ext uri="{FF2B5EF4-FFF2-40B4-BE49-F238E27FC236}">
                      <a16:creationId xmlns:a16="http://schemas.microsoft.com/office/drawing/2014/main" id="{CDCA87E5-CE6F-C486-F632-F3375D3A8A5F}"/>
                    </a:ext>
                  </a:extLst>
                </p:cNvPr>
                <p:cNvGrpSpPr>
                  <a:grpSpLocks/>
                </p:cNvGrpSpPr>
                <p:nvPr/>
              </p:nvGrpSpPr>
              <p:grpSpPr bwMode="auto">
                <a:xfrm>
                  <a:off x="898" y="767"/>
                  <a:ext cx="435" cy="87"/>
                  <a:chOff x="1565" y="1434"/>
                  <a:chExt cx="3625" cy="725"/>
                </a:xfrm>
              </p:grpSpPr>
              <p:sp>
                <p:nvSpPr>
                  <p:cNvPr id="39987" name="Rectangle 7219">
                    <a:extLst>
                      <a:ext uri="{FF2B5EF4-FFF2-40B4-BE49-F238E27FC236}">
                        <a16:creationId xmlns:a16="http://schemas.microsoft.com/office/drawing/2014/main" id="{C87249C9-0312-6AC5-3021-28F1E96C37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88" name="Rectangle 7220">
                    <a:extLst>
                      <a:ext uri="{FF2B5EF4-FFF2-40B4-BE49-F238E27FC236}">
                        <a16:creationId xmlns:a16="http://schemas.microsoft.com/office/drawing/2014/main" id="{A2DF1611-DFFC-BA79-CB4E-E6382EECF7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89" name="Rectangle 7221">
                    <a:extLst>
                      <a:ext uri="{FF2B5EF4-FFF2-40B4-BE49-F238E27FC236}">
                        <a16:creationId xmlns:a16="http://schemas.microsoft.com/office/drawing/2014/main" id="{3EF430FF-47D1-F6E6-0100-52A6DDAF112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90" name="Rectangle 7222">
                    <a:extLst>
                      <a:ext uri="{FF2B5EF4-FFF2-40B4-BE49-F238E27FC236}">
                        <a16:creationId xmlns:a16="http://schemas.microsoft.com/office/drawing/2014/main" id="{96DC4F2A-3C3E-E257-B91A-443CED1FE4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91" name="Rectangle 7223">
                    <a:extLst>
                      <a:ext uri="{FF2B5EF4-FFF2-40B4-BE49-F238E27FC236}">
                        <a16:creationId xmlns:a16="http://schemas.microsoft.com/office/drawing/2014/main" id="{44246E2A-C964-9166-6730-35AB6A895D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92" name="Group 7224">
                  <a:extLst>
                    <a:ext uri="{FF2B5EF4-FFF2-40B4-BE49-F238E27FC236}">
                      <a16:creationId xmlns:a16="http://schemas.microsoft.com/office/drawing/2014/main" id="{804289C1-1D76-3199-D5D0-80FEA30FA5BC}"/>
                    </a:ext>
                  </a:extLst>
                </p:cNvPr>
                <p:cNvGrpSpPr>
                  <a:grpSpLocks/>
                </p:cNvGrpSpPr>
                <p:nvPr/>
              </p:nvGrpSpPr>
              <p:grpSpPr bwMode="auto">
                <a:xfrm>
                  <a:off x="1333" y="767"/>
                  <a:ext cx="435" cy="87"/>
                  <a:chOff x="1565" y="1434"/>
                  <a:chExt cx="3625" cy="725"/>
                </a:xfrm>
              </p:grpSpPr>
              <p:sp>
                <p:nvSpPr>
                  <p:cNvPr id="39993" name="Rectangle 7225">
                    <a:extLst>
                      <a:ext uri="{FF2B5EF4-FFF2-40B4-BE49-F238E27FC236}">
                        <a16:creationId xmlns:a16="http://schemas.microsoft.com/office/drawing/2014/main" id="{263E1583-5FD3-5599-1B35-B0CBE071E0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94" name="Rectangle 7226">
                    <a:extLst>
                      <a:ext uri="{FF2B5EF4-FFF2-40B4-BE49-F238E27FC236}">
                        <a16:creationId xmlns:a16="http://schemas.microsoft.com/office/drawing/2014/main" id="{6261701B-9CC1-A7B7-5714-A7AED0EA12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95" name="Rectangle 7227">
                    <a:extLst>
                      <a:ext uri="{FF2B5EF4-FFF2-40B4-BE49-F238E27FC236}">
                        <a16:creationId xmlns:a16="http://schemas.microsoft.com/office/drawing/2014/main" id="{98BB6D2E-CEB8-BFF2-F44F-CB4BFF18EDF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96" name="Rectangle 7228">
                    <a:extLst>
                      <a:ext uri="{FF2B5EF4-FFF2-40B4-BE49-F238E27FC236}">
                        <a16:creationId xmlns:a16="http://schemas.microsoft.com/office/drawing/2014/main" id="{88FC593D-5820-D17D-B260-394D5A4D3F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97" name="Rectangle 7229">
                    <a:extLst>
                      <a:ext uri="{FF2B5EF4-FFF2-40B4-BE49-F238E27FC236}">
                        <a16:creationId xmlns:a16="http://schemas.microsoft.com/office/drawing/2014/main" id="{41D49C6F-A820-EEDD-2583-7711AC159F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9998" name="Group 7230">
                  <a:extLst>
                    <a:ext uri="{FF2B5EF4-FFF2-40B4-BE49-F238E27FC236}">
                      <a16:creationId xmlns:a16="http://schemas.microsoft.com/office/drawing/2014/main" id="{F803838E-9F78-7CB6-3736-F1294B7BD175}"/>
                    </a:ext>
                  </a:extLst>
                </p:cNvPr>
                <p:cNvGrpSpPr>
                  <a:grpSpLocks/>
                </p:cNvGrpSpPr>
                <p:nvPr/>
              </p:nvGrpSpPr>
              <p:grpSpPr bwMode="auto">
                <a:xfrm>
                  <a:off x="898" y="854"/>
                  <a:ext cx="435" cy="87"/>
                  <a:chOff x="1565" y="1434"/>
                  <a:chExt cx="3625" cy="725"/>
                </a:xfrm>
              </p:grpSpPr>
              <p:sp>
                <p:nvSpPr>
                  <p:cNvPr id="39999" name="Rectangle 7231">
                    <a:extLst>
                      <a:ext uri="{FF2B5EF4-FFF2-40B4-BE49-F238E27FC236}">
                        <a16:creationId xmlns:a16="http://schemas.microsoft.com/office/drawing/2014/main" id="{F818A254-7631-A7DB-09DE-5D5361D2744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0" name="Rectangle 7232">
                    <a:extLst>
                      <a:ext uri="{FF2B5EF4-FFF2-40B4-BE49-F238E27FC236}">
                        <a16:creationId xmlns:a16="http://schemas.microsoft.com/office/drawing/2014/main" id="{D293A0FE-A6FF-6650-75CF-B7226DDA5F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1" name="Rectangle 7233">
                    <a:extLst>
                      <a:ext uri="{FF2B5EF4-FFF2-40B4-BE49-F238E27FC236}">
                        <a16:creationId xmlns:a16="http://schemas.microsoft.com/office/drawing/2014/main" id="{65587652-E01C-FB28-B636-E5ABD63F8E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2" name="Rectangle 7234">
                    <a:extLst>
                      <a:ext uri="{FF2B5EF4-FFF2-40B4-BE49-F238E27FC236}">
                        <a16:creationId xmlns:a16="http://schemas.microsoft.com/office/drawing/2014/main" id="{1CDB65D6-93F0-41F3-0EB6-959BEDA9D4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3" name="Rectangle 7235">
                    <a:extLst>
                      <a:ext uri="{FF2B5EF4-FFF2-40B4-BE49-F238E27FC236}">
                        <a16:creationId xmlns:a16="http://schemas.microsoft.com/office/drawing/2014/main" id="{DF63398D-3345-B5AC-49C2-0966611068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04" name="Group 7236">
                  <a:extLst>
                    <a:ext uri="{FF2B5EF4-FFF2-40B4-BE49-F238E27FC236}">
                      <a16:creationId xmlns:a16="http://schemas.microsoft.com/office/drawing/2014/main" id="{99A404B3-6231-8C1E-C006-AE793D2281D8}"/>
                    </a:ext>
                  </a:extLst>
                </p:cNvPr>
                <p:cNvGrpSpPr>
                  <a:grpSpLocks/>
                </p:cNvGrpSpPr>
                <p:nvPr/>
              </p:nvGrpSpPr>
              <p:grpSpPr bwMode="auto">
                <a:xfrm>
                  <a:off x="1333" y="854"/>
                  <a:ext cx="435" cy="87"/>
                  <a:chOff x="1565" y="1434"/>
                  <a:chExt cx="3625" cy="725"/>
                </a:xfrm>
              </p:grpSpPr>
              <p:sp>
                <p:nvSpPr>
                  <p:cNvPr id="40005" name="Rectangle 7237">
                    <a:extLst>
                      <a:ext uri="{FF2B5EF4-FFF2-40B4-BE49-F238E27FC236}">
                        <a16:creationId xmlns:a16="http://schemas.microsoft.com/office/drawing/2014/main" id="{4410CAB4-ED0D-2DE0-3EB7-6367FB9186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6" name="Rectangle 7238">
                    <a:extLst>
                      <a:ext uri="{FF2B5EF4-FFF2-40B4-BE49-F238E27FC236}">
                        <a16:creationId xmlns:a16="http://schemas.microsoft.com/office/drawing/2014/main" id="{F51A23BE-C60E-70CA-E0AC-DB80D79C8F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7" name="Rectangle 7239">
                    <a:extLst>
                      <a:ext uri="{FF2B5EF4-FFF2-40B4-BE49-F238E27FC236}">
                        <a16:creationId xmlns:a16="http://schemas.microsoft.com/office/drawing/2014/main" id="{751B9E15-01A1-C412-CE0B-CE0DF3893CF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8" name="Rectangle 7240">
                    <a:extLst>
                      <a:ext uri="{FF2B5EF4-FFF2-40B4-BE49-F238E27FC236}">
                        <a16:creationId xmlns:a16="http://schemas.microsoft.com/office/drawing/2014/main" id="{D0C51EA3-71E2-812D-644F-97F39CECFD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09" name="Rectangle 7241">
                    <a:extLst>
                      <a:ext uri="{FF2B5EF4-FFF2-40B4-BE49-F238E27FC236}">
                        <a16:creationId xmlns:a16="http://schemas.microsoft.com/office/drawing/2014/main" id="{A2B356FF-C123-0122-ED1E-97315770518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10" name="Group 7242">
                  <a:extLst>
                    <a:ext uri="{FF2B5EF4-FFF2-40B4-BE49-F238E27FC236}">
                      <a16:creationId xmlns:a16="http://schemas.microsoft.com/office/drawing/2014/main" id="{A48220CF-0BAC-2E21-EF88-EA928106CA7B}"/>
                    </a:ext>
                  </a:extLst>
                </p:cNvPr>
                <p:cNvGrpSpPr>
                  <a:grpSpLocks/>
                </p:cNvGrpSpPr>
                <p:nvPr/>
              </p:nvGrpSpPr>
              <p:grpSpPr bwMode="auto">
                <a:xfrm>
                  <a:off x="898" y="941"/>
                  <a:ext cx="435" cy="87"/>
                  <a:chOff x="1565" y="1434"/>
                  <a:chExt cx="3625" cy="725"/>
                </a:xfrm>
              </p:grpSpPr>
              <p:sp>
                <p:nvSpPr>
                  <p:cNvPr id="40011" name="Rectangle 7243">
                    <a:extLst>
                      <a:ext uri="{FF2B5EF4-FFF2-40B4-BE49-F238E27FC236}">
                        <a16:creationId xmlns:a16="http://schemas.microsoft.com/office/drawing/2014/main" id="{AF3670F3-350E-BE74-3052-203E5A317E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12" name="Rectangle 7244">
                    <a:extLst>
                      <a:ext uri="{FF2B5EF4-FFF2-40B4-BE49-F238E27FC236}">
                        <a16:creationId xmlns:a16="http://schemas.microsoft.com/office/drawing/2014/main" id="{B6C2047C-3FE7-EFEF-BD1A-EB387482D6C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13" name="Rectangle 7245">
                    <a:extLst>
                      <a:ext uri="{FF2B5EF4-FFF2-40B4-BE49-F238E27FC236}">
                        <a16:creationId xmlns:a16="http://schemas.microsoft.com/office/drawing/2014/main" id="{254E5606-8BAB-9637-AD4F-7A1B537444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14" name="Rectangle 7246">
                    <a:extLst>
                      <a:ext uri="{FF2B5EF4-FFF2-40B4-BE49-F238E27FC236}">
                        <a16:creationId xmlns:a16="http://schemas.microsoft.com/office/drawing/2014/main" id="{A133AED6-08D5-7CC5-A3C6-63310AE0CB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15" name="Rectangle 7247">
                    <a:extLst>
                      <a:ext uri="{FF2B5EF4-FFF2-40B4-BE49-F238E27FC236}">
                        <a16:creationId xmlns:a16="http://schemas.microsoft.com/office/drawing/2014/main" id="{C1477FF2-057F-9026-54CC-15134C2D04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16" name="Group 7248">
                  <a:extLst>
                    <a:ext uri="{FF2B5EF4-FFF2-40B4-BE49-F238E27FC236}">
                      <a16:creationId xmlns:a16="http://schemas.microsoft.com/office/drawing/2014/main" id="{42E5F937-6570-E9CC-2153-872BD3CA7AE2}"/>
                    </a:ext>
                  </a:extLst>
                </p:cNvPr>
                <p:cNvGrpSpPr>
                  <a:grpSpLocks/>
                </p:cNvGrpSpPr>
                <p:nvPr/>
              </p:nvGrpSpPr>
              <p:grpSpPr bwMode="auto">
                <a:xfrm>
                  <a:off x="1333" y="941"/>
                  <a:ext cx="435" cy="87"/>
                  <a:chOff x="1565" y="1434"/>
                  <a:chExt cx="3625" cy="725"/>
                </a:xfrm>
              </p:grpSpPr>
              <p:sp>
                <p:nvSpPr>
                  <p:cNvPr id="40017" name="Rectangle 7249">
                    <a:extLst>
                      <a:ext uri="{FF2B5EF4-FFF2-40B4-BE49-F238E27FC236}">
                        <a16:creationId xmlns:a16="http://schemas.microsoft.com/office/drawing/2014/main" id="{3FDD7653-A3DA-54C3-CD4D-1B30A7F6D0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18" name="Rectangle 7250">
                    <a:extLst>
                      <a:ext uri="{FF2B5EF4-FFF2-40B4-BE49-F238E27FC236}">
                        <a16:creationId xmlns:a16="http://schemas.microsoft.com/office/drawing/2014/main" id="{2765B7B6-3CB5-F3A1-BFA1-2FF4382CDC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19" name="Rectangle 7251">
                    <a:extLst>
                      <a:ext uri="{FF2B5EF4-FFF2-40B4-BE49-F238E27FC236}">
                        <a16:creationId xmlns:a16="http://schemas.microsoft.com/office/drawing/2014/main" id="{B449A80C-3405-6B34-54C9-41B887A9863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20" name="Rectangle 7252">
                    <a:extLst>
                      <a:ext uri="{FF2B5EF4-FFF2-40B4-BE49-F238E27FC236}">
                        <a16:creationId xmlns:a16="http://schemas.microsoft.com/office/drawing/2014/main" id="{F342D4D3-B383-B8CC-6049-143CC6389C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21" name="Rectangle 7253">
                    <a:extLst>
                      <a:ext uri="{FF2B5EF4-FFF2-40B4-BE49-F238E27FC236}">
                        <a16:creationId xmlns:a16="http://schemas.microsoft.com/office/drawing/2014/main" id="{559D8619-6677-78D8-B28D-3FB1EBE5AD9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22" name="Group 7254">
                  <a:extLst>
                    <a:ext uri="{FF2B5EF4-FFF2-40B4-BE49-F238E27FC236}">
                      <a16:creationId xmlns:a16="http://schemas.microsoft.com/office/drawing/2014/main" id="{AEAC8049-5536-4450-1BFD-69EA3D047995}"/>
                    </a:ext>
                  </a:extLst>
                </p:cNvPr>
                <p:cNvGrpSpPr>
                  <a:grpSpLocks/>
                </p:cNvGrpSpPr>
                <p:nvPr/>
              </p:nvGrpSpPr>
              <p:grpSpPr bwMode="auto">
                <a:xfrm>
                  <a:off x="898" y="1028"/>
                  <a:ext cx="435" cy="87"/>
                  <a:chOff x="1565" y="1434"/>
                  <a:chExt cx="3625" cy="725"/>
                </a:xfrm>
              </p:grpSpPr>
              <p:sp>
                <p:nvSpPr>
                  <p:cNvPr id="40023" name="Rectangle 7255">
                    <a:extLst>
                      <a:ext uri="{FF2B5EF4-FFF2-40B4-BE49-F238E27FC236}">
                        <a16:creationId xmlns:a16="http://schemas.microsoft.com/office/drawing/2014/main" id="{1AC5D9B6-4DAB-C93F-D72C-8BEEF40E8C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24" name="Rectangle 7256">
                    <a:extLst>
                      <a:ext uri="{FF2B5EF4-FFF2-40B4-BE49-F238E27FC236}">
                        <a16:creationId xmlns:a16="http://schemas.microsoft.com/office/drawing/2014/main" id="{4FBDE348-2A22-D182-E9F0-309D8BE03F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25" name="Rectangle 7257">
                    <a:extLst>
                      <a:ext uri="{FF2B5EF4-FFF2-40B4-BE49-F238E27FC236}">
                        <a16:creationId xmlns:a16="http://schemas.microsoft.com/office/drawing/2014/main" id="{906AA8EC-A1B1-F1DB-3F51-4EFA5537D2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26" name="Rectangle 7258">
                    <a:extLst>
                      <a:ext uri="{FF2B5EF4-FFF2-40B4-BE49-F238E27FC236}">
                        <a16:creationId xmlns:a16="http://schemas.microsoft.com/office/drawing/2014/main" id="{829AB4B9-648E-3C15-E523-1EEC243144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27" name="Rectangle 7259">
                    <a:extLst>
                      <a:ext uri="{FF2B5EF4-FFF2-40B4-BE49-F238E27FC236}">
                        <a16:creationId xmlns:a16="http://schemas.microsoft.com/office/drawing/2014/main" id="{27518A35-C86D-7800-41EA-E57FC649950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28" name="Group 7260">
                  <a:extLst>
                    <a:ext uri="{FF2B5EF4-FFF2-40B4-BE49-F238E27FC236}">
                      <a16:creationId xmlns:a16="http://schemas.microsoft.com/office/drawing/2014/main" id="{7C30526F-D11D-3C2C-ABD7-BD202863BAA5}"/>
                    </a:ext>
                  </a:extLst>
                </p:cNvPr>
                <p:cNvGrpSpPr>
                  <a:grpSpLocks/>
                </p:cNvGrpSpPr>
                <p:nvPr/>
              </p:nvGrpSpPr>
              <p:grpSpPr bwMode="auto">
                <a:xfrm>
                  <a:off x="1333" y="1028"/>
                  <a:ext cx="435" cy="87"/>
                  <a:chOff x="1565" y="1434"/>
                  <a:chExt cx="3625" cy="725"/>
                </a:xfrm>
              </p:grpSpPr>
              <p:sp>
                <p:nvSpPr>
                  <p:cNvPr id="40029" name="Rectangle 7261">
                    <a:extLst>
                      <a:ext uri="{FF2B5EF4-FFF2-40B4-BE49-F238E27FC236}">
                        <a16:creationId xmlns:a16="http://schemas.microsoft.com/office/drawing/2014/main" id="{BD627984-3785-2C71-EEB4-B60786627F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0" name="Rectangle 7262">
                    <a:extLst>
                      <a:ext uri="{FF2B5EF4-FFF2-40B4-BE49-F238E27FC236}">
                        <a16:creationId xmlns:a16="http://schemas.microsoft.com/office/drawing/2014/main" id="{CF439694-15CF-0E3F-F372-C856B705931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1" name="Rectangle 7263">
                    <a:extLst>
                      <a:ext uri="{FF2B5EF4-FFF2-40B4-BE49-F238E27FC236}">
                        <a16:creationId xmlns:a16="http://schemas.microsoft.com/office/drawing/2014/main" id="{4C6167DD-3805-CB49-BA29-3124CF78C4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2" name="Rectangle 7264">
                    <a:extLst>
                      <a:ext uri="{FF2B5EF4-FFF2-40B4-BE49-F238E27FC236}">
                        <a16:creationId xmlns:a16="http://schemas.microsoft.com/office/drawing/2014/main" id="{743BE9E7-F313-891C-C98A-9805784848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3" name="Rectangle 7265">
                    <a:extLst>
                      <a:ext uri="{FF2B5EF4-FFF2-40B4-BE49-F238E27FC236}">
                        <a16:creationId xmlns:a16="http://schemas.microsoft.com/office/drawing/2014/main" id="{00E3F4E1-368E-0A16-A901-65CA9922B2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34" name="Group 7266">
                  <a:extLst>
                    <a:ext uri="{FF2B5EF4-FFF2-40B4-BE49-F238E27FC236}">
                      <a16:creationId xmlns:a16="http://schemas.microsoft.com/office/drawing/2014/main" id="{EB59669E-AD6A-2E42-A309-EFCA27B92A2F}"/>
                    </a:ext>
                  </a:extLst>
                </p:cNvPr>
                <p:cNvGrpSpPr>
                  <a:grpSpLocks/>
                </p:cNvGrpSpPr>
                <p:nvPr/>
              </p:nvGrpSpPr>
              <p:grpSpPr bwMode="auto">
                <a:xfrm>
                  <a:off x="898" y="1115"/>
                  <a:ext cx="435" cy="87"/>
                  <a:chOff x="1565" y="1434"/>
                  <a:chExt cx="3625" cy="725"/>
                </a:xfrm>
              </p:grpSpPr>
              <p:sp>
                <p:nvSpPr>
                  <p:cNvPr id="40035" name="Rectangle 7267">
                    <a:extLst>
                      <a:ext uri="{FF2B5EF4-FFF2-40B4-BE49-F238E27FC236}">
                        <a16:creationId xmlns:a16="http://schemas.microsoft.com/office/drawing/2014/main" id="{EC2D0044-07BB-AD78-B9E6-CAA6E8F1C0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6" name="Rectangle 7268">
                    <a:extLst>
                      <a:ext uri="{FF2B5EF4-FFF2-40B4-BE49-F238E27FC236}">
                        <a16:creationId xmlns:a16="http://schemas.microsoft.com/office/drawing/2014/main" id="{FF15E97D-C893-9C6E-C07B-3C5D3F116F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7" name="Rectangle 7269">
                    <a:extLst>
                      <a:ext uri="{FF2B5EF4-FFF2-40B4-BE49-F238E27FC236}">
                        <a16:creationId xmlns:a16="http://schemas.microsoft.com/office/drawing/2014/main" id="{C1F2BA1E-D0BB-067B-278F-DC1508DCFB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8" name="Rectangle 7270">
                    <a:extLst>
                      <a:ext uri="{FF2B5EF4-FFF2-40B4-BE49-F238E27FC236}">
                        <a16:creationId xmlns:a16="http://schemas.microsoft.com/office/drawing/2014/main" id="{3F804EA1-3554-C696-4699-E2DBD7271F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39" name="Rectangle 7271">
                    <a:extLst>
                      <a:ext uri="{FF2B5EF4-FFF2-40B4-BE49-F238E27FC236}">
                        <a16:creationId xmlns:a16="http://schemas.microsoft.com/office/drawing/2014/main" id="{7ADBE9C0-E783-C50C-9B78-C6D9CD30D8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40" name="Group 7272">
                  <a:extLst>
                    <a:ext uri="{FF2B5EF4-FFF2-40B4-BE49-F238E27FC236}">
                      <a16:creationId xmlns:a16="http://schemas.microsoft.com/office/drawing/2014/main" id="{5C53B426-3562-5627-3D5E-CE62D72517D5}"/>
                    </a:ext>
                  </a:extLst>
                </p:cNvPr>
                <p:cNvGrpSpPr>
                  <a:grpSpLocks/>
                </p:cNvGrpSpPr>
                <p:nvPr/>
              </p:nvGrpSpPr>
              <p:grpSpPr bwMode="auto">
                <a:xfrm>
                  <a:off x="1333" y="1115"/>
                  <a:ext cx="435" cy="87"/>
                  <a:chOff x="1565" y="1434"/>
                  <a:chExt cx="3625" cy="725"/>
                </a:xfrm>
              </p:grpSpPr>
              <p:sp>
                <p:nvSpPr>
                  <p:cNvPr id="40041" name="Rectangle 7273">
                    <a:extLst>
                      <a:ext uri="{FF2B5EF4-FFF2-40B4-BE49-F238E27FC236}">
                        <a16:creationId xmlns:a16="http://schemas.microsoft.com/office/drawing/2014/main" id="{5601446A-8946-578C-46FA-1D58700EDA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42" name="Rectangle 7274">
                    <a:extLst>
                      <a:ext uri="{FF2B5EF4-FFF2-40B4-BE49-F238E27FC236}">
                        <a16:creationId xmlns:a16="http://schemas.microsoft.com/office/drawing/2014/main" id="{65F3404C-2EC9-EFB8-FD17-B68235C026D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43" name="Rectangle 7275">
                    <a:extLst>
                      <a:ext uri="{FF2B5EF4-FFF2-40B4-BE49-F238E27FC236}">
                        <a16:creationId xmlns:a16="http://schemas.microsoft.com/office/drawing/2014/main" id="{88E59B35-EF59-D8E5-E746-788EA24398C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44" name="Rectangle 7276">
                    <a:extLst>
                      <a:ext uri="{FF2B5EF4-FFF2-40B4-BE49-F238E27FC236}">
                        <a16:creationId xmlns:a16="http://schemas.microsoft.com/office/drawing/2014/main" id="{8F54F5B8-D3B8-FFB1-CC9F-87DCE98490F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45" name="Rectangle 7277">
                    <a:extLst>
                      <a:ext uri="{FF2B5EF4-FFF2-40B4-BE49-F238E27FC236}">
                        <a16:creationId xmlns:a16="http://schemas.microsoft.com/office/drawing/2014/main" id="{20751212-7B3C-CCD1-DC41-D30F8E74C69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46" name="Group 7278">
                  <a:extLst>
                    <a:ext uri="{FF2B5EF4-FFF2-40B4-BE49-F238E27FC236}">
                      <a16:creationId xmlns:a16="http://schemas.microsoft.com/office/drawing/2014/main" id="{E85F0731-7E67-8FCC-CE49-EF96DAF8DEDC}"/>
                    </a:ext>
                  </a:extLst>
                </p:cNvPr>
                <p:cNvGrpSpPr>
                  <a:grpSpLocks/>
                </p:cNvGrpSpPr>
                <p:nvPr/>
              </p:nvGrpSpPr>
              <p:grpSpPr bwMode="auto">
                <a:xfrm>
                  <a:off x="898" y="1202"/>
                  <a:ext cx="435" cy="87"/>
                  <a:chOff x="1565" y="1434"/>
                  <a:chExt cx="3625" cy="725"/>
                </a:xfrm>
              </p:grpSpPr>
              <p:sp>
                <p:nvSpPr>
                  <p:cNvPr id="40047" name="Rectangle 7279">
                    <a:extLst>
                      <a:ext uri="{FF2B5EF4-FFF2-40B4-BE49-F238E27FC236}">
                        <a16:creationId xmlns:a16="http://schemas.microsoft.com/office/drawing/2014/main" id="{4F2A413A-C250-FE47-354F-55BE524A01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48" name="Rectangle 7280">
                    <a:extLst>
                      <a:ext uri="{FF2B5EF4-FFF2-40B4-BE49-F238E27FC236}">
                        <a16:creationId xmlns:a16="http://schemas.microsoft.com/office/drawing/2014/main" id="{7D7C059C-D176-BF52-6EDD-7A3B0C20A5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49" name="Rectangle 7281">
                    <a:extLst>
                      <a:ext uri="{FF2B5EF4-FFF2-40B4-BE49-F238E27FC236}">
                        <a16:creationId xmlns:a16="http://schemas.microsoft.com/office/drawing/2014/main" id="{C310C4C7-2F79-984D-7F02-3D32018408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50" name="Rectangle 7282">
                    <a:extLst>
                      <a:ext uri="{FF2B5EF4-FFF2-40B4-BE49-F238E27FC236}">
                        <a16:creationId xmlns:a16="http://schemas.microsoft.com/office/drawing/2014/main" id="{100EC90E-250A-F080-90E5-AC21FD3C32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51" name="Rectangle 7283">
                    <a:extLst>
                      <a:ext uri="{FF2B5EF4-FFF2-40B4-BE49-F238E27FC236}">
                        <a16:creationId xmlns:a16="http://schemas.microsoft.com/office/drawing/2014/main" id="{990F7374-9D33-D22C-7753-1ED56521B9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52" name="Group 7284">
                  <a:extLst>
                    <a:ext uri="{FF2B5EF4-FFF2-40B4-BE49-F238E27FC236}">
                      <a16:creationId xmlns:a16="http://schemas.microsoft.com/office/drawing/2014/main" id="{8AE4CB82-E910-B654-9A3D-0D5176715FB3}"/>
                    </a:ext>
                  </a:extLst>
                </p:cNvPr>
                <p:cNvGrpSpPr>
                  <a:grpSpLocks/>
                </p:cNvGrpSpPr>
                <p:nvPr/>
              </p:nvGrpSpPr>
              <p:grpSpPr bwMode="auto">
                <a:xfrm>
                  <a:off x="1333" y="1202"/>
                  <a:ext cx="435" cy="87"/>
                  <a:chOff x="1565" y="1434"/>
                  <a:chExt cx="3625" cy="725"/>
                </a:xfrm>
              </p:grpSpPr>
              <p:sp>
                <p:nvSpPr>
                  <p:cNvPr id="40053" name="Rectangle 7285">
                    <a:extLst>
                      <a:ext uri="{FF2B5EF4-FFF2-40B4-BE49-F238E27FC236}">
                        <a16:creationId xmlns:a16="http://schemas.microsoft.com/office/drawing/2014/main" id="{74303E73-A87B-B5E6-44C8-C3CC09BEF5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54" name="Rectangle 7286">
                    <a:extLst>
                      <a:ext uri="{FF2B5EF4-FFF2-40B4-BE49-F238E27FC236}">
                        <a16:creationId xmlns:a16="http://schemas.microsoft.com/office/drawing/2014/main" id="{8B6E1883-11CF-CBA2-3531-693EEBFFD2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55" name="Rectangle 7287">
                    <a:extLst>
                      <a:ext uri="{FF2B5EF4-FFF2-40B4-BE49-F238E27FC236}">
                        <a16:creationId xmlns:a16="http://schemas.microsoft.com/office/drawing/2014/main" id="{318F08B5-2219-8BC6-D2C7-F800A2CA50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56" name="Rectangle 7288">
                    <a:extLst>
                      <a:ext uri="{FF2B5EF4-FFF2-40B4-BE49-F238E27FC236}">
                        <a16:creationId xmlns:a16="http://schemas.microsoft.com/office/drawing/2014/main" id="{DF4184F7-C0B6-AA2B-76AA-58A22C5848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57" name="Rectangle 7289">
                    <a:extLst>
                      <a:ext uri="{FF2B5EF4-FFF2-40B4-BE49-F238E27FC236}">
                        <a16:creationId xmlns:a16="http://schemas.microsoft.com/office/drawing/2014/main" id="{907871E0-944A-61A7-9E15-9E303C443A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58" name="Group 7290">
                  <a:extLst>
                    <a:ext uri="{FF2B5EF4-FFF2-40B4-BE49-F238E27FC236}">
                      <a16:creationId xmlns:a16="http://schemas.microsoft.com/office/drawing/2014/main" id="{FC912442-21C7-0EC3-D03C-AD3BB123CD0E}"/>
                    </a:ext>
                  </a:extLst>
                </p:cNvPr>
                <p:cNvGrpSpPr>
                  <a:grpSpLocks/>
                </p:cNvGrpSpPr>
                <p:nvPr/>
              </p:nvGrpSpPr>
              <p:grpSpPr bwMode="auto">
                <a:xfrm>
                  <a:off x="898" y="1289"/>
                  <a:ext cx="435" cy="87"/>
                  <a:chOff x="1565" y="1434"/>
                  <a:chExt cx="3625" cy="725"/>
                </a:xfrm>
              </p:grpSpPr>
              <p:sp>
                <p:nvSpPr>
                  <p:cNvPr id="40059" name="Rectangle 7291">
                    <a:extLst>
                      <a:ext uri="{FF2B5EF4-FFF2-40B4-BE49-F238E27FC236}">
                        <a16:creationId xmlns:a16="http://schemas.microsoft.com/office/drawing/2014/main" id="{EB404C5B-8F86-1416-850C-E0F236DECC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0" name="Rectangle 7292">
                    <a:extLst>
                      <a:ext uri="{FF2B5EF4-FFF2-40B4-BE49-F238E27FC236}">
                        <a16:creationId xmlns:a16="http://schemas.microsoft.com/office/drawing/2014/main" id="{47DE809C-4C38-5064-2CFB-E10FF88492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1" name="Rectangle 7293">
                    <a:extLst>
                      <a:ext uri="{FF2B5EF4-FFF2-40B4-BE49-F238E27FC236}">
                        <a16:creationId xmlns:a16="http://schemas.microsoft.com/office/drawing/2014/main" id="{CE67BAE4-D82A-0D9F-6DFE-DEF3C6EF271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2" name="Rectangle 7294">
                    <a:extLst>
                      <a:ext uri="{FF2B5EF4-FFF2-40B4-BE49-F238E27FC236}">
                        <a16:creationId xmlns:a16="http://schemas.microsoft.com/office/drawing/2014/main" id="{BE3CCE5E-2201-8919-9A61-7232361459F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3" name="Rectangle 7295">
                    <a:extLst>
                      <a:ext uri="{FF2B5EF4-FFF2-40B4-BE49-F238E27FC236}">
                        <a16:creationId xmlns:a16="http://schemas.microsoft.com/office/drawing/2014/main" id="{2A7401B6-DB20-38A7-72CC-226A54C3E8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64" name="Group 7296">
                  <a:extLst>
                    <a:ext uri="{FF2B5EF4-FFF2-40B4-BE49-F238E27FC236}">
                      <a16:creationId xmlns:a16="http://schemas.microsoft.com/office/drawing/2014/main" id="{DF7EB7B2-A499-F1DC-153B-8BE378FD82CC}"/>
                    </a:ext>
                  </a:extLst>
                </p:cNvPr>
                <p:cNvGrpSpPr>
                  <a:grpSpLocks/>
                </p:cNvGrpSpPr>
                <p:nvPr/>
              </p:nvGrpSpPr>
              <p:grpSpPr bwMode="auto">
                <a:xfrm>
                  <a:off x="1333" y="1289"/>
                  <a:ext cx="435" cy="87"/>
                  <a:chOff x="1565" y="1434"/>
                  <a:chExt cx="3625" cy="725"/>
                </a:xfrm>
              </p:grpSpPr>
              <p:sp>
                <p:nvSpPr>
                  <p:cNvPr id="40065" name="Rectangle 7297">
                    <a:extLst>
                      <a:ext uri="{FF2B5EF4-FFF2-40B4-BE49-F238E27FC236}">
                        <a16:creationId xmlns:a16="http://schemas.microsoft.com/office/drawing/2014/main" id="{4E868BDD-66B8-F12E-BE67-00C1BABF0F0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6" name="Rectangle 7298">
                    <a:extLst>
                      <a:ext uri="{FF2B5EF4-FFF2-40B4-BE49-F238E27FC236}">
                        <a16:creationId xmlns:a16="http://schemas.microsoft.com/office/drawing/2014/main" id="{A37F667F-15C8-EE45-F2BD-BFCBC7908AC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7" name="Rectangle 7299">
                    <a:extLst>
                      <a:ext uri="{FF2B5EF4-FFF2-40B4-BE49-F238E27FC236}">
                        <a16:creationId xmlns:a16="http://schemas.microsoft.com/office/drawing/2014/main" id="{CB207698-61E0-CB97-A735-0D56218E5AF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8" name="Rectangle 7300">
                    <a:extLst>
                      <a:ext uri="{FF2B5EF4-FFF2-40B4-BE49-F238E27FC236}">
                        <a16:creationId xmlns:a16="http://schemas.microsoft.com/office/drawing/2014/main" id="{04C99703-C12F-8139-E6C4-452569BD6F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69" name="Rectangle 7301">
                    <a:extLst>
                      <a:ext uri="{FF2B5EF4-FFF2-40B4-BE49-F238E27FC236}">
                        <a16:creationId xmlns:a16="http://schemas.microsoft.com/office/drawing/2014/main" id="{19FAE8DD-694F-A658-E0CB-3C9B14E98F8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70" name="Group 7302">
                  <a:extLst>
                    <a:ext uri="{FF2B5EF4-FFF2-40B4-BE49-F238E27FC236}">
                      <a16:creationId xmlns:a16="http://schemas.microsoft.com/office/drawing/2014/main" id="{B965BF35-BEFA-CB09-8174-B86BA764C5D9}"/>
                    </a:ext>
                  </a:extLst>
                </p:cNvPr>
                <p:cNvGrpSpPr>
                  <a:grpSpLocks/>
                </p:cNvGrpSpPr>
                <p:nvPr/>
              </p:nvGrpSpPr>
              <p:grpSpPr bwMode="auto">
                <a:xfrm>
                  <a:off x="898" y="1376"/>
                  <a:ext cx="435" cy="87"/>
                  <a:chOff x="1565" y="1434"/>
                  <a:chExt cx="3625" cy="725"/>
                </a:xfrm>
              </p:grpSpPr>
              <p:sp>
                <p:nvSpPr>
                  <p:cNvPr id="40071" name="Rectangle 7303">
                    <a:extLst>
                      <a:ext uri="{FF2B5EF4-FFF2-40B4-BE49-F238E27FC236}">
                        <a16:creationId xmlns:a16="http://schemas.microsoft.com/office/drawing/2014/main" id="{25773C9A-91FF-A7A2-A2D6-77D3974947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72" name="Rectangle 7304">
                    <a:extLst>
                      <a:ext uri="{FF2B5EF4-FFF2-40B4-BE49-F238E27FC236}">
                        <a16:creationId xmlns:a16="http://schemas.microsoft.com/office/drawing/2014/main" id="{F80D25C4-B15E-C650-46D8-F657CDC3F2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73" name="Rectangle 7305">
                    <a:extLst>
                      <a:ext uri="{FF2B5EF4-FFF2-40B4-BE49-F238E27FC236}">
                        <a16:creationId xmlns:a16="http://schemas.microsoft.com/office/drawing/2014/main" id="{D0A5DA20-20B4-D008-D739-4050E4440D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74" name="Rectangle 7306">
                    <a:extLst>
                      <a:ext uri="{FF2B5EF4-FFF2-40B4-BE49-F238E27FC236}">
                        <a16:creationId xmlns:a16="http://schemas.microsoft.com/office/drawing/2014/main" id="{E0B77DC7-7163-616D-9F28-16F8F93AC39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75" name="Rectangle 7307">
                    <a:extLst>
                      <a:ext uri="{FF2B5EF4-FFF2-40B4-BE49-F238E27FC236}">
                        <a16:creationId xmlns:a16="http://schemas.microsoft.com/office/drawing/2014/main" id="{AF8D6F36-4366-1D93-2DDB-3E0C065328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76" name="Group 7308">
                  <a:extLst>
                    <a:ext uri="{FF2B5EF4-FFF2-40B4-BE49-F238E27FC236}">
                      <a16:creationId xmlns:a16="http://schemas.microsoft.com/office/drawing/2014/main" id="{EE362DD9-032C-BB2D-6B22-8E54A56B83DA}"/>
                    </a:ext>
                  </a:extLst>
                </p:cNvPr>
                <p:cNvGrpSpPr>
                  <a:grpSpLocks/>
                </p:cNvGrpSpPr>
                <p:nvPr/>
              </p:nvGrpSpPr>
              <p:grpSpPr bwMode="auto">
                <a:xfrm>
                  <a:off x="1333" y="1376"/>
                  <a:ext cx="435" cy="87"/>
                  <a:chOff x="1565" y="1434"/>
                  <a:chExt cx="3625" cy="725"/>
                </a:xfrm>
              </p:grpSpPr>
              <p:sp>
                <p:nvSpPr>
                  <p:cNvPr id="40077" name="Rectangle 7309">
                    <a:extLst>
                      <a:ext uri="{FF2B5EF4-FFF2-40B4-BE49-F238E27FC236}">
                        <a16:creationId xmlns:a16="http://schemas.microsoft.com/office/drawing/2014/main" id="{5CC95A6C-84D9-8913-D2D0-D8BDE9814C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78" name="Rectangle 7310">
                    <a:extLst>
                      <a:ext uri="{FF2B5EF4-FFF2-40B4-BE49-F238E27FC236}">
                        <a16:creationId xmlns:a16="http://schemas.microsoft.com/office/drawing/2014/main" id="{5DE090C6-9A8C-B8F8-72AF-5847A5234F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79" name="Rectangle 7311">
                    <a:extLst>
                      <a:ext uri="{FF2B5EF4-FFF2-40B4-BE49-F238E27FC236}">
                        <a16:creationId xmlns:a16="http://schemas.microsoft.com/office/drawing/2014/main" id="{2C4854FE-E7BD-0746-E5A0-EF98EB2DDA1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80" name="Rectangle 7312">
                    <a:extLst>
                      <a:ext uri="{FF2B5EF4-FFF2-40B4-BE49-F238E27FC236}">
                        <a16:creationId xmlns:a16="http://schemas.microsoft.com/office/drawing/2014/main" id="{EEB4F475-4965-6369-D956-D7A063907BB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81" name="Rectangle 7313">
                    <a:extLst>
                      <a:ext uri="{FF2B5EF4-FFF2-40B4-BE49-F238E27FC236}">
                        <a16:creationId xmlns:a16="http://schemas.microsoft.com/office/drawing/2014/main" id="{EE270A21-FB0E-9DB8-C88B-B1D9A4C3F9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082" name="Rectangle 7314">
                <a:extLst>
                  <a:ext uri="{FF2B5EF4-FFF2-40B4-BE49-F238E27FC236}">
                    <a16:creationId xmlns:a16="http://schemas.microsoft.com/office/drawing/2014/main" id="{1995C94B-C082-6FD4-9F4A-B008529C945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83" name="Group 7315">
              <a:extLst>
                <a:ext uri="{FF2B5EF4-FFF2-40B4-BE49-F238E27FC236}">
                  <a16:creationId xmlns:a16="http://schemas.microsoft.com/office/drawing/2014/main" id="{B854D8D0-A997-E4C2-8D64-F5696BDBD1A3}"/>
                </a:ext>
              </a:extLst>
            </p:cNvPr>
            <p:cNvGrpSpPr>
              <a:grpSpLocks/>
            </p:cNvGrpSpPr>
            <p:nvPr/>
          </p:nvGrpSpPr>
          <p:grpSpPr bwMode="auto">
            <a:xfrm>
              <a:off x="2228" y="1157"/>
              <a:ext cx="682" cy="682"/>
              <a:chOff x="898" y="593"/>
              <a:chExt cx="870" cy="870"/>
            </a:xfrm>
          </p:grpSpPr>
          <p:grpSp>
            <p:nvGrpSpPr>
              <p:cNvPr id="40084" name="Group 7316">
                <a:extLst>
                  <a:ext uri="{FF2B5EF4-FFF2-40B4-BE49-F238E27FC236}">
                    <a16:creationId xmlns:a16="http://schemas.microsoft.com/office/drawing/2014/main" id="{203284FE-441B-2236-61AA-FE27CA46D8EA}"/>
                  </a:ext>
                </a:extLst>
              </p:cNvPr>
              <p:cNvGrpSpPr>
                <a:grpSpLocks/>
              </p:cNvGrpSpPr>
              <p:nvPr/>
            </p:nvGrpSpPr>
            <p:grpSpPr bwMode="auto">
              <a:xfrm>
                <a:off x="898" y="593"/>
                <a:ext cx="870" cy="870"/>
                <a:chOff x="898" y="593"/>
                <a:chExt cx="870" cy="870"/>
              </a:xfrm>
            </p:grpSpPr>
            <p:grpSp>
              <p:nvGrpSpPr>
                <p:cNvPr id="40085" name="Group 7317">
                  <a:extLst>
                    <a:ext uri="{FF2B5EF4-FFF2-40B4-BE49-F238E27FC236}">
                      <a16:creationId xmlns:a16="http://schemas.microsoft.com/office/drawing/2014/main" id="{239ED20A-724C-BE67-D7CD-89B4A7573259}"/>
                    </a:ext>
                  </a:extLst>
                </p:cNvPr>
                <p:cNvGrpSpPr>
                  <a:grpSpLocks/>
                </p:cNvGrpSpPr>
                <p:nvPr/>
              </p:nvGrpSpPr>
              <p:grpSpPr bwMode="auto">
                <a:xfrm>
                  <a:off x="898" y="593"/>
                  <a:ext cx="435" cy="87"/>
                  <a:chOff x="1565" y="1434"/>
                  <a:chExt cx="3625" cy="725"/>
                </a:xfrm>
              </p:grpSpPr>
              <p:sp>
                <p:nvSpPr>
                  <p:cNvPr id="40086" name="Rectangle 7318">
                    <a:extLst>
                      <a:ext uri="{FF2B5EF4-FFF2-40B4-BE49-F238E27FC236}">
                        <a16:creationId xmlns:a16="http://schemas.microsoft.com/office/drawing/2014/main" id="{4EE8E0AA-9FDB-48D6-BCE7-FEAD7649F9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87" name="Rectangle 7319">
                    <a:extLst>
                      <a:ext uri="{FF2B5EF4-FFF2-40B4-BE49-F238E27FC236}">
                        <a16:creationId xmlns:a16="http://schemas.microsoft.com/office/drawing/2014/main" id="{A76263C5-6B49-6A59-EA90-540730BB1EF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88" name="Rectangle 7320">
                    <a:extLst>
                      <a:ext uri="{FF2B5EF4-FFF2-40B4-BE49-F238E27FC236}">
                        <a16:creationId xmlns:a16="http://schemas.microsoft.com/office/drawing/2014/main" id="{9235372C-D4C9-477F-9F4E-7F613B31D3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89" name="Rectangle 7321">
                    <a:extLst>
                      <a:ext uri="{FF2B5EF4-FFF2-40B4-BE49-F238E27FC236}">
                        <a16:creationId xmlns:a16="http://schemas.microsoft.com/office/drawing/2014/main" id="{C1C636CF-F233-2FD1-ACD4-20EF0FA953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90" name="Rectangle 7322">
                    <a:extLst>
                      <a:ext uri="{FF2B5EF4-FFF2-40B4-BE49-F238E27FC236}">
                        <a16:creationId xmlns:a16="http://schemas.microsoft.com/office/drawing/2014/main" id="{AAD02909-1A96-C08B-7F86-C4C528E14D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91" name="Group 7323">
                  <a:extLst>
                    <a:ext uri="{FF2B5EF4-FFF2-40B4-BE49-F238E27FC236}">
                      <a16:creationId xmlns:a16="http://schemas.microsoft.com/office/drawing/2014/main" id="{ECD98206-669F-3BC0-4ECA-429D60F53057}"/>
                    </a:ext>
                  </a:extLst>
                </p:cNvPr>
                <p:cNvGrpSpPr>
                  <a:grpSpLocks/>
                </p:cNvGrpSpPr>
                <p:nvPr/>
              </p:nvGrpSpPr>
              <p:grpSpPr bwMode="auto">
                <a:xfrm>
                  <a:off x="1333" y="593"/>
                  <a:ext cx="435" cy="87"/>
                  <a:chOff x="1565" y="1434"/>
                  <a:chExt cx="3625" cy="725"/>
                </a:xfrm>
              </p:grpSpPr>
              <p:sp>
                <p:nvSpPr>
                  <p:cNvPr id="40092" name="Rectangle 7324">
                    <a:extLst>
                      <a:ext uri="{FF2B5EF4-FFF2-40B4-BE49-F238E27FC236}">
                        <a16:creationId xmlns:a16="http://schemas.microsoft.com/office/drawing/2014/main" id="{E7383508-4CC6-6092-1143-A5670793F70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93" name="Rectangle 7325">
                    <a:extLst>
                      <a:ext uri="{FF2B5EF4-FFF2-40B4-BE49-F238E27FC236}">
                        <a16:creationId xmlns:a16="http://schemas.microsoft.com/office/drawing/2014/main" id="{F94D14D6-F677-910B-6574-72AA291EC2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94" name="Rectangle 7326">
                    <a:extLst>
                      <a:ext uri="{FF2B5EF4-FFF2-40B4-BE49-F238E27FC236}">
                        <a16:creationId xmlns:a16="http://schemas.microsoft.com/office/drawing/2014/main" id="{3FD1A96D-5959-27DA-12E3-BA4C0C792E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95" name="Rectangle 7327">
                    <a:extLst>
                      <a:ext uri="{FF2B5EF4-FFF2-40B4-BE49-F238E27FC236}">
                        <a16:creationId xmlns:a16="http://schemas.microsoft.com/office/drawing/2014/main" id="{E0134CC0-7F3A-120D-4CED-90BCB1BF08E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96" name="Rectangle 7328">
                    <a:extLst>
                      <a:ext uri="{FF2B5EF4-FFF2-40B4-BE49-F238E27FC236}">
                        <a16:creationId xmlns:a16="http://schemas.microsoft.com/office/drawing/2014/main" id="{938128EA-DABE-4D18-EABF-D91DFE37A7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097" name="Group 7329">
                  <a:extLst>
                    <a:ext uri="{FF2B5EF4-FFF2-40B4-BE49-F238E27FC236}">
                      <a16:creationId xmlns:a16="http://schemas.microsoft.com/office/drawing/2014/main" id="{AA5A2387-3A58-F201-CAEF-18A842F54BAF}"/>
                    </a:ext>
                  </a:extLst>
                </p:cNvPr>
                <p:cNvGrpSpPr>
                  <a:grpSpLocks/>
                </p:cNvGrpSpPr>
                <p:nvPr/>
              </p:nvGrpSpPr>
              <p:grpSpPr bwMode="auto">
                <a:xfrm>
                  <a:off x="898" y="680"/>
                  <a:ext cx="435" cy="87"/>
                  <a:chOff x="1565" y="1434"/>
                  <a:chExt cx="3625" cy="725"/>
                </a:xfrm>
              </p:grpSpPr>
              <p:sp>
                <p:nvSpPr>
                  <p:cNvPr id="40098" name="Rectangle 7330">
                    <a:extLst>
                      <a:ext uri="{FF2B5EF4-FFF2-40B4-BE49-F238E27FC236}">
                        <a16:creationId xmlns:a16="http://schemas.microsoft.com/office/drawing/2014/main" id="{78F12155-44BC-1A7B-E6AD-FF8560CBE7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099" name="Rectangle 7331">
                    <a:extLst>
                      <a:ext uri="{FF2B5EF4-FFF2-40B4-BE49-F238E27FC236}">
                        <a16:creationId xmlns:a16="http://schemas.microsoft.com/office/drawing/2014/main" id="{0A0DFE22-D595-EE29-63F2-D20ED28A83C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00" name="Rectangle 7332">
                    <a:extLst>
                      <a:ext uri="{FF2B5EF4-FFF2-40B4-BE49-F238E27FC236}">
                        <a16:creationId xmlns:a16="http://schemas.microsoft.com/office/drawing/2014/main" id="{01AEBFA0-E446-E1A0-B2A1-41EAC2015B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01" name="Rectangle 7333">
                    <a:extLst>
                      <a:ext uri="{FF2B5EF4-FFF2-40B4-BE49-F238E27FC236}">
                        <a16:creationId xmlns:a16="http://schemas.microsoft.com/office/drawing/2014/main" id="{E2386901-9339-A83B-4C1A-41FDADA932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02" name="Rectangle 7334">
                    <a:extLst>
                      <a:ext uri="{FF2B5EF4-FFF2-40B4-BE49-F238E27FC236}">
                        <a16:creationId xmlns:a16="http://schemas.microsoft.com/office/drawing/2014/main" id="{4C9CFA0F-06AB-0589-288B-E38C1100E6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03" name="Group 7335">
                  <a:extLst>
                    <a:ext uri="{FF2B5EF4-FFF2-40B4-BE49-F238E27FC236}">
                      <a16:creationId xmlns:a16="http://schemas.microsoft.com/office/drawing/2014/main" id="{3BA7B977-E1B0-EA9E-A505-63E8764BA1A4}"/>
                    </a:ext>
                  </a:extLst>
                </p:cNvPr>
                <p:cNvGrpSpPr>
                  <a:grpSpLocks/>
                </p:cNvGrpSpPr>
                <p:nvPr/>
              </p:nvGrpSpPr>
              <p:grpSpPr bwMode="auto">
                <a:xfrm>
                  <a:off x="1333" y="680"/>
                  <a:ext cx="435" cy="87"/>
                  <a:chOff x="1565" y="1434"/>
                  <a:chExt cx="3625" cy="725"/>
                </a:xfrm>
              </p:grpSpPr>
              <p:sp>
                <p:nvSpPr>
                  <p:cNvPr id="40104" name="Rectangle 7336">
                    <a:extLst>
                      <a:ext uri="{FF2B5EF4-FFF2-40B4-BE49-F238E27FC236}">
                        <a16:creationId xmlns:a16="http://schemas.microsoft.com/office/drawing/2014/main" id="{56390CCD-BFFE-6917-93E5-B4B13D3C3E6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05" name="Rectangle 7337">
                    <a:extLst>
                      <a:ext uri="{FF2B5EF4-FFF2-40B4-BE49-F238E27FC236}">
                        <a16:creationId xmlns:a16="http://schemas.microsoft.com/office/drawing/2014/main" id="{7F5AF86C-F63F-B559-B9E6-AD5361A504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06" name="Rectangle 7338">
                    <a:extLst>
                      <a:ext uri="{FF2B5EF4-FFF2-40B4-BE49-F238E27FC236}">
                        <a16:creationId xmlns:a16="http://schemas.microsoft.com/office/drawing/2014/main" id="{35768861-2664-2936-2470-52BCE527B3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07" name="Rectangle 7339">
                    <a:extLst>
                      <a:ext uri="{FF2B5EF4-FFF2-40B4-BE49-F238E27FC236}">
                        <a16:creationId xmlns:a16="http://schemas.microsoft.com/office/drawing/2014/main" id="{E5B58334-2E48-ECC5-F11B-5DF6F52F3B8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08" name="Rectangle 7340">
                    <a:extLst>
                      <a:ext uri="{FF2B5EF4-FFF2-40B4-BE49-F238E27FC236}">
                        <a16:creationId xmlns:a16="http://schemas.microsoft.com/office/drawing/2014/main" id="{1E090ECB-230A-5994-8FEE-213C293247A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09" name="Group 7341">
                  <a:extLst>
                    <a:ext uri="{FF2B5EF4-FFF2-40B4-BE49-F238E27FC236}">
                      <a16:creationId xmlns:a16="http://schemas.microsoft.com/office/drawing/2014/main" id="{31802751-AA8D-3BA6-0D6D-5B174FE7EB47}"/>
                    </a:ext>
                  </a:extLst>
                </p:cNvPr>
                <p:cNvGrpSpPr>
                  <a:grpSpLocks/>
                </p:cNvGrpSpPr>
                <p:nvPr/>
              </p:nvGrpSpPr>
              <p:grpSpPr bwMode="auto">
                <a:xfrm>
                  <a:off x="898" y="767"/>
                  <a:ext cx="435" cy="87"/>
                  <a:chOff x="1565" y="1434"/>
                  <a:chExt cx="3625" cy="725"/>
                </a:xfrm>
              </p:grpSpPr>
              <p:sp>
                <p:nvSpPr>
                  <p:cNvPr id="40110" name="Rectangle 7342">
                    <a:extLst>
                      <a:ext uri="{FF2B5EF4-FFF2-40B4-BE49-F238E27FC236}">
                        <a16:creationId xmlns:a16="http://schemas.microsoft.com/office/drawing/2014/main" id="{CD2F0797-C3C2-901F-1288-29E6B710F80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11" name="Rectangle 7343">
                    <a:extLst>
                      <a:ext uri="{FF2B5EF4-FFF2-40B4-BE49-F238E27FC236}">
                        <a16:creationId xmlns:a16="http://schemas.microsoft.com/office/drawing/2014/main" id="{8C4C05ED-AE14-28A9-3014-E4C7DC8F61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12" name="Rectangle 7344">
                    <a:extLst>
                      <a:ext uri="{FF2B5EF4-FFF2-40B4-BE49-F238E27FC236}">
                        <a16:creationId xmlns:a16="http://schemas.microsoft.com/office/drawing/2014/main" id="{684CF3F1-8583-FAEB-C714-4B42A321367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13" name="Rectangle 7345">
                    <a:extLst>
                      <a:ext uri="{FF2B5EF4-FFF2-40B4-BE49-F238E27FC236}">
                        <a16:creationId xmlns:a16="http://schemas.microsoft.com/office/drawing/2014/main" id="{94CF05B1-9B3E-BBC3-6D7C-4D13735290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14" name="Rectangle 7346">
                    <a:extLst>
                      <a:ext uri="{FF2B5EF4-FFF2-40B4-BE49-F238E27FC236}">
                        <a16:creationId xmlns:a16="http://schemas.microsoft.com/office/drawing/2014/main" id="{7802BE25-A39A-6E34-B238-4C69810563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15" name="Group 7347">
                  <a:extLst>
                    <a:ext uri="{FF2B5EF4-FFF2-40B4-BE49-F238E27FC236}">
                      <a16:creationId xmlns:a16="http://schemas.microsoft.com/office/drawing/2014/main" id="{F6D3384A-3437-53DB-6F72-4414CA328D19}"/>
                    </a:ext>
                  </a:extLst>
                </p:cNvPr>
                <p:cNvGrpSpPr>
                  <a:grpSpLocks/>
                </p:cNvGrpSpPr>
                <p:nvPr/>
              </p:nvGrpSpPr>
              <p:grpSpPr bwMode="auto">
                <a:xfrm>
                  <a:off x="1333" y="767"/>
                  <a:ext cx="435" cy="87"/>
                  <a:chOff x="1565" y="1434"/>
                  <a:chExt cx="3625" cy="725"/>
                </a:xfrm>
              </p:grpSpPr>
              <p:sp>
                <p:nvSpPr>
                  <p:cNvPr id="40116" name="Rectangle 7348">
                    <a:extLst>
                      <a:ext uri="{FF2B5EF4-FFF2-40B4-BE49-F238E27FC236}">
                        <a16:creationId xmlns:a16="http://schemas.microsoft.com/office/drawing/2014/main" id="{0BC69444-54B5-6511-1ACD-EB31486972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17" name="Rectangle 7349">
                    <a:extLst>
                      <a:ext uri="{FF2B5EF4-FFF2-40B4-BE49-F238E27FC236}">
                        <a16:creationId xmlns:a16="http://schemas.microsoft.com/office/drawing/2014/main" id="{D4DFA97F-13EE-01C6-AB96-A670DC3EFE0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18" name="Rectangle 7350">
                    <a:extLst>
                      <a:ext uri="{FF2B5EF4-FFF2-40B4-BE49-F238E27FC236}">
                        <a16:creationId xmlns:a16="http://schemas.microsoft.com/office/drawing/2014/main" id="{D03D5BE8-3681-1084-01AE-20FDA5BEB88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19" name="Rectangle 7351">
                    <a:extLst>
                      <a:ext uri="{FF2B5EF4-FFF2-40B4-BE49-F238E27FC236}">
                        <a16:creationId xmlns:a16="http://schemas.microsoft.com/office/drawing/2014/main" id="{AFFABA83-774A-56A8-291C-E4FEF431230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20" name="Rectangle 7352">
                    <a:extLst>
                      <a:ext uri="{FF2B5EF4-FFF2-40B4-BE49-F238E27FC236}">
                        <a16:creationId xmlns:a16="http://schemas.microsoft.com/office/drawing/2014/main" id="{221129FD-1706-ECD1-7D99-67CD91800C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21" name="Group 7353">
                  <a:extLst>
                    <a:ext uri="{FF2B5EF4-FFF2-40B4-BE49-F238E27FC236}">
                      <a16:creationId xmlns:a16="http://schemas.microsoft.com/office/drawing/2014/main" id="{21CF6676-4A6E-1B6D-290C-DFD50734C3F9}"/>
                    </a:ext>
                  </a:extLst>
                </p:cNvPr>
                <p:cNvGrpSpPr>
                  <a:grpSpLocks/>
                </p:cNvGrpSpPr>
                <p:nvPr/>
              </p:nvGrpSpPr>
              <p:grpSpPr bwMode="auto">
                <a:xfrm>
                  <a:off x="898" y="854"/>
                  <a:ext cx="435" cy="87"/>
                  <a:chOff x="1565" y="1434"/>
                  <a:chExt cx="3625" cy="725"/>
                </a:xfrm>
              </p:grpSpPr>
              <p:sp>
                <p:nvSpPr>
                  <p:cNvPr id="40122" name="Rectangle 7354">
                    <a:extLst>
                      <a:ext uri="{FF2B5EF4-FFF2-40B4-BE49-F238E27FC236}">
                        <a16:creationId xmlns:a16="http://schemas.microsoft.com/office/drawing/2014/main" id="{F3B2D531-73D7-1DA2-4670-F29F74827CC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23" name="Rectangle 7355">
                    <a:extLst>
                      <a:ext uri="{FF2B5EF4-FFF2-40B4-BE49-F238E27FC236}">
                        <a16:creationId xmlns:a16="http://schemas.microsoft.com/office/drawing/2014/main" id="{D6A37DFE-6E0C-7C32-F4DE-231259AC087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24" name="Rectangle 7356">
                    <a:extLst>
                      <a:ext uri="{FF2B5EF4-FFF2-40B4-BE49-F238E27FC236}">
                        <a16:creationId xmlns:a16="http://schemas.microsoft.com/office/drawing/2014/main" id="{B9378CEA-D732-142C-FEF6-E38EC8283EF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25" name="Rectangle 7357">
                    <a:extLst>
                      <a:ext uri="{FF2B5EF4-FFF2-40B4-BE49-F238E27FC236}">
                        <a16:creationId xmlns:a16="http://schemas.microsoft.com/office/drawing/2014/main" id="{3FFEE9E2-90DB-8B97-FF97-408359557DA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26" name="Rectangle 7358">
                    <a:extLst>
                      <a:ext uri="{FF2B5EF4-FFF2-40B4-BE49-F238E27FC236}">
                        <a16:creationId xmlns:a16="http://schemas.microsoft.com/office/drawing/2014/main" id="{505A9591-E2E1-4CD7-3183-FDDC07F2010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27" name="Group 7359">
                  <a:extLst>
                    <a:ext uri="{FF2B5EF4-FFF2-40B4-BE49-F238E27FC236}">
                      <a16:creationId xmlns:a16="http://schemas.microsoft.com/office/drawing/2014/main" id="{26CB5DBA-016A-14CD-4DA1-6DDF888A3644}"/>
                    </a:ext>
                  </a:extLst>
                </p:cNvPr>
                <p:cNvGrpSpPr>
                  <a:grpSpLocks/>
                </p:cNvGrpSpPr>
                <p:nvPr/>
              </p:nvGrpSpPr>
              <p:grpSpPr bwMode="auto">
                <a:xfrm>
                  <a:off x="1333" y="854"/>
                  <a:ext cx="435" cy="87"/>
                  <a:chOff x="1565" y="1434"/>
                  <a:chExt cx="3625" cy="725"/>
                </a:xfrm>
              </p:grpSpPr>
              <p:sp>
                <p:nvSpPr>
                  <p:cNvPr id="40128" name="Rectangle 7360">
                    <a:extLst>
                      <a:ext uri="{FF2B5EF4-FFF2-40B4-BE49-F238E27FC236}">
                        <a16:creationId xmlns:a16="http://schemas.microsoft.com/office/drawing/2014/main" id="{3DD0EA4E-8B39-F248-E699-2E88AA98078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29" name="Rectangle 7361">
                    <a:extLst>
                      <a:ext uri="{FF2B5EF4-FFF2-40B4-BE49-F238E27FC236}">
                        <a16:creationId xmlns:a16="http://schemas.microsoft.com/office/drawing/2014/main" id="{A9E4D742-90FD-F62E-0B33-0D40CDE0455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30" name="Rectangle 7362">
                    <a:extLst>
                      <a:ext uri="{FF2B5EF4-FFF2-40B4-BE49-F238E27FC236}">
                        <a16:creationId xmlns:a16="http://schemas.microsoft.com/office/drawing/2014/main" id="{EB0C345B-1132-DAAA-29D9-EAB3605498D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31" name="Rectangle 7363">
                    <a:extLst>
                      <a:ext uri="{FF2B5EF4-FFF2-40B4-BE49-F238E27FC236}">
                        <a16:creationId xmlns:a16="http://schemas.microsoft.com/office/drawing/2014/main" id="{99779D5A-0783-D207-1E8D-11D9B36F06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32" name="Rectangle 7364">
                    <a:extLst>
                      <a:ext uri="{FF2B5EF4-FFF2-40B4-BE49-F238E27FC236}">
                        <a16:creationId xmlns:a16="http://schemas.microsoft.com/office/drawing/2014/main" id="{5553E41E-6A72-2FED-1A78-9DF244B5F2D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33" name="Group 7365">
                  <a:extLst>
                    <a:ext uri="{FF2B5EF4-FFF2-40B4-BE49-F238E27FC236}">
                      <a16:creationId xmlns:a16="http://schemas.microsoft.com/office/drawing/2014/main" id="{BB781A6F-88B1-FABE-9C8C-3408FCBCE3EE}"/>
                    </a:ext>
                  </a:extLst>
                </p:cNvPr>
                <p:cNvGrpSpPr>
                  <a:grpSpLocks/>
                </p:cNvGrpSpPr>
                <p:nvPr/>
              </p:nvGrpSpPr>
              <p:grpSpPr bwMode="auto">
                <a:xfrm>
                  <a:off x="898" y="941"/>
                  <a:ext cx="435" cy="87"/>
                  <a:chOff x="1565" y="1434"/>
                  <a:chExt cx="3625" cy="725"/>
                </a:xfrm>
              </p:grpSpPr>
              <p:sp>
                <p:nvSpPr>
                  <p:cNvPr id="40134" name="Rectangle 7366">
                    <a:extLst>
                      <a:ext uri="{FF2B5EF4-FFF2-40B4-BE49-F238E27FC236}">
                        <a16:creationId xmlns:a16="http://schemas.microsoft.com/office/drawing/2014/main" id="{9DB7E407-A747-55F1-099D-3C45489085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35" name="Rectangle 7367">
                    <a:extLst>
                      <a:ext uri="{FF2B5EF4-FFF2-40B4-BE49-F238E27FC236}">
                        <a16:creationId xmlns:a16="http://schemas.microsoft.com/office/drawing/2014/main" id="{90480995-C9BD-11B7-A469-C680CF5623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36" name="Rectangle 7368">
                    <a:extLst>
                      <a:ext uri="{FF2B5EF4-FFF2-40B4-BE49-F238E27FC236}">
                        <a16:creationId xmlns:a16="http://schemas.microsoft.com/office/drawing/2014/main" id="{4E8BFFBF-5783-5D99-AE36-A10D79BE7A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37" name="Rectangle 7369">
                    <a:extLst>
                      <a:ext uri="{FF2B5EF4-FFF2-40B4-BE49-F238E27FC236}">
                        <a16:creationId xmlns:a16="http://schemas.microsoft.com/office/drawing/2014/main" id="{5896C9F6-A781-9E08-E51A-D3779E88BB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38" name="Rectangle 7370">
                    <a:extLst>
                      <a:ext uri="{FF2B5EF4-FFF2-40B4-BE49-F238E27FC236}">
                        <a16:creationId xmlns:a16="http://schemas.microsoft.com/office/drawing/2014/main" id="{5866B943-E2AC-A24E-81FB-DCDEEE1F32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39" name="Group 7371">
                  <a:extLst>
                    <a:ext uri="{FF2B5EF4-FFF2-40B4-BE49-F238E27FC236}">
                      <a16:creationId xmlns:a16="http://schemas.microsoft.com/office/drawing/2014/main" id="{50E12AB5-025D-3070-3F5E-A2ECA0EEDEE4}"/>
                    </a:ext>
                  </a:extLst>
                </p:cNvPr>
                <p:cNvGrpSpPr>
                  <a:grpSpLocks/>
                </p:cNvGrpSpPr>
                <p:nvPr/>
              </p:nvGrpSpPr>
              <p:grpSpPr bwMode="auto">
                <a:xfrm>
                  <a:off x="1333" y="941"/>
                  <a:ext cx="435" cy="87"/>
                  <a:chOff x="1565" y="1434"/>
                  <a:chExt cx="3625" cy="725"/>
                </a:xfrm>
              </p:grpSpPr>
              <p:sp>
                <p:nvSpPr>
                  <p:cNvPr id="40140" name="Rectangle 7372">
                    <a:extLst>
                      <a:ext uri="{FF2B5EF4-FFF2-40B4-BE49-F238E27FC236}">
                        <a16:creationId xmlns:a16="http://schemas.microsoft.com/office/drawing/2014/main" id="{239489AE-FFCE-4988-8A3E-BD4790B08B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41" name="Rectangle 7373">
                    <a:extLst>
                      <a:ext uri="{FF2B5EF4-FFF2-40B4-BE49-F238E27FC236}">
                        <a16:creationId xmlns:a16="http://schemas.microsoft.com/office/drawing/2014/main" id="{9F3EAB62-9C61-478F-5F88-BF1F0358CB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42" name="Rectangle 7374">
                    <a:extLst>
                      <a:ext uri="{FF2B5EF4-FFF2-40B4-BE49-F238E27FC236}">
                        <a16:creationId xmlns:a16="http://schemas.microsoft.com/office/drawing/2014/main" id="{0410DE86-8EE8-2BAE-81B7-BCF915F6A3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43" name="Rectangle 7375">
                    <a:extLst>
                      <a:ext uri="{FF2B5EF4-FFF2-40B4-BE49-F238E27FC236}">
                        <a16:creationId xmlns:a16="http://schemas.microsoft.com/office/drawing/2014/main" id="{2DAB78AF-1574-B57F-3B24-9F949D0AA0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44" name="Rectangle 7376">
                    <a:extLst>
                      <a:ext uri="{FF2B5EF4-FFF2-40B4-BE49-F238E27FC236}">
                        <a16:creationId xmlns:a16="http://schemas.microsoft.com/office/drawing/2014/main" id="{65454F7C-BD1F-E29A-A172-E887DD7ED5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45" name="Group 7377">
                  <a:extLst>
                    <a:ext uri="{FF2B5EF4-FFF2-40B4-BE49-F238E27FC236}">
                      <a16:creationId xmlns:a16="http://schemas.microsoft.com/office/drawing/2014/main" id="{6FD978CB-B61A-95DD-DCCE-67C431AD6F1A}"/>
                    </a:ext>
                  </a:extLst>
                </p:cNvPr>
                <p:cNvGrpSpPr>
                  <a:grpSpLocks/>
                </p:cNvGrpSpPr>
                <p:nvPr/>
              </p:nvGrpSpPr>
              <p:grpSpPr bwMode="auto">
                <a:xfrm>
                  <a:off x="898" y="1028"/>
                  <a:ext cx="435" cy="87"/>
                  <a:chOff x="1565" y="1434"/>
                  <a:chExt cx="3625" cy="725"/>
                </a:xfrm>
              </p:grpSpPr>
              <p:sp>
                <p:nvSpPr>
                  <p:cNvPr id="40146" name="Rectangle 7378">
                    <a:extLst>
                      <a:ext uri="{FF2B5EF4-FFF2-40B4-BE49-F238E27FC236}">
                        <a16:creationId xmlns:a16="http://schemas.microsoft.com/office/drawing/2014/main" id="{B25CCC9B-E7AE-CD00-3925-54F9DBE2A6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47" name="Rectangle 7379">
                    <a:extLst>
                      <a:ext uri="{FF2B5EF4-FFF2-40B4-BE49-F238E27FC236}">
                        <a16:creationId xmlns:a16="http://schemas.microsoft.com/office/drawing/2014/main" id="{F587AA36-02E5-E771-AC32-A2F083D7C4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48" name="Rectangle 7380">
                    <a:extLst>
                      <a:ext uri="{FF2B5EF4-FFF2-40B4-BE49-F238E27FC236}">
                        <a16:creationId xmlns:a16="http://schemas.microsoft.com/office/drawing/2014/main" id="{3AA02A04-10F5-E18C-EEF7-181DFFF9E3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49" name="Rectangle 7381">
                    <a:extLst>
                      <a:ext uri="{FF2B5EF4-FFF2-40B4-BE49-F238E27FC236}">
                        <a16:creationId xmlns:a16="http://schemas.microsoft.com/office/drawing/2014/main" id="{A0F1F668-DBD5-2FFB-FD3B-DD4F15E93A3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50" name="Rectangle 7382">
                    <a:extLst>
                      <a:ext uri="{FF2B5EF4-FFF2-40B4-BE49-F238E27FC236}">
                        <a16:creationId xmlns:a16="http://schemas.microsoft.com/office/drawing/2014/main" id="{1970A013-6F37-EC5C-FBBE-C6B6180F8F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51" name="Group 7383">
                  <a:extLst>
                    <a:ext uri="{FF2B5EF4-FFF2-40B4-BE49-F238E27FC236}">
                      <a16:creationId xmlns:a16="http://schemas.microsoft.com/office/drawing/2014/main" id="{23963CF4-FADD-9235-8D87-16D7077F310F}"/>
                    </a:ext>
                  </a:extLst>
                </p:cNvPr>
                <p:cNvGrpSpPr>
                  <a:grpSpLocks/>
                </p:cNvGrpSpPr>
                <p:nvPr/>
              </p:nvGrpSpPr>
              <p:grpSpPr bwMode="auto">
                <a:xfrm>
                  <a:off x="1333" y="1028"/>
                  <a:ext cx="435" cy="87"/>
                  <a:chOff x="1565" y="1434"/>
                  <a:chExt cx="3625" cy="725"/>
                </a:xfrm>
              </p:grpSpPr>
              <p:sp>
                <p:nvSpPr>
                  <p:cNvPr id="40152" name="Rectangle 7384">
                    <a:extLst>
                      <a:ext uri="{FF2B5EF4-FFF2-40B4-BE49-F238E27FC236}">
                        <a16:creationId xmlns:a16="http://schemas.microsoft.com/office/drawing/2014/main" id="{22CE341D-3DEA-1275-2AD0-E3F0BADDCC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53" name="Rectangle 7385">
                    <a:extLst>
                      <a:ext uri="{FF2B5EF4-FFF2-40B4-BE49-F238E27FC236}">
                        <a16:creationId xmlns:a16="http://schemas.microsoft.com/office/drawing/2014/main" id="{85D083D0-37F3-DBCE-8A16-3CE22001BE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54" name="Rectangle 7386">
                    <a:extLst>
                      <a:ext uri="{FF2B5EF4-FFF2-40B4-BE49-F238E27FC236}">
                        <a16:creationId xmlns:a16="http://schemas.microsoft.com/office/drawing/2014/main" id="{7495DB3B-11C6-BA8D-6EFB-0B60077B5D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55" name="Rectangle 7387">
                    <a:extLst>
                      <a:ext uri="{FF2B5EF4-FFF2-40B4-BE49-F238E27FC236}">
                        <a16:creationId xmlns:a16="http://schemas.microsoft.com/office/drawing/2014/main" id="{E4668CD9-70F1-E375-7707-20457E9EA9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56" name="Rectangle 7388">
                    <a:extLst>
                      <a:ext uri="{FF2B5EF4-FFF2-40B4-BE49-F238E27FC236}">
                        <a16:creationId xmlns:a16="http://schemas.microsoft.com/office/drawing/2014/main" id="{C0EEE91F-B331-95B1-0E67-E9A2DAE73F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57" name="Group 7389">
                  <a:extLst>
                    <a:ext uri="{FF2B5EF4-FFF2-40B4-BE49-F238E27FC236}">
                      <a16:creationId xmlns:a16="http://schemas.microsoft.com/office/drawing/2014/main" id="{EC0F2066-E391-4BFB-9E31-8D8BD423B461}"/>
                    </a:ext>
                  </a:extLst>
                </p:cNvPr>
                <p:cNvGrpSpPr>
                  <a:grpSpLocks/>
                </p:cNvGrpSpPr>
                <p:nvPr/>
              </p:nvGrpSpPr>
              <p:grpSpPr bwMode="auto">
                <a:xfrm>
                  <a:off x="898" y="1115"/>
                  <a:ext cx="435" cy="87"/>
                  <a:chOff x="1565" y="1434"/>
                  <a:chExt cx="3625" cy="725"/>
                </a:xfrm>
              </p:grpSpPr>
              <p:sp>
                <p:nvSpPr>
                  <p:cNvPr id="40158" name="Rectangle 7390">
                    <a:extLst>
                      <a:ext uri="{FF2B5EF4-FFF2-40B4-BE49-F238E27FC236}">
                        <a16:creationId xmlns:a16="http://schemas.microsoft.com/office/drawing/2014/main" id="{DDD1B04C-6142-9825-9EEA-BEE0F58850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59" name="Rectangle 7391">
                    <a:extLst>
                      <a:ext uri="{FF2B5EF4-FFF2-40B4-BE49-F238E27FC236}">
                        <a16:creationId xmlns:a16="http://schemas.microsoft.com/office/drawing/2014/main" id="{32E86587-C7FF-E64D-93CF-7DD0188E77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60" name="Rectangle 7392">
                    <a:extLst>
                      <a:ext uri="{FF2B5EF4-FFF2-40B4-BE49-F238E27FC236}">
                        <a16:creationId xmlns:a16="http://schemas.microsoft.com/office/drawing/2014/main" id="{744F2207-8E53-982D-97AF-59D6D498ED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61" name="Rectangle 7393">
                    <a:extLst>
                      <a:ext uri="{FF2B5EF4-FFF2-40B4-BE49-F238E27FC236}">
                        <a16:creationId xmlns:a16="http://schemas.microsoft.com/office/drawing/2014/main" id="{4F0EF6EB-3C69-D12E-7430-5C3F67B9A21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62" name="Rectangle 7394">
                    <a:extLst>
                      <a:ext uri="{FF2B5EF4-FFF2-40B4-BE49-F238E27FC236}">
                        <a16:creationId xmlns:a16="http://schemas.microsoft.com/office/drawing/2014/main" id="{7C3F7320-6863-627E-4D60-F6C7FF0FA6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63" name="Group 7395">
                  <a:extLst>
                    <a:ext uri="{FF2B5EF4-FFF2-40B4-BE49-F238E27FC236}">
                      <a16:creationId xmlns:a16="http://schemas.microsoft.com/office/drawing/2014/main" id="{922A4F7F-AC51-C8B5-EB38-F9207DDE1F8C}"/>
                    </a:ext>
                  </a:extLst>
                </p:cNvPr>
                <p:cNvGrpSpPr>
                  <a:grpSpLocks/>
                </p:cNvGrpSpPr>
                <p:nvPr/>
              </p:nvGrpSpPr>
              <p:grpSpPr bwMode="auto">
                <a:xfrm>
                  <a:off x="1333" y="1115"/>
                  <a:ext cx="435" cy="87"/>
                  <a:chOff x="1565" y="1434"/>
                  <a:chExt cx="3625" cy="725"/>
                </a:xfrm>
              </p:grpSpPr>
              <p:sp>
                <p:nvSpPr>
                  <p:cNvPr id="40164" name="Rectangle 7396">
                    <a:extLst>
                      <a:ext uri="{FF2B5EF4-FFF2-40B4-BE49-F238E27FC236}">
                        <a16:creationId xmlns:a16="http://schemas.microsoft.com/office/drawing/2014/main" id="{94A23AB5-01A1-7DCD-5DA8-653DF5103B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65" name="Rectangle 7397">
                    <a:extLst>
                      <a:ext uri="{FF2B5EF4-FFF2-40B4-BE49-F238E27FC236}">
                        <a16:creationId xmlns:a16="http://schemas.microsoft.com/office/drawing/2014/main" id="{D48CBE38-EFED-13EE-2B29-F9A124EB5E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66" name="Rectangle 7398">
                    <a:extLst>
                      <a:ext uri="{FF2B5EF4-FFF2-40B4-BE49-F238E27FC236}">
                        <a16:creationId xmlns:a16="http://schemas.microsoft.com/office/drawing/2014/main" id="{76DCF6B4-B0D2-3CD8-61AE-27EF583C46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67" name="Rectangle 7399">
                    <a:extLst>
                      <a:ext uri="{FF2B5EF4-FFF2-40B4-BE49-F238E27FC236}">
                        <a16:creationId xmlns:a16="http://schemas.microsoft.com/office/drawing/2014/main" id="{5514AA9A-83EB-C70F-2369-82D22E89DA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68" name="Rectangle 7400">
                    <a:extLst>
                      <a:ext uri="{FF2B5EF4-FFF2-40B4-BE49-F238E27FC236}">
                        <a16:creationId xmlns:a16="http://schemas.microsoft.com/office/drawing/2014/main" id="{DA37D166-C27F-704A-CAAF-BCE1210770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69" name="Group 7401">
                  <a:extLst>
                    <a:ext uri="{FF2B5EF4-FFF2-40B4-BE49-F238E27FC236}">
                      <a16:creationId xmlns:a16="http://schemas.microsoft.com/office/drawing/2014/main" id="{523CB42F-9F9C-17CE-D8EA-8A1ADA11F00E}"/>
                    </a:ext>
                  </a:extLst>
                </p:cNvPr>
                <p:cNvGrpSpPr>
                  <a:grpSpLocks/>
                </p:cNvGrpSpPr>
                <p:nvPr/>
              </p:nvGrpSpPr>
              <p:grpSpPr bwMode="auto">
                <a:xfrm>
                  <a:off x="898" y="1202"/>
                  <a:ext cx="435" cy="87"/>
                  <a:chOff x="1565" y="1434"/>
                  <a:chExt cx="3625" cy="725"/>
                </a:xfrm>
              </p:grpSpPr>
              <p:sp>
                <p:nvSpPr>
                  <p:cNvPr id="40170" name="Rectangle 7402">
                    <a:extLst>
                      <a:ext uri="{FF2B5EF4-FFF2-40B4-BE49-F238E27FC236}">
                        <a16:creationId xmlns:a16="http://schemas.microsoft.com/office/drawing/2014/main" id="{732D9CE6-8BBF-8064-FEAB-2AEE1C542A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71" name="Rectangle 7403">
                    <a:extLst>
                      <a:ext uri="{FF2B5EF4-FFF2-40B4-BE49-F238E27FC236}">
                        <a16:creationId xmlns:a16="http://schemas.microsoft.com/office/drawing/2014/main" id="{65FFDF11-CC9F-354A-4932-B01B127C53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72" name="Rectangle 7404">
                    <a:extLst>
                      <a:ext uri="{FF2B5EF4-FFF2-40B4-BE49-F238E27FC236}">
                        <a16:creationId xmlns:a16="http://schemas.microsoft.com/office/drawing/2014/main" id="{CC21B6B5-CD04-F074-A0E2-EC42CE84CC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73" name="Rectangle 7405">
                    <a:extLst>
                      <a:ext uri="{FF2B5EF4-FFF2-40B4-BE49-F238E27FC236}">
                        <a16:creationId xmlns:a16="http://schemas.microsoft.com/office/drawing/2014/main" id="{F493F485-827B-3092-A45A-A5EAEF76B3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74" name="Rectangle 7406">
                    <a:extLst>
                      <a:ext uri="{FF2B5EF4-FFF2-40B4-BE49-F238E27FC236}">
                        <a16:creationId xmlns:a16="http://schemas.microsoft.com/office/drawing/2014/main" id="{0F8E0F49-5E87-F3B5-9CE8-693195B943C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75" name="Group 7407">
                  <a:extLst>
                    <a:ext uri="{FF2B5EF4-FFF2-40B4-BE49-F238E27FC236}">
                      <a16:creationId xmlns:a16="http://schemas.microsoft.com/office/drawing/2014/main" id="{92FA6066-3F46-F5D7-6183-A3D2BE66C6F4}"/>
                    </a:ext>
                  </a:extLst>
                </p:cNvPr>
                <p:cNvGrpSpPr>
                  <a:grpSpLocks/>
                </p:cNvGrpSpPr>
                <p:nvPr/>
              </p:nvGrpSpPr>
              <p:grpSpPr bwMode="auto">
                <a:xfrm>
                  <a:off x="1333" y="1202"/>
                  <a:ext cx="435" cy="87"/>
                  <a:chOff x="1565" y="1434"/>
                  <a:chExt cx="3625" cy="725"/>
                </a:xfrm>
              </p:grpSpPr>
              <p:sp>
                <p:nvSpPr>
                  <p:cNvPr id="40176" name="Rectangle 7408">
                    <a:extLst>
                      <a:ext uri="{FF2B5EF4-FFF2-40B4-BE49-F238E27FC236}">
                        <a16:creationId xmlns:a16="http://schemas.microsoft.com/office/drawing/2014/main" id="{43B5D170-159D-2EFA-4012-468D2689E8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77" name="Rectangle 7409">
                    <a:extLst>
                      <a:ext uri="{FF2B5EF4-FFF2-40B4-BE49-F238E27FC236}">
                        <a16:creationId xmlns:a16="http://schemas.microsoft.com/office/drawing/2014/main" id="{930F7BD4-1F8B-577B-71BB-DEF33A42BBC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78" name="Rectangle 7410">
                    <a:extLst>
                      <a:ext uri="{FF2B5EF4-FFF2-40B4-BE49-F238E27FC236}">
                        <a16:creationId xmlns:a16="http://schemas.microsoft.com/office/drawing/2014/main" id="{D865F246-DCCC-1EF4-DC32-89C71E5EE7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79" name="Rectangle 7411">
                    <a:extLst>
                      <a:ext uri="{FF2B5EF4-FFF2-40B4-BE49-F238E27FC236}">
                        <a16:creationId xmlns:a16="http://schemas.microsoft.com/office/drawing/2014/main" id="{0157DCD8-B24F-35D4-74C7-87E0E9B2B1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80" name="Rectangle 7412">
                    <a:extLst>
                      <a:ext uri="{FF2B5EF4-FFF2-40B4-BE49-F238E27FC236}">
                        <a16:creationId xmlns:a16="http://schemas.microsoft.com/office/drawing/2014/main" id="{BC24DC9C-4BCC-8810-AA2A-0AD9FC9120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81" name="Group 7413">
                  <a:extLst>
                    <a:ext uri="{FF2B5EF4-FFF2-40B4-BE49-F238E27FC236}">
                      <a16:creationId xmlns:a16="http://schemas.microsoft.com/office/drawing/2014/main" id="{F98AFC33-FE23-78D5-2D1D-30B53EBBAC6C}"/>
                    </a:ext>
                  </a:extLst>
                </p:cNvPr>
                <p:cNvGrpSpPr>
                  <a:grpSpLocks/>
                </p:cNvGrpSpPr>
                <p:nvPr/>
              </p:nvGrpSpPr>
              <p:grpSpPr bwMode="auto">
                <a:xfrm>
                  <a:off x="898" y="1289"/>
                  <a:ext cx="435" cy="87"/>
                  <a:chOff x="1565" y="1434"/>
                  <a:chExt cx="3625" cy="725"/>
                </a:xfrm>
              </p:grpSpPr>
              <p:sp>
                <p:nvSpPr>
                  <p:cNvPr id="40182" name="Rectangle 7414">
                    <a:extLst>
                      <a:ext uri="{FF2B5EF4-FFF2-40B4-BE49-F238E27FC236}">
                        <a16:creationId xmlns:a16="http://schemas.microsoft.com/office/drawing/2014/main" id="{F4FD52C9-777F-5871-393A-CF646EDC5F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83" name="Rectangle 7415">
                    <a:extLst>
                      <a:ext uri="{FF2B5EF4-FFF2-40B4-BE49-F238E27FC236}">
                        <a16:creationId xmlns:a16="http://schemas.microsoft.com/office/drawing/2014/main" id="{6126BA73-3647-5ECC-2C7A-83621BBF805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84" name="Rectangle 7416">
                    <a:extLst>
                      <a:ext uri="{FF2B5EF4-FFF2-40B4-BE49-F238E27FC236}">
                        <a16:creationId xmlns:a16="http://schemas.microsoft.com/office/drawing/2014/main" id="{29CFFB76-335C-AB07-F014-23085D32AE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85" name="Rectangle 7417">
                    <a:extLst>
                      <a:ext uri="{FF2B5EF4-FFF2-40B4-BE49-F238E27FC236}">
                        <a16:creationId xmlns:a16="http://schemas.microsoft.com/office/drawing/2014/main" id="{1D3D3D41-6A42-573D-2A4E-EC55DE5CE0D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86" name="Rectangle 7418">
                    <a:extLst>
                      <a:ext uri="{FF2B5EF4-FFF2-40B4-BE49-F238E27FC236}">
                        <a16:creationId xmlns:a16="http://schemas.microsoft.com/office/drawing/2014/main" id="{E6CF05EC-EAAC-C73D-EA7E-9FEC94770F5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87" name="Group 7419">
                  <a:extLst>
                    <a:ext uri="{FF2B5EF4-FFF2-40B4-BE49-F238E27FC236}">
                      <a16:creationId xmlns:a16="http://schemas.microsoft.com/office/drawing/2014/main" id="{C4475CDE-7498-775A-E465-6E541117A8A2}"/>
                    </a:ext>
                  </a:extLst>
                </p:cNvPr>
                <p:cNvGrpSpPr>
                  <a:grpSpLocks/>
                </p:cNvGrpSpPr>
                <p:nvPr/>
              </p:nvGrpSpPr>
              <p:grpSpPr bwMode="auto">
                <a:xfrm>
                  <a:off x="1333" y="1289"/>
                  <a:ext cx="435" cy="87"/>
                  <a:chOff x="1565" y="1434"/>
                  <a:chExt cx="3625" cy="725"/>
                </a:xfrm>
              </p:grpSpPr>
              <p:sp>
                <p:nvSpPr>
                  <p:cNvPr id="40188" name="Rectangle 7420">
                    <a:extLst>
                      <a:ext uri="{FF2B5EF4-FFF2-40B4-BE49-F238E27FC236}">
                        <a16:creationId xmlns:a16="http://schemas.microsoft.com/office/drawing/2014/main" id="{7D0AAC13-6505-2C29-D6E4-7381C2B468D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89" name="Rectangle 7421">
                    <a:extLst>
                      <a:ext uri="{FF2B5EF4-FFF2-40B4-BE49-F238E27FC236}">
                        <a16:creationId xmlns:a16="http://schemas.microsoft.com/office/drawing/2014/main" id="{1999C599-5E69-244E-7969-0DAC5844DA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90" name="Rectangle 7422">
                    <a:extLst>
                      <a:ext uri="{FF2B5EF4-FFF2-40B4-BE49-F238E27FC236}">
                        <a16:creationId xmlns:a16="http://schemas.microsoft.com/office/drawing/2014/main" id="{1E7F99E5-F8AD-0518-FFE4-7331B2DE3B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91" name="Rectangle 7423">
                    <a:extLst>
                      <a:ext uri="{FF2B5EF4-FFF2-40B4-BE49-F238E27FC236}">
                        <a16:creationId xmlns:a16="http://schemas.microsoft.com/office/drawing/2014/main" id="{EE8C2BA3-2CBB-3311-A00D-8AA0276335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92" name="Rectangle 7424">
                    <a:extLst>
                      <a:ext uri="{FF2B5EF4-FFF2-40B4-BE49-F238E27FC236}">
                        <a16:creationId xmlns:a16="http://schemas.microsoft.com/office/drawing/2014/main" id="{C574D95F-C2CB-D0A8-7B80-69354EF944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93" name="Group 7425">
                  <a:extLst>
                    <a:ext uri="{FF2B5EF4-FFF2-40B4-BE49-F238E27FC236}">
                      <a16:creationId xmlns:a16="http://schemas.microsoft.com/office/drawing/2014/main" id="{70D97B64-2E7D-753F-7789-6E773692D623}"/>
                    </a:ext>
                  </a:extLst>
                </p:cNvPr>
                <p:cNvGrpSpPr>
                  <a:grpSpLocks/>
                </p:cNvGrpSpPr>
                <p:nvPr/>
              </p:nvGrpSpPr>
              <p:grpSpPr bwMode="auto">
                <a:xfrm>
                  <a:off x="898" y="1376"/>
                  <a:ext cx="435" cy="87"/>
                  <a:chOff x="1565" y="1434"/>
                  <a:chExt cx="3625" cy="725"/>
                </a:xfrm>
              </p:grpSpPr>
              <p:sp>
                <p:nvSpPr>
                  <p:cNvPr id="40194" name="Rectangle 7426">
                    <a:extLst>
                      <a:ext uri="{FF2B5EF4-FFF2-40B4-BE49-F238E27FC236}">
                        <a16:creationId xmlns:a16="http://schemas.microsoft.com/office/drawing/2014/main" id="{A5EC7AFF-43B9-C993-A27B-2977F112338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95" name="Rectangle 7427">
                    <a:extLst>
                      <a:ext uri="{FF2B5EF4-FFF2-40B4-BE49-F238E27FC236}">
                        <a16:creationId xmlns:a16="http://schemas.microsoft.com/office/drawing/2014/main" id="{99783217-D9F9-9B8F-B96A-B44520A798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96" name="Rectangle 7428">
                    <a:extLst>
                      <a:ext uri="{FF2B5EF4-FFF2-40B4-BE49-F238E27FC236}">
                        <a16:creationId xmlns:a16="http://schemas.microsoft.com/office/drawing/2014/main" id="{E6A081B2-7615-7034-4776-26D8310C2F4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97" name="Rectangle 7429">
                    <a:extLst>
                      <a:ext uri="{FF2B5EF4-FFF2-40B4-BE49-F238E27FC236}">
                        <a16:creationId xmlns:a16="http://schemas.microsoft.com/office/drawing/2014/main" id="{0860F364-30EA-F5BB-C695-8D683A65EF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198" name="Rectangle 7430">
                    <a:extLst>
                      <a:ext uri="{FF2B5EF4-FFF2-40B4-BE49-F238E27FC236}">
                        <a16:creationId xmlns:a16="http://schemas.microsoft.com/office/drawing/2014/main" id="{DA0BFB50-D992-2A1D-0CF5-14856AB447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199" name="Group 7431">
                  <a:extLst>
                    <a:ext uri="{FF2B5EF4-FFF2-40B4-BE49-F238E27FC236}">
                      <a16:creationId xmlns:a16="http://schemas.microsoft.com/office/drawing/2014/main" id="{788EC9B7-8337-0046-A430-B584BD3D14F7}"/>
                    </a:ext>
                  </a:extLst>
                </p:cNvPr>
                <p:cNvGrpSpPr>
                  <a:grpSpLocks/>
                </p:cNvGrpSpPr>
                <p:nvPr/>
              </p:nvGrpSpPr>
              <p:grpSpPr bwMode="auto">
                <a:xfrm>
                  <a:off x="1333" y="1376"/>
                  <a:ext cx="435" cy="87"/>
                  <a:chOff x="1565" y="1434"/>
                  <a:chExt cx="3625" cy="725"/>
                </a:xfrm>
              </p:grpSpPr>
              <p:sp>
                <p:nvSpPr>
                  <p:cNvPr id="40200" name="Rectangle 7432">
                    <a:extLst>
                      <a:ext uri="{FF2B5EF4-FFF2-40B4-BE49-F238E27FC236}">
                        <a16:creationId xmlns:a16="http://schemas.microsoft.com/office/drawing/2014/main" id="{5060AD6E-4103-D231-FD58-5C1831E1211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01" name="Rectangle 7433">
                    <a:extLst>
                      <a:ext uri="{FF2B5EF4-FFF2-40B4-BE49-F238E27FC236}">
                        <a16:creationId xmlns:a16="http://schemas.microsoft.com/office/drawing/2014/main" id="{D7655FDB-B3E5-F82C-3BF3-5637C6B756A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02" name="Rectangle 7434">
                    <a:extLst>
                      <a:ext uri="{FF2B5EF4-FFF2-40B4-BE49-F238E27FC236}">
                        <a16:creationId xmlns:a16="http://schemas.microsoft.com/office/drawing/2014/main" id="{33B6E0FB-8376-F642-9EBC-8601B07E251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03" name="Rectangle 7435">
                    <a:extLst>
                      <a:ext uri="{FF2B5EF4-FFF2-40B4-BE49-F238E27FC236}">
                        <a16:creationId xmlns:a16="http://schemas.microsoft.com/office/drawing/2014/main" id="{31652E0B-E33B-1071-A929-9CE51CCC8C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04" name="Rectangle 7436">
                    <a:extLst>
                      <a:ext uri="{FF2B5EF4-FFF2-40B4-BE49-F238E27FC236}">
                        <a16:creationId xmlns:a16="http://schemas.microsoft.com/office/drawing/2014/main" id="{A170C13E-9E88-C56A-EF36-4B481E88D86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205" name="Rectangle 7437">
                <a:extLst>
                  <a:ext uri="{FF2B5EF4-FFF2-40B4-BE49-F238E27FC236}">
                    <a16:creationId xmlns:a16="http://schemas.microsoft.com/office/drawing/2014/main" id="{30DD3C8F-AB1C-070A-50D6-277BCB8367EA}"/>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06" name="Group 7438">
              <a:extLst>
                <a:ext uri="{FF2B5EF4-FFF2-40B4-BE49-F238E27FC236}">
                  <a16:creationId xmlns:a16="http://schemas.microsoft.com/office/drawing/2014/main" id="{86FF9432-8014-4952-9F91-539A1DAD9A49}"/>
                </a:ext>
              </a:extLst>
            </p:cNvPr>
            <p:cNvGrpSpPr>
              <a:grpSpLocks/>
            </p:cNvGrpSpPr>
            <p:nvPr/>
          </p:nvGrpSpPr>
          <p:grpSpPr bwMode="auto">
            <a:xfrm>
              <a:off x="2910" y="1157"/>
              <a:ext cx="681" cy="682"/>
              <a:chOff x="898" y="593"/>
              <a:chExt cx="870" cy="870"/>
            </a:xfrm>
          </p:grpSpPr>
          <p:grpSp>
            <p:nvGrpSpPr>
              <p:cNvPr id="40207" name="Group 7439">
                <a:extLst>
                  <a:ext uri="{FF2B5EF4-FFF2-40B4-BE49-F238E27FC236}">
                    <a16:creationId xmlns:a16="http://schemas.microsoft.com/office/drawing/2014/main" id="{F89E9AE6-34AC-8474-B671-F0FE3D6FA60B}"/>
                  </a:ext>
                </a:extLst>
              </p:cNvPr>
              <p:cNvGrpSpPr>
                <a:grpSpLocks/>
              </p:cNvGrpSpPr>
              <p:nvPr/>
            </p:nvGrpSpPr>
            <p:grpSpPr bwMode="auto">
              <a:xfrm>
                <a:off x="898" y="593"/>
                <a:ext cx="870" cy="870"/>
                <a:chOff x="898" y="593"/>
                <a:chExt cx="870" cy="870"/>
              </a:xfrm>
            </p:grpSpPr>
            <p:grpSp>
              <p:nvGrpSpPr>
                <p:cNvPr id="40208" name="Group 7440">
                  <a:extLst>
                    <a:ext uri="{FF2B5EF4-FFF2-40B4-BE49-F238E27FC236}">
                      <a16:creationId xmlns:a16="http://schemas.microsoft.com/office/drawing/2014/main" id="{71048DC2-7E70-F0B6-0A76-91E561E79A0A}"/>
                    </a:ext>
                  </a:extLst>
                </p:cNvPr>
                <p:cNvGrpSpPr>
                  <a:grpSpLocks/>
                </p:cNvGrpSpPr>
                <p:nvPr/>
              </p:nvGrpSpPr>
              <p:grpSpPr bwMode="auto">
                <a:xfrm>
                  <a:off x="898" y="593"/>
                  <a:ext cx="435" cy="87"/>
                  <a:chOff x="1565" y="1434"/>
                  <a:chExt cx="3625" cy="725"/>
                </a:xfrm>
              </p:grpSpPr>
              <p:sp>
                <p:nvSpPr>
                  <p:cNvPr id="40209" name="Rectangle 7441">
                    <a:extLst>
                      <a:ext uri="{FF2B5EF4-FFF2-40B4-BE49-F238E27FC236}">
                        <a16:creationId xmlns:a16="http://schemas.microsoft.com/office/drawing/2014/main" id="{7916F83D-5E9B-FFF0-4ECC-E21E6DC59B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0" name="Rectangle 7442">
                    <a:extLst>
                      <a:ext uri="{FF2B5EF4-FFF2-40B4-BE49-F238E27FC236}">
                        <a16:creationId xmlns:a16="http://schemas.microsoft.com/office/drawing/2014/main" id="{CEDC8127-C110-0DB3-DB77-CFA927DEDE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1" name="Rectangle 7443">
                    <a:extLst>
                      <a:ext uri="{FF2B5EF4-FFF2-40B4-BE49-F238E27FC236}">
                        <a16:creationId xmlns:a16="http://schemas.microsoft.com/office/drawing/2014/main" id="{E7C61E7F-97F2-FEC6-D7E6-F91580556B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2" name="Rectangle 7444">
                    <a:extLst>
                      <a:ext uri="{FF2B5EF4-FFF2-40B4-BE49-F238E27FC236}">
                        <a16:creationId xmlns:a16="http://schemas.microsoft.com/office/drawing/2014/main" id="{AD8D3B2F-D6E5-B464-9644-0299331259A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3" name="Rectangle 7445">
                    <a:extLst>
                      <a:ext uri="{FF2B5EF4-FFF2-40B4-BE49-F238E27FC236}">
                        <a16:creationId xmlns:a16="http://schemas.microsoft.com/office/drawing/2014/main" id="{C149373B-B2F0-559C-04CE-6B0D2B4C4F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14" name="Group 7446">
                  <a:extLst>
                    <a:ext uri="{FF2B5EF4-FFF2-40B4-BE49-F238E27FC236}">
                      <a16:creationId xmlns:a16="http://schemas.microsoft.com/office/drawing/2014/main" id="{2E1BD80B-96A0-1A7F-BA98-AD29E78F0E6B}"/>
                    </a:ext>
                  </a:extLst>
                </p:cNvPr>
                <p:cNvGrpSpPr>
                  <a:grpSpLocks/>
                </p:cNvGrpSpPr>
                <p:nvPr/>
              </p:nvGrpSpPr>
              <p:grpSpPr bwMode="auto">
                <a:xfrm>
                  <a:off x="1333" y="593"/>
                  <a:ext cx="435" cy="87"/>
                  <a:chOff x="1565" y="1434"/>
                  <a:chExt cx="3625" cy="725"/>
                </a:xfrm>
              </p:grpSpPr>
              <p:sp>
                <p:nvSpPr>
                  <p:cNvPr id="40215" name="Rectangle 7447">
                    <a:extLst>
                      <a:ext uri="{FF2B5EF4-FFF2-40B4-BE49-F238E27FC236}">
                        <a16:creationId xmlns:a16="http://schemas.microsoft.com/office/drawing/2014/main" id="{C91156EF-5D83-D8ED-ED47-C5557324574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6" name="Rectangle 7448">
                    <a:extLst>
                      <a:ext uri="{FF2B5EF4-FFF2-40B4-BE49-F238E27FC236}">
                        <a16:creationId xmlns:a16="http://schemas.microsoft.com/office/drawing/2014/main" id="{021E55F5-BDEE-880B-18D7-02CD3FB5F5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7" name="Rectangle 7449">
                    <a:extLst>
                      <a:ext uri="{FF2B5EF4-FFF2-40B4-BE49-F238E27FC236}">
                        <a16:creationId xmlns:a16="http://schemas.microsoft.com/office/drawing/2014/main" id="{CDDCA7C1-D06A-E41B-30B7-87EC4CF9E89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8" name="Rectangle 7450">
                    <a:extLst>
                      <a:ext uri="{FF2B5EF4-FFF2-40B4-BE49-F238E27FC236}">
                        <a16:creationId xmlns:a16="http://schemas.microsoft.com/office/drawing/2014/main" id="{E27C2D60-9D1C-F17A-A5D8-7649B5BAE5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19" name="Rectangle 7451">
                    <a:extLst>
                      <a:ext uri="{FF2B5EF4-FFF2-40B4-BE49-F238E27FC236}">
                        <a16:creationId xmlns:a16="http://schemas.microsoft.com/office/drawing/2014/main" id="{782D62C3-DB67-3027-6604-4886A937FF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20" name="Group 7452">
                  <a:extLst>
                    <a:ext uri="{FF2B5EF4-FFF2-40B4-BE49-F238E27FC236}">
                      <a16:creationId xmlns:a16="http://schemas.microsoft.com/office/drawing/2014/main" id="{F3290DA6-16E5-5C77-AC22-D1956C708C81}"/>
                    </a:ext>
                  </a:extLst>
                </p:cNvPr>
                <p:cNvGrpSpPr>
                  <a:grpSpLocks/>
                </p:cNvGrpSpPr>
                <p:nvPr/>
              </p:nvGrpSpPr>
              <p:grpSpPr bwMode="auto">
                <a:xfrm>
                  <a:off x="898" y="680"/>
                  <a:ext cx="435" cy="87"/>
                  <a:chOff x="1565" y="1434"/>
                  <a:chExt cx="3625" cy="725"/>
                </a:xfrm>
              </p:grpSpPr>
              <p:sp>
                <p:nvSpPr>
                  <p:cNvPr id="40221" name="Rectangle 7453">
                    <a:extLst>
                      <a:ext uri="{FF2B5EF4-FFF2-40B4-BE49-F238E27FC236}">
                        <a16:creationId xmlns:a16="http://schemas.microsoft.com/office/drawing/2014/main" id="{3CABA0F1-799E-CE78-C6F4-E1E4D58A77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22" name="Rectangle 7454">
                    <a:extLst>
                      <a:ext uri="{FF2B5EF4-FFF2-40B4-BE49-F238E27FC236}">
                        <a16:creationId xmlns:a16="http://schemas.microsoft.com/office/drawing/2014/main" id="{282A9DA7-DF18-9DFD-CB91-E979ED242C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23" name="Rectangle 7455">
                    <a:extLst>
                      <a:ext uri="{FF2B5EF4-FFF2-40B4-BE49-F238E27FC236}">
                        <a16:creationId xmlns:a16="http://schemas.microsoft.com/office/drawing/2014/main" id="{53FBF2E1-2771-1C4A-2558-205A1D493B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24" name="Rectangle 7456">
                    <a:extLst>
                      <a:ext uri="{FF2B5EF4-FFF2-40B4-BE49-F238E27FC236}">
                        <a16:creationId xmlns:a16="http://schemas.microsoft.com/office/drawing/2014/main" id="{9CB884EE-A72C-9248-BEB4-D5FEC9204A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25" name="Rectangle 7457">
                    <a:extLst>
                      <a:ext uri="{FF2B5EF4-FFF2-40B4-BE49-F238E27FC236}">
                        <a16:creationId xmlns:a16="http://schemas.microsoft.com/office/drawing/2014/main" id="{E6DB96D4-337A-F588-43DA-FB0EE904A6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26" name="Group 7458">
                  <a:extLst>
                    <a:ext uri="{FF2B5EF4-FFF2-40B4-BE49-F238E27FC236}">
                      <a16:creationId xmlns:a16="http://schemas.microsoft.com/office/drawing/2014/main" id="{412412AA-323F-F8F3-63B2-41683F95722D}"/>
                    </a:ext>
                  </a:extLst>
                </p:cNvPr>
                <p:cNvGrpSpPr>
                  <a:grpSpLocks/>
                </p:cNvGrpSpPr>
                <p:nvPr/>
              </p:nvGrpSpPr>
              <p:grpSpPr bwMode="auto">
                <a:xfrm>
                  <a:off x="1333" y="680"/>
                  <a:ext cx="435" cy="87"/>
                  <a:chOff x="1565" y="1434"/>
                  <a:chExt cx="3625" cy="725"/>
                </a:xfrm>
              </p:grpSpPr>
              <p:sp>
                <p:nvSpPr>
                  <p:cNvPr id="40227" name="Rectangle 7459">
                    <a:extLst>
                      <a:ext uri="{FF2B5EF4-FFF2-40B4-BE49-F238E27FC236}">
                        <a16:creationId xmlns:a16="http://schemas.microsoft.com/office/drawing/2014/main" id="{D27615EF-8B15-67F0-4D3B-162D5B0465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28" name="Rectangle 7460">
                    <a:extLst>
                      <a:ext uri="{FF2B5EF4-FFF2-40B4-BE49-F238E27FC236}">
                        <a16:creationId xmlns:a16="http://schemas.microsoft.com/office/drawing/2014/main" id="{423697D7-4ECB-700B-24DF-16A6B57844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29" name="Rectangle 7461">
                    <a:extLst>
                      <a:ext uri="{FF2B5EF4-FFF2-40B4-BE49-F238E27FC236}">
                        <a16:creationId xmlns:a16="http://schemas.microsoft.com/office/drawing/2014/main" id="{7BA677A7-45BC-ED7D-6ADD-26F51B8C31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30" name="Rectangle 7462">
                    <a:extLst>
                      <a:ext uri="{FF2B5EF4-FFF2-40B4-BE49-F238E27FC236}">
                        <a16:creationId xmlns:a16="http://schemas.microsoft.com/office/drawing/2014/main" id="{548700F0-062F-8523-D985-14CB308BAA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31" name="Rectangle 7463">
                    <a:extLst>
                      <a:ext uri="{FF2B5EF4-FFF2-40B4-BE49-F238E27FC236}">
                        <a16:creationId xmlns:a16="http://schemas.microsoft.com/office/drawing/2014/main" id="{9EEC8D33-07E2-457A-59E6-731EA5089B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32" name="Group 7464">
                  <a:extLst>
                    <a:ext uri="{FF2B5EF4-FFF2-40B4-BE49-F238E27FC236}">
                      <a16:creationId xmlns:a16="http://schemas.microsoft.com/office/drawing/2014/main" id="{D609EF44-8ADB-57A4-F50F-7AA643521F3B}"/>
                    </a:ext>
                  </a:extLst>
                </p:cNvPr>
                <p:cNvGrpSpPr>
                  <a:grpSpLocks/>
                </p:cNvGrpSpPr>
                <p:nvPr/>
              </p:nvGrpSpPr>
              <p:grpSpPr bwMode="auto">
                <a:xfrm>
                  <a:off x="898" y="767"/>
                  <a:ext cx="435" cy="87"/>
                  <a:chOff x="1565" y="1434"/>
                  <a:chExt cx="3625" cy="725"/>
                </a:xfrm>
              </p:grpSpPr>
              <p:sp>
                <p:nvSpPr>
                  <p:cNvPr id="40233" name="Rectangle 7465">
                    <a:extLst>
                      <a:ext uri="{FF2B5EF4-FFF2-40B4-BE49-F238E27FC236}">
                        <a16:creationId xmlns:a16="http://schemas.microsoft.com/office/drawing/2014/main" id="{DF94FD98-8289-DD69-FB57-44647EE6C4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34" name="Rectangle 7466">
                    <a:extLst>
                      <a:ext uri="{FF2B5EF4-FFF2-40B4-BE49-F238E27FC236}">
                        <a16:creationId xmlns:a16="http://schemas.microsoft.com/office/drawing/2014/main" id="{537D1B78-A919-B055-D0A0-302CE0152BC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35" name="Rectangle 7467">
                    <a:extLst>
                      <a:ext uri="{FF2B5EF4-FFF2-40B4-BE49-F238E27FC236}">
                        <a16:creationId xmlns:a16="http://schemas.microsoft.com/office/drawing/2014/main" id="{0086B7F2-6E9F-07A2-C36F-857EFB6570F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36" name="Rectangle 7468">
                    <a:extLst>
                      <a:ext uri="{FF2B5EF4-FFF2-40B4-BE49-F238E27FC236}">
                        <a16:creationId xmlns:a16="http://schemas.microsoft.com/office/drawing/2014/main" id="{157A395E-343C-CF52-778F-4C9BCAE0138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37" name="Rectangle 7469">
                    <a:extLst>
                      <a:ext uri="{FF2B5EF4-FFF2-40B4-BE49-F238E27FC236}">
                        <a16:creationId xmlns:a16="http://schemas.microsoft.com/office/drawing/2014/main" id="{BEACEC44-A4A8-CFBC-BCFE-47ECE129FA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38" name="Group 7470">
                  <a:extLst>
                    <a:ext uri="{FF2B5EF4-FFF2-40B4-BE49-F238E27FC236}">
                      <a16:creationId xmlns:a16="http://schemas.microsoft.com/office/drawing/2014/main" id="{FED91062-EB1A-EB24-8D05-4AFA756BB3B6}"/>
                    </a:ext>
                  </a:extLst>
                </p:cNvPr>
                <p:cNvGrpSpPr>
                  <a:grpSpLocks/>
                </p:cNvGrpSpPr>
                <p:nvPr/>
              </p:nvGrpSpPr>
              <p:grpSpPr bwMode="auto">
                <a:xfrm>
                  <a:off x="1333" y="767"/>
                  <a:ext cx="435" cy="87"/>
                  <a:chOff x="1565" y="1434"/>
                  <a:chExt cx="3625" cy="725"/>
                </a:xfrm>
              </p:grpSpPr>
              <p:sp>
                <p:nvSpPr>
                  <p:cNvPr id="40239" name="Rectangle 7471">
                    <a:extLst>
                      <a:ext uri="{FF2B5EF4-FFF2-40B4-BE49-F238E27FC236}">
                        <a16:creationId xmlns:a16="http://schemas.microsoft.com/office/drawing/2014/main" id="{0180DED5-6FD6-0B49-2334-AF8A52A6AB6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0" name="Rectangle 7472">
                    <a:extLst>
                      <a:ext uri="{FF2B5EF4-FFF2-40B4-BE49-F238E27FC236}">
                        <a16:creationId xmlns:a16="http://schemas.microsoft.com/office/drawing/2014/main" id="{C9A48C31-E23B-A1EC-94F8-80B16978E1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1" name="Rectangle 7473">
                    <a:extLst>
                      <a:ext uri="{FF2B5EF4-FFF2-40B4-BE49-F238E27FC236}">
                        <a16:creationId xmlns:a16="http://schemas.microsoft.com/office/drawing/2014/main" id="{824400DA-C254-CF3A-28C1-7C64F8AE4F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2" name="Rectangle 7474">
                    <a:extLst>
                      <a:ext uri="{FF2B5EF4-FFF2-40B4-BE49-F238E27FC236}">
                        <a16:creationId xmlns:a16="http://schemas.microsoft.com/office/drawing/2014/main" id="{B54EBE5D-9806-97F8-31BA-72538850A8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3" name="Rectangle 7475">
                    <a:extLst>
                      <a:ext uri="{FF2B5EF4-FFF2-40B4-BE49-F238E27FC236}">
                        <a16:creationId xmlns:a16="http://schemas.microsoft.com/office/drawing/2014/main" id="{12BC3D79-E242-FA5D-C573-A526006A2C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44" name="Group 7476">
                  <a:extLst>
                    <a:ext uri="{FF2B5EF4-FFF2-40B4-BE49-F238E27FC236}">
                      <a16:creationId xmlns:a16="http://schemas.microsoft.com/office/drawing/2014/main" id="{FE4B18BB-E1ED-F3B5-A9B5-E74A282BEE8F}"/>
                    </a:ext>
                  </a:extLst>
                </p:cNvPr>
                <p:cNvGrpSpPr>
                  <a:grpSpLocks/>
                </p:cNvGrpSpPr>
                <p:nvPr/>
              </p:nvGrpSpPr>
              <p:grpSpPr bwMode="auto">
                <a:xfrm>
                  <a:off x="898" y="854"/>
                  <a:ext cx="435" cy="87"/>
                  <a:chOff x="1565" y="1434"/>
                  <a:chExt cx="3625" cy="725"/>
                </a:xfrm>
              </p:grpSpPr>
              <p:sp>
                <p:nvSpPr>
                  <p:cNvPr id="40245" name="Rectangle 7477">
                    <a:extLst>
                      <a:ext uri="{FF2B5EF4-FFF2-40B4-BE49-F238E27FC236}">
                        <a16:creationId xmlns:a16="http://schemas.microsoft.com/office/drawing/2014/main" id="{6DA63176-95AE-AEBC-4CC6-B21BDCEE54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6" name="Rectangle 7478">
                    <a:extLst>
                      <a:ext uri="{FF2B5EF4-FFF2-40B4-BE49-F238E27FC236}">
                        <a16:creationId xmlns:a16="http://schemas.microsoft.com/office/drawing/2014/main" id="{9183B189-5521-EB7F-0483-98CD5BE675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7" name="Rectangle 7479">
                    <a:extLst>
                      <a:ext uri="{FF2B5EF4-FFF2-40B4-BE49-F238E27FC236}">
                        <a16:creationId xmlns:a16="http://schemas.microsoft.com/office/drawing/2014/main" id="{B48AF0D0-8A65-6B07-C9C7-CE38E98888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8" name="Rectangle 7480">
                    <a:extLst>
                      <a:ext uri="{FF2B5EF4-FFF2-40B4-BE49-F238E27FC236}">
                        <a16:creationId xmlns:a16="http://schemas.microsoft.com/office/drawing/2014/main" id="{DD1EB84E-364E-F066-7DE6-21CAC8615B1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49" name="Rectangle 7481">
                    <a:extLst>
                      <a:ext uri="{FF2B5EF4-FFF2-40B4-BE49-F238E27FC236}">
                        <a16:creationId xmlns:a16="http://schemas.microsoft.com/office/drawing/2014/main" id="{EAA8AC2B-E4A7-EFBF-F059-2DEF3953E1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50" name="Group 7482">
                  <a:extLst>
                    <a:ext uri="{FF2B5EF4-FFF2-40B4-BE49-F238E27FC236}">
                      <a16:creationId xmlns:a16="http://schemas.microsoft.com/office/drawing/2014/main" id="{22F482B1-D7E1-DFEE-5E16-02EED5D6A411}"/>
                    </a:ext>
                  </a:extLst>
                </p:cNvPr>
                <p:cNvGrpSpPr>
                  <a:grpSpLocks/>
                </p:cNvGrpSpPr>
                <p:nvPr/>
              </p:nvGrpSpPr>
              <p:grpSpPr bwMode="auto">
                <a:xfrm>
                  <a:off x="1333" y="854"/>
                  <a:ext cx="435" cy="87"/>
                  <a:chOff x="1565" y="1434"/>
                  <a:chExt cx="3625" cy="725"/>
                </a:xfrm>
              </p:grpSpPr>
              <p:sp>
                <p:nvSpPr>
                  <p:cNvPr id="40251" name="Rectangle 7483">
                    <a:extLst>
                      <a:ext uri="{FF2B5EF4-FFF2-40B4-BE49-F238E27FC236}">
                        <a16:creationId xmlns:a16="http://schemas.microsoft.com/office/drawing/2014/main" id="{28F378B3-6964-A479-BE4C-E4F9FF09F9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52" name="Rectangle 7484">
                    <a:extLst>
                      <a:ext uri="{FF2B5EF4-FFF2-40B4-BE49-F238E27FC236}">
                        <a16:creationId xmlns:a16="http://schemas.microsoft.com/office/drawing/2014/main" id="{0CB16F14-AB08-A99E-098A-B8550196871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53" name="Rectangle 7485">
                    <a:extLst>
                      <a:ext uri="{FF2B5EF4-FFF2-40B4-BE49-F238E27FC236}">
                        <a16:creationId xmlns:a16="http://schemas.microsoft.com/office/drawing/2014/main" id="{9BC7B36C-FE76-C6EE-E5D9-3138076271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54" name="Rectangle 7486">
                    <a:extLst>
                      <a:ext uri="{FF2B5EF4-FFF2-40B4-BE49-F238E27FC236}">
                        <a16:creationId xmlns:a16="http://schemas.microsoft.com/office/drawing/2014/main" id="{DCDE800A-35D2-C47A-98F8-ABE1539CA5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55" name="Rectangle 7487">
                    <a:extLst>
                      <a:ext uri="{FF2B5EF4-FFF2-40B4-BE49-F238E27FC236}">
                        <a16:creationId xmlns:a16="http://schemas.microsoft.com/office/drawing/2014/main" id="{21F0CB84-F8BE-9872-9F83-E265EB2FFF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56" name="Group 7488">
                  <a:extLst>
                    <a:ext uri="{FF2B5EF4-FFF2-40B4-BE49-F238E27FC236}">
                      <a16:creationId xmlns:a16="http://schemas.microsoft.com/office/drawing/2014/main" id="{48958E3B-C92E-DCF9-2D1D-87830883D314}"/>
                    </a:ext>
                  </a:extLst>
                </p:cNvPr>
                <p:cNvGrpSpPr>
                  <a:grpSpLocks/>
                </p:cNvGrpSpPr>
                <p:nvPr/>
              </p:nvGrpSpPr>
              <p:grpSpPr bwMode="auto">
                <a:xfrm>
                  <a:off x="898" y="941"/>
                  <a:ext cx="435" cy="87"/>
                  <a:chOff x="1565" y="1434"/>
                  <a:chExt cx="3625" cy="725"/>
                </a:xfrm>
              </p:grpSpPr>
              <p:sp>
                <p:nvSpPr>
                  <p:cNvPr id="40257" name="Rectangle 7489">
                    <a:extLst>
                      <a:ext uri="{FF2B5EF4-FFF2-40B4-BE49-F238E27FC236}">
                        <a16:creationId xmlns:a16="http://schemas.microsoft.com/office/drawing/2014/main" id="{2BA14987-C794-C64C-E75F-A3987F78F6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58" name="Rectangle 7490">
                    <a:extLst>
                      <a:ext uri="{FF2B5EF4-FFF2-40B4-BE49-F238E27FC236}">
                        <a16:creationId xmlns:a16="http://schemas.microsoft.com/office/drawing/2014/main" id="{A90916E0-3484-6AB4-87D9-14E3A1D799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59" name="Rectangle 7491">
                    <a:extLst>
                      <a:ext uri="{FF2B5EF4-FFF2-40B4-BE49-F238E27FC236}">
                        <a16:creationId xmlns:a16="http://schemas.microsoft.com/office/drawing/2014/main" id="{AE4567EE-B226-1E76-ABB7-5A763BBA87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60" name="Rectangle 7492">
                    <a:extLst>
                      <a:ext uri="{FF2B5EF4-FFF2-40B4-BE49-F238E27FC236}">
                        <a16:creationId xmlns:a16="http://schemas.microsoft.com/office/drawing/2014/main" id="{24262C5A-334C-F7F0-A07B-FFFE5209044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61" name="Rectangle 7493">
                    <a:extLst>
                      <a:ext uri="{FF2B5EF4-FFF2-40B4-BE49-F238E27FC236}">
                        <a16:creationId xmlns:a16="http://schemas.microsoft.com/office/drawing/2014/main" id="{BB2CE1FC-B0A7-80AF-043C-34DCE29D59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62" name="Group 7494">
                  <a:extLst>
                    <a:ext uri="{FF2B5EF4-FFF2-40B4-BE49-F238E27FC236}">
                      <a16:creationId xmlns:a16="http://schemas.microsoft.com/office/drawing/2014/main" id="{E0EFA003-4848-67E9-765A-036C9675A39F}"/>
                    </a:ext>
                  </a:extLst>
                </p:cNvPr>
                <p:cNvGrpSpPr>
                  <a:grpSpLocks/>
                </p:cNvGrpSpPr>
                <p:nvPr/>
              </p:nvGrpSpPr>
              <p:grpSpPr bwMode="auto">
                <a:xfrm>
                  <a:off x="1333" y="941"/>
                  <a:ext cx="435" cy="87"/>
                  <a:chOff x="1565" y="1434"/>
                  <a:chExt cx="3625" cy="725"/>
                </a:xfrm>
              </p:grpSpPr>
              <p:sp>
                <p:nvSpPr>
                  <p:cNvPr id="40263" name="Rectangle 7495">
                    <a:extLst>
                      <a:ext uri="{FF2B5EF4-FFF2-40B4-BE49-F238E27FC236}">
                        <a16:creationId xmlns:a16="http://schemas.microsoft.com/office/drawing/2014/main" id="{5A2F9D84-311E-7238-795F-FDBCBBCD6E6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64" name="Rectangle 7496">
                    <a:extLst>
                      <a:ext uri="{FF2B5EF4-FFF2-40B4-BE49-F238E27FC236}">
                        <a16:creationId xmlns:a16="http://schemas.microsoft.com/office/drawing/2014/main" id="{68BACB50-D60F-1578-3783-00C896F58A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65" name="Rectangle 7497">
                    <a:extLst>
                      <a:ext uri="{FF2B5EF4-FFF2-40B4-BE49-F238E27FC236}">
                        <a16:creationId xmlns:a16="http://schemas.microsoft.com/office/drawing/2014/main" id="{B68BF5E8-4747-B989-F1BC-EAADF643E1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66" name="Rectangle 7498">
                    <a:extLst>
                      <a:ext uri="{FF2B5EF4-FFF2-40B4-BE49-F238E27FC236}">
                        <a16:creationId xmlns:a16="http://schemas.microsoft.com/office/drawing/2014/main" id="{EC9910D3-D638-B7AB-0D42-3B0601E148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67" name="Rectangle 7499">
                    <a:extLst>
                      <a:ext uri="{FF2B5EF4-FFF2-40B4-BE49-F238E27FC236}">
                        <a16:creationId xmlns:a16="http://schemas.microsoft.com/office/drawing/2014/main" id="{0A8B653C-B4A6-3A9B-8AEC-25EF15991F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68" name="Group 7500">
                  <a:extLst>
                    <a:ext uri="{FF2B5EF4-FFF2-40B4-BE49-F238E27FC236}">
                      <a16:creationId xmlns:a16="http://schemas.microsoft.com/office/drawing/2014/main" id="{573A362D-2C8C-9856-403A-F39422EFA7B5}"/>
                    </a:ext>
                  </a:extLst>
                </p:cNvPr>
                <p:cNvGrpSpPr>
                  <a:grpSpLocks/>
                </p:cNvGrpSpPr>
                <p:nvPr/>
              </p:nvGrpSpPr>
              <p:grpSpPr bwMode="auto">
                <a:xfrm>
                  <a:off x="898" y="1028"/>
                  <a:ext cx="435" cy="87"/>
                  <a:chOff x="1565" y="1434"/>
                  <a:chExt cx="3625" cy="725"/>
                </a:xfrm>
              </p:grpSpPr>
              <p:sp>
                <p:nvSpPr>
                  <p:cNvPr id="40269" name="Rectangle 7501">
                    <a:extLst>
                      <a:ext uri="{FF2B5EF4-FFF2-40B4-BE49-F238E27FC236}">
                        <a16:creationId xmlns:a16="http://schemas.microsoft.com/office/drawing/2014/main" id="{C3BF37F1-E5AB-B4A4-E2A2-D5FA5B9549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0" name="Rectangle 7502">
                    <a:extLst>
                      <a:ext uri="{FF2B5EF4-FFF2-40B4-BE49-F238E27FC236}">
                        <a16:creationId xmlns:a16="http://schemas.microsoft.com/office/drawing/2014/main" id="{2AE8A838-524A-7B62-D620-E37AF64E4F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1" name="Rectangle 7503">
                    <a:extLst>
                      <a:ext uri="{FF2B5EF4-FFF2-40B4-BE49-F238E27FC236}">
                        <a16:creationId xmlns:a16="http://schemas.microsoft.com/office/drawing/2014/main" id="{C3480AD1-A0E7-F1E4-9909-B9E40F7868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2" name="Rectangle 7504">
                    <a:extLst>
                      <a:ext uri="{FF2B5EF4-FFF2-40B4-BE49-F238E27FC236}">
                        <a16:creationId xmlns:a16="http://schemas.microsoft.com/office/drawing/2014/main" id="{EF80BAEB-0495-6315-5111-E92752E73B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3" name="Rectangle 7505">
                    <a:extLst>
                      <a:ext uri="{FF2B5EF4-FFF2-40B4-BE49-F238E27FC236}">
                        <a16:creationId xmlns:a16="http://schemas.microsoft.com/office/drawing/2014/main" id="{968BEE9C-302B-C03A-B510-FE65B590E1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74" name="Group 7506">
                  <a:extLst>
                    <a:ext uri="{FF2B5EF4-FFF2-40B4-BE49-F238E27FC236}">
                      <a16:creationId xmlns:a16="http://schemas.microsoft.com/office/drawing/2014/main" id="{FA3CECE6-5EC6-33DA-8FE5-50603DB282D3}"/>
                    </a:ext>
                  </a:extLst>
                </p:cNvPr>
                <p:cNvGrpSpPr>
                  <a:grpSpLocks/>
                </p:cNvGrpSpPr>
                <p:nvPr/>
              </p:nvGrpSpPr>
              <p:grpSpPr bwMode="auto">
                <a:xfrm>
                  <a:off x="1333" y="1028"/>
                  <a:ext cx="435" cy="87"/>
                  <a:chOff x="1565" y="1434"/>
                  <a:chExt cx="3625" cy="725"/>
                </a:xfrm>
              </p:grpSpPr>
              <p:sp>
                <p:nvSpPr>
                  <p:cNvPr id="40275" name="Rectangle 7507">
                    <a:extLst>
                      <a:ext uri="{FF2B5EF4-FFF2-40B4-BE49-F238E27FC236}">
                        <a16:creationId xmlns:a16="http://schemas.microsoft.com/office/drawing/2014/main" id="{5F04E623-B445-0AF8-E494-7D71AA05CA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6" name="Rectangle 7508">
                    <a:extLst>
                      <a:ext uri="{FF2B5EF4-FFF2-40B4-BE49-F238E27FC236}">
                        <a16:creationId xmlns:a16="http://schemas.microsoft.com/office/drawing/2014/main" id="{B4971A9C-C0EB-F096-A401-C6AF8859AE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7" name="Rectangle 7509">
                    <a:extLst>
                      <a:ext uri="{FF2B5EF4-FFF2-40B4-BE49-F238E27FC236}">
                        <a16:creationId xmlns:a16="http://schemas.microsoft.com/office/drawing/2014/main" id="{779A98B4-D597-CAB8-0D6B-A9223B14044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8" name="Rectangle 7510">
                    <a:extLst>
                      <a:ext uri="{FF2B5EF4-FFF2-40B4-BE49-F238E27FC236}">
                        <a16:creationId xmlns:a16="http://schemas.microsoft.com/office/drawing/2014/main" id="{F4B1E3A4-AC51-9C43-65AA-BF925F558F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79" name="Rectangle 7511">
                    <a:extLst>
                      <a:ext uri="{FF2B5EF4-FFF2-40B4-BE49-F238E27FC236}">
                        <a16:creationId xmlns:a16="http://schemas.microsoft.com/office/drawing/2014/main" id="{EC3BFA5B-99D8-AA5A-11FC-1282BA7E092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80" name="Group 7512">
                  <a:extLst>
                    <a:ext uri="{FF2B5EF4-FFF2-40B4-BE49-F238E27FC236}">
                      <a16:creationId xmlns:a16="http://schemas.microsoft.com/office/drawing/2014/main" id="{B7D9A02D-42C3-2D70-9B80-BB8E4281B37E}"/>
                    </a:ext>
                  </a:extLst>
                </p:cNvPr>
                <p:cNvGrpSpPr>
                  <a:grpSpLocks/>
                </p:cNvGrpSpPr>
                <p:nvPr/>
              </p:nvGrpSpPr>
              <p:grpSpPr bwMode="auto">
                <a:xfrm>
                  <a:off x="898" y="1115"/>
                  <a:ext cx="435" cy="87"/>
                  <a:chOff x="1565" y="1434"/>
                  <a:chExt cx="3625" cy="725"/>
                </a:xfrm>
              </p:grpSpPr>
              <p:sp>
                <p:nvSpPr>
                  <p:cNvPr id="40281" name="Rectangle 7513">
                    <a:extLst>
                      <a:ext uri="{FF2B5EF4-FFF2-40B4-BE49-F238E27FC236}">
                        <a16:creationId xmlns:a16="http://schemas.microsoft.com/office/drawing/2014/main" id="{BD3B269A-C1F8-4882-DAD7-45E733D3A7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82" name="Rectangle 7514">
                    <a:extLst>
                      <a:ext uri="{FF2B5EF4-FFF2-40B4-BE49-F238E27FC236}">
                        <a16:creationId xmlns:a16="http://schemas.microsoft.com/office/drawing/2014/main" id="{D34401BC-960E-7551-DE58-E26BD48AA8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83" name="Rectangle 7515">
                    <a:extLst>
                      <a:ext uri="{FF2B5EF4-FFF2-40B4-BE49-F238E27FC236}">
                        <a16:creationId xmlns:a16="http://schemas.microsoft.com/office/drawing/2014/main" id="{5F4A589F-260B-4377-EA1B-6070755FDE2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84" name="Rectangle 7516">
                    <a:extLst>
                      <a:ext uri="{FF2B5EF4-FFF2-40B4-BE49-F238E27FC236}">
                        <a16:creationId xmlns:a16="http://schemas.microsoft.com/office/drawing/2014/main" id="{6EFE9517-49F6-65FB-6B2C-05CD88CAF8E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85" name="Rectangle 7517">
                    <a:extLst>
                      <a:ext uri="{FF2B5EF4-FFF2-40B4-BE49-F238E27FC236}">
                        <a16:creationId xmlns:a16="http://schemas.microsoft.com/office/drawing/2014/main" id="{27E91D75-FBF2-5660-75F8-47355B9B34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86" name="Group 7518">
                  <a:extLst>
                    <a:ext uri="{FF2B5EF4-FFF2-40B4-BE49-F238E27FC236}">
                      <a16:creationId xmlns:a16="http://schemas.microsoft.com/office/drawing/2014/main" id="{CF873FB7-A970-4126-4008-3C285BD3CD88}"/>
                    </a:ext>
                  </a:extLst>
                </p:cNvPr>
                <p:cNvGrpSpPr>
                  <a:grpSpLocks/>
                </p:cNvGrpSpPr>
                <p:nvPr/>
              </p:nvGrpSpPr>
              <p:grpSpPr bwMode="auto">
                <a:xfrm>
                  <a:off x="1333" y="1115"/>
                  <a:ext cx="435" cy="87"/>
                  <a:chOff x="1565" y="1434"/>
                  <a:chExt cx="3625" cy="725"/>
                </a:xfrm>
              </p:grpSpPr>
              <p:sp>
                <p:nvSpPr>
                  <p:cNvPr id="40287" name="Rectangle 7519">
                    <a:extLst>
                      <a:ext uri="{FF2B5EF4-FFF2-40B4-BE49-F238E27FC236}">
                        <a16:creationId xmlns:a16="http://schemas.microsoft.com/office/drawing/2014/main" id="{37553656-2D6E-82F1-8D35-0BDE941DED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88" name="Rectangle 7520">
                    <a:extLst>
                      <a:ext uri="{FF2B5EF4-FFF2-40B4-BE49-F238E27FC236}">
                        <a16:creationId xmlns:a16="http://schemas.microsoft.com/office/drawing/2014/main" id="{EEF7410A-60EE-2644-171E-15851C4108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89" name="Rectangle 7521">
                    <a:extLst>
                      <a:ext uri="{FF2B5EF4-FFF2-40B4-BE49-F238E27FC236}">
                        <a16:creationId xmlns:a16="http://schemas.microsoft.com/office/drawing/2014/main" id="{CDC6A72B-9974-38C1-412A-98006989719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90" name="Rectangle 7522">
                    <a:extLst>
                      <a:ext uri="{FF2B5EF4-FFF2-40B4-BE49-F238E27FC236}">
                        <a16:creationId xmlns:a16="http://schemas.microsoft.com/office/drawing/2014/main" id="{5EF42D07-9388-773B-DF26-2A3E29D8AD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91" name="Rectangle 7523">
                    <a:extLst>
                      <a:ext uri="{FF2B5EF4-FFF2-40B4-BE49-F238E27FC236}">
                        <a16:creationId xmlns:a16="http://schemas.microsoft.com/office/drawing/2014/main" id="{BB42BE21-1EF0-799B-7E6B-1668A52C7B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92" name="Group 7524">
                  <a:extLst>
                    <a:ext uri="{FF2B5EF4-FFF2-40B4-BE49-F238E27FC236}">
                      <a16:creationId xmlns:a16="http://schemas.microsoft.com/office/drawing/2014/main" id="{083A8E99-7B9A-CB77-B396-89AE7F1DE548}"/>
                    </a:ext>
                  </a:extLst>
                </p:cNvPr>
                <p:cNvGrpSpPr>
                  <a:grpSpLocks/>
                </p:cNvGrpSpPr>
                <p:nvPr/>
              </p:nvGrpSpPr>
              <p:grpSpPr bwMode="auto">
                <a:xfrm>
                  <a:off x="898" y="1202"/>
                  <a:ext cx="435" cy="87"/>
                  <a:chOff x="1565" y="1434"/>
                  <a:chExt cx="3625" cy="725"/>
                </a:xfrm>
              </p:grpSpPr>
              <p:sp>
                <p:nvSpPr>
                  <p:cNvPr id="40293" name="Rectangle 7525">
                    <a:extLst>
                      <a:ext uri="{FF2B5EF4-FFF2-40B4-BE49-F238E27FC236}">
                        <a16:creationId xmlns:a16="http://schemas.microsoft.com/office/drawing/2014/main" id="{FB5B51B7-A7CA-24A2-6723-97FD276EE1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94" name="Rectangle 7526">
                    <a:extLst>
                      <a:ext uri="{FF2B5EF4-FFF2-40B4-BE49-F238E27FC236}">
                        <a16:creationId xmlns:a16="http://schemas.microsoft.com/office/drawing/2014/main" id="{7B83E14E-1255-7A39-379A-509280CEFD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95" name="Rectangle 7527">
                    <a:extLst>
                      <a:ext uri="{FF2B5EF4-FFF2-40B4-BE49-F238E27FC236}">
                        <a16:creationId xmlns:a16="http://schemas.microsoft.com/office/drawing/2014/main" id="{A528A1E9-DA42-DD5C-3173-A801B87E6D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96" name="Rectangle 7528">
                    <a:extLst>
                      <a:ext uri="{FF2B5EF4-FFF2-40B4-BE49-F238E27FC236}">
                        <a16:creationId xmlns:a16="http://schemas.microsoft.com/office/drawing/2014/main" id="{043E5B60-C119-9C8F-4E8E-2C515E7FE3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297" name="Rectangle 7529">
                    <a:extLst>
                      <a:ext uri="{FF2B5EF4-FFF2-40B4-BE49-F238E27FC236}">
                        <a16:creationId xmlns:a16="http://schemas.microsoft.com/office/drawing/2014/main" id="{9E0769F6-19D4-4B37-5EDB-0A35668BB66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298" name="Group 7530">
                  <a:extLst>
                    <a:ext uri="{FF2B5EF4-FFF2-40B4-BE49-F238E27FC236}">
                      <a16:creationId xmlns:a16="http://schemas.microsoft.com/office/drawing/2014/main" id="{1672FD6D-A0B6-8870-0EFE-A51C33858773}"/>
                    </a:ext>
                  </a:extLst>
                </p:cNvPr>
                <p:cNvGrpSpPr>
                  <a:grpSpLocks/>
                </p:cNvGrpSpPr>
                <p:nvPr/>
              </p:nvGrpSpPr>
              <p:grpSpPr bwMode="auto">
                <a:xfrm>
                  <a:off x="1333" y="1202"/>
                  <a:ext cx="435" cy="87"/>
                  <a:chOff x="1565" y="1434"/>
                  <a:chExt cx="3625" cy="725"/>
                </a:xfrm>
              </p:grpSpPr>
              <p:sp>
                <p:nvSpPr>
                  <p:cNvPr id="40299" name="Rectangle 7531">
                    <a:extLst>
                      <a:ext uri="{FF2B5EF4-FFF2-40B4-BE49-F238E27FC236}">
                        <a16:creationId xmlns:a16="http://schemas.microsoft.com/office/drawing/2014/main" id="{4C385BC1-D460-DC42-042A-4DDB3D2D18D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0" name="Rectangle 7532">
                    <a:extLst>
                      <a:ext uri="{FF2B5EF4-FFF2-40B4-BE49-F238E27FC236}">
                        <a16:creationId xmlns:a16="http://schemas.microsoft.com/office/drawing/2014/main" id="{C6136EB2-BC1A-82D4-A4B0-9A4BCE1A1AB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1" name="Rectangle 7533">
                    <a:extLst>
                      <a:ext uri="{FF2B5EF4-FFF2-40B4-BE49-F238E27FC236}">
                        <a16:creationId xmlns:a16="http://schemas.microsoft.com/office/drawing/2014/main" id="{7C540C8B-76E5-F357-EFCF-407A4D65D5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2" name="Rectangle 7534">
                    <a:extLst>
                      <a:ext uri="{FF2B5EF4-FFF2-40B4-BE49-F238E27FC236}">
                        <a16:creationId xmlns:a16="http://schemas.microsoft.com/office/drawing/2014/main" id="{F9657623-528C-68F0-BB28-36FEB98E92E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3" name="Rectangle 7535">
                    <a:extLst>
                      <a:ext uri="{FF2B5EF4-FFF2-40B4-BE49-F238E27FC236}">
                        <a16:creationId xmlns:a16="http://schemas.microsoft.com/office/drawing/2014/main" id="{1210774D-90D0-A0C2-6C60-C156DCAEAA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04" name="Group 7536">
                  <a:extLst>
                    <a:ext uri="{FF2B5EF4-FFF2-40B4-BE49-F238E27FC236}">
                      <a16:creationId xmlns:a16="http://schemas.microsoft.com/office/drawing/2014/main" id="{00938091-F3A7-2060-D940-74C7657457D6}"/>
                    </a:ext>
                  </a:extLst>
                </p:cNvPr>
                <p:cNvGrpSpPr>
                  <a:grpSpLocks/>
                </p:cNvGrpSpPr>
                <p:nvPr/>
              </p:nvGrpSpPr>
              <p:grpSpPr bwMode="auto">
                <a:xfrm>
                  <a:off x="898" y="1289"/>
                  <a:ext cx="435" cy="87"/>
                  <a:chOff x="1565" y="1434"/>
                  <a:chExt cx="3625" cy="725"/>
                </a:xfrm>
              </p:grpSpPr>
              <p:sp>
                <p:nvSpPr>
                  <p:cNvPr id="40305" name="Rectangle 7537">
                    <a:extLst>
                      <a:ext uri="{FF2B5EF4-FFF2-40B4-BE49-F238E27FC236}">
                        <a16:creationId xmlns:a16="http://schemas.microsoft.com/office/drawing/2014/main" id="{882A1B51-9479-FEB3-C0DF-B5C2790E810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6" name="Rectangle 7538">
                    <a:extLst>
                      <a:ext uri="{FF2B5EF4-FFF2-40B4-BE49-F238E27FC236}">
                        <a16:creationId xmlns:a16="http://schemas.microsoft.com/office/drawing/2014/main" id="{1D37EB2D-9B92-9177-5311-90B75B9FE1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7" name="Rectangle 7539">
                    <a:extLst>
                      <a:ext uri="{FF2B5EF4-FFF2-40B4-BE49-F238E27FC236}">
                        <a16:creationId xmlns:a16="http://schemas.microsoft.com/office/drawing/2014/main" id="{CF302B98-F3C1-856B-A87E-3AC827DBD4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8" name="Rectangle 7540">
                    <a:extLst>
                      <a:ext uri="{FF2B5EF4-FFF2-40B4-BE49-F238E27FC236}">
                        <a16:creationId xmlns:a16="http://schemas.microsoft.com/office/drawing/2014/main" id="{1757068F-4F79-4215-A6CA-71761425AD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09" name="Rectangle 7541">
                    <a:extLst>
                      <a:ext uri="{FF2B5EF4-FFF2-40B4-BE49-F238E27FC236}">
                        <a16:creationId xmlns:a16="http://schemas.microsoft.com/office/drawing/2014/main" id="{E7933542-0EFC-58B9-CA1B-CE1BBFF8C5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10" name="Group 7542">
                  <a:extLst>
                    <a:ext uri="{FF2B5EF4-FFF2-40B4-BE49-F238E27FC236}">
                      <a16:creationId xmlns:a16="http://schemas.microsoft.com/office/drawing/2014/main" id="{F8D3D259-20BE-9602-26FC-76E597597226}"/>
                    </a:ext>
                  </a:extLst>
                </p:cNvPr>
                <p:cNvGrpSpPr>
                  <a:grpSpLocks/>
                </p:cNvGrpSpPr>
                <p:nvPr/>
              </p:nvGrpSpPr>
              <p:grpSpPr bwMode="auto">
                <a:xfrm>
                  <a:off x="1333" y="1289"/>
                  <a:ext cx="435" cy="87"/>
                  <a:chOff x="1565" y="1434"/>
                  <a:chExt cx="3625" cy="725"/>
                </a:xfrm>
              </p:grpSpPr>
              <p:sp>
                <p:nvSpPr>
                  <p:cNvPr id="40311" name="Rectangle 7543">
                    <a:extLst>
                      <a:ext uri="{FF2B5EF4-FFF2-40B4-BE49-F238E27FC236}">
                        <a16:creationId xmlns:a16="http://schemas.microsoft.com/office/drawing/2014/main" id="{5EDDA0C6-A858-EA6E-48AC-A9D46C9557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12" name="Rectangle 7544">
                    <a:extLst>
                      <a:ext uri="{FF2B5EF4-FFF2-40B4-BE49-F238E27FC236}">
                        <a16:creationId xmlns:a16="http://schemas.microsoft.com/office/drawing/2014/main" id="{74C82A56-C25D-27FD-891F-6B859D12B2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13" name="Rectangle 7545">
                    <a:extLst>
                      <a:ext uri="{FF2B5EF4-FFF2-40B4-BE49-F238E27FC236}">
                        <a16:creationId xmlns:a16="http://schemas.microsoft.com/office/drawing/2014/main" id="{577480FA-B858-F3EA-67D8-2BA4861799B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14" name="Rectangle 7546">
                    <a:extLst>
                      <a:ext uri="{FF2B5EF4-FFF2-40B4-BE49-F238E27FC236}">
                        <a16:creationId xmlns:a16="http://schemas.microsoft.com/office/drawing/2014/main" id="{6346B418-FB04-EE47-AE48-AF92EE0F28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15" name="Rectangle 7547">
                    <a:extLst>
                      <a:ext uri="{FF2B5EF4-FFF2-40B4-BE49-F238E27FC236}">
                        <a16:creationId xmlns:a16="http://schemas.microsoft.com/office/drawing/2014/main" id="{A629C48C-6799-074E-8940-CF9A285CB5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16" name="Group 7548">
                  <a:extLst>
                    <a:ext uri="{FF2B5EF4-FFF2-40B4-BE49-F238E27FC236}">
                      <a16:creationId xmlns:a16="http://schemas.microsoft.com/office/drawing/2014/main" id="{E8DC16F0-FAF3-144B-180D-84A8EDA62A9B}"/>
                    </a:ext>
                  </a:extLst>
                </p:cNvPr>
                <p:cNvGrpSpPr>
                  <a:grpSpLocks/>
                </p:cNvGrpSpPr>
                <p:nvPr/>
              </p:nvGrpSpPr>
              <p:grpSpPr bwMode="auto">
                <a:xfrm>
                  <a:off x="898" y="1376"/>
                  <a:ext cx="435" cy="87"/>
                  <a:chOff x="1565" y="1434"/>
                  <a:chExt cx="3625" cy="725"/>
                </a:xfrm>
              </p:grpSpPr>
              <p:sp>
                <p:nvSpPr>
                  <p:cNvPr id="40317" name="Rectangle 7549">
                    <a:extLst>
                      <a:ext uri="{FF2B5EF4-FFF2-40B4-BE49-F238E27FC236}">
                        <a16:creationId xmlns:a16="http://schemas.microsoft.com/office/drawing/2014/main" id="{B0637078-6623-AA81-B7D8-9463C8FC03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18" name="Rectangle 7550">
                    <a:extLst>
                      <a:ext uri="{FF2B5EF4-FFF2-40B4-BE49-F238E27FC236}">
                        <a16:creationId xmlns:a16="http://schemas.microsoft.com/office/drawing/2014/main" id="{2EEB9D1D-C45F-4CB0-5371-ED63BAE67DE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19" name="Rectangle 7551">
                    <a:extLst>
                      <a:ext uri="{FF2B5EF4-FFF2-40B4-BE49-F238E27FC236}">
                        <a16:creationId xmlns:a16="http://schemas.microsoft.com/office/drawing/2014/main" id="{A54B3F7F-AFE9-458F-341F-137EAA35C0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20" name="Rectangle 7552">
                    <a:extLst>
                      <a:ext uri="{FF2B5EF4-FFF2-40B4-BE49-F238E27FC236}">
                        <a16:creationId xmlns:a16="http://schemas.microsoft.com/office/drawing/2014/main" id="{C16A30BA-6812-5C71-C87F-FF813FF4014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21" name="Rectangle 7553">
                    <a:extLst>
                      <a:ext uri="{FF2B5EF4-FFF2-40B4-BE49-F238E27FC236}">
                        <a16:creationId xmlns:a16="http://schemas.microsoft.com/office/drawing/2014/main" id="{26EBA336-71CE-1F13-A6B3-DFBF85279CC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22" name="Group 7554">
                  <a:extLst>
                    <a:ext uri="{FF2B5EF4-FFF2-40B4-BE49-F238E27FC236}">
                      <a16:creationId xmlns:a16="http://schemas.microsoft.com/office/drawing/2014/main" id="{35CCC60F-74B8-7577-EB7A-0A05340B7C02}"/>
                    </a:ext>
                  </a:extLst>
                </p:cNvPr>
                <p:cNvGrpSpPr>
                  <a:grpSpLocks/>
                </p:cNvGrpSpPr>
                <p:nvPr/>
              </p:nvGrpSpPr>
              <p:grpSpPr bwMode="auto">
                <a:xfrm>
                  <a:off x="1333" y="1376"/>
                  <a:ext cx="435" cy="87"/>
                  <a:chOff x="1565" y="1434"/>
                  <a:chExt cx="3625" cy="725"/>
                </a:xfrm>
              </p:grpSpPr>
              <p:sp>
                <p:nvSpPr>
                  <p:cNvPr id="40323" name="Rectangle 7555">
                    <a:extLst>
                      <a:ext uri="{FF2B5EF4-FFF2-40B4-BE49-F238E27FC236}">
                        <a16:creationId xmlns:a16="http://schemas.microsoft.com/office/drawing/2014/main" id="{F039E58F-3FB4-6220-E35F-63851866BF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24" name="Rectangle 7556">
                    <a:extLst>
                      <a:ext uri="{FF2B5EF4-FFF2-40B4-BE49-F238E27FC236}">
                        <a16:creationId xmlns:a16="http://schemas.microsoft.com/office/drawing/2014/main" id="{73D0D8D6-932A-5FCD-5CB4-8D1E9D46C12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25" name="Rectangle 7557">
                    <a:extLst>
                      <a:ext uri="{FF2B5EF4-FFF2-40B4-BE49-F238E27FC236}">
                        <a16:creationId xmlns:a16="http://schemas.microsoft.com/office/drawing/2014/main" id="{9D1E5AFA-28B3-EB57-C874-CC6F76E729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26" name="Rectangle 7558">
                    <a:extLst>
                      <a:ext uri="{FF2B5EF4-FFF2-40B4-BE49-F238E27FC236}">
                        <a16:creationId xmlns:a16="http://schemas.microsoft.com/office/drawing/2014/main" id="{52D4F82E-1EC2-512B-56F0-6DAE25BBB1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27" name="Rectangle 7559">
                    <a:extLst>
                      <a:ext uri="{FF2B5EF4-FFF2-40B4-BE49-F238E27FC236}">
                        <a16:creationId xmlns:a16="http://schemas.microsoft.com/office/drawing/2014/main" id="{CFE16799-35E0-F16F-7733-EFC2AF27AA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328" name="Rectangle 7560">
                <a:extLst>
                  <a:ext uri="{FF2B5EF4-FFF2-40B4-BE49-F238E27FC236}">
                    <a16:creationId xmlns:a16="http://schemas.microsoft.com/office/drawing/2014/main" id="{F2A26C7C-1CC3-5502-E6FE-5FB428E22C4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29" name="Group 7561">
              <a:extLst>
                <a:ext uri="{FF2B5EF4-FFF2-40B4-BE49-F238E27FC236}">
                  <a16:creationId xmlns:a16="http://schemas.microsoft.com/office/drawing/2014/main" id="{4C9B3D2A-D433-644F-9F18-F46C5A0AC80D}"/>
                </a:ext>
              </a:extLst>
            </p:cNvPr>
            <p:cNvGrpSpPr>
              <a:grpSpLocks/>
            </p:cNvGrpSpPr>
            <p:nvPr/>
          </p:nvGrpSpPr>
          <p:grpSpPr bwMode="auto">
            <a:xfrm>
              <a:off x="3591" y="1157"/>
              <a:ext cx="682" cy="682"/>
              <a:chOff x="898" y="593"/>
              <a:chExt cx="870" cy="870"/>
            </a:xfrm>
          </p:grpSpPr>
          <p:grpSp>
            <p:nvGrpSpPr>
              <p:cNvPr id="40330" name="Group 7562">
                <a:extLst>
                  <a:ext uri="{FF2B5EF4-FFF2-40B4-BE49-F238E27FC236}">
                    <a16:creationId xmlns:a16="http://schemas.microsoft.com/office/drawing/2014/main" id="{C28B0047-2A0B-46E4-7D1F-D04FD108C314}"/>
                  </a:ext>
                </a:extLst>
              </p:cNvPr>
              <p:cNvGrpSpPr>
                <a:grpSpLocks/>
              </p:cNvGrpSpPr>
              <p:nvPr/>
            </p:nvGrpSpPr>
            <p:grpSpPr bwMode="auto">
              <a:xfrm>
                <a:off x="898" y="593"/>
                <a:ext cx="870" cy="870"/>
                <a:chOff x="898" y="593"/>
                <a:chExt cx="870" cy="870"/>
              </a:xfrm>
            </p:grpSpPr>
            <p:grpSp>
              <p:nvGrpSpPr>
                <p:cNvPr id="40331" name="Group 7563">
                  <a:extLst>
                    <a:ext uri="{FF2B5EF4-FFF2-40B4-BE49-F238E27FC236}">
                      <a16:creationId xmlns:a16="http://schemas.microsoft.com/office/drawing/2014/main" id="{C6C10AAB-96EB-19FE-BB32-6E2C89379E7C}"/>
                    </a:ext>
                  </a:extLst>
                </p:cNvPr>
                <p:cNvGrpSpPr>
                  <a:grpSpLocks/>
                </p:cNvGrpSpPr>
                <p:nvPr/>
              </p:nvGrpSpPr>
              <p:grpSpPr bwMode="auto">
                <a:xfrm>
                  <a:off x="898" y="593"/>
                  <a:ext cx="435" cy="87"/>
                  <a:chOff x="1565" y="1434"/>
                  <a:chExt cx="3625" cy="725"/>
                </a:xfrm>
              </p:grpSpPr>
              <p:sp>
                <p:nvSpPr>
                  <p:cNvPr id="40332" name="Rectangle 7564">
                    <a:extLst>
                      <a:ext uri="{FF2B5EF4-FFF2-40B4-BE49-F238E27FC236}">
                        <a16:creationId xmlns:a16="http://schemas.microsoft.com/office/drawing/2014/main" id="{F7CB28CA-B4C1-2D6D-7A30-0A79F869DC7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33" name="Rectangle 7565">
                    <a:extLst>
                      <a:ext uri="{FF2B5EF4-FFF2-40B4-BE49-F238E27FC236}">
                        <a16:creationId xmlns:a16="http://schemas.microsoft.com/office/drawing/2014/main" id="{F58D805F-0F65-2898-CE7C-C76363AA12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34" name="Rectangle 7566">
                    <a:extLst>
                      <a:ext uri="{FF2B5EF4-FFF2-40B4-BE49-F238E27FC236}">
                        <a16:creationId xmlns:a16="http://schemas.microsoft.com/office/drawing/2014/main" id="{7967D7EA-DBBA-54BE-543C-39C59A2CCD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35" name="Rectangle 7567">
                    <a:extLst>
                      <a:ext uri="{FF2B5EF4-FFF2-40B4-BE49-F238E27FC236}">
                        <a16:creationId xmlns:a16="http://schemas.microsoft.com/office/drawing/2014/main" id="{E431AF6D-CD03-A0F0-4347-2139D7A1F0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36" name="Rectangle 7568">
                    <a:extLst>
                      <a:ext uri="{FF2B5EF4-FFF2-40B4-BE49-F238E27FC236}">
                        <a16:creationId xmlns:a16="http://schemas.microsoft.com/office/drawing/2014/main" id="{3C76CE0E-FEBD-FD5B-DF9F-BBB9BE582D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37" name="Group 7569">
                  <a:extLst>
                    <a:ext uri="{FF2B5EF4-FFF2-40B4-BE49-F238E27FC236}">
                      <a16:creationId xmlns:a16="http://schemas.microsoft.com/office/drawing/2014/main" id="{A513184A-BE01-05F4-9484-3156C9B76BBA}"/>
                    </a:ext>
                  </a:extLst>
                </p:cNvPr>
                <p:cNvGrpSpPr>
                  <a:grpSpLocks/>
                </p:cNvGrpSpPr>
                <p:nvPr/>
              </p:nvGrpSpPr>
              <p:grpSpPr bwMode="auto">
                <a:xfrm>
                  <a:off x="1333" y="593"/>
                  <a:ext cx="435" cy="87"/>
                  <a:chOff x="1565" y="1434"/>
                  <a:chExt cx="3625" cy="725"/>
                </a:xfrm>
              </p:grpSpPr>
              <p:sp>
                <p:nvSpPr>
                  <p:cNvPr id="40338" name="Rectangle 7570">
                    <a:extLst>
                      <a:ext uri="{FF2B5EF4-FFF2-40B4-BE49-F238E27FC236}">
                        <a16:creationId xmlns:a16="http://schemas.microsoft.com/office/drawing/2014/main" id="{D96335A2-1CF2-5F2E-ECA5-DCB297CAC1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39" name="Rectangle 7571">
                    <a:extLst>
                      <a:ext uri="{FF2B5EF4-FFF2-40B4-BE49-F238E27FC236}">
                        <a16:creationId xmlns:a16="http://schemas.microsoft.com/office/drawing/2014/main" id="{64AD630D-A44C-4AC6-29D5-970060372E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40" name="Rectangle 7572">
                    <a:extLst>
                      <a:ext uri="{FF2B5EF4-FFF2-40B4-BE49-F238E27FC236}">
                        <a16:creationId xmlns:a16="http://schemas.microsoft.com/office/drawing/2014/main" id="{3E7B816E-2E32-0408-802C-6727D4FEE69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41" name="Rectangle 7573">
                    <a:extLst>
                      <a:ext uri="{FF2B5EF4-FFF2-40B4-BE49-F238E27FC236}">
                        <a16:creationId xmlns:a16="http://schemas.microsoft.com/office/drawing/2014/main" id="{9B57770C-319A-1E30-25A3-89954317FD0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42" name="Rectangle 7574">
                    <a:extLst>
                      <a:ext uri="{FF2B5EF4-FFF2-40B4-BE49-F238E27FC236}">
                        <a16:creationId xmlns:a16="http://schemas.microsoft.com/office/drawing/2014/main" id="{12FDA7ED-52EF-C999-DC78-8A90F3DFA5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43" name="Group 7575">
                  <a:extLst>
                    <a:ext uri="{FF2B5EF4-FFF2-40B4-BE49-F238E27FC236}">
                      <a16:creationId xmlns:a16="http://schemas.microsoft.com/office/drawing/2014/main" id="{785E5BB8-244E-4243-8CCF-3C5AF2108EF7}"/>
                    </a:ext>
                  </a:extLst>
                </p:cNvPr>
                <p:cNvGrpSpPr>
                  <a:grpSpLocks/>
                </p:cNvGrpSpPr>
                <p:nvPr/>
              </p:nvGrpSpPr>
              <p:grpSpPr bwMode="auto">
                <a:xfrm>
                  <a:off x="898" y="680"/>
                  <a:ext cx="435" cy="87"/>
                  <a:chOff x="1565" y="1434"/>
                  <a:chExt cx="3625" cy="725"/>
                </a:xfrm>
              </p:grpSpPr>
              <p:sp>
                <p:nvSpPr>
                  <p:cNvPr id="40344" name="Rectangle 7576">
                    <a:extLst>
                      <a:ext uri="{FF2B5EF4-FFF2-40B4-BE49-F238E27FC236}">
                        <a16:creationId xmlns:a16="http://schemas.microsoft.com/office/drawing/2014/main" id="{B65597D8-412B-B790-AC45-B7F8506673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45" name="Rectangle 7577">
                    <a:extLst>
                      <a:ext uri="{FF2B5EF4-FFF2-40B4-BE49-F238E27FC236}">
                        <a16:creationId xmlns:a16="http://schemas.microsoft.com/office/drawing/2014/main" id="{487AA63C-F6C0-8B13-6ABE-9FDEFF5043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46" name="Rectangle 7578">
                    <a:extLst>
                      <a:ext uri="{FF2B5EF4-FFF2-40B4-BE49-F238E27FC236}">
                        <a16:creationId xmlns:a16="http://schemas.microsoft.com/office/drawing/2014/main" id="{CC1E4BA6-66F6-F2AC-EFA8-857DC0EA8B4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47" name="Rectangle 7579">
                    <a:extLst>
                      <a:ext uri="{FF2B5EF4-FFF2-40B4-BE49-F238E27FC236}">
                        <a16:creationId xmlns:a16="http://schemas.microsoft.com/office/drawing/2014/main" id="{266A3A24-AF32-0ABA-24D6-A103955CF6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48" name="Rectangle 7580">
                    <a:extLst>
                      <a:ext uri="{FF2B5EF4-FFF2-40B4-BE49-F238E27FC236}">
                        <a16:creationId xmlns:a16="http://schemas.microsoft.com/office/drawing/2014/main" id="{701CEDCD-4336-A7F3-D19D-71773F9F76B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49" name="Group 7581">
                  <a:extLst>
                    <a:ext uri="{FF2B5EF4-FFF2-40B4-BE49-F238E27FC236}">
                      <a16:creationId xmlns:a16="http://schemas.microsoft.com/office/drawing/2014/main" id="{B106278E-720F-073B-7DDF-CF9EF5243E15}"/>
                    </a:ext>
                  </a:extLst>
                </p:cNvPr>
                <p:cNvGrpSpPr>
                  <a:grpSpLocks/>
                </p:cNvGrpSpPr>
                <p:nvPr/>
              </p:nvGrpSpPr>
              <p:grpSpPr bwMode="auto">
                <a:xfrm>
                  <a:off x="1333" y="680"/>
                  <a:ext cx="435" cy="87"/>
                  <a:chOff x="1565" y="1434"/>
                  <a:chExt cx="3625" cy="725"/>
                </a:xfrm>
              </p:grpSpPr>
              <p:sp>
                <p:nvSpPr>
                  <p:cNvPr id="40350" name="Rectangle 7582">
                    <a:extLst>
                      <a:ext uri="{FF2B5EF4-FFF2-40B4-BE49-F238E27FC236}">
                        <a16:creationId xmlns:a16="http://schemas.microsoft.com/office/drawing/2014/main" id="{0D4A5DFE-FB92-3C51-B1CE-380173B20C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51" name="Rectangle 7583">
                    <a:extLst>
                      <a:ext uri="{FF2B5EF4-FFF2-40B4-BE49-F238E27FC236}">
                        <a16:creationId xmlns:a16="http://schemas.microsoft.com/office/drawing/2014/main" id="{043D77C9-00CF-4D76-5684-033C5A880D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52" name="Rectangle 7584">
                    <a:extLst>
                      <a:ext uri="{FF2B5EF4-FFF2-40B4-BE49-F238E27FC236}">
                        <a16:creationId xmlns:a16="http://schemas.microsoft.com/office/drawing/2014/main" id="{8FD7D08D-7496-9304-CF02-94D426EB20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53" name="Rectangle 7585">
                    <a:extLst>
                      <a:ext uri="{FF2B5EF4-FFF2-40B4-BE49-F238E27FC236}">
                        <a16:creationId xmlns:a16="http://schemas.microsoft.com/office/drawing/2014/main" id="{09BD4215-F3EA-5424-760F-BC4B30DC30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54" name="Rectangle 7586">
                    <a:extLst>
                      <a:ext uri="{FF2B5EF4-FFF2-40B4-BE49-F238E27FC236}">
                        <a16:creationId xmlns:a16="http://schemas.microsoft.com/office/drawing/2014/main" id="{137BDB6B-DA12-FED4-7C11-F78C86BDA6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55" name="Group 7587">
                  <a:extLst>
                    <a:ext uri="{FF2B5EF4-FFF2-40B4-BE49-F238E27FC236}">
                      <a16:creationId xmlns:a16="http://schemas.microsoft.com/office/drawing/2014/main" id="{6710B3EA-CDCB-6D83-BE1A-F48DD45957DA}"/>
                    </a:ext>
                  </a:extLst>
                </p:cNvPr>
                <p:cNvGrpSpPr>
                  <a:grpSpLocks/>
                </p:cNvGrpSpPr>
                <p:nvPr/>
              </p:nvGrpSpPr>
              <p:grpSpPr bwMode="auto">
                <a:xfrm>
                  <a:off x="898" y="767"/>
                  <a:ext cx="435" cy="87"/>
                  <a:chOff x="1565" y="1434"/>
                  <a:chExt cx="3625" cy="725"/>
                </a:xfrm>
              </p:grpSpPr>
              <p:sp>
                <p:nvSpPr>
                  <p:cNvPr id="40356" name="Rectangle 7588">
                    <a:extLst>
                      <a:ext uri="{FF2B5EF4-FFF2-40B4-BE49-F238E27FC236}">
                        <a16:creationId xmlns:a16="http://schemas.microsoft.com/office/drawing/2014/main" id="{CC6A317E-F268-5555-6765-B110E91972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57" name="Rectangle 7589">
                    <a:extLst>
                      <a:ext uri="{FF2B5EF4-FFF2-40B4-BE49-F238E27FC236}">
                        <a16:creationId xmlns:a16="http://schemas.microsoft.com/office/drawing/2014/main" id="{D17904F8-12E2-52ED-3385-1D5541FC6C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58" name="Rectangle 7590">
                    <a:extLst>
                      <a:ext uri="{FF2B5EF4-FFF2-40B4-BE49-F238E27FC236}">
                        <a16:creationId xmlns:a16="http://schemas.microsoft.com/office/drawing/2014/main" id="{FE028CF7-3B6B-003A-6980-641320628B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59" name="Rectangle 7591">
                    <a:extLst>
                      <a:ext uri="{FF2B5EF4-FFF2-40B4-BE49-F238E27FC236}">
                        <a16:creationId xmlns:a16="http://schemas.microsoft.com/office/drawing/2014/main" id="{9867374D-48A7-E1C2-7151-13158883CA6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60" name="Rectangle 7592">
                    <a:extLst>
                      <a:ext uri="{FF2B5EF4-FFF2-40B4-BE49-F238E27FC236}">
                        <a16:creationId xmlns:a16="http://schemas.microsoft.com/office/drawing/2014/main" id="{C90FC890-2860-904F-6C52-7A4DAE78D8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61" name="Group 7593">
                  <a:extLst>
                    <a:ext uri="{FF2B5EF4-FFF2-40B4-BE49-F238E27FC236}">
                      <a16:creationId xmlns:a16="http://schemas.microsoft.com/office/drawing/2014/main" id="{48EF7FB5-A95B-6368-3BF8-387AB527688F}"/>
                    </a:ext>
                  </a:extLst>
                </p:cNvPr>
                <p:cNvGrpSpPr>
                  <a:grpSpLocks/>
                </p:cNvGrpSpPr>
                <p:nvPr/>
              </p:nvGrpSpPr>
              <p:grpSpPr bwMode="auto">
                <a:xfrm>
                  <a:off x="1333" y="767"/>
                  <a:ext cx="435" cy="87"/>
                  <a:chOff x="1565" y="1434"/>
                  <a:chExt cx="3625" cy="725"/>
                </a:xfrm>
              </p:grpSpPr>
              <p:sp>
                <p:nvSpPr>
                  <p:cNvPr id="40362" name="Rectangle 7594">
                    <a:extLst>
                      <a:ext uri="{FF2B5EF4-FFF2-40B4-BE49-F238E27FC236}">
                        <a16:creationId xmlns:a16="http://schemas.microsoft.com/office/drawing/2014/main" id="{84D70EE0-DB71-72F4-0A91-0500A393DA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63" name="Rectangle 7595">
                    <a:extLst>
                      <a:ext uri="{FF2B5EF4-FFF2-40B4-BE49-F238E27FC236}">
                        <a16:creationId xmlns:a16="http://schemas.microsoft.com/office/drawing/2014/main" id="{C8ED4218-315C-4D69-0022-AC819142E8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64" name="Rectangle 7596">
                    <a:extLst>
                      <a:ext uri="{FF2B5EF4-FFF2-40B4-BE49-F238E27FC236}">
                        <a16:creationId xmlns:a16="http://schemas.microsoft.com/office/drawing/2014/main" id="{52C78D9E-FC78-3DB3-42EB-7CF4BF5652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65" name="Rectangle 7597">
                    <a:extLst>
                      <a:ext uri="{FF2B5EF4-FFF2-40B4-BE49-F238E27FC236}">
                        <a16:creationId xmlns:a16="http://schemas.microsoft.com/office/drawing/2014/main" id="{3224CE13-4C50-FC70-FC5E-86F534AAE6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66" name="Rectangle 7598">
                    <a:extLst>
                      <a:ext uri="{FF2B5EF4-FFF2-40B4-BE49-F238E27FC236}">
                        <a16:creationId xmlns:a16="http://schemas.microsoft.com/office/drawing/2014/main" id="{EBAE5AF4-3CE2-C45F-1FE7-619F890633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67" name="Group 7599">
                  <a:extLst>
                    <a:ext uri="{FF2B5EF4-FFF2-40B4-BE49-F238E27FC236}">
                      <a16:creationId xmlns:a16="http://schemas.microsoft.com/office/drawing/2014/main" id="{B0C1D229-34FD-95C9-4122-6378ECC6F0F5}"/>
                    </a:ext>
                  </a:extLst>
                </p:cNvPr>
                <p:cNvGrpSpPr>
                  <a:grpSpLocks/>
                </p:cNvGrpSpPr>
                <p:nvPr/>
              </p:nvGrpSpPr>
              <p:grpSpPr bwMode="auto">
                <a:xfrm>
                  <a:off x="898" y="854"/>
                  <a:ext cx="435" cy="87"/>
                  <a:chOff x="1565" y="1434"/>
                  <a:chExt cx="3625" cy="725"/>
                </a:xfrm>
              </p:grpSpPr>
              <p:sp>
                <p:nvSpPr>
                  <p:cNvPr id="40368" name="Rectangle 7600">
                    <a:extLst>
                      <a:ext uri="{FF2B5EF4-FFF2-40B4-BE49-F238E27FC236}">
                        <a16:creationId xmlns:a16="http://schemas.microsoft.com/office/drawing/2014/main" id="{0F0ECFAF-81EC-F26E-74B2-E697496DBD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69" name="Rectangle 7601">
                    <a:extLst>
                      <a:ext uri="{FF2B5EF4-FFF2-40B4-BE49-F238E27FC236}">
                        <a16:creationId xmlns:a16="http://schemas.microsoft.com/office/drawing/2014/main" id="{7D465FDD-275A-6927-DF2C-FA5127634CA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70" name="Rectangle 7602">
                    <a:extLst>
                      <a:ext uri="{FF2B5EF4-FFF2-40B4-BE49-F238E27FC236}">
                        <a16:creationId xmlns:a16="http://schemas.microsoft.com/office/drawing/2014/main" id="{6FFD60C8-6BF3-1DD0-1FC7-754486A597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71" name="Rectangle 7603">
                    <a:extLst>
                      <a:ext uri="{FF2B5EF4-FFF2-40B4-BE49-F238E27FC236}">
                        <a16:creationId xmlns:a16="http://schemas.microsoft.com/office/drawing/2014/main" id="{E7D32496-094B-5552-D531-C02033C3820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72" name="Rectangle 7604">
                    <a:extLst>
                      <a:ext uri="{FF2B5EF4-FFF2-40B4-BE49-F238E27FC236}">
                        <a16:creationId xmlns:a16="http://schemas.microsoft.com/office/drawing/2014/main" id="{53719839-B887-526C-EC20-0D55FA62D2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73" name="Group 7605">
                  <a:extLst>
                    <a:ext uri="{FF2B5EF4-FFF2-40B4-BE49-F238E27FC236}">
                      <a16:creationId xmlns:a16="http://schemas.microsoft.com/office/drawing/2014/main" id="{AE0E9C77-0C95-846E-09D3-CD36652E96DC}"/>
                    </a:ext>
                  </a:extLst>
                </p:cNvPr>
                <p:cNvGrpSpPr>
                  <a:grpSpLocks/>
                </p:cNvGrpSpPr>
                <p:nvPr/>
              </p:nvGrpSpPr>
              <p:grpSpPr bwMode="auto">
                <a:xfrm>
                  <a:off x="1333" y="854"/>
                  <a:ext cx="435" cy="87"/>
                  <a:chOff x="1565" y="1434"/>
                  <a:chExt cx="3625" cy="725"/>
                </a:xfrm>
              </p:grpSpPr>
              <p:sp>
                <p:nvSpPr>
                  <p:cNvPr id="40374" name="Rectangle 7606">
                    <a:extLst>
                      <a:ext uri="{FF2B5EF4-FFF2-40B4-BE49-F238E27FC236}">
                        <a16:creationId xmlns:a16="http://schemas.microsoft.com/office/drawing/2014/main" id="{FFEAD208-C25D-C312-8807-E41FBB6A13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75" name="Rectangle 7607">
                    <a:extLst>
                      <a:ext uri="{FF2B5EF4-FFF2-40B4-BE49-F238E27FC236}">
                        <a16:creationId xmlns:a16="http://schemas.microsoft.com/office/drawing/2014/main" id="{3DC8C814-CBFC-CFA7-72B7-4E0537E6F4C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76" name="Rectangle 7608">
                    <a:extLst>
                      <a:ext uri="{FF2B5EF4-FFF2-40B4-BE49-F238E27FC236}">
                        <a16:creationId xmlns:a16="http://schemas.microsoft.com/office/drawing/2014/main" id="{2C75B2EF-903A-6CAA-6E71-4B0A47B879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77" name="Rectangle 7609">
                    <a:extLst>
                      <a:ext uri="{FF2B5EF4-FFF2-40B4-BE49-F238E27FC236}">
                        <a16:creationId xmlns:a16="http://schemas.microsoft.com/office/drawing/2014/main" id="{C397AE00-30A0-AE55-DC04-29FC51F6F32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78" name="Rectangle 7610">
                    <a:extLst>
                      <a:ext uri="{FF2B5EF4-FFF2-40B4-BE49-F238E27FC236}">
                        <a16:creationId xmlns:a16="http://schemas.microsoft.com/office/drawing/2014/main" id="{588CEAFC-89DC-9380-6DA5-2FC7CF14F3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79" name="Group 7611">
                  <a:extLst>
                    <a:ext uri="{FF2B5EF4-FFF2-40B4-BE49-F238E27FC236}">
                      <a16:creationId xmlns:a16="http://schemas.microsoft.com/office/drawing/2014/main" id="{A547A60E-CA39-63F1-95B7-7C0095521A8D}"/>
                    </a:ext>
                  </a:extLst>
                </p:cNvPr>
                <p:cNvGrpSpPr>
                  <a:grpSpLocks/>
                </p:cNvGrpSpPr>
                <p:nvPr/>
              </p:nvGrpSpPr>
              <p:grpSpPr bwMode="auto">
                <a:xfrm>
                  <a:off x="898" y="941"/>
                  <a:ext cx="435" cy="87"/>
                  <a:chOff x="1565" y="1434"/>
                  <a:chExt cx="3625" cy="725"/>
                </a:xfrm>
              </p:grpSpPr>
              <p:sp>
                <p:nvSpPr>
                  <p:cNvPr id="40380" name="Rectangle 7612">
                    <a:extLst>
                      <a:ext uri="{FF2B5EF4-FFF2-40B4-BE49-F238E27FC236}">
                        <a16:creationId xmlns:a16="http://schemas.microsoft.com/office/drawing/2014/main" id="{51A149A6-22B2-8957-26A7-04E8859C6DF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81" name="Rectangle 7613">
                    <a:extLst>
                      <a:ext uri="{FF2B5EF4-FFF2-40B4-BE49-F238E27FC236}">
                        <a16:creationId xmlns:a16="http://schemas.microsoft.com/office/drawing/2014/main" id="{4CBD4B08-D052-676E-CB07-78246FAF33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82" name="Rectangle 7614">
                    <a:extLst>
                      <a:ext uri="{FF2B5EF4-FFF2-40B4-BE49-F238E27FC236}">
                        <a16:creationId xmlns:a16="http://schemas.microsoft.com/office/drawing/2014/main" id="{0FDE3837-7EA2-47CD-1FB9-B99ADDBD52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83" name="Rectangle 7615">
                    <a:extLst>
                      <a:ext uri="{FF2B5EF4-FFF2-40B4-BE49-F238E27FC236}">
                        <a16:creationId xmlns:a16="http://schemas.microsoft.com/office/drawing/2014/main" id="{D2433A58-76E4-24EF-928C-BB23DECA76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84" name="Rectangle 7616">
                    <a:extLst>
                      <a:ext uri="{FF2B5EF4-FFF2-40B4-BE49-F238E27FC236}">
                        <a16:creationId xmlns:a16="http://schemas.microsoft.com/office/drawing/2014/main" id="{880F7293-2871-DEF8-9FEF-FBD2332ACB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85" name="Group 7617">
                  <a:extLst>
                    <a:ext uri="{FF2B5EF4-FFF2-40B4-BE49-F238E27FC236}">
                      <a16:creationId xmlns:a16="http://schemas.microsoft.com/office/drawing/2014/main" id="{A4121768-C110-7836-98F0-E3F6604B7951}"/>
                    </a:ext>
                  </a:extLst>
                </p:cNvPr>
                <p:cNvGrpSpPr>
                  <a:grpSpLocks/>
                </p:cNvGrpSpPr>
                <p:nvPr/>
              </p:nvGrpSpPr>
              <p:grpSpPr bwMode="auto">
                <a:xfrm>
                  <a:off x="1333" y="941"/>
                  <a:ext cx="435" cy="87"/>
                  <a:chOff x="1565" y="1434"/>
                  <a:chExt cx="3625" cy="725"/>
                </a:xfrm>
              </p:grpSpPr>
              <p:sp>
                <p:nvSpPr>
                  <p:cNvPr id="40386" name="Rectangle 7618">
                    <a:extLst>
                      <a:ext uri="{FF2B5EF4-FFF2-40B4-BE49-F238E27FC236}">
                        <a16:creationId xmlns:a16="http://schemas.microsoft.com/office/drawing/2014/main" id="{D1395976-1112-92C2-AC02-2E51A82D29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87" name="Rectangle 7619">
                    <a:extLst>
                      <a:ext uri="{FF2B5EF4-FFF2-40B4-BE49-F238E27FC236}">
                        <a16:creationId xmlns:a16="http://schemas.microsoft.com/office/drawing/2014/main" id="{D801FFDF-9350-EE88-4F80-CC5077EBCA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88" name="Rectangle 7620">
                    <a:extLst>
                      <a:ext uri="{FF2B5EF4-FFF2-40B4-BE49-F238E27FC236}">
                        <a16:creationId xmlns:a16="http://schemas.microsoft.com/office/drawing/2014/main" id="{C43ACA16-3914-05F3-4D78-0CC8BE1556A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89" name="Rectangle 7621">
                    <a:extLst>
                      <a:ext uri="{FF2B5EF4-FFF2-40B4-BE49-F238E27FC236}">
                        <a16:creationId xmlns:a16="http://schemas.microsoft.com/office/drawing/2014/main" id="{4B31569D-8285-94AB-BB76-A410658A08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90" name="Rectangle 7622">
                    <a:extLst>
                      <a:ext uri="{FF2B5EF4-FFF2-40B4-BE49-F238E27FC236}">
                        <a16:creationId xmlns:a16="http://schemas.microsoft.com/office/drawing/2014/main" id="{155EC7D8-F045-6253-EFFE-56D3C066AB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91" name="Group 7623">
                  <a:extLst>
                    <a:ext uri="{FF2B5EF4-FFF2-40B4-BE49-F238E27FC236}">
                      <a16:creationId xmlns:a16="http://schemas.microsoft.com/office/drawing/2014/main" id="{E008D753-C36B-A58C-7D20-A4F5842F0F5F}"/>
                    </a:ext>
                  </a:extLst>
                </p:cNvPr>
                <p:cNvGrpSpPr>
                  <a:grpSpLocks/>
                </p:cNvGrpSpPr>
                <p:nvPr/>
              </p:nvGrpSpPr>
              <p:grpSpPr bwMode="auto">
                <a:xfrm>
                  <a:off x="898" y="1028"/>
                  <a:ext cx="435" cy="87"/>
                  <a:chOff x="1565" y="1434"/>
                  <a:chExt cx="3625" cy="725"/>
                </a:xfrm>
              </p:grpSpPr>
              <p:sp>
                <p:nvSpPr>
                  <p:cNvPr id="40392" name="Rectangle 7624">
                    <a:extLst>
                      <a:ext uri="{FF2B5EF4-FFF2-40B4-BE49-F238E27FC236}">
                        <a16:creationId xmlns:a16="http://schemas.microsoft.com/office/drawing/2014/main" id="{7E025270-E807-1102-05A5-AD49C058C3E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93" name="Rectangle 7625">
                    <a:extLst>
                      <a:ext uri="{FF2B5EF4-FFF2-40B4-BE49-F238E27FC236}">
                        <a16:creationId xmlns:a16="http://schemas.microsoft.com/office/drawing/2014/main" id="{01C29B99-C46D-FCEB-B77D-EC4CB47823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94" name="Rectangle 7626">
                    <a:extLst>
                      <a:ext uri="{FF2B5EF4-FFF2-40B4-BE49-F238E27FC236}">
                        <a16:creationId xmlns:a16="http://schemas.microsoft.com/office/drawing/2014/main" id="{2FE5D838-C76A-8FA0-6EDF-C4158F65A17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95" name="Rectangle 7627">
                    <a:extLst>
                      <a:ext uri="{FF2B5EF4-FFF2-40B4-BE49-F238E27FC236}">
                        <a16:creationId xmlns:a16="http://schemas.microsoft.com/office/drawing/2014/main" id="{C9AC1668-588F-0093-347F-0865E0BDA2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96" name="Rectangle 7628">
                    <a:extLst>
                      <a:ext uri="{FF2B5EF4-FFF2-40B4-BE49-F238E27FC236}">
                        <a16:creationId xmlns:a16="http://schemas.microsoft.com/office/drawing/2014/main" id="{269C3A9B-D0CA-292F-2366-FC07F85D7F1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397" name="Group 7629">
                  <a:extLst>
                    <a:ext uri="{FF2B5EF4-FFF2-40B4-BE49-F238E27FC236}">
                      <a16:creationId xmlns:a16="http://schemas.microsoft.com/office/drawing/2014/main" id="{B1BC2532-6F89-32DB-73C3-A6C9A8FD82E6}"/>
                    </a:ext>
                  </a:extLst>
                </p:cNvPr>
                <p:cNvGrpSpPr>
                  <a:grpSpLocks/>
                </p:cNvGrpSpPr>
                <p:nvPr/>
              </p:nvGrpSpPr>
              <p:grpSpPr bwMode="auto">
                <a:xfrm>
                  <a:off x="1333" y="1028"/>
                  <a:ext cx="435" cy="87"/>
                  <a:chOff x="1565" y="1434"/>
                  <a:chExt cx="3625" cy="725"/>
                </a:xfrm>
              </p:grpSpPr>
              <p:sp>
                <p:nvSpPr>
                  <p:cNvPr id="40398" name="Rectangle 7630">
                    <a:extLst>
                      <a:ext uri="{FF2B5EF4-FFF2-40B4-BE49-F238E27FC236}">
                        <a16:creationId xmlns:a16="http://schemas.microsoft.com/office/drawing/2014/main" id="{F67EDDFD-F12B-1C87-C111-AB127E56AF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399" name="Rectangle 7631">
                    <a:extLst>
                      <a:ext uri="{FF2B5EF4-FFF2-40B4-BE49-F238E27FC236}">
                        <a16:creationId xmlns:a16="http://schemas.microsoft.com/office/drawing/2014/main" id="{CD0C3C32-BDE2-C716-9B86-8E30CAAD09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00" name="Rectangle 7632">
                    <a:extLst>
                      <a:ext uri="{FF2B5EF4-FFF2-40B4-BE49-F238E27FC236}">
                        <a16:creationId xmlns:a16="http://schemas.microsoft.com/office/drawing/2014/main" id="{F41722BA-FCD0-44A0-19D9-7B13944E5EA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01" name="Rectangle 7633">
                    <a:extLst>
                      <a:ext uri="{FF2B5EF4-FFF2-40B4-BE49-F238E27FC236}">
                        <a16:creationId xmlns:a16="http://schemas.microsoft.com/office/drawing/2014/main" id="{ED1414A3-BC60-585D-AFC1-7ACD505C1D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02" name="Rectangle 7634">
                    <a:extLst>
                      <a:ext uri="{FF2B5EF4-FFF2-40B4-BE49-F238E27FC236}">
                        <a16:creationId xmlns:a16="http://schemas.microsoft.com/office/drawing/2014/main" id="{E2E51963-8388-7F06-7843-C07B64649D2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03" name="Group 7635">
                  <a:extLst>
                    <a:ext uri="{FF2B5EF4-FFF2-40B4-BE49-F238E27FC236}">
                      <a16:creationId xmlns:a16="http://schemas.microsoft.com/office/drawing/2014/main" id="{972B4617-23C2-C221-89B3-13608205FF65}"/>
                    </a:ext>
                  </a:extLst>
                </p:cNvPr>
                <p:cNvGrpSpPr>
                  <a:grpSpLocks/>
                </p:cNvGrpSpPr>
                <p:nvPr/>
              </p:nvGrpSpPr>
              <p:grpSpPr bwMode="auto">
                <a:xfrm>
                  <a:off x="898" y="1115"/>
                  <a:ext cx="435" cy="87"/>
                  <a:chOff x="1565" y="1434"/>
                  <a:chExt cx="3625" cy="725"/>
                </a:xfrm>
              </p:grpSpPr>
              <p:sp>
                <p:nvSpPr>
                  <p:cNvPr id="40404" name="Rectangle 7636">
                    <a:extLst>
                      <a:ext uri="{FF2B5EF4-FFF2-40B4-BE49-F238E27FC236}">
                        <a16:creationId xmlns:a16="http://schemas.microsoft.com/office/drawing/2014/main" id="{6F0B177B-0411-DB52-CB7A-5DB4218E33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05" name="Rectangle 7637">
                    <a:extLst>
                      <a:ext uri="{FF2B5EF4-FFF2-40B4-BE49-F238E27FC236}">
                        <a16:creationId xmlns:a16="http://schemas.microsoft.com/office/drawing/2014/main" id="{06F35CE2-903A-97AE-CEB0-C82ED3919CA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06" name="Rectangle 7638">
                    <a:extLst>
                      <a:ext uri="{FF2B5EF4-FFF2-40B4-BE49-F238E27FC236}">
                        <a16:creationId xmlns:a16="http://schemas.microsoft.com/office/drawing/2014/main" id="{887B3F7E-F036-6E3B-C3E2-1BBFE377C75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07" name="Rectangle 7639">
                    <a:extLst>
                      <a:ext uri="{FF2B5EF4-FFF2-40B4-BE49-F238E27FC236}">
                        <a16:creationId xmlns:a16="http://schemas.microsoft.com/office/drawing/2014/main" id="{EA97ABE2-B39E-D047-DE7E-1330FFB77D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08" name="Rectangle 7640">
                    <a:extLst>
                      <a:ext uri="{FF2B5EF4-FFF2-40B4-BE49-F238E27FC236}">
                        <a16:creationId xmlns:a16="http://schemas.microsoft.com/office/drawing/2014/main" id="{F00BA068-89B8-9D06-0572-AF99323890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09" name="Group 7641">
                  <a:extLst>
                    <a:ext uri="{FF2B5EF4-FFF2-40B4-BE49-F238E27FC236}">
                      <a16:creationId xmlns:a16="http://schemas.microsoft.com/office/drawing/2014/main" id="{D75B4E36-CEF3-BEFF-6DAF-2673B6E20177}"/>
                    </a:ext>
                  </a:extLst>
                </p:cNvPr>
                <p:cNvGrpSpPr>
                  <a:grpSpLocks/>
                </p:cNvGrpSpPr>
                <p:nvPr/>
              </p:nvGrpSpPr>
              <p:grpSpPr bwMode="auto">
                <a:xfrm>
                  <a:off x="1333" y="1115"/>
                  <a:ext cx="435" cy="87"/>
                  <a:chOff x="1565" y="1434"/>
                  <a:chExt cx="3625" cy="725"/>
                </a:xfrm>
              </p:grpSpPr>
              <p:sp>
                <p:nvSpPr>
                  <p:cNvPr id="40410" name="Rectangle 7642">
                    <a:extLst>
                      <a:ext uri="{FF2B5EF4-FFF2-40B4-BE49-F238E27FC236}">
                        <a16:creationId xmlns:a16="http://schemas.microsoft.com/office/drawing/2014/main" id="{EAC8B9F1-F89C-7C10-6C9F-C7B1F85663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11" name="Rectangle 7643">
                    <a:extLst>
                      <a:ext uri="{FF2B5EF4-FFF2-40B4-BE49-F238E27FC236}">
                        <a16:creationId xmlns:a16="http://schemas.microsoft.com/office/drawing/2014/main" id="{5E796CFD-3404-10F0-BB11-D86B44CBE4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12" name="Rectangle 7644">
                    <a:extLst>
                      <a:ext uri="{FF2B5EF4-FFF2-40B4-BE49-F238E27FC236}">
                        <a16:creationId xmlns:a16="http://schemas.microsoft.com/office/drawing/2014/main" id="{56728A97-33BC-8263-74CC-E1C10B7C0D1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13" name="Rectangle 7645">
                    <a:extLst>
                      <a:ext uri="{FF2B5EF4-FFF2-40B4-BE49-F238E27FC236}">
                        <a16:creationId xmlns:a16="http://schemas.microsoft.com/office/drawing/2014/main" id="{AA2D5011-2396-1FD2-68DE-99DBCBAD3D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14" name="Rectangle 7646">
                    <a:extLst>
                      <a:ext uri="{FF2B5EF4-FFF2-40B4-BE49-F238E27FC236}">
                        <a16:creationId xmlns:a16="http://schemas.microsoft.com/office/drawing/2014/main" id="{F5D13BEA-9597-3A39-124E-6DB8008DE5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15" name="Group 7647">
                  <a:extLst>
                    <a:ext uri="{FF2B5EF4-FFF2-40B4-BE49-F238E27FC236}">
                      <a16:creationId xmlns:a16="http://schemas.microsoft.com/office/drawing/2014/main" id="{198AB027-64C5-2B82-E93A-D13F07673DE1}"/>
                    </a:ext>
                  </a:extLst>
                </p:cNvPr>
                <p:cNvGrpSpPr>
                  <a:grpSpLocks/>
                </p:cNvGrpSpPr>
                <p:nvPr/>
              </p:nvGrpSpPr>
              <p:grpSpPr bwMode="auto">
                <a:xfrm>
                  <a:off x="898" y="1202"/>
                  <a:ext cx="435" cy="87"/>
                  <a:chOff x="1565" y="1434"/>
                  <a:chExt cx="3625" cy="725"/>
                </a:xfrm>
              </p:grpSpPr>
              <p:sp>
                <p:nvSpPr>
                  <p:cNvPr id="40416" name="Rectangle 7648">
                    <a:extLst>
                      <a:ext uri="{FF2B5EF4-FFF2-40B4-BE49-F238E27FC236}">
                        <a16:creationId xmlns:a16="http://schemas.microsoft.com/office/drawing/2014/main" id="{EDE7592B-3B9D-CC6A-830B-1035C8CE78A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17" name="Rectangle 7649">
                    <a:extLst>
                      <a:ext uri="{FF2B5EF4-FFF2-40B4-BE49-F238E27FC236}">
                        <a16:creationId xmlns:a16="http://schemas.microsoft.com/office/drawing/2014/main" id="{B4B1E319-386F-1AAE-01C7-1D901FE38D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18" name="Rectangle 7650">
                    <a:extLst>
                      <a:ext uri="{FF2B5EF4-FFF2-40B4-BE49-F238E27FC236}">
                        <a16:creationId xmlns:a16="http://schemas.microsoft.com/office/drawing/2014/main" id="{37994DF8-E75D-76FE-496F-BD16E292C8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19" name="Rectangle 7651">
                    <a:extLst>
                      <a:ext uri="{FF2B5EF4-FFF2-40B4-BE49-F238E27FC236}">
                        <a16:creationId xmlns:a16="http://schemas.microsoft.com/office/drawing/2014/main" id="{89CFDE7A-160E-E9F9-6A70-AA2F152EA3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20" name="Rectangle 7652">
                    <a:extLst>
                      <a:ext uri="{FF2B5EF4-FFF2-40B4-BE49-F238E27FC236}">
                        <a16:creationId xmlns:a16="http://schemas.microsoft.com/office/drawing/2014/main" id="{4C9560FA-5836-F381-F5EA-92D3B46274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21" name="Group 7653">
                  <a:extLst>
                    <a:ext uri="{FF2B5EF4-FFF2-40B4-BE49-F238E27FC236}">
                      <a16:creationId xmlns:a16="http://schemas.microsoft.com/office/drawing/2014/main" id="{7E80394F-CC7E-8A80-1660-2E8D8E1990B8}"/>
                    </a:ext>
                  </a:extLst>
                </p:cNvPr>
                <p:cNvGrpSpPr>
                  <a:grpSpLocks/>
                </p:cNvGrpSpPr>
                <p:nvPr/>
              </p:nvGrpSpPr>
              <p:grpSpPr bwMode="auto">
                <a:xfrm>
                  <a:off x="1333" y="1202"/>
                  <a:ext cx="435" cy="87"/>
                  <a:chOff x="1565" y="1434"/>
                  <a:chExt cx="3625" cy="725"/>
                </a:xfrm>
              </p:grpSpPr>
              <p:sp>
                <p:nvSpPr>
                  <p:cNvPr id="40422" name="Rectangle 7654">
                    <a:extLst>
                      <a:ext uri="{FF2B5EF4-FFF2-40B4-BE49-F238E27FC236}">
                        <a16:creationId xmlns:a16="http://schemas.microsoft.com/office/drawing/2014/main" id="{490E08B6-2CFE-F0B7-EC38-AC36EE1DAA5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23" name="Rectangle 7655">
                    <a:extLst>
                      <a:ext uri="{FF2B5EF4-FFF2-40B4-BE49-F238E27FC236}">
                        <a16:creationId xmlns:a16="http://schemas.microsoft.com/office/drawing/2014/main" id="{1E842473-0A75-7D24-A926-E21EA9E077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24" name="Rectangle 7656">
                    <a:extLst>
                      <a:ext uri="{FF2B5EF4-FFF2-40B4-BE49-F238E27FC236}">
                        <a16:creationId xmlns:a16="http://schemas.microsoft.com/office/drawing/2014/main" id="{A65F5BEF-7FCD-8160-E8BD-102BD3CF16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25" name="Rectangle 7657">
                    <a:extLst>
                      <a:ext uri="{FF2B5EF4-FFF2-40B4-BE49-F238E27FC236}">
                        <a16:creationId xmlns:a16="http://schemas.microsoft.com/office/drawing/2014/main" id="{BABE1B55-4F33-70EE-5154-4700643AD9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26" name="Rectangle 7658">
                    <a:extLst>
                      <a:ext uri="{FF2B5EF4-FFF2-40B4-BE49-F238E27FC236}">
                        <a16:creationId xmlns:a16="http://schemas.microsoft.com/office/drawing/2014/main" id="{3B5B8694-06F5-6DBD-367A-9734D3045B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27" name="Group 7659">
                  <a:extLst>
                    <a:ext uri="{FF2B5EF4-FFF2-40B4-BE49-F238E27FC236}">
                      <a16:creationId xmlns:a16="http://schemas.microsoft.com/office/drawing/2014/main" id="{FC1FD005-093A-0146-824E-6FBC06B2FC43}"/>
                    </a:ext>
                  </a:extLst>
                </p:cNvPr>
                <p:cNvGrpSpPr>
                  <a:grpSpLocks/>
                </p:cNvGrpSpPr>
                <p:nvPr/>
              </p:nvGrpSpPr>
              <p:grpSpPr bwMode="auto">
                <a:xfrm>
                  <a:off x="898" y="1289"/>
                  <a:ext cx="435" cy="87"/>
                  <a:chOff x="1565" y="1434"/>
                  <a:chExt cx="3625" cy="725"/>
                </a:xfrm>
              </p:grpSpPr>
              <p:sp>
                <p:nvSpPr>
                  <p:cNvPr id="40428" name="Rectangle 7660">
                    <a:extLst>
                      <a:ext uri="{FF2B5EF4-FFF2-40B4-BE49-F238E27FC236}">
                        <a16:creationId xmlns:a16="http://schemas.microsoft.com/office/drawing/2014/main" id="{BDD316B0-CEC5-3002-14A2-DF452FF44B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29" name="Rectangle 7661">
                    <a:extLst>
                      <a:ext uri="{FF2B5EF4-FFF2-40B4-BE49-F238E27FC236}">
                        <a16:creationId xmlns:a16="http://schemas.microsoft.com/office/drawing/2014/main" id="{A2E38A0A-76D4-35A2-4F5F-8566109FFE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30" name="Rectangle 7662">
                    <a:extLst>
                      <a:ext uri="{FF2B5EF4-FFF2-40B4-BE49-F238E27FC236}">
                        <a16:creationId xmlns:a16="http://schemas.microsoft.com/office/drawing/2014/main" id="{8BAB2BCB-5168-6F53-87A9-DDDBDA80C3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31" name="Rectangle 7663">
                    <a:extLst>
                      <a:ext uri="{FF2B5EF4-FFF2-40B4-BE49-F238E27FC236}">
                        <a16:creationId xmlns:a16="http://schemas.microsoft.com/office/drawing/2014/main" id="{2E888C8A-5572-5498-2C51-BE6126738D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32" name="Rectangle 7664">
                    <a:extLst>
                      <a:ext uri="{FF2B5EF4-FFF2-40B4-BE49-F238E27FC236}">
                        <a16:creationId xmlns:a16="http://schemas.microsoft.com/office/drawing/2014/main" id="{AE68ED7B-D071-3F14-8F20-E510349F410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33" name="Group 7665">
                  <a:extLst>
                    <a:ext uri="{FF2B5EF4-FFF2-40B4-BE49-F238E27FC236}">
                      <a16:creationId xmlns:a16="http://schemas.microsoft.com/office/drawing/2014/main" id="{CD3FA471-5185-FCB2-2249-5D0F549344E7}"/>
                    </a:ext>
                  </a:extLst>
                </p:cNvPr>
                <p:cNvGrpSpPr>
                  <a:grpSpLocks/>
                </p:cNvGrpSpPr>
                <p:nvPr/>
              </p:nvGrpSpPr>
              <p:grpSpPr bwMode="auto">
                <a:xfrm>
                  <a:off x="1333" y="1289"/>
                  <a:ext cx="435" cy="87"/>
                  <a:chOff x="1565" y="1434"/>
                  <a:chExt cx="3625" cy="725"/>
                </a:xfrm>
              </p:grpSpPr>
              <p:sp>
                <p:nvSpPr>
                  <p:cNvPr id="40434" name="Rectangle 7666">
                    <a:extLst>
                      <a:ext uri="{FF2B5EF4-FFF2-40B4-BE49-F238E27FC236}">
                        <a16:creationId xmlns:a16="http://schemas.microsoft.com/office/drawing/2014/main" id="{86AEA6D1-A422-7051-3728-299A4999B7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35" name="Rectangle 7667">
                    <a:extLst>
                      <a:ext uri="{FF2B5EF4-FFF2-40B4-BE49-F238E27FC236}">
                        <a16:creationId xmlns:a16="http://schemas.microsoft.com/office/drawing/2014/main" id="{0FCD8FA7-D1B2-EF7F-E8CD-FB974685D0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36" name="Rectangle 7668">
                    <a:extLst>
                      <a:ext uri="{FF2B5EF4-FFF2-40B4-BE49-F238E27FC236}">
                        <a16:creationId xmlns:a16="http://schemas.microsoft.com/office/drawing/2014/main" id="{1E25825B-8418-BCEE-0430-44FC78E8919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37" name="Rectangle 7669">
                    <a:extLst>
                      <a:ext uri="{FF2B5EF4-FFF2-40B4-BE49-F238E27FC236}">
                        <a16:creationId xmlns:a16="http://schemas.microsoft.com/office/drawing/2014/main" id="{4DAD0496-B63E-5E36-D044-3D6CBF712B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38" name="Rectangle 7670">
                    <a:extLst>
                      <a:ext uri="{FF2B5EF4-FFF2-40B4-BE49-F238E27FC236}">
                        <a16:creationId xmlns:a16="http://schemas.microsoft.com/office/drawing/2014/main" id="{A07D4888-EF96-58E3-0DB1-23CF452BF5F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39" name="Group 7671">
                  <a:extLst>
                    <a:ext uri="{FF2B5EF4-FFF2-40B4-BE49-F238E27FC236}">
                      <a16:creationId xmlns:a16="http://schemas.microsoft.com/office/drawing/2014/main" id="{3B420FA7-FF89-D0D3-B79D-A7B949B051DF}"/>
                    </a:ext>
                  </a:extLst>
                </p:cNvPr>
                <p:cNvGrpSpPr>
                  <a:grpSpLocks/>
                </p:cNvGrpSpPr>
                <p:nvPr/>
              </p:nvGrpSpPr>
              <p:grpSpPr bwMode="auto">
                <a:xfrm>
                  <a:off x="898" y="1376"/>
                  <a:ext cx="435" cy="87"/>
                  <a:chOff x="1565" y="1434"/>
                  <a:chExt cx="3625" cy="725"/>
                </a:xfrm>
              </p:grpSpPr>
              <p:sp>
                <p:nvSpPr>
                  <p:cNvPr id="40440" name="Rectangle 7672">
                    <a:extLst>
                      <a:ext uri="{FF2B5EF4-FFF2-40B4-BE49-F238E27FC236}">
                        <a16:creationId xmlns:a16="http://schemas.microsoft.com/office/drawing/2014/main" id="{FC28EE00-2FF5-63AD-5E40-97817312D3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41" name="Rectangle 7673">
                    <a:extLst>
                      <a:ext uri="{FF2B5EF4-FFF2-40B4-BE49-F238E27FC236}">
                        <a16:creationId xmlns:a16="http://schemas.microsoft.com/office/drawing/2014/main" id="{2ACC8B8D-FFCB-7967-C60D-1EBD44E1881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42" name="Rectangle 7674">
                    <a:extLst>
                      <a:ext uri="{FF2B5EF4-FFF2-40B4-BE49-F238E27FC236}">
                        <a16:creationId xmlns:a16="http://schemas.microsoft.com/office/drawing/2014/main" id="{31DA0C60-4ECC-E0A8-67F7-9722820A6F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43" name="Rectangle 7675">
                    <a:extLst>
                      <a:ext uri="{FF2B5EF4-FFF2-40B4-BE49-F238E27FC236}">
                        <a16:creationId xmlns:a16="http://schemas.microsoft.com/office/drawing/2014/main" id="{3FAE79EE-3188-05E7-51E3-1857256821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44" name="Rectangle 7676">
                    <a:extLst>
                      <a:ext uri="{FF2B5EF4-FFF2-40B4-BE49-F238E27FC236}">
                        <a16:creationId xmlns:a16="http://schemas.microsoft.com/office/drawing/2014/main" id="{FA962195-4E64-2B4D-1C5E-F5A93962E2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45" name="Group 7677">
                  <a:extLst>
                    <a:ext uri="{FF2B5EF4-FFF2-40B4-BE49-F238E27FC236}">
                      <a16:creationId xmlns:a16="http://schemas.microsoft.com/office/drawing/2014/main" id="{9E98765C-126A-ECC6-B38E-74C6E0F00658}"/>
                    </a:ext>
                  </a:extLst>
                </p:cNvPr>
                <p:cNvGrpSpPr>
                  <a:grpSpLocks/>
                </p:cNvGrpSpPr>
                <p:nvPr/>
              </p:nvGrpSpPr>
              <p:grpSpPr bwMode="auto">
                <a:xfrm>
                  <a:off x="1333" y="1376"/>
                  <a:ext cx="435" cy="87"/>
                  <a:chOff x="1565" y="1434"/>
                  <a:chExt cx="3625" cy="725"/>
                </a:xfrm>
              </p:grpSpPr>
              <p:sp>
                <p:nvSpPr>
                  <p:cNvPr id="40446" name="Rectangle 7678">
                    <a:extLst>
                      <a:ext uri="{FF2B5EF4-FFF2-40B4-BE49-F238E27FC236}">
                        <a16:creationId xmlns:a16="http://schemas.microsoft.com/office/drawing/2014/main" id="{72B8D881-A7EE-74A8-CE22-8B5695508A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47" name="Rectangle 7679">
                    <a:extLst>
                      <a:ext uri="{FF2B5EF4-FFF2-40B4-BE49-F238E27FC236}">
                        <a16:creationId xmlns:a16="http://schemas.microsoft.com/office/drawing/2014/main" id="{510D82BC-60BC-FF59-348B-D7C5046C36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48" name="Rectangle 7680">
                    <a:extLst>
                      <a:ext uri="{FF2B5EF4-FFF2-40B4-BE49-F238E27FC236}">
                        <a16:creationId xmlns:a16="http://schemas.microsoft.com/office/drawing/2014/main" id="{D4E79973-A58B-647B-74AC-C9E87290A99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49" name="Rectangle 7681">
                    <a:extLst>
                      <a:ext uri="{FF2B5EF4-FFF2-40B4-BE49-F238E27FC236}">
                        <a16:creationId xmlns:a16="http://schemas.microsoft.com/office/drawing/2014/main" id="{6F0A2FB8-16B1-8E41-D408-7FAA96A593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50" name="Rectangle 7682">
                    <a:extLst>
                      <a:ext uri="{FF2B5EF4-FFF2-40B4-BE49-F238E27FC236}">
                        <a16:creationId xmlns:a16="http://schemas.microsoft.com/office/drawing/2014/main" id="{90E197BA-1BA2-EA40-9E83-908EC07F01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451" name="Rectangle 7683">
                <a:extLst>
                  <a:ext uri="{FF2B5EF4-FFF2-40B4-BE49-F238E27FC236}">
                    <a16:creationId xmlns:a16="http://schemas.microsoft.com/office/drawing/2014/main" id="{AAB8F4DF-1F28-D5D9-E699-610D7C2DDDBA}"/>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52" name="Group 7684">
              <a:extLst>
                <a:ext uri="{FF2B5EF4-FFF2-40B4-BE49-F238E27FC236}">
                  <a16:creationId xmlns:a16="http://schemas.microsoft.com/office/drawing/2014/main" id="{A7A637E8-0E98-CCB0-494B-6D344ADFA4FC}"/>
                </a:ext>
              </a:extLst>
            </p:cNvPr>
            <p:cNvGrpSpPr>
              <a:grpSpLocks/>
            </p:cNvGrpSpPr>
            <p:nvPr/>
          </p:nvGrpSpPr>
          <p:grpSpPr bwMode="auto">
            <a:xfrm>
              <a:off x="865" y="1839"/>
              <a:ext cx="682" cy="682"/>
              <a:chOff x="898" y="593"/>
              <a:chExt cx="870" cy="870"/>
            </a:xfrm>
          </p:grpSpPr>
          <p:grpSp>
            <p:nvGrpSpPr>
              <p:cNvPr id="40453" name="Group 7685">
                <a:extLst>
                  <a:ext uri="{FF2B5EF4-FFF2-40B4-BE49-F238E27FC236}">
                    <a16:creationId xmlns:a16="http://schemas.microsoft.com/office/drawing/2014/main" id="{7BC7FBBA-0BBF-9BFD-A759-DC81197B8A19}"/>
                  </a:ext>
                </a:extLst>
              </p:cNvPr>
              <p:cNvGrpSpPr>
                <a:grpSpLocks/>
              </p:cNvGrpSpPr>
              <p:nvPr/>
            </p:nvGrpSpPr>
            <p:grpSpPr bwMode="auto">
              <a:xfrm>
                <a:off x="898" y="593"/>
                <a:ext cx="870" cy="870"/>
                <a:chOff x="898" y="593"/>
                <a:chExt cx="870" cy="870"/>
              </a:xfrm>
            </p:grpSpPr>
            <p:grpSp>
              <p:nvGrpSpPr>
                <p:cNvPr id="40454" name="Group 7686">
                  <a:extLst>
                    <a:ext uri="{FF2B5EF4-FFF2-40B4-BE49-F238E27FC236}">
                      <a16:creationId xmlns:a16="http://schemas.microsoft.com/office/drawing/2014/main" id="{05FE7D61-B44C-20AA-FE35-35B9D9A99D4D}"/>
                    </a:ext>
                  </a:extLst>
                </p:cNvPr>
                <p:cNvGrpSpPr>
                  <a:grpSpLocks/>
                </p:cNvGrpSpPr>
                <p:nvPr/>
              </p:nvGrpSpPr>
              <p:grpSpPr bwMode="auto">
                <a:xfrm>
                  <a:off x="898" y="593"/>
                  <a:ext cx="435" cy="87"/>
                  <a:chOff x="1565" y="1434"/>
                  <a:chExt cx="3625" cy="725"/>
                </a:xfrm>
              </p:grpSpPr>
              <p:sp>
                <p:nvSpPr>
                  <p:cNvPr id="40455" name="Rectangle 7687">
                    <a:extLst>
                      <a:ext uri="{FF2B5EF4-FFF2-40B4-BE49-F238E27FC236}">
                        <a16:creationId xmlns:a16="http://schemas.microsoft.com/office/drawing/2014/main" id="{7D545116-263C-ACE8-00AB-3652748A6F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56" name="Rectangle 7688">
                    <a:extLst>
                      <a:ext uri="{FF2B5EF4-FFF2-40B4-BE49-F238E27FC236}">
                        <a16:creationId xmlns:a16="http://schemas.microsoft.com/office/drawing/2014/main" id="{D5985A2C-BCA9-CE20-5D9A-46A7640304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57" name="Rectangle 7689">
                    <a:extLst>
                      <a:ext uri="{FF2B5EF4-FFF2-40B4-BE49-F238E27FC236}">
                        <a16:creationId xmlns:a16="http://schemas.microsoft.com/office/drawing/2014/main" id="{33F10C96-5EE4-D1A2-CC11-DFF907C095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58" name="Rectangle 7690">
                    <a:extLst>
                      <a:ext uri="{FF2B5EF4-FFF2-40B4-BE49-F238E27FC236}">
                        <a16:creationId xmlns:a16="http://schemas.microsoft.com/office/drawing/2014/main" id="{FDF1E603-A0D0-A1C2-6087-05832303ED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59" name="Rectangle 7691">
                    <a:extLst>
                      <a:ext uri="{FF2B5EF4-FFF2-40B4-BE49-F238E27FC236}">
                        <a16:creationId xmlns:a16="http://schemas.microsoft.com/office/drawing/2014/main" id="{349BB841-CB0B-7F65-A955-A6F10D3A0E7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60" name="Group 7692">
                  <a:extLst>
                    <a:ext uri="{FF2B5EF4-FFF2-40B4-BE49-F238E27FC236}">
                      <a16:creationId xmlns:a16="http://schemas.microsoft.com/office/drawing/2014/main" id="{5DBBE375-62B9-D048-AD52-E403EA08DF6A}"/>
                    </a:ext>
                  </a:extLst>
                </p:cNvPr>
                <p:cNvGrpSpPr>
                  <a:grpSpLocks/>
                </p:cNvGrpSpPr>
                <p:nvPr/>
              </p:nvGrpSpPr>
              <p:grpSpPr bwMode="auto">
                <a:xfrm>
                  <a:off x="1333" y="593"/>
                  <a:ext cx="435" cy="87"/>
                  <a:chOff x="1565" y="1434"/>
                  <a:chExt cx="3625" cy="725"/>
                </a:xfrm>
              </p:grpSpPr>
              <p:sp>
                <p:nvSpPr>
                  <p:cNvPr id="40461" name="Rectangle 7693">
                    <a:extLst>
                      <a:ext uri="{FF2B5EF4-FFF2-40B4-BE49-F238E27FC236}">
                        <a16:creationId xmlns:a16="http://schemas.microsoft.com/office/drawing/2014/main" id="{961207F5-8EBE-6A6F-6CA2-594DB86904A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62" name="Rectangle 7694">
                    <a:extLst>
                      <a:ext uri="{FF2B5EF4-FFF2-40B4-BE49-F238E27FC236}">
                        <a16:creationId xmlns:a16="http://schemas.microsoft.com/office/drawing/2014/main" id="{97AB15CA-EEDF-ABC0-483D-CD9EA873154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63" name="Rectangle 7695">
                    <a:extLst>
                      <a:ext uri="{FF2B5EF4-FFF2-40B4-BE49-F238E27FC236}">
                        <a16:creationId xmlns:a16="http://schemas.microsoft.com/office/drawing/2014/main" id="{3E60E3EA-2294-43A7-C42F-2F0856D2719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64" name="Rectangle 7696">
                    <a:extLst>
                      <a:ext uri="{FF2B5EF4-FFF2-40B4-BE49-F238E27FC236}">
                        <a16:creationId xmlns:a16="http://schemas.microsoft.com/office/drawing/2014/main" id="{E535B4CA-5729-ECF6-40A2-1D9B35D943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65" name="Rectangle 7697">
                    <a:extLst>
                      <a:ext uri="{FF2B5EF4-FFF2-40B4-BE49-F238E27FC236}">
                        <a16:creationId xmlns:a16="http://schemas.microsoft.com/office/drawing/2014/main" id="{65510282-0427-3777-18F2-6BB80517BA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66" name="Group 7698">
                  <a:extLst>
                    <a:ext uri="{FF2B5EF4-FFF2-40B4-BE49-F238E27FC236}">
                      <a16:creationId xmlns:a16="http://schemas.microsoft.com/office/drawing/2014/main" id="{21398FD8-E09B-455B-D5FC-EFC72C64601C}"/>
                    </a:ext>
                  </a:extLst>
                </p:cNvPr>
                <p:cNvGrpSpPr>
                  <a:grpSpLocks/>
                </p:cNvGrpSpPr>
                <p:nvPr/>
              </p:nvGrpSpPr>
              <p:grpSpPr bwMode="auto">
                <a:xfrm>
                  <a:off x="898" y="680"/>
                  <a:ext cx="435" cy="87"/>
                  <a:chOff x="1565" y="1434"/>
                  <a:chExt cx="3625" cy="725"/>
                </a:xfrm>
              </p:grpSpPr>
              <p:sp>
                <p:nvSpPr>
                  <p:cNvPr id="40467" name="Rectangle 7699">
                    <a:extLst>
                      <a:ext uri="{FF2B5EF4-FFF2-40B4-BE49-F238E27FC236}">
                        <a16:creationId xmlns:a16="http://schemas.microsoft.com/office/drawing/2014/main" id="{7B2A6A29-F445-5C46-34F4-C9DA0F1003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68" name="Rectangle 7700">
                    <a:extLst>
                      <a:ext uri="{FF2B5EF4-FFF2-40B4-BE49-F238E27FC236}">
                        <a16:creationId xmlns:a16="http://schemas.microsoft.com/office/drawing/2014/main" id="{4C7218BB-FE3D-1FD7-F842-98A91A3B81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69" name="Rectangle 7701">
                    <a:extLst>
                      <a:ext uri="{FF2B5EF4-FFF2-40B4-BE49-F238E27FC236}">
                        <a16:creationId xmlns:a16="http://schemas.microsoft.com/office/drawing/2014/main" id="{A98A1742-9AC1-426D-2338-54E53E6A21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70" name="Rectangle 7702">
                    <a:extLst>
                      <a:ext uri="{FF2B5EF4-FFF2-40B4-BE49-F238E27FC236}">
                        <a16:creationId xmlns:a16="http://schemas.microsoft.com/office/drawing/2014/main" id="{5097D911-AD9A-4117-9E7D-6B3E96BBD1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71" name="Rectangle 7703">
                    <a:extLst>
                      <a:ext uri="{FF2B5EF4-FFF2-40B4-BE49-F238E27FC236}">
                        <a16:creationId xmlns:a16="http://schemas.microsoft.com/office/drawing/2014/main" id="{8943FB71-0C10-9C15-1324-90D0CFEDF9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72" name="Group 7704">
                  <a:extLst>
                    <a:ext uri="{FF2B5EF4-FFF2-40B4-BE49-F238E27FC236}">
                      <a16:creationId xmlns:a16="http://schemas.microsoft.com/office/drawing/2014/main" id="{EAA69736-F376-E07A-B035-51F76D7909E1}"/>
                    </a:ext>
                  </a:extLst>
                </p:cNvPr>
                <p:cNvGrpSpPr>
                  <a:grpSpLocks/>
                </p:cNvGrpSpPr>
                <p:nvPr/>
              </p:nvGrpSpPr>
              <p:grpSpPr bwMode="auto">
                <a:xfrm>
                  <a:off x="1333" y="680"/>
                  <a:ext cx="435" cy="87"/>
                  <a:chOff x="1565" y="1434"/>
                  <a:chExt cx="3625" cy="725"/>
                </a:xfrm>
              </p:grpSpPr>
              <p:sp>
                <p:nvSpPr>
                  <p:cNvPr id="40473" name="Rectangle 7705">
                    <a:extLst>
                      <a:ext uri="{FF2B5EF4-FFF2-40B4-BE49-F238E27FC236}">
                        <a16:creationId xmlns:a16="http://schemas.microsoft.com/office/drawing/2014/main" id="{0E55FA54-D3DC-B75F-3DC7-45B32B7AC2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74" name="Rectangle 7706">
                    <a:extLst>
                      <a:ext uri="{FF2B5EF4-FFF2-40B4-BE49-F238E27FC236}">
                        <a16:creationId xmlns:a16="http://schemas.microsoft.com/office/drawing/2014/main" id="{14ED5843-2ABE-503A-9662-4F2FC1EBB6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75" name="Rectangle 7707">
                    <a:extLst>
                      <a:ext uri="{FF2B5EF4-FFF2-40B4-BE49-F238E27FC236}">
                        <a16:creationId xmlns:a16="http://schemas.microsoft.com/office/drawing/2014/main" id="{09E0E046-C063-6FFF-DDFF-FD16156E0AC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76" name="Rectangle 7708">
                    <a:extLst>
                      <a:ext uri="{FF2B5EF4-FFF2-40B4-BE49-F238E27FC236}">
                        <a16:creationId xmlns:a16="http://schemas.microsoft.com/office/drawing/2014/main" id="{63E96CB3-EF50-33FB-5946-D66B1207CE3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77" name="Rectangle 7709">
                    <a:extLst>
                      <a:ext uri="{FF2B5EF4-FFF2-40B4-BE49-F238E27FC236}">
                        <a16:creationId xmlns:a16="http://schemas.microsoft.com/office/drawing/2014/main" id="{99A07E2B-DF13-B586-6256-4AB8EB285C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78" name="Group 7710">
                  <a:extLst>
                    <a:ext uri="{FF2B5EF4-FFF2-40B4-BE49-F238E27FC236}">
                      <a16:creationId xmlns:a16="http://schemas.microsoft.com/office/drawing/2014/main" id="{06B30811-F0D0-B0AD-A1FD-9B0BEC4BBEA6}"/>
                    </a:ext>
                  </a:extLst>
                </p:cNvPr>
                <p:cNvGrpSpPr>
                  <a:grpSpLocks/>
                </p:cNvGrpSpPr>
                <p:nvPr/>
              </p:nvGrpSpPr>
              <p:grpSpPr bwMode="auto">
                <a:xfrm>
                  <a:off x="898" y="767"/>
                  <a:ext cx="435" cy="87"/>
                  <a:chOff x="1565" y="1434"/>
                  <a:chExt cx="3625" cy="725"/>
                </a:xfrm>
              </p:grpSpPr>
              <p:sp>
                <p:nvSpPr>
                  <p:cNvPr id="40479" name="Rectangle 7711">
                    <a:extLst>
                      <a:ext uri="{FF2B5EF4-FFF2-40B4-BE49-F238E27FC236}">
                        <a16:creationId xmlns:a16="http://schemas.microsoft.com/office/drawing/2014/main" id="{9576C6B0-C147-13B8-E6E8-8EA8C06FD5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0" name="Rectangle 7712">
                    <a:extLst>
                      <a:ext uri="{FF2B5EF4-FFF2-40B4-BE49-F238E27FC236}">
                        <a16:creationId xmlns:a16="http://schemas.microsoft.com/office/drawing/2014/main" id="{D0DFDF04-8DCD-E1C2-4C92-BBB36FF3E9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1" name="Rectangle 7713">
                    <a:extLst>
                      <a:ext uri="{FF2B5EF4-FFF2-40B4-BE49-F238E27FC236}">
                        <a16:creationId xmlns:a16="http://schemas.microsoft.com/office/drawing/2014/main" id="{80515A97-493F-D677-2F8F-060F53D9CA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2" name="Rectangle 7714">
                    <a:extLst>
                      <a:ext uri="{FF2B5EF4-FFF2-40B4-BE49-F238E27FC236}">
                        <a16:creationId xmlns:a16="http://schemas.microsoft.com/office/drawing/2014/main" id="{9F9D4216-FD17-A797-296E-A5D8F761246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3" name="Rectangle 7715">
                    <a:extLst>
                      <a:ext uri="{FF2B5EF4-FFF2-40B4-BE49-F238E27FC236}">
                        <a16:creationId xmlns:a16="http://schemas.microsoft.com/office/drawing/2014/main" id="{78B0CED7-FBA6-376D-9283-5950EE8C4E4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84" name="Group 7716">
                  <a:extLst>
                    <a:ext uri="{FF2B5EF4-FFF2-40B4-BE49-F238E27FC236}">
                      <a16:creationId xmlns:a16="http://schemas.microsoft.com/office/drawing/2014/main" id="{4A6D935F-04E2-8748-F740-F9997FCB706A}"/>
                    </a:ext>
                  </a:extLst>
                </p:cNvPr>
                <p:cNvGrpSpPr>
                  <a:grpSpLocks/>
                </p:cNvGrpSpPr>
                <p:nvPr/>
              </p:nvGrpSpPr>
              <p:grpSpPr bwMode="auto">
                <a:xfrm>
                  <a:off x="1333" y="767"/>
                  <a:ext cx="435" cy="87"/>
                  <a:chOff x="1565" y="1434"/>
                  <a:chExt cx="3625" cy="725"/>
                </a:xfrm>
              </p:grpSpPr>
              <p:sp>
                <p:nvSpPr>
                  <p:cNvPr id="40485" name="Rectangle 7717">
                    <a:extLst>
                      <a:ext uri="{FF2B5EF4-FFF2-40B4-BE49-F238E27FC236}">
                        <a16:creationId xmlns:a16="http://schemas.microsoft.com/office/drawing/2014/main" id="{179BA1E4-D690-22F8-0563-5B0120CA81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6" name="Rectangle 7718">
                    <a:extLst>
                      <a:ext uri="{FF2B5EF4-FFF2-40B4-BE49-F238E27FC236}">
                        <a16:creationId xmlns:a16="http://schemas.microsoft.com/office/drawing/2014/main" id="{339897D4-029C-C2E2-31DA-480F9A83B3B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7" name="Rectangle 7719">
                    <a:extLst>
                      <a:ext uri="{FF2B5EF4-FFF2-40B4-BE49-F238E27FC236}">
                        <a16:creationId xmlns:a16="http://schemas.microsoft.com/office/drawing/2014/main" id="{9EFB6F78-DF5C-C79E-0194-15DA889590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8" name="Rectangle 7720">
                    <a:extLst>
                      <a:ext uri="{FF2B5EF4-FFF2-40B4-BE49-F238E27FC236}">
                        <a16:creationId xmlns:a16="http://schemas.microsoft.com/office/drawing/2014/main" id="{DD491350-2515-EF4C-1FB1-F0D10C0E786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89" name="Rectangle 7721">
                    <a:extLst>
                      <a:ext uri="{FF2B5EF4-FFF2-40B4-BE49-F238E27FC236}">
                        <a16:creationId xmlns:a16="http://schemas.microsoft.com/office/drawing/2014/main" id="{9C2E768A-30CF-3214-001F-CAD641955A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90" name="Group 7722">
                  <a:extLst>
                    <a:ext uri="{FF2B5EF4-FFF2-40B4-BE49-F238E27FC236}">
                      <a16:creationId xmlns:a16="http://schemas.microsoft.com/office/drawing/2014/main" id="{F08BA9BD-5347-2E59-E4F4-5A37EF99CA42}"/>
                    </a:ext>
                  </a:extLst>
                </p:cNvPr>
                <p:cNvGrpSpPr>
                  <a:grpSpLocks/>
                </p:cNvGrpSpPr>
                <p:nvPr/>
              </p:nvGrpSpPr>
              <p:grpSpPr bwMode="auto">
                <a:xfrm>
                  <a:off x="898" y="854"/>
                  <a:ext cx="435" cy="87"/>
                  <a:chOff x="1565" y="1434"/>
                  <a:chExt cx="3625" cy="725"/>
                </a:xfrm>
              </p:grpSpPr>
              <p:sp>
                <p:nvSpPr>
                  <p:cNvPr id="40491" name="Rectangle 7723">
                    <a:extLst>
                      <a:ext uri="{FF2B5EF4-FFF2-40B4-BE49-F238E27FC236}">
                        <a16:creationId xmlns:a16="http://schemas.microsoft.com/office/drawing/2014/main" id="{95B7E4C3-DAF0-9414-25B0-44D1899839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92" name="Rectangle 7724">
                    <a:extLst>
                      <a:ext uri="{FF2B5EF4-FFF2-40B4-BE49-F238E27FC236}">
                        <a16:creationId xmlns:a16="http://schemas.microsoft.com/office/drawing/2014/main" id="{92B08EC4-0644-54B8-A797-666226DF4D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93" name="Rectangle 7725">
                    <a:extLst>
                      <a:ext uri="{FF2B5EF4-FFF2-40B4-BE49-F238E27FC236}">
                        <a16:creationId xmlns:a16="http://schemas.microsoft.com/office/drawing/2014/main" id="{A1DB8566-35AD-28E0-3EC0-BBBDF3D209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94" name="Rectangle 7726">
                    <a:extLst>
                      <a:ext uri="{FF2B5EF4-FFF2-40B4-BE49-F238E27FC236}">
                        <a16:creationId xmlns:a16="http://schemas.microsoft.com/office/drawing/2014/main" id="{96E3DA8C-F63B-9B94-BCCE-189835368F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95" name="Rectangle 7727">
                    <a:extLst>
                      <a:ext uri="{FF2B5EF4-FFF2-40B4-BE49-F238E27FC236}">
                        <a16:creationId xmlns:a16="http://schemas.microsoft.com/office/drawing/2014/main" id="{1B6206C9-1A41-4A83-150D-8F08483F37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496" name="Group 7728">
                  <a:extLst>
                    <a:ext uri="{FF2B5EF4-FFF2-40B4-BE49-F238E27FC236}">
                      <a16:creationId xmlns:a16="http://schemas.microsoft.com/office/drawing/2014/main" id="{66897CC8-300B-4D90-0308-5BC18D0F3737}"/>
                    </a:ext>
                  </a:extLst>
                </p:cNvPr>
                <p:cNvGrpSpPr>
                  <a:grpSpLocks/>
                </p:cNvGrpSpPr>
                <p:nvPr/>
              </p:nvGrpSpPr>
              <p:grpSpPr bwMode="auto">
                <a:xfrm>
                  <a:off x="1333" y="854"/>
                  <a:ext cx="435" cy="87"/>
                  <a:chOff x="1565" y="1434"/>
                  <a:chExt cx="3625" cy="725"/>
                </a:xfrm>
              </p:grpSpPr>
              <p:sp>
                <p:nvSpPr>
                  <p:cNvPr id="40497" name="Rectangle 7729">
                    <a:extLst>
                      <a:ext uri="{FF2B5EF4-FFF2-40B4-BE49-F238E27FC236}">
                        <a16:creationId xmlns:a16="http://schemas.microsoft.com/office/drawing/2014/main" id="{979DE2C1-B3E0-362E-BA60-D8AB6D9B4E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98" name="Rectangle 7730">
                    <a:extLst>
                      <a:ext uri="{FF2B5EF4-FFF2-40B4-BE49-F238E27FC236}">
                        <a16:creationId xmlns:a16="http://schemas.microsoft.com/office/drawing/2014/main" id="{44B71A36-00B4-9CC0-C0E1-9243BC20C4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499" name="Rectangle 7731">
                    <a:extLst>
                      <a:ext uri="{FF2B5EF4-FFF2-40B4-BE49-F238E27FC236}">
                        <a16:creationId xmlns:a16="http://schemas.microsoft.com/office/drawing/2014/main" id="{E4A9039E-9B95-CD6F-15DA-9151781C49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00" name="Rectangle 7732">
                    <a:extLst>
                      <a:ext uri="{FF2B5EF4-FFF2-40B4-BE49-F238E27FC236}">
                        <a16:creationId xmlns:a16="http://schemas.microsoft.com/office/drawing/2014/main" id="{60B89443-A3DC-404F-3DAF-D78ACC53C1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01" name="Rectangle 7733">
                    <a:extLst>
                      <a:ext uri="{FF2B5EF4-FFF2-40B4-BE49-F238E27FC236}">
                        <a16:creationId xmlns:a16="http://schemas.microsoft.com/office/drawing/2014/main" id="{348096E1-BD2C-81F5-2EAD-0B24248C4B9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02" name="Group 7734">
                  <a:extLst>
                    <a:ext uri="{FF2B5EF4-FFF2-40B4-BE49-F238E27FC236}">
                      <a16:creationId xmlns:a16="http://schemas.microsoft.com/office/drawing/2014/main" id="{08F08BBF-DDB7-C579-782C-8BDCF1E3221E}"/>
                    </a:ext>
                  </a:extLst>
                </p:cNvPr>
                <p:cNvGrpSpPr>
                  <a:grpSpLocks/>
                </p:cNvGrpSpPr>
                <p:nvPr/>
              </p:nvGrpSpPr>
              <p:grpSpPr bwMode="auto">
                <a:xfrm>
                  <a:off x="898" y="941"/>
                  <a:ext cx="435" cy="87"/>
                  <a:chOff x="1565" y="1434"/>
                  <a:chExt cx="3625" cy="725"/>
                </a:xfrm>
              </p:grpSpPr>
              <p:sp>
                <p:nvSpPr>
                  <p:cNvPr id="40503" name="Rectangle 7735">
                    <a:extLst>
                      <a:ext uri="{FF2B5EF4-FFF2-40B4-BE49-F238E27FC236}">
                        <a16:creationId xmlns:a16="http://schemas.microsoft.com/office/drawing/2014/main" id="{37F61E4C-A8AB-CF6B-13B7-ADCAC13AAC7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04" name="Rectangle 7736">
                    <a:extLst>
                      <a:ext uri="{FF2B5EF4-FFF2-40B4-BE49-F238E27FC236}">
                        <a16:creationId xmlns:a16="http://schemas.microsoft.com/office/drawing/2014/main" id="{301545E9-39C8-4A00-7E3F-270B18FA750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05" name="Rectangle 7737">
                    <a:extLst>
                      <a:ext uri="{FF2B5EF4-FFF2-40B4-BE49-F238E27FC236}">
                        <a16:creationId xmlns:a16="http://schemas.microsoft.com/office/drawing/2014/main" id="{6AB6CAC1-4E2A-5D51-3E2B-F3356E05E8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06" name="Rectangle 7738">
                    <a:extLst>
                      <a:ext uri="{FF2B5EF4-FFF2-40B4-BE49-F238E27FC236}">
                        <a16:creationId xmlns:a16="http://schemas.microsoft.com/office/drawing/2014/main" id="{8430799D-C89A-8A03-E81D-E367216FD1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07" name="Rectangle 7739">
                    <a:extLst>
                      <a:ext uri="{FF2B5EF4-FFF2-40B4-BE49-F238E27FC236}">
                        <a16:creationId xmlns:a16="http://schemas.microsoft.com/office/drawing/2014/main" id="{23E8758D-7F65-9682-A2EA-A2D9DA950B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08" name="Group 7740">
                  <a:extLst>
                    <a:ext uri="{FF2B5EF4-FFF2-40B4-BE49-F238E27FC236}">
                      <a16:creationId xmlns:a16="http://schemas.microsoft.com/office/drawing/2014/main" id="{0DBDD4DF-D2AE-2AE2-E436-F22085E1107A}"/>
                    </a:ext>
                  </a:extLst>
                </p:cNvPr>
                <p:cNvGrpSpPr>
                  <a:grpSpLocks/>
                </p:cNvGrpSpPr>
                <p:nvPr/>
              </p:nvGrpSpPr>
              <p:grpSpPr bwMode="auto">
                <a:xfrm>
                  <a:off x="1333" y="941"/>
                  <a:ext cx="435" cy="87"/>
                  <a:chOff x="1565" y="1434"/>
                  <a:chExt cx="3625" cy="725"/>
                </a:xfrm>
              </p:grpSpPr>
              <p:sp>
                <p:nvSpPr>
                  <p:cNvPr id="40509" name="Rectangle 7741">
                    <a:extLst>
                      <a:ext uri="{FF2B5EF4-FFF2-40B4-BE49-F238E27FC236}">
                        <a16:creationId xmlns:a16="http://schemas.microsoft.com/office/drawing/2014/main" id="{2DFC74C8-383A-74FE-9F88-A0C2582E6E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0" name="Rectangle 7742">
                    <a:extLst>
                      <a:ext uri="{FF2B5EF4-FFF2-40B4-BE49-F238E27FC236}">
                        <a16:creationId xmlns:a16="http://schemas.microsoft.com/office/drawing/2014/main" id="{8B4B4A48-8A99-94DD-7E3A-7A718CD7EA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1" name="Rectangle 7743">
                    <a:extLst>
                      <a:ext uri="{FF2B5EF4-FFF2-40B4-BE49-F238E27FC236}">
                        <a16:creationId xmlns:a16="http://schemas.microsoft.com/office/drawing/2014/main" id="{1B0FF742-E870-E090-D85E-B0C88A3573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2" name="Rectangle 7744">
                    <a:extLst>
                      <a:ext uri="{FF2B5EF4-FFF2-40B4-BE49-F238E27FC236}">
                        <a16:creationId xmlns:a16="http://schemas.microsoft.com/office/drawing/2014/main" id="{81BB707E-6282-7F56-2722-1736730568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3" name="Rectangle 7745">
                    <a:extLst>
                      <a:ext uri="{FF2B5EF4-FFF2-40B4-BE49-F238E27FC236}">
                        <a16:creationId xmlns:a16="http://schemas.microsoft.com/office/drawing/2014/main" id="{B5F17266-BFBF-ED38-7885-F332FE2F771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14" name="Group 7746">
                  <a:extLst>
                    <a:ext uri="{FF2B5EF4-FFF2-40B4-BE49-F238E27FC236}">
                      <a16:creationId xmlns:a16="http://schemas.microsoft.com/office/drawing/2014/main" id="{24584B00-C07E-313A-CD6D-A4DA47A537AE}"/>
                    </a:ext>
                  </a:extLst>
                </p:cNvPr>
                <p:cNvGrpSpPr>
                  <a:grpSpLocks/>
                </p:cNvGrpSpPr>
                <p:nvPr/>
              </p:nvGrpSpPr>
              <p:grpSpPr bwMode="auto">
                <a:xfrm>
                  <a:off x="898" y="1028"/>
                  <a:ext cx="435" cy="87"/>
                  <a:chOff x="1565" y="1434"/>
                  <a:chExt cx="3625" cy="725"/>
                </a:xfrm>
              </p:grpSpPr>
              <p:sp>
                <p:nvSpPr>
                  <p:cNvPr id="40515" name="Rectangle 7747">
                    <a:extLst>
                      <a:ext uri="{FF2B5EF4-FFF2-40B4-BE49-F238E27FC236}">
                        <a16:creationId xmlns:a16="http://schemas.microsoft.com/office/drawing/2014/main" id="{751C8BA3-1362-7BA5-5900-62120F22D0D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6" name="Rectangle 7748">
                    <a:extLst>
                      <a:ext uri="{FF2B5EF4-FFF2-40B4-BE49-F238E27FC236}">
                        <a16:creationId xmlns:a16="http://schemas.microsoft.com/office/drawing/2014/main" id="{26E381FF-7527-91C1-6A57-A35006E2EB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7" name="Rectangle 7749">
                    <a:extLst>
                      <a:ext uri="{FF2B5EF4-FFF2-40B4-BE49-F238E27FC236}">
                        <a16:creationId xmlns:a16="http://schemas.microsoft.com/office/drawing/2014/main" id="{B229F779-93FC-7766-7D10-7FD3824A9F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8" name="Rectangle 7750">
                    <a:extLst>
                      <a:ext uri="{FF2B5EF4-FFF2-40B4-BE49-F238E27FC236}">
                        <a16:creationId xmlns:a16="http://schemas.microsoft.com/office/drawing/2014/main" id="{C80650E8-99C4-20C4-EABF-FD274B5C15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19" name="Rectangle 7751">
                    <a:extLst>
                      <a:ext uri="{FF2B5EF4-FFF2-40B4-BE49-F238E27FC236}">
                        <a16:creationId xmlns:a16="http://schemas.microsoft.com/office/drawing/2014/main" id="{892FB2A1-FEAF-BE03-404F-73BB54D6DFC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20" name="Group 7752">
                  <a:extLst>
                    <a:ext uri="{FF2B5EF4-FFF2-40B4-BE49-F238E27FC236}">
                      <a16:creationId xmlns:a16="http://schemas.microsoft.com/office/drawing/2014/main" id="{2F788F53-23BF-053D-4767-04244C313CFF}"/>
                    </a:ext>
                  </a:extLst>
                </p:cNvPr>
                <p:cNvGrpSpPr>
                  <a:grpSpLocks/>
                </p:cNvGrpSpPr>
                <p:nvPr/>
              </p:nvGrpSpPr>
              <p:grpSpPr bwMode="auto">
                <a:xfrm>
                  <a:off x="1333" y="1028"/>
                  <a:ext cx="435" cy="87"/>
                  <a:chOff x="1565" y="1434"/>
                  <a:chExt cx="3625" cy="725"/>
                </a:xfrm>
              </p:grpSpPr>
              <p:sp>
                <p:nvSpPr>
                  <p:cNvPr id="40521" name="Rectangle 7753">
                    <a:extLst>
                      <a:ext uri="{FF2B5EF4-FFF2-40B4-BE49-F238E27FC236}">
                        <a16:creationId xmlns:a16="http://schemas.microsoft.com/office/drawing/2014/main" id="{8EB023FF-C073-831F-8724-80AC3A76F0D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22" name="Rectangle 7754">
                    <a:extLst>
                      <a:ext uri="{FF2B5EF4-FFF2-40B4-BE49-F238E27FC236}">
                        <a16:creationId xmlns:a16="http://schemas.microsoft.com/office/drawing/2014/main" id="{6BC4081C-7DCC-9A30-C6C6-F7E2D8FC88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23" name="Rectangle 7755">
                    <a:extLst>
                      <a:ext uri="{FF2B5EF4-FFF2-40B4-BE49-F238E27FC236}">
                        <a16:creationId xmlns:a16="http://schemas.microsoft.com/office/drawing/2014/main" id="{0FF2A72F-3F5C-25B7-527A-C29D0BE024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24" name="Rectangle 7756">
                    <a:extLst>
                      <a:ext uri="{FF2B5EF4-FFF2-40B4-BE49-F238E27FC236}">
                        <a16:creationId xmlns:a16="http://schemas.microsoft.com/office/drawing/2014/main" id="{6B561FC1-9493-282C-4D6F-8D18EE43A95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25" name="Rectangle 7757">
                    <a:extLst>
                      <a:ext uri="{FF2B5EF4-FFF2-40B4-BE49-F238E27FC236}">
                        <a16:creationId xmlns:a16="http://schemas.microsoft.com/office/drawing/2014/main" id="{F6183913-D6B4-0BB1-7D85-621AFE91843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26" name="Group 7758">
                  <a:extLst>
                    <a:ext uri="{FF2B5EF4-FFF2-40B4-BE49-F238E27FC236}">
                      <a16:creationId xmlns:a16="http://schemas.microsoft.com/office/drawing/2014/main" id="{1F8C4C1A-CAA8-A905-232A-24C7F3E1D39F}"/>
                    </a:ext>
                  </a:extLst>
                </p:cNvPr>
                <p:cNvGrpSpPr>
                  <a:grpSpLocks/>
                </p:cNvGrpSpPr>
                <p:nvPr/>
              </p:nvGrpSpPr>
              <p:grpSpPr bwMode="auto">
                <a:xfrm>
                  <a:off x="898" y="1115"/>
                  <a:ext cx="435" cy="87"/>
                  <a:chOff x="1565" y="1434"/>
                  <a:chExt cx="3625" cy="725"/>
                </a:xfrm>
              </p:grpSpPr>
              <p:sp>
                <p:nvSpPr>
                  <p:cNvPr id="40527" name="Rectangle 7759">
                    <a:extLst>
                      <a:ext uri="{FF2B5EF4-FFF2-40B4-BE49-F238E27FC236}">
                        <a16:creationId xmlns:a16="http://schemas.microsoft.com/office/drawing/2014/main" id="{ACD12FBE-7128-7301-E22B-82C97D6096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28" name="Rectangle 7760">
                    <a:extLst>
                      <a:ext uri="{FF2B5EF4-FFF2-40B4-BE49-F238E27FC236}">
                        <a16:creationId xmlns:a16="http://schemas.microsoft.com/office/drawing/2014/main" id="{B4D6CD35-48FC-A2B4-8F5C-453A2B17A5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29" name="Rectangle 7761">
                    <a:extLst>
                      <a:ext uri="{FF2B5EF4-FFF2-40B4-BE49-F238E27FC236}">
                        <a16:creationId xmlns:a16="http://schemas.microsoft.com/office/drawing/2014/main" id="{EF76BD45-4034-66D1-6C32-8867CC968EF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30" name="Rectangle 7762">
                    <a:extLst>
                      <a:ext uri="{FF2B5EF4-FFF2-40B4-BE49-F238E27FC236}">
                        <a16:creationId xmlns:a16="http://schemas.microsoft.com/office/drawing/2014/main" id="{C3F70C0F-FB7E-D711-E4C1-58577D93FE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31" name="Rectangle 7763">
                    <a:extLst>
                      <a:ext uri="{FF2B5EF4-FFF2-40B4-BE49-F238E27FC236}">
                        <a16:creationId xmlns:a16="http://schemas.microsoft.com/office/drawing/2014/main" id="{85772C89-0129-7F90-E73C-4DCE174735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32" name="Group 7764">
                  <a:extLst>
                    <a:ext uri="{FF2B5EF4-FFF2-40B4-BE49-F238E27FC236}">
                      <a16:creationId xmlns:a16="http://schemas.microsoft.com/office/drawing/2014/main" id="{2E4C0946-5B3E-13A8-0D17-41CA21DAE05F}"/>
                    </a:ext>
                  </a:extLst>
                </p:cNvPr>
                <p:cNvGrpSpPr>
                  <a:grpSpLocks/>
                </p:cNvGrpSpPr>
                <p:nvPr/>
              </p:nvGrpSpPr>
              <p:grpSpPr bwMode="auto">
                <a:xfrm>
                  <a:off x="1333" y="1115"/>
                  <a:ext cx="435" cy="87"/>
                  <a:chOff x="1565" y="1434"/>
                  <a:chExt cx="3625" cy="725"/>
                </a:xfrm>
              </p:grpSpPr>
              <p:sp>
                <p:nvSpPr>
                  <p:cNvPr id="40533" name="Rectangle 7765">
                    <a:extLst>
                      <a:ext uri="{FF2B5EF4-FFF2-40B4-BE49-F238E27FC236}">
                        <a16:creationId xmlns:a16="http://schemas.microsoft.com/office/drawing/2014/main" id="{6CB8B097-A081-3BE7-EB21-660D47C78C5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34" name="Rectangle 7766">
                    <a:extLst>
                      <a:ext uri="{FF2B5EF4-FFF2-40B4-BE49-F238E27FC236}">
                        <a16:creationId xmlns:a16="http://schemas.microsoft.com/office/drawing/2014/main" id="{D137045E-8FD9-8595-66ED-6823A2EEE7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35" name="Rectangle 7767">
                    <a:extLst>
                      <a:ext uri="{FF2B5EF4-FFF2-40B4-BE49-F238E27FC236}">
                        <a16:creationId xmlns:a16="http://schemas.microsoft.com/office/drawing/2014/main" id="{317C55FF-BB83-D8AE-66FF-1EDDCC0E41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36" name="Rectangle 7768">
                    <a:extLst>
                      <a:ext uri="{FF2B5EF4-FFF2-40B4-BE49-F238E27FC236}">
                        <a16:creationId xmlns:a16="http://schemas.microsoft.com/office/drawing/2014/main" id="{D44F3269-EB16-C35E-8938-BB06A432359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37" name="Rectangle 7769">
                    <a:extLst>
                      <a:ext uri="{FF2B5EF4-FFF2-40B4-BE49-F238E27FC236}">
                        <a16:creationId xmlns:a16="http://schemas.microsoft.com/office/drawing/2014/main" id="{F19152E8-3C95-A90E-C997-B38833FBD1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38" name="Group 7770">
                  <a:extLst>
                    <a:ext uri="{FF2B5EF4-FFF2-40B4-BE49-F238E27FC236}">
                      <a16:creationId xmlns:a16="http://schemas.microsoft.com/office/drawing/2014/main" id="{6FF7DC13-ECD6-AB0D-DB6F-8BDC87A9BC37}"/>
                    </a:ext>
                  </a:extLst>
                </p:cNvPr>
                <p:cNvGrpSpPr>
                  <a:grpSpLocks/>
                </p:cNvGrpSpPr>
                <p:nvPr/>
              </p:nvGrpSpPr>
              <p:grpSpPr bwMode="auto">
                <a:xfrm>
                  <a:off x="898" y="1202"/>
                  <a:ext cx="435" cy="87"/>
                  <a:chOff x="1565" y="1434"/>
                  <a:chExt cx="3625" cy="725"/>
                </a:xfrm>
              </p:grpSpPr>
              <p:sp>
                <p:nvSpPr>
                  <p:cNvPr id="40539" name="Rectangle 7771">
                    <a:extLst>
                      <a:ext uri="{FF2B5EF4-FFF2-40B4-BE49-F238E27FC236}">
                        <a16:creationId xmlns:a16="http://schemas.microsoft.com/office/drawing/2014/main" id="{819DF182-1C51-E122-F8A5-BD3370238D0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0" name="Rectangle 7772">
                    <a:extLst>
                      <a:ext uri="{FF2B5EF4-FFF2-40B4-BE49-F238E27FC236}">
                        <a16:creationId xmlns:a16="http://schemas.microsoft.com/office/drawing/2014/main" id="{CD34E144-35C4-1756-FDEF-0656564EA6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1" name="Rectangle 7773">
                    <a:extLst>
                      <a:ext uri="{FF2B5EF4-FFF2-40B4-BE49-F238E27FC236}">
                        <a16:creationId xmlns:a16="http://schemas.microsoft.com/office/drawing/2014/main" id="{998C8813-E702-FFD5-72D0-004F6376A2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2" name="Rectangle 7774">
                    <a:extLst>
                      <a:ext uri="{FF2B5EF4-FFF2-40B4-BE49-F238E27FC236}">
                        <a16:creationId xmlns:a16="http://schemas.microsoft.com/office/drawing/2014/main" id="{8E3FB56D-EE64-4DF4-43AC-FD00F6B7A75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3" name="Rectangle 7775">
                    <a:extLst>
                      <a:ext uri="{FF2B5EF4-FFF2-40B4-BE49-F238E27FC236}">
                        <a16:creationId xmlns:a16="http://schemas.microsoft.com/office/drawing/2014/main" id="{E7871F2D-8F37-8D20-99A4-2B72F09CD19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44" name="Group 7776">
                  <a:extLst>
                    <a:ext uri="{FF2B5EF4-FFF2-40B4-BE49-F238E27FC236}">
                      <a16:creationId xmlns:a16="http://schemas.microsoft.com/office/drawing/2014/main" id="{D827CD78-8A7B-F28B-DAEB-F74198A05153}"/>
                    </a:ext>
                  </a:extLst>
                </p:cNvPr>
                <p:cNvGrpSpPr>
                  <a:grpSpLocks/>
                </p:cNvGrpSpPr>
                <p:nvPr/>
              </p:nvGrpSpPr>
              <p:grpSpPr bwMode="auto">
                <a:xfrm>
                  <a:off x="1333" y="1202"/>
                  <a:ext cx="435" cy="87"/>
                  <a:chOff x="1565" y="1434"/>
                  <a:chExt cx="3625" cy="725"/>
                </a:xfrm>
              </p:grpSpPr>
              <p:sp>
                <p:nvSpPr>
                  <p:cNvPr id="40545" name="Rectangle 7777">
                    <a:extLst>
                      <a:ext uri="{FF2B5EF4-FFF2-40B4-BE49-F238E27FC236}">
                        <a16:creationId xmlns:a16="http://schemas.microsoft.com/office/drawing/2014/main" id="{1D57DE0E-9571-7F85-3012-F636228DB5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6" name="Rectangle 7778">
                    <a:extLst>
                      <a:ext uri="{FF2B5EF4-FFF2-40B4-BE49-F238E27FC236}">
                        <a16:creationId xmlns:a16="http://schemas.microsoft.com/office/drawing/2014/main" id="{433AB896-37AC-2DEE-99A9-B2050F2822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7" name="Rectangle 7779">
                    <a:extLst>
                      <a:ext uri="{FF2B5EF4-FFF2-40B4-BE49-F238E27FC236}">
                        <a16:creationId xmlns:a16="http://schemas.microsoft.com/office/drawing/2014/main" id="{9C559F52-39FE-7C3A-A778-8C12A1A83B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8" name="Rectangle 7780">
                    <a:extLst>
                      <a:ext uri="{FF2B5EF4-FFF2-40B4-BE49-F238E27FC236}">
                        <a16:creationId xmlns:a16="http://schemas.microsoft.com/office/drawing/2014/main" id="{EF3F6505-F2FD-1D5B-B9F7-4C4F341A976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49" name="Rectangle 7781">
                    <a:extLst>
                      <a:ext uri="{FF2B5EF4-FFF2-40B4-BE49-F238E27FC236}">
                        <a16:creationId xmlns:a16="http://schemas.microsoft.com/office/drawing/2014/main" id="{2BC04C94-970B-4992-F13C-EBE74C6EE8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50" name="Group 7782">
                  <a:extLst>
                    <a:ext uri="{FF2B5EF4-FFF2-40B4-BE49-F238E27FC236}">
                      <a16:creationId xmlns:a16="http://schemas.microsoft.com/office/drawing/2014/main" id="{CBCB6C16-2D70-C967-170A-41C3EF1FD59D}"/>
                    </a:ext>
                  </a:extLst>
                </p:cNvPr>
                <p:cNvGrpSpPr>
                  <a:grpSpLocks/>
                </p:cNvGrpSpPr>
                <p:nvPr/>
              </p:nvGrpSpPr>
              <p:grpSpPr bwMode="auto">
                <a:xfrm>
                  <a:off x="898" y="1289"/>
                  <a:ext cx="435" cy="87"/>
                  <a:chOff x="1565" y="1434"/>
                  <a:chExt cx="3625" cy="725"/>
                </a:xfrm>
              </p:grpSpPr>
              <p:sp>
                <p:nvSpPr>
                  <p:cNvPr id="40551" name="Rectangle 7783">
                    <a:extLst>
                      <a:ext uri="{FF2B5EF4-FFF2-40B4-BE49-F238E27FC236}">
                        <a16:creationId xmlns:a16="http://schemas.microsoft.com/office/drawing/2014/main" id="{A2FFDCF1-9898-A7DB-FBEA-3095789E67C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52" name="Rectangle 7784">
                    <a:extLst>
                      <a:ext uri="{FF2B5EF4-FFF2-40B4-BE49-F238E27FC236}">
                        <a16:creationId xmlns:a16="http://schemas.microsoft.com/office/drawing/2014/main" id="{B873DF59-D214-300B-2891-32D4700016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53" name="Rectangle 7785">
                    <a:extLst>
                      <a:ext uri="{FF2B5EF4-FFF2-40B4-BE49-F238E27FC236}">
                        <a16:creationId xmlns:a16="http://schemas.microsoft.com/office/drawing/2014/main" id="{F4EE9F61-BB38-408A-A9A9-2DEDD82CD72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54" name="Rectangle 7786">
                    <a:extLst>
                      <a:ext uri="{FF2B5EF4-FFF2-40B4-BE49-F238E27FC236}">
                        <a16:creationId xmlns:a16="http://schemas.microsoft.com/office/drawing/2014/main" id="{C71DD384-C222-D0BF-2693-E623076A7F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55" name="Rectangle 7787">
                    <a:extLst>
                      <a:ext uri="{FF2B5EF4-FFF2-40B4-BE49-F238E27FC236}">
                        <a16:creationId xmlns:a16="http://schemas.microsoft.com/office/drawing/2014/main" id="{F8B08BA6-6E9B-6B42-BF7B-1CDBDEC471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56" name="Group 7788">
                  <a:extLst>
                    <a:ext uri="{FF2B5EF4-FFF2-40B4-BE49-F238E27FC236}">
                      <a16:creationId xmlns:a16="http://schemas.microsoft.com/office/drawing/2014/main" id="{30000888-55E4-575A-A772-34B3061EEFA7}"/>
                    </a:ext>
                  </a:extLst>
                </p:cNvPr>
                <p:cNvGrpSpPr>
                  <a:grpSpLocks/>
                </p:cNvGrpSpPr>
                <p:nvPr/>
              </p:nvGrpSpPr>
              <p:grpSpPr bwMode="auto">
                <a:xfrm>
                  <a:off x="1333" y="1289"/>
                  <a:ext cx="435" cy="87"/>
                  <a:chOff x="1565" y="1434"/>
                  <a:chExt cx="3625" cy="725"/>
                </a:xfrm>
              </p:grpSpPr>
              <p:sp>
                <p:nvSpPr>
                  <p:cNvPr id="40557" name="Rectangle 7789">
                    <a:extLst>
                      <a:ext uri="{FF2B5EF4-FFF2-40B4-BE49-F238E27FC236}">
                        <a16:creationId xmlns:a16="http://schemas.microsoft.com/office/drawing/2014/main" id="{6FBD695A-1A52-4319-935F-C7F4DF6252E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58" name="Rectangle 7790">
                    <a:extLst>
                      <a:ext uri="{FF2B5EF4-FFF2-40B4-BE49-F238E27FC236}">
                        <a16:creationId xmlns:a16="http://schemas.microsoft.com/office/drawing/2014/main" id="{C03F1D3A-7311-8778-F9CB-D2C3435E4A0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59" name="Rectangle 7791">
                    <a:extLst>
                      <a:ext uri="{FF2B5EF4-FFF2-40B4-BE49-F238E27FC236}">
                        <a16:creationId xmlns:a16="http://schemas.microsoft.com/office/drawing/2014/main" id="{2CCB9D84-66B6-0C78-7062-18D1481FE4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60" name="Rectangle 7792">
                    <a:extLst>
                      <a:ext uri="{FF2B5EF4-FFF2-40B4-BE49-F238E27FC236}">
                        <a16:creationId xmlns:a16="http://schemas.microsoft.com/office/drawing/2014/main" id="{0709F1CB-F2A9-83D7-3B37-471353C861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61" name="Rectangle 7793">
                    <a:extLst>
                      <a:ext uri="{FF2B5EF4-FFF2-40B4-BE49-F238E27FC236}">
                        <a16:creationId xmlns:a16="http://schemas.microsoft.com/office/drawing/2014/main" id="{17F5026F-2025-E91D-9B13-5C30F008EA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62" name="Group 7794">
                  <a:extLst>
                    <a:ext uri="{FF2B5EF4-FFF2-40B4-BE49-F238E27FC236}">
                      <a16:creationId xmlns:a16="http://schemas.microsoft.com/office/drawing/2014/main" id="{A5861581-4741-3FCD-3303-6D26F67B6C0C}"/>
                    </a:ext>
                  </a:extLst>
                </p:cNvPr>
                <p:cNvGrpSpPr>
                  <a:grpSpLocks/>
                </p:cNvGrpSpPr>
                <p:nvPr/>
              </p:nvGrpSpPr>
              <p:grpSpPr bwMode="auto">
                <a:xfrm>
                  <a:off x="898" y="1376"/>
                  <a:ext cx="435" cy="87"/>
                  <a:chOff x="1565" y="1434"/>
                  <a:chExt cx="3625" cy="725"/>
                </a:xfrm>
              </p:grpSpPr>
              <p:sp>
                <p:nvSpPr>
                  <p:cNvPr id="40563" name="Rectangle 7795">
                    <a:extLst>
                      <a:ext uri="{FF2B5EF4-FFF2-40B4-BE49-F238E27FC236}">
                        <a16:creationId xmlns:a16="http://schemas.microsoft.com/office/drawing/2014/main" id="{BC21244A-D97F-B041-2B6F-775D306F9E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64" name="Rectangle 7796">
                    <a:extLst>
                      <a:ext uri="{FF2B5EF4-FFF2-40B4-BE49-F238E27FC236}">
                        <a16:creationId xmlns:a16="http://schemas.microsoft.com/office/drawing/2014/main" id="{BD797B12-A57F-E5C6-4AEF-B7C5E86341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65" name="Rectangle 7797">
                    <a:extLst>
                      <a:ext uri="{FF2B5EF4-FFF2-40B4-BE49-F238E27FC236}">
                        <a16:creationId xmlns:a16="http://schemas.microsoft.com/office/drawing/2014/main" id="{1238877B-22C0-D095-D2D5-8A0EE5C8FFC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66" name="Rectangle 7798">
                    <a:extLst>
                      <a:ext uri="{FF2B5EF4-FFF2-40B4-BE49-F238E27FC236}">
                        <a16:creationId xmlns:a16="http://schemas.microsoft.com/office/drawing/2014/main" id="{68A02FC1-0E53-F91E-10E0-FA70EF2C4E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67" name="Rectangle 7799">
                    <a:extLst>
                      <a:ext uri="{FF2B5EF4-FFF2-40B4-BE49-F238E27FC236}">
                        <a16:creationId xmlns:a16="http://schemas.microsoft.com/office/drawing/2014/main" id="{B30A1CAC-979D-A09F-5EBF-E6F16FB256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68" name="Group 7800">
                  <a:extLst>
                    <a:ext uri="{FF2B5EF4-FFF2-40B4-BE49-F238E27FC236}">
                      <a16:creationId xmlns:a16="http://schemas.microsoft.com/office/drawing/2014/main" id="{F26B2FA6-6393-082E-D643-4D8CFA331DFA}"/>
                    </a:ext>
                  </a:extLst>
                </p:cNvPr>
                <p:cNvGrpSpPr>
                  <a:grpSpLocks/>
                </p:cNvGrpSpPr>
                <p:nvPr/>
              </p:nvGrpSpPr>
              <p:grpSpPr bwMode="auto">
                <a:xfrm>
                  <a:off x="1333" y="1376"/>
                  <a:ext cx="435" cy="87"/>
                  <a:chOff x="1565" y="1434"/>
                  <a:chExt cx="3625" cy="725"/>
                </a:xfrm>
              </p:grpSpPr>
              <p:sp>
                <p:nvSpPr>
                  <p:cNvPr id="40569" name="Rectangle 7801">
                    <a:extLst>
                      <a:ext uri="{FF2B5EF4-FFF2-40B4-BE49-F238E27FC236}">
                        <a16:creationId xmlns:a16="http://schemas.microsoft.com/office/drawing/2014/main" id="{A565AB9C-E308-4F54-4009-C58CBFF25F4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70" name="Rectangle 7802">
                    <a:extLst>
                      <a:ext uri="{FF2B5EF4-FFF2-40B4-BE49-F238E27FC236}">
                        <a16:creationId xmlns:a16="http://schemas.microsoft.com/office/drawing/2014/main" id="{6901827D-FC28-8C66-4B6E-15B6545580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71" name="Rectangle 7803">
                    <a:extLst>
                      <a:ext uri="{FF2B5EF4-FFF2-40B4-BE49-F238E27FC236}">
                        <a16:creationId xmlns:a16="http://schemas.microsoft.com/office/drawing/2014/main" id="{51C8B787-9333-D80A-096C-D49CE19ADF5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72" name="Rectangle 7804">
                    <a:extLst>
                      <a:ext uri="{FF2B5EF4-FFF2-40B4-BE49-F238E27FC236}">
                        <a16:creationId xmlns:a16="http://schemas.microsoft.com/office/drawing/2014/main" id="{B1A4F9DC-E13A-11F2-7BBE-C28E2DC5F0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73" name="Rectangle 7805">
                    <a:extLst>
                      <a:ext uri="{FF2B5EF4-FFF2-40B4-BE49-F238E27FC236}">
                        <a16:creationId xmlns:a16="http://schemas.microsoft.com/office/drawing/2014/main" id="{590DEF93-B92F-BE3A-CF1A-665BAC4CC5C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574" name="Rectangle 7806">
                <a:extLst>
                  <a:ext uri="{FF2B5EF4-FFF2-40B4-BE49-F238E27FC236}">
                    <a16:creationId xmlns:a16="http://schemas.microsoft.com/office/drawing/2014/main" id="{911EC549-1A79-9A38-36E0-C394DCB2F943}"/>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75" name="Group 7807">
              <a:extLst>
                <a:ext uri="{FF2B5EF4-FFF2-40B4-BE49-F238E27FC236}">
                  <a16:creationId xmlns:a16="http://schemas.microsoft.com/office/drawing/2014/main" id="{90ADFFC5-538A-259C-0079-7A9E68B47536}"/>
                </a:ext>
              </a:extLst>
            </p:cNvPr>
            <p:cNvGrpSpPr>
              <a:grpSpLocks/>
            </p:cNvGrpSpPr>
            <p:nvPr/>
          </p:nvGrpSpPr>
          <p:grpSpPr bwMode="auto">
            <a:xfrm>
              <a:off x="1547" y="1839"/>
              <a:ext cx="681" cy="682"/>
              <a:chOff x="898" y="593"/>
              <a:chExt cx="870" cy="870"/>
            </a:xfrm>
          </p:grpSpPr>
          <p:grpSp>
            <p:nvGrpSpPr>
              <p:cNvPr id="40576" name="Group 7808">
                <a:extLst>
                  <a:ext uri="{FF2B5EF4-FFF2-40B4-BE49-F238E27FC236}">
                    <a16:creationId xmlns:a16="http://schemas.microsoft.com/office/drawing/2014/main" id="{087C5D83-3FEF-BA6D-15B5-D03EA1ED2D7E}"/>
                  </a:ext>
                </a:extLst>
              </p:cNvPr>
              <p:cNvGrpSpPr>
                <a:grpSpLocks/>
              </p:cNvGrpSpPr>
              <p:nvPr/>
            </p:nvGrpSpPr>
            <p:grpSpPr bwMode="auto">
              <a:xfrm>
                <a:off x="898" y="593"/>
                <a:ext cx="870" cy="870"/>
                <a:chOff x="898" y="593"/>
                <a:chExt cx="870" cy="870"/>
              </a:xfrm>
            </p:grpSpPr>
            <p:grpSp>
              <p:nvGrpSpPr>
                <p:cNvPr id="40577" name="Group 7809">
                  <a:extLst>
                    <a:ext uri="{FF2B5EF4-FFF2-40B4-BE49-F238E27FC236}">
                      <a16:creationId xmlns:a16="http://schemas.microsoft.com/office/drawing/2014/main" id="{BB8A8E98-4AA3-5F3F-341E-8D5F00ABD1E4}"/>
                    </a:ext>
                  </a:extLst>
                </p:cNvPr>
                <p:cNvGrpSpPr>
                  <a:grpSpLocks/>
                </p:cNvGrpSpPr>
                <p:nvPr/>
              </p:nvGrpSpPr>
              <p:grpSpPr bwMode="auto">
                <a:xfrm>
                  <a:off x="898" y="593"/>
                  <a:ext cx="435" cy="87"/>
                  <a:chOff x="1565" y="1434"/>
                  <a:chExt cx="3625" cy="725"/>
                </a:xfrm>
              </p:grpSpPr>
              <p:sp>
                <p:nvSpPr>
                  <p:cNvPr id="40578" name="Rectangle 7810">
                    <a:extLst>
                      <a:ext uri="{FF2B5EF4-FFF2-40B4-BE49-F238E27FC236}">
                        <a16:creationId xmlns:a16="http://schemas.microsoft.com/office/drawing/2014/main" id="{829D6BAE-E339-DF30-1745-93B0FB236E7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79" name="Rectangle 7811">
                    <a:extLst>
                      <a:ext uri="{FF2B5EF4-FFF2-40B4-BE49-F238E27FC236}">
                        <a16:creationId xmlns:a16="http://schemas.microsoft.com/office/drawing/2014/main" id="{26CB0B51-9D4F-3D0B-0632-3C923DED8B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80" name="Rectangle 7812">
                    <a:extLst>
                      <a:ext uri="{FF2B5EF4-FFF2-40B4-BE49-F238E27FC236}">
                        <a16:creationId xmlns:a16="http://schemas.microsoft.com/office/drawing/2014/main" id="{ECEF4942-C56F-0EC6-392E-B469797D617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81" name="Rectangle 7813">
                    <a:extLst>
                      <a:ext uri="{FF2B5EF4-FFF2-40B4-BE49-F238E27FC236}">
                        <a16:creationId xmlns:a16="http://schemas.microsoft.com/office/drawing/2014/main" id="{E27A6523-2016-8BE1-60E1-99D7BDAD563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82" name="Rectangle 7814">
                    <a:extLst>
                      <a:ext uri="{FF2B5EF4-FFF2-40B4-BE49-F238E27FC236}">
                        <a16:creationId xmlns:a16="http://schemas.microsoft.com/office/drawing/2014/main" id="{DF504224-4F1C-74AC-DFE6-4A441F0BB78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83" name="Group 7815">
                  <a:extLst>
                    <a:ext uri="{FF2B5EF4-FFF2-40B4-BE49-F238E27FC236}">
                      <a16:creationId xmlns:a16="http://schemas.microsoft.com/office/drawing/2014/main" id="{1C943FD2-EBEE-E2EE-AB8A-7561A0C69A53}"/>
                    </a:ext>
                  </a:extLst>
                </p:cNvPr>
                <p:cNvGrpSpPr>
                  <a:grpSpLocks/>
                </p:cNvGrpSpPr>
                <p:nvPr/>
              </p:nvGrpSpPr>
              <p:grpSpPr bwMode="auto">
                <a:xfrm>
                  <a:off x="1333" y="593"/>
                  <a:ext cx="435" cy="87"/>
                  <a:chOff x="1565" y="1434"/>
                  <a:chExt cx="3625" cy="725"/>
                </a:xfrm>
              </p:grpSpPr>
              <p:sp>
                <p:nvSpPr>
                  <p:cNvPr id="40584" name="Rectangle 7816">
                    <a:extLst>
                      <a:ext uri="{FF2B5EF4-FFF2-40B4-BE49-F238E27FC236}">
                        <a16:creationId xmlns:a16="http://schemas.microsoft.com/office/drawing/2014/main" id="{DB9A4E0E-B7B6-692D-F5AC-5A401F9F36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85" name="Rectangle 7817">
                    <a:extLst>
                      <a:ext uri="{FF2B5EF4-FFF2-40B4-BE49-F238E27FC236}">
                        <a16:creationId xmlns:a16="http://schemas.microsoft.com/office/drawing/2014/main" id="{C6C037B2-E881-EC79-6B44-F6A6C301748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86" name="Rectangle 7818">
                    <a:extLst>
                      <a:ext uri="{FF2B5EF4-FFF2-40B4-BE49-F238E27FC236}">
                        <a16:creationId xmlns:a16="http://schemas.microsoft.com/office/drawing/2014/main" id="{389DD408-26E8-8C20-84EA-A8F88ECB9F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87" name="Rectangle 7819">
                    <a:extLst>
                      <a:ext uri="{FF2B5EF4-FFF2-40B4-BE49-F238E27FC236}">
                        <a16:creationId xmlns:a16="http://schemas.microsoft.com/office/drawing/2014/main" id="{89FE555D-7CA2-D301-2A60-F04EA9BAD9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88" name="Rectangle 7820">
                    <a:extLst>
                      <a:ext uri="{FF2B5EF4-FFF2-40B4-BE49-F238E27FC236}">
                        <a16:creationId xmlns:a16="http://schemas.microsoft.com/office/drawing/2014/main" id="{78FF1365-736F-85AD-90C6-1543CA5C32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89" name="Group 7821">
                  <a:extLst>
                    <a:ext uri="{FF2B5EF4-FFF2-40B4-BE49-F238E27FC236}">
                      <a16:creationId xmlns:a16="http://schemas.microsoft.com/office/drawing/2014/main" id="{257BCC74-CAB2-68E3-2197-B1CB8739977E}"/>
                    </a:ext>
                  </a:extLst>
                </p:cNvPr>
                <p:cNvGrpSpPr>
                  <a:grpSpLocks/>
                </p:cNvGrpSpPr>
                <p:nvPr/>
              </p:nvGrpSpPr>
              <p:grpSpPr bwMode="auto">
                <a:xfrm>
                  <a:off x="898" y="680"/>
                  <a:ext cx="435" cy="87"/>
                  <a:chOff x="1565" y="1434"/>
                  <a:chExt cx="3625" cy="725"/>
                </a:xfrm>
              </p:grpSpPr>
              <p:sp>
                <p:nvSpPr>
                  <p:cNvPr id="40590" name="Rectangle 7822">
                    <a:extLst>
                      <a:ext uri="{FF2B5EF4-FFF2-40B4-BE49-F238E27FC236}">
                        <a16:creationId xmlns:a16="http://schemas.microsoft.com/office/drawing/2014/main" id="{3F58D2E5-AC48-9DE4-3678-78BC04972DE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91" name="Rectangle 7823">
                    <a:extLst>
                      <a:ext uri="{FF2B5EF4-FFF2-40B4-BE49-F238E27FC236}">
                        <a16:creationId xmlns:a16="http://schemas.microsoft.com/office/drawing/2014/main" id="{11505630-FACB-EAED-2D44-E7D93703E34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92" name="Rectangle 7824">
                    <a:extLst>
                      <a:ext uri="{FF2B5EF4-FFF2-40B4-BE49-F238E27FC236}">
                        <a16:creationId xmlns:a16="http://schemas.microsoft.com/office/drawing/2014/main" id="{ED982ACB-A744-949D-4223-996125B2D34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93" name="Rectangle 7825">
                    <a:extLst>
                      <a:ext uri="{FF2B5EF4-FFF2-40B4-BE49-F238E27FC236}">
                        <a16:creationId xmlns:a16="http://schemas.microsoft.com/office/drawing/2014/main" id="{8DF24BD9-0AAA-DABF-6254-426FE13ADF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94" name="Rectangle 7826">
                    <a:extLst>
                      <a:ext uri="{FF2B5EF4-FFF2-40B4-BE49-F238E27FC236}">
                        <a16:creationId xmlns:a16="http://schemas.microsoft.com/office/drawing/2014/main" id="{23873AAD-46FE-9BE3-23F6-C5095EA2A8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595" name="Group 7827">
                  <a:extLst>
                    <a:ext uri="{FF2B5EF4-FFF2-40B4-BE49-F238E27FC236}">
                      <a16:creationId xmlns:a16="http://schemas.microsoft.com/office/drawing/2014/main" id="{2BB4E34E-FF62-8579-F5F0-BB8F1DCC18C1}"/>
                    </a:ext>
                  </a:extLst>
                </p:cNvPr>
                <p:cNvGrpSpPr>
                  <a:grpSpLocks/>
                </p:cNvGrpSpPr>
                <p:nvPr/>
              </p:nvGrpSpPr>
              <p:grpSpPr bwMode="auto">
                <a:xfrm>
                  <a:off x="1333" y="680"/>
                  <a:ext cx="435" cy="87"/>
                  <a:chOff x="1565" y="1434"/>
                  <a:chExt cx="3625" cy="725"/>
                </a:xfrm>
              </p:grpSpPr>
              <p:sp>
                <p:nvSpPr>
                  <p:cNvPr id="40596" name="Rectangle 7828">
                    <a:extLst>
                      <a:ext uri="{FF2B5EF4-FFF2-40B4-BE49-F238E27FC236}">
                        <a16:creationId xmlns:a16="http://schemas.microsoft.com/office/drawing/2014/main" id="{C7D9B1A9-FCE9-C206-2123-57D861856E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97" name="Rectangle 7829">
                    <a:extLst>
                      <a:ext uri="{FF2B5EF4-FFF2-40B4-BE49-F238E27FC236}">
                        <a16:creationId xmlns:a16="http://schemas.microsoft.com/office/drawing/2014/main" id="{C0ED40A7-311E-1E92-6DEC-4808DCC98F0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98" name="Rectangle 7830">
                    <a:extLst>
                      <a:ext uri="{FF2B5EF4-FFF2-40B4-BE49-F238E27FC236}">
                        <a16:creationId xmlns:a16="http://schemas.microsoft.com/office/drawing/2014/main" id="{0D7B9B7D-D141-9CDA-7BBE-15B4387CC2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599" name="Rectangle 7831">
                    <a:extLst>
                      <a:ext uri="{FF2B5EF4-FFF2-40B4-BE49-F238E27FC236}">
                        <a16:creationId xmlns:a16="http://schemas.microsoft.com/office/drawing/2014/main" id="{8DA68015-19B6-FD2D-374C-F9C99D78D4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00" name="Rectangle 7832">
                    <a:extLst>
                      <a:ext uri="{FF2B5EF4-FFF2-40B4-BE49-F238E27FC236}">
                        <a16:creationId xmlns:a16="http://schemas.microsoft.com/office/drawing/2014/main" id="{3D3765FD-DF1F-D0C2-F8A5-B2D820AA98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01" name="Group 7833">
                  <a:extLst>
                    <a:ext uri="{FF2B5EF4-FFF2-40B4-BE49-F238E27FC236}">
                      <a16:creationId xmlns:a16="http://schemas.microsoft.com/office/drawing/2014/main" id="{988B817B-8662-621B-FF95-7DAAA2DB9E1B}"/>
                    </a:ext>
                  </a:extLst>
                </p:cNvPr>
                <p:cNvGrpSpPr>
                  <a:grpSpLocks/>
                </p:cNvGrpSpPr>
                <p:nvPr/>
              </p:nvGrpSpPr>
              <p:grpSpPr bwMode="auto">
                <a:xfrm>
                  <a:off x="898" y="767"/>
                  <a:ext cx="435" cy="87"/>
                  <a:chOff x="1565" y="1434"/>
                  <a:chExt cx="3625" cy="725"/>
                </a:xfrm>
              </p:grpSpPr>
              <p:sp>
                <p:nvSpPr>
                  <p:cNvPr id="40602" name="Rectangle 7834">
                    <a:extLst>
                      <a:ext uri="{FF2B5EF4-FFF2-40B4-BE49-F238E27FC236}">
                        <a16:creationId xmlns:a16="http://schemas.microsoft.com/office/drawing/2014/main" id="{46879C4F-BCB2-0412-5BC4-30E1BDD190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03" name="Rectangle 7835">
                    <a:extLst>
                      <a:ext uri="{FF2B5EF4-FFF2-40B4-BE49-F238E27FC236}">
                        <a16:creationId xmlns:a16="http://schemas.microsoft.com/office/drawing/2014/main" id="{A4A7AEE3-10E8-D169-0C1E-C04F383B82D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04" name="Rectangle 7836">
                    <a:extLst>
                      <a:ext uri="{FF2B5EF4-FFF2-40B4-BE49-F238E27FC236}">
                        <a16:creationId xmlns:a16="http://schemas.microsoft.com/office/drawing/2014/main" id="{2EA1D9FB-CA73-82FA-F4A7-BCE81D1303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05" name="Rectangle 7837">
                    <a:extLst>
                      <a:ext uri="{FF2B5EF4-FFF2-40B4-BE49-F238E27FC236}">
                        <a16:creationId xmlns:a16="http://schemas.microsoft.com/office/drawing/2014/main" id="{DD5ADF41-9483-FF67-A7F0-C7A132522D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06" name="Rectangle 7838">
                    <a:extLst>
                      <a:ext uri="{FF2B5EF4-FFF2-40B4-BE49-F238E27FC236}">
                        <a16:creationId xmlns:a16="http://schemas.microsoft.com/office/drawing/2014/main" id="{3326BF85-78CF-4F70-C58C-B0C3CD6B93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07" name="Group 7839">
                  <a:extLst>
                    <a:ext uri="{FF2B5EF4-FFF2-40B4-BE49-F238E27FC236}">
                      <a16:creationId xmlns:a16="http://schemas.microsoft.com/office/drawing/2014/main" id="{CE35DC57-96CB-50EA-5620-7DFA394E1AA9}"/>
                    </a:ext>
                  </a:extLst>
                </p:cNvPr>
                <p:cNvGrpSpPr>
                  <a:grpSpLocks/>
                </p:cNvGrpSpPr>
                <p:nvPr/>
              </p:nvGrpSpPr>
              <p:grpSpPr bwMode="auto">
                <a:xfrm>
                  <a:off x="1333" y="767"/>
                  <a:ext cx="435" cy="87"/>
                  <a:chOff x="1565" y="1434"/>
                  <a:chExt cx="3625" cy="725"/>
                </a:xfrm>
              </p:grpSpPr>
              <p:sp>
                <p:nvSpPr>
                  <p:cNvPr id="40608" name="Rectangle 7840">
                    <a:extLst>
                      <a:ext uri="{FF2B5EF4-FFF2-40B4-BE49-F238E27FC236}">
                        <a16:creationId xmlns:a16="http://schemas.microsoft.com/office/drawing/2014/main" id="{4305F779-1DA7-0AD0-366A-A9BE238322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09" name="Rectangle 7841">
                    <a:extLst>
                      <a:ext uri="{FF2B5EF4-FFF2-40B4-BE49-F238E27FC236}">
                        <a16:creationId xmlns:a16="http://schemas.microsoft.com/office/drawing/2014/main" id="{A9BC3EEC-12B1-3457-A2F2-D73B3C6B4D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10" name="Rectangle 7842">
                    <a:extLst>
                      <a:ext uri="{FF2B5EF4-FFF2-40B4-BE49-F238E27FC236}">
                        <a16:creationId xmlns:a16="http://schemas.microsoft.com/office/drawing/2014/main" id="{919C9913-D9B0-0980-5391-8DE6A58392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11" name="Rectangle 7843">
                    <a:extLst>
                      <a:ext uri="{FF2B5EF4-FFF2-40B4-BE49-F238E27FC236}">
                        <a16:creationId xmlns:a16="http://schemas.microsoft.com/office/drawing/2014/main" id="{F55BFAC4-62F0-223D-A6A0-D01595B3FE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12" name="Rectangle 7844">
                    <a:extLst>
                      <a:ext uri="{FF2B5EF4-FFF2-40B4-BE49-F238E27FC236}">
                        <a16:creationId xmlns:a16="http://schemas.microsoft.com/office/drawing/2014/main" id="{0091B587-8B92-004C-476B-C6C274E219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13" name="Group 7845">
                  <a:extLst>
                    <a:ext uri="{FF2B5EF4-FFF2-40B4-BE49-F238E27FC236}">
                      <a16:creationId xmlns:a16="http://schemas.microsoft.com/office/drawing/2014/main" id="{2C220EAB-86A3-864B-BF39-67C6A7C5D4A1}"/>
                    </a:ext>
                  </a:extLst>
                </p:cNvPr>
                <p:cNvGrpSpPr>
                  <a:grpSpLocks/>
                </p:cNvGrpSpPr>
                <p:nvPr/>
              </p:nvGrpSpPr>
              <p:grpSpPr bwMode="auto">
                <a:xfrm>
                  <a:off x="898" y="854"/>
                  <a:ext cx="435" cy="87"/>
                  <a:chOff x="1565" y="1434"/>
                  <a:chExt cx="3625" cy="725"/>
                </a:xfrm>
              </p:grpSpPr>
              <p:sp>
                <p:nvSpPr>
                  <p:cNvPr id="40614" name="Rectangle 7846">
                    <a:extLst>
                      <a:ext uri="{FF2B5EF4-FFF2-40B4-BE49-F238E27FC236}">
                        <a16:creationId xmlns:a16="http://schemas.microsoft.com/office/drawing/2014/main" id="{FDB288FF-31E0-AABF-0F84-E090624FAC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15" name="Rectangle 7847">
                    <a:extLst>
                      <a:ext uri="{FF2B5EF4-FFF2-40B4-BE49-F238E27FC236}">
                        <a16:creationId xmlns:a16="http://schemas.microsoft.com/office/drawing/2014/main" id="{FEF96C53-550E-8CC1-C07C-8CDB5B7746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16" name="Rectangle 7848">
                    <a:extLst>
                      <a:ext uri="{FF2B5EF4-FFF2-40B4-BE49-F238E27FC236}">
                        <a16:creationId xmlns:a16="http://schemas.microsoft.com/office/drawing/2014/main" id="{B72D151F-3188-F429-979D-208AB31FB5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17" name="Rectangle 7849">
                    <a:extLst>
                      <a:ext uri="{FF2B5EF4-FFF2-40B4-BE49-F238E27FC236}">
                        <a16:creationId xmlns:a16="http://schemas.microsoft.com/office/drawing/2014/main" id="{B4AB11C1-8FE4-3CB8-B2D3-3A5B23EA71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18" name="Rectangle 7850">
                    <a:extLst>
                      <a:ext uri="{FF2B5EF4-FFF2-40B4-BE49-F238E27FC236}">
                        <a16:creationId xmlns:a16="http://schemas.microsoft.com/office/drawing/2014/main" id="{78F3B8DB-5A9E-CF00-FDF1-79F25AB44F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19" name="Group 7851">
                  <a:extLst>
                    <a:ext uri="{FF2B5EF4-FFF2-40B4-BE49-F238E27FC236}">
                      <a16:creationId xmlns:a16="http://schemas.microsoft.com/office/drawing/2014/main" id="{B6455BEB-960F-F75B-26FF-960BFAD36501}"/>
                    </a:ext>
                  </a:extLst>
                </p:cNvPr>
                <p:cNvGrpSpPr>
                  <a:grpSpLocks/>
                </p:cNvGrpSpPr>
                <p:nvPr/>
              </p:nvGrpSpPr>
              <p:grpSpPr bwMode="auto">
                <a:xfrm>
                  <a:off x="1333" y="854"/>
                  <a:ext cx="435" cy="87"/>
                  <a:chOff x="1565" y="1434"/>
                  <a:chExt cx="3625" cy="725"/>
                </a:xfrm>
              </p:grpSpPr>
              <p:sp>
                <p:nvSpPr>
                  <p:cNvPr id="40620" name="Rectangle 7852">
                    <a:extLst>
                      <a:ext uri="{FF2B5EF4-FFF2-40B4-BE49-F238E27FC236}">
                        <a16:creationId xmlns:a16="http://schemas.microsoft.com/office/drawing/2014/main" id="{5982A26D-C641-22EA-5FD7-7466972FCB7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21" name="Rectangle 7853">
                    <a:extLst>
                      <a:ext uri="{FF2B5EF4-FFF2-40B4-BE49-F238E27FC236}">
                        <a16:creationId xmlns:a16="http://schemas.microsoft.com/office/drawing/2014/main" id="{06C0EF75-223F-3428-8096-9DF5651252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22" name="Rectangle 7854">
                    <a:extLst>
                      <a:ext uri="{FF2B5EF4-FFF2-40B4-BE49-F238E27FC236}">
                        <a16:creationId xmlns:a16="http://schemas.microsoft.com/office/drawing/2014/main" id="{24DD1BEA-040D-F31C-FA41-868DB9160C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23" name="Rectangle 7855">
                    <a:extLst>
                      <a:ext uri="{FF2B5EF4-FFF2-40B4-BE49-F238E27FC236}">
                        <a16:creationId xmlns:a16="http://schemas.microsoft.com/office/drawing/2014/main" id="{F35FFEB4-275A-C8F2-17B3-046162D790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24" name="Rectangle 7856">
                    <a:extLst>
                      <a:ext uri="{FF2B5EF4-FFF2-40B4-BE49-F238E27FC236}">
                        <a16:creationId xmlns:a16="http://schemas.microsoft.com/office/drawing/2014/main" id="{C5473AFF-5564-4C48-9C6A-BE645F02AAF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25" name="Group 7857">
                  <a:extLst>
                    <a:ext uri="{FF2B5EF4-FFF2-40B4-BE49-F238E27FC236}">
                      <a16:creationId xmlns:a16="http://schemas.microsoft.com/office/drawing/2014/main" id="{BE798C4A-3208-F86D-A312-D8C4022866AD}"/>
                    </a:ext>
                  </a:extLst>
                </p:cNvPr>
                <p:cNvGrpSpPr>
                  <a:grpSpLocks/>
                </p:cNvGrpSpPr>
                <p:nvPr/>
              </p:nvGrpSpPr>
              <p:grpSpPr bwMode="auto">
                <a:xfrm>
                  <a:off x="898" y="941"/>
                  <a:ext cx="435" cy="87"/>
                  <a:chOff x="1565" y="1434"/>
                  <a:chExt cx="3625" cy="725"/>
                </a:xfrm>
              </p:grpSpPr>
              <p:sp>
                <p:nvSpPr>
                  <p:cNvPr id="40626" name="Rectangle 7858">
                    <a:extLst>
                      <a:ext uri="{FF2B5EF4-FFF2-40B4-BE49-F238E27FC236}">
                        <a16:creationId xmlns:a16="http://schemas.microsoft.com/office/drawing/2014/main" id="{806CA548-AE5E-9AA4-C4F6-83EE08D0F15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27" name="Rectangle 7859">
                    <a:extLst>
                      <a:ext uri="{FF2B5EF4-FFF2-40B4-BE49-F238E27FC236}">
                        <a16:creationId xmlns:a16="http://schemas.microsoft.com/office/drawing/2014/main" id="{F53ED87B-A5BA-4A4B-6177-53397DA8CC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28" name="Rectangle 7860">
                    <a:extLst>
                      <a:ext uri="{FF2B5EF4-FFF2-40B4-BE49-F238E27FC236}">
                        <a16:creationId xmlns:a16="http://schemas.microsoft.com/office/drawing/2014/main" id="{651094C9-7BBA-8632-D957-1DCDB83A920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29" name="Rectangle 7861">
                    <a:extLst>
                      <a:ext uri="{FF2B5EF4-FFF2-40B4-BE49-F238E27FC236}">
                        <a16:creationId xmlns:a16="http://schemas.microsoft.com/office/drawing/2014/main" id="{88C0C7CC-1225-F365-8CC2-DDC3E52304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30" name="Rectangle 7862">
                    <a:extLst>
                      <a:ext uri="{FF2B5EF4-FFF2-40B4-BE49-F238E27FC236}">
                        <a16:creationId xmlns:a16="http://schemas.microsoft.com/office/drawing/2014/main" id="{3BF6E97A-E6DC-B9E1-72A6-90C593421F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31" name="Group 7863">
                  <a:extLst>
                    <a:ext uri="{FF2B5EF4-FFF2-40B4-BE49-F238E27FC236}">
                      <a16:creationId xmlns:a16="http://schemas.microsoft.com/office/drawing/2014/main" id="{55B96413-D8EB-8AED-91EA-EB32E6CBFBAC}"/>
                    </a:ext>
                  </a:extLst>
                </p:cNvPr>
                <p:cNvGrpSpPr>
                  <a:grpSpLocks/>
                </p:cNvGrpSpPr>
                <p:nvPr/>
              </p:nvGrpSpPr>
              <p:grpSpPr bwMode="auto">
                <a:xfrm>
                  <a:off x="1333" y="941"/>
                  <a:ext cx="435" cy="87"/>
                  <a:chOff x="1565" y="1434"/>
                  <a:chExt cx="3625" cy="725"/>
                </a:xfrm>
              </p:grpSpPr>
              <p:sp>
                <p:nvSpPr>
                  <p:cNvPr id="40632" name="Rectangle 7864">
                    <a:extLst>
                      <a:ext uri="{FF2B5EF4-FFF2-40B4-BE49-F238E27FC236}">
                        <a16:creationId xmlns:a16="http://schemas.microsoft.com/office/drawing/2014/main" id="{6939AB28-76CB-EDEE-BEC8-6F050A2953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33" name="Rectangle 7865">
                    <a:extLst>
                      <a:ext uri="{FF2B5EF4-FFF2-40B4-BE49-F238E27FC236}">
                        <a16:creationId xmlns:a16="http://schemas.microsoft.com/office/drawing/2014/main" id="{2EEDED39-9516-3F84-6C58-6DB250DE14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34" name="Rectangle 7866">
                    <a:extLst>
                      <a:ext uri="{FF2B5EF4-FFF2-40B4-BE49-F238E27FC236}">
                        <a16:creationId xmlns:a16="http://schemas.microsoft.com/office/drawing/2014/main" id="{D38901B3-8BF2-040E-7AF6-193B26532F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35" name="Rectangle 7867">
                    <a:extLst>
                      <a:ext uri="{FF2B5EF4-FFF2-40B4-BE49-F238E27FC236}">
                        <a16:creationId xmlns:a16="http://schemas.microsoft.com/office/drawing/2014/main" id="{11A835CD-B014-E09A-FD13-0C08008A8E3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36" name="Rectangle 7868">
                    <a:extLst>
                      <a:ext uri="{FF2B5EF4-FFF2-40B4-BE49-F238E27FC236}">
                        <a16:creationId xmlns:a16="http://schemas.microsoft.com/office/drawing/2014/main" id="{0309EAA3-F6AA-39D0-6234-F0C714CE867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37" name="Group 7869">
                  <a:extLst>
                    <a:ext uri="{FF2B5EF4-FFF2-40B4-BE49-F238E27FC236}">
                      <a16:creationId xmlns:a16="http://schemas.microsoft.com/office/drawing/2014/main" id="{48702551-490C-32C6-A08E-0B38535C96A2}"/>
                    </a:ext>
                  </a:extLst>
                </p:cNvPr>
                <p:cNvGrpSpPr>
                  <a:grpSpLocks/>
                </p:cNvGrpSpPr>
                <p:nvPr/>
              </p:nvGrpSpPr>
              <p:grpSpPr bwMode="auto">
                <a:xfrm>
                  <a:off x="898" y="1028"/>
                  <a:ext cx="435" cy="87"/>
                  <a:chOff x="1565" y="1434"/>
                  <a:chExt cx="3625" cy="725"/>
                </a:xfrm>
              </p:grpSpPr>
              <p:sp>
                <p:nvSpPr>
                  <p:cNvPr id="40638" name="Rectangle 7870">
                    <a:extLst>
                      <a:ext uri="{FF2B5EF4-FFF2-40B4-BE49-F238E27FC236}">
                        <a16:creationId xmlns:a16="http://schemas.microsoft.com/office/drawing/2014/main" id="{6F082CEE-AF73-040A-5B00-0D500FB02D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39" name="Rectangle 7871">
                    <a:extLst>
                      <a:ext uri="{FF2B5EF4-FFF2-40B4-BE49-F238E27FC236}">
                        <a16:creationId xmlns:a16="http://schemas.microsoft.com/office/drawing/2014/main" id="{1630A108-A223-D884-EDFF-4626AAE8F6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40" name="Rectangle 7872">
                    <a:extLst>
                      <a:ext uri="{FF2B5EF4-FFF2-40B4-BE49-F238E27FC236}">
                        <a16:creationId xmlns:a16="http://schemas.microsoft.com/office/drawing/2014/main" id="{87DC5436-5501-07CE-DB38-DF859901BC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41" name="Rectangle 7873">
                    <a:extLst>
                      <a:ext uri="{FF2B5EF4-FFF2-40B4-BE49-F238E27FC236}">
                        <a16:creationId xmlns:a16="http://schemas.microsoft.com/office/drawing/2014/main" id="{1E16F770-8B72-6599-F975-E09A82CEFD9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42" name="Rectangle 7874">
                    <a:extLst>
                      <a:ext uri="{FF2B5EF4-FFF2-40B4-BE49-F238E27FC236}">
                        <a16:creationId xmlns:a16="http://schemas.microsoft.com/office/drawing/2014/main" id="{83D9BAF5-A076-D9D5-6AE3-E80B8949F7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43" name="Group 7875">
                  <a:extLst>
                    <a:ext uri="{FF2B5EF4-FFF2-40B4-BE49-F238E27FC236}">
                      <a16:creationId xmlns:a16="http://schemas.microsoft.com/office/drawing/2014/main" id="{8457329A-CDA8-66CF-980C-70A50EE3004F}"/>
                    </a:ext>
                  </a:extLst>
                </p:cNvPr>
                <p:cNvGrpSpPr>
                  <a:grpSpLocks/>
                </p:cNvGrpSpPr>
                <p:nvPr/>
              </p:nvGrpSpPr>
              <p:grpSpPr bwMode="auto">
                <a:xfrm>
                  <a:off x="1333" y="1028"/>
                  <a:ext cx="435" cy="87"/>
                  <a:chOff x="1565" y="1434"/>
                  <a:chExt cx="3625" cy="725"/>
                </a:xfrm>
              </p:grpSpPr>
              <p:sp>
                <p:nvSpPr>
                  <p:cNvPr id="40644" name="Rectangle 7876">
                    <a:extLst>
                      <a:ext uri="{FF2B5EF4-FFF2-40B4-BE49-F238E27FC236}">
                        <a16:creationId xmlns:a16="http://schemas.microsoft.com/office/drawing/2014/main" id="{225B1BAE-C57B-A26A-C1EA-E7E7CD6D19E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45" name="Rectangle 7877">
                    <a:extLst>
                      <a:ext uri="{FF2B5EF4-FFF2-40B4-BE49-F238E27FC236}">
                        <a16:creationId xmlns:a16="http://schemas.microsoft.com/office/drawing/2014/main" id="{01240419-54D9-FC8C-3E89-E3C97C9C620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46" name="Rectangle 7878">
                    <a:extLst>
                      <a:ext uri="{FF2B5EF4-FFF2-40B4-BE49-F238E27FC236}">
                        <a16:creationId xmlns:a16="http://schemas.microsoft.com/office/drawing/2014/main" id="{27463A1B-4A74-7F0F-A9BD-264F1492090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47" name="Rectangle 7879">
                    <a:extLst>
                      <a:ext uri="{FF2B5EF4-FFF2-40B4-BE49-F238E27FC236}">
                        <a16:creationId xmlns:a16="http://schemas.microsoft.com/office/drawing/2014/main" id="{E988ED9E-904B-7A9D-0800-A55F708ECB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48" name="Rectangle 7880">
                    <a:extLst>
                      <a:ext uri="{FF2B5EF4-FFF2-40B4-BE49-F238E27FC236}">
                        <a16:creationId xmlns:a16="http://schemas.microsoft.com/office/drawing/2014/main" id="{4D4A8839-80EC-35FC-905C-4BB8084F0C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49" name="Group 7881">
                  <a:extLst>
                    <a:ext uri="{FF2B5EF4-FFF2-40B4-BE49-F238E27FC236}">
                      <a16:creationId xmlns:a16="http://schemas.microsoft.com/office/drawing/2014/main" id="{13124EE9-F5F3-647F-4404-FA90411AA130}"/>
                    </a:ext>
                  </a:extLst>
                </p:cNvPr>
                <p:cNvGrpSpPr>
                  <a:grpSpLocks/>
                </p:cNvGrpSpPr>
                <p:nvPr/>
              </p:nvGrpSpPr>
              <p:grpSpPr bwMode="auto">
                <a:xfrm>
                  <a:off x="898" y="1115"/>
                  <a:ext cx="435" cy="87"/>
                  <a:chOff x="1565" y="1434"/>
                  <a:chExt cx="3625" cy="725"/>
                </a:xfrm>
              </p:grpSpPr>
              <p:sp>
                <p:nvSpPr>
                  <p:cNvPr id="40650" name="Rectangle 7882">
                    <a:extLst>
                      <a:ext uri="{FF2B5EF4-FFF2-40B4-BE49-F238E27FC236}">
                        <a16:creationId xmlns:a16="http://schemas.microsoft.com/office/drawing/2014/main" id="{A81A135F-399A-646C-7F50-B1AF295AD5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51" name="Rectangle 7883">
                    <a:extLst>
                      <a:ext uri="{FF2B5EF4-FFF2-40B4-BE49-F238E27FC236}">
                        <a16:creationId xmlns:a16="http://schemas.microsoft.com/office/drawing/2014/main" id="{2649164C-2BD8-1F0A-76F4-A4E431DE43B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52" name="Rectangle 7884">
                    <a:extLst>
                      <a:ext uri="{FF2B5EF4-FFF2-40B4-BE49-F238E27FC236}">
                        <a16:creationId xmlns:a16="http://schemas.microsoft.com/office/drawing/2014/main" id="{51B6C306-16E1-0935-534C-2857B305282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53" name="Rectangle 7885">
                    <a:extLst>
                      <a:ext uri="{FF2B5EF4-FFF2-40B4-BE49-F238E27FC236}">
                        <a16:creationId xmlns:a16="http://schemas.microsoft.com/office/drawing/2014/main" id="{E6DB7936-F8D0-4D6A-815E-964D6762A59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54" name="Rectangle 7886">
                    <a:extLst>
                      <a:ext uri="{FF2B5EF4-FFF2-40B4-BE49-F238E27FC236}">
                        <a16:creationId xmlns:a16="http://schemas.microsoft.com/office/drawing/2014/main" id="{82F0F8ED-8624-5245-A080-06CA18E48EC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55" name="Group 7887">
                  <a:extLst>
                    <a:ext uri="{FF2B5EF4-FFF2-40B4-BE49-F238E27FC236}">
                      <a16:creationId xmlns:a16="http://schemas.microsoft.com/office/drawing/2014/main" id="{9934A96F-16B6-2069-2C9F-D42DAE6EB56E}"/>
                    </a:ext>
                  </a:extLst>
                </p:cNvPr>
                <p:cNvGrpSpPr>
                  <a:grpSpLocks/>
                </p:cNvGrpSpPr>
                <p:nvPr/>
              </p:nvGrpSpPr>
              <p:grpSpPr bwMode="auto">
                <a:xfrm>
                  <a:off x="1333" y="1115"/>
                  <a:ext cx="435" cy="87"/>
                  <a:chOff x="1565" y="1434"/>
                  <a:chExt cx="3625" cy="725"/>
                </a:xfrm>
              </p:grpSpPr>
              <p:sp>
                <p:nvSpPr>
                  <p:cNvPr id="40656" name="Rectangle 7888">
                    <a:extLst>
                      <a:ext uri="{FF2B5EF4-FFF2-40B4-BE49-F238E27FC236}">
                        <a16:creationId xmlns:a16="http://schemas.microsoft.com/office/drawing/2014/main" id="{41B4433D-786D-3621-8B76-57AA3CBCDD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57" name="Rectangle 7889">
                    <a:extLst>
                      <a:ext uri="{FF2B5EF4-FFF2-40B4-BE49-F238E27FC236}">
                        <a16:creationId xmlns:a16="http://schemas.microsoft.com/office/drawing/2014/main" id="{4D85A59F-2684-A88E-2ED8-37404FEED7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58" name="Rectangle 7890">
                    <a:extLst>
                      <a:ext uri="{FF2B5EF4-FFF2-40B4-BE49-F238E27FC236}">
                        <a16:creationId xmlns:a16="http://schemas.microsoft.com/office/drawing/2014/main" id="{938C4D4C-2C49-2ABB-E876-EB8B1EA315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59" name="Rectangle 7891">
                    <a:extLst>
                      <a:ext uri="{FF2B5EF4-FFF2-40B4-BE49-F238E27FC236}">
                        <a16:creationId xmlns:a16="http://schemas.microsoft.com/office/drawing/2014/main" id="{AD0208E5-7568-BECD-2042-2048511512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60" name="Rectangle 7892">
                    <a:extLst>
                      <a:ext uri="{FF2B5EF4-FFF2-40B4-BE49-F238E27FC236}">
                        <a16:creationId xmlns:a16="http://schemas.microsoft.com/office/drawing/2014/main" id="{BA54BC34-04F9-403A-7E12-7B221A4B366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61" name="Group 7893">
                  <a:extLst>
                    <a:ext uri="{FF2B5EF4-FFF2-40B4-BE49-F238E27FC236}">
                      <a16:creationId xmlns:a16="http://schemas.microsoft.com/office/drawing/2014/main" id="{B72DF8B8-5C5E-C846-3950-2815D5914280}"/>
                    </a:ext>
                  </a:extLst>
                </p:cNvPr>
                <p:cNvGrpSpPr>
                  <a:grpSpLocks/>
                </p:cNvGrpSpPr>
                <p:nvPr/>
              </p:nvGrpSpPr>
              <p:grpSpPr bwMode="auto">
                <a:xfrm>
                  <a:off x="898" y="1202"/>
                  <a:ext cx="435" cy="87"/>
                  <a:chOff x="1565" y="1434"/>
                  <a:chExt cx="3625" cy="725"/>
                </a:xfrm>
              </p:grpSpPr>
              <p:sp>
                <p:nvSpPr>
                  <p:cNvPr id="40662" name="Rectangle 7894">
                    <a:extLst>
                      <a:ext uri="{FF2B5EF4-FFF2-40B4-BE49-F238E27FC236}">
                        <a16:creationId xmlns:a16="http://schemas.microsoft.com/office/drawing/2014/main" id="{FF96DAA4-3EAC-9A18-8AFC-4A64ACD542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63" name="Rectangle 7895">
                    <a:extLst>
                      <a:ext uri="{FF2B5EF4-FFF2-40B4-BE49-F238E27FC236}">
                        <a16:creationId xmlns:a16="http://schemas.microsoft.com/office/drawing/2014/main" id="{F6AE52F7-A5ED-3D5A-7FB8-D97188259A0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64" name="Rectangle 7896">
                    <a:extLst>
                      <a:ext uri="{FF2B5EF4-FFF2-40B4-BE49-F238E27FC236}">
                        <a16:creationId xmlns:a16="http://schemas.microsoft.com/office/drawing/2014/main" id="{121A15C4-5EC9-DCD2-913D-946EC56B073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65" name="Rectangle 7897">
                    <a:extLst>
                      <a:ext uri="{FF2B5EF4-FFF2-40B4-BE49-F238E27FC236}">
                        <a16:creationId xmlns:a16="http://schemas.microsoft.com/office/drawing/2014/main" id="{634B7C37-140C-6F6B-9880-39E8E8BA451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66" name="Rectangle 7898">
                    <a:extLst>
                      <a:ext uri="{FF2B5EF4-FFF2-40B4-BE49-F238E27FC236}">
                        <a16:creationId xmlns:a16="http://schemas.microsoft.com/office/drawing/2014/main" id="{D132738E-43DF-5C7B-6242-F1108E556F6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67" name="Group 7899">
                  <a:extLst>
                    <a:ext uri="{FF2B5EF4-FFF2-40B4-BE49-F238E27FC236}">
                      <a16:creationId xmlns:a16="http://schemas.microsoft.com/office/drawing/2014/main" id="{AF8BEB3F-9C4D-AF92-F077-E4438B40FCB7}"/>
                    </a:ext>
                  </a:extLst>
                </p:cNvPr>
                <p:cNvGrpSpPr>
                  <a:grpSpLocks/>
                </p:cNvGrpSpPr>
                <p:nvPr/>
              </p:nvGrpSpPr>
              <p:grpSpPr bwMode="auto">
                <a:xfrm>
                  <a:off x="1333" y="1202"/>
                  <a:ext cx="435" cy="87"/>
                  <a:chOff x="1565" y="1434"/>
                  <a:chExt cx="3625" cy="725"/>
                </a:xfrm>
              </p:grpSpPr>
              <p:sp>
                <p:nvSpPr>
                  <p:cNvPr id="40668" name="Rectangle 7900">
                    <a:extLst>
                      <a:ext uri="{FF2B5EF4-FFF2-40B4-BE49-F238E27FC236}">
                        <a16:creationId xmlns:a16="http://schemas.microsoft.com/office/drawing/2014/main" id="{21C6363E-2595-8474-51A3-D6F3F31C62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69" name="Rectangle 7901">
                    <a:extLst>
                      <a:ext uri="{FF2B5EF4-FFF2-40B4-BE49-F238E27FC236}">
                        <a16:creationId xmlns:a16="http://schemas.microsoft.com/office/drawing/2014/main" id="{EE92704E-B15E-2F63-9976-5346988B7A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70" name="Rectangle 7902">
                    <a:extLst>
                      <a:ext uri="{FF2B5EF4-FFF2-40B4-BE49-F238E27FC236}">
                        <a16:creationId xmlns:a16="http://schemas.microsoft.com/office/drawing/2014/main" id="{BA376134-E748-616B-056B-143BE109ED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71" name="Rectangle 7903">
                    <a:extLst>
                      <a:ext uri="{FF2B5EF4-FFF2-40B4-BE49-F238E27FC236}">
                        <a16:creationId xmlns:a16="http://schemas.microsoft.com/office/drawing/2014/main" id="{5A140AD2-B42D-A4F3-855D-0AC7FB3F76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72" name="Rectangle 7904">
                    <a:extLst>
                      <a:ext uri="{FF2B5EF4-FFF2-40B4-BE49-F238E27FC236}">
                        <a16:creationId xmlns:a16="http://schemas.microsoft.com/office/drawing/2014/main" id="{E5D745CD-3F32-E9E2-0A82-D64CF9B15FD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73" name="Group 7905">
                  <a:extLst>
                    <a:ext uri="{FF2B5EF4-FFF2-40B4-BE49-F238E27FC236}">
                      <a16:creationId xmlns:a16="http://schemas.microsoft.com/office/drawing/2014/main" id="{81FFBBA1-BFB9-01D2-01E4-5AFF8DAB66B6}"/>
                    </a:ext>
                  </a:extLst>
                </p:cNvPr>
                <p:cNvGrpSpPr>
                  <a:grpSpLocks/>
                </p:cNvGrpSpPr>
                <p:nvPr/>
              </p:nvGrpSpPr>
              <p:grpSpPr bwMode="auto">
                <a:xfrm>
                  <a:off x="898" y="1289"/>
                  <a:ext cx="435" cy="87"/>
                  <a:chOff x="1565" y="1434"/>
                  <a:chExt cx="3625" cy="725"/>
                </a:xfrm>
              </p:grpSpPr>
              <p:sp>
                <p:nvSpPr>
                  <p:cNvPr id="40674" name="Rectangle 7906">
                    <a:extLst>
                      <a:ext uri="{FF2B5EF4-FFF2-40B4-BE49-F238E27FC236}">
                        <a16:creationId xmlns:a16="http://schemas.microsoft.com/office/drawing/2014/main" id="{2371519C-C2DC-717B-13F9-72FDA48EB9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75" name="Rectangle 7907">
                    <a:extLst>
                      <a:ext uri="{FF2B5EF4-FFF2-40B4-BE49-F238E27FC236}">
                        <a16:creationId xmlns:a16="http://schemas.microsoft.com/office/drawing/2014/main" id="{358C2B85-1D03-F3ED-E51F-16F0F0B3CD5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76" name="Rectangle 7908">
                    <a:extLst>
                      <a:ext uri="{FF2B5EF4-FFF2-40B4-BE49-F238E27FC236}">
                        <a16:creationId xmlns:a16="http://schemas.microsoft.com/office/drawing/2014/main" id="{77909CB2-6AE7-9031-731F-9C03555D47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77" name="Rectangle 7909">
                    <a:extLst>
                      <a:ext uri="{FF2B5EF4-FFF2-40B4-BE49-F238E27FC236}">
                        <a16:creationId xmlns:a16="http://schemas.microsoft.com/office/drawing/2014/main" id="{1F82B14A-FCF0-025D-9288-8F05EBA531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78" name="Rectangle 7910">
                    <a:extLst>
                      <a:ext uri="{FF2B5EF4-FFF2-40B4-BE49-F238E27FC236}">
                        <a16:creationId xmlns:a16="http://schemas.microsoft.com/office/drawing/2014/main" id="{4060296A-EB36-AC25-AB8C-6D01CE53DE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79" name="Group 7911">
                  <a:extLst>
                    <a:ext uri="{FF2B5EF4-FFF2-40B4-BE49-F238E27FC236}">
                      <a16:creationId xmlns:a16="http://schemas.microsoft.com/office/drawing/2014/main" id="{3E9BF0A2-1EB4-C2D7-6F67-97EC72125F98}"/>
                    </a:ext>
                  </a:extLst>
                </p:cNvPr>
                <p:cNvGrpSpPr>
                  <a:grpSpLocks/>
                </p:cNvGrpSpPr>
                <p:nvPr/>
              </p:nvGrpSpPr>
              <p:grpSpPr bwMode="auto">
                <a:xfrm>
                  <a:off x="1333" y="1289"/>
                  <a:ext cx="435" cy="87"/>
                  <a:chOff x="1565" y="1434"/>
                  <a:chExt cx="3625" cy="725"/>
                </a:xfrm>
              </p:grpSpPr>
              <p:sp>
                <p:nvSpPr>
                  <p:cNvPr id="40680" name="Rectangle 7912">
                    <a:extLst>
                      <a:ext uri="{FF2B5EF4-FFF2-40B4-BE49-F238E27FC236}">
                        <a16:creationId xmlns:a16="http://schemas.microsoft.com/office/drawing/2014/main" id="{531B8B86-458D-FB08-4402-9612C9C239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81" name="Rectangle 7913">
                    <a:extLst>
                      <a:ext uri="{FF2B5EF4-FFF2-40B4-BE49-F238E27FC236}">
                        <a16:creationId xmlns:a16="http://schemas.microsoft.com/office/drawing/2014/main" id="{5746707C-7583-4E5A-472E-D9304B52A9A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82" name="Rectangle 7914">
                    <a:extLst>
                      <a:ext uri="{FF2B5EF4-FFF2-40B4-BE49-F238E27FC236}">
                        <a16:creationId xmlns:a16="http://schemas.microsoft.com/office/drawing/2014/main" id="{D6ECFE94-C95C-A4FC-1137-6A5388789F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83" name="Rectangle 7915">
                    <a:extLst>
                      <a:ext uri="{FF2B5EF4-FFF2-40B4-BE49-F238E27FC236}">
                        <a16:creationId xmlns:a16="http://schemas.microsoft.com/office/drawing/2014/main" id="{3E4AED5D-7EA2-B88F-41BA-FD3D8CDEBA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84" name="Rectangle 7916">
                    <a:extLst>
                      <a:ext uri="{FF2B5EF4-FFF2-40B4-BE49-F238E27FC236}">
                        <a16:creationId xmlns:a16="http://schemas.microsoft.com/office/drawing/2014/main" id="{1C195277-B573-8F10-A0B8-578328BD9F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85" name="Group 7917">
                  <a:extLst>
                    <a:ext uri="{FF2B5EF4-FFF2-40B4-BE49-F238E27FC236}">
                      <a16:creationId xmlns:a16="http://schemas.microsoft.com/office/drawing/2014/main" id="{96961475-3A9B-5687-B14B-0D3A363C6A09}"/>
                    </a:ext>
                  </a:extLst>
                </p:cNvPr>
                <p:cNvGrpSpPr>
                  <a:grpSpLocks/>
                </p:cNvGrpSpPr>
                <p:nvPr/>
              </p:nvGrpSpPr>
              <p:grpSpPr bwMode="auto">
                <a:xfrm>
                  <a:off x="898" y="1376"/>
                  <a:ext cx="435" cy="87"/>
                  <a:chOff x="1565" y="1434"/>
                  <a:chExt cx="3625" cy="725"/>
                </a:xfrm>
              </p:grpSpPr>
              <p:sp>
                <p:nvSpPr>
                  <p:cNvPr id="40686" name="Rectangle 7918">
                    <a:extLst>
                      <a:ext uri="{FF2B5EF4-FFF2-40B4-BE49-F238E27FC236}">
                        <a16:creationId xmlns:a16="http://schemas.microsoft.com/office/drawing/2014/main" id="{7917AEB7-1FA9-BB3A-4611-7A5733DE15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87" name="Rectangle 7919">
                    <a:extLst>
                      <a:ext uri="{FF2B5EF4-FFF2-40B4-BE49-F238E27FC236}">
                        <a16:creationId xmlns:a16="http://schemas.microsoft.com/office/drawing/2014/main" id="{17596E2E-BA5A-1690-0199-48917852D2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88" name="Rectangle 7920">
                    <a:extLst>
                      <a:ext uri="{FF2B5EF4-FFF2-40B4-BE49-F238E27FC236}">
                        <a16:creationId xmlns:a16="http://schemas.microsoft.com/office/drawing/2014/main" id="{5D42B741-3B8D-351B-27C6-98B62180A7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89" name="Rectangle 7921">
                    <a:extLst>
                      <a:ext uri="{FF2B5EF4-FFF2-40B4-BE49-F238E27FC236}">
                        <a16:creationId xmlns:a16="http://schemas.microsoft.com/office/drawing/2014/main" id="{F7F87CDB-6B89-6BE5-DBF5-E18F1D6097A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90" name="Rectangle 7922">
                    <a:extLst>
                      <a:ext uri="{FF2B5EF4-FFF2-40B4-BE49-F238E27FC236}">
                        <a16:creationId xmlns:a16="http://schemas.microsoft.com/office/drawing/2014/main" id="{0FA21DDA-9E33-9158-8117-D8C42933ED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91" name="Group 7923">
                  <a:extLst>
                    <a:ext uri="{FF2B5EF4-FFF2-40B4-BE49-F238E27FC236}">
                      <a16:creationId xmlns:a16="http://schemas.microsoft.com/office/drawing/2014/main" id="{5EDDF8A6-97F0-63FA-192E-31A3F0A4C33B}"/>
                    </a:ext>
                  </a:extLst>
                </p:cNvPr>
                <p:cNvGrpSpPr>
                  <a:grpSpLocks/>
                </p:cNvGrpSpPr>
                <p:nvPr/>
              </p:nvGrpSpPr>
              <p:grpSpPr bwMode="auto">
                <a:xfrm>
                  <a:off x="1333" y="1376"/>
                  <a:ext cx="435" cy="87"/>
                  <a:chOff x="1565" y="1434"/>
                  <a:chExt cx="3625" cy="725"/>
                </a:xfrm>
              </p:grpSpPr>
              <p:sp>
                <p:nvSpPr>
                  <p:cNvPr id="40692" name="Rectangle 7924">
                    <a:extLst>
                      <a:ext uri="{FF2B5EF4-FFF2-40B4-BE49-F238E27FC236}">
                        <a16:creationId xmlns:a16="http://schemas.microsoft.com/office/drawing/2014/main" id="{C8D4E818-109F-D7B9-02EF-CEF92379391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93" name="Rectangle 7925">
                    <a:extLst>
                      <a:ext uri="{FF2B5EF4-FFF2-40B4-BE49-F238E27FC236}">
                        <a16:creationId xmlns:a16="http://schemas.microsoft.com/office/drawing/2014/main" id="{A81E7E80-2ACF-2967-27B5-EB833915DA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94" name="Rectangle 7926">
                    <a:extLst>
                      <a:ext uri="{FF2B5EF4-FFF2-40B4-BE49-F238E27FC236}">
                        <a16:creationId xmlns:a16="http://schemas.microsoft.com/office/drawing/2014/main" id="{6F04424C-437F-BC96-9F19-EC344415379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95" name="Rectangle 7927">
                    <a:extLst>
                      <a:ext uri="{FF2B5EF4-FFF2-40B4-BE49-F238E27FC236}">
                        <a16:creationId xmlns:a16="http://schemas.microsoft.com/office/drawing/2014/main" id="{AD642755-AB5D-3BF7-8017-CA39A89E674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696" name="Rectangle 7928">
                    <a:extLst>
                      <a:ext uri="{FF2B5EF4-FFF2-40B4-BE49-F238E27FC236}">
                        <a16:creationId xmlns:a16="http://schemas.microsoft.com/office/drawing/2014/main" id="{1B8940EF-ADC5-672A-7CBD-CDCD7528A19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697" name="Rectangle 7929">
                <a:extLst>
                  <a:ext uri="{FF2B5EF4-FFF2-40B4-BE49-F238E27FC236}">
                    <a16:creationId xmlns:a16="http://schemas.microsoft.com/office/drawing/2014/main" id="{27C7FEE7-AC0A-9E9A-7806-B1653ACB932F}"/>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698" name="Group 7930">
              <a:extLst>
                <a:ext uri="{FF2B5EF4-FFF2-40B4-BE49-F238E27FC236}">
                  <a16:creationId xmlns:a16="http://schemas.microsoft.com/office/drawing/2014/main" id="{4F7A15EB-92F8-A51F-2A77-5A3A656D2AED}"/>
                </a:ext>
              </a:extLst>
            </p:cNvPr>
            <p:cNvGrpSpPr>
              <a:grpSpLocks/>
            </p:cNvGrpSpPr>
            <p:nvPr/>
          </p:nvGrpSpPr>
          <p:grpSpPr bwMode="auto">
            <a:xfrm>
              <a:off x="2228" y="1839"/>
              <a:ext cx="682" cy="682"/>
              <a:chOff x="898" y="593"/>
              <a:chExt cx="870" cy="870"/>
            </a:xfrm>
          </p:grpSpPr>
          <p:grpSp>
            <p:nvGrpSpPr>
              <p:cNvPr id="40699" name="Group 7931">
                <a:extLst>
                  <a:ext uri="{FF2B5EF4-FFF2-40B4-BE49-F238E27FC236}">
                    <a16:creationId xmlns:a16="http://schemas.microsoft.com/office/drawing/2014/main" id="{26D4747F-BB9B-B96D-D1DB-242E047D1BD1}"/>
                  </a:ext>
                </a:extLst>
              </p:cNvPr>
              <p:cNvGrpSpPr>
                <a:grpSpLocks/>
              </p:cNvGrpSpPr>
              <p:nvPr/>
            </p:nvGrpSpPr>
            <p:grpSpPr bwMode="auto">
              <a:xfrm>
                <a:off x="898" y="593"/>
                <a:ext cx="870" cy="870"/>
                <a:chOff x="898" y="593"/>
                <a:chExt cx="870" cy="870"/>
              </a:xfrm>
            </p:grpSpPr>
            <p:grpSp>
              <p:nvGrpSpPr>
                <p:cNvPr id="40700" name="Group 7932">
                  <a:extLst>
                    <a:ext uri="{FF2B5EF4-FFF2-40B4-BE49-F238E27FC236}">
                      <a16:creationId xmlns:a16="http://schemas.microsoft.com/office/drawing/2014/main" id="{1C577CF4-D91C-8838-3FBA-D40AC5ACC35F}"/>
                    </a:ext>
                  </a:extLst>
                </p:cNvPr>
                <p:cNvGrpSpPr>
                  <a:grpSpLocks/>
                </p:cNvGrpSpPr>
                <p:nvPr/>
              </p:nvGrpSpPr>
              <p:grpSpPr bwMode="auto">
                <a:xfrm>
                  <a:off x="898" y="593"/>
                  <a:ext cx="435" cy="87"/>
                  <a:chOff x="1565" y="1434"/>
                  <a:chExt cx="3625" cy="725"/>
                </a:xfrm>
              </p:grpSpPr>
              <p:sp>
                <p:nvSpPr>
                  <p:cNvPr id="40701" name="Rectangle 7933">
                    <a:extLst>
                      <a:ext uri="{FF2B5EF4-FFF2-40B4-BE49-F238E27FC236}">
                        <a16:creationId xmlns:a16="http://schemas.microsoft.com/office/drawing/2014/main" id="{B11FF156-5433-FB0D-6345-B3FF9D691D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02" name="Rectangle 7934">
                    <a:extLst>
                      <a:ext uri="{FF2B5EF4-FFF2-40B4-BE49-F238E27FC236}">
                        <a16:creationId xmlns:a16="http://schemas.microsoft.com/office/drawing/2014/main" id="{FDD86CD1-12E5-4E9D-7D45-AB9F03ADEF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03" name="Rectangle 7935">
                    <a:extLst>
                      <a:ext uri="{FF2B5EF4-FFF2-40B4-BE49-F238E27FC236}">
                        <a16:creationId xmlns:a16="http://schemas.microsoft.com/office/drawing/2014/main" id="{7903A01C-EAC7-35B8-B86B-51C0F0CDA0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04" name="Rectangle 7936">
                    <a:extLst>
                      <a:ext uri="{FF2B5EF4-FFF2-40B4-BE49-F238E27FC236}">
                        <a16:creationId xmlns:a16="http://schemas.microsoft.com/office/drawing/2014/main" id="{5C6B2E3F-CF89-1B21-D0FE-48832E6F2E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05" name="Rectangle 7937">
                    <a:extLst>
                      <a:ext uri="{FF2B5EF4-FFF2-40B4-BE49-F238E27FC236}">
                        <a16:creationId xmlns:a16="http://schemas.microsoft.com/office/drawing/2014/main" id="{F6EBAC4C-95D1-544C-1B27-AF104BF58B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06" name="Group 7938">
                  <a:extLst>
                    <a:ext uri="{FF2B5EF4-FFF2-40B4-BE49-F238E27FC236}">
                      <a16:creationId xmlns:a16="http://schemas.microsoft.com/office/drawing/2014/main" id="{4039549E-97EB-4E99-2843-D841F3433B36}"/>
                    </a:ext>
                  </a:extLst>
                </p:cNvPr>
                <p:cNvGrpSpPr>
                  <a:grpSpLocks/>
                </p:cNvGrpSpPr>
                <p:nvPr/>
              </p:nvGrpSpPr>
              <p:grpSpPr bwMode="auto">
                <a:xfrm>
                  <a:off x="1333" y="593"/>
                  <a:ext cx="435" cy="87"/>
                  <a:chOff x="1565" y="1434"/>
                  <a:chExt cx="3625" cy="725"/>
                </a:xfrm>
              </p:grpSpPr>
              <p:sp>
                <p:nvSpPr>
                  <p:cNvPr id="40707" name="Rectangle 7939">
                    <a:extLst>
                      <a:ext uri="{FF2B5EF4-FFF2-40B4-BE49-F238E27FC236}">
                        <a16:creationId xmlns:a16="http://schemas.microsoft.com/office/drawing/2014/main" id="{485C72D2-8663-3D88-A36F-502C69986E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08" name="Rectangle 7940">
                    <a:extLst>
                      <a:ext uri="{FF2B5EF4-FFF2-40B4-BE49-F238E27FC236}">
                        <a16:creationId xmlns:a16="http://schemas.microsoft.com/office/drawing/2014/main" id="{1DA44DB8-FF11-17B5-863A-9796B7CFB45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09" name="Rectangle 7941">
                    <a:extLst>
                      <a:ext uri="{FF2B5EF4-FFF2-40B4-BE49-F238E27FC236}">
                        <a16:creationId xmlns:a16="http://schemas.microsoft.com/office/drawing/2014/main" id="{0DF596C9-C69C-8ABA-8951-796267E124C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10" name="Rectangle 7942">
                    <a:extLst>
                      <a:ext uri="{FF2B5EF4-FFF2-40B4-BE49-F238E27FC236}">
                        <a16:creationId xmlns:a16="http://schemas.microsoft.com/office/drawing/2014/main" id="{776F2D5E-1B1F-0CCB-E37E-9B4F298DC8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11" name="Rectangle 7943">
                    <a:extLst>
                      <a:ext uri="{FF2B5EF4-FFF2-40B4-BE49-F238E27FC236}">
                        <a16:creationId xmlns:a16="http://schemas.microsoft.com/office/drawing/2014/main" id="{B8892956-6ED0-9270-A156-4B75347312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12" name="Group 7944">
                  <a:extLst>
                    <a:ext uri="{FF2B5EF4-FFF2-40B4-BE49-F238E27FC236}">
                      <a16:creationId xmlns:a16="http://schemas.microsoft.com/office/drawing/2014/main" id="{3022F357-8101-C4C3-9CD2-74465D4CA32A}"/>
                    </a:ext>
                  </a:extLst>
                </p:cNvPr>
                <p:cNvGrpSpPr>
                  <a:grpSpLocks/>
                </p:cNvGrpSpPr>
                <p:nvPr/>
              </p:nvGrpSpPr>
              <p:grpSpPr bwMode="auto">
                <a:xfrm>
                  <a:off x="898" y="680"/>
                  <a:ext cx="435" cy="87"/>
                  <a:chOff x="1565" y="1434"/>
                  <a:chExt cx="3625" cy="725"/>
                </a:xfrm>
              </p:grpSpPr>
              <p:sp>
                <p:nvSpPr>
                  <p:cNvPr id="40713" name="Rectangle 7945">
                    <a:extLst>
                      <a:ext uri="{FF2B5EF4-FFF2-40B4-BE49-F238E27FC236}">
                        <a16:creationId xmlns:a16="http://schemas.microsoft.com/office/drawing/2014/main" id="{68BC4FB1-68EC-F8D9-440A-1A27E535A6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14" name="Rectangle 7946">
                    <a:extLst>
                      <a:ext uri="{FF2B5EF4-FFF2-40B4-BE49-F238E27FC236}">
                        <a16:creationId xmlns:a16="http://schemas.microsoft.com/office/drawing/2014/main" id="{169115BE-B920-C93E-0F45-3D720E659A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15" name="Rectangle 7947">
                    <a:extLst>
                      <a:ext uri="{FF2B5EF4-FFF2-40B4-BE49-F238E27FC236}">
                        <a16:creationId xmlns:a16="http://schemas.microsoft.com/office/drawing/2014/main" id="{FF22153D-71DE-7EBB-4CF0-C801FE2156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16" name="Rectangle 7948">
                    <a:extLst>
                      <a:ext uri="{FF2B5EF4-FFF2-40B4-BE49-F238E27FC236}">
                        <a16:creationId xmlns:a16="http://schemas.microsoft.com/office/drawing/2014/main" id="{44C4D79F-BE7E-D67A-AD3B-33933D5C29D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17" name="Rectangle 7949">
                    <a:extLst>
                      <a:ext uri="{FF2B5EF4-FFF2-40B4-BE49-F238E27FC236}">
                        <a16:creationId xmlns:a16="http://schemas.microsoft.com/office/drawing/2014/main" id="{FD2F1D76-5201-7566-F204-F84BB8BFD9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18" name="Group 7950">
                  <a:extLst>
                    <a:ext uri="{FF2B5EF4-FFF2-40B4-BE49-F238E27FC236}">
                      <a16:creationId xmlns:a16="http://schemas.microsoft.com/office/drawing/2014/main" id="{98FDFEF2-E0BD-08FE-0F5F-3A5A04FFCEFC}"/>
                    </a:ext>
                  </a:extLst>
                </p:cNvPr>
                <p:cNvGrpSpPr>
                  <a:grpSpLocks/>
                </p:cNvGrpSpPr>
                <p:nvPr/>
              </p:nvGrpSpPr>
              <p:grpSpPr bwMode="auto">
                <a:xfrm>
                  <a:off x="1333" y="680"/>
                  <a:ext cx="435" cy="87"/>
                  <a:chOff x="1565" y="1434"/>
                  <a:chExt cx="3625" cy="725"/>
                </a:xfrm>
              </p:grpSpPr>
              <p:sp>
                <p:nvSpPr>
                  <p:cNvPr id="40719" name="Rectangle 7951">
                    <a:extLst>
                      <a:ext uri="{FF2B5EF4-FFF2-40B4-BE49-F238E27FC236}">
                        <a16:creationId xmlns:a16="http://schemas.microsoft.com/office/drawing/2014/main" id="{F4B9C4D7-5FD0-A62E-D0DF-CD847B6D65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0" name="Rectangle 7952">
                    <a:extLst>
                      <a:ext uri="{FF2B5EF4-FFF2-40B4-BE49-F238E27FC236}">
                        <a16:creationId xmlns:a16="http://schemas.microsoft.com/office/drawing/2014/main" id="{FFC8A97E-57D0-EC9B-7AC3-EA5D087ADC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1" name="Rectangle 7953">
                    <a:extLst>
                      <a:ext uri="{FF2B5EF4-FFF2-40B4-BE49-F238E27FC236}">
                        <a16:creationId xmlns:a16="http://schemas.microsoft.com/office/drawing/2014/main" id="{8FBA7690-1B70-D72D-E5AF-52C177FB93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2" name="Rectangle 7954">
                    <a:extLst>
                      <a:ext uri="{FF2B5EF4-FFF2-40B4-BE49-F238E27FC236}">
                        <a16:creationId xmlns:a16="http://schemas.microsoft.com/office/drawing/2014/main" id="{2EADCA60-A7F2-3B91-D56C-FC8FAA0CD84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3" name="Rectangle 7955">
                    <a:extLst>
                      <a:ext uri="{FF2B5EF4-FFF2-40B4-BE49-F238E27FC236}">
                        <a16:creationId xmlns:a16="http://schemas.microsoft.com/office/drawing/2014/main" id="{4D490E9F-36C0-E6C1-D17B-BB422931D8A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24" name="Group 7956">
                  <a:extLst>
                    <a:ext uri="{FF2B5EF4-FFF2-40B4-BE49-F238E27FC236}">
                      <a16:creationId xmlns:a16="http://schemas.microsoft.com/office/drawing/2014/main" id="{DC8B86B3-9CD8-884E-2385-1ACA27E6E9EE}"/>
                    </a:ext>
                  </a:extLst>
                </p:cNvPr>
                <p:cNvGrpSpPr>
                  <a:grpSpLocks/>
                </p:cNvGrpSpPr>
                <p:nvPr/>
              </p:nvGrpSpPr>
              <p:grpSpPr bwMode="auto">
                <a:xfrm>
                  <a:off x="898" y="767"/>
                  <a:ext cx="435" cy="87"/>
                  <a:chOff x="1565" y="1434"/>
                  <a:chExt cx="3625" cy="725"/>
                </a:xfrm>
              </p:grpSpPr>
              <p:sp>
                <p:nvSpPr>
                  <p:cNvPr id="40725" name="Rectangle 7957">
                    <a:extLst>
                      <a:ext uri="{FF2B5EF4-FFF2-40B4-BE49-F238E27FC236}">
                        <a16:creationId xmlns:a16="http://schemas.microsoft.com/office/drawing/2014/main" id="{579274DB-F233-E7AA-09A6-36F9C9C033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6" name="Rectangle 7958">
                    <a:extLst>
                      <a:ext uri="{FF2B5EF4-FFF2-40B4-BE49-F238E27FC236}">
                        <a16:creationId xmlns:a16="http://schemas.microsoft.com/office/drawing/2014/main" id="{3557C6A9-5F1A-D5B3-646A-5F5CC723C6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7" name="Rectangle 7959">
                    <a:extLst>
                      <a:ext uri="{FF2B5EF4-FFF2-40B4-BE49-F238E27FC236}">
                        <a16:creationId xmlns:a16="http://schemas.microsoft.com/office/drawing/2014/main" id="{D872A164-8856-7F42-15C4-0C4710F7505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8" name="Rectangle 7960">
                    <a:extLst>
                      <a:ext uri="{FF2B5EF4-FFF2-40B4-BE49-F238E27FC236}">
                        <a16:creationId xmlns:a16="http://schemas.microsoft.com/office/drawing/2014/main" id="{741F197D-3FE1-88DA-9D9C-156367CEC4F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29" name="Rectangle 7961">
                    <a:extLst>
                      <a:ext uri="{FF2B5EF4-FFF2-40B4-BE49-F238E27FC236}">
                        <a16:creationId xmlns:a16="http://schemas.microsoft.com/office/drawing/2014/main" id="{BA342D5C-BA39-C67C-676A-3C21814BF6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30" name="Group 7962">
                  <a:extLst>
                    <a:ext uri="{FF2B5EF4-FFF2-40B4-BE49-F238E27FC236}">
                      <a16:creationId xmlns:a16="http://schemas.microsoft.com/office/drawing/2014/main" id="{CD663D07-CC95-81FE-8F93-A5F4CED88F5F}"/>
                    </a:ext>
                  </a:extLst>
                </p:cNvPr>
                <p:cNvGrpSpPr>
                  <a:grpSpLocks/>
                </p:cNvGrpSpPr>
                <p:nvPr/>
              </p:nvGrpSpPr>
              <p:grpSpPr bwMode="auto">
                <a:xfrm>
                  <a:off x="1333" y="767"/>
                  <a:ext cx="435" cy="87"/>
                  <a:chOff x="1565" y="1434"/>
                  <a:chExt cx="3625" cy="725"/>
                </a:xfrm>
              </p:grpSpPr>
              <p:sp>
                <p:nvSpPr>
                  <p:cNvPr id="40731" name="Rectangle 7963">
                    <a:extLst>
                      <a:ext uri="{FF2B5EF4-FFF2-40B4-BE49-F238E27FC236}">
                        <a16:creationId xmlns:a16="http://schemas.microsoft.com/office/drawing/2014/main" id="{501EBD25-BE65-B8C4-3422-4A02E5AEDF7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32" name="Rectangle 7964">
                    <a:extLst>
                      <a:ext uri="{FF2B5EF4-FFF2-40B4-BE49-F238E27FC236}">
                        <a16:creationId xmlns:a16="http://schemas.microsoft.com/office/drawing/2014/main" id="{2C717282-1D4F-E760-A93E-FD34D6FACA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33" name="Rectangle 7965">
                    <a:extLst>
                      <a:ext uri="{FF2B5EF4-FFF2-40B4-BE49-F238E27FC236}">
                        <a16:creationId xmlns:a16="http://schemas.microsoft.com/office/drawing/2014/main" id="{29B8BB41-8466-ED93-DFF9-0746A38FA2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34" name="Rectangle 7966">
                    <a:extLst>
                      <a:ext uri="{FF2B5EF4-FFF2-40B4-BE49-F238E27FC236}">
                        <a16:creationId xmlns:a16="http://schemas.microsoft.com/office/drawing/2014/main" id="{D2048E9D-BD2F-8C58-7D19-3BCD403104E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35" name="Rectangle 7967">
                    <a:extLst>
                      <a:ext uri="{FF2B5EF4-FFF2-40B4-BE49-F238E27FC236}">
                        <a16:creationId xmlns:a16="http://schemas.microsoft.com/office/drawing/2014/main" id="{6F870041-AD24-4806-40CB-5B40B8E913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36" name="Group 7968">
                  <a:extLst>
                    <a:ext uri="{FF2B5EF4-FFF2-40B4-BE49-F238E27FC236}">
                      <a16:creationId xmlns:a16="http://schemas.microsoft.com/office/drawing/2014/main" id="{6837618D-131C-4089-A9E8-726C488357EA}"/>
                    </a:ext>
                  </a:extLst>
                </p:cNvPr>
                <p:cNvGrpSpPr>
                  <a:grpSpLocks/>
                </p:cNvGrpSpPr>
                <p:nvPr/>
              </p:nvGrpSpPr>
              <p:grpSpPr bwMode="auto">
                <a:xfrm>
                  <a:off x="898" y="854"/>
                  <a:ext cx="435" cy="87"/>
                  <a:chOff x="1565" y="1434"/>
                  <a:chExt cx="3625" cy="725"/>
                </a:xfrm>
              </p:grpSpPr>
              <p:sp>
                <p:nvSpPr>
                  <p:cNvPr id="40737" name="Rectangle 7969">
                    <a:extLst>
                      <a:ext uri="{FF2B5EF4-FFF2-40B4-BE49-F238E27FC236}">
                        <a16:creationId xmlns:a16="http://schemas.microsoft.com/office/drawing/2014/main" id="{23AB859E-0298-3D04-067A-F061FBE95E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38" name="Rectangle 7970">
                    <a:extLst>
                      <a:ext uri="{FF2B5EF4-FFF2-40B4-BE49-F238E27FC236}">
                        <a16:creationId xmlns:a16="http://schemas.microsoft.com/office/drawing/2014/main" id="{B54F3094-9048-CEAD-CD99-7E142C2F0B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39" name="Rectangle 7971">
                    <a:extLst>
                      <a:ext uri="{FF2B5EF4-FFF2-40B4-BE49-F238E27FC236}">
                        <a16:creationId xmlns:a16="http://schemas.microsoft.com/office/drawing/2014/main" id="{229F5063-4DA4-6704-3661-B30DD283AB6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40" name="Rectangle 7972">
                    <a:extLst>
                      <a:ext uri="{FF2B5EF4-FFF2-40B4-BE49-F238E27FC236}">
                        <a16:creationId xmlns:a16="http://schemas.microsoft.com/office/drawing/2014/main" id="{5C1DE201-93A3-F2D1-1BF4-DD39E0EA40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41" name="Rectangle 7973">
                    <a:extLst>
                      <a:ext uri="{FF2B5EF4-FFF2-40B4-BE49-F238E27FC236}">
                        <a16:creationId xmlns:a16="http://schemas.microsoft.com/office/drawing/2014/main" id="{9511A166-AA40-8851-72F0-49EDD0CC7D3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42" name="Group 7974">
                  <a:extLst>
                    <a:ext uri="{FF2B5EF4-FFF2-40B4-BE49-F238E27FC236}">
                      <a16:creationId xmlns:a16="http://schemas.microsoft.com/office/drawing/2014/main" id="{35238B5A-BA67-41E6-EB4E-DFEFD3365020}"/>
                    </a:ext>
                  </a:extLst>
                </p:cNvPr>
                <p:cNvGrpSpPr>
                  <a:grpSpLocks/>
                </p:cNvGrpSpPr>
                <p:nvPr/>
              </p:nvGrpSpPr>
              <p:grpSpPr bwMode="auto">
                <a:xfrm>
                  <a:off x="1333" y="854"/>
                  <a:ext cx="435" cy="87"/>
                  <a:chOff x="1565" y="1434"/>
                  <a:chExt cx="3625" cy="725"/>
                </a:xfrm>
              </p:grpSpPr>
              <p:sp>
                <p:nvSpPr>
                  <p:cNvPr id="40743" name="Rectangle 7975">
                    <a:extLst>
                      <a:ext uri="{FF2B5EF4-FFF2-40B4-BE49-F238E27FC236}">
                        <a16:creationId xmlns:a16="http://schemas.microsoft.com/office/drawing/2014/main" id="{4D9CA6FA-4D99-AEBA-609E-8B42D0F3E4B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44" name="Rectangle 7976">
                    <a:extLst>
                      <a:ext uri="{FF2B5EF4-FFF2-40B4-BE49-F238E27FC236}">
                        <a16:creationId xmlns:a16="http://schemas.microsoft.com/office/drawing/2014/main" id="{DAD26D65-5D9F-B3F0-0282-A5B727B441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45" name="Rectangle 7977">
                    <a:extLst>
                      <a:ext uri="{FF2B5EF4-FFF2-40B4-BE49-F238E27FC236}">
                        <a16:creationId xmlns:a16="http://schemas.microsoft.com/office/drawing/2014/main" id="{E48C339B-15D9-2899-961F-B0A7113903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46" name="Rectangle 7978">
                    <a:extLst>
                      <a:ext uri="{FF2B5EF4-FFF2-40B4-BE49-F238E27FC236}">
                        <a16:creationId xmlns:a16="http://schemas.microsoft.com/office/drawing/2014/main" id="{7DD91CB8-4340-E46D-EB37-78E288C42F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47" name="Rectangle 7979">
                    <a:extLst>
                      <a:ext uri="{FF2B5EF4-FFF2-40B4-BE49-F238E27FC236}">
                        <a16:creationId xmlns:a16="http://schemas.microsoft.com/office/drawing/2014/main" id="{0B377920-F621-6617-B304-C3044FC57F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48" name="Group 7980">
                  <a:extLst>
                    <a:ext uri="{FF2B5EF4-FFF2-40B4-BE49-F238E27FC236}">
                      <a16:creationId xmlns:a16="http://schemas.microsoft.com/office/drawing/2014/main" id="{6EC6397C-21A5-3698-37AB-A55D8D13E077}"/>
                    </a:ext>
                  </a:extLst>
                </p:cNvPr>
                <p:cNvGrpSpPr>
                  <a:grpSpLocks/>
                </p:cNvGrpSpPr>
                <p:nvPr/>
              </p:nvGrpSpPr>
              <p:grpSpPr bwMode="auto">
                <a:xfrm>
                  <a:off x="898" y="941"/>
                  <a:ext cx="435" cy="87"/>
                  <a:chOff x="1565" y="1434"/>
                  <a:chExt cx="3625" cy="725"/>
                </a:xfrm>
              </p:grpSpPr>
              <p:sp>
                <p:nvSpPr>
                  <p:cNvPr id="40749" name="Rectangle 7981">
                    <a:extLst>
                      <a:ext uri="{FF2B5EF4-FFF2-40B4-BE49-F238E27FC236}">
                        <a16:creationId xmlns:a16="http://schemas.microsoft.com/office/drawing/2014/main" id="{7C6FDFEE-1D61-88CF-5349-9C824DB400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0" name="Rectangle 7982">
                    <a:extLst>
                      <a:ext uri="{FF2B5EF4-FFF2-40B4-BE49-F238E27FC236}">
                        <a16:creationId xmlns:a16="http://schemas.microsoft.com/office/drawing/2014/main" id="{CBC2A25A-FBB1-0FF5-2778-297F2BE4F7B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1" name="Rectangle 7983">
                    <a:extLst>
                      <a:ext uri="{FF2B5EF4-FFF2-40B4-BE49-F238E27FC236}">
                        <a16:creationId xmlns:a16="http://schemas.microsoft.com/office/drawing/2014/main" id="{198CF42D-6AF4-96B3-4B11-E6A93C3FAAA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2" name="Rectangle 7984">
                    <a:extLst>
                      <a:ext uri="{FF2B5EF4-FFF2-40B4-BE49-F238E27FC236}">
                        <a16:creationId xmlns:a16="http://schemas.microsoft.com/office/drawing/2014/main" id="{53AF315A-3255-4EB4-85D7-0D47E7794F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3" name="Rectangle 7985">
                    <a:extLst>
                      <a:ext uri="{FF2B5EF4-FFF2-40B4-BE49-F238E27FC236}">
                        <a16:creationId xmlns:a16="http://schemas.microsoft.com/office/drawing/2014/main" id="{F3265E59-9192-76C7-A9A5-966DFAED5AF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54" name="Group 7986">
                  <a:extLst>
                    <a:ext uri="{FF2B5EF4-FFF2-40B4-BE49-F238E27FC236}">
                      <a16:creationId xmlns:a16="http://schemas.microsoft.com/office/drawing/2014/main" id="{78A17FFD-98F0-C63B-95F6-768583676D56}"/>
                    </a:ext>
                  </a:extLst>
                </p:cNvPr>
                <p:cNvGrpSpPr>
                  <a:grpSpLocks/>
                </p:cNvGrpSpPr>
                <p:nvPr/>
              </p:nvGrpSpPr>
              <p:grpSpPr bwMode="auto">
                <a:xfrm>
                  <a:off x="1333" y="941"/>
                  <a:ext cx="435" cy="87"/>
                  <a:chOff x="1565" y="1434"/>
                  <a:chExt cx="3625" cy="725"/>
                </a:xfrm>
              </p:grpSpPr>
              <p:sp>
                <p:nvSpPr>
                  <p:cNvPr id="40755" name="Rectangle 7987">
                    <a:extLst>
                      <a:ext uri="{FF2B5EF4-FFF2-40B4-BE49-F238E27FC236}">
                        <a16:creationId xmlns:a16="http://schemas.microsoft.com/office/drawing/2014/main" id="{9C864F19-F79C-AF6C-CBBE-27BC2D04F9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6" name="Rectangle 7988">
                    <a:extLst>
                      <a:ext uri="{FF2B5EF4-FFF2-40B4-BE49-F238E27FC236}">
                        <a16:creationId xmlns:a16="http://schemas.microsoft.com/office/drawing/2014/main" id="{4B52C791-342E-3F89-E7E6-EAECC8DC0B3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7" name="Rectangle 7989">
                    <a:extLst>
                      <a:ext uri="{FF2B5EF4-FFF2-40B4-BE49-F238E27FC236}">
                        <a16:creationId xmlns:a16="http://schemas.microsoft.com/office/drawing/2014/main" id="{BBD944E1-40B6-9593-B0A4-1CA93478F73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8" name="Rectangle 7990">
                    <a:extLst>
                      <a:ext uri="{FF2B5EF4-FFF2-40B4-BE49-F238E27FC236}">
                        <a16:creationId xmlns:a16="http://schemas.microsoft.com/office/drawing/2014/main" id="{D71A0C12-6B46-8962-C6D9-3E8EC71F8A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59" name="Rectangle 7991">
                    <a:extLst>
                      <a:ext uri="{FF2B5EF4-FFF2-40B4-BE49-F238E27FC236}">
                        <a16:creationId xmlns:a16="http://schemas.microsoft.com/office/drawing/2014/main" id="{F310223B-1DBB-3245-7D60-D4D906F549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60" name="Group 7992">
                  <a:extLst>
                    <a:ext uri="{FF2B5EF4-FFF2-40B4-BE49-F238E27FC236}">
                      <a16:creationId xmlns:a16="http://schemas.microsoft.com/office/drawing/2014/main" id="{E355CFA2-5F92-5981-C6F4-236798801C19}"/>
                    </a:ext>
                  </a:extLst>
                </p:cNvPr>
                <p:cNvGrpSpPr>
                  <a:grpSpLocks/>
                </p:cNvGrpSpPr>
                <p:nvPr/>
              </p:nvGrpSpPr>
              <p:grpSpPr bwMode="auto">
                <a:xfrm>
                  <a:off x="898" y="1028"/>
                  <a:ext cx="435" cy="87"/>
                  <a:chOff x="1565" y="1434"/>
                  <a:chExt cx="3625" cy="725"/>
                </a:xfrm>
              </p:grpSpPr>
              <p:sp>
                <p:nvSpPr>
                  <p:cNvPr id="40761" name="Rectangle 7993">
                    <a:extLst>
                      <a:ext uri="{FF2B5EF4-FFF2-40B4-BE49-F238E27FC236}">
                        <a16:creationId xmlns:a16="http://schemas.microsoft.com/office/drawing/2014/main" id="{97C4BB9E-4125-DD95-4760-276ED59B09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62" name="Rectangle 7994">
                    <a:extLst>
                      <a:ext uri="{FF2B5EF4-FFF2-40B4-BE49-F238E27FC236}">
                        <a16:creationId xmlns:a16="http://schemas.microsoft.com/office/drawing/2014/main" id="{3A7F1D27-68D6-D912-3EA1-20F25AC4138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63" name="Rectangle 7995">
                    <a:extLst>
                      <a:ext uri="{FF2B5EF4-FFF2-40B4-BE49-F238E27FC236}">
                        <a16:creationId xmlns:a16="http://schemas.microsoft.com/office/drawing/2014/main" id="{A05CEEB0-D953-EF68-DA45-48277BC7FF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64" name="Rectangle 7996">
                    <a:extLst>
                      <a:ext uri="{FF2B5EF4-FFF2-40B4-BE49-F238E27FC236}">
                        <a16:creationId xmlns:a16="http://schemas.microsoft.com/office/drawing/2014/main" id="{5A6E8829-F245-321C-A0A8-3D9664F4C5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65" name="Rectangle 7997">
                    <a:extLst>
                      <a:ext uri="{FF2B5EF4-FFF2-40B4-BE49-F238E27FC236}">
                        <a16:creationId xmlns:a16="http://schemas.microsoft.com/office/drawing/2014/main" id="{5729BDBD-664A-82A4-09C9-E7CCBA47F90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66" name="Group 7998">
                  <a:extLst>
                    <a:ext uri="{FF2B5EF4-FFF2-40B4-BE49-F238E27FC236}">
                      <a16:creationId xmlns:a16="http://schemas.microsoft.com/office/drawing/2014/main" id="{9D98FAAE-5208-A8D3-4865-7B1D91DE2217}"/>
                    </a:ext>
                  </a:extLst>
                </p:cNvPr>
                <p:cNvGrpSpPr>
                  <a:grpSpLocks/>
                </p:cNvGrpSpPr>
                <p:nvPr/>
              </p:nvGrpSpPr>
              <p:grpSpPr bwMode="auto">
                <a:xfrm>
                  <a:off x="1333" y="1028"/>
                  <a:ext cx="435" cy="87"/>
                  <a:chOff x="1565" y="1434"/>
                  <a:chExt cx="3625" cy="725"/>
                </a:xfrm>
              </p:grpSpPr>
              <p:sp>
                <p:nvSpPr>
                  <p:cNvPr id="40767" name="Rectangle 7999">
                    <a:extLst>
                      <a:ext uri="{FF2B5EF4-FFF2-40B4-BE49-F238E27FC236}">
                        <a16:creationId xmlns:a16="http://schemas.microsoft.com/office/drawing/2014/main" id="{B44A5402-AC19-2385-7580-16382F0B48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68" name="Rectangle 8000">
                    <a:extLst>
                      <a:ext uri="{FF2B5EF4-FFF2-40B4-BE49-F238E27FC236}">
                        <a16:creationId xmlns:a16="http://schemas.microsoft.com/office/drawing/2014/main" id="{461F410F-13AC-0D33-EC5D-23577ADCAD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69" name="Rectangle 8001">
                    <a:extLst>
                      <a:ext uri="{FF2B5EF4-FFF2-40B4-BE49-F238E27FC236}">
                        <a16:creationId xmlns:a16="http://schemas.microsoft.com/office/drawing/2014/main" id="{F66C8554-4F6D-3987-304C-B0455CB713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70" name="Rectangle 8002">
                    <a:extLst>
                      <a:ext uri="{FF2B5EF4-FFF2-40B4-BE49-F238E27FC236}">
                        <a16:creationId xmlns:a16="http://schemas.microsoft.com/office/drawing/2014/main" id="{49C1A9D6-8088-F2B7-CEA4-0D81126C1D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71" name="Rectangle 8003">
                    <a:extLst>
                      <a:ext uri="{FF2B5EF4-FFF2-40B4-BE49-F238E27FC236}">
                        <a16:creationId xmlns:a16="http://schemas.microsoft.com/office/drawing/2014/main" id="{9C802770-7FAB-9430-3995-4F289B12A5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72" name="Group 8004">
                  <a:extLst>
                    <a:ext uri="{FF2B5EF4-FFF2-40B4-BE49-F238E27FC236}">
                      <a16:creationId xmlns:a16="http://schemas.microsoft.com/office/drawing/2014/main" id="{00B29646-0C74-1F4C-5D27-9019C47877C2}"/>
                    </a:ext>
                  </a:extLst>
                </p:cNvPr>
                <p:cNvGrpSpPr>
                  <a:grpSpLocks/>
                </p:cNvGrpSpPr>
                <p:nvPr/>
              </p:nvGrpSpPr>
              <p:grpSpPr bwMode="auto">
                <a:xfrm>
                  <a:off x="898" y="1115"/>
                  <a:ext cx="435" cy="87"/>
                  <a:chOff x="1565" y="1434"/>
                  <a:chExt cx="3625" cy="725"/>
                </a:xfrm>
              </p:grpSpPr>
              <p:sp>
                <p:nvSpPr>
                  <p:cNvPr id="40773" name="Rectangle 8005">
                    <a:extLst>
                      <a:ext uri="{FF2B5EF4-FFF2-40B4-BE49-F238E27FC236}">
                        <a16:creationId xmlns:a16="http://schemas.microsoft.com/office/drawing/2014/main" id="{B7EFF7BA-70EF-9BCE-7497-5376945AE7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74" name="Rectangle 8006">
                    <a:extLst>
                      <a:ext uri="{FF2B5EF4-FFF2-40B4-BE49-F238E27FC236}">
                        <a16:creationId xmlns:a16="http://schemas.microsoft.com/office/drawing/2014/main" id="{2927376B-E409-CF94-6BEE-4CBE466887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75" name="Rectangle 8007">
                    <a:extLst>
                      <a:ext uri="{FF2B5EF4-FFF2-40B4-BE49-F238E27FC236}">
                        <a16:creationId xmlns:a16="http://schemas.microsoft.com/office/drawing/2014/main" id="{E578A933-C509-62A4-1774-93B1533BFA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76" name="Rectangle 8008">
                    <a:extLst>
                      <a:ext uri="{FF2B5EF4-FFF2-40B4-BE49-F238E27FC236}">
                        <a16:creationId xmlns:a16="http://schemas.microsoft.com/office/drawing/2014/main" id="{5D7D3516-EC56-0E4C-4D2F-7F705F6C0C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77" name="Rectangle 8009">
                    <a:extLst>
                      <a:ext uri="{FF2B5EF4-FFF2-40B4-BE49-F238E27FC236}">
                        <a16:creationId xmlns:a16="http://schemas.microsoft.com/office/drawing/2014/main" id="{385BEC24-1ED6-4B75-C3B0-853CDD435B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78" name="Group 8010">
                  <a:extLst>
                    <a:ext uri="{FF2B5EF4-FFF2-40B4-BE49-F238E27FC236}">
                      <a16:creationId xmlns:a16="http://schemas.microsoft.com/office/drawing/2014/main" id="{9F0480B4-6538-8B66-85DF-A1039D39D021}"/>
                    </a:ext>
                  </a:extLst>
                </p:cNvPr>
                <p:cNvGrpSpPr>
                  <a:grpSpLocks/>
                </p:cNvGrpSpPr>
                <p:nvPr/>
              </p:nvGrpSpPr>
              <p:grpSpPr bwMode="auto">
                <a:xfrm>
                  <a:off x="1333" y="1115"/>
                  <a:ext cx="435" cy="87"/>
                  <a:chOff x="1565" y="1434"/>
                  <a:chExt cx="3625" cy="725"/>
                </a:xfrm>
              </p:grpSpPr>
              <p:sp>
                <p:nvSpPr>
                  <p:cNvPr id="40779" name="Rectangle 8011">
                    <a:extLst>
                      <a:ext uri="{FF2B5EF4-FFF2-40B4-BE49-F238E27FC236}">
                        <a16:creationId xmlns:a16="http://schemas.microsoft.com/office/drawing/2014/main" id="{4342FBF7-8E4C-2478-B2C1-2B0A4DFCA7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0" name="Rectangle 8012">
                    <a:extLst>
                      <a:ext uri="{FF2B5EF4-FFF2-40B4-BE49-F238E27FC236}">
                        <a16:creationId xmlns:a16="http://schemas.microsoft.com/office/drawing/2014/main" id="{043A9D1F-D438-0579-4BC2-3625A22612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1" name="Rectangle 8013">
                    <a:extLst>
                      <a:ext uri="{FF2B5EF4-FFF2-40B4-BE49-F238E27FC236}">
                        <a16:creationId xmlns:a16="http://schemas.microsoft.com/office/drawing/2014/main" id="{395B9D34-3C2D-8EB3-E721-0D0AC92335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2" name="Rectangle 8014">
                    <a:extLst>
                      <a:ext uri="{FF2B5EF4-FFF2-40B4-BE49-F238E27FC236}">
                        <a16:creationId xmlns:a16="http://schemas.microsoft.com/office/drawing/2014/main" id="{040708CD-5CDE-40D4-A22D-9B8D9B2987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3" name="Rectangle 8015">
                    <a:extLst>
                      <a:ext uri="{FF2B5EF4-FFF2-40B4-BE49-F238E27FC236}">
                        <a16:creationId xmlns:a16="http://schemas.microsoft.com/office/drawing/2014/main" id="{4FD23F06-75BE-836D-40C2-97012DB892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84" name="Group 8016">
                  <a:extLst>
                    <a:ext uri="{FF2B5EF4-FFF2-40B4-BE49-F238E27FC236}">
                      <a16:creationId xmlns:a16="http://schemas.microsoft.com/office/drawing/2014/main" id="{E2C22E8B-CAD5-BB6B-8341-6E72B41DD001}"/>
                    </a:ext>
                  </a:extLst>
                </p:cNvPr>
                <p:cNvGrpSpPr>
                  <a:grpSpLocks/>
                </p:cNvGrpSpPr>
                <p:nvPr/>
              </p:nvGrpSpPr>
              <p:grpSpPr bwMode="auto">
                <a:xfrm>
                  <a:off x="898" y="1202"/>
                  <a:ext cx="435" cy="87"/>
                  <a:chOff x="1565" y="1434"/>
                  <a:chExt cx="3625" cy="725"/>
                </a:xfrm>
              </p:grpSpPr>
              <p:sp>
                <p:nvSpPr>
                  <p:cNvPr id="40785" name="Rectangle 8017">
                    <a:extLst>
                      <a:ext uri="{FF2B5EF4-FFF2-40B4-BE49-F238E27FC236}">
                        <a16:creationId xmlns:a16="http://schemas.microsoft.com/office/drawing/2014/main" id="{06953E0C-45E8-9DC9-0BE9-39C958100E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6" name="Rectangle 8018">
                    <a:extLst>
                      <a:ext uri="{FF2B5EF4-FFF2-40B4-BE49-F238E27FC236}">
                        <a16:creationId xmlns:a16="http://schemas.microsoft.com/office/drawing/2014/main" id="{79A42B0E-AE40-0254-2D20-0ECCFF68DE0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7" name="Rectangle 8019">
                    <a:extLst>
                      <a:ext uri="{FF2B5EF4-FFF2-40B4-BE49-F238E27FC236}">
                        <a16:creationId xmlns:a16="http://schemas.microsoft.com/office/drawing/2014/main" id="{03614291-C6F0-F0A0-7EFE-D01A5F3997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8" name="Rectangle 8020">
                    <a:extLst>
                      <a:ext uri="{FF2B5EF4-FFF2-40B4-BE49-F238E27FC236}">
                        <a16:creationId xmlns:a16="http://schemas.microsoft.com/office/drawing/2014/main" id="{3739CA42-7A77-B9EC-9EC7-1C0C2F07D6E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89" name="Rectangle 8021">
                    <a:extLst>
                      <a:ext uri="{FF2B5EF4-FFF2-40B4-BE49-F238E27FC236}">
                        <a16:creationId xmlns:a16="http://schemas.microsoft.com/office/drawing/2014/main" id="{B0E3A23E-5F3B-4AFF-1489-41FA48E1E2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90" name="Group 8022">
                  <a:extLst>
                    <a:ext uri="{FF2B5EF4-FFF2-40B4-BE49-F238E27FC236}">
                      <a16:creationId xmlns:a16="http://schemas.microsoft.com/office/drawing/2014/main" id="{6FEAEB6B-98F8-4AB6-DC10-FF5BFC9A294B}"/>
                    </a:ext>
                  </a:extLst>
                </p:cNvPr>
                <p:cNvGrpSpPr>
                  <a:grpSpLocks/>
                </p:cNvGrpSpPr>
                <p:nvPr/>
              </p:nvGrpSpPr>
              <p:grpSpPr bwMode="auto">
                <a:xfrm>
                  <a:off x="1333" y="1202"/>
                  <a:ext cx="435" cy="87"/>
                  <a:chOff x="1565" y="1434"/>
                  <a:chExt cx="3625" cy="725"/>
                </a:xfrm>
              </p:grpSpPr>
              <p:sp>
                <p:nvSpPr>
                  <p:cNvPr id="40791" name="Rectangle 8023">
                    <a:extLst>
                      <a:ext uri="{FF2B5EF4-FFF2-40B4-BE49-F238E27FC236}">
                        <a16:creationId xmlns:a16="http://schemas.microsoft.com/office/drawing/2014/main" id="{961436CC-E6BA-024B-2DA7-53B3A5F261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92" name="Rectangle 8024">
                    <a:extLst>
                      <a:ext uri="{FF2B5EF4-FFF2-40B4-BE49-F238E27FC236}">
                        <a16:creationId xmlns:a16="http://schemas.microsoft.com/office/drawing/2014/main" id="{0DE779C6-C5F9-971E-8CD7-D7A3517EBFD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93" name="Rectangle 8025">
                    <a:extLst>
                      <a:ext uri="{FF2B5EF4-FFF2-40B4-BE49-F238E27FC236}">
                        <a16:creationId xmlns:a16="http://schemas.microsoft.com/office/drawing/2014/main" id="{3C85996F-B226-753A-9386-A1F2FD98BAB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94" name="Rectangle 8026">
                    <a:extLst>
                      <a:ext uri="{FF2B5EF4-FFF2-40B4-BE49-F238E27FC236}">
                        <a16:creationId xmlns:a16="http://schemas.microsoft.com/office/drawing/2014/main" id="{B28C5612-48DB-D8B7-052B-BCDAA89831A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95" name="Rectangle 8027">
                    <a:extLst>
                      <a:ext uri="{FF2B5EF4-FFF2-40B4-BE49-F238E27FC236}">
                        <a16:creationId xmlns:a16="http://schemas.microsoft.com/office/drawing/2014/main" id="{A309821E-FD28-68DF-521C-332CCCE31B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796" name="Group 8028">
                  <a:extLst>
                    <a:ext uri="{FF2B5EF4-FFF2-40B4-BE49-F238E27FC236}">
                      <a16:creationId xmlns:a16="http://schemas.microsoft.com/office/drawing/2014/main" id="{68500F1C-DD0D-B6B6-5A79-E462C94B84F3}"/>
                    </a:ext>
                  </a:extLst>
                </p:cNvPr>
                <p:cNvGrpSpPr>
                  <a:grpSpLocks/>
                </p:cNvGrpSpPr>
                <p:nvPr/>
              </p:nvGrpSpPr>
              <p:grpSpPr bwMode="auto">
                <a:xfrm>
                  <a:off x="898" y="1289"/>
                  <a:ext cx="435" cy="87"/>
                  <a:chOff x="1565" y="1434"/>
                  <a:chExt cx="3625" cy="725"/>
                </a:xfrm>
              </p:grpSpPr>
              <p:sp>
                <p:nvSpPr>
                  <p:cNvPr id="40797" name="Rectangle 8029">
                    <a:extLst>
                      <a:ext uri="{FF2B5EF4-FFF2-40B4-BE49-F238E27FC236}">
                        <a16:creationId xmlns:a16="http://schemas.microsoft.com/office/drawing/2014/main" id="{8A80E29F-081D-3758-0370-49BFBD48EB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98" name="Rectangle 8030">
                    <a:extLst>
                      <a:ext uri="{FF2B5EF4-FFF2-40B4-BE49-F238E27FC236}">
                        <a16:creationId xmlns:a16="http://schemas.microsoft.com/office/drawing/2014/main" id="{71B23F0F-3012-D6DA-3AA7-ABFAFCCCB0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799" name="Rectangle 8031">
                    <a:extLst>
                      <a:ext uri="{FF2B5EF4-FFF2-40B4-BE49-F238E27FC236}">
                        <a16:creationId xmlns:a16="http://schemas.microsoft.com/office/drawing/2014/main" id="{578451A9-1D7F-DBB5-72F2-EFAEB6FFD06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00" name="Rectangle 8032">
                    <a:extLst>
                      <a:ext uri="{FF2B5EF4-FFF2-40B4-BE49-F238E27FC236}">
                        <a16:creationId xmlns:a16="http://schemas.microsoft.com/office/drawing/2014/main" id="{AA95506B-B831-1478-3D1F-09859A03CA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01" name="Rectangle 8033">
                    <a:extLst>
                      <a:ext uri="{FF2B5EF4-FFF2-40B4-BE49-F238E27FC236}">
                        <a16:creationId xmlns:a16="http://schemas.microsoft.com/office/drawing/2014/main" id="{0179039B-C396-D647-B23D-39AB1A3CB8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02" name="Group 8034">
                  <a:extLst>
                    <a:ext uri="{FF2B5EF4-FFF2-40B4-BE49-F238E27FC236}">
                      <a16:creationId xmlns:a16="http://schemas.microsoft.com/office/drawing/2014/main" id="{77108510-7D56-4E34-5583-29B6A7C169B9}"/>
                    </a:ext>
                  </a:extLst>
                </p:cNvPr>
                <p:cNvGrpSpPr>
                  <a:grpSpLocks/>
                </p:cNvGrpSpPr>
                <p:nvPr/>
              </p:nvGrpSpPr>
              <p:grpSpPr bwMode="auto">
                <a:xfrm>
                  <a:off x="1333" y="1289"/>
                  <a:ext cx="435" cy="87"/>
                  <a:chOff x="1565" y="1434"/>
                  <a:chExt cx="3625" cy="725"/>
                </a:xfrm>
              </p:grpSpPr>
              <p:sp>
                <p:nvSpPr>
                  <p:cNvPr id="40803" name="Rectangle 8035">
                    <a:extLst>
                      <a:ext uri="{FF2B5EF4-FFF2-40B4-BE49-F238E27FC236}">
                        <a16:creationId xmlns:a16="http://schemas.microsoft.com/office/drawing/2014/main" id="{FC945148-381C-7D6A-46D1-56D28611DE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04" name="Rectangle 8036">
                    <a:extLst>
                      <a:ext uri="{FF2B5EF4-FFF2-40B4-BE49-F238E27FC236}">
                        <a16:creationId xmlns:a16="http://schemas.microsoft.com/office/drawing/2014/main" id="{53AF9490-749E-A76A-F15D-93F869126D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05" name="Rectangle 8037">
                    <a:extLst>
                      <a:ext uri="{FF2B5EF4-FFF2-40B4-BE49-F238E27FC236}">
                        <a16:creationId xmlns:a16="http://schemas.microsoft.com/office/drawing/2014/main" id="{2EB984F0-054B-8B8B-936F-A4618082D95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06" name="Rectangle 8038">
                    <a:extLst>
                      <a:ext uri="{FF2B5EF4-FFF2-40B4-BE49-F238E27FC236}">
                        <a16:creationId xmlns:a16="http://schemas.microsoft.com/office/drawing/2014/main" id="{5FF29DC3-A1AC-600F-CADD-0FC9FE6F3C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07" name="Rectangle 8039">
                    <a:extLst>
                      <a:ext uri="{FF2B5EF4-FFF2-40B4-BE49-F238E27FC236}">
                        <a16:creationId xmlns:a16="http://schemas.microsoft.com/office/drawing/2014/main" id="{851E85E4-8438-010A-2E89-F13A9DC2421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08" name="Group 8040">
                  <a:extLst>
                    <a:ext uri="{FF2B5EF4-FFF2-40B4-BE49-F238E27FC236}">
                      <a16:creationId xmlns:a16="http://schemas.microsoft.com/office/drawing/2014/main" id="{F30053C2-0DBE-6C8F-2FE7-1B93A5333363}"/>
                    </a:ext>
                  </a:extLst>
                </p:cNvPr>
                <p:cNvGrpSpPr>
                  <a:grpSpLocks/>
                </p:cNvGrpSpPr>
                <p:nvPr/>
              </p:nvGrpSpPr>
              <p:grpSpPr bwMode="auto">
                <a:xfrm>
                  <a:off x="898" y="1376"/>
                  <a:ext cx="435" cy="87"/>
                  <a:chOff x="1565" y="1434"/>
                  <a:chExt cx="3625" cy="725"/>
                </a:xfrm>
              </p:grpSpPr>
              <p:sp>
                <p:nvSpPr>
                  <p:cNvPr id="40809" name="Rectangle 8041">
                    <a:extLst>
                      <a:ext uri="{FF2B5EF4-FFF2-40B4-BE49-F238E27FC236}">
                        <a16:creationId xmlns:a16="http://schemas.microsoft.com/office/drawing/2014/main" id="{0CF2D449-733C-C2B8-FFC2-7C476DFEDA2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0" name="Rectangle 8042">
                    <a:extLst>
                      <a:ext uri="{FF2B5EF4-FFF2-40B4-BE49-F238E27FC236}">
                        <a16:creationId xmlns:a16="http://schemas.microsoft.com/office/drawing/2014/main" id="{07FDBC68-1107-3196-FC61-16FE658698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1" name="Rectangle 8043">
                    <a:extLst>
                      <a:ext uri="{FF2B5EF4-FFF2-40B4-BE49-F238E27FC236}">
                        <a16:creationId xmlns:a16="http://schemas.microsoft.com/office/drawing/2014/main" id="{420576DC-051B-CFB1-DF1E-2E7147E590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2" name="Rectangle 8044">
                    <a:extLst>
                      <a:ext uri="{FF2B5EF4-FFF2-40B4-BE49-F238E27FC236}">
                        <a16:creationId xmlns:a16="http://schemas.microsoft.com/office/drawing/2014/main" id="{CC59B02F-2BDD-C5A8-62A7-C3416A0051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3" name="Rectangle 8045">
                    <a:extLst>
                      <a:ext uri="{FF2B5EF4-FFF2-40B4-BE49-F238E27FC236}">
                        <a16:creationId xmlns:a16="http://schemas.microsoft.com/office/drawing/2014/main" id="{8579831E-A7B2-5EC2-7DBC-95CAAF2D53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14" name="Group 8046">
                  <a:extLst>
                    <a:ext uri="{FF2B5EF4-FFF2-40B4-BE49-F238E27FC236}">
                      <a16:creationId xmlns:a16="http://schemas.microsoft.com/office/drawing/2014/main" id="{A563F7CA-C17A-A79C-9EAE-3BC94F2F0F57}"/>
                    </a:ext>
                  </a:extLst>
                </p:cNvPr>
                <p:cNvGrpSpPr>
                  <a:grpSpLocks/>
                </p:cNvGrpSpPr>
                <p:nvPr/>
              </p:nvGrpSpPr>
              <p:grpSpPr bwMode="auto">
                <a:xfrm>
                  <a:off x="1333" y="1376"/>
                  <a:ext cx="435" cy="87"/>
                  <a:chOff x="1565" y="1434"/>
                  <a:chExt cx="3625" cy="725"/>
                </a:xfrm>
              </p:grpSpPr>
              <p:sp>
                <p:nvSpPr>
                  <p:cNvPr id="40815" name="Rectangle 8047">
                    <a:extLst>
                      <a:ext uri="{FF2B5EF4-FFF2-40B4-BE49-F238E27FC236}">
                        <a16:creationId xmlns:a16="http://schemas.microsoft.com/office/drawing/2014/main" id="{A023824F-CBBA-12F4-DB8F-7F9A31AD63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6" name="Rectangle 8048">
                    <a:extLst>
                      <a:ext uri="{FF2B5EF4-FFF2-40B4-BE49-F238E27FC236}">
                        <a16:creationId xmlns:a16="http://schemas.microsoft.com/office/drawing/2014/main" id="{677815BE-CB9E-11CF-7E8C-D7ABEDE2480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7" name="Rectangle 8049">
                    <a:extLst>
                      <a:ext uri="{FF2B5EF4-FFF2-40B4-BE49-F238E27FC236}">
                        <a16:creationId xmlns:a16="http://schemas.microsoft.com/office/drawing/2014/main" id="{BEB0CFC6-FA58-F7F0-A697-78ABABAB40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8" name="Rectangle 8050">
                    <a:extLst>
                      <a:ext uri="{FF2B5EF4-FFF2-40B4-BE49-F238E27FC236}">
                        <a16:creationId xmlns:a16="http://schemas.microsoft.com/office/drawing/2014/main" id="{EB54FAA5-C56F-E3A5-9F79-BC12981880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19" name="Rectangle 8051">
                    <a:extLst>
                      <a:ext uri="{FF2B5EF4-FFF2-40B4-BE49-F238E27FC236}">
                        <a16:creationId xmlns:a16="http://schemas.microsoft.com/office/drawing/2014/main" id="{8FE52858-CAE1-C3D0-8814-DB614C5EFD9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820" name="Rectangle 8052">
                <a:extLst>
                  <a:ext uri="{FF2B5EF4-FFF2-40B4-BE49-F238E27FC236}">
                    <a16:creationId xmlns:a16="http://schemas.microsoft.com/office/drawing/2014/main" id="{BE668499-867D-7A30-C8AE-97E3B44A64DF}"/>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21" name="Group 8053">
              <a:extLst>
                <a:ext uri="{FF2B5EF4-FFF2-40B4-BE49-F238E27FC236}">
                  <a16:creationId xmlns:a16="http://schemas.microsoft.com/office/drawing/2014/main" id="{9631FFEE-FFC5-7245-DDCE-3CB0FFDE9D59}"/>
                </a:ext>
              </a:extLst>
            </p:cNvPr>
            <p:cNvGrpSpPr>
              <a:grpSpLocks/>
            </p:cNvGrpSpPr>
            <p:nvPr/>
          </p:nvGrpSpPr>
          <p:grpSpPr bwMode="auto">
            <a:xfrm>
              <a:off x="2910" y="1839"/>
              <a:ext cx="681" cy="682"/>
              <a:chOff x="898" y="593"/>
              <a:chExt cx="870" cy="870"/>
            </a:xfrm>
          </p:grpSpPr>
          <p:grpSp>
            <p:nvGrpSpPr>
              <p:cNvPr id="40822" name="Group 8054">
                <a:extLst>
                  <a:ext uri="{FF2B5EF4-FFF2-40B4-BE49-F238E27FC236}">
                    <a16:creationId xmlns:a16="http://schemas.microsoft.com/office/drawing/2014/main" id="{BB526BED-D09F-CC2E-D31A-73FB3D6B8BFA}"/>
                  </a:ext>
                </a:extLst>
              </p:cNvPr>
              <p:cNvGrpSpPr>
                <a:grpSpLocks/>
              </p:cNvGrpSpPr>
              <p:nvPr/>
            </p:nvGrpSpPr>
            <p:grpSpPr bwMode="auto">
              <a:xfrm>
                <a:off x="898" y="593"/>
                <a:ext cx="870" cy="870"/>
                <a:chOff x="898" y="593"/>
                <a:chExt cx="870" cy="870"/>
              </a:xfrm>
            </p:grpSpPr>
            <p:grpSp>
              <p:nvGrpSpPr>
                <p:cNvPr id="40823" name="Group 8055">
                  <a:extLst>
                    <a:ext uri="{FF2B5EF4-FFF2-40B4-BE49-F238E27FC236}">
                      <a16:creationId xmlns:a16="http://schemas.microsoft.com/office/drawing/2014/main" id="{C62631F1-7ABB-3CA0-7D29-4814CA4CE36E}"/>
                    </a:ext>
                  </a:extLst>
                </p:cNvPr>
                <p:cNvGrpSpPr>
                  <a:grpSpLocks/>
                </p:cNvGrpSpPr>
                <p:nvPr/>
              </p:nvGrpSpPr>
              <p:grpSpPr bwMode="auto">
                <a:xfrm>
                  <a:off x="898" y="593"/>
                  <a:ext cx="435" cy="87"/>
                  <a:chOff x="1565" y="1434"/>
                  <a:chExt cx="3625" cy="725"/>
                </a:xfrm>
              </p:grpSpPr>
              <p:sp>
                <p:nvSpPr>
                  <p:cNvPr id="40824" name="Rectangle 8056">
                    <a:extLst>
                      <a:ext uri="{FF2B5EF4-FFF2-40B4-BE49-F238E27FC236}">
                        <a16:creationId xmlns:a16="http://schemas.microsoft.com/office/drawing/2014/main" id="{F94BDB1D-DD96-001D-1DB0-3B1726FBC7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25" name="Rectangle 8057">
                    <a:extLst>
                      <a:ext uri="{FF2B5EF4-FFF2-40B4-BE49-F238E27FC236}">
                        <a16:creationId xmlns:a16="http://schemas.microsoft.com/office/drawing/2014/main" id="{A2FD241C-C344-E99C-11DF-E0AD92A2BC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26" name="Rectangle 8058">
                    <a:extLst>
                      <a:ext uri="{FF2B5EF4-FFF2-40B4-BE49-F238E27FC236}">
                        <a16:creationId xmlns:a16="http://schemas.microsoft.com/office/drawing/2014/main" id="{C8C81D86-8FA8-B820-066E-8D31064A8F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27" name="Rectangle 8059">
                    <a:extLst>
                      <a:ext uri="{FF2B5EF4-FFF2-40B4-BE49-F238E27FC236}">
                        <a16:creationId xmlns:a16="http://schemas.microsoft.com/office/drawing/2014/main" id="{A1DC6EC2-D9D7-77C5-4224-1517A48C059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28" name="Rectangle 8060">
                    <a:extLst>
                      <a:ext uri="{FF2B5EF4-FFF2-40B4-BE49-F238E27FC236}">
                        <a16:creationId xmlns:a16="http://schemas.microsoft.com/office/drawing/2014/main" id="{F9D289D3-6684-67A7-F0AE-8F8F5252905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29" name="Group 8061">
                  <a:extLst>
                    <a:ext uri="{FF2B5EF4-FFF2-40B4-BE49-F238E27FC236}">
                      <a16:creationId xmlns:a16="http://schemas.microsoft.com/office/drawing/2014/main" id="{9E2725E0-57D9-9A9E-A2B3-8206DD21F6D9}"/>
                    </a:ext>
                  </a:extLst>
                </p:cNvPr>
                <p:cNvGrpSpPr>
                  <a:grpSpLocks/>
                </p:cNvGrpSpPr>
                <p:nvPr/>
              </p:nvGrpSpPr>
              <p:grpSpPr bwMode="auto">
                <a:xfrm>
                  <a:off x="1333" y="593"/>
                  <a:ext cx="435" cy="87"/>
                  <a:chOff x="1565" y="1434"/>
                  <a:chExt cx="3625" cy="725"/>
                </a:xfrm>
              </p:grpSpPr>
              <p:sp>
                <p:nvSpPr>
                  <p:cNvPr id="40830" name="Rectangle 8062">
                    <a:extLst>
                      <a:ext uri="{FF2B5EF4-FFF2-40B4-BE49-F238E27FC236}">
                        <a16:creationId xmlns:a16="http://schemas.microsoft.com/office/drawing/2014/main" id="{81C599FE-3922-2AC8-7120-4F7E2F7241A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31" name="Rectangle 8063">
                    <a:extLst>
                      <a:ext uri="{FF2B5EF4-FFF2-40B4-BE49-F238E27FC236}">
                        <a16:creationId xmlns:a16="http://schemas.microsoft.com/office/drawing/2014/main" id="{0AD93D99-F77C-CB4C-B3D0-33ED351049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32" name="Rectangle 8064">
                    <a:extLst>
                      <a:ext uri="{FF2B5EF4-FFF2-40B4-BE49-F238E27FC236}">
                        <a16:creationId xmlns:a16="http://schemas.microsoft.com/office/drawing/2014/main" id="{360E8BDA-BD75-7236-6250-A85A18CFF5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33" name="Rectangle 8065">
                    <a:extLst>
                      <a:ext uri="{FF2B5EF4-FFF2-40B4-BE49-F238E27FC236}">
                        <a16:creationId xmlns:a16="http://schemas.microsoft.com/office/drawing/2014/main" id="{41FEC3D6-4D97-0AAA-D5BC-A2AD027BF1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34" name="Rectangle 8066">
                    <a:extLst>
                      <a:ext uri="{FF2B5EF4-FFF2-40B4-BE49-F238E27FC236}">
                        <a16:creationId xmlns:a16="http://schemas.microsoft.com/office/drawing/2014/main" id="{41B7A432-0A54-4F11-4503-A17BB133E5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35" name="Group 8067">
                  <a:extLst>
                    <a:ext uri="{FF2B5EF4-FFF2-40B4-BE49-F238E27FC236}">
                      <a16:creationId xmlns:a16="http://schemas.microsoft.com/office/drawing/2014/main" id="{ACE19946-E7AA-AA6D-1CC3-96F271BFB65A}"/>
                    </a:ext>
                  </a:extLst>
                </p:cNvPr>
                <p:cNvGrpSpPr>
                  <a:grpSpLocks/>
                </p:cNvGrpSpPr>
                <p:nvPr/>
              </p:nvGrpSpPr>
              <p:grpSpPr bwMode="auto">
                <a:xfrm>
                  <a:off x="898" y="680"/>
                  <a:ext cx="435" cy="87"/>
                  <a:chOff x="1565" y="1434"/>
                  <a:chExt cx="3625" cy="725"/>
                </a:xfrm>
              </p:grpSpPr>
              <p:sp>
                <p:nvSpPr>
                  <p:cNvPr id="40836" name="Rectangle 8068">
                    <a:extLst>
                      <a:ext uri="{FF2B5EF4-FFF2-40B4-BE49-F238E27FC236}">
                        <a16:creationId xmlns:a16="http://schemas.microsoft.com/office/drawing/2014/main" id="{577EADE9-12DD-CE5B-17C4-B12740F822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37" name="Rectangle 8069">
                    <a:extLst>
                      <a:ext uri="{FF2B5EF4-FFF2-40B4-BE49-F238E27FC236}">
                        <a16:creationId xmlns:a16="http://schemas.microsoft.com/office/drawing/2014/main" id="{0596FF3F-2441-C81B-C90D-2CA63C5A414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38" name="Rectangle 8070">
                    <a:extLst>
                      <a:ext uri="{FF2B5EF4-FFF2-40B4-BE49-F238E27FC236}">
                        <a16:creationId xmlns:a16="http://schemas.microsoft.com/office/drawing/2014/main" id="{5A22427D-A451-E36D-8090-D24CDE3D99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39" name="Rectangle 8071">
                    <a:extLst>
                      <a:ext uri="{FF2B5EF4-FFF2-40B4-BE49-F238E27FC236}">
                        <a16:creationId xmlns:a16="http://schemas.microsoft.com/office/drawing/2014/main" id="{6FFF3505-3754-FBA8-8611-E4246E11CB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40" name="Rectangle 8072">
                    <a:extLst>
                      <a:ext uri="{FF2B5EF4-FFF2-40B4-BE49-F238E27FC236}">
                        <a16:creationId xmlns:a16="http://schemas.microsoft.com/office/drawing/2014/main" id="{680CA6E4-A390-EAF9-DEEB-389EB5013AE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41" name="Group 8073">
                  <a:extLst>
                    <a:ext uri="{FF2B5EF4-FFF2-40B4-BE49-F238E27FC236}">
                      <a16:creationId xmlns:a16="http://schemas.microsoft.com/office/drawing/2014/main" id="{3E9E1073-1591-3978-514C-11558FE29CA7}"/>
                    </a:ext>
                  </a:extLst>
                </p:cNvPr>
                <p:cNvGrpSpPr>
                  <a:grpSpLocks/>
                </p:cNvGrpSpPr>
                <p:nvPr/>
              </p:nvGrpSpPr>
              <p:grpSpPr bwMode="auto">
                <a:xfrm>
                  <a:off x="1333" y="680"/>
                  <a:ext cx="435" cy="87"/>
                  <a:chOff x="1565" y="1434"/>
                  <a:chExt cx="3625" cy="725"/>
                </a:xfrm>
              </p:grpSpPr>
              <p:sp>
                <p:nvSpPr>
                  <p:cNvPr id="40842" name="Rectangle 8074">
                    <a:extLst>
                      <a:ext uri="{FF2B5EF4-FFF2-40B4-BE49-F238E27FC236}">
                        <a16:creationId xmlns:a16="http://schemas.microsoft.com/office/drawing/2014/main" id="{DB96CC6C-517F-3ED7-F988-CEBD719D73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43" name="Rectangle 8075">
                    <a:extLst>
                      <a:ext uri="{FF2B5EF4-FFF2-40B4-BE49-F238E27FC236}">
                        <a16:creationId xmlns:a16="http://schemas.microsoft.com/office/drawing/2014/main" id="{B906DB10-E78A-F882-CF73-00C4CF1B9D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44" name="Rectangle 8076">
                    <a:extLst>
                      <a:ext uri="{FF2B5EF4-FFF2-40B4-BE49-F238E27FC236}">
                        <a16:creationId xmlns:a16="http://schemas.microsoft.com/office/drawing/2014/main" id="{20939E6D-0392-3E7A-ACEF-A849FAC1D9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45" name="Rectangle 8077">
                    <a:extLst>
                      <a:ext uri="{FF2B5EF4-FFF2-40B4-BE49-F238E27FC236}">
                        <a16:creationId xmlns:a16="http://schemas.microsoft.com/office/drawing/2014/main" id="{F68FB30F-D72C-1E0A-1B8B-3CA6CDE510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46" name="Rectangle 8078">
                    <a:extLst>
                      <a:ext uri="{FF2B5EF4-FFF2-40B4-BE49-F238E27FC236}">
                        <a16:creationId xmlns:a16="http://schemas.microsoft.com/office/drawing/2014/main" id="{76D117AE-78CA-C512-2F9F-B3EB2FEE29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47" name="Group 8079">
                  <a:extLst>
                    <a:ext uri="{FF2B5EF4-FFF2-40B4-BE49-F238E27FC236}">
                      <a16:creationId xmlns:a16="http://schemas.microsoft.com/office/drawing/2014/main" id="{C6B80B11-4351-8102-2650-CF3C1983A295}"/>
                    </a:ext>
                  </a:extLst>
                </p:cNvPr>
                <p:cNvGrpSpPr>
                  <a:grpSpLocks/>
                </p:cNvGrpSpPr>
                <p:nvPr/>
              </p:nvGrpSpPr>
              <p:grpSpPr bwMode="auto">
                <a:xfrm>
                  <a:off x="898" y="767"/>
                  <a:ext cx="435" cy="87"/>
                  <a:chOff x="1565" y="1434"/>
                  <a:chExt cx="3625" cy="725"/>
                </a:xfrm>
              </p:grpSpPr>
              <p:sp>
                <p:nvSpPr>
                  <p:cNvPr id="40848" name="Rectangle 8080">
                    <a:extLst>
                      <a:ext uri="{FF2B5EF4-FFF2-40B4-BE49-F238E27FC236}">
                        <a16:creationId xmlns:a16="http://schemas.microsoft.com/office/drawing/2014/main" id="{216CDAD4-FAA0-DF7A-4F0A-395C540F13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49" name="Rectangle 8081">
                    <a:extLst>
                      <a:ext uri="{FF2B5EF4-FFF2-40B4-BE49-F238E27FC236}">
                        <a16:creationId xmlns:a16="http://schemas.microsoft.com/office/drawing/2014/main" id="{926A506F-67EB-1B26-1BE0-E231F872E97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50" name="Rectangle 8082">
                    <a:extLst>
                      <a:ext uri="{FF2B5EF4-FFF2-40B4-BE49-F238E27FC236}">
                        <a16:creationId xmlns:a16="http://schemas.microsoft.com/office/drawing/2014/main" id="{BB1D5DA5-0E25-78E1-300B-CCE7E1C043E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51" name="Rectangle 8083">
                    <a:extLst>
                      <a:ext uri="{FF2B5EF4-FFF2-40B4-BE49-F238E27FC236}">
                        <a16:creationId xmlns:a16="http://schemas.microsoft.com/office/drawing/2014/main" id="{317C6215-7AD3-E5DE-0B59-4C49BAE4E6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52" name="Rectangle 8084">
                    <a:extLst>
                      <a:ext uri="{FF2B5EF4-FFF2-40B4-BE49-F238E27FC236}">
                        <a16:creationId xmlns:a16="http://schemas.microsoft.com/office/drawing/2014/main" id="{F3C78A82-6D79-3C28-9B03-D9D77E70592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53" name="Group 8085">
                  <a:extLst>
                    <a:ext uri="{FF2B5EF4-FFF2-40B4-BE49-F238E27FC236}">
                      <a16:creationId xmlns:a16="http://schemas.microsoft.com/office/drawing/2014/main" id="{3A72046D-3DE5-EDE7-C238-E2F5D3EDCA0D}"/>
                    </a:ext>
                  </a:extLst>
                </p:cNvPr>
                <p:cNvGrpSpPr>
                  <a:grpSpLocks/>
                </p:cNvGrpSpPr>
                <p:nvPr/>
              </p:nvGrpSpPr>
              <p:grpSpPr bwMode="auto">
                <a:xfrm>
                  <a:off x="1333" y="767"/>
                  <a:ext cx="435" cy="87"/>
                  <a:chOff x="1565" y="1434"/>
                  <a:chExt cx="3625" cy="725"/>
                </a:xfrm>
              </p:grpSpPr>
              <p:sp>
                <p:nvSpPr>
                  <p:cNvPr id="40854" name="Rectangle 8086">
                    <a:extLst>
                      <a:ext uri="{FF2B5EF4-FFF2-40B4-BE49-F238E27FC236}">
                        <a16:creationId xmlns:a16="http://schemas.microsoft.com/office/drawing/2014/main" id="{9E624037-FC84-2AC6-647E-D689C0552C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55" name="Rectangle 8087">
                    <a:extLst>
                      <a:ext uri="{FF2B5EF4-FFF2-40B4-BE49-F238E27FC236}">
                        <a16:creationId xmlns:a16="http://schemas.microsoft.com/office/drawing/2014/main" id="{873F6974-EEBF-40AA-AEBB-1747147AF7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56" name="Rectangle 8088">
                    <a:extLst>
                      <a:ext uri="{FF2B5EF4-FFF2-40B4-BE49-F238E27FC236}">
                        <a16:creationId xmlns:a16="http://schemas.microsoft.com/office/drawing/2014/main" id="{E263AD6C-1D7B-6E51-1305-B6489EE73F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57" name="Rectangle 8089">
                    <a:extLst>
                      <a:ext uri="{FF2B5EF4-FFF2-40B4-BE49-F238E27FC236}">
                        <a16:creationId xmlns:a16="http://schemas.microsoft.com/office/drawing/2014/main" id="{7EAA16CD-2984-7546-F267-12DAEE790E0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58" name="Rectangle 8090">
                    <a:extLst>
                      <a:ext uri="{FF2B5EF4-FFF2-40B4-BE49-F238E27FC236}">
                        <a16:creationId xmlns:a16="http://schemas.microsoft.com/office/drawing/2014/main" id="{83B83E36-16CA-3003-22E4-ADCE3B936A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59" name="Group 8091">
                  <a:extLst>
                    <a:ext uri="{FF2B5EF4-FFF2-40B4-BE49-F238E27FC236}">
                      <a16:creationId xmlns:a16="http://schemas.microsoft.com/office/drawing/2014/main" id="{4CB71ABB-38D9-1CC4-443D-DD2F90F70E86}"/>
                    </a:ext>
                  </a:extLst>
                </p:cNvPr>
                <p:cNvGrpSpPr>
                  <a:grpSpLocks/>
                </p:cNvGrpSpPr>
                <p:nvPr/>
              </p:nvGrpSpPr>
              <p:grpSpPr bwMode="auto">
                <a:xfrm>
                  <a:off x="898" y="854"/>
                  <a:ext cx="435" cy="87"/>
                  <a:chOff x="1565" y="1434"/>
                  <a:chExt cx="3625" cy="725"/>
                </a:xfrm>
              </p:grpSpPr>
              <p:sp>
                <p:nvSpPr>
                  <p:cNvPr id="40860" name="Rectangle 8092">
                    <a:extLst>
                      <a:ext uri="{FF2B5EF4-FFF2-40B4-BE49-F238E27FC236}">
                        <a16:creationId xmlns:a16="http://schemas.microsoft.com/office/drawing/2014/main" id="{1DDC3A22-368A-12F3-FA68-210DFB162B2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61" name="Rectangle 8093">
                    <a:extLst>
                      <a:ext uri="{FF2B5EF4-FFF2-40B4-BE49-F238E27FC236}">
                        <a16:creationId xmlns:a16="http://schemas.microsoft.com/office/drawing/2014/main" id="{C5CC4085-7D62-20FA-1043-4463D3B8A5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62" name="Rectangle 8094">
                    <a:extLst>
                      <a:ext uri="{FF2B5EF4-FFF2-40B4-BE49-F238E27FC236}">
                        <a16:creationId xmlns:a16="http://schemas.microsoft.com/office/drawing/2014/main" id="{45C109DC-5699-6C7A-0660-0B3FAA905F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63" name="Rectangle 8095">
                    <a:extLst>
                      <a:ext uri="{FF2B5EF4-FFF2-40B4-BE49-F238E27FC236}">
                        <a16:creationId xmlns:a16="http://schemas.microsoft.com/office/drawing/2014/main" id="{CF3E5CF4-8FFE-FD26-242E-ACB8003B0B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64" name="Rectangle 8096">
                    <a:extLst>
                      <a:ext uri="{FF2B5EF4-FFF2-40B4-BE49-F238E27FC236}">
                        <a16:creationId xmlns:a16="http://schemas.microsoft.com/office/drawing/2014/main" id="{5DDBD968-862F-C58D-E98E-9ABEB71BCB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65" name="Group 8097">
                  <a:extLst>
                    <a:ext uri="{FF2B5EF4-FFF2-40B4-BE49-F238E27FC236}">
                      <a16:creationId xmlns:a16="http://schemas.microsoft.com/office/drawing/2014/main" id="{93EEB2D1-F101-412E-3FF4-F64228FE4FBA}"/>
                    </a:ext>
                  </a:extLst>
                </p:cNvPr>
                <p:cNvGrpSpPr>
                  <a:grpSpLocks/>
                </p:cNvGrpSpPr>
                <p:nvPr/>
              </p:nvGrpSpPr>
              <p:grpSpPr bwMode="auto">
                <a:xfrm>
                  <a:off x="1333" y="854"/>
                  <a:ext cx="435" cy="87"/>
                  <a:chOff x="1565" y="1434"/>
                  <a:chExt cx="3625" cy="725"/>
                </a:xfrm>
              </p:grpSpPr>
              <p:sp>
                <p:nvSpPr>
                  <p:cNvPr id="40866" name="Rectangle 8098">
                    <a:extLst>
                      <a:ext uri="{FF2B5EF4-FFF2-40B4-BE49-F238E27FC236}">
                        <a16:creationId xmlns:a16="http://schemas.microsoft.com/office/drawing/2014/main" id="{DF73DF87-17D1-816C-B7A4-BE054B5DF51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67" name="Rectangle 8099">
                    <a:extLst>
                      <a:ext uri="{FF2B5EF4-FFF2-40B4-BE49-F238E27FC236}">
                        <a16:creationId xmlns:a16="http://schemas.microsoft.com/office/drawing/2014/main" id="{5BD54F56-56B0-CCD1-29BC-3935D9EBC4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68" name="Rectangle 8100">
                    <a:extLst>
                      <a:ext uri="{FF2B5EF4-FFF2-40B4-BE49-F238E27FC236}">
                        <a16:creationId xmlns:a16="http://schemas.microsoft.com/office/drawing/2014/main" id="{F76B2554-1773-9ED9-6378-03E09B122A8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69" name="Rectangle 8101">
                    <a:extLst>
                      <a:ext uri="{FF2B5EF4-FFF2-40B4-BE49-F238E27FC236}">
                        <a16:creationId xmlns:a16="http://schemas.microsoft.com/office/drawing/2014/main" id="{FC50CB35-6BE9-A3E2-BC3F-D82DBEE058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70" name="Rectangle 8102">
                    <a:extLst>
                      <a:ext uri="{FF2B5EF4-FFF2-40B4-BE49-F238E27FC236}">
                        <a16:creationId xmlns:a16="http://schemas.microsoft.com/office/drawing/2014/main" id="{B610385B-0B7E-7982-9359-071E281DAD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71" name="Group 8103">
                  <a:extLst>
                    <a:ext uri="{FF2B5EF4-FFF2-40B4-BE49-F238E27FC236}">
                      <a16:creationId xmlns:a16="http://schemas.microsoft.com/office/drawing/2014/main" id="{856FE662-D3E1-50CE-194F-12B2F3052D65}"/>
                    </a:ext>
                  </a:extLst>
                </p:cNvPr>
                <p:cNvGrpSpPr>
                  <a:grpSpLocks/>
                </p:cNvGrpSpPr>
                <p:nvPr/>
              </p:nvGrpSpPr>
              <p:grpSpPr bwMode="auto">
                <a:xfrm>
                  <a:off x="898" y="941"/>
                  <a:ext cx="435" cy="87"/>
                  <a:chOff x="1565" y="1434"/>
                  <a:chExt cx="3625" cy="725"/>
                </a:xfrm>
              </p:grpSpPr>
              <p:sp>
                <p:nvSpPr>
                  <p:cNvPr id="40872" name="Rectangle 8104">
                    <a:extLst>
                      <a:ext uri="{FF2B5EF4-FFF2-40B4-BE49-F238E27FC236}">
                        <a16:creationId xmlns:a16="http://schemas.microsoft.com/office/drawing/2014/main" id="{A07BC1FE-AA79-262F-3B14-0812365F15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73" name="Rectangle 8105">
                    <a:extLst>
                      <a:ext uri="{FF2B5EF4-FFF2-40B4-BE49-F238E27FC236}">
                        <a16:creationId xmlns:a16="http://schemas.microsoft.com/office/drawing/2014/main" id="{FB27E856-C759-5DD4-0B96-E1D7E11090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74" name="Rectangle 8106">
                    <a:extLst>
                      <a:ext uri="{FF2B5EF4-FFF2-40B4-BE49-F238E27FC236}">
                        <a16:creationId xmlns:a16="http://schemas.microsoft.com/office/drawing/2014/main" id="{1DED13BD-88A7-24A9-8C35-5E15D75EB7A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75" name="Rectangle 8107">
                    <a:extLst>
                      <a:ext uri="{FF2B5EF4-FFF2-40B4-BE49-F238E27FC236}">
                        <a16:creationId xmlns:a16="http://schemas.microsoft.com/office/drawing/2014/main" id="{B9676C05-49CB-BC5C-2D42-D16B2061B4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76" name="Rectangle 8108">
                    <a:extLst>
                      <a:ext uri="{FF2B5EF4-FFF2-40B4-BE49-F238E27FC236}">
                        <a16:creationId xmlns:a16="http://schemas.microsoft.com/office/drawing/2014/main" id="{FFE51318-6E56-DC86-58B5-94883F719D1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77" name="Group 8109">
                  <a:extLst>
                    <a:ext uri="{FF2B5EF4-FFF2-40B4-BE49-F238E27FC236}">
                      <a16:creationId xmlns:a16="http://schemas.microsoft.com/office/drawing/2014/main" id="{AA4D7770-62EA-6157-EE68-A6F52F34ADE5}"/>
                    </a:ext>
                  </a:extLst>
                </p:cNvPr>
                <p:cNvGrpSpPr>
                  <a:grpSpLocks/>
                </p:cNvGrpSpPr>
                <p:nvPr/>
              </p:nvGrpSpPr>
              <p:grpSpPr bwMode="auto">
                <a:xfrm>
                  <a:off x="1333" y="941"/>
                  <a:ext cx="435" cy="87"/>
                  <a:chOff x="1565" y="1434"/>
                  <a:chExt cx="3625" cy="725"/>
                </a:xfrm>
              </p:grpSpPr>
              <p:sp>
                <p:nvSpPr>
                  <p:cNvPr id="40878" name="Rectangle 8110">
                    <a:extLst>
                      <a:ext uri="{FF2B5EF4-FFF2-40B4-BE49-F238E27FC236}">
                        <a16:creationId xmlns:a16="http://schemas.microsoft.com/office/drawing/2014/main" id="{6DB9DB06-253A-7EF6-2D02-D611F16B3D7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79" name="Rectangle 8111">
                    <a:extLst>
                      <a:ext uri="{FF2B5EF4-FFF2-40B4-BE49-F238E27FC236}">
                        <a16:creationId xmlns:a16="http://schemas.microsoft.com/office/drawing/2014/main" id="{0C6BEF5C-8556-B550-2D68-F2E0C8486F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80" name="Rectangle 8112">
                    <a:extLst>
                      <a:ext uri="{FF2B5EF4-FFF2-40B4-BE49-F238E27FC236}">
                        <a16:creationId xmlns:a16="http://schemas.microsoft.com/office/drawing/2014/main" id="{A6081947-10F7-18E8-6C2C-3511036E7E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81" name="Rectangle 8113">
                    <a:extLst>
                      <a:ext uri="{FF2B5EF4-FFF2-40B4-BE49-F238E27FC236}">
                        <a16:creationId xmlns:a16="http://schemas.microsoft.com/office/drawing/2014/main" id="{0900C77D-DB6D-6E39-D79E-3F78E433826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82" name="Rectangle 8114">
                    <a:extLst>
                      <a:ext uri="{FF2B5EF4-FFF2-40B4-BE49-F238E27FC236}">
                        <a16:creationId xmlns:a16="http://schemas.microsoft.com/office/drawing/2014/main" id="{E2C7FA9D-9674-3E75-F861-D175C831B6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83" name="Group 8115">
                  <a:extLst>
                    <a:ext uri="{FF2B5EF4-FFF2-40B4-BE49-F238E27FC236}">
                      <a16:creationId xmlns:a16="http://schemas.microsoft.com/office/drawing/2014/main" id="{1E75A4B9-CA69-0AD1-7014-5068AE37BD12}"/>
                    </a:ext>
                  </a:extLst>
                </p:cNvPr>
                <p:cNvGrpSpPr>
                  <a:grpSpLocks/>
                </p:cNvGrpSpPr>
                <p:nvPr/>
              </p:nvGrpSpPr>
              <p:grpSpPr bwMode="auto">
                <a:xfrm>
                  <a:off x="898" y="1028"/>
                  <a:ext cx="435" cy="87"/>
                  <a:chOff x="1565" y="1434"/>
                  <a:chExt cx="3625" cy="725"/>
                </a:xfrm>
              </p:grpSpPr>
              <p:sp>
                <p:nvSpPr>
                  <p:cNvPr id="40884" name="Rectangle 8116">
                    <a:extLst>
                      <a:ext uri="{FF2B5EF4-FFF2-40B4-BE49-F238E27FC236}">
                        <a16:creationId xmlns:a16="http://schemas.microsoft.com/office/drawing/2014/main" id="{DCE8FB12-A9E0-71BE-01A7-D415A22E0C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85" name="Rectangle 8117">
                    <a:extLst>
                      <a:ext uri="{FF2B5EF4-FFF2-40B4-BE49-F238E27FC236}">
                        <a16:creationId xmlns:a16="http://schemas.microsoft.com/office/drawing/2014/main" id="{4BAD6C75-BA03-238B-331D-4285D47230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86" name="Rectangle 8118">
                    <a:extLst>
                      <a:ext uri="{FF2B5EF4-FFF2-40B4-BE49-F238E27FC236}">
                        <a16:creationId xmlns:a16="http://schemas.microsoft.com/office/drawing/2014/main" id="{DD1BD6A9-CD8F-93C2-3865-B3F9A9CD6AA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87" name="Rectangle 8119">
                    <a:extLst>
                      <a:ext uri="{FF2B5EF4-FFF2-40B4-BE49-F238E27FC236}">
                        <a16:creationId xmlns:a16="http://schemas.microsoft.com/office/drawing/2014/main" id="{7909F84C-9E5F-86B5-086A-665598AD87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88" name="Rectangle 8120">
                    <a:extLst>
                      <a:ext uri="{FF2B5EF4-FFF2-40B4-BE49-F238E27FC236}">
                        <a16:creationId xmlns:a16="http://schemas.microsoft.com/office/drawing/2014/main" id="{4A9B54D0-5247-3CA9-A8BC-E1982DFA30E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89" name="Group 8121">
                  <a:extLst>
                    <a:ext uri="{FF2B5EF4-FFF2-40B4-BE49-F238E27FC236}">
                      <a16:creationId xmlns:a16="http://schemas.microsoft.com/office/drawing/2014/main" id="{C237FCFD-8866-EC47-0720-1376D8E25D8E}"/>
                    </a:ext>
                  </a:extLst>
                </p:cNvPr>
                <p:cNvGrpSpPr>
                  <a:grpSpLocks/>
                </p:cNvGrpSpPr>
                <p:nvPr/>
              </p:nvGrpSpPr>
              <p:grpSpPr bwMode="auto">
                <a:xfrm>
                  <a:off x="1333" y="1028"/>
                  <a:ext cx="435" cy="87"/>
                  <a:chOff x="1565" y="1434"/>
                  <a:chExt cx="3625" cy="725"/>
                </a:xfrm>
              </p:grpSpPr>
              <p:sp>
                <p:nvSpPr>
                  <p:cNvPr id="40890" name="Rectangle 8122">
                    <a:extLst>
                      <a:ext uri="{FF2B5EF4-FFF2-40B4-BE49-F238E27FC236}">
                        <a16:creationId xmlns:a16="http://schemas.microsoft.com/office/drawing/2014/main" id="{02617A11-5D74-ED97-84E5-D407C4D284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91" name="Rectangle 8123">
                    <a:extLst>
                      <a:ext uri="{FF2B5EF4-FFF2-40B4-BE49-F238E27FC236}">
                        <a16:creationId xmlns:a16="http://schemas.microsoft.com/office/drawing/2014/main" id="{E9DC5AFA-C306-2ACD-35AA-5DEF50AF0C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92" name="Rectangle 8124">
                    <a:extLst>
                      <a:ext uri="{FF2B5EF4-FFF2-40B4-BE49-F238E27FC236}">
                        <a16:creationId xmlns:a16="http://schemas.microsoft.com/office/drawing/2014/main" id="{33BD5DD2-30CE-B15B-8CB8-E1E206CB26C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93" name="Rectangle 8125">
                    <a:extLst>
                      <a:ext uri="{FF2B5EF4-FFF2-40B4-BE49-F238E27FC236}">
                        <a16:creationId xmlns:a16="http://schemas.microsoft.com/office/drawing/2014/main" id="{1EAB0FCB-222D-CD2B-35C2-1F9B6860BE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94" name="Rectangle 8126">
                    <a:extLst>
                      <a:ext uri="{FF2B5EF4-FFF2-40B4-BE49-F238E27FC236}">
                        <a16:creationId xmlns:a16="http://schemas.microsoft.com/office/drawing/2014/main" id="{D668EC75-98D7-E27C-6A42-26DBDBFC8EC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895" name="Group 8127">
                  <a:extLst>
                    <a:ext uri="{FF2B5EF4-FFF2-40B4-BE49-F238E27FC236}">
                      <a16:creationId xmlns:a16="http://schemas.microsoft.com/office/drawing/2014/main" id="{17DA369C-B27F-8945-01BB-C59CB32EDB85}"/>
                    </a:ext>
                  </a:extLst>
                </p:cNvPr>
                <p:cNvGrpSpPr>
                  <a:grpSpLocks/>
                </p:cNvGrpSpPr>
                <p:nvPr/>
              </p:nvGrpSpPr>
              <p:grpSpPr bwMode="auto">
                <a:xfrm>
                  <a:off x="898" y="1115"/>
                  <a:ext cx="435" cy="87"/>
                  <a:chOff x="1565" y="1434"/>
                  <a:chExt cx="3625" cy="725"/>
                </a:xfrm>
              </p:grpSpPr>
              <p:sp>
                <p:nvSpPr>
                  <p:cNvPr id="40896" name="Rectangle 8128">
                    <a:extLst>
                      <a:ext uri="{FF2B5EF4-FFF2-40B4-BE49-F238E27FC236}">
                        <a16:creationId xmlns:a16="http://schemas.microsoft.com/office/drawing/2014/main" id="{505B8A9D-58D6-54F5-CBF0-E32649A9BC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97" name="Rectangle 8129">
                    <a:extLst>
                      <a:ext uri="{FF2B5EF4-FFF2-40B4-BE49-F238E27FC236}">
                        <a16:creationId xmlns:a16="http://schemas.microsoft.com/office/drawing/2014/main" id="{FE1CEC40-54DA-11C5-1521-07EC07EEF23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98" name="Rectangle 8130">
                    <a:extLst>
                      <a:ext uri="{FF2B5EF4-FFF2-40B4-BE49-F238E27FC236}">
                        <a16:creationId xmlns:a16="http://schemas.microsoft.com/office/drawing/2014/main" id="{D3B14B42-D3C6-422D-38B7-057E443047E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899" name="Rectangle 8131">
                    <a:extLst>
                      <a:ext uri="{FF2B5EF4-FFF2-40B4-BE49-F238E27FC236}">
                        <a16:creationId xmlns:a16="http://schemas.microsoft.com/office/drawing/2014/main" id="{F22DF694-E098-8A86-6493-C3F1C03369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00" name="Rectangle 8132">
                    <a:extLst>
                      <a:ext uri="{FF2B5EF4-FFF2-40B4-BE49-F238E27FC236}">
                        <a16:creationId xmlns:a16="http://schemas.microsoft.com/office/drawing/2014/main" id="{C626E924-6EEC-9A2C-E3BC-0392598A139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01" name="Group 8133">
                  <a:extLst>
                    <a:ext uri="{FF2B5EF4-FFF2-40B4-BE49-F238E27FC236}">
                      <a16:creationId xmlns:a16="http://schemas.microsoft.com/office/drawing/2014/main" id="{96818543-0390-71C9-CF44-A8F476BA795F}"/>
                    </a:ext>
                  </a:extLst>
                </p:cNvPr>
                <p:cNvGrpSpPr>
                  <a:grpSpLocks/>
                </p:cNvGrpSpPr>
                <p:nvPr/>
              </p:nvGrpSpPr>
              <p:grpSpPr bwMode="auto">
                <a:xfrm>
                  <a:off x="1333" y="1115"/>
                  <a:ext cx="435" cy="87"/>
                  <a:chOff x="1565" y="1434"/>
                  <a:chExt cx="3625" cy="725"/>
                </a:xfrm>
              </p:grpSpPr>
              <p:sp>
                <p:nvSpPr>
                  <p:cNvPr id="40902" name="Rectangle 8134">
                    <a:extLst>
                      <a:ext uri="{FF2B5EF4-FFF2-40B4-BE49-F238E27FC236}">
                        <a16:creationId xmlns:a16="http://schemas.microsoft.com/office/drawing/2014/main" id="{274A2B2B-C62D-6F82-D858-2484B819E1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03" name="Rectangle 8135">
                    <a:extLst>
                      <a:ext uri="{FF2B5EF4-FFF2-40B4-BE49-F238E27FC236}">
                        <a16:creationId xmlns:a16="http://schemas.microsoft.com/office/drawing/2014/main" id="{D8A0862A-FB4C-44FF-D374-3B84B0D6A0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04" name="Rectangle 8136">
                    <a:extLst>
                      <a:ext uri="{FF2B5EF4-FFF2-40B4-BE49-F238E27FC236}">
                        <a16:creationId xmlns:a16="http://schemas.microsoft.com/office/drawing/2014/main" id="{D1F370EA-CD17-318A-45C6-78F34A7363C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05" name="Rectangle 8137">
                    <a:extLst>
                      <a:ext uri="{FF2B5EF4-FFF2-40B4-BE49-F238E27FC236}">
                        <a16:creationId xmlns:a16="http://schemas.microsoft.com/office/drawing/2014/main" id="{D1F98E29-E294-B892-A3E2-8D3DE6A6D1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06" name="Rectangle 8138">
                    <a:extLst>
                      <a:ext uri="{FF2B5EF4-FFF2-40B4-BE49-F238E27FC236}">
                        <a16:creationId xmlns:a16="http://schemas.microsoft.com/office/drawing/2014/main" id="{28BFF1C1-833D-794C-D98F-D9C6C9A1E4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07" name="Group 8139">
                  <a:extLst>
                    <a:ext uri="{FF2B5EF4-FFF2-40B4-BE49-F238E27FC236}">
                      <a16:creationId xmlns:a16="http://schemas.microsoft.com/office/drawing/2014/main" id="{33256BD9-39DF-4EB0-CA6C-C05EC9F2805D}"/>
                    </a:ext>
                  </a:extLst>
                </p:cNvPr>
                <p:cNvGrpSpPr>
                  <a:grpSpLocks/>
                </p:cNvGrpSpPr>
                <p:nvPr/>
              </p:nvGrpSpPr>
              <p:grpSpPr bwMode="auto">
                <a:xfrm>
                  <a:off x="898" y="1202"/>
                  <a:ext cx="435" cy="87"/>
                  <a:chOff x="1565" y="1434"/>
                  <a:chExt cx="3625" cy="725"/>
                </a:xfrm>
              </p:grpSpPr>
              <p:sp>
                <p:nvSpPr>
                  <p:cNvPr id="40908" name="Rectangle 8140">
                    <a:extLst>
                      <a:ext uri="{FF2B5EF4-FFF2-40B4-BE49-F238E27FC236}">
                        <a16:creationId xmlns:a16="http://schemas.microsoft.com/office/drawing/2014/main" id="{9572E1F2-8580-7432-CC19-D00F6DC9E7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09" name="Rectangle 8141">
                    <a:extLst>
                      <a:ext uri="{FF2B5EF4-FFF2-40B4-BE49-F238E27FC236}">
                        <a16:creationId xmlns:a16="http://schemas.microsoft.com/office/drawing/2014/main" id="{5529CDDA-C9CD-1C84-E2D1-D9E942FA801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10" name="Rectangle 8142">
                    <a:extLst>
                      <a:ext uri="{FF2B5EF4-FFF2-40B4-BE49-F238E27FC236}">
                        <a16:creationId xmlns:a16="http://schemas.microsoft.com/office/drawing/2014/main" id="{46C84593-9E68-B4B0-04D3-10B648589B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11" name="Rectangle 8143">
                    <a:extLst>
                      <a:ext uri="{FF2B5EF4-FFF2-40B4-BE49-F238E27FC236}">
                        <a16:creationId xmlns:a16="http://schemas.microsoft.com/office/drawing/2014/main" id="{AB5B8781-F9DB-6244-BB63-BD38F4C3EF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12" name="Rectangle 8144">
                    <a:extLst>
                      <a:ext uri="{FF2B5EF4-FFF2-40B4-BE49-F238E27FC236}">
                        <a16:creationId xmlns:a16="http://schemas.microsoft.com/office/drawing/2014/main" id="{AC71D58F-D1E1-A12E-76CC-4B07214A7A2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13" name="Group 8145">
                  <a:extLst>
                    <a:ext uri="{FF2B5EF4-FFF2-40B4-BE49-F238E27FC236}">
                      <a16:creationId xmlns:a16="http://schemas.microsoft.com/office/drawing/2014/main" id="{BE60680F-C921-5947-C5C1-D382A4816033}"/>
                    </a:ext>
                  </a:extLst>
                </p:cNvPr>
                <p:cNvGrpSpPr>
                  <a:grpSpLocks/>
                </p:cNvGrpSpPr>
                <p:nvPr/>
              </p:nvGrpSpPr>
              <p:grpSpPr bwMode="auto">
                <a:xfrm>
                  <a:off x="1333" y="1202"/>
                  <a:ext cx="435" cy="87"/>
                  <a:chOff x="1565" y="1434"/>
                  <a:chExt cx="3625" cy="725"/>
                </a:xfrm>
              </p:grpSpPr>
              <p:sp>
                <p:nvSpPr>
                  <p:cNvPr id="40914" name="Rectangle 8146">
                    <a:extLst>
                      <a:ext uri="{FF2B5EF4-FFF2-40B4-BE49-F238E27FC236}">
                        <a16:creationId xmlns:a16="http://schemas.microsoft.com/office/drawing/2014/main" id="{9182C724-E15F-7B0C-EECF-132B6A79D1F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15" name="Rectangle 8147">
                    <a:extLst>
                      <a:ext uri="{FF2B5EF4-FFF2-40B4-BE49-F238E27FC236}">
                        <a16:creationId xmlns:a16="http://schemas.microsoft.com/office/drawing/2014/main" id="{BFE738B8-9477-620D-0846-7B23064898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16" name="Rectangle 8148">
                    <a:extLst>
                      <a:ext uri="{FF2B5EF4-FFF2-40B4-BE49-F238E27FC236}">
                        <a16:creationId xmlns:a16="http://schemas.microsoft.com/office/drawing/2014/main" id="{57F9821C-A9EC-CF5B-3796-263D8103D68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17" name="Rectangle 8149">
                    <a:extLst>
                      <a:ext uri="{FF2B5EF4-FFF2-40B4-BE49-F238E27FC236}">
                        <a16:creationId xmlns:a16="http://schemas.microsoft.com/office/drawing/2014/main" id="{320D573B-6183-635D-C7A5-244B875E473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18" name="Rectangle 8150">
                    <a:extLst>
                      <a:ext uri="{FF2B5EF4-FFF2-40B4-BE49-F238E27FC236}">
                        <a16:creationId xmlns:a16="http://schemas.microsoft.com/office/drawing/2014/main" id="{4A385991-8CA9-4E04-287F-8ADB560375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19" name="Group 8151">
                  <a:extLst>
                    <a:ext uri="{FF2B5EF4-FFF2-40B4-BE49-F238E27FC236}">
                      <a16:creationId xmlns:a16="http://schemas.microsoft.com/office/drawing/2014/main" id="{86CF068C-E4FA-EC35-D0A4-2698C9F7E825}"/>
                    </a:ext>
                  </a:extLst>
                </p:cNvPr>
                <p:cNvGrpSpPr>
                  <a:grpSpLocks/>
                </p:cNvGrpSpPr>
                <p:nvPr/>
              </p:nvGrpSpPr>
              <p:grpSpPr bwMode="auto">
                <a:xfrm>
                  <a:off x="898" y="1289"/>
                  <a:ext cx="435" cy="87"/>
                  <a:chOff x="1565" y="1434"/>
                  <a:chExt cx="3625" cy="725"/>
                </a:xfrm>
              </p:grpSpPr>
              <p:sp>
                <p:nvSpPr>
                  <p:cNvPr id="40920" name="Rectangle 8152">
                    <a:extLst>
                      <a:ext uri="{FF2B5EF4-FFF2-40B4-BE49-F238E27FC236}">
                        <a16:creationId xmlns:a16="http://schemas.microsoft.com/office/drawing/2014/main" id="{500C05C9-F1DE-B812-DE5A-DAB4D7420A0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21" name="Rectangle 8153">
                    <a:extLst>
                      <a:ext uri="{FF2B5EF4-FFF2-40B4-BE49-F238E27FC236}">
                        <a16:creationId xmlns:a16="http://schemas.microsoft.com/office/drawing/2014/main" id="{FF32988D-3B26-0690-BD0B-3CBB9095F4E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22" name="Rectangle 8154">
                    <a:extLst>
                      <a:ext uri="{FF2B5EF4-FFF2-40B4-BE49-F238E27FC236}">
                        <a16:creationId xmlns:a16="http://schemas.microsoft.com/office/drawing/2014/main" id="{F690122D-9EE3-927F-700A-9211BE668D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23" name="Rectangle 8155">
                    <a:extLst>
                      <a:ext uri="{FF2B5EF4-FFF2-40B4-BE49-F238E27FC236}">
                        <a16:creationId xmlns:a16="http://schemas.microsoft.com/office/drawing/2014/main" id="{64CDB0EC-D494-F51B-DD2B-4D9267607CE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24" name="Rectangle 8156">
                    <a:extLst>
                      <a:ext uri="{FF2B5EF4-FFF2-40B4-BE49-F238E27FC236}">
                        <a16:creationId xmlns:a16="http://schemas.microsoft.com/office/drawing/2014/main" id="{DFABE402-7D1E-08B9-6042-46E4A41328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25" name="Group 8157">
                  <a:extLst>
                    <a:ext uri="{FF2B5EF4-FFF2-40B4-BE49-F238E27FC236}">
                      <a16:creationId xmlns:a16="http://schemas.microsoft.com/office/drawing/2014/main" id="{65146404-5E1D-AB57-5046-DED23774EEA3}"/>
                    </a:ext>
                  </a:extLst>
                </p:cNvPr>
                <p:cNvGrpSpPr>
                  <a:grpSpLocks/>
                </p:cNvGrpSpPr>
                <p:nvPr/>
              </p:nvGrpSpPr>
              <p:grpSpPr bwMode="auto">
                <a:xfrm>
                  <a:off x="1333" y="1289"/>
                  <a:ext cx="435" cy="87"/>
                  <a:chOff x="1565" y="1434"/>
                  <a:chExt cx="3625" cy="725"/>
                </a:xfrm>
              </p:grpSpPr>
              <p:sp>
                <p:nvSpPr>
                  <p:cNvPr id="40926" name="Rectangle 8158">
                    <a:extLst>
                      <a:ext uri="{FF2B5EF4-FFF2-40B4-BE49-F238E27FC236}">
                        <a16:creationId xmlns:a16="http://schemas.microsoft.com/office/drawing/2014/main" id="{9F41A841-ED8F-02D5-FC25-15AED0B5F8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27" name="Rectangle 8159">
                    <a:extLst>
                      <a:ext uri="{FF2B5EF4-FFF2-40B4-BE49-F238E27FC236}">
                        <a16:creationId xmlns:a16="http://schemas.microsoft.com/office/drawing/2014/main" id="{5271AE78-DDB0-85AD-04CF-D94FEB11014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28" name="Rectangle 8160">
                    <a:extLst>
                      <a:ext uri="{FF2B5EF4-FFF2-40B4-BE49-F238E27FC236}">
                        <a16:creationId xmlns:a16="http://schemas.microsoft.com/office/drawing/2014/main" id="{03908C23-666B-3412-35F0-28F444A97F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29" name="Rectangle 8161">
                    <a:extLst>
                      <a:ext uri="{FF2B5EF4-FFF2-40B4-BE49-F238E27FC236}">
                        <a16:creationId xmlns:a16="http://schemas.microsoft.com/office/drawing/2014/main" id="{757E0BDC-79A2-9C4E-4042-4916D3AFA6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30" name="Rectangle 8162">
                    <a:extLst>
                      <a:ext uri="{FF2B5EF4-FFF2-40B4-BE49-F238E27FC236}">
                        <a16:creationId xmlns:a16="http://schemas.microsoft.com/office/drawing/2014/main" id="{B6462803-B16C-3EC9-E36F-AD34E0FB91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31" name="Group 8163">
                  <a:extLst>
                    <a:ext uri="{FF2B5EF4-FFF2-40B4-BE49-F238E27FC236}">
                      <a16:creationId xmlns:a16="http://schemas.microsoft.com/office/drawing/2014/main" id="{80B9CACC-F047-0E2E-D69F-60E69C08E102}"/>
                    </a:ext>
                  </a:extLst>
                </p:cNvPr>
                <p:cNvGrpSpPr>
                  <a:grpSpLocks/>
                </p:cNvGrpSpPr>
                <p:nvPr/>
              </p:nvGrpSpPr>
              <p:grpSpPr bwMode="auto">
                <a:xfrm>
                  <a:off x="898" y="1376"/>
                  <a:ext cx="435" cy="87"/>
                  <a:chOff x="1565" y="1434"/>
                  <a:chExt cx="3625" cy="725"/>
                </a:xfrm>
              </p:grpSpPr>
              <p:sp>
                <p:nvSpPr>
                  <p:cNvPr id="40932" name="Rectangle 8164">
                    <a:extLst>
                      <a:ext uri="{FF2B5EF4-FFF2-40B4-BE49-F238E27FC236}">
                        <a16:creationId xmlns:a16="http://schemas.microsoft.com/office/drawing/2014/main" id="{DC42E62E-3647-50B7-6464-9B66B75C31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33" name="Rectangle 8165">
                    <a:extLst>
                      <a:ext uri="{FF2B5EF4-FFF2-40B4-BE49-F238E27FC236}">
                        <a16:creationId xmlns:a16="http://schemas.microsoft.com/office/drawing/2014/main" id="{A3F51F53-6A66-18E2-A001-3577BB4F8B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34" name="Rectangle 8166">
                    <a:extLst>
                      <a:ext uri="{FF2B5EF4-FFF2-40B4-BE49-F238E27FC236}">
                        <a16:creationId xmlns:a16="http://schemas.microsoft.com/office/drawing/2014/main" id="{21332C33-DC0E-BEB3-BBE6-2FD4951740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35" name="Rectangle 8167">
                    <a:extLst>
                      <a:ext uri="{FF2B5EF4-FFF2-40B4-BE49-F238E27FC236}">
                        <a16:creationId xmlns:a16="http://schemas.microsoft.com/office/drawing/2014/main" id="{24B7A35C-1D29-A096-3967-91A7970159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36" name="Rectangle 8168">
                    <a:extLst>
                      <a:ext uri="{FF2B5EF4-FFF2-40B4-BE49-F238E27FC236}">
                        <a16:creationId xmlns:a16="http://schemas.microsoft.com/office/drawing/2014/main" id="{04D500D2-6EDD-C892-BC29-BBE5CBE01B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37" name="Group 8169">
                  <a:extLst>
                    <a:ext uri="{FF2B5EF4-FFF2-40B4-BE49-F238E27FC236}">
                      <a16:creationId xmlns:a16="http://schemas.microsoft.com/office/drawing/2014/main" id="{995F7A0C-B7D3-AF93-80CC-28281AA2AFEE}"/>
                    </a:ext>
                  </a:extLst>
                </p:cNvPr>
                <p:cNvGrpSpPr>
                  <a:grpSpLocks/>
                </p:cNvGrpSpPr>
                <p:nvPr/>
              </p:nvGrpSpPr>
              <p:grpSpPr bwMode="auto">
                <a:xfrm>
                  <a:off x="1333" y="1376"/>
                  <a:ext cx="435" cy="87"/>
                  <a:chOff x="1565" y="1434"/>
                  <a:chExt cx="3625" cy="725"/>
                </a:xfrm>
              </p:grpSpPr>
              <p:sp>
                <p:nvSpPr>
                  <p:cNvPr id="40938" name="Rectangle 8170">
                    <a:extLst>
                      <a:ext uri="{FF2B5EF4-FFF2-40B4-BE49-F238E27FC236}">
                        <a16:creationId xmlns:a16="http://schemas.microsoft.com/office/drawing/2014/main" id="{5DA6900A-ABC9-D4F1-2837-D53443B2A8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39" name="Rectangle 8171">
                    <a:extLst>
                      <a:ext uri="{FF2B5EF4-FFF2-40B4-BE49-F238E27FC236}">
                        <a16:creationId xmlns:a16="http://schemas.microsoft.com/office/drawing/2014/main" id="{B24CE07C-3787-368C-6E49-448EDC05F7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40" name="Rectangle 8172">
                    <a:extLst>
                      <a:ext uri="{FF2B5EF4-FFF2-40B4-BE49-F238E27FC236}">
                        <a16:creationId xmlns:a16="http://schemas.microsoft.com/office/drawing/2014/main" id="{E67119C9-DF7F-1E4E-EAFE-B047BB9D466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41" name="Rectangle 8173">
                    <a:extLst>
                      <a:ext uri="{FF2B5EF4-FFF2-40B4-BE49-F238E27FC236}">
                        <a16:creationId xmlns:a16="http://schemas.microsoft.com/office/drawing/2014/main" id="{24EC6344-98D5-EAF5-9ADA-8CE60E2ADC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42" name="Rectangle 8174">
                    <a:extLst>
                      <a:ext uri="{FF2B5EF4-FFF2-40B4-BE49-F238E27FC236}">
                        <a16:creationId xmlns:a16="http://schemas.microsoft.com/office/drawing/2014/main" id="{105F54A6-9E1D-DF35-A851-75225BDCB7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0943" name="Rectangle 8175">
                <a:extLst>
                  <a:ext uri="{FF2B5EF4-FFF2-40B4-BE49-F238E27FC236}">
                    <a16:creationId xmlns:a16="http://schemas.microsoft.com/office/drawing/2014/main" id="{A7D81FA0-C869-7104-419B-D5F4E4E1712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44" name="Group 8176">
              <a:extLst>
                <a:ext uri="{FF2B5EF4-FFF2-40B4-BE49-F238E27FC236}">
                  <a16:creationId xmlns:a16="http://schemas.microsoft.com/office/drawing/2014/main" id="{35C337E1-FF0C-B27B-3208-5EF8990EFC92}"/>
                </a:ext>
              </a:extLst>
            </p:cNvPr>
            <p:cNvGrpSpPr>
              <a:grpSpLocks/>
            </p:cNvGrpSpPr>
            <p:nvPr/>
          </p:nvGrpSpPr>
          <p:grpSpPr bwMode="auto">
            <a:xfrm>
              <a:off x="3591" y="1839"/>
              <a:ext cx="682" cy="682"/>
              <a:chOff x="898" y="593"/>
              <a:chExt cx="870" cy="870"/>
            </a:xfrm>
          </p:grpSpPr>
          <p:grpSp>
            <p:nvGrpSpPr>
              <p:cNvPr id="40945" name="Group 8177">
                <a:extLst>
                  <a:ext uri="{FF2B5EF4-FFF2-40B4-BE49-F238E27FC236}">
                    <a16:creationId xmlns:a16="http://schemas.microsoft.com/office/drawing/2014/main" id="{AAF8F21C-CCD2-DA05-CDFA-2B11D38575A5}"/>
                  </a:ext>
                </a:extLst>
              </p:cNvPr>
              <p:cNvGrpSpPr>
                <a:grpSpLocks/>
              </p:cNvGrpSpPr>
              <p:nvPr/>
            </p:nvGrpSpPr>
            <p:grpSpPr bwMode="auto">
              <a:xfrm>
                <a:off x="898" y="593"/>
                <a:ext cx="870" cy="870"/>
                <a:chOff x="898" y="593"/>
                <a:chExt cx="870" cy="870"/>
              </a:xfrm>
            </p:grpSpPr>
            <p:grpSp>
              <p:nvGrpSpPr>
                <p:cNvPr id="40946" name="Group 8178">
                  <a:extLst>
                    <a:ext uri="{FF2B5EF4-FFF2-40B4-BE49-F238E27FC236}">
                      <a16:creationId xmlns:a16="http://schemas.microsoft.com/office/drawing/2014/main" id="{B814A8BA-BD9D-D840-833B-B3D1254701F9}"/>
                    </a:ext>
                  </a:extLst>
                </p:cNvPr>
                <p:cNvGrpSpPr>
                  <a:grpSpLocks/>
                </p:cNvGrpSpPr>
                <p:nvPr/>
              </p:nvGrpSpPr>
              <p:grpSpPr bwMode="auto">
                <a:xfrm>
                  <a:off x="898" y="593"/>
                  <a:ext cx="435" cy="87"/>
                  <a:chOff x="1565" y="1434"/>
                  <a:chExt cx="3625" cy="725"/>
                </a:xfrm>
              </p:grpSpPr>
              <p:sp>
                <p:nvSpPr>
                  <p:cNvPr id="40947" name="Rectangle 8179">
                    <a:extLst>
                      <a:ext uri="{FF2B5EF4-FFF2-40B4-BE49-F238E27FC236}">
                        <a16:creationId xmlns:a16="http://schemas.microsoft.com/office/drawing/2014/main" id="{F6DC1933-6BAB-F3F7-0BDB-268A976FC0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48" name="Rectangle 8180">
                    <a:extLst>
                      <a:ext uri="{FF2B5EF4-FFF2-40B4-BE49-F238E27FC236}">
                        <a16:creationId xmlns:a16="http://schemas.microsoft.com/office/drawing/2014/main" id="{FA92A88E-4365-F600-F190-78FB5B7099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49" name="Rectangle 8181">
                    <a:extLst>
                      <a:ext uri="{FF2B5EF4-FFF2-40B4-BE49-F238E27FC236}">
                        <a16:creationId xmlns:a16="http://schemas.microsoft.com/office/drawing/2014/main" id="{627DD365-CBC0-F514-19ED-78DFB591DB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50" name="Rectangle 8182">
                    <a:extLst>
                      <a:ext uri="{FF2B5EF4-FFF2-40B4-BE49-F238E27FC236}">
                        <a16:creationId xmlns:a16="http://schemas.microsoft.com/office/drawing/2014/main" id="{E6D1B3F5-82EF-4CE2-C9D6-0651DDE67D2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51" name="Rectangle 8183">
                    <a:extLst>
                      <a:ext uri="{FF2B5EF4-FFF2-40B4-BE49-F238E27FC236}">
                        <a16:creationId xmlns:a16="http://schemas.microsoft.com/office/drawing/2014/main" id="{9DD1F16B-94FE-7CDE-C121-3BE6D1538E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52" name="Group 8184">
                  <a:extLst>
                    <a:ext uri="{FF2B5EF4-FFF2-40B4-BE49-F238E27FC236}">
                      <a16:creationId xmlns:a16="http://schemas.microsoft.com/office/drawing/2014/main" id="{3CC2DF38-CB47-4BEC-0413-4A5DD091FC18}"/>
                    </a:ext>
                  </a:extLst>
                </p:cNvPr>
                <p:cNvGrpSpPr>
                  <a:grpSpLocks/>
                </p:cNvGrpSpPr>
                <p:nvPr/>
              </p:nvGrpSpPr>
              <p:grpSpPr bwMode="auto">
                <a:xfrm>
                  <a:off x="1333" y="593"/>
                  <a:ext cx="435" cy="87"/>
                  <a:chOff x="1565" y="1434"/>
                  <a:chExt cx="3625" cy="725"/>
                </a:xfrm>
              </p:grpSpPr>
              <p:sp>
                <p:nvSpPr>
                  <p:cNvPr id="40953" name="Rectangle 8185">
                    <a:extLst>
                      <a:ext uri="{FF2B5EF4-FFF2-40B4-BE49-F238E27FC236}">
                        <a16:creationId xmlns:a16="http://schemas.microsoft.com/office/drawing/2014/main" id="{6BAE29B8-060E-66AC-578E-76BDE57CAC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54" name="Rectangle 8186">
                    <a:extLst>
                      <a:ext uri="{FF2B5EF4-FFF2-40B4-BE49-F238E27FC236}">
                        <a16:creationId xmlns:a16="http://schemas.microsoft.com/office/drawing/2014/main" id="{B876E66D-A323-8CBC-C024-5E5A9FE1A6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55" name="Rectangle 8187">
                    <a:extLst>
                      <a:ext uri="{FF2B5EF4-FFF2-40B4-BE49-F238E27FC236}">
                        <a16:creationId xmlns:a16="http://schemas.microsoft.com/office/drawing/2014/main" id="{906899D4-BD3C-007E-1A55-2CB7B95B73C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56" name="Rectangle 8188">
                    <a:extLst>
                      <a:ext uri="{FF2B5EF4-FFF2-40B4-BE49-F238E27FC236}">
                        <a16:creationId xmlns:a16="http://schemas.microsoft.com/office/drawing/2014/main" id="{889B8BCA-4688-7886-0BD9-6EB31008F0B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57" name="Rectangle 8189">
                    <a:extLst>
                      <a:ext uri="{FF2B5EF4-FFF2-40B4-BE49-F238E27FC236}">
                        <a16:creationId xmlns:a16="http://schemas.microsoft.com/office/drawing/2014/main" id="{D4314453-9EFB-3AD1-387E-34FAF36058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58" name="Group 8190">
                  <a:extLst>
                    <a:ext uri="{FF2B5EF4-FFF2-40B4-BE49-F238E27FC236}">
                      <a16:creationId xmlns:a16="http://schemas.microsoft.com/office/drawing/2014/main" id="{E7E83F19-177B-9659-471A-19A91CA64918}"/>
                    </a:ext>
                  </a:extLst>
                </p:cNvPr>
                <p:cNvGrpSpPr>
                  <a:grpSpLocks/>
                </p:cNvGrpSpPr>
                <p:nvPr/>
              </p:nvGrpSpPr>
              <p:grpSpPr bwMode="auto">
                <a:xfrm>
                  <a:off x="898" y="680"/>
                  <a:ext cx="435" cy="87"/>
                  <a:chOff x="1565" y="1434"/>
                  <a:chExt cx="3625" cy="725"/>
                </a:xfrm>
              </p:grpSpPr>
              <p:sp>
                <p:nvSpPr>
                  <p:cNvPr id="40959" name="Rectangle 8191">
                    <a:extLst>
                      <a:ext uri="{FF2B5EF4-FFF2-40B4-BE49-F238E27FC236}">
                        <a16:creationId xmlns:a16="http://schemas.microsoft.com/office/drawing/2014/main" id="{6BE2CCB1-C2FE-EA69-CD38-F30C9885E6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0" name="Rectangle 8192">
                    <a:extLst>
                      <a:ext uri="{FF2B5EF4-FFF2-40B4-BE49-F238E27FC236}">
                        <a16:creationId xmlns:a16="http://schemas.microsoft.com/office/drawing/2014/main" id="{A50C1B36-3B83-5684-AD75-61741DFC3A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1" name="Rectangle 8193">
                    <a:extLst>
                      <a:ext uri="{FF2B5EF4-FFF2-40B4-BE49-F238E27FC236}">
                        <a16:creationId xmlns:a16="http://schemas.microsoft.com/office/drawing/2014/main" id="{B03085DB-6352-A308-8669-087568E728B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2" name="Rectangle 8194">
                    <a:extLst>
                      <a:ext uri="{FF2B5EF4-FFF2-40B4-BE49-F238E27FC236}">
                        <a16:creationId xmlns:a16="http://schemas.microsoft.com/office/drawing/2014/main" id="{99D0EC9C-D21D-4073-7C14-7330AC433D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3" name="Rectangle 8195">
                    <a:extLst>
                      <a:ext uri="{FF2B5EF4-FFF2-40B4-BE49-F238E27FC236}">
                        <a16:creationId xmlns:a16="http://schemas.microsoft.com/office/drawing/2014/main" id="{ADF324A5-D1F5-423C-FCD5-17066C5EFE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64" name="Group 8196">
                  <a:extLst>
                    <a:ext uri="{FF2B5EF4-FFF2-40B4-BE49-F238E27FC236}">
                      <a16:creationId xmlns:a16="http://schemas.microsoft.com/office/drawing/2014/main" id="{02CD7E8B-B827-085E-B97F-5F294BD61D8E}"/>
                    </a:ext>
                  </a:extLst>
                </p:cNvPr>
                <p:cNvGrpSpPr>
                  <a:grpSpLocks/>
                </p:cNvGrpSpPr>
                <p:nvPr/>
              </p:nvGrpSpPr>
              <p:grpSpPr bwMode="auto">
                <a:xfrm>
                  <a:off x="1333" y="680"/>
                  <a:ext cx="435" cy="87"/>
                  <a:chOff x="1565" y="1434"/>
                  <a:chExt cx="3625" cy="725"/>
                </a:xfrm>
              </p:grpSpPr>
              <p:sp>
                <p:nvSpPr>
                  <p:cNvPr id="40965" name="Rectangle 8197">
                    <a:extLst>
                      <a:ext uri="{FF2B5EF4-FFF2-40B4-BE49-F238E27FC236}">
                        <a16:creationId xmlns:a16="http://schemas.microsoft.com/office/drawing/2014/main" id="{E3E77BDE-796C-DF19-BB2A-488D653D7A7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6" name="Rectangle 8198">
                    <a:extLst>
                      <a:ext uri="{FF2B5EF4-FFF2-40B4-BE49-F238E27FC236}">
                        <a16:creationId xmlns:a16="http://schemas.microsoft.com/office/drawing/2014/main" id="{8C82726D-5684-A43E-3614-701768930E7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7" name="Rectangle 8199">
                    <a:extLst>
                      <a:ext uri="{FF2B5EF4-FFF2-40B4-BE49-F238E27FC236}">
                        <a16:creationId xmlns:a16="http://schemas.microsoft.com/office/drawing/2014/main" id="{10EBA268-FAB6-E25D-10BA-CA397C10EB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8" name="Rectangle 8200">
                    <a:extLst>
                      <a:ext uri="{FF2B5EF4-FFF2-40B4-BE49-F238E27FC236}">
                        <a16:creationId xmlns:a16="http://schemas.microsoft.com/office/drawing/2014/main" id="{97E6C345-95BB-C94C-1FB7-803953EE4F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9" name="Rectangle 8201">
                    <a:extLst>
                      <a:ext uri="{FF2B5EF4-FFF2-40B4-BE49-F238E27FC236}">
                        <a16:creationId xmlns:a16="http://schemas.microsoft.com/office/drawing/2014/main" id="{BE2D6BD6-9B77-4239-61B5-DF8093A722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70" name="Group 8202">
                  <a:extLst>
                    <a:ext uri="{FF2B5EF4-FFF2-40B4-BE49-F238E27FC236}">
                      <a16:creationId xmlns:a16="http://schemas.microsoft.com/office/drawing/2014/main" id="{F320973D-99D5-1F36-D2D1-826E11CE54A7}"/>
                    </a:ext>
                  </a:extLst>
                </p:cNvPr>
                <p:cNvGrpSpPr>
                  <a:grpSpLocks/>
                </p:cNvGrpSpPr>
                <p:nvPr/>
              </p:nvGrpSpPr>
              <p:grpSpPr bwMode="auto">
                <a:xfrm>
                  <a:off x="898" y="767"/>
                  <a:ext cx="435" cy="87"/>
                  <a:chOff x="1565" y="1434"/>
                  <a:chExt cx="3625" cy="725"/>
                </a:xfrm>
              </p:grpSpPr>
              <p:sp>
                <p:nvSpPr>
                  <p:cNvPr id="40971" name="Rectangle 8203">
                    <a:extLst>
                      <a:ext uri="{FF2B5EF4-FFF2-40B4-BE49-F238E27FC236}">
                        <a16:creationId xmlns:a16="http://schemas.microsoft.com/office/drawing/2014/main" id="{C51438CD-7713-D221-8D62-142F7F0CC5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2" name="Rectangle 8204">
                    <a:extLst>
                      <a:ext uri="{FF2B5EF4-FFF2-40B4-BE49-F238E27FC236}">
                        <a16:creationId xmlns:a16="http://schemas.microsoft.com/office/drawing/2014/main" id="{F85A2C92-8B6E-4245-7E1D-D65C4AB8A1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3" name="Rectangle 8205">
                    <a:extLst>
                      <a:ext uri="{FF2B5EF4-FFF2-40B4-BE49-F238E27FC236}">
                        <a16:creationId xmlns:a16="http://schemas.microsoft.com/office/drawing/2014/main" id="{19947F75-D32A-CFE0-3B64-E80B8B37F0C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4" name="Rectangle 8206">
                    <a:extLst>
                      <a:ext uri="{FF2B5EF4-FFF2-40B4-BE49-F238E27FC236}">
                        <a16:creationId xmlns:a16="http://schemas.microsoft.com/office/drawing/2014/main" id="{1B3E9F17-BE04-FFFF-BF23-7C42C9FCFAC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5" name="Rectangle 8207">
                    <a:extLst>
                      <a:ext uri="{FF2B5EF4-FFF2-40B4-BE49-F238E27FC236}">
                        <a16:creationId xmlns:a16="http://schemas.microsoft.com/office/drawing/2014/main" id="{A4DE644C-CC65-54A4-97B9-FD265FAA9C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76" name="Group 8208">
                  <a:extLst>
                    <a:ext uri="{FF2B5EF4-FFF2-40B4-BE49-F238E27FC236}">
                      <a16:creationId xmlns:a16="http://schemas.microsoft.com/office/drawing/2014/main" id="{191B113F-560E-B67A-E865-DC082B103B26}"/>
                    </a:ext>
                  </a:extLst>
                </p:cNvPr>
                <p:cNvGrpSpPr>
                  <a:grpSpLocks/>
                </p:cNvGrpSpPr>
                <p:nvPr/>
              </p:nvGrpSpPr>
              <p:grpSpPr bwMode="auto">
                <a:xfrm>
                  <a:off x="1333" y="767"/>
                  <a:ext cx="435" cy="87"/>
                  <a:chOff x="1565" y="1434"/>
                  <a:chExt cx="3625" cy="725"/>
                </a:xfrm>
              </p:grpSpPr>
              <p:sp>
                <p:nvSpPr>
                  <p:cNvPr id="40977" name="Rectangle 8209">
                    <a:extLst>
                      <a:ext uri="{FF2B5EF4-FFF2-40B4-BE49-F238E27FC236}">
                        <a16:creationId xmlns:a16="http://schemas.microsoft.com/office/drawing/2014/main" id="{B06D8E98-1A63-94AF-2E45-6D3E79BE1C6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8" name="Rectangle 8210">
                    <a:extLst>
                      <a:ext uri="{FF2B5EF4-FFF2-40B4-BE49-F238E27FC236}">
                        <a16:creationId xmlns:a16="http://schemas.microsoft.com/office/drawing/2014/main" id="{8F34D576-3BE9-B888-62DE-08CEC8115F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9" name="Rectangle 8211">
                    <a:extLst>
                      <a:ext uri="{FF2B5EF4-FFF2-40B4-BE49-F238E27FC236}">
                        <a16:creationId xmlns:a16="http://schemas.microsoft.com/office/drawing/2014/main" id="{8560683A-F579-8556-C92B-40866DA558B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0" name="Rectangle 8212">
                    <a:extLst>
                      <a:ext uri="{FF2B5EF4-FFF2-40B4-BE49-F238E27FC236}">
                        <a16:creationId xmlns:a16="http://schemas.microsoft.com/office/drawing/2014/main" id="{DCF46CE5-538E-9D34-FA95-05F5F242DAE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1" name="Rectangle 8213">
                    <a:extLst>
                      <a:ext uri="{FF2B5EF4-FFF2-40B4-BE49-F238E27FC236}">
                        <a16:creationId xmlns:a16="http://schemas.microsoft.com/office/drawing/2014/main" id="{FEB5AF5A-4D7E-0E52-A2BE-F688BE9D018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82" name="Group 8214">
                  <a:extLst>
                    <a:ext uri="{FF2B5EF4-FFF2-40B4-BE49-F238E27FC236}">
                      <a16:creationId xmlns:a16="http://schemas.microsoft.com/office/drawing/2014/main" id="{9D3583B9-3B28-26D1-8F89-580C3E9AE579}"/>
                    </a:ext>
                  </a:extLst>
                </p:cNvPr>
                <p:cNvGrpSpPr>
                  <a:grpSpLocks/>
                </p:cNvGrpSpPr>
                <p:nvPr/>
              </p:nvGrpSpPr>
              <p:grpSpPr bwMode="auto">
                <a:xfrm>
                  <a:off x="898" y="854"/>
                  <a:ext cx="435" cy="87"/>
                  <a:chOff x="1565" y="1434"/>
                  <a:chExt cx="3625" cy="725"/>
                </a:xfrm>
              </p:grpSpPr>
              <p:sp>
                <p:nvSpPr>
                  <p:cNvPr id="40983" name="Rectangle 8215">
                    <a:extLst>
                      <a:ext uri="{FF2B5EF4-FFF2-40B4-BE49-F238E27FC236}">
                        <a16:creationId xmlns:a16="http://schemas.microsoft.com/office/drawing/2014/main" id="{C34208E3-F00C-4765-356D-CB434D57DA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4" name="Rectangle 8216">
                    <a:extLst>
                      <a:ext uri="{FF2B5EF4-FFF2-40B4-BE49-F238E27FC236}">
                        <a16:creationId xmlns:a16="http://schemas.microsoft.com/office/drawing/2014/main" id="{B7680ECD-B58F-D949-4CD8-7AAF8DF057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5" name="Rectangle 8217">
                    <a:extLst>
                      <a:ext uri="{FF2B5EF4-FFF2-40B4-BE49-F238E27FC236}">
                        <a16:creationId xmlns:a16="http://schemas.microsoft.com/office/drawing/2014/main" id="{203DA436-5C2C-AD88-D649-0EE233F82F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6" name="Rectangle 8218">
                    <a:extLst>
                      <a:ext uri="{FF2B5EF4-FFF2-40B4-BE49-F238E27FC236}">
                        <a16:creationId xmlns:a16="http://schemas.microsoft.com/office/drawing/2014/main" id="{AEA54EC8-1CAB-8BFC-55D9-FC2043119F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7" name="Rectangle 8219">
                    <a:extLst>
                      <a:ext uri="{FF2B5EF4-FFF2-40B4-BE49-F238E27FC236}">
                        <a16:creationId xmlns:a16="http://schemas.microsoft.com/office/drawing/2014/main" id="{4DD376E3-CD49-F0FE-CE1C-58CD6C51E6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88" name="Group 8220">
                  <a:extLst>
                    <a:ext uri="{FF2B5EF4-FFF2-40B4-BE49-F238E27FC236}">
                      <a16:creationId xmlns:a16="http://schemas.microsoft.com/office/drawing/2014/main" id="{3C11959C-07A9-5691-25A2-8F50ADBC5DC5}"/>
                    </a:ext>
                  </a:extLst>
                </p:cNvPr>
                <p:cNvGrpSpPr>
                  <a:grpSpLocks/>
                </p:cNvGrpSpPr>
                <p:nvPr/>
              </p:nvGrpSpPr>
              <p:grpSpPr bwMode="auto">
                <a:xfrm>
                  <a:off x="1333" y="854"/>
                  <a:ext cx="435" cy="87"/>
                  <a:chOff x="1565" y="1434"/>
                  <a:chExt cx="3625" cy="725"/>
                </a:xfrm>
              </p:grpSpPr>
              <p:sp>
                <p:nvSpPr>
                  <p:cNvPr id="40989" name="Rectangle 8221">
                    <a:extLst>
                      <a:ext uri="{FF2B5EF4-FFF2-40B4-BE49-F238E27FC236}">
                        <a16:creationId xmlns:a16="http://schemas.microsoft.com/office/drawing/2014/main" id="{23CBA216-E9E2-40F2-1489-B1C8A192C0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0" name="Rectangle 8222">
                    <a:extLst>
                      <a:ext uri="{FF2B5EF4-FFF2-40B4-BE49-F238E27FC236}">
                        <a16:creationId xmlns:a16="http://schemas.microsoft.com/office/drawing/2014/main" id="{D92B7165-5CE3-9120-96CB-8B95AFE63F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1" name="Rectangle 8223">
                    <a:extLst>
                      <a:ext uri="{FF2B5EF4-FFF2-40B4-BE49-F238E27FC236}">
                        <a16:creationId xmlns:a16="http://schemas.microsoft.com/office/drawing/2014/main" id="{A17366AF-D88C-3D54-66DC-5745FDE9EFD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2" name="Rectangle 8224">
                    <a:extLst>
                      <a:ext uri="{FF2B5EF4-FFF2-40B4-BE49-F238E27FC236}">
                        <a16:creationId xmlns:a16="http://schemas.microsoft.com/office/drawing/2014/main" id="{4633933C-B07C-5FBF-9C8A-F73E7967E7A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3" name="Rectangle 8225">
                    <a:extLst>
                      <a:ext uri="{FF2B5EF4-FFF2-40B4-BE49-F238E27FC236}">
                        <a16:creationId xmlns:a16="http://schemas.microsoft.com/office/drawing/2014/main" id="{2975EA41-7563-255D-163E-AEC22C301A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0994" name="Group 8226">
                  <a:extLst>
                    <a:ext uri="{FF2B5EF4-FFF2-40B4-BE49-F238E27FC236}">
                      <a16:creationId xmlns:a16="http://schemas.microsoft.com/office/drawing/2014/main" id="{CC2F8E95-9723-854A-9F89-D7AD1F13F7EE}"/>
                    </a:ext>
                  </a:extLst>
                </p:cNvPr>
                <p:cNvGrpSpPr>
                  <a:grpSpLocks/>
                </p:cNvGrpSpPr>
                <p:nvPr/>
              </p:nvGrpSpPr>
              <p:grpSpPr bwMode="auto">
                <a:xfrm>
                  <a:off x="898" y="941"/>
                  <a:ext cx="435" cy="87"/>
                  <a:chOff x="1565" y="1434"/>
                  <a:chExt cx="3625" cy="725"/>
                </a:xfrm>
              </p:grpSpPr>
              <p:sp>
                <p:nvSpPr>
                  <p:cNvPr id="40995" name="Rectangle 8227">
                    <a:extLst>
                      <a:ext uri="{FF2B5EF4-FFF2-40B4-BE49-F238E27FC236}">
                        <a16:creationId xmlns:a16="http://schemas.microsoft.com/office/drawing/2014/main" id="{2E1820BA-D428-2297-6043-0AEC2F580F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6" name="Rectangle 8228">
                    <a:extLst>
                      <a:ext uri="{FF2B5EF4-FFF2-40B4-BE49-F238E27FC236}">
                        <a16:creationId xmlns:a16="http://schemas.microsoft.com/office/drawing/2014/main" id="{9B824E39-A709-7E3C-AC76-965C4976EF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7" name="Rectangle 8229">
                    <a:extLst>
                      <a:ext uri="{FF2B5EF4-FFF2-40B4-BE49-F238E27FC236}">
                        <a16:creationId xmlns:a16="http://schemas.microsoft.com/office/drawing/2014/main" id="{920758B7-66D0-7AEA-B4D5-67275E078E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8" name="Rectangle 8230">
                    <a:extLst>
                      <a:ext uri="{FF2B5EF4-FFF2-40B4-BE49-F238E27FC236}">
                        <a16:creationId xmlns:a16="http://schemas.microsoft.com/office/drawing/2014/main" id="{905578BF-43C5-BFA9-9E29-84B22D7034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9" name="Rectangle 8231">
                    <a:extLst>
                      <a:ext uri="{FF2B5EF4-FFF2-40B4-BE49-F238E27FC236}">
                        <a16:creationId xmlns:a16="http://schemas.microsoft.com/office/drawing/2014/main" id="{1AE2B91F-43AE-92C0-CD84-3E0EF3B43F8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00" name="Group 8232">
                  <a:extLst>
                    <a:ext uri="{FF2B5EF4-FFF2-40B4-BE49-F238E27FC236}">
                      <a16:creationId xmlns:a16="http://schemas.microsoft.com/office/drawing/2014/main" id="{F720DB2C-897E-E7EF-A1AF-43A926A9F842}"/>
                    </a:ext>
                  </a:extLst>
                </p:cNvPr>
                <p:cNvGrpSpPr>
                  <a:grpSpLocks/>
                </p:cNvGrpSpPr>
                <p:nvPr/>
              </p:nvGrpSpPr>
              <p:grpSpPr bwMode="auto">
                <a:xfrm>
                  <a:off x="1333" y="941"/>
                  <a:ext cx="435" cy="87"/>
                  <a:chOff x="1565" y="1434"/>
                  <a:chExt cx="3625" cy="725"/>
                </a:xfrm>
              </p:grpSpPr>
              <p:sp>
                <p:nvSpPr>
                  <p:cNvPr id="41001" name="Rectangle 8233">
                    <a:extLst>
                      <a:ext uri="{FF2B5EF4-FFF2-40B4-BE49-F238E27FC236}">
                        <a16:creationId xmlns:a16="http://schemas.microsoft.com/office/drawing/2014/main" id="{BBA60A6E-4CD0-148C-15E6-24729F07FC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02" name="Rectangle 8234">
                    <a:extLst>
                      <a:ext uri="{FF2B5EF4-FFF2-40B4-BE49-F238E27FC236}">
                        <a16:creationId xmlns:a16="http://schemas.microsoft.com/office/drawing/2014/main" id="{0AEDFA26-F10B-1130-FD00-448955BE5BC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03" name="Rectangle 8235">
                    <a:extLst>
                      <a:ext uri="{FF2B5EF4-FFF2-40B4-BE49-F238E27FC236}">
                        <a16:creationId xmlns:a16="http://schemas.microsoft.com/office/drawing/2014/main" id="{DD798B9F-C3CA-B093-4533-66CA1519A36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04" name="Rectangle 8236">
                    <a:extLst>
                      <a:ext uri="{FF2B5EF4-FFF2-40B4-BE49-F238E27FC236}">
                        <a16:creationId xmlns:a16="http://schemas.microsoft.com/office/drawing/2014/main" id="{686DFA60-AB2F-522B-C79F-8F78C1C342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05" name="Rectangle 8237">
                    <a:extLst>
                      <a:ext uri="{FF2B5EF4-FFF2-40B4-BE49-F238E27FC236}">
                        <a16:creationId xmlns:a16="http://schemas.microsoft.com/office/drawing/2014/main" id="{C2D37116-3A57-C389-76B4-42DF058BB2D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06" name="Group 8238">
                  <a:extLst>
                    <a:ext uri="{FF2B5EF4-FFF2-40B4-BE49-F238E27FC236}">
                      <a16:creationId xmlns:a16="http://schemas.microsoft.com/office/drawing/2014/main" id="{1680C122-48CA-B98E-C883-64EDCA599422}"/>
                    </a:ext>
                  </a:extLst>
                </p:cNvPr>
                <p:cNvGrpSpPr>
                  <a:grpSpLocks/>
                </p:cNvGrpSpPr>
                <p:nvPr/>
              </p:nvGrpSpPr>
              <p:grpSpPr bwMode="auto">
                <a:xfrm>
                  <a:off x="898" y="1028"/>
                  <a:ext cx="435" cy="87"/>
                  <a:chOff x="1565" y="1434"/>
                  <a:chExt cx="3625" cy="725"/>
                </a:xfrm>
              </p:grpSpPr>
              <p:sp>
                <p:nvSpPr>
                  <p:cNvPr id="41007" name="Rectangle 8239">
                    <a:extLst>
                      <a:ext uri="{FF2B5EF4-FFF2-40B4-BE49-F238E27FC236}">
                        <a16:creationId xmlns:a16="http://schemas.microsoft.com/office/drawing/2014/main" id="{E8985CFC-FB68-5E35-CD60-5AC13D2BF4A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08" name="Rectangle 8240">
                    <a:extLst>
                      <a:ext uri="{FF2B5EF4-FFF2-40B4-BE49-F238E27FC236}">
                        <a16:creationId xmlns:a16="http://schemas.microsoft.com/office/drawing/2014/main" id="{AD09910D-D82E-FCD6-3288-F3E3EED2AD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09" name="Rectangle 8241">
                    <a:extLst>
                      <a:ext uri="{FF2B5EF4-FFF2-40B4-BE49-F238E27FC236}">
                        <a16:creationId xmlns:a16="http://schemas.microsoft.com/office/drawing/2014/main" id="{155BD5DE-16C5-BD2D-59C7-2A4670BABB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10" name="Rectangle 8242">
                    <a:extLst>
                      <a:ext uri="{FF2B5EF4-FFF2-40B4-BE49-F238E27FC236}">
                        <a16:creationId xmlns:a16="http://schemas.microsoft.com/office/drawing/2014/main" id="{CD7C74E9-A66B-268D-79A9-A0895BDC1A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11" name="Rectangle 8243">
                    <a:extLst>
                      <a:ext uri="{FF2B5EF4-FFF2-40B4-BE49-F238E27FC236}">
                        <a16:creationId xmlns:a16="http://schemas.microsoft.com/office/drawing/2014/main" id="{492674C3-31FD-DEFF-D764-2A13284821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12" name="Group 8244">
                  <a:extLst>
                    <a:ext uri="{FF2B5EF4-FFF2-40B4-BE49-F238E27FC236}">
                      <a16:creationId xmlns:a16="http://schemas.microsoft.com/office/drawing/2014/main" id="{0FCF7973-3907-8BE6-65D7-A3D0C0A0C0DE}"/>
                    </a:ext>
                  </a:extLst>
                </p:cNvPr>
                <p:cNvGrpSpPr>
                  <a:grpSpLocks/>
                </p:cNvGrpSpPr>
                <p:nvPr/>
              </p:nvGrpSpPr>
              <p:grpSpPr bwMode="auto">
                <a:xfrm>
                  <a:off x="1333" y="1028"/>
                  <a:ext cx="435" cy="87"/>
                  <a:chOff x="1565" y="1434"/>
                  <a:chExt cx="3625" cy="725"/>
                </a:xfrm>
              </p:grpSpPr>
              <p:sp>
                <p:nvSpPr>
                  <p:cNvPr id="41013" name="Rectangle 8245">
                    <a:extLst>
                      <a:ext uri="{FF2B5EF4-FFF2-40B4-BE49-F238E27FC236}">
                        <a16:creationId xmlns:a16="http://schemas.microsoft.com/office/drawing/2014/main" id="{A378180B-E920-7184-C869-0E9EA52346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14" name="Rectangle 8246">
                    <a:extLst>
                      <a:ext uri="{FF2B5EF4-FFF2-40B4-BE49-F238E27FC236}">
                        <a16:creationId xmlns:a16="http://schemas.microsoft.com/office/drawing/2014/main" id="{30E6B1D7-A0E7-0BDB-86F0-E6DBD92988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15" name="Rectangle 8247">
                    <a:extLst>
                      <a:ext uri="{FF2B5EF4-FFF2-40B4-BE49-F238E27FC236}">
                        <a16:creationId xmlns:a16="http://schemas.microsoft.com/office/drawing/2014/main" id="{0039913A-3021-5E8B-9D96-37D9B4DEC6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16" name="Rectangle 8248">
                    <a:extLst>
                      <a:ext uri="{FF2B5EF4-FFF2-40B4-BE49-F238E27FC236}">
                        <a16:creationId xmlns:a16="http://schemas.microsoft.com/office/drawing/2014/main" id="{B9E32C05-8F36-1502-44FB-AC8544EE0A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17" name="Rectangle 8249">
                    <a:extLst>
                      <a:ext uri="{FF2B5EF4-FFF2-40B4-BE49-F238E27FC236}">
                        <a16:creationId xmlns:a16="http://schemas.microsoft.com/office/drawing/2014/main" id="{D28F1079-69FE-B0A5-F2AE-D4334E68783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18" name="Group 8250">
                  <a:extLst>
                    <a:ext uri="{FF2B5EF4-FFF2-40B4-BE49-F238E27FC236}">
                      <a16:creationId xmlns:a16="http://schemas.microsoft.com/office/drawing/2014/main" id="{D769D06C-7F11-A3AC-FC50-3BD25CB61FBA}"/>
                    </a:ext>
                  </a:extLst>
                </p:cNvPr>
                <p:cNvGrpSpPr>
                  <a:grpSpLocks/>
                </p:cNvGrpSpPr>
                <p:nvPr/>
              </p:nvGrpSpPr>
              <p:grpSpPr bwMode="auto">
                <a:xfrm>
                  <a:off x="898" y="1115"/>
                  <a:ext cx="435" cy="87"/>
                  <a:chOff x="1565" y="1434"/>
                  <a:chExt cx="3625" cy="725"/>
                </a:xfrm>
              </p:grpSpPr>
              <p:sp>
                <p:nvSpPr>
                  <p:cNvPr id="41019" name="Rectangle 8251">
                    <a:extLst>
                      <a:ext uri="{FF2B5EF4-FFF2-40B4-BE49-F238E27FC236}">
                        <a16:creationId xmlns:a16="http://schemas.microsoft.com/office/drawing/2014/main" id="{B3418602-164E-A5CD-5DF1-2E77CAA678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0" name="Rectangle 8252">
                    <a:extLst>
                      <a:ext uri="{FF2B5EF4-FFF2-40B4-BE49-F238E27FC236}">
                        <a16:creationId xmlns:a16="http://schemas.microsoft.com/office/drawing/2014/main" id="{4EC611A2-2975-0173-5BE0-ACD19D86389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1" name="Rectangle 8253">
                    <a:extLst>
                      <a:ext uri="{FF2B5EF4-FFF2-40B4-BE49-F238E27FC236}">
                        <a16:creationId xmlns:a16="http://schemas.microsoft.com/office/drawing/2014/main" id="{33A1F4DF-9623-2E46-0232-6B0D1A60A6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2" name="Rectangle 8254">
                    <a:extLst>
                      <a:ext uri="{FF2B5EF4-FFF2-40B4-BE49-F238E27FC236}">
                        <a16:creationId xmlns:a16="http://schemas.microsoft.com/office/drawing/2014/main" id="{14A695C7-354D-7AB4-CF5A-2603EBB39EF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3" name="Rectangle 8255">
                    <a:extLst>
                      <a:ext uri="{FF2B5EF4-FFF2-40B4-BE49-F238E27FC236}">
                        <a16:creationId xmlns:a16="http://schemas.microsoft.com/office/drawing/2014/main" id="{1D5F54AD-2F44-2242-30FD-88E61C3765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24" name="Group 8256">
                  <a:extLst>
                    <a:ext uri="{FF2B5EF4-FFF2-40B4-BE49-F238E27FC236}">
                      <a16:creationId xmlns:a16="http://schemas.microsoft.com/office/drawing/2014/main" id="{81D1FCB9-09C5-A67F-DEA0-9E759235C350}"/>
                    </a:ext>
                  </a:extLst>
                </p:cNvPr>
                <p:cNvGrpSpPr>
                  <a:grpSpLocks/>
                </p:cNvGrpSpPr>
                <p:nvPr/>
              </p:nvGrpSpPr>
              <p:grpSpPr bwMode="auto">
                <a:xfrm>
                  <a:off x="1333" y="1115"/>
                  <a:ext cx="435" cy="87"/>
                  <a:chOff x="1565" y="1434"/>
                  <a:chExt cx="3625" cy="725"/>
                </a:xfrm>
              </p:grpSpPr>
              <p:sp>
                <p:nvSpPr>
                  <p:cNvPr id="41025" name="Rectangle 8257">
                    <a:extLst>
                      <a:ext uri="{FF2B5EF4-FFF2-40B4-BE49-F238E27FC236}">
                        <a16:creationId xmlns:a16="http://schemas.microsoft.com/office/drawing/2014/main" id="{71BE51CF-310F-C2D1-0763-823A405EDD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6" name="Rectangle 8258">
                    <a:extLst>
                      <a:ext uri="{FF2B5EF4-FFF2-40B4-BE49-F238E27FC236}">
                        <a16:creationId xmlns:a16="http://schemas.microsoft.com/office/drawing/2014/main" id="{527427BD-1CD6-DF6F-CBCA-FBCB217CE30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7" name="Rectangle 8259">
                    <a:extLst>
                      <a:ext uri="{FF2B5EF4-FFF2-40B4-BE49-F238E27FC236}">
                        <a16:creationId xmlns:a16="http://schemas.microsoft.com/office/drawing/2014/main" id="{C7F84880-2808-4528-EB1A-0EBBC91A7B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8" name="Rectangle 8260">
                    <a:extLst>
                      <a:ext uri="{FF2B5EF4-FFF2-40B4-BE49-F238E27FC236}">
                        <a16:creationId xmlns:a16="http://schemas.microsoft.com/office/drawing/2014/main" id="{A8303C87-0CCB-B309-F126-9FBC8E87C1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29" name="Rectangle 8261">
                    <a:extLst>
                      <a:ext uri="{FF2B5EF4-FFF2-40B4-BE49-F238E27FC236}">
                        <a16:creationId xmlns:a16="http://schemas.microsoft.com/office/drawing/2014/main" id="{220A8360-60FD-DF5D-1103-7BB3E9BF628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30" name="Group 8262">
                  <a:extLst>
                    <a:ext uri="{FF2B5EF4-FFF2-40B4-BE49-F238E27FC236}">
                      <a16:creationId xmlns:a16="http://schemas.microsoft.com/office/drawing/2014/main" id="{30EDAB08-6DF7-DCC7-098B-FFC2A540E32D}"/>
                    </a:ext>
                  </a:extLst>
                </p:cNvPr>
                <p:cNvGrpSpPr>
                  <a:grpSpLocks/>
                </p:cNvGrpSpPr>
                <p:nvPr/>
              </p:nvGrpSpPr>
              <p:grpSpPr bwMode="auto">
                <a:xfrm>
                  <a:off x="898" y="1202"/>
                  <a:ext cx="435" cy="87"/>
                  <a:chOff x="1565" y="1434"/>
                  <a:chExt cx="3625" cy="725"/>
                </a:xfrm>
              </p:grpSpPr>
              <p:sp>
                <p:nvSpPr>
                  <p:cNvPr id="41031" name="Rectangle 8263">
                    <a:extLst>
                      <a:ext uri="{FF2B5EF4-FFF2-40B4-BE49-F238E27FC236}">
                        <a16:creationId xmlns:a16="http://schemas.microsoft.com/office/drawing/2014/main" id="{384E5EC6-2C44-239A-E50C-5FEB15E4B49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32" name="Rectangle 8264">
                    <a:extLst>
                      <a:ext uri="{FF2B5EF4-FFF2-40B4-BE49-F238E27FC236}">
                        <a16:creationId xmlns:a16="http://schemas.microsoft.com/office/drawing/2014/main" id="{80AB4069-6DAC-847B-AE1D-F330FA1B83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33" name="Rectangle 8265">
                    <a:extLst>
                      <a:ext uri="{FF2B5EF4-FFF2-40B4-BE49-F238E27FC236}">
                        <a16:creationId xmlns:a16="http://schemas.microsoft.com/office/drawing/2014/main" id="{BF073A13-C439-BEE6-604A-54C7B45468A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34" name="Rectangle 8266">
                    <a:extLst>
                      <a:ext uri="{FF2B5EF4-FFF2-40B4-BE49-F238E27FC236}">
                        <a16:creationId xmlns:a16="http://schemas.microsoft.com/office/drawing/2014/main" id="{25EA9F12-777C-C85A-94B0-DFD416F7CF9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35" name="Rectangle 8267">
                    <a:extLst>
                      <a:ext uri="{FF2B5EF4-FFF2-40B4-BE49-F238E27FC236}">
                        <a16:creationId xmlns:a16="http://schemas.microsoft.com/office/drawing/2014/main" id="{30999D26-4498-1F1F-A1FB-490BC4694A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36" name="Group 8268">
                  <a:extLst>
                    <a:ext uri="{FF2B5EF4-FFF2-40B4-BE49-F238E27FC236}">
                      <a16:creationId xmlns:a16="http://schemas.microsoft.com/office/drawing/2014/main" id="{CCDBA03B-143A-0334-70C3-9A001ED84786}"/>
                    </a:ext>
                  </a:extLst>
                </p:cNvPr>
                <p:cNvGrpSpPr>
                  <a:grpSpLocks/>
                </p:cNvGrpSpPr>
                <p:nvPr/>
              </p:nvGrpSpPr>
              <p:grpSpPr bwMode="auto">
                <a:xfrm>
                  <a:off x="1333" y="1202"/>
                  <a:ext cx="435" cy="87"/>
                  <a:chOff x="1565" y="1434"/>
                  <a:chExt cx="3625" cy="725"/>
                </a:xfrm>
              </p:grpSpPr>
              <p:sp>
                <p:nvSpPr>
                  <p:cNvPr id="41037" name="Rectangle 8269">
                    <a:extLst>
                      <a:ext uri="{FF2B5EF4-FFF2-40B4-BE49-F238E27FC236}">
                        <a16:creationId xmlns:a16="http://schemas.microsoft.com/office/drawing/2014/main" id="{36B032FB-5E33-CF6F-45C7-0EAD4C3BDB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38" name="Rectangle 8270">
                    <a:extLst>
                      <a:ext uri="{FF2B5EF4-FFF2-40B4-BE49-F238E27FC236}">
                        <a16:creationId xmlns:a16="http://schemas.microsoft.com/office/drawing/2014/main" id="{C0364FB9-D835-5EF1-8DF8-7D6442C96F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39" name="Rectangle 8271">
                    <a:extLst>
                      <a:ext uri="{FF2B5EF4-FFF2-40B4-BE49-F238E27FC236}">
                        <a16:creationId xmlns:a16="http://schemas.microsoft.com/office/drawing/2014/main" id="{C2C802F6-24CB-628A-D37E-6A53F258D1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40" name="Rectangle 8272">
                    <a:extLst>
                      <a:ext uri="{FF2B5EF4-FFF2-40B4-BE49-F238E27FC236}">
                        <a16:creationId xmlns:a16="http://schemas.microsoft.com/office/drawing/2014/main" id="{69AF2AEE-7FA5-1BE8-A403-77FCAD8A4F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41" name="Rectangle 8273">
                    <a:extLst>
                      <a:ext uri="{FF2B5EF4-FFF2-40B4-BE49-F238E27FC236}">
                        <a16:creationId xmlns:a16="http://schemas.microsoft.com/office/drawing/2014/main" id="{83256F02-FBDC-0E8D-C9DD-450299586F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42" name="Group 8274">
                  <a:extLst>
                    <a:ext uri="{FF2B5EF4-FFF2-40B4-BE49-F238E27FC236}">
                      <a16:creationId xmlns:a16="http://schemas.microsoft.com/office/drawing/2014/main" id="{BDA09195-8F90-662D-336D-88417FB87FE4}"/>
                    </a:ext>
                  </a:extLst>
                </p:cNvPr>
                <p:cNvGrpSpPr>
                  <a:grpSpLocks/>
                </p:cNvGrpSpPr>
                <p:nvPr/>
              </p:nvGrpSpPr>
              <p:grpSpPr bwMode="auto">
                <a:xfrm>
                  <a:off x="898" y="1289"/>
                  <a:ext cx="435" cy="87"/>
                  <a:chOff x="1565" y="1434"/>
                  <a:chExt cx="3625" cy="725"/>
                </a:xfrm>
              </p:grpSpPr>
              <p:sp>
                <p:nvSpPr>
                  <p:cNvPr id="41043" name="Rectangle 8275">
                    <a:extLst>
                      <a:ext uri="{FF2B5EF4-FFF2-40B4-BE49-F238E27FC236}">
                        <a16:creationId xmlns:a16="http://schemas.microsoft.com/office/drawing/2014/main" id="{8273CB69-E038-40DF-ECE7-B0C73A637E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44" name="Rectangle 8276">
                    <a:extLst>
                      <a:ext uri="{FF2B5EF4-FFF2-40B4-BE49-F238E27FC236}">
                        <a16:creationId xmlns:a16="http://schemas.microsoft.com/office/drawing/2014/main" id="{43CF43B9-2CBE-6304-8206-9DD82055DA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45" name="Rectangle 8277">
                    <a:extLst>
                      <a:ext uri="{FF2B5EF4-FFF2-40B4-BE49-F238E27FC236}">
                        <a16:creationId xmlns:a16="http://schemas.microsoft.com/office/drawing/2014/main" id="{F0E8EED3-A036-132D-A67A-FBFD9C05D2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46" name="Rectangle 8278">
                    <a:extLst>
                      <a:ext uri="{FF2B5EF4-FFF2-40B4-BE49-F238E27FC236}">
                        <a16:creationId xmlns:a16="http://schemas.microsoft.com/office/drawing/2014/main" id="{1A7D9723-F0B4-492E-CB75-251E467C70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47" name="Rectangle 8279">
                    <a:extLst>
                      <a:ext uri="{FF2B5EF4-FFF2-40B4-BE49-F238E27FC236}">
                        <a16:creationId xmlns:a16="http://schemas.microsoft.com/office/drawing/2014/main" id="{518479FF-3AF8-D07B-10C2-CE12DBCBAA0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48" name="Group 8280">
                  <a:extLst>
                    <a:ext uri="{FF2B5EF4-FFF2-40B4-BE49-F238E27FC236}">
                      <a16:creationId xmlns:a16="http://schemas.microsoft.com/office/drawing/2014/main" id="{3D274F8A-6402-3386-E551-9751FDE26779}"/>
                    </a:ext>
                  </a:extLst>
                </p:cNvPr>
                <p:cNvGrpSpPr>
                  <a:grpSpLocks/>
                </p:cNvGrpSpPr>
                <p:nvPr/>
              </p:nvGrpSpPr>
              <p:grpSpPr bwMode="auto">
                <a:xfrm>
                  <a:off x="1333" y="1289"/>
                  <a:ext cx="435" cy="87"/>
                  <a:chOff x="1565" y="1434"/>
                  <a:chExt cx="3625" cy="725"/>
                </a:xfrm>
              </p:grpSpPr>
              <p:sp>
                <p:nvSpPr>
                  <p:cNvPr id="41049" name="Rectangle 8281">
                    <a:extLst>
                      <a:ext uri="{FF2B5EF4-FFF2-40B4-BE49-F238E27FC236}">
                        <a16:creationId xmlns:a16="http://schemas.microsoft.com/office/drawing/2014/main" id="{430BF35B-34CF-9C46-6CF3-5E2360F3ED6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0" name="Rectangle 8282">
                    <a:extLst>
                      <a:ext uri="{FF2B5EF4-FFF2-40B4-BE49-F238E27FC236}">
                        <a16:creationId xmlns:a16="http://schemas.microsoft.com/office/drawing/2014/main" id="{4B2F60A3-6914-9674-D0B7-95A2F0DECF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1" name="Rectangle 8283">
                    <a:extLst>
                      <a:ext uri="{FF2B5EF4-FFF2-40B4-BE49-F238E27FC236}">
                        <a16:creationId xmlns:a16="http://schemas.microsoft.com/office/drawing/2014/main" id="{D609E816-7F32-B2E1-6E09-D5013AD379E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2" name="Rectangle 8284">
                    <a:extLst>
                      <a:ext uri="{FF2B5EF4-FFF2-40B4-BE49-F238E27FC236}">
                        <a16:creationId xmlns:a16="http://schemas.microsoft.com/office/drawing/2014/main" id="{25D036DC-BC20-109B-E9C1-1F4C9CB5C2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3" name="Rectangle 8285">
                    <a:extLst>
                      <a:ext uri="{FF2B5EF4-FFF2-40B4-BE49-F238E27FC236}">
                        <a16:creationId xmlns:a16="http://schemas.microsoft.com/office/drawing/2014/main" id="{BB98ED2F-9AD6-17AC-F567-C4D9561054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54" name="Group 8286">
                  <a:extLst>
                    <a:ext uri="{FF2B5EF4-FFF2-40B4-BE49-F238E27FC236}">
                      <a16:creationId xmlns:a16="http://schemas.microsoft.com/office/drawing/2014/main" id="{CB9BABA3-C541-0E89-4A26-A4D0726EEE1E}"/>
                    </a:ext>
                  </a:extLst>
                </p:cNvPr>
                <p:cNvGrpSpPr>
                  <a:grpSpLocks/>
                </p:cNvGrpSpPr>
                <p:nvPr/>
              </p:nvGrpSpPr>
              <p:grpSpPr bwMode="auto">
                <a:xfrm>
                  <a:off x="898" y="1376"/>
                  <a:ext cx="435" cy="87"/>
                  <a:chOff x="1565" y="1434"/>
                  <a:chExt cx="3625" cy="725"/>
                </a:xfrm>
              </p:grpSpPr>
              <p:sp>
                <p:nvSpPr>
                  <p:cNvPr id="41055" name="Rectangle 8287">
                    <a:extLst>
                      <a:ext uri="{FF2B5EF4-FFF2-40B4-BE49-F238E27FC236}">
                        <a16:creationId xmlns:a16="http://schemas.microsoft.com/office/drawing/2014/main" id="{38B87DFB-4BF9-AC0A-8854-1DB9EC3134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6" name="Rectangle 8288">
                    <a:extLst>
                      <a:ext uri="{FF2B5EF4-FFF2-40B4-BE49-F238E27FC236}">
                        <a16:creationId xmlns:a16="http://schemas.microsoft.com/office/drawing/2014/main" id="{0E904DE6-9F43-B427-0379-A080B063343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7" name="Rectangle 8289">
                    <a:extLst>
                      <a:ext uri="{FF2B5EF4-FFF2-40B4-BE49-F238E27FC236}">
                        <a16:creationId xmlns:a16="http://schemas.microsoft.com/office/drawing/2014/main" id="{DF85F809-07B8-0B2E-04BB-57347E0EAC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8" name="Rectangle 8290">
                    <a:extLst>
                      <a:ext uri="{FF2B5EF4-FFF2-40B4-BE49-F238E27FC236}">
                        <a16:creationId xmlns:a16="http://schemas.microsoft.com/office/drawing/2014/main" id="{F3F75594-E6C1-8E14-2D5F-A1E744FEE5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59" name="Rectangle 8291">
                    <a:extLst>
                      <a:ext uri="{FF2B5EF4-FFF2-40B4-BE49-F238E27FC236}">
                        <a16:creationId xmlns:a16="http://schemas.microsoft.com/office/drawing/2014/main" id="{0C868891-6A0B-FFE4-4A5F-C427E748F9F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60" name="Group 8292">
                  <a:extLst>
                    <a:ext uri="{FF2B5EF4-FFF2-40B4-BE49-F238E27FC236}">
                      <a16:creationId xmlns:a16="http://schemas.microsoft.com/office/drawing/2014/main" id="{33E9228F-25E8-FF71-F552-035B5FDE9D6E}"/>
                    </a:ext>
                  </a:extLst>
                </p:cNvPr>
                <p:cNvGrpSpPr>
                  <a:grpSpLocks/>
                </p:cNvGrpSpPr>
                <p:nvPr/>
              </p:nvGrpSpPr>
              <p:grpSpPr bwMode="auto">
                <a:xfrm>
                  <a:off x="1333" y="1376"/>
                  <a:ext cx="435" cy="87"/>
                  <a:chOff x="1565" y="1434"/>
                  <a:chExt cx="3625" cy="725"/>
                </a:xfrm>
              </p:grpSpPr>
              <p:sp>
                <p:nvSpPr>
                  <p:cNvPr id="41061" name="Rectangle 8293">
                    <a:extLst>
                      <a:ext uri="{FF2B5EF4-FFF2-40B4-BE49-F238E27FC236}">
                        <a16:creationId xmlns:a16="http://schemas.microsoft.com/office/drawing/2014/main" id="{BEBF47BE-E93E-C031-E815-A1F0C892DE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62" name="Rectangle 8294">
                    <a:extLst>
                      <a:ext uri="{FF2B5EF4-FFF2-40B4-BE49-F238E27FC236}">
                        <a16:creationId xmlns:a16="http://schemas.microsoft.com/office/drawing/2014/main" id="{A3213630-4CEB-4E04-9E60-480C16ED0F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63" name="Rectangle 8295">
                    <a:extLst>
                      <a:ext uri="{FF2B5EF4-FFF2-40B4-BE49-F238E27FC236}">
                        <a16:creationId xmlns:a16="http://schemas.microsoft.com/office/drawing/2014/main" id="{870D36B7-6E7A-A0A9-FA25-90B0228E950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64" name="Rectangle 8296">
                    <a:extLst>
                      <a:ext uri="{FF2B5EF4-FFF2-40B4-BE49-F238E27FC236}">
                        <a16:creationId xmlns:a16="http://schemas.microsoft.com/office/drawing/2014/main" id="{CE72F2CA-2868-1C8C-F779-97653BB7E9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65" name="Rectangle 8297">
                    <a:extLst>
                      <a:ext uri="{FF2B5EF4-FFF2-40B4-BE49-F238E27FC236}">
                        <a16:creationId xmlns:a16="http://schemas.microsoft.com/office/drawing/2014/main" id="{B7EB3AF0-5871-1EEE-3259-478B8940099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066" name="Rectangle 8298">
                <a:extLst>
                  <a:ext uri="{FF2B5EF4-FFF2-40B4-BE49-F238E27FC236}">
                    <a16:creationId xmlns:a16="http://schemas.microsoft.com/office/drawing/2014/main" id="{322B7EB6-4CBD-12B8-BC67-882EBCEB749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67" name="Group 8299">
              <a:extLst>
                <a:ext uri="{FF2B5EF4-FFF2-40B4-BE49-F238E27FC236}">
                  <a16:creationId xmlns:a16="http://schemas.microsoft.com/office/drawing/2014/main" id="{43990B35-B72B-AE45-F3C7-83AC0496A7D8}"/>
                </a:ext>
              </a:extLst>
            </p:cNvPr>
            <p:cNvGrpSpPr>
              <a:grpSpLocks/>
            </p:cNvGrpSpPr>
            <p:nvPr/>
          </p:nvGrpSpPr>
          <p:grpSpPr bwMode="auto">
            <a:xfrm>
              <a:off x="865" y="2521"/>
              <a:ext cx="682" cy="682"/>
              <a:chOff x="898" y="593"/>
              <a:chExt cx="870" cy="870"/>
            </a:xfrm>
          </p:grpSpPr>
          <p:grpSp>
            <p:nvGrpSpPr>
              <p:cNvPr id="41068" name="Group 8300">
                <a:extLst>
                  <a:ext uri="{FF2B5EF4-FFF2-40B4-BE49-F238E27FC236}">
                    <a16:creationId xmlns:a16="http://schemas.microsoft.com/office/drawing/2014/main" id="{2FB8231E-7541-D3F7-44A1-73FCEBAD6EBC}"/>
                  </a:ext>
                </a:extLst>
              </p:cNvPr>
              <p:cNvGrpSpPr>
                <a:grpSpLocks/>
              </p:cNvGrpSpPr>
              <p:nvPr/>
            </p:nvGrpSpPr>
            <p:grpSpPr bwMode="auto">
              <a:xfrm>
                <a:off x="898" y="593"/>
                <a:ext cx="870" cy="870"/>
                <a:chOff x="898" y="593"/>
                <a:chExt cx="870" cy="870"/>
              </a:xfrm>
            </p:grpSpPr>
            <p:grpSp>
              <p:nvGrpSpPr>
                <p:cNvPr id="41069" name="Group 8301">
                  <a:extLst>
                    <a:ext uri="{FF2B5EF4-FFF2-40B4-BE49-F238E27FC236}">
                      <a16:creationId xmlns:a16="http://schemas.microsoft.com/office/drawing/2014/main" id="{681C33A8-D792-F225-D36C-13DFB9A5446A}"/>
                    </a:ext>
                  </a:extLst>
                </p:cNvPr>
                <p:cNvGrpSpPr>
                  <a:grpSpLocks/>
                </p:cNvGrpSpPr>
                <p:nvPr/>
              </p:nvGrpSpPr>
              <p:grpSpPr bwMode="auto">
                <a:xfrm>
                  <a:off x="898" y="593"/>
                  <a:ext cx="435" cy="87"/>
                  <a:chOff x="1565" y="1434"/>
                  <a:chExt cx="3625" cy="725"/>
                </a:xfrm>
              </p:grpSpPr>
              <p:sp>
                <p:nvSpPr>
                  <p:cNvPr id="41070" name="Rectangle 8302">
                    <a:extLst>
                      <a:ext uri="{FF2B5EF4-FFF2-40B4-BE49-F238E27FC236}">
                        <a16:creationId xmlns:a16="http://schemas.microsoft.com/office/drawing/2014/main" id="{B862E393-E948-F405-275D-3DFDDC0F30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1" name="Rectangle 8303">
                    <a:extLst>
                      <a:ext uri="{FF2B5EF4-FFF2-40B4-BE49-F238E27FC236}">
                        <a16:creationId xmlns:a16="http://schemas.microsoft.com/office/drawing/2014/main" id="{B34F89D6-B70B-5E81-FD3F-57419D70D4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2" name="Rectangle 8304">
                    <a:extLst>
                      <a:ext uri="{FF2B5EF4-FFF2-40B4-BE49-F238E27FC236}">
                        <a16:creationId xmlns:a16="http://schemas.microsoft.com/office/drawing/2014/main" id="{B5A55CE5-136A-45DA-2348-8104015499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3" name="Rectangle 8305">
                    <a:extLst>
                      <a:ext uri="{FF2B5EF4-FFF2-40B4-BE49-F238E27FC236}">
                        <a16:creationId xmlns:a16="http://schemas.microsoft.com/office/drawing/2014/main" id="{26E667A1-5DB5-8FFD-19D4-C77D6CB3CC8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4" name="Rectangle 8306">
                    <a:extLst>
                      <a:ext uri="{FF2B5EF4-FFF2-40B4-BE49-F238E27FC236}">
                        <a16:creationId xmlns:a16="http://schemas.microsoft.com/office/drawing/2014/main" id="{2CE636D0-CF08-A98F-060A-516F55ECB20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75" name="Group 8307">
                  <a:extLst>
                    <a:ext uri="{FF2B5EF4-FFF2-40B4-BE49-F238E27FC236}">
                      <a16:creationId xmlns:a16="http://schemas.microsoft.com/office/drawing/2014/main" id="{93F9998D-60F4-30F3-CA0E-73978D7E606D}"/>
                    </a:ext>
                  </a:extLst>
                </p:cNvPr>
                <p:cNvGrpSpPr>
                  <a:grpSpLocks/>
                </p:cNvGrpSpPr>
                <p:nvPr/>
              </p:nvGrpSpPr>
              <p:grpSpPr bwMode="auto">
                <a:xfrm>
                  <a:off x="1333" y="593"/>
                  <a:ext cx="435" cy="87"/>
                  <a:chOff x="1565" y="1434"/>
                  <a:chExt cx="3625" cy="725"/>
                </a:xfrm>
              </p:grpSpPr>
              <p:sp>
                <p:nvSpPr>
                  <p:cNvPr id="41076" name="Rectangle 8308">
                    <a:extLst>
                      <a:ext uri="{FF2B5EF4-FFF2-40B4-BE49-F238E27FC236}">
                        <a16:creationId xmlns:a16="http://schemas.microsoft.com/office/drawing/2014/main" id="{2EC6AC16-1A84-0A67-A9C1-D95CE154D4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7" name="Rectangle 8309">
                    <a:extLst>
                      <a:ext uri="{FF2B5EF4-FFF2-40B4-BE49-F238E27FC236}">
                        <a16:creationId xmlns:a16="http://schemas.microsoft.com/office/drawing/2014/main" id="{68929F5B-6258-343F-FA75-E5A7D4F776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8" name="Rectangle 8310">
                    <a:extLst>
                      <a:ext uri="{FF2B5EF4-FFF2-40B4-BE49-F238E27FC236}">
                        <a16:creationId xmlns:a16="http://schemas.microsoft.com/office/drawing/2014/main" id="{D78CF21B-4582-36DD-71F1-3664D3F840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9" name="Rectangle 8311">
                    <a:extLst>
                      <a:ext uri="{FF2B5EF4-FFF2-40B4-BE49-F238E27FC236}">
                        <a16:creationId xmlns:a16="http://schemas.microsoft.com/office/drawing/2014/main" id="{859CB2FD-1B8E-C9B0-8A12-FE04B2F2190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80" name="Rectangle 8312">
                    <a:extLst>
                      <a:ext uri="{FF2B5EF4-FFF2-40B4-BE49-F238E27FC236}">
                        <a16:creationId xmlns:a16="http://schemas.microsoft.com/office/drawing/2014/main" id="{5F7E9057-5BB3-87B4-9CE9-5C8A4EB4468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81" name="Group 8313">
                  <a:extLst>
                    <a:ext uri="{FF2B5EF4-FFF2-40B4-BE49-F238E27FC236}">
                      <a16:creationId xmlns:a16="http://schemas.microsoft.com/office/drawing/2014/main" id="{F6A2BBED-F150-69CF-1EE0-EE766CA263A7}"/>
                    </a:ext>
                  </a:extLst>
                </p:cNvPr>
                <p:cNvGrpSpPr>
                  <a:grpSpLocks/>
                </p:cNvGrpSpPr>
                <p:nvPr/>
              </p:nvGrpSpPr>
              <p:grpSpPr bwMode="auto">
                <a:xfrm>
                  <a:off x="898" y="680"/>
                  <a:ext cx="435" cy="87"/>
                  <a:chOff x="1565" y="1434"/>
                  <a:chExt cx="3625" cy="725"/>
                </a:xfrm>
              </p:grpSpPr>
              <p:sp>
                <p:nvSpPr>
                  <p:cNvPr id="41082" name="Rectangle 8314">
                    <a:extLst>
                      <a:ext uri="{FF2B5EF4-FFF2-40B4-BE49-F238E27FC236}">
                        <a16:creationId xmlns:a16="http://schemas.microsoft.com/office/drawing/2014/main" id="{7588F1E8-5F70-A8CA-B81D-BB0DE356BE8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83" name="Rectangle 8315">
                    <a:extLst>
                      <a:ext uri="{FF2B5EF4-FFF2-40B4-BE49-F238E27FC236}">
                        <a16:creationId xmlns:a16="http://schemas.microsoft.com/office/drawing/2014/main" id="{762E7073-F596-C82F-5607-0E919DC121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84" name="Rectangle 8316">
                    <a:extLst>
                      <a:ext uri="{FF2B5EF4-FFF2-40B4-BE49-F238E27FC236}">
                        <a16:creationId xmlns:a16="http://schemas.microsoft.com/office/drawing/2014/main" id="{0FF5882C-1B78-DBB2-6D2F-3145B93306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85" name="Rectangle 8317">
                    <a:extLst>
                      <a:ext uri="{FF2B5EF4-FFF2-40B4-BE49-F238E27FC236}">
                        <a16:creationId xmlns:a16="http://schemas.microsoft.com/office/drawing/2014/main" id="{2ED6E57B-9FDE-0D54-56CF-4E1D3FCDDE9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86" name="Rectangle 8318">
                    <a:extLst>
                      <a:ext uri="{FF2B5EF4-FFF2-40B4-BE49-F238E27FC236}">
                        <a16:creationId xmlns:a16="http://schemas.microsoft.com/office/drawing/2014/main" id="{CEA9C2ED-474A-6C27-91F9-F9A381899A9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87" name="Group 8319">
                  <a:extLst>
                    <a:ext uri="{FF2B5EF4-FFF2-40B4-BE49-F238E27FC236}">
                      <a16:creationId xmlns:a16="http://schemas.microsoft.com/office/drawing/2014/main" id="{F95169F1-60D5-0F6D-B630-BFFC72A21C52}"/>
                    </a:ext>
                  </a:extLst>
                </p:cNvPr>
                <p:cNvGrpSpPr>
                  <a:grpSpLocks/>
                </p:cNvGrpSpPr>
                <p:nvPr/>
              </p:nvGrpSpPr>
              <p:grpSpPr bwMode="auto">
                <a:xfrm>
                  <a:off x="1333" y="680"/>
                  <a:ext cx="435" cy="87"/>
                  <a:chOff x="1565" y="1434"/>
                  <a:chExt cx="3625" cy="725"/>
                </a:xfrm>
              </p:grpSpPr>
              <p:sp>
                <p:nvSpPr>
                  <p:cNvPr id="41088" name="Rectangle 8320">
                    <a:extLst>
                      <a:ext uri="{FF2B5EF4-FFF2-40B4-BE49-F238E27FC236}">
                        <a16:creationId xmlns:a16="http://schemas.microsoft.com/office/drawing/2014/main" id="{03BC11AB-F3DD-AD20-FB9D-5D79B341D8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89" name="Rectangle 8321">
                    <a:extLst>
                      <a:ext uri="{FF2B5EF4-FFF2-40B4-BE49-F238E27FC236}">
                        <a16:creationId xmlns:a16="http://schemas.microsoft.com/office/drawing/2014/main" id="{2F5AF0F1-4B22-EEF6-D5AD-05987A036DC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0" name="Rectangle 8322">
                    <a:extLst>
                      <a:ext uri="{FF2B5EF4-FFF2-40B4-BE49-F238E27FC236}">
                        <a16:creationId xmlns:a16="http://schemas.microsoft.com/office/drawing/2014/main" id="{B1A893B4-3262-74BF-EC4F-E834ABCE761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1" name="Rectangle 8323">
                    <a:extLst>
                      <a:ext uri="{FF2B5EF4-FFF2-40B4-BE49-F238E27FC236}">
                        <a16:creationId xmlns:a16="http://schemas.microsoft.com/office/drawing/2014/main" id="{A90B04EE-C178-B2A7-7425-6E632C8EFEE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2" name="Rectangle 8324">
                    <a:extLst>
                      <a:ext uri="{FF2B5EF4-FFF2-40B4-BE49-F238E27FC236}">
                        <a16:creationId xmlns:a16="http://schemas.microsoft.com/office/drawing/2014/main" id="{49CF6E50-DC26-4792-527E-4552062816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93" name="Group 8325">
                  <a:extLst>
                    <a:ext uri="{FF2B5EF4-FFF2-40B4-BE49-F238E27FC236}">
                      <a16:creationId xmlns:a16="http://schemas.microsoft.com/office/drawing/2014/main" id="{3025B403-E0D0-6BD9-8ED7-4DBCD214C874}"/>
                    </a:ext>
                  </a:extLst>
                </p:cNvPr>
                <p:cNvGrpSpPr>
                  <a:grpSpLocks/>
                </p:cNvGrpSpPr>
                <p:nvPr/>
              </p:nvGrpSpPr>
              <p:grpSpPr bwMode="auto">
                <a:xfrm>
                  <a:off x="898" y="767"/>
                  <a:ext cx="435" cy="87"/>
                  <a:chOff x="1565" y="1434"/>
                  <a:chExt cx="3625" cy="725"/>
                </a:xfrm>
              </p:grpSpPr>
              <p:sp>
                <p:nvSpPr>
                  <p:cNvPr id="41094" name="Rectangle 8326">
                    <a:extLst>
                      <a:ext uri="{FF2B5EF4-FFF2-40B4-BE49-F238E27FC236}">
                        <a16:creationId xmlns:a16="http://schemas.microsoft.com/office/drawing/2014/main" id="{9623B688-49CB-B1B2-5894-85B58A6E58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5" name="Rectangle 8327">
                    <a:extLst>
                      <a:ext uri="{FF2B5EF4-FFF2-40B4-BE49-F238E27FC236}">
                        <a16:creationId xmlns:a16="http://schemas.microsoft.com/office/drawing/2014/main" id="{25998B38-CECA-E38A-D88B-FDE437E04A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6" name="Rectangle 8328">
                    <a:extLst>
                      <a:ext uri="{FF2B5EF4-FFF2-40B4-BE49-F238E27FC236}">
                        <a16:creationId xmlns:a16="http://schemas.microsoft.com/office/drawing/2014/main" id="{7B5AEABD-B062-7D57-807D-3C769C6C1C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7" name="Rectangle 8329">
                    <a:extLst>
                      <a:ext uri="{FF2B5EF4-FFF2-40B4-BE49-F238E27FC236}">
                        <a16:creationId xmlns:a16="http://schemas.microsoft.com/office/drawing/2014/main" id="{95A71CA6-DD3D-76D7-FC9C-95A3CB311A3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8" name="Rectangle 8330">
                    <a:extLst>
                      <a:ext uri="{FF2B5EF4-FFF2-40B4-BE49-F238E27FC236}">
                        <a16:creationId xmlns:a16="http://schemas.microsoft.com/office/drawing/2014/main" id="{86BA345C-F46B-6055-1EE2-4C300ED7C0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099" name="Group 8331">
                  <a:extLst>
                    <a:ext uri="{FF2B5EF4-FFF2-40B4-BE49-F238E27FC236}">
                      <a16:creationId xmlns:a16="http://schemas.microsoft.com/office/drawing/2014/main" id="{972DE4E2-8572-713D-135C-C07F91CC15D2}"/>
                    </a:ext>
                  </a:extLst>
                </p:cNvPr>
                <p:cNvGrpSpPr>
                  <a:grpSpLocks/>
                </p:cNvGrpSpPr>
                <p:nvPr/>
              </p:nvGrpSpPr>
              <p:grpSpPr bwMode="auto">
                <a:xfrm>
                  <a:off x="1333" y="767"/>
                  <a:ext cx="435" cy="87"/>
                  <a:chOff x="1565" y="1434"/>
                  <a:chExt cx="3625" cy="725"/>
                </a:xfrm>
              </p:grpSpPr>
              <p:sp>
                <p:nvSpPr>
                  <p:cNvPr id="41100" name="Rectangle 8332">
                    <a:extLst>
                      <a:ext uri="{FF2B5EF4-FFF2-40B4-BE49-F238E27FC236}">
                        <a16:creationId xmlns:a16="http://schemas.microsoft.com/office/drawing/2014/main" id="{8E74A083-08E0-1620-BA5D-877BA66551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1" name="Rectangle 8333">
                    <a:extLst>
                      <a:ext uri="{FF2B5EF4-FFF2-40B4-BE49-F238E27FC236}">
                        <a16:creationId xmlns:a16="http://schemas.microsoft.com/office/drawing/2014/main" id="{CD99D2F2-7A5D-4A5F-4924-456E7427A1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2" name="Rectangle 8334">
                    <a:extLst>
                      <a:ext uri="{FF2B5EF4-FFF2-40B4-BE49-F238E27FC236}">
                        <a16:creationId xmlns:a16="http://schemas.microsoft.com/office/drawing/2014/main" id="{05A7006B-4BD3-8AD2-0D87-C6E7D1B11A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3" name="Rectangle 8335">
                    <a:extLst>
                      <a:ext uri="{FF2B5EF4-FFF2-40B4-BE49-F238E27FC236}">
                        <a16:creationId xmlns:a16="http://schemas.microsoft.com/office/drawing/2014/main" id="{21A0A0D8-2D41-9DC0-F034-3D2EF6F0F4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4" name="Rectangle 8336">
                    <a:extLst>
                      <a:ext uri="{FF2B5EF4-FFF2-40B4-BE49-F238E27FC236}">
                        <a16:creationId xmlns:a16="http://schemas.microsoft.com/office/drawing/2014/main" id="{202C4083-2AA0-E9BA-930E-B42D670825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05" name="Group 8337">
                  <a:extLst>
                    <a:ext uri="{FF2B5EF4-FFF2-40B4-BE49-F238E27FC236}">
                      <a16:creationId xmlns:a16="http://schemas.microsoft.com/office/drawing/2014/main" id="{ABCED6A1-4019-2E1D-F667-179135C70D1D}"/>
                    </a:ext>
                  </a:extLst>
                </p:cNvPr>
                <p:cNvGrpSpPr>
                  <a:grpSpLocks/>
                </p:cNvGrpSpPr>
                <p:nvPr/>
              </p:nvGrpSpPr>
              <p:grpSpPr bwMode="auto">
                <a:xfrm>
                  <a:off x="898" y="854"/>
                  <a:ext cx="435" cy="87"/>
                  <a:chOff x="1565" y="1434"/>
                  <a:chExt cx="3625" cy="725"/>
                </a:xfrm>
              </p:grpSpPr>
              <p:sp>
                <p:nvSpPr>
                  <p:cNvPr id="41106" name="Rectangle 8338">
                    <a:extLst>
                      <a:ext uri="{FF2B5EF4-FFF2-40B4-BE49-F238E27FC236}">
                        <a16:creationId xmlns:a16="http://schemas.microsoft.com/office/drawing/2014/main" id="{2EB7E9CC-3F42-64FE-7B8D-9ACAB5DFB13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7" name="Rectangle 8339">
                    <a:extLst>
                      <a:ext uri="{FF2B5EF4-FFF2-40B4-BE49-F238E27FC236}">
                        <a16:creationId xmlns:a16="http://schemas.microsoft.com/office/drawing/2014/main" id="{F31AA9B4-36CB-A241-D46B-BD39E053A5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8" name="Rectangle 8340">
                    <a:extLst>
                      <a:ext uri="{FF2B5EF4-FFF2-40B4-BE49-F238E27FC236}">
                        <a16:creationId xmlns:a16="http://schemas.microsoft.com/office/drawing/2014/main" id="{D610C01B-09A4-0C16-A8BB-53729C55AF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9" name="Rectangle 8341">
                    <a:extLst>
                      <a:ext uri="{FF2B5EF4-FFF2-40B4-BE49-F238E27FC236}">
                        <a16:creationId xmlns:a16="http://schemas.microsoft.com/office/drawing/2014/main" id="{66708AB7-1D40-6C44-124F-7C531D2A94A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10" name="Rectangle 8342">
                    <a:extLst>
                      <a:ext uri="{FF2B5EF4-FFF2-40B4-BE49-F238E27FC236}">
                        <a16:creationId xmlns:a16="http://schemas.microsoft.com/office/drawing/2014/main" id="{24CF29E3-419B-C1F6-1C67-078C1FF610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11" name="Group 8343">
                  <a:extLst>
                    <a:ext uri="{FF2B5EF4-FFF2-40B4-BE49-F238E27FC236}">
                      <a16:creationId xmlns:a16="http://schemas.microsoft.com/office/drawing/2014/main" id="{5E5ED7BC-8282-AB1C-3EEA-5D970927967D}"/>
                    </a:ext>
                  </a:extLst>
                </p:cNvPr>
                <p:cNvGrpSpPr>
                  <a:grpSpLocks/>
                </p:cNvGrpSpPr>
                <p:nvPr/>
              </p:nvGrpSpPr>
              <p:grpSpPr bwMode="auto">
                <a:xfrm>
                  <a:off x="1333" y="854"/>
                  <a:ext cx="435" cy="87"/>
                  <a:chOff x="1565" y="1434"/>
                  <a:chExt cx="3625" cy="725"/>
                </a:xfrm>
              </p:grpSpPr>
              <p:sp>
                <p:nvSpPr>
                  <p:cNvPr id="41112" name="Rectangle 8344">
                    <a:extLst>
                      <a:ext uri="{FF2B5EF4-FFF2-40B4-BE49-F238E27FC236}">
                        <a16:creationId xmlns:a16="http://schemas.microsoft.com/office/drawing/2014/main" id="{39E79C97-22BD-B423-6AC2-5069BAEBEA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13" name="Rectangle 8345">
                    <a:extLst>
                      <a:ext uri="{FF2B5EF4-FFF2-40B4-BE49-F238E27FC236}">
                        <a16:creationId xmlns:a16="http://schemas.microsoft.com/office/drawing/2014/main" id="{B16D7E2C-E14E-9CE7-AE53-1883B128EA2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14" name="Rectangle 8346">
                    <a:extLst>
                      <a:ext uri="{FF2B5EF4-FFF2-40B4-BE49-F238E27FC236}">
                        <a16:creationId xmlns:a16="http://schemas.microsoft.com/office/drawing/2014/main" id="{B3D2D5BF-32C1-B0EF-1523-9F840904EAD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15" name="Rectangle 8347">
                    <a:extLst>
                      <a:ext uri="{FF2B5EF4-FFF2-40B4-BE49-F238E27FC236}">
                        <a16:creationId xmlns:a16="http://schemas.microsoft.com/office/drawing/2014/main" id="{3708CF9D-4C5C-B9F8-14A4-A4E55ADE345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16" name="Rectangle 8348">
                    <a:extLst>
                      <a:ext uri="{FF2B5EF4-FFF2-40B4-BE49-F238E27FC236}">
                        <a16:creationId xmlns:a16="http://schemas.microsoft.com/office/drawing/2014/main" id="{502C6C04-C9C0-D3F5-9FF0-98208FAA04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17" name="Group 8349">
                  <a:extLst>
                    <a:ext uri="{FF2B5EF4-FFF2-40B4-BE49-F238E27FC236}">
                      <a16:creationId xmlns:a16="http://schemas.microsoft.com/office/drawing/2014/main" id="{FC04EA9A-9931-DA76-672A-84B69C3D5028}"/>
                    </a:ext>
                  </a:extLst>
                </p:cNvPr>
                <p:cNvGrpSpPr>
                  <a:grpSpLocks/>
                </p:cNvGrpSpPr>
                <p:nvPr/>
              </p:nvGrpSpPr>
              <p:grpSpPr bwMode="auto">
                <a:xfrm>
                  <a:off x="898" y="941"/>
                  <a:ext cx="435" cy="87"/>
                  <a:chOff x="1565" y="1434"/>
                  <a:chExt cx="3625" cy="725"/>
                </a:xfrm>
              </p:grpSpPr>
              <p:sp>
                <p:nvSpPr>
                  <p:cNvPr id="41118" name="Rectangle 8350">
                    <a:extLst>
                      <a:ext uri="{FF2B5EF4-FFF2-40B4-BE49-F238E27FC236}">
                        <a16:creationId xmlns:a16="http://schemas.microsoft.com/office/drawing/2014/main" id="{70E907D4-6C19-6AD6-01D2-EE2E28D359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19" name="Rectangle 8351">
                    <a:extLst>
                      <a:ext uri="{FF2B5EF4-FFF2-40B4-BE49-F238E27FC236}">
                        <a16:creationId xmlns:a16="http://schemas.microsoft.com/office/drawing/2014/main" id="{280301DA-E3D7-F708-7FB9-49528472A6E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0" name="Rectangle 8352">
                    <a:extLst>
                      <a:ext uri="{FF2B5EF4-FFF2-40B4-BE49-F238E27FC236}">
                        <a16:creationId xmlns:a16="http://schemas.microsoft.com/office/drawing/2014/main" id="{BAC250C1-218F-3F89-D1BE-BD0C2ACF9A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1" name="Rectangle 8353">
                    <a:extLst>
                      <a:ext uri="{FF2B5EF4-FFF2-40B4-BE49-F238E27FC236}">
                        <a16:creationId xmlns:a16="http://schemas.microsoft.com/office/drawing/2014/main" id="{C815511D-1AF2-C238-AB34-C74254588B4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2" name="Rectangle 8354">
                    <a:extLst>
                      <a:ext uri="{FF2B5EF4-FFF2-40B4-BE49-F238E27FC236}">
                        <a16:creationId xmlns:a16="http://schemas.microsoft.com/office/drawing/2014/main" id="{269124C7-EE9A-1586-C7B4-C35917EFD2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23" name="Group 8355">
                  <a:extLst>
                    <a:ext uri="{FF2B5EF4-FFF2-40B4-BE49-F238E27FC236}">
                      <a16:creationId xmlns:a16="http://schemas.microsoft.com/office/drawing/2014/main" id="{ACE84709-7E17-DBAF-FC64-2D76B67E75DF}"/>
                    </a:ext>
                  </a:extLst>
                </p:cNvPr>
                <p:cNvGrpSpPr>
                  <a:grpSpLocks/>
                </p:cNvGrpSpPr>
                <p:nvPr/>
              </p:nvGrpSpPr>
              <p:grpSpPr bwMode="auto">
                <a:xfrm>
                  <a:off x="1333" y="941"/>
                  <a:ext cx="435" cy="87"/>
                  <a:chOff x="1565" y="1434"/>
                  <a:chExt cx="3625" cy="725"/>
                </a:xfrm>
              </p:grpSpPr>
              <p:sp>
                <p:nvSpPr>
                  <p:cNvPr id="41124" name="Rectangle 8356">
                    <a:extLst>
                      <a:ext uri="{FF2B5EF4-FFF2-40B4-BE49-F238E27FC236}">
                        <a16:creationId xmlns:a16="http://schemas.microsoft.com/office/drawing/2014/main" id="{775B702D-598E-28C8-3193-B6B3DC37F7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5" name="Rectangle 8357">
                    <a:extLst>
                      <a:ext uri="{FF2B5EF4-FFF2-40B4-BE49-F238E27FC236}">
                        <a16:creationId xmlns:a16="http://schemas.microsoft.com/office/drawing/2014/main" id="{DCD6AD30-3651-BFA8-E34E-53F7E3A374F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6" name="Rectangle 8358">
                    <a:extLst>
                      <a:ext uri="{FF2B5EF4-FFF2-40B4-BE49-F238E27FC236}">
                        <a16:creationId xmlns:a16="http://schemas.microsoft.com/office/drawing/2014/main" id="{07D32A5E-5886-A33F-1AA6-53AA5D16D0B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7" name="Rectangle 8359">
                    <a:extLst>
                      <a:ext uri="{FF2B5EF4-FFF2-40B4-BE49-F238E27FC236}">
                        <a16:creationId xmlns:a16="http://schemas.microsoft.com/office/drawing/2014/main" id="{9EECF4BC-A014-93B1-05C8-FF973424A4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8" name="Rectangle 8360">
                    <a:extLst>
                      <a:ext uri="{FF2B5EF4-FFF2-40B4-BE49-F238E27FC236}">
                        <a16:creationId xmlns:a16="http://schemas.microsoft.com/office/drawing/2014/main" id="{4DC0255E-B256-F047-20F0-A5828A9948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29" name="Group 8361">
                  <a:extLst>
                    <a:ext uri="{FF2B5EF4-FFF2-40B4-BE49-F238E27FC236}">
                      <a16:creationId xmlns:a16="http://schemas.microsoft.com/office/drawing/2014/main" id="{FD4950E9-D048-2D25-8442-DFC95CB3B8CA}"/>
                    </a:ext>
                  </a:extLst>
                </p:cNvPr>
                <p:cNvGrpSpPr>
                  <a:grpSpLocks/>
                </p:cNvGrpSpPr>
                <p:nvPr/>
              </p:nvGrpSpPr>
              <p:grpSpPr bwMode="auto">
                <a:xfrm>
                  <a:off x="898" y="1028"/>
                  <a:ext cx="435" cy="87"/>
                  <a:chOff x="1565" y="1434"/>
                  <a:chExt cx="3625" cy="725"/>
                </a:xfrm>
              </p:grpSpPr>
              <p:sp>
                <p:nvSpPr>
                  <p:cNvPr id="41130" name="Rectangle 8362">
                    <a:extLst>
                      <a:ext uri="{FF2B5EF4-FFF2-40B4-BE49-F238E27FC236}">
                        <a16:creationId xmlns:a16="http://schemas.microsoft.com/office/drawing/2014/main" id="{A8E91399-A6A7-EDB7-BD32-276B98489A7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1" name="Rectangle 8363">
                    <a:extLst>
                      <a:ext uri="{FF2B5EF4-FFF2-40B4-BE49-F238E27FC236}">
                        <a16:creationId xmlns:a16="http://schemas.microsoft.com/office/drawing/2014/main" id="{0BA3A51E-DCA6-29F7-014B-C2DC10E346D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2" name="Rectangle 8364">
                    <a:extLst>
                      <a:ext uri="{FF2B5EF4-FFF2-40B4-BE49-F238E27FC236}">
                        <a16:creationId xmlns:a16="http://schemas.microsoft.com/office/drawing/2014/main" id="{FA2CA749-1C1E-027D-CD3B-32F5E32792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3" name="Rectangle 8365">
                    <a:extLst>
                      <a:ext uri="{FF2B5EF4-FFF2-40B4-BE49-F238E27FC236}">
                        <a16:creationId xmlns:a16="http://schemas.microsoft.com/office/drawing/2014/main" id="{FE89337A-0EED-3BBC-00E2-E008E7B3CBF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4" name="Rectangle 8366">
                    <a:extLst>
                      <a:ext uri="{FF2B5EF4-FFF2-40B4-BE49-F238E27FC236}">
                        <a16:creationId xmlns:a16="http://schemas.microsoft.com/office/drawing/2014/main" id="{F975F9EA-347B-86FB-F3D8-2DE286167E6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35" name="Group 8367">
                  <a:extLst>
                    <a:ext uri="{FF2B5EF4-FFF2-40B4-BE49-F238E27FC236}">
                      <a16:creationId xmlns:a16="http://schemas.microsoft.com/office/drawing/2014/main" id="{0AF10BE8-91CF-98B6-B4A0-825E5CA8961B}"/>
                    </a:ext>
                  </a:extLst>
                </p:cNvPr>
                <p:cNvGrpSpPr>
                  <a:grpSpLocks/>
                </p:cNvGrpSpPr>
                <p:nvPr/>
              </p:nvGrpSpPr>
              <p:grpSpPr bwMode="auto">
                <a:xfrm>
                  <a:off x="1333" y="1028"/>
                  <a:ext cx="435" cy="87"/>
                  <a:chOff x="1565" y="1434"/>
                  <a:chExt cx="3625" cy="725"/>
                </a:xfrm>
              </p:grpSpPr>
              <p:sp>
                <p:nvSpPr>
                  <p:cNvPr id="41136" name="Rectangle 8368">
                    <a:extLst>
                      <a:ext uri="{FF2B5EF4-FFF2-40B4-BE49-F238E27FC236}">
                        <a16:creationId xmlns:a16="http://schemas.microsoft.com/office/drawing/2014/main" id="{DE951434-12F0-4F41-871A-745CDB8EB4D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7" name="Rectangle 8369">
                    <a:extLst>
                      <a:ext uri="{FF2B5EF4-FFF2-40B4-BE49-F238E27FC236}">
                        <a16:creationId xmlns:a16="http://schemas.microsoft.com/office/drawing/2014/main" id="{DCE5CE04-6530-BF77-703B-B53FD488D73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8" name="Rectangle 8370">
                    <a:extLst>
                      <a:ext uri="{FF2B5EF4-FFF2-40B4-BE49-F238E27FC236}">
                        <a16:creationId xmlns:a16="http://schemas.microsoft.com/office/drawing/2014/main" id="{AEC5DC9D-671D-527D-6179-A9FF56D551C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9" name="Rectangle 8371">
                    <a:extLst>
                      <a:ext uri="{FF2B5EF4-FFF2-40B4-BE49-F238E27FC236}">
                        <a16:creationId xmlns:a16="http://schemas.microsoft.com/office/drawing/2014/main" id="{02729942-CCFC-874F-CB5A-3AD4E997C1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40" name="Rectangle 8372">
                    <a:extLst>
                      <a:ext uri="{FF2B5EF4-FFF2-40B4-BE49-F238E27FC236}">
                        <a16:creationId xmlns:a16="http://schemas.microsoft.com/office/drawing/2014/main" id="{1DAB739E-5937-99C7-34DA-E054427E98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41" name="Group 8373">
                  <a:extLst>
                    <a:ext uri="{FF2B5EF4-FFF2-40B4-BE49-F238E27FC236}">
                      <a16:creationId xmlns:a16="http://schemas.microsoft.com/office/drawing/2014/main" id="{6643CBB9-8E60-7D7C-5D4D-3606D09E6E50}"/>
                    </a:ext>
                  </a:extLst>
                </p:cNvPr>
                <p:cNvGrpSpPr>
                  <a:grpSpLocks/>
                </p:cNvGrpSpPr>
                <p:nvPr/>
              </p:nvGrpSpPr>
              <p:grpSpPr bwMode="auto">
                <a:xfrm>
                  <a:off x="898" y="1115"/>
                  <a:ext cx="435" cy="87"/>
                  <a:chOff x="1565" y="1434"/>
                  <a:chExt cx="3625" cy="725"/>
                </a:xfrm>
              </p:grpSpPr>
              <p:sp>
                <p:nvSpPr>
                  <p:cNvPr id="41142" name="Rectangle 8374">
                    <a:extLst>
                      <a:ext uri="{FF2B5EF4-FFF2-40B4-BE49-F238E27FC236}">
                        <a16:creationId xmlns:a16="http://schemas.microsoft.com/office/drawing/2014/main" id="{D814CC20-5981-4E67-A319-A29CCA2A618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43" name="Rectangle 8375">
                    <a:extLst>
                      <a:ext uri="{FF2B5EF4-FFF2-40B4-BE49-F238E27FC236}">
                        <a16:creationId xmlns:a16="http://schemas.microsoft.com/office/drawing/2014/main" id="{B2417136-A990-FC31-2798-60A0126943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44" name="Rectangle 8376">
                    <a:extLst>
                      <a:ext uri="{FF2B5EF4-FFF2-40B4-BE49-F238E27FC236}">
                        <a16:creationId xmlns:a16="http://schemas.microsoft.com/office/drawing/2014/main" id="{7582D7D5-9775-6AF6-EE2E-1A9B66E144D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45" name="Rectangle 8377">
                    <a:extLst>
                      <a:ext uri="{FF2B5EF4-FFF2-40B4-BE49-F238E27FC236}">
                        <a16:creationId xmlns:a16="http://schemas.microsoft.com/office/drawing/2014/main" id="{00C207D6-F76F-C8CB-DD5A-B694C278A4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46" name="Rectangle 8378">
                    <a:extLst>
                      <a:ext uri="{FF2B5EF4-FFF2-40B4-BE49-F238E27FC236}">
                        <a16:creationId xmlns:a16="http://schemas.microsoft.com/office/drawing/2014/main" id="{E73BF91A-F2CC-6897-2371-74C2D112D00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47" name="Group 8379">
                  <a:extLst>
                    <a:ext uri="{FF2B5EF4-FFF2-40B4-BE49-F238E27FC236}">
                      <a16:creationId xmlns:a16="http://schemas.microsoft.com/office/drawing/2014/main" id="{A360269F-B4E1-ABE2-1BB7-044FE472D6AD}"/>
                    </a:ext>
                  </a:extLst>
                </p:cNvPr>
                <p:cNvGrpSpPr>
                  <a:grpSpLocks/>
                </p:cNvGrpSpPr>
                <p:nvPr/>
              </p:nvGrpSpPr>
              <p:grpSpPr bwMode="auto">
                <a:xfrm>
                  <a:off x="1333" y="1115"/>
                  <a:ext cx="435" cy="87"/>
                  <a:chOff x="1565" y="1434"/>
                  <a:chExt cx="3625" cy="725"/>
                </a:xfrm>
              </p:grpSpPr>
              <p:sp>
                <p:nvSpPr>
                  <p:cNvPr id="41148" name="Rectangle 8380">
                    <a:extLst>
                      <a:ext uri="{FF2B5EF4-FFF2-40B4-BE49-F238E27FC236}">
                        <a16:creationId xmlns:a16="http://schemas.microsoft.com/office/drawing/2014/main" id="{843BC346-C126-B625-776E-74612FBBEC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49" name="Rectangle 8381">
                    <a:extLst>
                      <a:ext uri="{FF2B5EF4-FFF2-40B4-BE49-F238E27FC236}">
                        <a16:creationId xmlns:a16="http://schemas.microsoft.com/office/drawing/2014/main" id="{3A1E8690-C45E-5139-2AAE-19D6B305B95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0" name="Rectangle 8382">
                    <a:extLst>
                      <a:ext uri="{FF2B5EF4-FFF2-40B4-BE49-F238E27FC236}">
                        <a16:creationId xmlns:a16="http://schemas.microsoft.com/office/drawing/2014/main" id="{E04A2B91-4AAE-B6B8-CC54-F32B72CA7EE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1" name="Rectangle 8383">
                    <a:extLst>
                      <a:ext uri="{FF2B5EF4-FFF2-40B4-BE49-F238E27FC236}">
                        <a16:creationId xmlns:a16="http://schemas.microsoft.com/office/drawing/2014/main" id="{7B553D69-F1F6-37F7-05E1-5F7EC2F88E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2" name="Rectangle 8384">
                    <a:extLst>
                      <a:ext uri="{FF2B5EF4-FFF2-40B4-BE49-F238E27FC236}">
                        <a16:creationId xmlns:a16="http://schemas.microsoft.com/office/drawing/2014/main" id="{671A8BE8-FC8B-EB6A-9040-126CDED5CB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53" name="Group 8385">
                  <a:extLst>
                    <a:ext uri="{FF2B5EF4-FFF2-40B4-BE49-F238E27FC236}">
                      <a16:creationId xmlns:a16="http://schemas.microsoft.com/office/drawing/2014/main" id="{C5907A5E-3F37-B945-2E9F-2CF231AA424B}"/>
                    </a:ext>
                  </a:extLst>
                </p:cNvPr>
                <p:cNvGrpSpPr>
                  <a:grpSpLocks/>
                </p:cNvGrpSpPr>
                <p:nvPr/>
              </p:nvGrpSpPr>
              <p:grpSpPr bwMode="auto">
                <a:xfrm>
                  <a:off x="898" y="1202"/>
                  <a:ext cx="435" cy="87"/>
                  <a:chOff x="1565" y="1434"/>
                  <a:chExt cx="3625" cy="725"/>
                </a:xfrm>
              </p:grpSpPr>
              <p:sp>
                <p:nvSpPr>
                  <p:cNvPr id="41154" name="Rectangle 8386">
                    <a:extLst>
                      <a:ext uri="{FF2B5EF4-FFF2-40B4-BE49-F238E27FC236}">
                        <a16:creationId xmlns:a16="http://schemas.microsoft.com/office/drawing/2014/main" id="{3435E668-7CF8-B409-90AF-C632D2F421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5" name="Rectangle 8387">
                    <a:extLst>
                      <a:ext uri="{FF2B5EF4-FFF2-40B4-BE49-F238E27FC236}">
                        <a16:creationId xmlns:a16="http://schemas.microsoft.com/office/drawing/2014/main" id="{4AF7F974-B7E5-B503-E7BD-C41DCA06730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6" name="Rectangle 8388">
                    <a:extLst>
                      <a:ext uri="{FF2B5EF4-FFF2-40B4-BE49-F238E27FC236}">
                        <a16:creationId xmlns:a16="http://schemas.microsoft.com/office/drawing/2014/main" id="{06D0465B-B381-FDAE-E2D2-AC93E956B89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7" name="Rectangle 8389">
                    <a:extLst>
                      <a:ext uri="{FF2B5EF4-FFF2-40B4-BE49-F238E27FC236}">
                        <a16:creationId xmlns:a16="http://schemas.microsoft.com/office/drawing/2014/main" id="{21D700B1-11AE-17E0-60D8-44B1876DA90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8" name="Rectangle 8390">
                    <a:extLst>
                      <a:ext uri="{FF2B5EF4-FFF2-40B4-BE49-F238E27FC236}">
                        <a16:creationId xmlns:a16="http://schemas.microsoft.com/office/drawing/2014/main" id="{91220779-D958-1995-0738-F419EC2B048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59" name="Group 8391">
                  <a:extLst>
                    <a:ext uri="{FF2B5EF4-FFF2-40B4-BE49-F238E27FC236}">
                      <a16:creationId xmlns:a16="http://schemas.microsoft.com/office/drawing/2014/main" id="{EAB51298-9665-41B9-D87F-2CDF8D6EBC0B}"/>
                    </a:ext>
                  </a:extLst>
                </p:cNvPr>
                <p:cNvGrpSpPr>
                  <a:grpSpLocks/>
                </p:cNvGrpSpPr>
                <p:nvPr/>
              </p:nvGrpSpPr>
              <p:grpSpPr bwMode="auto">
                <a:xfrm>
                  <a:off x="1333" y="1202"/>
                  <a:ext cx="435" cy="87"/>
                  <a:chOff x="1565" y="1434"/>
                  <a:chExt cx="3625" cy="725"/>
                </a:xfrm>
              </p:grpSpPr>
              <p:sp>
                <p:nvSpPr>
                  <p:cNvPr id="41160" name="Rectangle 8392">
                    <a:extLst>
                      <a:ext uri="{FF2B5EF4-FFF2-40B4-BE49-F238E27FC236}">
                        <a16:creationId xmlns:a16="http://schemas.microsoft.com/office/drawing/2014/main" id="{2E637F9D-E192-54BD-3AAC-E00426F165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1" name="Rectangle 8393">
                    <a:extLst>
                      <a:ext uri="{FF2B5EF4-FFF2-40B4-BE49-F238E27FC236}">
                        <a16:creationId xmlns:a16="http://schemas.microsoft.com/office/drawing/2014/main" id="{A8A16F0C-5E82-03A2-5E12-50B0B58462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2" name="Rectangle 8394">
                    <a:extLst>
                      <a:ext uri="{FF2B5EF4-FFF2-40B4-BE49-F238E27FC236}">
                        <a16:creationId xmlns:a16="http://schemas.microsoft.com/office/drawing/2014/main" id="{6B230F40-4CBE-3AD0-A5A7-59C3AE7059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3" name="Rectangle 8395">
                    <a:extLst>
                      <a:ext uri="{FF2B5EF4-FFF2-40B4-BE49-F238E27FC236}">
                        <a16:creationId xmlns:a16="http://schemas.microsoft.com/office/drawing/2014/main" id="{D7953570-3041-E21D-E543-260EAE3F54D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4" name="Rectangle 8396">
                    <a:extLst>
                      <a:ext uri="{FF2B5EF4-FFF2-40B4-BE49-F238E27FC236}">
                        <a16:creationId xmlns:a16="http://schemas.microsoft.com/office/drawing/2014/main" id="{7978426E-4E1B-C07F-2EF0-4D64123812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65" name="Group 8397">
                  <a:extLst>
                    <a:ext uri="{FF2B5EF4-FFF2-40B4-BE49-F238E27FC236}">
                      <a16:creationId xmlns:a16="http://schemas.microsoft.com/office/drawing/2014/main" id="{9E7C1909-14FA-1489-2FE7-C0DE8718E19C}"/>
                    </a:ext>
                  </a:extLst>
                </p:cNvPr>
                <p:cNvGrpSpPr>
                  <a:grpSpLocks/>
                </p:cNvGrpSpPr>
                <p:nvPr/>
              </p:nvGrpSpPr>
              <p:grpSpPr bwMode="auto">
                <a:xfrm>
                  <a:off x="898" y="1289"/>
                  <a:ext cx="435" cy="87"/>
                  <a:chOff x="1565" y="1434"/>
                  <a:chExt cx="3625" cy="725"/>
                </a:xfrm>
              </p:grpSpPr>
              <p:sp>
                <p:nvSpPr>
                  <p:cNvPr id="41166" name="Rectangle 8398">
                    <a:extLst>
                      <a:ext uri="{FF2B5EF4-FFF2-40B4-BE49-F238E27FC236}">
                        <a16:creationId xmlns:a16="http://schemas.microsoft.com/office/drawing/2014/main" id="{C359ADE7-2851-9E52-5204-FB22ED97436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7" name="Rectangle 8399">
                    <a:extLst>
                      <a:ext uri="{FF2B5EF4-FFF2-40B4-BE49-F238E27FC236}">
                        <a16:creationId xmlns:a16="http://schemas.microsoft.com/office/drawing/2014/main" id="{6B9F555F-27A6-B7AC-7A8E-19CF370B60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8" name="Rectangle 8400">
                    <a:extLst>
                      <a:ext uri="{FF2B5EF4-FFF2-40B4-BE49-F238E27FC236}">
                        <a16:creationId xmlns:a16="http://schemas.microsoft.com/office/drawing/2014/main" id="{CC96712B-914A-34F8-418F-651488C2D2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9" name="Rectangle 8401">
                    <a:extLst>
                      <a:ext uri="{FF2B5EF4-FFF2-40B4-BE49-F238E27FC236}">
                        <a16:creationId xmlns:a16="http://schemas.microsoft.com/office/drawing/2014/main" id="{B0B604A1-5E32-23E8-AD05-7C416285DE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70" name="Rectangle 8402">
                    <a:extLst>
                      <a:ext uri="{FF2B5EF4-FFF2-40B4-BE49-F238E27FC236}">
                        <a16:creationId xmlns:a16="http://schemas.microsoft.com/office/drawing/2014/main" id="{FDBC7869-6B1A-5AC7-C261-2EA2BE04099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71" name="Group 8403">
                  <a:extLst>
                    <a:ext uri="{FF2B5EF4-FFF2-40B4-BE49-F238E27FC236}">
                      <a16:creationId xmlns:a16="http://schemas.microsoft.com/office/drawing/2014/main" id="{85E06D8F-920F-7621-958B-B91808BE3AF6}"/>
                    </a:ext>
                  </a:extLst>
                </p:cNvPr>
                <p:cNvGrpSpPr>
                  <a:grpSpLocks/>
                </p:cNvGrpSpPr>
                <p:nvPr/>
              </p:nvGrpSpPr>
              <p:grpSpPr bwMode="auto">
                <a:xfrm>
                  <a:off x="1333" y="1289"/>
                  <a:ext cx="435" cy="87"/>
                  <a:chOff x="1565" y="1434"/>
                  <a:chExt cx="3625" cy="725"/>
                </a:xfrm>
              </p:grpSpPr>
              <p:sp>
                <p:nvSpPr>
                  <p:cNvPr id="41172" name="Rectangle 8404">
                    <a:extLst>
                      <a:ext uri="{FF2B5EF4-FFF2-40B4-BE49-F238E27FC236}">
                        <a16:creationId xmlns:a16="http://schemas.microsoft.com/office/drawing/2014/main" id="{3BFEA85C-B2CE-1747-9F0F-48E0E9C09A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73" name="Rectangle 8405">
                    <a:extLst>
                      <a:ext uri="{FF2B5EF4-FFF2-40B4-BE49-F238E27FC236}">
                        <a16:creationId xmlns:a16="http://schemas.microsoft.com/office/drawing/2014/main" id="{0E738AF1-7F78-6D95-DE2F-02A7539B4C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74" name="Rectangle 8406">
                    <a:extLst>
                      <a:ext uri="{FF2B5EF4-FFF2-40B4-BE49-F238E27FC236}">
                        <a16:creationId xmlns:a16="http://schemas.microsoft.com/office/drawing/2014/main" id="{2060E684-E295-EE65-32D0-2D0E63BDE4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75" name="Rectangle 8407">
                    <a:extLst>
                      <a:ext uri="{FF2B5EF4-FFF2-40B4-BE49-F238E27FC236}">
                        <a16:creationId xmlns:a16="http://schemas.microsoft.com/office/drawing/2014/main" id="{006FB9FD-1539-AD93-4038-979149C4C6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76" name="Rectangle 8408">
                    <a:extLst>
                      <a:ext uri="{FF2B5EF4-FFF2-40B4-BE49-F238E27FC236}">
                        <a16:creationId xmlns:a16="http://schemas.microsoft.com/office/drawing/2014/main" id="{03C2CBD6-BD4B-D4B2-F971-79CEFC7212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77" name="Group 8409">
                  <a:extLst>
                    <a:ext uri="{FF2B5EF4-FFF2-40B4-BE49-F238E27FC236}">
                      <a16:creationId xmlns:a16="http://schemas.microsoft.com/office/drawing/2014/main" id="{33C81B39-E8AC-0B4A-D9E2-6FA57806C3C6}"/>
                    </a:ext>
                  </a:extLst>
                </p:cNvPr>
                <p:cNvGrpSpPr>
                  <a:grpSpLocks/>
                </p:cNvGrpSpPr>
                <p:nvPr/>
              </p:nvGrpSpPr>
              <p:grpSpPr bwMode="auto">
                <a:xfrm>
                  <a:off x="898" y="1376"/>
                  <a:ext cx="435" cy="87"/>
                  <a:chOff x="1565" y="1434"/>
                  <a:chExt cx="3625" cy="725"/>
                </a:xfrm>
              </p:grpSpPr>
              <p:sp>
                <p:nvSpPr>
                  <p:cNvPr id="41178" name="Rectangle 8410">
                    <a:extLst>
                      <a:ext uri="{FF2B5EF4-FFF2-40B4-BE49-F238E27FC236}">
                        <a16:creationId xmlns:a16="http://schemas.microsoft.com/office/drawing/2014/main" id="{6A610C6D-3833-BC4F-813F-019C6025E8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79" name="Rectangle 8411">
                    <a:extLst>
                      <a:ext uri="{FF2B5EF4-FFF2-40B4-BE49-F238E27FC236}">
                        <a16:creationId xmlns:a16="http://schemas.microsoft.com/office/drawing/2014/main" id="{0BC18A40-F3E8-E901-AEA6-E6425C9C35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0" name="Rectangle 8412">
                    <a:extLst>
                      <a:ext uri="{FF2B5EF4-FFF2-40B4-BE49-F238E27FC236}">
                        <a16:creationId xmlns:a16="http://schemas.microsoft.com/office/drawing/2014/main" id="{F7A63684-3CC4-67A3-5E96-295C26F30F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1" name="Rectangle 8413">
                    <a:extLst>
                      <a:ext uri="{FF2B5EF4-FFF2-40B4-BE49-F238E27FC236}">
                        <a16:creationId xmlns:a16="http://schemas.microsoft.com/office/drawing/2014/main" id="{ECF37192-6122-0E1B-2B60-8DCEEA1AE1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2" name="Rectangle 8414">
                    <a:extLst>
                      <a:ext uri="{FF2B5EF4-FFF2-40B4-BE49-F238E27FC236}">
                        <a16:creationId xmlns:a16="http://schemas.microsoft.com/office/drawing/2014/main" id="{782957F4-F39B-2756-371A-584D3CA9F8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83" name="Group 8415">
                  <a:extLst>
                    <a:ext uri="{FF2B5EF4-FFF2-40B4-BE49-F238E27FC236}">
                      <a16:creationId xmlns:a16="http://schemas.microsoft.com/office/drawing/2014/main" id="{50FE3B9D-64B1-075C-C6D3-727FCAF8121D}"/>
                    </a:ext>
                  </a:extLst>
                </p:cNvPr>
                <p:cNvGrpSpPr>
                  <a:grpSpLocks/>
                </p:cNvGrpSpPr>
                <p:nvPr/>
              </p:nvGrpSpPr>
              <p:grpSpPr bwMode="auto">
                <a:xfrm>
                  <a:off x="1333" y="1376"/>
                  <a:ext cx="435" cy="87"/>
                  <a:chOff x="1565" y="1434"/>
                  <a:chExt cx="3625" cy="725"/>
                </a:xfrm>
              </p:grpSpPr>
              <p:sp>
                <p:nvSpPr>
                  <p:cNvPr id="41184" name="Rectangle 8416">
                    <a:extLst>
                      <a:ext uri="{FF2B5EF4-FFF2-40B4-BE49-F238E27FC236}">
                        <a16:creationId xmlns:a16="http://schemas.microsoft.com/office/drawing/2014/main" id="{1CF7CA63-1D82-5389-8B76-139192CAB2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5" name="Rectangle 8417">
                    <a:extLst>
                      <a:ext uri="{FF2B5EF4-FFF2-40B4-BE49-F238E27FC236}">
                        <a16:creationId xmlns:a16="http://schemas.microsoft.com/office/drawing/2014/main" id="{7ABC67B5-FC57-6D76-F0B9-FA7FD399DB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6" name="Rectangle 8418">
                    <a:extLst>
                      <a:ext uri="{FF2B5EF4-FFF2-40B4-BE49-F238E27FC236}">
                        <a16:creationId xmlns:a16="http://schemas.microsoft.com/office/drawing/2014/main" id="{CEA112CE-F7AD-3A51-4937-64819ABFEB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7" name="Rectangle 8419">
                    <a:extLst>
                      <a:ext uri="{FF2B5EF4-FFF2-40B4-BE49-F238E27FC236}">
                        <a16:creationId xmlns:a16="http://schemas.microsoft.com/office/drawing/2014/main" id="{AA5E7D90-BEF5-2A71-D6F4-8D74F2740E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8" name="Rectangle 8420">
                    <a:extLst>
                      <a:ext uri="{FF2B5EF4-FFF2-40B4-BE49-F238E27FC236}">
                        <a16:creationId xmlns:a16="http://schemas.microsoft.com/office/drawing/2014/main" id="{6459885C-63BD-96EE-1B58-7A31BD06B5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189" name="Rectangle 8421">
                <a:extLst>
                  <a:ext uri="{FF2B5EF4-FFF2-40B4-BE49-F238E27FC236}">
                    <a16:creationId xmlns:a16="http://schemas.microsoft.com/office/drawing/2014/main" id="{E559B3FF-D9FB-C09D-E080-3263F24E0AE3}"/>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90" name="Group 8422">
              <a:extLst>
                <a:ext uri="{FF2B5EF4-FFF2-40B4-BE49-F238E27FC236}">
                  <a16:creationId xmlns:a16="http://schemas.microsoft.com/office/drawing/2014/main" id="{08F4C0AC-6886-224E-D0E5-A19F6819740A}"/>
                </a:ext>
              </a:extLst>
            </p:cNvPr>
            <p:cNvGrpSpPr>
              <a:grpSpLocks/>
            </p:cNvGrpSpPr>
            <p:nvPr/>
          </p:nvGrpSpPr>
          <p:grpSpPr bwMode="auto">
            <a:xfrm>
              <a:off x="1547" y="2521"/>
              <a:ext cx="681" cy="682"/>
              <a:chOff x="898" y="593"/>
              <a:chExt cx="870" cy="870"/>
            </a:xfrm>
          </p:grpSpPr>
          <p:grpSp>
            <p:nvGrpSpPr>
              <p:cNvPr id="41191" name="Group 8423">
                <a:extLst>
                  <a:ext uri="{FF2B5EF4-FFF2-40B4-BE49-F238E27FC236}">
                    <a16:creationId xmlns:a16="http://schemas.microsoft.com/office/drawing/2014/main" id="{1871D5B9-F125-C32D-020E-832E3D6F5899}"/>
                  </a:ext>
                </a:extLst>
              </p:cNvPr>
              <p:cNvGrpSpPr>
                <a:grpSpLocks/>
              </p:cNvGrpSpPr>
              <p:nvPr/>
            </p:nvGrpSpPr>
            <p:grpSpPr bwMode="auto">
              <a:xfrm>
                <a:off x="898" y="593"/>
                <a:ext cx="870" cy="870"/>
                <a:chOff x="898" y="593"/>
                <a:chExt cx="870" cy="870"/>
              </a:xfrm>
            </p:grpSpPr>
            <p:grpSp>
              <p:nvGrpSpPr>
                <p:cNvPr id="41192" name="Group 8424">
                  <a:extLst>
                    <a:ext uri="{FF2B5EF4-FFF2-40B4-BE49-F238E27FC236}">
                      <a16:creationId xmlns:a16="http://schemas.microsoft.com/office/drawing/2014/main" id="{577A9729-706A-1C66-FCBE-80826CB5631A}"/>
                    </a:ext>
                  </a:extLst>
                </p:cNvPr>
                <p:cNvGrpSpPr>
                  <a:grpSpLocks/>
                </p:cNvGrpSpPr>
                <p:nvPr/>
              </p:nvGrpSpPr>
              <p:grpSpPr bwMode="auto">
                <a:xfrm>
                  <a:off x="898" y="593"/>
                  <a:ext cx="435" cy="87"/>
                  <a:chOff x="1565" y="1434"/>
                  <a:chExt cx="3625" cy="725"/>
                </a:xfrm>
              </p:grpSpPr>
              <p:sp>
                <p:nvSpPr>
                  <p:cNvPr id="41193" name="Rectangle 8425">
                    <a:extLst>
                      <a:ext uri="{FF2B5EF4-FFF2-40B4-BE49-F238E27FC236}">
                        <a16:creationId xmlns:a16="http://schemas.microsoft.com/office/drawing/2014/main" id="{7238E830-CE91-6380-CC90-DC40AB133A8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94" name="Rectangle 8426">
                    <a:extLst>
                      <a:ext uri="{FF2B5EF4-FFF2-40B4-BE49-F238E27FC236}">
                        <a16:creationId xmlns:a16="http://schemas.microsoft.com/office/drawing/2014/main" id="{66558F8E-6E66-381B-3AA8-2B19C19487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95" name="Rectangle 8427">
                    <a:extLst>
                      <a:ext uri="{FF2B5EF4-FFF2-40B4-BE49-F238E27FC236}">
                        <a16:creationId xmlns:a16="http://schemas.microsoft.com/office/drawing/2014/main" id="{40B29A49-B3DE-84B4-24B9-FBC662AF668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96" name="Rectangle 8428">
                    <a:extLst>
                      <a:ext uri="{FF2B5EF4-FFF2-40B4-BE49-F238E27FC236}">
                        <a16:creationId xmlns:a16="http://schemas.microsoft.com/office/drawing/2014/main" id="{DE7220BE-9A98-65A4-2DC4-337CCB97A8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97" name="Rectangle 8429">
                    <a:extLst>
                      <a:ext uri="{FF2B5EF4-FFF2-40B4-BE49-F238E27FC236}">
                        <a16:creationId xmlns:a16="http://schemas.microsoft.com/office/drawing/2014/main" id="{E8F409CF-442E-64F1-3639-C18137F6B0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198" name="Group 8430">
                  <a:extLst>
                    <a:ext uri="{FF2B5EF4-FFF2-40B4-BE49-F238E27FC236}">
                      <a16:creationId xmlns:a16="http://schemas.microsoft.com/office/drawing/2014/main" id="{A4B3426C-A30C-53CB-8C24-50914D34B874}"/>
                    </a:ext>
                  </a:extLst>
                </p:cNvPr>
                <p:cNvGrpSpPr>
                  <a:grpSpLocks/>
                </p:cNvGrpSpPr>
                <p:nvPr/>
              </p:nvGrpSpPr>
              <p:grpSpPr bwMode="auto">
                <a:xfrm>
                  <a:off x="1333" y="593"/>
                  <a:ext cx="435" cy="87"/>
                  <a:chOff x="1565" y="1434"/>
                  <a:chExt cx="3625" cy="725"/>
                </a:xfrm>
              </p:grpSpPr>
              <p:sp>
                <p:nvSpPr>
                  <p:cNvPr id="41199" name="Rectangle 8431">
                    <a:extLst>
                      <a:ext uri="{FF2B5EF4-FFF2-40B4-BE49-F238E27FC236}">
                        <a16:creationId xmlns:a16="http://schemas.microsoft.com/office/drawing/2014/main" id="{240464BF-2E50-6AE9-D0D5-8C9EDD468E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0" name="Rectangle 8432">
                    <a:extLst>
                      <a:ext uri="{FF2B5EF4-FFF2-40B4-BE49-F238E27FC236}">
                        <a16:creationId xmlns:a16="http://schemas.microsoft.com/office/drawing/2014/main" id="{7A4B5AE9-713E-DA82-7ACD-9BFC09CED69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1" name="Rectangle 8433">
                    <a:extLst>
                      <a:ext uri="{FF2B5EF4-FFF2-40B4-BE49-F238E27FC236}">
                        <a16:creationId xmlns:a16="http://schemas.microsoft.com/office/drawing/2014/main" id="{35E1325D-3D95-1C29-F886-16049045500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2" name="Rectangle 8434">
                    <a:extLst>
                      <a:ext uri="{FF2B5EF4-FFF2-40B4-BE49-F238E27FC236}">
                        <a16:creationId xmlns:a16="http://schemas.microsoft.com/office/drawing/2014/main" id="{52941461-EDDE-92D3-87AD-0D8C468C371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3" name="Rectangle 8435">
                    <a:extLst>
                      <a:ext uri="{FF2B5EF4-FFF2-40B4-BE49-F238E27FC236}">
                        <a16:creationId xmlns:a16="http://schemas.microsoft.com/office/drawing/2014/main" id="{0C685154-EB2E-FC41-C2B4-19E03585A24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04" name="Group 8436">
                  <a:extLst>
                    <a:ext uri="{FF2B5EF4-FFF2-40B4-BE49-F238E27FC236}">
                      <a16:creationId xmlns:a16="http://schemas.microsoft.com/office/drawing/2014/main" id="{F467DD3A-682D-2DFC-3F5E-A31ECE751E14}"/>
                    </a:ext>
                  </a:extLst>
                </p:cNvPr>
                <p:cNvGrpSpPr>
                  <a:grpSpLocks/>
                </p:cNvGrpSpPr>
                <p:nvPr/>
              </p:nvGrpSpPr>
              <p:grpSpPr bwMode="auto">
                <a:xfrm>
                  <a:off x="898" y="680"/>
                  <a:ext cx="435" cy="87"/>
                  <a:chOff x="1565" y="1434"/>
                  <a:chExt cx="3625" cy="725"/>
                </a:xfrm>
              </p:grpSpPr>
              <p:sp>
                <p:nvSpPr>
                  <p:cNvPr id="41205" name="Rectangle 8437">
                    <a:extLst>
                      <a:ext uri="{FF2B5EF4-FFF2-40B4-BE49-F238E27FC236}">
                        <a16:creationId xmlns:a16="http://schemas.microsoft.com/office/drawing/2014/main" id="{EC229FC7-F7CC-9FE7-2E30-C4F7FCE116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6" name="Rectangle 8438">
                    <a:extLst>
                      <a:ext uri="{FF2B5EF4-FFF2-40B4-BE49-F238E27FC236}">
                        <a16:creationId xmlns:a16="http://schemas.microsoft.com/office/drawing/2014/main" id="{5EC0E18E-D5E1-5860-FE0E-01813231A61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7" name="Rectangle 8439">
                    <a:extLst>
                      <a:ext uri="{FF2B5EF4-FFF2-40B4-BE49-F238E27FC236}">
                        <a16:creationId xmlns:a16="http://schemas.microsoft.com/office/drawing/2014/main" id="{C8405E71-1D40-7040-4B04-52379BF7FD9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8" name="Rectangle 8440">
                    <a:extLst>
                      <a:ext uri="{FF2B5EF4-FFF2-40B4-BE49-F238E27FC236}">
                        <a16:creationId xmlns:a16="http://schemas.microsoft.com/office/drawing/2014/main" id="{80354F95-D524-ADEE-4B26-58A5DB774E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9" name="Rectangle 8441">
                    <a:extLst>
                      <a:ext uri="{FF2B5EF4-FFF2-40B4-BE49-F238E27FC236}">
                        <a16:creationId xmlns:a16="http://schemas.microsoft.com/office/drawing/2014/main" id="{AE41E5F6-70C2-F6D9-95D3-3147F76F7FA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10" name="Group 8442">
                  <a:extLst>
                    <a:ext uri="{FF2B5EF4-FFF2-40B4-BE49-F238E27FC236}">
                      <a16:creationId xmlns:a16="http://schemas.microsoft.com/office/drawing/2014/main" id="{FD24F37F-F7DC-D743-F45C-4E49A59940F9}"/>
                    </a:ext>
                  </a:extLst>
                </p:cNvPr>
                <p:cNvGrpSpPr>
                  <a:grpSpLocks/>
                </p:cNvGrpSpPr>
                <p:nvPr/>
              </p:nvGrpSpPr>
              <p:grpSpPr bwMode="auto">
                <a:xfrm>
                  <a:off x="1333" y="680"/>
                  <a:ext cx="435" cy="87"/>
                  <a:chOff x="1565" y="1434"/>
                  <a:chExt cx="3625" cy="725"/>
                </a:xfrm>
              </p:grpSpPr>
              <p:sp>
                <p:nvSpPr>
                  <p:cNvPr id="41211" name="Rectangle 8443">
                    <a:extLst>
                      <a:ext uri="{FF2B5EF4-FFF2-40B4-BE49-F238E27FC236}">
                        <a16:creationId xmlns:a16="http://schemas.microsoft.com/office/drawing/2014/main" id="{C3807BB2-A421-47F2-3B15-B786C4F2D59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12" name="Rectangle 8444">
                    <a:extLst>
                      <a:ext uri="{FF2B5EF4-FFF2-40B4-BE49-F238E27FC236}">
                        <a16:creationId xmlns:a16="http://schemas.microsoft.com/office/drawing/2014/main" id="{AEC04500-60A3-0B29-D318-09BD4715DC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13" name="Rectangle 8445">
                    <a:extLst>
                      <a:ext uri="{FF2B5EF4-FFF2-40B4-BE49-F238E27FC236}">
                        <a16:creationId xmlns:a16="http://schemas.microsoft.com/office/drawing/2014/main" id="{0FD6217A-A193-00E7-52CB-B1E13A3F939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14" name="Rectangle 8446">
                    <a:extLst>
                      <a:ext uri="{FF2B5EF4-FFF2-40B4-BE49-F238E27FC236}">
                        <a16:creationId xmlns:a16="http://schemas.microsoft.com/office/drawing/2014/main" id="{21497D6E-067A-7379-0BA4-06DEA55949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15" name="Rectangle 8447">
                    <a:extLst>
                      <a:ext uri="{FF2B5EF4-FFF2-40B4-BE49-F238E27FC236}">
                        <a16:creationId xmlns:a16="http://schemas.microsoft.com/office/drawing/2014/main" id="{0711627E-B5FD-3A7C-5061-92BDD84A4D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16" name="Group 8448">
                  <a:extLst>
                    <a:ext uri="{FF2B5EF4-FFF2-40B4-BE49-F238E27FC236}">
                      <a16:creationId xmlns:a16="http://schemas.microsoft.com/office/drawing/2014/main" id="{A51F56AD-C24A-2114-9C84-BEBB25935A24}"/>
                    </a:ext>
                  </a:extLst>
                </p:cNvPr>
                <p:cNvGrpSpPr>
                  <a:grpSpLocks/>
                </p:cNvGrpSpPr>
                <p:nvPr/>
              </p:nvGrpSpPr>
              <p:grpSpPr bwMode="auto">
                <a:xfrm>
                  <a:off x="898" y="767"/>
                  <a:ext cx="435" cy="87"/>
                  <a:chOff x="1565" y="1434"/>
                  <a:chExt cx="3625" cy="725"/>
                </a:xfrm>
              </p:grpSpPr>
              <p:sp>
                <p:nvSpPr>
                  <p:cNvPr id="41217" name="Rectangle 8449">
                    <a:extLst>
                      <a:ext uri="{FF2B5EF4-FFF2-40B4-BE49-F238E27FC236}">
                        <a16:creationId xmlns:a16="http://schemas.microsoft.com/office/drawing/2014/main" id="{D87350EA-ED1B-B44F-A3E4-9BF3F90833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18" name="Rectangle 8450">
                    <a:extLst>
                      <a:ext uri="{FF2B5EF4-FFF2-40B4-BE49-F238E27FC236}">
                        <a16:creationId xmlns:a16="http://schemas.microsoft.com/office/drawing/2014/main" id="{E79DCF78-05E7-D9BA-B9F3-8691C2AF5F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19" name="Rectangle 8451">
                    <a:extLst>
                      <a:ext uri="{FF2B5EF4-FFF2-40B4-BE49-F238E27FC236}">
                        <a16:creationId xmlns:a16="http://schemas.microsoft.com/office/drawing/2014/main" id="{9FE47A7C-66F9-0892-1D46-E2C69F066E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20" name="Rectangle 8452">
                    <a:extLst>
                      <a:ext uri="{FF2B5EF4-FFF2-40B4-BE49-F238E27FC236}">
                        <a16:creationId xmlns:a16="http://schemas.microsoft.com/office/drawing/2014/main" id="{65F9CD0D-B469-9B8B-70B0-0892D7CCE4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21" name="Rectangle 8453">
                    <a:extLst>
                      <a:ext uri="{FF2B5EF4-FFF2-40B4-BE49-F238E27FC236}">
                        <a16:creationId xmlns:a16="http://schemas.microsoft.com/office/drawing/2014/main" id="{85995D78-99CB-271A-49B7-CFEC0E7237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22" name="Group 8454">
                  <a:extLst>
                    <a:ext uri="{FF2B5EF4-FFF2-40B4-BE49-F238E27FC236}">
                      <a16:creationId xmlns:a16="http://schemas.microsoft.com/office/drawing/2014/main" id="{2E3847D4-1AB8-86FA-4EAA-1CBBF4DFF771}"/>
                    </a:ext>
                  </a:extLst>
                </p:cNvPr>
                <p:cNvGrpSpPr>
                  <a:grpSpLocks/>
                </p:cNvGrpSpPr>
                <p:nvPr/>
              </p:nvGrpSpPr>
              <p:grpSpPr bwMode="auto">
                <a:xfrm>
                  <a:off x="1333" y="767"/>
                  <a:ext cx="435" cy="87"/>
                  <a:chOff x="1565" y="1434"/>
                  <a:chExt cx="3625" cy="725"/>
                </a:xfrm>
              </p:grpSpPr>
              <p:sp>
                <p:nvSpPr>
                  <p:cNvPr id="41223" name="Rectangle 8455">
                    <a:extLst>
                      <a:ext uri="{FF2B5EF4-FFF2-40B4-BE49-F238E27FC236}">
                        <a16:creationId xmlns:a16="http://schemas.microsoft.com/office/drawing/2014/main" id="{08871639-A58E-7B7A-A4EF-2F0E705CFF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24" name="Rectangle 8456">
                    <a:extLst>
                      <a:ext uri="{FF2B5EF4-FFF2-40B4-BE49-F238E27FC236}">
                        <a16:creationId xmlns:a16="http://schemas.microsoft.com/office/drawing/2014/main" id="{E43F5B1E-D3B6-BAC0-F3D2-5AD191FE82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25" name="Rectangle 8457">
                    <a:extLst>
                      <a:ext uri="{FF2B5EF4-FFF2-40B4-BE49-F238E27FC236}">
                        <a16:creationId xmlns:a16="http://schemas.microsoft.com/office/drawing/2014/main" id="{CA1217F6-DCDD-77F8-C813-2EDB6E1546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26" name="Rectangle 8458">
                    <a:extLst>
                      <a:ext uri="{FF2B5EF4-FFF2-40B4-BE49-F238E27FC236}">
                        <a16:creationId xmlns:a16="http://schemas.microsoft.com/office/drawing/2014/main" id="{93889262-CDE0-5BD8-9728-B5B15E55B0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27" name="Rectangle 8459">
                    <a:extLst>
                      <a:ext uri="{FF2B5EF4-FFF2-40B4-BE49-F238E27FC236}">
                        <a16:creationId xmlns:a16="http://schemas.microsoft.com/office/drawing/2014/main" id="{DE8B0D72-22D9-DDDB-B693-14B2D8E53F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28" name="Group 8460">
                  <a:extLst>
                    <a:ext uri="{FF2B5EF4-FFF2-40B4-BE49-F238E27FC236}">
                      <a16:creationId xmlns:a16="http://schemas.microsoft.com/office/drawing/2014/main" id="{A2EC371D-DC3E-078D-691D-A7A140FB51E4}"/>
                    </a:ext>
                  </a:extLst>
                </p:cNvPr>
                <p:cNvGrpSpPr>
                  <a:grpSpLocks/>
                </p:cNvGrpSpPr>
                <p:nvPr/>
              </p:nvGrpSpPr>
              <p:grpSpPr bwMode="auto">
                <a:xfrm>
                  <a:off x="898" y="854"/>
                  <a:ext cx="435" cy="87"/>
                  <a:chOff x="1565" y="1434"/>
                  <a:chExt cx="3625" cy="725"/>
                </a:xfrm>
              </p:grpSpPr>
              <p:sp>
                <p:nvSpPr>
                  <p:cNvPr id="41229" name="Rectangle 8461">
                    <a:extLst>
                      <a:ext uri="{FF2B5EF4-FFF2-40B4-BE49-F238E27FC236}">
                        <a16:creationId xmlns:a16="http://schemas.microsoft.com/office/drawing/2014/main" id="{47CD9DC2-FB65-02C0-22B4-048D522F352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0" name="Rectangle 8462">
                    <a:extLst>
                      <a:ext uri="{FF2B5EF4-FFF2-40B4-BE49-F238E27FC236}">
                        <a16:creationId xmlns:a16="http://schemas.microsoft.com/office/drawing/2014/main" id="{35FFD405-2C52-BA11-5D4A-003B59912B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1" name="Rectangle 8463">
                    <a:extLst>
                      <a:ext uri="{FF2B5EF4-FFF2-40B4-BE49-F238E27FC236}">
                        <a16:creationId xmlns:a16="http://schemas.microsoft.com/office/drawing/2014/main" id="{B9F633FF-F326-23BC-48CD-8A602C469F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2" name="Rectangle 8464">
                    <a:extLst>
                      <a:ext uri="{FF2B5EF4-FFF2-40B4-BE49-F238E27FC236}">
                        <a16:creationId xmlns:a16="http://schemas.microsoft.com/office/drawing/2014/main" id="{0872D610-59D5-BA65-9D26-97A8F66A6A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3" name="Rectangle 8465">
                    <a:extLst>
                      <a:ext uri="{FF2B5EF4-FFF2-40B4-BE49-F238E27FC236}">
                        <a16:creationId xmlns:a16="http://schemas.microsoft.com/office/drawing/2014/main" id="{4E312274-6114-B279-5E05-C9D59884D8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34" name="Group 8466">
                  <a:extLst>
                    <a:ext uri="{FF2B5EF4-FFF2-40B4-BE49-F238E27FC236}">
                      <a16:creationId xmlns:a16="http://schemas.microsoft.com/office/drawing/2014/main" id="{45056E68-77B7-E9EC-75B0-111619BB9832}"/>
                    </a:ext>
                  </a:extLst>
                </p:cNvPr>
                <p:cNvGrpSpPr>
                  <a:grpSpLocks/>
                </p:cNvGrpSpPr>
                <p:nvPr/>
              </p:nvGrpSpPr>
              <p:grpSpPr bwMode="auto">
                <a:xfrm>
                  <a:off x="1333" y="854"/>
                  <a:ext cx="435" cy="87"/>
                  <a:chOff x="1565" y="1434"/>
                  <a:chExt cx="3625" cy="725"/>
                </a:xfrm>
              </p:grpSpPr>
              <p:sp>
                <p:nvSpPr>
                  <p:cNvPr id="41235" name="Rectangle 8467">
                    <a:extLst>
                      <a:ext uri="{FF2B5EF4-FFF2-40B4-BE49-F238E27FC236}">
                        <a16:creationId xmlns:a16="http://schemas.microsoft.com/office/drawing/2014/main" id="{5850C24F-C9EE-ADF1-FADB-F9ED8D844C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6" name="Rectangle 8468">
                    <a:extLst>
                      <a:ext uri="{FF2B5EF4-FFF2-40B4-BE49-F238E27FC236}">
                        <a16:creationId xmlns:a16="http://schemas.microsoft.com/office/drawing/2014/main" id="{7FAD414C-0630-9FD8-0051-462FF99031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7" name="Rectangle 8469">
                    <a:extLst>
                      <a:ext uri="{FF2B5EF4-FFF2-40B4-BE49-F238E27FC236}">
                        <a16:creationId xmlns:a16="http://schemas.microsoft.com/office/drawing/2014/main" id="{BE3E720B-D04B-F4EA-EB62-A95C38CF00C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8" name="Rectangle 8470">
                    <a:extLst>
                      <a:ext uri="{FF2B5EF4-FFF2-40B4-BE49-F238E27FC236}">
                        <a16:creationId xmlns:a16="http://schemas.microsoft.com/office/drawing/2014/main" id="{0AAE740D-CAC8-0890-B880-5ECF6C960E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9" name="Rectangle 8471">
                    <a:extLst>
                      <a:ext uri="{FF2B5EF4-FFF2-40B4-BE49-F238E27FC236}">
                        <a16:creationId xmlns:a16="http://schemas.microsoft.com/office/drawing/2014/main" id="{C4D3659E-E31B-E49C-47F4-921B048B30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40" name="Group 8472">
                  <a:extLst>
                    <a:ext uri="{FF2B5EF4-FFF2-40B4-BE49-F238E27FC236}">
                      <a16:creationId xmlns:a16="http://schemas.microsoft.com/office/drawing/2014/main" id="{7585566D-EF8D-13DD-AEED-E7E685DE8C38}"/>
                    </a:ext>
                  </a:extLst>
                </p:cNvPr>
                <p:cNvGrpSpPr>
                  <a:grpSpLocks/>
                </p:cNvGrpSpPr>
                <p:nvPr/>
              </p:nvGrpSpPr>
              <p:grpSpPr bwMode="auto">
                <a:xfrm>
                  <a:off x="898" y="941"/>
                  <a:ext cx="435" cy="87"/>
                  <a:chOff x="1565" y="1434"/>
                  <a:chExt cx="3625" cy="725"/>
                </a:xfrm>
              </p:grpSpPr>
              <p:sp>
                <p:nvSpPr>
                  <p:cNvPr id="41241" name="Rectangle 8473">
                    <a:extLst>
                      <a:ext uri="{FF2B5EF4-FFF2-40B4-BE49-F238E27FC236}">
                        <a16:creationId xmlns:a16="http://schemas.microsoft.com/office/drawing/2014/main" id="{5789BA88-E26D-6B33-56FE-7498451FA26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42" name="Rectangle 8474">
                    <a:extLst>
                      <a:ext uri="{FF2B5EF4-FFF2-40B4-BE49-F238E27FC236}">
                        <a16:creationId xmlns:a16="http://schemas.microsoft.com/office/drawing/2014/main" id="{9C8EDF83-916A-E2D4-76D6-C4A2ED1B3C7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43" name="Rectangle 8475">
                    <a:extLst>
                      <a:ext uri="{FF2B5EF4-FFF2-40B4-BE49-F238E27FC236}">
                        <a16:creationId xmlns:a16="http://schemas.microsoft.com/office/drawing/2014/main" id="{F75E3AC3-F1EA-A013-D47F-4A357E15D25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44" name="Rectangle 8476">
                    <a:extLst>
                      <a:ext uri="{FF2B5EF4-FFF2-40B4-BE49-F238E27FC236}">
                        <a16:creationId xmlns:a16="http://schemas.microsoft.com/office/drawing/2014/main" id="{824A5FA1-DB66-D9D3-E496-3AB30450F3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45" name="Rectangle 8477">
                    <a:extLst>
                      <a:ext uri="{FF2B5EF4-FFF2-40B4-BE49-F238E27FC236}">
                        <a16:creationId xmlns:a16="http://schemas.microsoft.com/office/drawing/2014/main" id="{26875704-84F0-F8F6-392D-DEC219537A9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46" name="Group 8478">
                  <a:extLst>
                    <a:ext uri="{FF2B5EF4-FFF2-40B4-BE49-F238E27FC236}">
                      <a16:creationId xmlns:a16="http://schemas.microsoft.com/office/drawing/2014/main" id="{0ED00306-CCD9-6CA8-3852-0C167F5CC741}"/>
                    </a:ext>
                  </a:extLst>
                </p:cNvPr>
                <p:cNvGrpSpPr>
                  <a:grpSpLocks/>
                </p:cNvGrpSpPr>
                <p:nvPr/>
              </p:nvGrpSpPr>
              <p:grpSpPr bwMode="auto">
                <a:xfrm>
                  <a:off x="1333" y="941"/>
                  <a:ext cx="435" cy="87"/>
                  <a:chOff x="1565" y="1434"/>
                  <a:chExt cx="3625" cy="725"/>
                </a:xfrm>
              </p:grpSpPr>
              <p:sp>
                <p:nvSpPr>
                  <p:cNvPr id="41247" name="Rectangle 8479">
                    <a:extLst>
                      <a:ext uri="{FF2B5EF4-FFF2-40B4-BE49-F238E27FC236}">
                        <a16:creationId xmlns:a16="http://schemas.microsoft.com/office/drawing/2014/main" id="{364399D2-709B-9890-ADAA-E8B19B35DF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48" name="Rectangle 8480">
                    <a:extLst>
                      <a:ext uri="{FF2B5EF4-FFF2-40B4-BE49-F238E27FC236}">
                        <a16:creationId xmlns:a16="http://schemas.microsoft.com/office/drawing/2014/main" id="{17384CA2-CC5B-3FF8-9C73-622DFE202F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49" name="Rectangle 8481">
                    <a:extLst>
                      <a:ext uri="{FF2B5EF4-FFF2-40B4-BE49-F238E27FC236}">
                        <a16:creationId xmlns:a16="http://schemas.microsoft.com/office/drawing/2014/main" id="{A2A9F615-14F7-7F37-5502-5FBED1248C8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50" name="Rectangle 8482">
                    <a:extLst>
                      <a:ext uri="{FF2B5EF4-FFF2-40B4-BE49-F238E27FC236}">
                        <a16:creationId xmlns:a16="http://schemas.microsoft.com/office/drawing/2014/main" id="{DAA77BE5-ADFD-A06A-9FEC-6B26C532F3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51" name="Rectangle 8483">
                    <a:extLst>
                      <a:ext uri="{FF2B5EF4-FFF2-40B4-BE49-F238E27FC236}">
                        <a16:creationId xmlns:a16="http://schemas.microsoft.com/office/drawing/2014/main" id="{F948E6EB-3320-B24B-5EBE-1941D9E2251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52" name="Group 8484">
                  <a:extLst>
                    <a:ext uri="{FF2B5EF4-FFF2-40B4-BE49-F238E27FC236}">
                      <a16:creationId xmlns:a16="http://schemas.microsoft.com/office/drawing/2014/main" id="{F1AEFC1D-B97C-075B-C85E-ED71F23E465E}"/>
                    </a:ext>
                  </a:extLst>
                </p:cNvPr>
                <p:cNvGrpSpPr>
                  <a:grpSpLocks/>
                </p:cNvGrpSpPr>
                <p:nvPr/>
              </p:nvGrpSpPr>
              <p:grpSpPr bwMode="auto">
                <a:xfrm>
                  <a:off x="898" y="1028"/>
                  <a:ext cx="435" cy="87"/>
                  <a:chOff x="1565" y="1434"/>
                  <a:chExt cx="3625" cy="725"/>
                </a:xfrm>
              </p:grpSpPr>
              <p:sp>
                <p:nvSpPr>
                  <p:cNvPr id="41253" name="Rectangle 8485">
                    <a:extLst>
                      <a:ext uri="{FF2B5EF4-FFF2-40B4-BE49-F238E27FC236}">
                        <a16:creationId xmlns:a16="http://schemas.microsoft.com/office/drawing/2014/main" id="{272566C3-D8C2-6B4E-85C0-968D1622CC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54" name="Rectangle 8486">
                    <a:extLst>
                      <a:ext uri="{FF2B5EF4-FFF2-40B4-BE49-F238E27FC236}">
                        <a16:creationId xmlns:a16="http://schemas.microsoft.com/office/drawing/2014/main" id="{F0FEC8EA-063C-FF36-15CD-0540ACD387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55" name="Rectangle 8487">
                    <a:extLst>
                      <a:ext uri="{FF2B5EF4-FFF2-40B4-BE49-F238E27FC236}">
                        <a16:creationId xmlns:a16="http://schemas.microsoft.com/office/drawing/2014/main" id="{BFA98D20-12B6-04E9-2194-C6D646314A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56" name="Rectangle 8488">
                    <a:extLst>
                      <a:ext uri="{FF2B5EF4-FFF2-40B4-BE49-F238E27FC236}">
                        <a16:creationId xmlns:a16="http://schemas.microsoft.com/office/drawing/2014/main" id="{7E44470D-84AB-A0D8-7D1E-9935E9EA5E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57" name="Rectangle 8489">
                    <a:extLst>
                      <a:ext uri="{FF2B5EF4-FFF2-40B4-BE49-F238E27FC236}">
                        <a16:creationId xmlns:a16="http://schemas.microsoft.com/office/drawing/2014/main" id="{A1F4F569-0E14-888B-C514-E85ED2B2A7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58" name="Group 8490">
                  <a:extLst>
                    <a:ext uri="{FF2B5EF4-FFF2-40B4-BE49-F238E27FC236}">
                      <a16:creationId xmlns:a16="http://schemas.microsoft.com/office/drawing/2014/main" id="{769934A1-A1E3-2FB2-BF5A-589F8AA9D292}"/>
                    </a:ext>
                  </a:extLst>
                </p:cNvPr>
                <p:cNvGrpSpPr>
                  <a:grpSpLocks/>
                </p:cNvGrpSpPr>
                <p:nvPr/>
              </p:nvGrpSpPr>
              <p:grpSpPr bwMode="auto">
                <a:xfrm>
                  <a:off x="1333" y="1028"/>
                  <a:ext cx="435" cy="87"/>
                  <a:chOff x="1565" y="1434"/>
                  <a:chExt cx="3625" cy="725"/>
                </a:xfrm>
              </p:grpSpPr>
              <p:sp>
                <p:nvSpPr>
                  <p:cNvPr id="41259" name="Rectangle 8491">
                    <a:extLst>
                      <a:ext uri="{FF2B5EF4-FFF2-40B4-BE49-F238E27FC236}">
                        <a16:creationId xmlns:a16="http://schemas.microsoft.com/office/drawing/2014/main" id="{DD78962F-629E-034E-F2F6-BD8A16F1381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0" name="Rectangle 8492">
                    <a:extLst>
                      <a:ext uri="{FF2B5EF4-FFF2-40B4-BE49-F238E27FC236}">
                        <a16:creationId xmlns:a16="http://schemas.microsoft.com/office/drawing/2014/main" id="{D35D5F11-8AF8-D862-BEA3-C6B31E8260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1" name="Rectangle 8493">
                    <a:extLst>
                      <a:ext uri="{FF2B5EF4-FFF2-40B4-BE49-F238E27FC236}">
                        <a16:creationId xmlns:a16="http://schemas.microsoft.com/office/drawing/2014/main" id="{7336D42D-2D8C-7362-BFBB-6F9103ADD8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2" name="Rectangle 8494">
                    <a:extLst>
                      <a:ext uri="{FF2B5EF4-FFF2-40B4-BE49-F238E27FC236}">
                        <a16:creationId xmlns:a16="http://schemas.microsoft.com/office/drawing/2014/main" id="{1801706B-F3B7-186B-C331-99505F94DE8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3" name="Rectangle 8495">
                    <a:extLst>
                      <a:ext uri="{FF2B5EF4-FFF2-40B4-BE49-F238E27FC236}">
                        <a16:creationId xmlns:a16="http://schemas.microsoft.com/office/drawing/2014/main" id="{FE08F90F-70EF-53CA-05A7-39B0E0AEC6F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64" name="Group 8496">
                  <a:extLst>
                    <a:ext uri="{FF2B5EF4-FFF2-40B4-BE49-F238E27FC236}">
                      <a16:creationId xmlns:a16="http://schemas.microsoft.com/office/drawing/2014/main" id="{D5E22C7A-0E48-4DF1-314D-95B9BBB859BC}"/>
                    </a:ext>
                  </a:extLst>
                </p:cNvPr>
                <p:cNvGrpSpPr>
                  <a:grpSpLocks/>
                </p:cNvGrpSpPr>
                <p:nvPr/>
              </p:nvGrpSpPr>
              <p:grpSpPr bwMode="auto">
                <a:xfrm>
                  <a:off x="898" y="1115"/>
                  <a:ext cx="435" cy="87"/>
                  <a:chOff x="1565" y="1434"/>
                  <a:chExt cx="3625" cy="725"/>
                </a:xfrm>
              </p:grpSpPr>
              <p:sp>
                <p:nvSpPr>
                  <p:cNvPr id="41265" name="Rectangle 8497">
                    <a:extLst>
                      <a:ext uri="{FF2B5EF4-FFF2-40B4-BE49-F238E27FC236}">
                        <a16:creationId xmlns:a16="http://schemas.microsoft.com/office/drawing/2014/main" id="{B59E024A-BAA7-88BD-A92D-2D78591E2E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6" name="Rectangle 8498">
                    <a:extLst>
                      <a:ext uri="{FF2B5EF4-FFF2-40B4-BE49-F238E27FC236}">
                        <a16:creationId xmlns:a16="http://schemas.microsoft.com/office/drawing/2014/main" id="{67F17948-7271-AA6B-31E9-C7A400767F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7" name="Rectangle 8499">
                    <a:extLst>
                      <a:ext uri="{FF2B5EF4-FFF2-40B4-BE49-F238E27FC236}">
                        <a16:creationId xmlns:a16="http://schemas.microsoft.com/office/drawing/2014/main" id="{D2B61714-E796-B238-477E-EC961DC06D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8" name="Rectangle 8500">
                    <a:extLst>
                      <a:ext uri="{FF2B5EF4-FFF2-40B4-BE49-F238E27FC236}">
                        <a16:creationId xmlns:a16="http://schemas.microsoft.com/office/drawing/2014/main" id="{9109ACFA-EFB4-FE68-81D2-BE942AF4958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9" name="Rectangle 8501">
                    <a:extLst>
                      <a:ext uri="{FF2B5EF4-FFF2-40B4-BE49-F238E27FC236}">
                        <a16:creationId xmlns:a16="http://schemas.microsoft.com/office/drawing/2014/main" id="{5B1FC29C-9EB0-D6C8-BA70-F868418493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70" name="Group 8502">
                  <a:extLst>
                    <a:ext uri="{FF2B5EF4-FFF2-40B4-BE49-F238E27FC236}">
                      <a16:creationId xmlns:a16="http://schemas.microsoft.com/office/drawing/2014/main" id="{BED81782-D8B3-6186-D97F-41FB72F78045}"/>
                    </a:ext>
                  </a:extLst>
                </p:cNvPr>
                <p:cNvGrpSpPr>
                  <a:grpSpLocks/>
                </p:cNvGrpSpPr>
                <p:nvPr/>
              </p:nvGrpSpPr>
              <p:grpSpPr bwMode="auto">
                <a:xfrm>
                  <a:off x="1333" y="1115"/>
                  <a:ext cx="435" cy="87"/>
                  <a:chOff x="1565" y="1434"/>
                  <a:chExt cx="3625" cy="725"/>
                </a:xfrm>
              </p:grpSpPr>
              <p:sp>
                <p:nvSpPr>
                  <p:cNvPr id="41271" name="Rectangle 8503">
                    <a:extLst>
                      <a:ext uri="{FF2B5EF4-FFF2-40B4-BE49-F238E27FC236}">
                        <a16:creationId xmlns:a16="http://schemas.microsoft.com/office/drawing/2014/main" id="{3BCD6613-4A56-5329-FE9A-E6E1ADE92C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72" name="Rectangle 8504">
                    <a:extLst>
                      <a:ext uri="{FF2B5EF4-FFF2-40B4-BE49-F238E27FC236}">
                        <a16:creationId xmlns:a16="http://schemas.microsoft.com/office/drawing/2014/main" id="{364E0729-B3F7-808A-CC29-C7A931551B4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73" name="Rectangle 8505">
                    <a:extLst>
                      <a:ext uri="{FF2B5EF4-FFF2-40B4-BE49-F238E27FC236}">
                        <a16:creationId xmlns:a16="http://schemas.microsoft.com/office/drawing/2014/main" id="{6A2C365D-42EF-9264-BC00-214825E075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74" name="Rectangle 8506">
                    <a:extLst>
                      <a:ext uri="{FF2B5EF4-FFF2-40B4-BE49-F238E27FC236}">
                        <a16:creationId xmlns:a16="http://schemas.microsoft.com/office/drawing/2014/main" id="{25E5BD93-0431-3A4A-CC76-2D2903B02D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75" name="Rectangle 8507">
                    <a:extLst>
                      <a:ext uri="{FF2B5EF4-FFF2-40B4-BE49-F238E27FC236}">
                        <a16:creationId xmlns:a16="http://schemas.microsoft.com/office/drawing/2014/main" id="{86465539-5C04-D29B-16C3-58D65CD876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76" name="Group 8508">
                  <a:extLst>
                    <a:ext uri="{FF2B5EF4-FFF2-40B4-BE49-F238E27FC236}">
                      <a16:creationId xmlns:a16="http://schemas.microsoft.com/office/drawing/2014/main" id="{A4157FB9-607E-8391-92BA-2910AB09AF35}"/>
                    </a:ext>
                  </a:extLst>
                </p:cNvPr>
                <p:cNvGrpSpPr>
                  <a:grpSpLocks/>
                </p:cNvGrpSpPr>
                <p:nvPr/>
              </p:nvGrpSpPr>
              <p:grpSpPr bwMode="auto">
                <a:xfrm>
                  <a:off x="898" y="1202"/>
                  <a:ext cx="435" cy="87"/>
                  <a:chOff x="1565" y="1434"/>
                  <a:chExt cx="3625" cy="725"/>
                </a:xfrm>
              </p:grpSpPr>
              <p:sp>
                <p:nvSpPr>
                  <p:cNvPr id="41277" name="Rectangle 8509">
                    <a:extLst>
                      <a:ext uri="{FF2B5EF4-FFF2-40B4-BE49-F238E27FC236}">
                        <a16:creationId xmlns:a16="http://schemas.microsoft.com/office/drawing/2014/main" id="{A1E9D775-915F-ACFB-5523-C996C79913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78" name="Rectangle 8510">
                    <a:extLst>
                      <a:ext uri="{FF2B5EF4-FFF2-40B4-BE49-F238E27FC236}">
                        <a16:creationId xmlns:a16="http://schemas.microsoft.com/office/drawing/2014/main" id="{A616202E-F042-A7CD-C908-59B5D654BE1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79" name="Rectangle 8511">
                    <a:extLst>
                      <a:ext uri="{FF2B5EF4-FFF2-40B4-BE49-F238E27FC236}">
                        <a16:creationId xmlns:a16="http://schemas.microsoft.com/office/drawing/2014/main" id="{C073268C-3117-A2EA-1A5D-E015F481AC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80" name="Rectangle 8512">
                    <a:extLst>
                      <a:ext uri="{FF2B5EF4-FFF2-40B4-BE49-F238E27FC236}">
                        <a16:creationId xmlns:a16="http://schemas.microsoft.com/office/drawing/2014/main" id="{D32EA06B-22B7-8534-B818-4BBB8DDEA6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81" name="Rectangle 8513">
                    <a:extLst>
                      <a:ext uri="{FF2B5EF4-FFF2-40B4-BE49-F238E27FC236}">
                        <a16:creationId xmlns:a16="http://schemas.microsoft.com/office/drawing/2014/main" id="{AFA85ED7-0068-10EA-FD35-5BFA24208DC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82" name="Group 8514">
                  <a:extLst>
                    <a:ext uri="{FF2B5EF4-FFF2-40B4-BE49-F238E27FC236}">
                      <a16:creationId xmlns:a16="http://schemas.microsoft.com/office/drawing/2014/main" id="{AD328979-07DD-B885-B54C-75FA1F2254D4}"/>
                    </a:ext>
                  </a:extLst>
                </p:cNvPr>
                <p:cNvGrpSpPr>
                  <a:grpSpLocks/>
                </p:cNvGrpSpPr>
                <p:nvPr/>
              </p:nvGrpSpPr>
              <p:grpSpPr bwMode="auto">
                <a:xfrm>
                  <a:off x="1333" y="1202"/>
                  <a:ext cx="435" cy="87"/>
                  <a:chOff x="1565" y="1434"/>
                  <a:chExt cx="3625" cy="725"/>
                </a:xfrm>
              </p:grpSpPr>
              <p:sp>
                <p:nvSpPr>
                  <p:cNvPr id="41283" name="Rectangle 8515">
                    <a:extLst>
                      <a:ext uri="{FF2B5EF4-FFF2-40B4-BE49-F238E27FC236}">
                        <a16:creationId xmlns:a16="http://schemas.microsoft.com/office/drawing/2014/main" id="{EFD914E4-B826-0268-CB4C-E957E1C4A8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84" name="Rectangle 8516">
                    <a:extLst>
                      <a:ext uri="{FF2B5EF4-FFF2-40B4-BE49-F238E27FC236}">
                        <a16:creationId xmlns:a16="http://schemas.microsoft.com/office/drawing/2014/main" id="{E444A548-8F10-1D8D-11B1-EFEA4CF7494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85" name="Rectangle 8517">
                    <a:extLst>
                      <a:ext uri="{FF2B5EF4-FFF2-40B4-BE49-F238E27FC236}">
                        <a16:creationId xmlns:a16="http://schemas.microsoft.com/office/drawing/2014/main" id="{07F740BC-F87C-DD86-1ABD-87464ED1217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86" name="Rectangle 8518">
                    <a:extLst>
                      <a:ext uri="{FF2B5EF4-FFF2-40B4-BE49-F238E27FC236}">
                        <a16:creationId xmlns:a16="http://schemas.microsoft.com/office/drawing/2014/main" id="{4D026377-6537-1885-81C8-6C3155C369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87" name="Rectangle 8519">
                    <a:extLst>
                      <a:ext uri="{FF2B5EF4-FFF2-40B4-BE49-F238E27FC236}">
                        <a16:creationId xmlns:a16="http://schemas.microsoft.com/office/drawing/2014/main" id="{6205A712-D5DE-06C7-B9B9-3D11A5873F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88" name="Group 8520">
                  <a:extLst>
                    <a:ext uri="{FF2B5EF4-FFF2-40B4-BE49-F238E27FC236}">
                      <a16:creationId xmlns:a16="http://schemas.microsoft.com/office/drawing/2014/main" id="{2C9ADBE4-921C-FCBD-5D65-7A6764A49109}"/>
                    </a:ext>
                  </a:extLst>
                </p:cNvPr>
                <p:cNvGrpSpPr>
                  <a:grpSpLocks/>
                </p:cNvGrpSpPr>
                <p:nvPr/>
              </p:nvGrpSpPr>
              <p:grpSpPr bwMode="auto">
                <a:xfrm>
                  <a:off x="898" y="1289"/>
                  <a:ext cx="435" cy="87"/>
                  <a:chOff x="1565" y="1434"/>
                  <a:chExt cx="3625" cy="725"/>
                </a:xfrm>
              </p:grpSpPr>
              <p:sp>
                <p:nvSpPr>
                  <p:cNvPr id="41289" name="Rectangle 8521">
                    <a:extLst>
                      <a:ext uri="{FF2B5EF4-FFF2-40B4-BE49-F238E27FC236}">
                        <a16:creationId xmlns:a16="http://schemas.microsoft.com/office/drawing/2014/main" id="{72A80869-803E-31E3-6D57-2B99B9FBFF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0" name="Rectangle 8522">
                    <a:extLst>
                      <a:ext uri="{FF2B5EF4-FFF2-40B4-BE49-F238E27FC236}">
                        <a16:creationId xmlns:a16="http://schemas.microsoft.com/office/drawing/2014/main" id="{3975074F-5638-20B3-9AC6-B364EE3A3D5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1" name="Rectangle 8523">
                    <a:extLst>
                      <a:ext uri="{FF2B5EF4-FFF2-40B4-BE49-F238E27FC236}">
                        <a16:creationId xmlns:a16="http://schemas.microsoft.com/office/drawing/2014/main" id="{0FFF07DD-A42B-22C1-9C2D-B6E9A9DEF5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2" name="Rectangle 8524">
                    <a:extLst>
                      <a:ext uri="{FF2B5EF4-FFF2-40B4-BE49-F238E27FC236}">
                        <a16:creationId xmlns:a16="http://schemas.microsoft.com/office/drawing/2014/main" id="{958F9777-0C5C-E463-3915-270C59AE9BC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3" name="Rectangle 8525">
                    <a:extLst>
                      <a:ext uri="{FF2B5EF4-FFF2-40B4-BE49-F238E27FC236}">
                        <a16:creationId xmlns:a16="http://schemas.microsoft.com/office/drawing/2014/main" id="{683A87BF-E5E4-152D-A9D9-54073102FB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294" name="Group 8526">
                  <a:extLst>
                    <a:ext uri="{FF2B5EF4-FFF2-40B4-BE49-F238E27FC236}">
                      <a16:creationId xmlns:a16="http://schemas.microsoft.com/office/drawing/2014/main" id="{62D899FF-9C64-E2F1-6401-A819BC694F4B}"/>
                    </a:ext>
                  </a:extLst>
                </p:cNvPr>
                <p:cNvGrpSpPr>
                  <a:grpSpLocks/>
                </p:cNvGrpSpPr>
                <p:nvPr/>
              </p:nvGrpSpPr>
              <p:grpSpPr bwMode="auto">
                <a:xfrm>
                  <a:off x="1333" y="1289"/>
                  <a:ext cx="435" cy="87"/>
                  <a:chOff x="1565" y="1434"/>
                  <a:chExt cx="3625" cy="725"/>
                </a:xfrm>
              </p:grpSpPr>
              <p:sp>
                <p:nvSpPr>
                  <p:cNvPr id="41295" name="Rectangle 8527">
                    <a:extLst>
                      <a:ext uri="{FF2B5EF4-FFF2-40B4-BE49-F238E27FC236}">
                        <a16:creationId xmlns:a16="http://schemas.microsoft.com/office/drawing/2014/main" id="{D9E57C55-2AFA-F6CA-0C88-D1B073ED91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6" name="Rectangle 8528">
                    <a:extLst>
                      <a:ext uri="{FF2B5EF4-FFF2-40B4-BE49-F238E27FC236}">
                        <a16:creationId xmlns:a16="http://schemas.microsoft.com/office/drawing/2014/main" id="{F29D2868-7254-EF79-B10C-0AB2C0E4BE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7" name="Rectangle 8529">
                    <a:extLst>
                      <a:ext uri="{FF2B5EF4-FFF2-40B4-BE49-F238E27FC236}">
                        <a16:creationId xmlns:a16="http://schemas.microsoft.com/office/drawing/2014/main" id="{95A50EE6-ECD6-1A8F-1666-41DD4897AD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8" name="Rectangle 8530">
                    <a:extLst>
                      <a:ext uri="{FF2B5EF4-FFF2-40B4-BE49-F238E27FC236}">
                        <a16:creationId xmlns:a16="http://schemas.microsoft.com/office/drawing/2014/main" id="{9AAB320B-1E3C-F545-7364-700BB0D86F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9" name="Rectangle 8531">
                    <a:extLst>
                      <a:ext uri="{FF2B5EF4-FFF2-40B4-BE49-F238E27FC236}">
                        <a16:creationId xmlns:a16="http://schemas.microsoft.com/office/drawing/2014/main" id="{E94EA3F9-2FB6-CC5E-6A0E-2DDB559EFBB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00" name="Group 8532">
                  <a:extLst>
                    <a:ext uri="{FF2B5EF4-FFF2-40B4-BE49-F238E27FC236}">
                      <a16:creationId xmlns:a16="http://schemas.microsoft.com/office/drawing/2014/main" id="{DFB3D1EF-EE8F-6A0B-A2AC-14AFDDCA80EA}"/>
                    </a:ext>
                  </a:extLst>
                </p:cNvPr>
                <p:cNvGrpSpPr>
                  <a:grpSpLocks/>
                </p:cNvGrpSpPr>
                <p:nvPr/>
              </p:nvGrpSpPr>
              <p:grpSpPr bwMode="auto">
                <a:xfrm>
                  <a:off x="898" y="1376"/>
                  <a:ext cx="435" cy="87"/>
                  <a:chOff x="1565" y="1434"/>
                  <a:chExt cx="3625" cy="725"/>
                </a:xfrm>
              </p:grpSpPr>
              <p:sp>
                <p:nvSpPr>
                  <p:cNvPr id="41301" name="Rectangle 8533">
                    <a:extLst>
                      <a:ext uri="{FF2B5EF4-FFF2-40B4-BE49-F238E27FC236}">
                        <a16:creationId xmlns:a16="http://schemas.microsoft.com/office/drawing/2014/main" id="{8F88EEAD-E2DC-6CBE-FA71-6247AA29E0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02" name="Rectangle 8534">
                    <a:extLst>
                      <a:ext uri="{FF2B5EF4-FFF2-40B4-BE49-F238E27FC236}">
                        <a16:creationId xmlns:a16="http://schemas.microsoft.com/office/drawing/2014/main" id="{8572606B-71B5-AFEB-D78F-B9EB09A4A7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03" name="Rectangle 8535">
                    <a:extLst>
                      <a:ext uri="{FF2B5EF4-FFF2-40B4-BE49-F238E27FC236}">
                        <a16:creationId xmlns:a16="http://schemas.microsoft.com/office/drawing/2014/main" id="{0816AE66-9612-A5AD-03FD-C27FE96BF1C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04" name="Rectangle 8536">
                    <a:extLst>
                      <a:ext uri="{FF2B5EF4-FFF2-40B4-BE49-F238E27FC236}">
                        <a16:creationId xmlns:a16="http://schemas.microsoft.com/office/drawing/2014/main" id="{4612859F-2D40-952A-75EB-B857EB76B8B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05" name="Rectangle 8537">
                    <a:extLst>
                      <a:ext uri="{FF2B5EF4-FFF2-40B4-BE49-F238E27FC236}">
                        <a16:creationId xmlns:a16="http://schemas.microsoft.com/office/drawing/2014/main" id="{E0543671-9B2C-916A-D02D-75FE4000145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06" name="Group 8538">
                  <a:extLst>
                    <a:ext uri="{FF2B5EF4-FFF2-40B4-BE49-F238E27FC236}">
                      <a16:creationId xmlns:a16="http://schemas.microsoft.com/office/drawing/2014/main" id="{C51E87E1-B4E4-D755-2E3E-7DD85B76FE50}"/>
                    </a:ext>
                  </a:extLst>
                </p:cNvPr>
                <p:cNvGrpSpPr>
                  <a:grpSpLocks/>
                </p:cNvGrpSpPr>
                <p:nvPr/>
              </p:nvGrpSpPr>
              <p:grpSpPr bwMode="auto">
                <a:xfrm>
                  <a:off x="1333" y="1376"/>
                  <a:ext cx="435" cy="87"/>
                  <a:chOff x="1565" y="1434"/>
                  <a:chExt cx="3625" cy="725"/>
                </a:xfrm>
              </p:grpSpPr>
              <p:sp>
                <p:nvSpPr>
                  <p:cNvPr id="41307" name="Rectangle 8539">
                    <a:extLst>
                      <a:ext uri="{FF2B5EF4-FFF2-40B4-BE49-F238E27FC236}">
                        <a16:creationId xmlns:a16="http://schemas.microsoft.com/office/drawing/2014/main" id="{8158DF2D-5358-21A8-3497-307DC90697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08" name="Rectangle 8540">
                    <a:extLst>
                      <a:ext uri="{FF2B5EF4-FFF2-40B4-BE49-F238E27FC236}">
                        <a16:creationId xmlns:a16="http://schemas.microsoft.com/office/drawing/2014/main" id="{ACFD627E-E906-34B0-566B-67C3439305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09" name="Rectangle 8541">
                    <a:extLst>
                      <a:ext uri="{FF2B5EF4-FFF2-40B4-BE49-F238E27FC236}">
                        <a16:creationId xmlns:a16="http://schemas.microsoft.com/office/drawing/2014/main" id="{D64FF10B-5F85-702A-CBFF-248DCA532E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10" name="Rectangle 8542">
                    <a:extLst>
                      <a:ext uri="{FF2B5EF4-FFF2-40B4-BE49-F238E27FC236}">
                        <a16:creationId xmlns:a16="http://schemas.microsoft.com/office/drawing/2014/main" id="{B5DF323F-6D3F-9D76-E2BB-60819D08E75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11" name="Rectangle 8543">
                    <a:extLst>
                      <a:ext uri="{FF2B5EF4-FFF2-40B4-BE49-F238E27FC236}">
                        <a16:creationId xmlns:a16="http://schemas.microsoft.com/office/drawing/2014/main" id="{4A9B2184-AE1D-40A3-7FC8-5BD0912E7F4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312" name="Rectangle 8544">
                <a:extLst>
                  <a:ext uri="{FF2B5EF4-FFF2-40B4-BE49-F238E27FC236}">
                    <a16:creationId xmlns:a16="http://schemas.microsoft.com/office/drawing/2014/main" id="{E41B78BA-B47D-0AB9-D482-16E576A3557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13" name="Group 8545">
              <a:extLst>
                <a:ext uri="{FF2B5EF4-FFF2-40B4-BE49-F238E27FC236}">
                  <a16:creationId xmlns:a16="http://schemas.microsoft.com/office/drawing/2014/main" id="{5ECF5013-CC53-C081-9B06-8709A2E79D46}"/>
                </a:ext>
              </a:extLst>
            </p:cNvPr>
            <p:cNvGrpSpPr>
              <a:grpSpLocks/>
            </p:cNvGrpSpPr>
            <p:nvPr/>
          </p:nvGrpSpPr>
          <p:grpSpPr bwMode="auto">
            <a:xfrm>
              <a:off x="2228" y="2521"/>
              <a:ext cx="682" cy="682"/>
              <a:chOff x="898" y="593"/>
              <a:chExt cx="870" cy="870"/>
            </a:xfrm>
          </p:grpSpPr>
          <p:grpSp>
            <p:nvGrpSpPr>
              <p:cNvPr id="41314" name="Group 8546">
                <a:extLst>
                  <a:ext uri="{FF2B5EF4-FFF2-40B4-BE49-F238E27FC236}">
                    <a16:creationId xmlns:a16="http://schemas.microsoft.com/office/drawing/2014/main" id="{2029DB14-75C7-3DC6-CE68-E0821C399C60}"/>
                  </a:ext>
                </a:extLst>
              </p:cNvPr>
              <p:cNvGrpSpPr>
                <a:grpSpLocks/>
              </p:cNvGrpSpPr>
              <p:nvPr/>
            </p:nvGrpSpPr>
            <p:grpSpPr bwMode="auto">
              <a:xfrm>
                <a:off x="898" y="593"/>
                <a:ext cx="870" cy="870"/>
                <a:chOff x="898" y="593"/>
                <a:chExt cx="870" cy="870"/>
              </a:xfrm>
            </p:grpSpPr>
            <p:grpSp>
              <p:nvGrpSpPr>
                <p:cNvPr id="41315" name="Group 8547">
                  <a:extLst>
                    <a:ext uri="{FF2B5EF4-FFF2-40B4-BE49-F238E27FC236}">
                      <a16:creationId xmlns:a16="http://schemas.microsoft.com/office/drawing/2014/main" id="{EDF9265D-5357-FBD9-8C7B-A30BD07C8E79}"/>
                    </a:ext>
                  </a:extLst>
                </p:cNvPr>
                <p:cNvGrpSpPr>
                  <a:grpSpLocks/>
                </p:cNvGrpSpPr>
                <p:nvPr/>
              </p:nvGrpSpPr>
              <p:grpSpPr bwMode="auto">
                <a:xfrm>
                  <a:off x="898" y="593"/>
                  <a:ext cx="435" cy="87"/>
                  <a:chOff x="1565" y="1434"/>
                  <a:chExt cx="3625" cy="725"/>
                </a:xfrm>
              </p:grpSpPr>
              <p:sp>
                <p:nvSpPr>
                  <p:cNvPr id="41316" name="Rectangle 8548">
                    <a:extLst>
                      <a:ext uri="{FF2B5EF4-FFF2-40B4-BE49-F238E27FC236}">
                        <a16:creationId xmlns:a16="http://schemas.microsoft.com/office/drawing/2014/main" id="{E3876E0F-4705-FC9B-D6BF-B6144AF4C3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17" name="Rectangle 8549">
                    <a:extLst>
                      <a:ext uri="{FF2B5EF4-FFF2-40B4-BE49-F238E27FC236}">
                        <a16:creationId xmlns:a16="http://schemas.microsoft.com/office/drawing/2014/main" id="{F1C0DD4E-8712-8EC1-8550-8AC2D0D996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18" name="Rectangle 8550">
                    <a:extLst>
                      <a:ext uri="{FF2B5EF4-FFF2-40B4-BE49-F238E27FC236}">
                        <a16:creationId xmlns:a16="http://schemas.microsoft.com/office/drawing/2014/main" id="{72CC2C40-F9E0-5C3E-3248-CA428AE6D16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19" name="Rectangle 8551">
                    <a:extLst>
                      <a:ext uri="{FF2B5EF4-FFF2-40B4-BE49-F238E27FC236}">
                        <a16:creationId xmlns:a16="http://schemas.microsoft.com/office/drawing/2014/main" id="{7B34ED7E-6F7D-8BAF-BB91-15E7E12A6F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20" name="Rectangle 8552">
                    <a:extLst>
                      <a:ext uri="{FF2B5EF4-FFF2-40B4-BE49-F238E27FC236}">
                        <a16:creationId xmlns:a16="http://schemas.microsoft.com/office/drawing/2014/main" id="{82F4463F-DABC-0D76-D85A-4D431330512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21" name="Group 8553">
                  <a:extLst>
                    <a:ext uri="{FF2B5EF4-FFF2-40B4-BE49-F238E27FC236}">
                      <a16:creationId xmlns:a16="http://schemas.microsoft.com/office/drawing/2014/main" id="{940F0AC5-902C-CD99-1458-2D106EB89261}"/>
                    </a:ext>
                  </a:extLst>
                </p:cNvPr>
                <p:cNvGrpSpPr>
                  <a:grpSpLocks/>
                </p:cNvGrpSpPr>
                <p:nvPr/>
              </p:nvGrpSpPr>
              <p:grpSpPr bwMode="auto">
                <a:xfrm>
                  <a:off x="1333" y="593"/>
                  <a:ext cx="435" cy="87"/>
                  <a:chOff x="1565" y="1434"/>
                  <a:chExt cx="3625" cy="725"/>
                </a:xfrm>
              </p:grpSpPr>
              <p:sp>
                <p:nvSpPr>
                  <p:cNvPr id="41322" name="Rectangle 8554">
                    <a:extLst>
                      <a:ext uri="{FF2B5EF4-FFF2-40B4-BE49-F238E27FC236}">
                        <a16:creationId xmlns:a16="http://schemas.microsoft.com/office/drawing/2014/main" id="{0E68830F-513D-288D-4C40-6752B4D56B7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23" name="Rectangle 8555">
                    <a:extLst>
                      <a:ext uri="{FF2B5EF4-FFF2-40B4-BE49-F238E27FC236}">
                        <a16:creationId xmlns:a16="http://schemas.microsoft.com/office/drawing/2014/main" id="{8223858C-790E-274D-EE97-53D0F278F51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24" name="Rectangle 8556">
                    <a:extLst>
                      <a:ext uri="{FF2B5EF4-FFF2-40B4-BE49-F238E27FC236}">
                        <a16:creationId xmlns:a16="http://schemas.microsoft.com/office/drawing/2014/main" id="{2A11B164-4425-2383-0E6F-7D9AC2723E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25" name="Rectangle 8557">
                    <a:extLst>
                      <a:ext uri="{FF2B5EF4-FFF2-40B4-BE49-F238E27FC236}">
                        <a16:creationId xmlns:a16="http://schemas.microsoft.com/office/drawing/2014/main" id="{0CB9DF72-2147-FB96-6D44-33DA31AF5F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26" name="Rectangle 8558">
                    <a:extLst>
                      <a:ext uri="{FF2B5EF4-FFF2-40B4-BE49-F238E27FC236}">
                        <a16:creationId xmlns:a16="http://schemas.microsoft.com/office/drawing/2014/main" id="{5F761B2E-AEB4-1433-98E2-DAB86B3F477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27" name="Group 8559">
                  <a:extLst>
                    <a:ext uri="{FF2B5EF4-FFF2-40B4-BE49-F238E27FC236}">
                      <a16:creationId xmlns:a16="http://schemas.microsoft.com/office/drawing/2014/main" id="{0645095C-319C-58A0-7F43-BD46BD92DE03}"/>
                    </a:ext>
                  </a:extLst>
                </p:cNvPr>
                <p:cNvGrpSpPr>
                  <a:grpSpLocks/>
                </p:cNvGrpSpPr>
                <p:nvPr/>
              </p:nvGrpSpPr>
              <p:grpSpPr bwMode="auto">
                <a:xfrm>
                  <a:off x="898" y="680"/>
                  <a:ext cx="435" cy="87"/>
                  <a:chOff x="1565" y="1434"/>
                  <a:chExt cx="3625" cy="725"/>
                </a:xfrm>
              </p:grpSpPr>
              <p:sp>
                <p:nvSpPr>
                  <p:cNvPr id="41328" name="Rectangle 8560">
                    <a:extLst>
                      <a:ext uri="{FF2B5EF4-FFF2-40B4-BE49-F238E27FC236}">
                        <a16:creationId xmlns:a16="http://schemas.microsoft.com/office/drawing/2014/main" id="{CF1DDEB4-1802-3C58-FCA3-C5BB1D2AA2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29" name="Rectangle 8561">
                    <a:extLst>
                      <a:ext uri="{FF2B5EF4-FFF2-40B4-BE49-F238E27FC236}">
                        <a16:creationId xmlns:a16="http://schemas.microsoft.com/office/drawing/2014/main" id="{759C6CBA-56E1-578A-1A05-E87334A7AD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0" name="Rectangle 8562">
                    <a:extLst>
                      <a:ext uri="{FF2B5EF4-FFF2-40B4-BE49-F238E27FC236}">
                        <a16:creationId xmlns:a16="http://schemas.microsoft.com/office/drawing/2014/main" id="{4473083A-5FA0-FD23-6C7C-E59D7AFBD17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1" name="Rectangle 8563">
                    <a:extLst>
                      <a:ext uri="{FF2B5EF4-FFF2-40B4-BE49-F238E27FC236}">
                        <a16:creationId xmlns:a16="http://schemas.microsoft.com/office/drawing/2014/main" id="{F08509C2-43A6-D3F4-19E7-D09A1336E3A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2" name="Rectangle 8564">
                    <a:extLst>
                      <a:ext uri="{FF2B5EF4-FFF2-40B4-BE49-F238E27FC236}">
                        <a16:creationId xmlns:a16="http://schemas.microsoft.com/office/drawing/2014/main" id="{3EDE65AF-9506-37DC-8711-1AB08008850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33" name="Group 8565">
                  <a:extLst>
                    <a:ext uri="{FF2B5EF4-FFF2-40B4-BE49-F238E27FC236}">
                      <a16:creationId xmlns:a16="http://schemas.microsoft.com/office/drawing/2014/main" id="{39F39F25-6B87-E48F-92D0-3897F7109E36}"/>
                    </a:ext>
                  </a:extLst>
                </p:cNvPr>
                <p:cNvGrpSpPr>
                  <a:grpSpLocks/>
                </p:cNvGrpSpPr>
                <p:nvPr/>
              </p:nvGrpSpPr>
              <p:grpSpPr bwMode="auto">
                <a:xfrm>
                  <a:off x="1333" y="680"/>
                  <a:ext cx="435" cy="87"/>
                  <a:chOff x="1565" y="1434"/>
                  <a:chExt cx="3625" cy="725"/>
                </a:xfrm>
              </p:grpSpPr>
              <p:sp>
                <p:nvSpPr>
                  <p:cNvPr id="41334" name="Rectangle 8566">
                    <a:extLst>
                      <a:ext uri="{FF2B5EF4-FFF2-40B4-BE49-F238E27FC236}">
                        <a16:creationId xmlns:a16="http://schemas.microsoft.com/office/drawing/2014/main" id="{E4BB6D8B-74F1-3933-3846-2D65251073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5" name="Rectangle 8567">
                    <a:extLst>
                      <a:ext uri="{FF2B5EF4-FFF2-40B4-BE49-F238E27FC236}">
                        <a16:creationId xmlns:a16="http://schemas.microsoft.com/office/drawing/2014/main" id="{864A0423-873B-C5F0-7F2A-6C7257C814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6" name="Rectangle 8568">
                    <a:extLst>
                      <a:ext uri="{FF2B5EF4-FFF2-40B4-BE49-F238E27FC236}">
                        <a16:creationId xmlns:a16="http://schemas.microsoft.com/office/drawing/2014/main" id="{F4705851-3E20-253D-560B-3A38A251D90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7" name="Rectangle 8569">
                    <a:extLst>
                      <a:ext uri="{FF2B5EF4-FFF2-40B4-BE49-F238E27FC236}">
                        <a16:creationId xmlns:a16="http://schemas.microsoft.com/office/drawing/2014/main" id="{98A7D0FE-6E97-B711-C6BE-10D3847384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8" name="Rectangle 8570">
                    <a:extLst>
                      <a:ext uri="{FF2B5EF4-FFF2-40B4-BE49-F238E27FC236}">
                        <a16:creationId xmlns:a16="http://schemas.microsoft.com/office/drawing/2014/main" id="{39682C26-6D55-10B2-E17C-1E7027B5ED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39" name="Group 8571">
                  <a:extLst>
                    <a:ext uri="{FF2B5EF4-FFF2-40B4-BE49-F238E27FC236}">
                      <a16:creationId xmlns:a16="http://schemas.microsoft.com/office/drawing/2014/main" id="{FEC38490-AC09-E467-187F-F40C5EFFFA51}"/>
                    </a:ext>
                  </a:extLst>
                </p:cNvPr>
                <p:cNvGrpSpPr>
                  <a:grpSpLocks/>
                </p:cNvGrpSpPr>
                <p:nvPr/>
              </p:nvGrpSpPr>
              <p:grpSpPr bwMode="auto">
                <a:xfrm>
                  <a:off x="898" y="767"/>
                  <a:ext cx="435" cy="87"/>
                  <a:chOff x="1565" y="1434"/>
                  <a:chExt cx="3625" cy="725"/>
                </a:xfrm>
              </p:grpSpPr>
              <p:sp>
                <p:nvSpPr>
                  <p:cNvPr id="41340" name="Rectangle 8572">
                    <a:extLst>
                      <a:ext uri="{FF2B5EF4-FFF2-40B4-BE49-F238E27FC236}">
                        <a16:creationId xmlns:a16="http://schemas.microsoft.com/office/drawing/2014/main" id="{E233CE6B-9E8B-FC53-5DE3-36183D9B33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1" name="Rectangle 8573">
                    <a:extLst>
                      <a:ext uri="{FF2B5EF4-FFF2-40B4-BE49-F238E27FC236}">
                        <a16:creationId xmlns:a16="http://schemas.microsoft.com/office/drawing/2014/main" id="{D7AE6E20-1400-4591-2AF9-D40CB2856F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2" name="Rectangle 8574">
                    <a:extLst>
                      <a:ext uri="{FF2B5EF4-FFF2-40B4-BE49-F238E27FC236}">
                        <a16:creationId xmlns:a16="http://schemas.microsoft.com/office/drawing/2014/main" id="{056C42BA-829C-7FD2-4B13-1238348AEF6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3" name="Rectangle 8575">
                    <a:extLst>
                      <a:ext uri="{FF2B5EF4-FFF2-40B4-BE49-F238E27FC236}">
                        <a16:creationId xmlns:a16="http://schemas.microsoft.com/office/drawing/2014/main" id="{0370A6FE-A028-6D50-AB41-15E99364F1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4" name="Rectangle 8576">
                    <a:extLst>
                      <a:ext uri="{FF2B5EF4-FFF2-40B4-BE49-F238E27FC236}">
                        <a16:creationId xmlns:a16="http://schemas.microsoft.com/office/drawing/2014/main" id="{DDF2D5C0-3BEB-4AB1-746C-2848F06D7B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45" name="Group 8577">
                  <a:extLst>
                    <a:ext uri="{FF2B5EF4-FFF2-40B4-BE49-F238E27FC236}">
                      <a16:creationId xmlns:a16="http://schemas.microsoft.com/office/drawing/2014/main" id="{14D2046C-DD4C-541D-617D-ABC46FD2C5FF}"/>
                    </a:ext>
                  </a:extLst>
                </p:cNvPr>
                <p:cNvGrpSpPr>
                  <a:grpSpLocks/>
                </p:cNvGrpSpPr>
                <p:nvPr/>
              </p:nvGrpSpPr>
              <p:grpSpPr bwMode="auto">
                <a:xfrm>
                  <a:off x="1333" y="767"/>
                  <a:ext cx="435" cy="87"/>
                  <a:chOff x="1565" y="1434"/>
                  <a:chExt cx="3625" cy="725"/>
                </a:xfrm>
              </p:grpSpPr>
              <p:sp>
                <p:nvSpPr>
                  <p:cNvPr id="41346" name="Rectangle 8578">
                    <a:extLst>
                      <a:ext uri="{FF2B5EF4-FFF2-40B4-BE49-F238E27FC236}">
                        <a16:creationId xmlns:a16="http://schemas.microsoft.com/office/drawing/2014/main" id="{06CE0B20-2532-C02F-35FC-EACFE49822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7" name="Rectangle 8579">
                    <a:extLst>
                      <a:ext uri="{FF2B5EF4-FFF2-40B4-BE49-F238E27FC236}">
                        <a16:creationId xmlns:a16="http://schemas.microsoft.com/office/drawing/2014/main" id="{0607BAC5-2D76-EACB-E55E-F4719BC60E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8" name="Rectangle 8580">
                    <a:extLst>
                      <a:ext uri="{FF2B5EF4-FFF2-40B4-BE49-F238E27FC236}">
                        <a16:creationId xmlns:a16="http://schemas.microsoft.com/office/drawing/2014/main" id="{931EB5F5-4C60-2D0D-3F4B-CB4860F3DE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9" name="Rectangle 8581">
                    <a:extLst>
                      <a:ext uri="{FF2B5EF4-FFF2-40B4-BE49-F238E27FC236}">
                        <a16:creationId xmlns:a16="http://schemas.microsoft.com/office/drawing/2014/main" id="{6E34CF8B-9B7D-DD9E-1ACC-6288FA12754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50" name="Rectangle 8582">
                    <a:extLst>
                      <a:ext uri="{FF2B5EF4-FFF2-40B4-BE49-F238E27FC236}">
                        <a16:creationId xmlns:a16="http://schemas.microsoft.com/office/drawing/2014/main" id="{4EC677E5-FBF4-352E-13A1-99AFD6DA14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51" name="Group 8583">
                  <a:extLst>
                    <a:ext uri="{FF2B5EF4-FFF2-40B4-BE49-F238E27FC236}">
                      <a16:creationId xmlns:a16="http://schemas.microsoft.com/office/drawing/2014/main" id="{0AEE6EF1-37A0-432C-977C-56420681A38E}"/>
                    </a:ext>
                  </a:extLst>
                </p:cNvPr>
                <p:cNvGrpSpPr>
                  <a:grpSpLocks/>
                </p:cNvGrpSpPr>
                <p:nvPr/>
              </p:nvGrpSpPr>
              <p:grpSpPr bwMode="auto">
                <a:xfrm>
                  <a:off x="898" y="854"/>
                  <a:ext cx="435" cy="87"/>
                  <a:chOff x="1565" y="1434"/>
                  <a:chExt cx="3625" cy="725"/>
                </a:xfrm>
              </p:grpSpPr>
              <p:sp>
                <p:nvSpPr>
                  <p:cNvPr id="41352" name="Rectangle 8584">
                    <a:extLst>
                      <a:ext uri="{FF2B5EF4-FFF2-40B4-BE49-F238E27FC236}">
                        <a16:creationId xmlns:a16="http://schemas.microsoft.com/office/drawing/2014/main" id="{4117CFBD-9DC2-9A03-5BDD-F3CA3F5C64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53" name="Rectangle 8585">
                    <a:extLst>
                      <a:ext uri="{FF2B5EF4-FFF2-40B4-BE49-F238E27FC236}">
                        <a16:creationId xmlns:a16="http://schemas.microsoft.com/office/drawing/2014/main" id="{C915D09C-F2A7-0CB2-F17B-8303309AFA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54" name="Rectangle 8586">
                    <a:extLst>
                      <a:ext uri="{FF2B5EF4-FFF2-40B4-BE49-F238E27FC236}">
                        <a16:creationId xmlns:a16="http://schemas.microsoft.com/office/drawing/2014/main" id="{E3BA3AD9-70F9-AE49-CD11-ECC14A9FCBF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55" name="Rectangle 8587">
                    <a:extLst>
                      <a:ext uri="{FF2B5EF4-FFF2-40B4-BE49-F238E27FC236}">
                        <a16:creationId xmlns:a16="http://schemas.microsoft.com/office/drawing/2014/main" id="{EE1FF24C-4A29-9F6A-C732-9F6A1BC6B0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56" name="Rectangle 8588">
                    <a:extLst>
                      <a:ext uri="{FF2B5EF4-FFF2-40B4-BE49-F238E27FC236}">
                        <a16:creationId xmlns:a16="http://schemas.microsoft.com/office/drawing/2014/main" id="{2CE7E28B-1E41-3206-D2B6-C767A53925B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57" name="Group 8589">
                  <a:extLst>
                    <a:ext uri="{FF2B5EF4-FFF2-40B4-BE49-F238E27FC236}">
                      <a16:creationId xmlns:a16="http://schemas.microsoft.com/office/drawing/2014/main" id="{B724746F-EC2C-2E6C-9D77-E72501A9CDBE}"/>
                    </a:ext>
                  </a:extLst>
                </p:cNvPr>
                <p:cNvGrpSpPr>
                  <a:grpSpLocks/>
                </p:cNvGrpSpPr>
                <p:nvPr/>
              </p:nvGrpSpPr>
              <p:grpSpPr bwMode="auto">
                <a:xfrm>
                  <a:off x="1333" y="854"/>
                  <a:ext cx="435" cy="87"/>
                  <a:chOff x="1565" y="1434"/>
                  <a:chExt cx="3625" cy="725"/>
                </a:xfrm>
              </p:grpSpPr>
              <p:sp>
                <p:nvSpPr>
                  <p:cNvPr id="41358" name="Rectangle 8590">
                    <a:extLst>
                      <a:ext uri="{FF2B5EF4-FFF2-40B4-BE49-F238E27FC236}">
                        <a16:creationId xmlns:a16="http://schemas.microsoft.com/office/drawing/2014/main" id="{7F0AEA9C-BE1B-1B63-20C8-736B313860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59" name="Rectangle 8591">
                    <a:extLst>
                      <a:ext uri="{FF2B5EF4-FFF2-40B4-BE49-F238E27FC236}">
                        <a16:creationId xmlns:a16="http://schemas.microsoft.com/office/drawing/2014/main" id="{47B8CE21-563C-F984-58C6-FAD9C9F5FC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60" name="Rectangle 8592">
                    <a:extLst>
                      <a:ext uri="{FF2B5EF4-FFF2-40B4-BE49-F238E27FC236}">
                        <a16:creationId xmlns:a16="http://schemas.microsoft.com/office/drawing/2014/main" id="{49E0FD63-2B90-F115-29DD-986E61340C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61" name="Rectangle 8593">
                    <a:extLst>
                      <a:ext uri="{FF2B5EF4-FFF2-40B4-BE49-F238E27FC236}">
                        <a16:creationId xmlns:a16="http://schemas.microsoft.com/office/drawing/2014/main" id="{E7258EC4-48F0-D451-B962-2A9CB84853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62" name="Rectangle 8594">
                    <a:extLst>
                      <a:ext uri="{FF2B5EF4-FFF2-40B4-BE49-F238E27FC236}">
                        <a16:creationId xmlns:a16="http://schemas.microsoft.com/office/drawing/2014/main" id="{0C7825F2-0D4F-5C0C-083D-3552D617C5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63" name="Group 8595">
                  <a:extLst>
                    <a:ext uri="{FF2B5EF4-FFF2-40B4-BE49-F238E27FC236}">
                      <a16:creationId xmlns:a16="http://schemas.microsoft.com/office/drawing/2014/main" id="{E02A7E26-C25B-DE4B-8A0A-88C8AB76D101}"/>
                    </a:ext>
                  </a:extLst>
                </p:cNvPr>
                <p:cNvGrpSpPr>
                  <a:grpSpLocks/>
                </p:cNvGrpSpPr>
                <p:nvPr/>
              </p:nvGrpSpPr>
              <p:grpSpPr bwMode="auto">
                <a:xfrm>
                  <a:off x="898" y="941"/>
                  <a:ext cx="435" cy="87"/>
                  <a:chOff x="1565" y="1434"/>
                  <a:chExt cx="3625" cy="725"/>
                </a:xfrm>
              </p:grpSpPr>
              <p:sp>
                <p:nvSpPr>
                  <p:cNvPr id="41364" name="Rectangle 8596">
                    <a:extLst>
                      <a:ext uri="{FF2B5EF4-FFF2-40B4-BE49-F238E27FC236}">
                        <a16:creationId xmlns:a16="http://schemas.microsoft.com/office/drawing/2014/main" id="{52A17A2A-9E0B-04C6-6E6E-AD30D201C5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65" name="Rectangle 8597">
                    <a:extLst>
                      <a:ext uri="{FF2B5EF4-FFF2-40B4-BE49-F238E27FC236}">
                        <a16:creationId xmlns:a16="http://schemas.microsoft.com/office/drawing/2014/main" id="{27D41539-249A-063F-8A8B-C68F015F43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66" name="Rectangle 8598">
                    <a:extLst>
                      <a:ext uri="{FF2B5EF4-FFF2-40B4-BE49-F238E27FC236}">
                        <a16:creationId xmlns:a16="http://schemas.microsoft.com/office/drawing/2014/main" id="{E6952BDD-62D6-D4DF-8B3A-A358E71BBE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67" name="Rectangle 8599">
                    <a:extLst>
                      <a:ext uri="{FF2B5EF4-FFF2-40B4-BE49-F238E27FC236}">
                        <a16:creationId xmlns:a16="http://schemas.microsoft.com/office/drawing/2014/main" id="{4CDC1C7C-1719-72E6-2037-3EFB2743FA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68" name="Rectangle 8600">
                    <a:extLst>
                      <a:ext uri="{FF2B5EF4-FFF2-40B4-BE49-F238E27FC236}">
                        <a16:creationId xmlns:a16="http://schemas.microsoft.com/office/drawing/2014/main" id="{92898046-767F-2851-268B-2B8BE785141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69" name="Group 8601">
                  <a:extLst>
                    <a:ext uri="{FF2B5EF4-FFF2-40B4-BE49-F238E27FC236}">
                      <a16:creationId xmlns:a16="http://schemas.microsoft.com/office/drawing/2014/main" id="{171F4326-FE19-2335-8D6E-C416AA6741B9}"/>
                    </a:ext>
                  </a:extLst>
                </p:cNvPr>
                <p:cNvGrpSpPr>
                  <a:grpSpLocks/>
                </p:cNvGrpSpPr>
                <p:nvPr/>
              </p:nvGrpSpPr>
              <p:grpSpPr bwMode="auto">
                <a:xfrm>
                  <a:off x="1333" y="941"/>
                  <a:ext cx="435" cy="87"/>
                  <a:chOff x="1565" y="1434"/>
                  <a:chExt cx="3625" cy="725"/>
                </a:xfrm>
              </p:grpSpPr>
              <p:sp>
                <p:nvSpPr>
                  <p:cNvPr id="41370" name="Rectangle 8602">
                    <a:extLst>
                      <a:ext uri="{FF2B5EF4-FFF2-40B4-BE49-F238E27FC236}">
                        <a16:creationId xmlns:a16="http://schemas.microsoft.com/office/drawing/2014/main" id="{9BF75104-760E-FA11-8561-83493562CF0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71" name="Rectangle 8603">
                    <a:extLst>
                      <a:ext uri="{FF2B5EF4-FFF2-40B4-BE49-F238E27FC236}">
                        <a16:creationId xmlns:a16="http://schemas.microsoft.com/office/drawing/2014/main" id="{8E16E2FE-CEC1-D0A0-912A-770C8B47F8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72" name="Rectangle 8604">
                    <a:extLst>
                      <a:ext uri="{FF2B5EF4-FFF2-40B4-BE49-F238E27FC236}">
                        <a16:creationId xmlns:a16="http://schemas.microsoft.com/office/drawing/2014/main" id="{AE773BC4-60A3-37DD-C997-7AC1D8FD18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73" name="Rectangle 8605">
                    <a:extLst>
                      <a:ext uri="{FF2B5EF4-FFF2-40B4-BE49-F238E27FC236}">
                        <a16:creationId xmlns:a16="http://schemas.microsoft.com/office/drawing/2014/main" id="{114B8A09-63DC-D23F-C246-5ED5AFB451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74" name="Rectangle 8606">
                    <a:extLst>
                      <a:ext uri="{FF2B5EF4-FFF2-40B4-BE49-F238E27FC236}">
                        <a16:creationId xmlns:a16="http://schemas.microsoft.com/office/drawing/2014/main" id="{224CD24D-1539-BFF5-1E88-16427EBA59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75" name="Group 8607">
                  <a:extLst>
                    <a:ext uri="{FF2B5EF4-FFF2-40B4-BE49-F238E27FC236}">
                      <a16:creationId xmlns:a16="http://schemas.microsoft.com/office/drawing/2014/main" id="{93A97689-92D1-BD9F-FE15-B021F6113D9F}"/>
                    </a:ext>
                  </a:extLst>
                </p:cNvPr>
                <p:cNvGrpSpPr>
                  <a:grpSpLocks/>
                </p:cNvGrpSpPr>
                <p:nvPr/>
              </p:nvGrpSpPr>
              <p:grpSpPr bwMode="auto">
                <a:xfrm>
                  <a:off x="898" y="1028"/>
                  <a:ext cx="435" cy="87"/>
                  <a:chOff x="1565" y="1434"/>
                  <a:chExt cx="3625" cy="725"/>
                </a:xfrm>
              </p:grpSpPr>
              <p:sp>
                <p:nvSpPr>
                  <p:cNvPr id="41376" name="Rectangle 8608">
                    <a:extLst>
                      <a:ext uri="{FF2B5EF4-FFF2-40B4-BE49-F238E27FC236}">
                        <a16:creationId xmlns:a16="http://schemas.microsoft.com/office/drawing/2014/main" id="{549BE8D7-B225-D169-A0D8-4673B327AF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77" name="Rectangle 8609">
                    <a:extLst>
                      <a:ext uri="{FF2B5EF4-FFF2-40B4-BE49-F238E27FC236}">
                        <a16:creationId xmlns:a16="http://schemas.microsoft.com/office/drawing/2014/main" id="{5C7F3277-CEF8-9DBD-B5D7-DB089C4C10D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78" name="Rectangle 8610">
                    <a:extLst>
                      <a:ext uri="{FF2B5EF4-FFF2-40B4-BE49-F238E27FC236}">
                        <a16:creationId xmlns:a16="http://schemas.microsoft.com/office/drawing/2014/main" id="{7A65A266-031B-79B0-23E7-A2EB69A2847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79" name="Rectangle 8611">
                    <a:extLst>
                      <a:ext uri="{FF2B5EF4-FFF2-40B4-BE49-F238E27FC236}">
                        <a16:creationId xmlns:a16="http://schemas.microsoft.com/office/drawing/2014/main" id="{09DB7A50-1445-EE43-1FDD-13B3DD246A5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80" name="Rectangle 8612">
                    <a:extLst>
                      <a:ext uri="{FF2B5EF4-FFF2-40B4-BE49-F238E27FC236}">
                        <a16:creationId xmlns:a16="http://schemas.microsoft.com/office/drawing/2014/main" id="{827EFDA8-7D0E-6D79-B15E-4D16D4569E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81" name="Group 8613">
                  <a:extLst>
                    <a:ext uri="{FF2B5EF4-FFF2-40B4-BE49-F238E27FC236}">
                      <a16:creationId xmlns:a16="http://schemas.microsoft.com/office/drawing/2014/main" id="{83A1657F-10F7-4634-3777-D8A4CA7DEE2D}"/>
                    </a:ext>
                  </a:extLst>
                </p:cNvPr>
                <p:cNvGrpSpPr>
                  <a:grpSpLocks/>
                </p:cNvGrpSpPr>
                <p:nvPr/>
              </p:nvGrpSpPr>
              <p:grpSpPr bwMode="auto">
                <a:xfrm>
                  <a:off x="1333" y="1028"/>
                  <a:ext cx="435" cy="87"/>
                  <a:chOff x="1565" y="1434"/>
                  <a:chExt cx="3625" cy="725"/>
                </a:xfrm>
              </p:grpSpPr>
              <p:sp>
                <p:nvSpPr>
                  <p:cNvPr id="41382" name="Rectangle 8614">
                    <a:extLst>
                      <a:ext uri="{FF2B5EF4-FFF2-40B4-BE49-F238E27FC236}">
                        <a16:creationId xmlns:a16="http://schemas.microsoft.com/office/drawing/2014/main" id="{B618B7A3-59B6-3AFF-59B2-245A8CCD40D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83" name="Rectangle 8615">
                    <a:extLst>
                      <a:ext uri="{FF2B5EF4-FFF2-40B4-BE49-F238E27FC236}">
                        <a16:creationId xmlns:a16="http://schemas.microsoft.com/office/drawing/2014/main" id="{FB81EC0D-544A-5ECA-B97F-63C88218764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84" name="Rectangle 8616">
                    <a:extLst>
                      <a:ext uri="{FF2B5EF4-FFF2-40B4-BE49-F238E27FC236}">
                        <a16:creationId xmlns:a16="http://schemas.microsoft.com/office/drawing/2014/main" id="{E1095288-8823-24A4-6379-329CA041E48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85" name="Rectangle 8617">
                    <a:extLst>
                      <a:ext uri="{FF2B5EF4-FFF2-40B4-BE49-F238E27FC236}">
                        <a16:creationId xmlns:a16="http://schemas.microsoft.com/office/drawing/2014/main" id="{FB277200-5364-1AF8-A126-A4DFB59651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86" name="Rectangle 8618">
                    <a:extLst>
                      <a:ext uri="{FF2B5EF4-FFF2-40B4-BE49-F238E27FC236}">
                        <a16:creationId xmlns:a16="http://schemas.microsoft.com/office/drawing/2014/main" id="{AD0EF236-3516-9E17-878C-1865B9B7CD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87" name="Group 8619">
                  <a:extLst>
                    <a:ext uri="{FF2B5EF4-FFF2-40B4-BE49-F238E27FC236}">
                      <a16:creationId xmlns:a16="http://schemas.microsoft.com/office/drawing/2014/main" id="{C181E6CC-ED6F-2E88-D64F-F6487B3F9BDC}"/>
                    </a:ext>
                  </a:extLst>
                </p:cNvPr>
                <p:cNvGrpSpPr>
                  <a:grpSpLocks/>
                </p:cNvGrpSpPr>
                <p:nvPr/>
              </p:nvGrpSpPr>
              <p:grpSpPr bwMode="auto">
                <a:xfrm>
                  <a:off x="898" y="1115"/>
                  <a:ext cx="435" cy="87"/>
                  <a:chOff x="1565" y="1434"/>
                  <a:chExt cx="3625" cy="725"/>
                </a:xfrm>
              </p:grpSpPr>
              <p:sp>
                <p:nvSpPr>
                  <p:cNvPr id="41388" name="Rectangle 8620">
                    <a:extLst>
                      <a:ext uri="{FF2B5EF4-FFF2-40B4-BE49-F238E27FC236}">
                        <a16:creationId xmlns:a16="http://schemas.microsoft.com/office/drawing/2014/main" id="{6B631284-394C-73AD-5B29-B52F5317E2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89" name="Rectangle 8621">
                    <a:extLst>
                      <a:ext uri="{FF2B5EF4-FFF2-40B4-BE49-F238E27FC236}">
                        <a16:creationId xmlns:a16="http://schemas.microsoft.com/office/drawing/2014/main" id="{51625416-7ECB-5098-20C2-10D969F630F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90" name="Rectangle 8622">
                    <a:extLst>
                      <a:ext uri="{FF2B5EF4-FFF2-40B4-BE49-F238E27FC236}">
                        <a16:creationId xmlns:a16="http://schemas.microsoft.com/office/drawing/2014/main" id="{313B97D6-9A56-FD89-694E-97C84F597F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91" name="Rectangle 8623">
                    <a:extLst>
                      <a:ext uri="{FF2B5EF4-FFF2-40B4-BE49-F238E27FC236}">
                        <a16:creationId xmlns:a16="http://schemas.microsoft.com/office/drawing/2014/main" id="{90201742-1409-CEB1-6AAB-8EF3174A29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92" name="Rectangle 8624">
                    <a:extLst>
                      <a:ext uri="{FF2B5EF4-FFF2-40B4-BE49-F238E27FC236}">
                        <a16:creationId xmlns:a16="http://schemas.microsoft.com/office/drawing/2014/main" id="{AD20EB7D-9223-C68B-EA94-65DE97A56C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93" name="Group 8625">
                  <a:extLst>
                    <a:ext uri="{FF2B5EF4-FFF2-40B4-BE49-F238E27FC236}">
                      <a16:creationId xmlns:a16="http://schemas.microsoft.com/office/drawing/2014/main" id="{14DC8391-4FA5-5C1D-2619-965CBB918988}"/>
                    </a:ext>
                  </a:extLst>
                </p:cNvPr>
                <p:cNvGrpSpPr>
                  <a:grpSpLocks/>
                </p:cNvGrpSpPr>
                <p:nvPr/>
              </p:nvGrpSpPr>
              <p:grpSpPr bwMode="auto">
                <a:xfrm>
                  <a:off x="1333" y="1115"/>
                  <a:ext cx="435" cy="87"/>
                  <a:chOff x="1565" y="1434"/>
                  <a:chExt cx="3625" cy="725"/>
                </a:xfrm>
              </p:grpSpPr>
              <p:sp>
                <p:nvSpPr>
                  <p:cNvPr id="41394" name="Rectangle 8626">
                    <a:extLst>
                      <a:ext uri="{FF2B5EF4-FFF2-40B4-BE49-F238E27FC236}">
                        <a16:creationId xmlns:a16="http://schemas.microsoft.com/office/drawing/2014/main" id="{0348EA32-B8A0-2887-16EB-85800DF814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95" name="Rectangle 8627">
                    <a:extLst>
                      <a:ext uri="{FF2B5EF4-FFF2-40B4-BE49-F238E27FC236}">
                        <a16:creationId xmlns:a16="http://schemas.microsoft.com/office/drawing/2014/main" id="{70CD1272-EAAC-4F9B-2029-1DC7B0DAA2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96" name="Rectangle 8628">
                    <a:extLst>
                      <a:ext uri="{FF2B5EF4-FFF2-40B4-BE49-F238E27FC236}">
                        <a16:creationId xmlns:a16="http://schemas.microsoft.com/office/drawing/2014/main" id="{3088FE45-471B-0667-EAFA-83706B1FA8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97" name="Rectangle 8629">
                    <a:extLst>
                      <a:ext uri="{FF2B5EF4-FFF2-40B4-BE49-F238E27FC236}">
                        <a16:creationId xmlns:a16="http://schemas.microsoft.com/office/drawing/2014/main" id="{0DD3A344-E3A0-8D96-D91B-B307C75881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98" name="Rectangle 8630">
                    <a:extLst>
                      <a:ext uri="{FF2B5EF4-FFF2-40B4-BE49-F238E27FC236}">
                        <a16:creationId xmlns:a16="http://schemas.microsoft.com/office/drawing/2014/main" id="{EB485A2D-C45E-1632-41D5-5AD8C6C17D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399" name="Group 8631">
                  <a:extLst>
                    <a:ext uri="{FF2B5EF4-FFF2-40B4-BE49-F238E27FC236}">
                      <a16:creationId xmlns:a16="http://schemas.microsoft.com/office/drawing/2014/main" id="{530CDDFB-96BD-D543-9A23-43CD7E99F000}"/>
                    </a:ext>
                  </a:extLst>
                </p:cNvPr>
                <p:cNvGrpSpPr>
                  <a:grpSpLocks/>
                </p:cNvGrpSpPr>
                <p:nvPr/>
              </p:nvGrpSpPr>
              <p:grpSpPr bwMode="auto">
                <a:xfrm>
                  <a:off x="898" y="1202"/>
                  <a:ext cx="435" cy="87"/>
                  <a:chOff x="1565" y="1434"/>
                  <a:chExt cx="3625" cy="725"/>
                </a:xfrm>
              </p:grpSpPr>
              <p:sp>
                <p:nvSpPr>
                  <p:cNvPr id="41400" name="Rectangle 8632">
                    <a:extLst>
                      <a:ext uri="{FF2B5EF4-FFF2-40B4-BE49-F238E27FC236}">
                        <a16:creationId xmlns:a16="http://schemas.microsoft.com/office/drawing/2014/main" id="{9EFDD651-6857-0EC4-5230-0042C5ACB9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01" name="Rectangle 8633">
                    <a:extLst>
                      <a:ext uri="{FF2B5EF4-FFF2-40B4-BE49-F238E27FC236}">
                        <a16:creationId xmlns:a16="http://schemas.microsoft.com/office/drawing/2014/main" id="{03EA8958-C38D-9B74-C504-608FD7916B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02" name="Rectangle 8634">
                    <a:extLst>
                      <a:ext uri="{FF2B5EF4-FFF2-40B4-BE49-F238E27FC236}">
                        <a16:creationId xmlns:a16="http://schemas.microsoft.com/office/drawing/2014/main" id="{BB470C75-23C9-0E63-7587-06B47B7FF1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03" name="Rectangle 8635">
                    <a:extLst>
                      <a:ext uri="{FF2B5EF4-FFF2-40B4-BE49-F238E27FC236}">
                        <a16:creationId xmlns:a16="http://schemas.microsoft.com/office/drawing/2014/main" id="{F43A996B-2D84-BE21-16CB-432CF27501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04" name="Rectangle 8636">
                    <a:extLst>
                      <a:ext uri="{FF2B5EF4-FFF2-40B4-BE49-F238E27FC236}">
                        <a16:creationId xmlns:a16="http://schemas.microsoft.com/office/drawing/2014/main" id="{44252483-0962-C607-5FB1-A8690C2F9E8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05" name="Group 8637">
                  <a:extLst>
                    <a:ext uri="{FF2B5EF4-FFF2-40B4-BE49-F238E27FC236}">
                      <a16:creationId xmlns:a16="http://schemas.microsoft.com/office/drawing/2014/main" id="{29FAF501-592B-87EE-81EB-F437E67EDAD7}"/>
                    </a:ext>
                  </a:extLst>
                </p:cNvPr>
                <p:cNvGrpSpPr>
                  <a:grpSpLocks/>
                </p:cNvGrpSpPr>
                <p:nvPr/>
              </p:nvGrpSpPr>
              <p:grpSpPr bwMode="auto">
                <a:xfrm>
                  <a:off x="1333" y="1202"/>
                  <a:ext cx="435" cy="87"/>
                  <a:chOff x="1565" y="1434"/>
                  <a:chExt cx="3625" cy="725"/>
                </a:xfrm>
              </p:grpSpPr>
              <p:sp>
                <p:nvSpPr>
                  <p:cNvPr id="41406" name="Rectangle 8638">
                    <a:extLst>
                      <a:ext uri="{FF2B5EF4-FFF2-40B4-BE49-F238E27FC236}">
                        <a16:creationId xmlns:a16="http://schemas.microsoft.com/office/drawing/2014/main" id="{7639D499-43FF-099E-7B42-D15BA8C6454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07" name="Rectangle 8639">
                    <a:extLst>
                      <a:ext uri="{FF2B5EF4-FFF2-40B4-BE49-F238E27FC236}">
                        <a16:creationId xmlns:a16="http://schemas.microsoft.com/office/drawing/2014/main" id="{849551DC-3C31-2A8E-024D-70D8F52A39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08" name="Rectangle 8640">
                    <a:extLst>
                      <a:ext uri="{FF2B5EF4-FFF2-40B4-BE49-F238E27FC236}">
                        <a16:creationId xmlns:a16="http://schemas.microsoft.com/office/drawing/2014/main" id="{4BF3A2FA-DDB0-6821-5B19-65B38F6F3B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09" name="Rectangle 8641">
                    <a:extLst>
                      <a:ext uri="{FF2B5EF4-FFF2-40B4-BE49-F238E27FC236}">
                        <a16:creationId xmlns:a16="http://schemas.microsoft.com/office/drawing/2014/main" id="{B452AC7F-17A3-FFF6-14AE-258087A2DAF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10" name="Rectangle 8642">
                    <a:extLst>
                      <a:ext uri="{FF2B5EF4-FFF2-40B4-BE49-F238E27FC236}">
                        <a16:creationId xmlns:a16="http://schemas.microsoft.com/office/drawing/2014/main" id="{8BF1E30B-EAD5-975A-F0BF-6BD9CD94E7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11" name="Group 8643">
                  <a:extLst>
                    <a:ext uri="{FF2B5EF4-FFF2-40B4-BE49-F238E27FC236}">
                      <a16:creationId xmlns:a16="http://schemas.microsoft.com/office/drawing/2014/main" id="{0C5EBBCB-ADCD-8D24-62AC-F804FF7A6663}"/>
                    </a:ext>
                  </a:extLst>
                </p:cNvPr>
                <p:cNvGrpSpPr>
                  <a:grpSpLocks/>
                </p:cNvGrpSpPr>
                <p:nvPr/>
              </p:nvGrpSpPr>
              <p:grpSpPr bwMode="auto">
                <a:xfrm>
                  <a:off x="898" y="1289"/>
                  <a:ext cx="435" cy="87"/>
                  <a:chOff x="1565" y="1434"/>
                  <a:chExt cx="3625" cy="725"/>
                </a:xfrm>
              </p:grpSpPr>
              <p:sp>
                <p:nvSpPr>
                  <p:cNvPr id="41412" name="Rectangle 8644">
                    <a:extLst>
                      <a:ext uri="{FF2B5EF4-FFF2-40B4-BE49-F238E27FC236}">
                        <a16:creationId xmlns:a16="http://schemas.microsoft.com/office/drawing/2014/main" id="{4239308A-02E4-A67A-BC4E-F3E4ADA851A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13" name="Rectangle 8645">
                    <a:extLst>
                      <a:ext uri="{FF2B5EF4-FFF2-40B4-BE49-F238E27FC236}">
                        <a16:creationId xmlns:a16="http://schemas.microsoft.com/office/drawing/2014/main" id="{81DE87BB-1C45-5C3B-297F-83979787E5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14" name="Rectangle 8646">
                    <a:extLst>
                      <a:ext uri="{FF2B5EF4-FFF2-40B4-BE49-F238E27FC236}">
                        <a16:creationId xmlns:a16="http://schemas.microsoft.com/office/drawing/2014/main" id="{F5E91725-7ADA-C6EC-C610-334380972F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15" name="Rectangle 8647">
                    <a:extLst>
                      <a:ext uri="{FF2B5EF4-FFF2-40B4-BE49-F238E27FC236}">
                        <a16:creationId xmlns:a16="http://schemas.microsoft.com/office/drawing/2014/main" id="{266F6478-2428-178B-B0B0-307442BF8C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16" name="Rectangle 8648">
                    <a:extLst>
                      <a:ext uri="{FF2B5EF4-FFF2-40B4-BE49-F238E27FC236}">
                        <a16:creationId xmlns:a16="http://schemas.microsoft.com/office/drawing/2014/main" id="{47A60B23-F13A-2B60-D54B-BB664CE219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17" name="Group 8649">
                  <a:extLst>
                    <a:ext uri="{FF2B5EF4-FFF2-40B4-BE49-F238E27FC236}">
                      <a16:creationId xmlns:a16="http://schemas.microsoft.com/office/drawing/2014/main" id="{1EB2D2CF-D74F-42B0-D318-96046AFA7876}"/>
                    </a:ext>
                  </a:extLst>
                </p:cNvPr>
                <p:cNvGrpSpPr>
                  <a:grpSpLocks/>
                </p:cNvGrpSpPr>
                <p:nvPr/>
              </p:nvGrpSpPr>
              <p:grpSpPr bwMode="auto">
                <a:xfrm>
                  <a:off x="1333" y="1289"/>
                  <a:ext cx="435" cy="87"/>
                  <a:chOff x="1565" y="1434"/>
                  <a:chExt cx="3625" cy="725"/>
                </a:xfrm>
              </p:grpSpPr>
              <p:sp>
                <p:nvSpPr>
                  <p:cNvPr id="41418" name="Rectangle 8650">
                    <a:extLst>
                      <a:ext uri="{FF2B5EF4-FFF2-40B4-BE49-F238E27FC236}">
                        <a16:creationId xmlns:a16="http://schemas.microsoft.com/office/drawing/2014/main" id="{27DAD9E0-DF0D-5DFE-FACD-79CBFB6B9E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19" name="Rectangle 8651">
                    <a:extLst>
                      <a:ext uri="{FF2B5EF4-FFF2-40B4-BE49-F238E27FC236}">
                        <a16:creationId xmlns:a16="http://schemas.microsoft.com/office/drawing/2014/main" id="{4C146634-A415-16C5-A222-78FEFCE35C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20" name="Rectangle 8652">
                    <a:extLst>
                      <a:ext uri="{FF2B5EF4-FFF2-40B4-BE49-F238E27FC236}">
                        <a16:creationId xmlns:a16="http://schemas.microsoft.com/office/drawing/2014/main" id="{3BF120A7-55A0-D111-A835-9F8F51B968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21" name="Rectangle 8653">
                    <a:extLst>
                      <a:ext uri="{FF2B5EF4-FFF2-40B4-BE49-F238E27FC236}">
                        <a16:creationId xmlns:a16="http://schemas.microsoft.com/office/drawing/2014/main" id="{CB410572-B89A-D076-9B59-DA0469622CC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22" name="Rectangle 8654">
                    <a:extLst>
                      <a:ext uri="{FF2B5EF4-FFF2-40B4-BE49-F238E27FC236}">
                        <a16:creationId xmlns:a16="http://schemas.microsoft.com/office/drawing/2014/main" id="{B57BC5F6-0D7E-B79A-04F3-68DB7D60B5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23" name="Group 8655">
                  <a:extLst>
                    <a:ext uri="{FF2B5EF4-FFF2-40B4-BE49-F238E27FC236}">
                      <a16:creationId xmlns:a16="http://schemas.microsoft.com/office/drawing/2014/main" id="{122C2892-6706-EC3E-99AD-899D43C2BDA6}"/>
                    </a:ext>
                  </a:extLst>
                </p:cNvPr>
                <p:cNvGrpSpPr>
                  <a:grpSpLocks/>
                </p:cNvGrpSpPr>
                <p:nvPr/>
              </p:nvGrpSpPr>
              <p:grpSpPr bwMode="auto">
                <a:xfrm>
                  <a:off x="898" y="1376"/>
                  <a:ext cx="435" cy="87"/>
                  <a:chOff x="1565" y="1434"/>
                  <a:chExt cx="3625" cy="725"/>
                </a:xfrm>
              </p:grpSpPr>
              <p:sp>
                <p:nvSpPr>
                  <p:cNvPr id="41424" name="Rectangle 8656">
                    <a:extLst>
                      <a:ext uri="{FF2B5EF4-FFF2-40B4-BE49-F238E27FC236}">
                        <a16:creationId xmlns:a16="http://schemas.microsoft.com/office/drawing/2014/main" id="{79323FBD-64FE-065A-035E-D294524A05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25" name="Rectangle 8657">
                    <a:extLst>
                      <a:ext uri="{FF2B5EF4-FFF2-40B4-BE49-F238E27FC236}">
                        <a16:creationId xmlns:a16="http://schemas.microsoft.com/office/drawing/2014/main" id="{9CF78FF3-82A7-82B3-A7E6-4C4297F852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26" name="Rectangle 8658">
                    <a:extLst>
                      <a:ext uri="{FF2B5EF4-FFF2-40B4-BE49-F238E27FC236}">
                        <a16:creationId xmlns:a16="http://schemas.microsoft.com/office/drawing/2014/main" id="{C3E0DFF5-FAF8-BFCA-957E-03150CBCAD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27" name="Rectangle 8659">
                    <a:extLst>
                      <a:ext uri="{FF2B5EF4-FFF2-40B4-BE49-F238E27FC236}">
                        <a16:creationId xmlns:a16="http://schemas.microsoft.com/office/drawing/2014/main" id="{F65B9AA6-6A89-FD09-288C-F89F516706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28" name="Rectangle 8660">
                    <a:extLst>
                      <a:ext uri="{FF2B5EF4-FFF2-40B4-BE49-F238E27FC236}">
                        <a16:creationId xmlns:a16="http://schemas.microsoft.com/office/drawing/2014/main" id="{1F1CB631-127F-F65C-209A-ECA6596B62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29" name="Group 8661">
                  <a:extLst>
                    <a:ext uri="{FF2B5EF4-FFF2-40B4-BE49-F238E27FC236}">
                      <a16:creationId xmlns:a16="http://schemas.microsoft.com/office/drawing/2014/main" id="{E80B690C-31ED-8DC3-98C9-D2614170D74A}"/>
                    </a:ext>
                  </a:extLst>
                </p:cNvPr>
                <p:cNvGrpSpPr>
                  <a:grpSpLocks/>
                </p:cNvGrpSpPr>
                <p:nvPr/>
              </p:nvGrpSpPr>
              <p:grpSpPr bwMode="auto">
                <a:xfrm>
                  <a:off x="1333" y="1376"/>
                  <a:ext cx="435" cy="87"/>
                  <a:chOff x="1565" y="1434"/>
                  <a:chExt cx="3625" cy="725"/>
                </a:xfrm>
              </p:grpSpPr>
              <p:sp>
                <p:nvSpPr>
                  <p:cNvPr id="41430" name="Rectangle 8662">
                    <a:extLst>
                      <a:ext uri="{FF2B5EF4-FFF2-40B4-BE49-F238E27FC236}">
                        <a16:creationId xmlns:a16="http://schemas.microsoft.com/office/drawing/2014/main" id="{D601A93F-1D76-6EE6-6AC8-B5E1D17379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31" name="Rectangle 8663">
                    <a:extLst>
                      <a:ext uri="{FF2B5EF4-FFF2-40B4-BE49-F238E27FC236}">
                        <a16:creationId xmlns:a16="http://schemas.microsoft.com/office/drawing/2014/main" id="{D7D33B2A-13E2-DECB-567E-EE384F74D12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32" name="Rectangle 8664">
                    <a:extLst>
                      <a:ext uri="{FF2B5EF4-FFF2-40B4-BE49-F238E27FC236}">
                        <a16:creationId xmlns:a16="http://schemas.microsoft.com/office/drawing/2014/main" id="{1CF82BAE-E633-C614-2C0C-1E25314C5F7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33" name="Rectangle 8665">
                    <a:extLst>
                      <a:ext uri="{FF2B5EF4-FFF2-40B4-BE49-F238E27FC236}">
                        <a16:creationId xmlns:a16="http://schemas.microsoft.com/office/drawing/2014/main" id="{76AA40F6-6EE7-C055-08F5-564BB7ADF9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34" name="Rectangle 8666">
                    <a:extLst>
                      <a:ext uri="{FF2B5EF4-FFF2-40B4-BE49-F238E27FC236}">
                        <a16:creationId xmlns:a16="http://schemas.microsoft.com/office/drawing/2014/main" id="{CFC7315D-97F4-62E7-BB70-0FA5529153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435" name="Rectangle 8667">
                <a:extLst>
                  <a:ext uri="{FF2B5EF4-FFF2-40B4-BE49-F238E27FC236}">
                    <a16:creationId xmlns:a16="http://schemas.microsoft.com/office/drawing/2014/main" id="{F2BDDE3E-3359-71D0-BA6D-3FE5ED7B858B}"/>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36" name="Group 8668">
              <a:extLst>
                <a:ext uri="{FF2B5EF4-FFF2-40B4-BE49-F238E27FC236}">
                  <a16:creationId xmlns:a16="http://schemas.microsoft.com/office/drawing/2014/main" id="{76FB191B-6700-13A8-8F70-74D90FB6A42D}"/>
                </a:ext>
              </a:extLst>
            </p:cNvPr>
            <p:cNvGrpSpPr>
              <a:grpSpLocks/>
            </p:cNvGrpSpPr>
            <p:nvPr/>
          </p:nvGrpSpPr>
          <p:grpSpPr bwMode="auto">
            <a:xfrm>
              <a:off x="2910" y="2521"/>
              <a:ext cx="681" cy="682"/>
              <a:chOff x="898" y="593"/>
              <a:chExt cx="870" cy="870"/>
            </a:xfrm>
          </p:grpSpPr>
          <p:grpSp>
            <p:nvGrpSpPr>
              <p:cNvPr id="41437" name="Group 8669">
                <a:extLst>
                  <a:ext uri="{FF2B5EF4-FFF2-40B4-BE49-F238E27FC236}">
                    <a16:creationId xmlns:a16="http://schemas.microsoft.com/office/drawing/2014/main" id="{90ED3B9B-0A22-E9A6-7A01-2225F88BC8B4}"/>
                  </a:ext>
                </a:extLst>
              </p:cNvPr>
              <p:cNvGrpSpPr>
                <a:grpSpLocks/>
              </p:cNvGrpSpPr>
              <p:nvPr/>
            </p:nvGrpSpPr>
            <p:grpSpPr bwMode="auto">
              <a:xfrm>
                <a:off x="898" y="593"/>
                <a:ext cx="870" cy="870"/>
                <a:chOff x="898" y="593"/>
                <a:chExt cx="870" cy="870"/>
              </a:xfrm>
            </p:grpSpPr>
            <p:grpSp>
              <p:nvGrpSpPr>
                <p:cNvPr id="41438" name="Group 8670">
                  <a:extLst>
                    <a:ext uri="{FF2B5EF4-FFF2-40B4-BE49-F238E27FC236}">
                      <a16:creationId xmlns:a16="http://schemas.microsoft.com/office/drawing/2014/main" id="{EE70F135-0B99-1F6E-56C4-F2D7F806C29D}"/>
                    </a:ext>
                  </a:extLst>
                </p:cNvPr>
                <p:cNvGrpSpPr>
                  <a:grpSpLocks/>
                </p:cNvGrpSpPr>
                <p:nvPr/>
              </p:nvGrpSpPr>
              <p:grpSpPr bwMode="auto">
                <a:xfrm>
                  <a:off x="898" y="593"/>
                  <a:ext cx="435" cy="87"/>
                  <a:chOff x="1565" y="1434"/>
                  <a:chExt cx="3625" cy="725"/>
                </a:xfrm>
              </p:grpSpPr>
              <p:sp>
                <p:nvSpPr>
                  <p:cNvPr id="41439" name="Rectangle 8671">
                    <a:extLst>
                      <a:ext uri="{FF2B5EF4-FFF2-40B4-BE49-F238E27FC236}">
                        <a16:creationId xmlns:a16="http://schemas.microsoft.com/office/drawing/2014/main" id="{A65EA01B-1FF8-8884-09D1-69E0CECF488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0" name="Rectangle 8672">
                    <a:extLst>
                      <a:ext uri="{FF2B5EF4-FFF2-40B4-BE49-F238E27FC236}">
                        <a16:creationId xmlns:a16="http://schemas.microsoft.com/office/drawing/2014/main" id="{873C4E5E-CFE0-4522-6E61-3BC3FCD7019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1" name="Rectangle 8673">
                    <a:extLst>
                      <a:ext uri="{FF2B5EF4-FFF2-40B4-BE49-F238E27FC236}">
                        <a16:creationId xmlns:a16="http://schemas.microsoft.com/office/drawing/2014/main" id="{1E48B12B-B793-BB58-C58E-F5BCC81858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2" name="Rectangle 8674">
                    <a:extLst>
                      <a:ext uri="{FF2B5EF4-FFF2-40B4-BE49-F238E27FC236}">
                        <a16:creationId xmlns:a16="http://schemas.microsoft.com/office/drawing/2014/main" id="{00B92A79-9CCA-41A9-1EE0-23A82B70F4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3" name="Rectangle 8675">
                    <a:extLst>
                      <a:ext uri="{FF2B5EF4-FFF2-40B4-BE49-F238E27FC236}">
                        <a16:creationId xmlns:a16="http://schemas.microsoft.com/office/drawing/2014/main" id="{9CB26793-C4B1-C08B-DC00-66CBF03072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44" name="Group 8676">
                  <a:extLst>
                    <a:ext uri="{FF2B5EF4-FFF2-40B4-BE49-F238E27FC236}">
                      <a16:creationId xmlns:a16="http://schemas.microsoft.com/office/drawing/2014/main" id="{4C556D52-E7D5-A2C9-8832-18F20EB413AA}"/>
                    </a:ext>
                  </a:extLst>
                </p:cNvPr>
                <p:cNvGrpSpPr>
                  <a:grpSpLocks/>
                </p:cNvGrpSpPr>
                <p:nvPr/>
              </p:nvGrpSpPr>
              <p:grpSpPr bwMode="auto">
                <a:xfrm>
                  <a:off x="1333" y="593"/>
                  <a:ext cx="435" cy="87"/>
                  <a:chOff x="1565" y="1434"/>
                  <a:chExt cx="3625" cy="725"/>
                </a:xfrm>
              </p:grpSpPr>
              <p:sp>
                <p:nvSpPr>
                  <p:cNvPr id="41445" name="Rectangle 8677">
                    <a:extLst>
                      <a:ext uri="{FF2B5EF4-FFF2-40B4-BE49-F238E27FC236}">
                        <a16:creationId xmlns:a16="http://schemas.microsoft.com/office/drawing/2014/main" id="{52AAA6F8-18AB-5518-49CF-3EF775D78B3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6" name="Rectangle 8678">
                    <a:extLst>
                      <a:ext uri="{FF2B5EF4-FFF2-40B4-BE49-F238E27FC236}">
                        <a16:creationId xmlns:a16="http://schemas.microsoft.com/office/drawing/2014/main" id="{FCD9CEB5-1B8F-5F45-C6E8-1853371AAF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7" name="Rectangle 8679">
                    <a:extLst>
                      <a:ext uri="{FF2B5EF4-FFF2-40B4-BE49-F238E27FC236}">
                        <a16:creationId xmlns:a16="http://schemas.microsoft.com/office/drawing/2014/main" id="{FDAF4DDA-45D2-D7A9-4CAD-D10772A2BB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8" name="Rectangle 8680">
                    <a:extLst>
                      <a:ext uri="{FF2B5EF4-FFF2-40B4-BE49-F238E27FC236}">
                        <a16:creationId xmlns:a16="http://schemas.microsoft.com/office/drawing/2014/main" id="{B1093294-765A-1C17-9A86-46884F99AB9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49" name="Rectangle 8681">
                    <a:extLst>
                      <a:ext uri="{FF2B5EF4-FFF2-40B4-BE49-F238E27FC236}">
                        <a16:creationId xmlns:a16="http://schemas.microsoft.com/office/drawing/2014/main" id="{EE234BF6-2A4D-71BD-4FF0-3FB0B6DA2E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50" name="Group 8682">
                  <a:extLst>
                    <a:ext uri="{FF2B5EF4-FFF2-40B4-BE49-F238E27FC236}">
                      <a16:creationId xmlns:a16="http://schemas.microsoft.com/office/drawing/2014/main" id="{A449C736-4AE1-2DDE-0C79-54AEEE02D0A2}"/>
                    </a:ext>
                  </a:extLst>
                </p:cNvPr>
                <p:cNvGrpSpPr>
                  <a:grpSpLocks/>
                </p:cNvGrpSpPr>
                <p:nvPr/>
              </p:nvGrpSpPr>
              <p:grpSpPr bwMode="auto">
                <a:xfrm>
                  <a:off x="898" y="680"/>
                  <a:ext cx="435" cy="87"/>
                  <a:chOff x="1565" y="1434"/>
                  <a:chExt cx="3625" cy="725"/>
                </a:xfrm>
              </p:grpSpPr>
              <p:sp>
                <p:nvSpPr>
                  <p:cNvPr id="41451" name="Rectangle 8683">
                    <a:extLst>
                      <a:ext uri="{FF2B5EF4-FFF2-40B4-BE49-F238E27FC236}">
                        <a16:creationId xmlns:a16="http://schemas.microsoft.com/office/drawing/2014/main" id="{11B2055C-E296-C88A-DE5D-DB22A7C23E9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52" name="Rectangle 8684">
                    <a:extLst>
                      <a:ext uri="{FF2B5EF4-FFF2-40B4-BE49-F238E27FC236}">
                        <a16:creationId xmlns:a16="http://schemas.microsoft.com/office/drawing/2014/main" id="{B7C51256-31EE-920E-FAE4-0C3FA14B4D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53" name="Rectangle 8685">
                    <a:extLst>
                      <a:ext uri="{FF2B5EF4-FFF2-40B4-BE49-F238E27FC236}">
                        <a16:creationId xmlns:a16="http://schemas.microsoft.com/office/drawing/2014/main" id="{F6F45C87-6507-1A24-764A-5834991056D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54" name="Rectangle 8686">
                    <a:extLst>
                      <a:ext uri="{FF2B5EF4-FFF2-40B4-BE49-F238E27FC236}">
                        <a16:creationId xmlns:a16="http://schemas.microsoft.com/office/drawing/2014/main" id="{B4DAF2D1-7AB9-49F5-F805-D7C92BEF84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55" name="Rectangle 8687">
                    <a:extLst>
                      <a:ext uri="{FF2B5EF4-FFF2-40B4-BE49-F238E27FC236}">
                        <a16:creationId xmlns:a16="http://schemas.microsoft.com/office/drawing/2014/main" id="{0A3EE199-4867-032B-2850-74FAD0A1D88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56" name="Group 8688">
                  <a:extLst>
                    <a:ext uri="{FF2B5EF4-FFF2-40B4-BE49-F238E27FC236}">
                      <a16:creationId xmlns:a16="http://schemas.microsoft.com/office/drawing/2014/main" id="{B424B378-E3E2-040B-3AE3-39E992F51C9D}"/>
                    </a:ext>
                  </a:extLst>
                </p:cNvPr>
                <p:cNvGrpSpPr>
                  <a:grpSpLocks/>
                </p:cNvGrpSpPr>
                <p:nvPr/>
              </p:nvGrpSpPr>
              <p:grpSpPr bwMode="auto">
                <a:xfrm>
                  <a:off x="1333" y="680"/>
                  <a:ext cx="435" cy="87"/>
                  <a:chOff x="1565" y="1434"/>
                  <a:chExt cx="3625" cy="725"/>
                </a:xfrm>
              </p:grpSpPr>
              <p:sp>
                <p:nvSpPr>
                  <p:cNvPr id="41457" name="Rectangle 8689">
                    <a:extLst>
                      <a:ext uri="{FF2B5EF4-FFF2-40B4-BE49-F238E27FC236}">
                        <a16:creationId xmlns:a16="http://schemas.microsoft.com/office/drawing/2014/main" id="{40BF181D-070D-9606-8635-C2D9D4815E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58" name="Rectangle 8690">
                    <a:extLst>
                      <a:ext uri="{FF2B5EF4-FFF2-40B4-BE49-F238E27FC236}">
                        <a16:creationId xmlns:a16="http://schemas.microsoft.com/office/drawing/2014/main" id="{CF8300BD-9AB5-3412-10FF-BB0AB40934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59" name="Rectangle 8691">
                    <a:extLst>
                      <a:ext uri="{FF2B5EF4-FFF2-40B4-BE49-F238E27FC236}">
                        <a16:creationId xmlns:a16="http://schemas.microsoft.com/office/drawing/2014/main" id="{5CFBC2B1-0C47-8E58-2DDD-BB5B8089FF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60" name="Rectangle 8692">
                    <a:extLst>
                      <a:ext uri="{FF2B5EF4-FFF2-40B4-BE49-F238E27FC236}">
                        <a16:creationId xmlns:a16="http://schemas.microsoft.com/office/drawing/2014/main" id="{B4870704-E5C8-56BF-9862-E8F148D4D6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61" name="Rectangle 8693">
                    <a:extLst>
                      <a:ext uri="{FF2B5EF4-FFF2-40B4-BE49-F238E27FC236}">
                        <a16:creationId xmlns:a16="http://schemas.microsoft.com/office/drawing/2014/main" id="{A3C4BCAE-7DCD-B9EA-B15B-33479AE8E2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62" name="Group 8694">
                  <a:extLst>
                    <a:ext uri="{FF2B5EF4-FFF2-40B4-BE49-F238E27FC236}">
                      <a16:creationId xmlns:a16="http://schemas.microsoft.com/office/drawing/2014/main" id="{443E994B-653E-AA26-6150-EB0B54F0E1DC}"/>
                    </a:ext>
                  </a:extLst>
                </p:cNvPr>
                <p:cNvGrpSpPr>
                  <a:grpSpLocks/>
                </p:cNvGrpSpPr>
                <p:nvPr/>
              </p:nvGrpSpPr>
              <p:grpSpPr bwMode="auto">
                <a:xfrm>
                  <a:off x="898" y="767"/>
                  <a:ext cx="435" cy="87"/>
                  <a:chOff x="1565" y="1434"/>
                  <a:chExt cx="3625" cy="725"/>
                </a:xfrm>
              </p:grpSpPr>
              <p:sp>
                <p:nvSpPr>
                  <p:cNvPr id="41463" name="Rectangle 8695">
                    <a:extLst>
                      <a:ext uri="{FF2B5EF4-FFF2-40B4-BE49-F238E27FC236}">
                        <a16:creationId xmlns:a16="http://schemas.microsoft.com/office/drawing/2014/main" id="{E7F31A00-ACDB-A2B6-A3B9-EBBF7607BC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64" name="Rectangle 8696">
                    <a:extLst>
                      <a:ext uri="{FF2B5EF4-FFF2-40B4-BE49-F238E27FC236}">
                        <a16:creationId xmlns:a16="http://schemas.microsoft.com/office/drawing/2014/main" id="{F960F1A9-DDDE-B27C-9EEA-BF3CEDB3F3E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65" name="Rectangle 8697">
                    <a:extLst>
                      <a:ext uri="{FF2B5EF4-FFF2-40B4-BE49-F238E27FC236}">
                        <a16:creationId xmlns:a16="http://schemas.microsoft.com/office/drawing/2014/main" id="{03787BE9-4E31-2E2A-0E87-7798BD6DABD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66" name="Rectangle 8698">
                    <a:extLst>
                      <a:ext uri="{FF2B5EF4-FFF2-40B4-BE49-F238E27FC236}">
                        <a16:creationId xmlns:a16="http://schemas.microsoft.com/office/drawing/2014/main" id="{602D2759-DD85-9390-0C9A-7E7F8C41A2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67" name="Rectangle 8699">
                    <a:extLst>
                      <a:ext uri="{FF2B5EF4-FFF2-40B4-BE49-F238E27FC236}">
                        <a16:creationId xmlns:a16="http://schemas.microsoft.com/office/drawing/2014/main" id="{A27B6D0A-AB91-DC89-9BAD-AA7FFC100D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68" name="Group 8700">
                  <a:extLst>
                    <a:ext uri="{FF2B5EF4-FFF2-40B4-BE49-F238E27FC236}">
                      <a16:creationId xmlns:a16="http://schemas.microsoft.com/office/drawing/2014/main" id="{815E1ABA-881A-ADF5-3827-E3139A6E4B06}"/>
                    </a:ext>
                  </a:extLst>
                </p:cNvPr>
                <p:cNvGrpSpPr>
                  <a:grpSpLocks/>
                </p:cNvGrpSpPr>
                <p:nvPr/>
              </p:nvGrpSpPr>
              <p:grpSpPr bwMode="auto">
                <a:xfrm>
                  <a:off x="1333" y="767"/>
                  <a:ext cx="435" cy="87"/>
                  <a:chOff x="1565" y="1434"/>
                  <a:chExt cx="3625" cy="725"/>
                </a:xfrm>
              </p:grpSpPr>
              <p:sp>
                <p:nvSpPr>
                  <p:cNvPr id="41469" name="Rectangle 8701">
                    <a:extLst>
                      <a:ext uri="{FF2B5EF4-FFF2-40B4-BE49-F238E27FC236}">
                        <a16:creationId xmlns:a16="http://schemas.microsoft.com/office/drawing/2014/main" id="{1CFF651D-D0E8-11B1-17BB-2853192D8ED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0" name="Rectangle 8702">
                    <a:extLst>
                      <a:ext uri="{FF2B5EF4-FFF2-40B4-BE49-F238E27FC236}">
                        <a16:creationId xmlns:a16="http://schemas.microsoft.com/office/drawing/2014/main" id="{BEB5A64C-602A-A614-33D2-9E9AF5DCFD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1" name="Rectangle 8703">
                    <a:extLst>
                      <a:ext uri="{FF2B5EF4-FFF2-40B4-BE49-F238E27FC236}">
                        <a16:creationId xmlns:a16="http://schemas.microsoft.com/office/drawing/2014/main" id="{EB1C3038-15CC-A601-FA80-A37344CA64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2" name="Rectangle 8704">
                    <a:extLst>
                      <a:ext uri="{FF2B5EF4-FFF2-40B4-BE49-F238E27FC236}">
                        <a16:creationId xmlns:a16="http://schemas.microsoft.com/office/drawing/2014/main" id="{40042001-C26D-07B8-AF7F-F1FFD8C486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3" name="Rectangle 8705">
                    <a:extLst>
                      <a:ext uri="{FF2B5EF4-FFF2-40B4-BE49-F238E27FC236}">
                        <a16:creationId xmlns:a16="http://schemas.microsoft.com/office/drawing/2014/main" id="{0E685920-5956-6AFF-719B-F4F19E90088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74" name="Group 8706">
                  <a:extLst>
                    <a:ext uri="{FF2B5EF4-FFF2-40B4-BE49-F238E27FC236}">
                      <a16:creationId xmlns:a16="http://schemas.microsoft.com/office/drawing/2014/main" id="{191E5A3A-BFEF-8221-8316-C4D32C3802F8}"/>
                    </a:ext>
                  </a:extLst>
                </p:cNvPr>
                <p:cNvGrpSpPr>
                  <a:grpSpLocks/>
                </p:cNvGrpSpPr>
                <p:nvPr/>
              </p:nvGrpSpPr>
              <p:grpSpPr bwMode="auto">
                <a:xfrm>
                  <a:off x="898" y="854"/>
                  <a:ext cx="435" cy="87"/>
                  <a:chOff x="1565" y="1434"/>
                  <a:chExt cx="3625" cy="725"/>
                </a:xfrm>
              </p:grpSpPr>
              <p:sp>
                <p:nvSpPr>
                  <p:cNvPr id="41475" name="Rectangle 8707">
                    <a:extLst>
                      <a:ext uri="{FF2B5EF4-FFF2-40B4-BE49-F238E27FC236}">
                        <a16:creationId xmlns:a16="http://schemas.microsoft.com/office/drawing/2014/main" id="{3F6EBFEB-CDC5-C3A3-42C4-81E4402133C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6" name="Rectangle 8708">
                    <a:extLst>
                      <a:ext uri="{FF2B5EF4-FFF2-40B4-BE49-F238E27FC236}">
                        <a16:creationId xmlns:a16="http://schemas.microsoft.com/office/drawing/2014/main" id="{6D645A85-A3B5-C0DC-79F1-7F110F287E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7" name="Rectangle 8709">
                    <a:extLst>
                      <a:ext uri="{FF2B5EF4-FFF2-40B4-BE49-F238E27FC236}">
                        <a16:creationId xmlns:a16="http://schemas.microsoft.com/office/drawing/2014/main" id="{CE320F33-8BA3-7E0F-5687-C1C45A1F0E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8" name="Rectangle 8710">
                    <a:extLst>
                      <a:ext uri="{FF2B5EF4-FFF2-40B4-BE49-F238E27FC236}">
                        <a16:creationId xmlns:a16="http://schemas.microsoft.com/office/drawing/2014/main" id="{89B4F3DC-DDB1-31CA-1FE6-787B648C411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79" name="Rectangle 8711">
                    <a:extLst>
                      <a:ext uri="{FF2B5EF4-FFF2-40B4-BE49-F238E27FC236}">
                        <a16:creationId xmlns:a16="http://schemas.microsoft.com/office/drawing/2014/main" id="{ECFFFEEF-A63B-CD50-C1FA-2F514EE66A0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80" name="Group 8712">
                  <a:extLst>
                    <a:ext uri="{FF2B5EF4-FFF2-40B4-BE49-F238E27FC236}">
                      <a16:creationId xmlns:a16="http://schemas.microsoft.com/office/drawing/2014/main" id="{7FE46B88-A89D-7BEF-C76B-048F93CC0A31}"/>
                    </a:ext>
                  </a:extLst>
                </p:cNvPr>
                <p:cNvGrpSpPr>
                  <a:grpSpLocks/>
                </p:cNvGrpSpPr>
                <p:nvPr/>
              </p:nvGrpSpPr>
              <p:grpSpPr bwMode="auto">
                <a:xfrm>
                  <a:off x="1333" y="854"/>
                  <a:ext cx="435" cy="87"/>
                  <a:chOff x="1565" y="1434"/>
                  <a:chExt cx="3625" cy="725"/>
                </a:xfrm>
              </p:grpSpPr>
              <p:sp>
                <p:nvSpPr>
                  <p:cNvPr id="41481" name="Rectangle 8713">
                    <a:extLst>
                      <a:ext uri="{FF2B5EF4-FFF2-40B4-BE49-F238E27FC236}">
                        <a16:creationId xmlns:a16="http://schemas.microsoft.com/office/drawing/2014/main" id="{6F12B55C-8FBB-EA9F-D915-7767FD0AAC7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82" name="Rectangle 8714">
                    <a:extLst>
                      <a:ext uri="{FF2B5EF4-FFF2-40B4-BE49-F238E27FC236}">
                        <a16:creationId xmlns:a16="http://schemas.microsoft.com/office/drawing/2014/main" id="{0CC3F581-5468-5339-2BC8-268F74944A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83" name="Rectangle 8715">
                    <a:extLst>
                      <a:ext uri="{FF2B5EF4-FFF2-40B4-BE49-F238E27FC236}">
                        <a16:creationId xmlns:a16="http://schemas.microsoft.com/office/drawing/2014/main" id="{5DBD86F2-6E77-D9D9-B36E-C5A448B473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84" name="Rectangle 8716">
                    <a:extLst>
                      <a:ext uri="{FF2B5EF4-FFF2-40B4-BE49-F238E27FC236}">
                        <a16:creationId xmlns:a16="http://schemas.microsoft.com/office/drawing/2014/main" id="{8ACAE9B9-004B-5554-7DD9-EB29A9E5EA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85" name="Rectangle 8717">
                    <a:extLst>
                      <a:ext uri="{FF2B5EF4-FFF2-40B4-BE49-F238E27FC236}">
                        <a16:creationId xmlns:a16="http://schemas.microsoft.com/office/drawing/2014/main" id="{392F2B23-B3C9-3FAE-0849-2B8D8277A7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86" name="Group 8718">
                  <a:extLst>
                    <a:ext uri="{FF2B5EF4-FFF2-40B4-BE49-F238E27FC236}">
                      <a16:creationId xmlns:a16="http://schemas.microsoft.com/office/drawing/2014/main" id="{C7FB10A0-C389-DFFD-5431-65B0841619C1}"/>
                    </a:ext>
                  </a:extLst>
                </p:cNvPr>
                <p:cNvGrpSpPr>
                  <a:grpSpLocks/>
                </p:cNvGrpSpPr>
                <p:nvPr/>
              </p:nvGrpSpPr>
              <p:grpSpPr bwMode="auto">
                <a:xfrm>
                  <a:off x="898" y="941"/>
                  <a:ext cx="435" cy="87"/>
                  <a:chOff x="1565" y="1434"/>
                  <a:chExt cx="3625" cy="725"/>
                </a:xfrm>
              </p:grpSpPr>
              <p:sp>
                <p:nvSpPr>
                  <p:cNvPr id="41487" name="Rectangle 8719">
                    <a:extLst>
                      <a:ext uri="{FF2B5EF4-FFF2-40B4-BE49-F238E27FC236}">
                        <a16:creationId xmlns:a16="http://schemas.microsoft.com/office/drawing/2014/main" id="{3B9B19C5-AC11-AE76-B4B6-CC15F8AA51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88" name="Rectangle 8720">
                    <a:extLst>
                      <a:ext uri="{FF2B5EF4-FFF2-40B4-BE49-F238E27FC236}">
                        <a16:creationId xmlns:a16="http://schemas.microsoft.com/office/drawing/2014/main" id="{408BD2AF-DC57-766C-12C3-DEDD50D51BA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89" name="Rectangle 8721">
                    <a:extLst>
                      <a:ext uri="{FF2B5EF4-FFF2-40B4-BE49-F238E27FC236}">
                        <a16:creationId xmlns:a16="http://schemas.microsoft.com/office/drawing/2014/main" id="{01A50D1A-55C0-3AD9-95BF-502D17CA17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90" name="Rectangle 8722">
                    <a:extLst>
                      <a:ext uri="{FF2B5EF4-FFF2-40B4-BE49-F238E27FC236}">
                        <a16:creationId xmlns:a16="http://schemas.microsoft.com/office/drawing/2014/main" id="{27F6D59B-3ED8-77A3-BF14-EDF0B75DF43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91" name="Rectangle 8723">
                    <a:extLst>
                      <a:ext uri="{FF2B5EF4-FFF2-40B4-BE49-F238E27FC236}">
                        <a16:creationId xmlns:a16="http://schemas.microsoft.com/office/drawing/2014/main" id="{DA3D352C-6148-4BE1-DD8B-E60F68EA37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92" name="Group 8724">
                  <a:extLst>
                    <a:ext uri="{FF2B5EF4-FFF2-40B4-BE49-F238E27FC236}">
                      <a16:creationId xmlns:a16="http://schemas.microsoft.com/office/drawing/2014/main" id="{58C7A553-4B1A-BA45-DD11-9D560B9FB2C2}"/>
                    </a:ext>
                  </a:extLst>
                </p:cNvPr>
                <p:cNvGrpSpPr>
                  <a:grpSpLocks/>
                </p:cNvGrpSpPr>
                <p:nvPr/>
              </p:nvGrpSpPr>
              <p:grpSpPr bwMode="auto">
                <a:xfrm>
                  <a:off x="1333" y="941"/>
                  <a:ext cx="435" cy="87"/>
                  <a:chOff x="1565" y="1434"/>
                  <a:chExt cx="3625" cy="725"/>
                </a:xfrm>
              </p:grpSpPr>
              <p:sp>
                <p:nvSpPr>
                  <p:cNvPr id="41493" name="Rectangle 8725">
                    <a:extLst>
                      <a:ext uri="{FF2B5EF4-FFF2-40B4-BE49-F238E27FC236}">
                        <a16:creationId xmlns:a16="http://schemas.microsoft.com/office/drawing/2014/main" id="{7E5E8FFE-AF52-CACB-B75A-7DB80F9453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94" name="Rectangle 8726">
                    <a:extLst>
                      <a:ext uri="{FF2B5EF4-FFF2-40B4-BE49-F238E27FC236}">
                        <a16:creationId xmlns:a16="http://schemas.microsoft.com/office/drawing/2014/main" id="{ED5CB5F3-5980-D412-6688-08B03631FC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95" name="Rectangle 8727">
                    <a:extLst>
                      <a:ext uri="{FF2B5EF4-FFF2-40B4-BE49-F238E27FC236}">
                        <a16:creationId xmlns:a16="http://schemas.microsoft.com/office/drawing/2014/main" id="{48D3D1FA-CA7A-B38F-9757-F674BF9C24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96" name="Rectangle 8728">
                    <a:extLst>
                      <a:ext uri="{FF2B5EF4-FFF2-40B4-BE49-F238E27FC236}">
                        <a16:creationId xmlns:a16="http://schemas.microsoft.com/office/drawing/2014/main" id="{41CCBDCF-7650-4DA7-AE27-6D6DE160F77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497" name="Rectangle 8729">
                    <a:extLst>
                      <a:ext uri="{FF2B5EF4-FFF2-40B4-BE49-F238E27FC236}">
                        <a16:creationId xmlns:a16="http://schemas.microsoft.com/office/drawing/2014/main" id="{E707E82B-DCD1-62EA-8447-3987EFE934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498" name="Group 8730">
                  <a:extLst>
                    <a:ext uri="{FF2B5EF4-FFF2-40B4-BE49-F238E27FC236}">
                      <a16:creationId xmlns:a16="http://schemas.microsoft.com/office/drawing/2014/main" id="{F9D9AA7A-7934-34ED-93BF-B5CB40196699}"/>
                    </a:ext>
                  </a:extLst>
                </p:cNvPr>
                <p:cNvGrpSpPr>
                  <a:grpSpLocks/>
                </p:cNvGrpSpPr>
                <p:nvPr/>
              </p:nvGrpSpPr>
              <p:grpSpPr bwMode="auto">
                <a:xfrm>
                  <a:off x="898" y="1028"/>
                  <a:ext cx="435" cy="87"/>
                  <a:chOff x="1565" y="1434"/>
                  <a:chExt cx="3625" cy="725"/>
                </a:xfrm>
              </p:grpSpPr>
              <p:sp>
                <p:nvSpPr>
                  <p:cNvPr id="41499" name="Rectangle 8731">
                    <a:extLst>
                      <a:ext uri="{FF2B5EF4-FFF2-40B4-BE49-F238E27FC236}">
                        <a16:creationId xmlns:a16="http://schemas.microsoft.com/office/drawing/2014/main" id="{DB418444-43E4-4CA8-F440-384E757EA2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0" name="Rectangle 8732">
                    <a:extLst>
                      <a:ext uri="{FF2B5EF4-FFF2-40B4-BE49-F238E27FC236}">
                        <a16:creationId xmlns:a16="http://schemas.microsoft.com/office/drawing/2014/main" id="{405E8622-1DC8-54C0-4E96-8FA79DF879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1" name="Rectangle 8733">
                    <a:extLst>
                      <a:ext uri="{FF2B5EF4-FFF2-40B4-BE49-F238E27FC236}">
                        <a16:creationId xmlns:a16="http://schemas.microsoft.com/office/drawing/2014/main" id="{37E217FD-AC6C-ACB7-8744-FE98E5733B6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2" name="Rectangle 8734">
                    <a:extLst>
                      <a:ext uri="{FF2B5EF4-FFF2-40B4-BE49-F238E27FC236}">
                        <a16:creationId xmlns:a16="http://schemas.microsoft.com/office/drawing/2014/main" id="{17423328-711C-EAF9-D1C1-EB5A413644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3" name="Rectangle 8735">
                    <a:extLst>
                      <a:ext uri="{FF2B5EF4-FFF2-40B4-BE49-F238E27FC236}">
                        <a16:creationId xmlns:a16="http://schemas.microsoft.com/office/drawing/2014/main" id="{3A11AEF6-146E-BC14-DB78-A73A81BF2A5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04" name="Group 8736">
                  <a:extLst>
                    <a:ext uri="{FF2B5EF4-FFF2-40B4-BE49-F238E27FC236}">
                      <a16:creationId xmlns:a16="http://schemas.microsoft.com/office/drawing/2014/main" id="{6CDA1A95-5009-3943-C552-8C3BC4657025}"/>
                    </a:ext>
                  </a:extLst>
                </p:cNvPr>
                <p:cNvGrpSpPr>
                  <a:grpSpLocks/>
                </p:cNvGrpSpPr>
                <p:nvPr/>
              </p:nvGrpSpPr>
              <p:grpSpPr bwMode="auto">
                <a:xfrm>
                  <a:off x="1333" y="1028"/>
                  <a:ext cx="435" cy="87"/>
                  <a:chOff x="1565" y="1434"/>
                  <a:chExt cx="3625" cy="725"/>
                </a:xfrm>
              </p:grpSpPr>
              <p:sp>
                <p:nvSpPr>
                  <p:cNvPr id="41505" name="Rectangle 8737">
                    <a:extLst>
                      <a:ext uri="{FF2B5EF4-FFF2-40B4-BE49-F238E27FC236}">
                        <a16:creationId xmlns:a16="http://schemas.microsoft.com/office/drawing/2014/main" id="{93F8838C-F2AA-08C9-F600-E4200B9626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6" name="Rectangle 8738">
                    <a:extLst>
                      <a:ext uri="{FF2B5EF4-FFF2-40B4-BE49-F238E27FC236}">
                        <a16:creationId xmlns:a16="http://schemas.microsoft.com/office/drawing/2014/main" id="{590ABCDB-8FED-466C-7248-61388A3907C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7" name="Rectangle 8739">
                    <a:extLst>
                      <a:ext uri="{FF2B5EF4-FFF2-40B4-BE49-F238E27FC236}">
                        <a16:creationId xmlns:a16="http://schemas.microsoft.com/office/drawing/2014/main" id="{35CF331B-D015-0CB5-6615-53E4ED609D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8" name="Rectangle 8740">
                    <a:extLst>
                      <a:ext uri="{FF2B5EF4-FFF2-40B4-BE49-F238E27FC236}">
                        <a16:creationId xmlns:a16="http://schemas.microsoft.com/office/drawing/2014/main" id="{84F02CD2-F6A4-44BD-216D-EE4F045AAE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09" name="Rectangle 8741">
                    <a:extLst>
                      <a:ext uri="{FF2B5EF4-FFF2-40B4-BE49-F238E27FC236}">
                        <a16:creationId xmlns:a16="http://schemas.microsoft.com/office/drawing/2014/main" id="{A67E4BF3-A4FB-98AE-8460-DA5858C10E4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10" name="Group 8742">
                  <a:extLst>
                    <a:ext uri="{FF2B5EF4-FFF2-40B4-BE49-F238E27FC236}">
                      <a16:creationId xmlns:a16="http://schemas.microsoft.com/office/drawing/2014/main" id="{D747C270-7A3E-43E0-E641-6CEE8D8092B4}"/>
                    </a:ext>
                  </a:extLst>
                </p:cNvPr>
                <p:cNvGrpSpPr>
                  <a:grpSpLocks/>
                </p:cNvGrpSpPr>
                <p:nvPr/>
              </p:nvGrpSpPr>
              <p:grpSpPr bwMode="auto">
                <a:xfrm>
                  <a:off x="898" y="1115"/>
                  <a:ext cx="435" cy="87"/>
                  <a:chOff x="1565" y="1434"/>
                  <a:chExt cx="3625" cy="725"/>
                </a:xfrm>
              </p:grpSpPr>
              <p:sp>
                <p:nvSpPr>
                  <p:cNvPr id="41511" name="Rectangle 8743">
                    <a:extLst>
                      <a:ext uri="{FF2B5EF4-FFF2-40B4-BE49-F238E27FC236}">
                        <a16:creationId xmlns:a16="http://schemas.microsoft.com/office/drawing/2014/main" id="{5598F880-F3C2-153C-C62F-2789E645DAE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12" name="Rectangle 8744">
                    <a:extLst>
                      <a:ext uri="{FF2B5EF4-FFF2-40B4-BE49-F238E27FC236}">
                        <a16:creationId xmlns:a16="http://schemas.microsoft.com/office/drawing/2014/main" id="{187EAAE1-1F02-D037-D24A-65B89CD9EE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13" name="Rectangle 8745">
                    <a:extLst>
                      <a:ext uri="{FF2B5EF4-FFF2-40B4-BE49-F238E27FC236}">
                        <a16:creationId xmlns:a16="http://schemas.microsoft.com/office/drawing/2014/main" id="{8B282DDE-87F7-C658-51BA-3E4CEFF2403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14" name="Rectangle 8746">
                    <a:extLst>
                      <a:ext uri="{FF2B5EF4-FFF2-40B4-BE49-F238E27FC236}">
                        <a16:creationId xmlns:a16="http://schemas.microsoft.com/office/drawing/2014/main" id="{AF44DBD3-6BC3-9DB0-ABC9-5FB1BFE892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15" name="Rectangle 8747">
                    <a:extLst>
                      <a:ext uri="{FF2B5EF4-FFF2-40B4-BE49-F238E27FC236}">
                        <a16:creationId xmlns:a16="http://schemas.microsoft.com/office/drawing/2014/main" id="{1DD8EBAB-9B1B-6113-511E-FD968DAEA59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16" name="Group 8748">
                  <a:extLst>
                    <a:ext uri="{FF2B5EF4-FFF2-40B4-BE49-F238E27FC236}">
                      <a16:creationId xmlns:a16="http://schemas.microsoft.com/office/drawing/2014/main" id="{217C755F-909A-B6B0-F90F-359551E405FC}"/>
                    </a:ext>
                  </a:extLst>
                </p:cNvPr>
                <p:cNvGrpSpPr>
                  <a:grpSpLocks/>
                </p:cNvGrpSpPr>
                <p:nvPr/>
              </p:nvGrpSpPr>
              <p:grpSpPr bwMode="auto">
                <a:xfrm>
                  <a:off x="1333" y="1115"/>
                  <a:ext cx="435" cy="87"/>
                  <a:chOff x="1565" y="1434"/>
                  <a:chExt cx="3625" cy="725"/>
                </a:xfrm>
              </p:grpSpPr>
              <p:sp>
                <p:nvSpPr>
                  <p:cNvPr id="41517" name="Rectangle 8749">
                    <a:extLst>
                      <a:ext uri="{FF2B5EF4-FFF2-40B4-BE49-F238E27FC236}">
                        <a16:creationId xmlns:a16="http://schemas.microsoft.com/office/drawing/2014/main" id="{5B96C437-565A-6D36-C38E-E9B52F5F8E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18" name="Rectangle 8750">
                    <a:extLst>
                      <a:ext uri="{FF2B5EF4-FFF2-40B4-BE49-F238E27FC236}">
                        <a16:creationId xmlns:a16="http://schemas.microsoft.com/office/drawing/2014/main" id="{3FD21E12-6AA6-1A11-A666-9E627AB4CB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19" name="Rectangle 8751">
                    <a:extLst>
                      <a:ext uri="{FF2B5EF4-FFF2-40B4-BE49-F238E27FC236}">
                        <a16:creationId xmlns:a16="http://schemas.microsoft.com/office/drawing/2014/main" id="{94AAC7B8-FBE1-B248-DAB7-0809DC05FA6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20" name="Rectangle 8752">
                    <a:extLst>
                      <a:ext uri="{FF2B5EF4-FFF2-40B4-BE49-F238E27FC236}">
                        <a16:creationId xmlns:a16="http://schemas.microsoft.com/office/drawing/2014/main" id="{5CB5E4F5-FC92-29DF-3EF6-FC72D3392D6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21" name="Rectangle 8753">
                    <a:extLst>
                      <a:ext uri="{FF2B5EF4-FFF2-40B4-BE49-F238E27FC236}">
                        <a16:creationId xmlns:a16="http://schemas.microsoft.com/office/drawing/2014/main" id="{5AC30FED-EF1A-AAFD-C251-0D71A95C2E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22" name="Group 8754">
                  <a:extLst>
                    <a:ext uri="{FF2B5EF4-FFF2-40B4-BE49-F238E27FC236}">
                      <a16:creationId xmlns:a16="http://schemas.microsoft.com/office/drawing/2014/main" id="{5EE2855E-6287-A6F2-EA61-2925D77248E8}"/>
                    </a:ext>
                  </a:extLst>
                </p:cNvPr>
                <p:cNvGrpSpPr>
                  <a:grpSpLocks/>
                </p:cNvGrpSpPr>
                <p:nvPr/>
              </p:nvGrpSpPr>
              <p:grpSpPr bwMode="auto">
                <a:xfrm>
                  <a:off x="898" y="1202"/>
                  <a:ext cx="435" cy="87"/>
                  <a:chOff x="1565" y="1434"/>
                  <a:chExt cx="3625" cy="725"/>
                </a:xfrm>
              </p:grpSpPr>
              <p:sp>
                <p:nvSpPr>
                  <p:cNvPr id="41523" name="Rectangle 8755">
                    <a:extLst>
                      <a:ext uri="{FF2B5EF4-FFF2-40B4-BE49-F238E27FC236}">
                        <a16:creationId xmlns:a16="http://schemas.microsoft.com/office/drawing/2014/main" id="{5F77ABB4-CD59-081D-22DD-C62A180217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24" name="Rectangle 8756">
                    <a:extLst>
                      <a:ext uri="{FF2B5EF4-FFF2-40B4-BE49-F238E27FC236}">
                        <a16:creationId xmlns:a16="http://schemas.microsoft.com/office/drawing/2014/main" id="{1C463ECD-9F3A-3E42-7E92-0D658DCC6C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25" name="Rectangle 8757">
                    <a:extLst>
                      <a:ext uri="{FF2B5EF4-FFF2-40B4-BE49-F238E27FC236}">
                        <a16:creationId xmlns:a16="http://schemas.microsoft.com/office/drawing/2014/main" id="{7024E6A3-4A14-19F8-398D-6D34400B03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26" name="Rectangle 8758">
                    <a:extLst>
                      <a:ext uri="{FF2B5EF4-FFF2-40B4-BE49-F238E27FC236}">
                        <a16:creationId xmlns:a16="http://schemas.microsoft.com/office/drawing/2014/main" id="{13502016-14BA-589E-1B95-4454199DA7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27" name="Rectangle 8759">
                    <a:extLst>
                      <a:ext uri="{FF2B5EF4-FFF2-40B4-BE49-F238E27FC236}">
                        <a16:creationId xmlns:a16="http://schemas.microsoft.com/office/drawing/2014/main" id="{7A6FD8C5-D845-C6A3-03AF-447B33A0F8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28" name="Group 8760">
                  <a:extLst>
                    <a:ext uri="{FF2B5EF4-FFF2-40B4-BE49-F238E27FC236}">
                      <a16:creationId xmlns:a16="http://schemas.microsoft.com/office/drawing/2014/main" id="{1D7DF062-8EBD-D4FF-FA23-C030B52F6CA3}"/>
                    </a:ext>
                  </a:extLst>
                </p:cNvPr>
                <p:cNvGrpSpPr>
                  <a:grpSpLocks/>
                </p:cNvGrpSpPr>
                <p:nvPr/>
              </p:nvGrpSpPr>
              <p:grpSpPr bwMode="auto">
                <a:xfrm>
                  <a:off x="1333" y="1202"/>
                  <a:ext cx="435" cy="87"/>
                  <a:chOff x="1565" y="1434"/>
                  <a:chExt cx="3625" cy="725"/>
                </a:xfrm>
              </p:grpSpPr>
              <p:sp>
                <p:nvSpPr>
                  <p:cNvPr id="41529" name="Rectangle 8761">
                    <a:extLst>
                      <a:ext uri="{FF2B5EF4-FFF2-40B4-BE49-F238E27FC236}">
                        <a16:creationId xmlns:a16="http://schemas.microsoft.com/office/drawing/2014/main" id="{B053D6BF-36F3-CE1F-D206-5151A46555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0" name="Rectangle 8762">
                    <a:extLst>
                      <a:ext uri="{FF2B5EF4-FFF2-40B4-BE49-F238E27FC236}">
                        <a16:creationId xmlns:a16="http://schemas.microsoft.com/office/drawing/2014/main" id="{01FF6967-AC31-8B0E-943D-F0F2B8E8F3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1" name="Rectangle 8763">
                    <a:extLst>
                      <a:ext uri="{FF2B5EF4-FFF2-40B4-BE49-F238E27FC236}">
                        <a16:creationId xmlns:a16="http://schemas.microsoft.com/office/drawing/2014/main" id="{8E2553C6-8D9E-C9EF-397A-13D2B42E09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2" name="Rectangle 8764">
                    <a:extLst>
                      <a:ext uri="{FF2B5EF4-FFF2-40B4-BE49-F238E27FC236}">
                        <a16:creationId xmlns:a16="http://schemas.microsoft.com/office/drawing/2014/main" id="{F314F152-3CB2-AD77-9E8D-1A8209E21E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3" name="Rectangle 8765">
                    <a:extLst>
                      <a:ext uri="{FF2B5EF4-FFF2-40B4-BE49-F238E27FC236}">
                        <a16:creationId xmlns:a16="http://schemas.microsoft.com/office/drawing/2014/main" id="{BECE31D8-52B6-A56D-5A34-B6440D80EC3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34" name="Group 8766">
                  <a:extLst>
                    <a:ext uri="{FF2B5EF4-FFF2-40B4-BE49-F238E27FC236}">
                      <a16:creationId xmlns:a16="http://schemas.microsoft.com/office/drawing/2014/main" id="{EAF51E39-8901-2BB6-04F8-FEB6D4390AF8}"/>
                    </a:ext>
                  </a:extLst>
                </p:cNvPr>
                <p:cNvGrpSpPr>
                  <a:grpSpLocks/>
                </p:cNvGrpSpPr>
                <p:nvPr/>
              </p:nvGrpSpPr>
              <p:grpSpPr bwMode="auto">
                <a:xfrm>
                  <a:off x="898" y="1289"/>
                  <a:ext cx="435" cy="87"/>
                  <a:chOff x="1565" y="1434"/>
                  <a:chExt cx="3625" cy="725"/>
                </a:xfrm>
              </p:grpSpPr>
              <p:sp>
                <p:nvSpPr>
                  <p:cNvPr id="41535" name="Rectangle 8767">
                    <a:extLst>
                      <a:ext uri="{FF2B5EF4-FFF2-40B4-BE49-F238E27FC236}">
                        <a16:creationId xmlns:a16="http://schemas.microsoft.com/office/drawing/2014/main" id="{3607B7F0-B428-790D-CB6F-AE5B29D157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6" name="Rectangle 8768">
                    <a:extLst>
                      <a:ext uri="{FF2B5EF4-FFF2-40B4-BE49-F238E27FC236}">
                        <a16:creationId xmlns:a16="http://schemas.microsoft.com/office/drawing/2014/main" id="{46B8F7A4-87B5-FC57-BC78-A612805C29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7" name="Rectangle 8769">
                    <a:extLst>
                      <a:ext uri="{FF2B5EF4-FFF2-40B4-BE49-F238E27FC236}">
                        <a16:creationId xmlns:a16="http://schemas.microsoft.com/office/drawing/2014/main" id="{9F99C857-62C6-C800-C66C-72B79EFA7D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8" name="Rectangle 8770">
                    <a:extLst>
                      <a:ext uri="{FF2B5EF4-FFF2-40B4-BE49-F238E27FC236}">
                        <a16:creationId xmlns:a16="http://schemas.microsoft.com/office/drawing/2014/main" id="{1A18FBF9-64D7-6EAF-1C79-DD265930CE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39" name="Rectangle 8771">
                    <a:extLst>
                      <a:ext uri="{FF2B5EF4-FFF2-40B4-BE49-F238E27FC236}">
                        <a16:creationId xmlns:a16="http://schemas.microsoft.com/office/drawing/2014/main" id="{9E3D3F24-441A-C342-60C6-197C9944012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40" name="Group 8772">
                  <a:extLst>
                    <a:ext uri="{FF2B5EF4-FFF2-40B4-BE49-F238E27FC236}">
                      <a16:creationId xmlns:a16="http://schemas.microsoft.com/office/drawing/2014/main" id="{7FCE913F-EF9A-4727-B918-ACD58589A1C3}"/>
                    </a:ext>
                  </a:extLst>
                </p:cNvPr>
                <p:cNvGrpSpPr>
                  <a:grpSpLocks/>
                </p:cNvGrpSpPr>
                <p:nvPr/>
              </p:nvGrpSpPr>
              <p:grpSpPr bwMode="auto">
                <a:xfrm>
                  <a:off x="1333" y="1289"/>
                  <a:ext cx="435" cy="87"/>
                  <a:chOff x="1565" y="1434"/>
                  <a:chExt cx="3625" cy="725"/>
                </a:xfrm>
              </p:grpSpPr>
              <p:sp>
                <p:nvSpPr>
                  <p:cNvPr id="41541" name="Rectangle 8773">
                    <a:extLst>
                      <a:ext uri="{FF2B5EF4-FFF2-40B4-BE49-F238E27FC236}">
                        <a16:creationId xmlns:a16="http://schemas.microsoft.com/office/drawing/2014/main" id="{FB49F2E6-1440-1B3C-B524-233040A504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42" name="Rectangle 8774">
                    <a:extLst>
                      <a:ext uri="{FF2B5EF4-FFF2-40B4-BE49-F238E27FC236}">
                        <a16:creationId xmlns:a16="http://schemas.microsoft.com/office/drawing/2014/main" id="{F32098A5-E638-1BB2-3C06-4CD8461195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43" name="Rectangle 8775">
                    <a:extLst>
                      <a:ext uri="{FF2B5EF4-FFF2-40B4-BE49-F238E27FC236}">
                        <a16:creationId xmlns:a16="http://schemas.microsoft.com/office/drawing/2014/main" id="{2C0DAFAC-5F04-BBB8-33AB-0442181F83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44" name="Rectangle 8776">
                    <a:extLst>
                      <a:ext uri="{FF2B5EF4-FFF2-40B4-BE49-F238E27FC236}">
                        <a16:creationId xmlns:a16="http://schemas.microsoft.com/office/drawing/2014/main" id="{54CC6E7C-67E4-AC12-ED31-0A8D62154FF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45" name="Rectangle 8777">
                    <a:extLst>
                      <a:ext uri="{FF2B5EF4-FFF2-40B4-BE49-F238E27FC236}">
                        <a16:creationId xmlns:a16="http://schemas.microsoft.com/office/drawing/2014/main" id="{C4F9A37C-410F-8383-A20A-B108FD1099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46" name="Group 8778">
                  <a:extLst>
                    <a:ext uri="{FF2B5EF4-FFF2-40B4-BE49-F238E27FC236}">
                      <a16:creationId xmlns:a16="http://schemas.microsoft.com/office/drawing/2014/main" id="{B217B79E-2FCB-A2E2-5178-E2356473F731}"/>
                    </a:ext>
                  </a:extLst>
                </p:cNvPr>
                <p:cNvGrpSpPr>
                  <a:grpSpLocks/>
                </p:cNvGrpSpPr>
                <p:nvPr/>
              </p:nvGrpSpPr>
              <p:grpSpPr bwMode="auto">
                <a:xfrm>
                  <a:off x="898" y="1376"/>
                  <a:ext cx="435" cy="87"/>
                  <a:chOff x="1565" y="1434"/>
                  <a:chExt cx="3625" cy="725"/>
                </a:xfrm>
              </p:grpSpPr>
              <p:sp>
                <p:nvSpPr>
                  <p:cNvPr id="41547" name="Rectangle 8779">
                    <a:extLst>
                      <a:ext uri="{FF2B5EF4-FFF2-40B4-BE49-F238E27FC236}">
                        <a16:creationId xmlns:a16="http://schemas.microsoft.com/office/drawing/2014/main" id="{A7402DBB-CC2A-DA3A-B6F4-AE6C7D0CF7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48" name="Rectangle 8780">
                    <a:extLst>
                      <a:ext uri="{FF2B5EF4-FFF2-40B4-BE49-F238E27FC236}">
                        <a16:creationId xmlns:a16="http://schemas.microsoft.com/office/drawing/2014/main" id="{D1925816-966C-919F-0D10-5B9C45A5A9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49" name="Rectangle 8781">
                    <a:extLst>
                      <a:ext uri="{FF2B5EF4-FFF2-40B4-BE49-F238E27FC236}">
                        <a16:creationId xmlns:a16="http://schemas.microsoft.com/office/drawing/2014/main" id="{74C91EDC-6F95-90EC-D146-C266AC3D77A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50" name="Rectangle 8782">
                    <a:extLst>
                      <a:ext uri="{FF2B5EF4-FFF2-40B4-BE49-F238E27FC236}">
                        <a16:creationId xmlns:a16="http://schemas.microsoft.com/office/drawing/2014/main" id="{F018F6BC-3E69-9DA5-349D-E50134005C8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51" name="Rectangle 8783">
                    <a:extLst>
                      <a:ext uri="{FF2B5EF4-FFF2-40B4-BE49-F238E27FC236}">
                        <a16:creationId xmlns:a16="http://schemas.microsoft.com/office/drawing/2014/main" id="{79FD3732-74E6-BC2B-6A99-8793AD1ABD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52" name="Group 8784">
                  <a:extLst>
                    <a:ext uri="{FF2B5EF4-FFF2-40B4-BE49-F238E27FC236}">
                      <a16:creationId xmlns:a16="http://schemas.microsoft.com/office/drawing/2014/main" id="{56920B79-83C8-8690-6E80-528F64F6042A}"/>
                    </a:ext>
                  </a:extLst>
                </p:cNvPr>
                <p:cNvGrpSpPr>
                  <a:grpSpLocks/>
                </p:cNvGrpSpPr>
                <p:nvPr/>
              </p:nvGrpSpPr>
              <p:grpSpPr bwMode="auto">
                <a:xfrm>
                  <a:off x="1333" y="1376"/>
                  <a:ext cx="435" cy="87"/>
                  <a:chOff x="1565" y="1434"/>
                  <a:chExt cx="3625" cy="725"/>
                </a:xfrm>
              </p:grpSpPr>
              <p:sp>
                <p:nvSpPr>
                  <p:cNvPr id="41553" name="Rectangle 8785">
                    <a:extLst>
                      <a:ext uri="{FF2B5EF4-FFF2-40B4-BE49-F238E27FC236}">
                        <a16:creationId xmlns:a16="http://schemas.microsoft.com/office/drawing/2014/main" id="{B02E0686-F1E6-24CB-48D3-A60A89A14F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54" name="Rectangle 8786">
                    <a:extLst>
                      <a:ext uri="{FF2B5EF4-FFF2-40B4-BE49-F238E27FC236}">
                        <a16:creationId xmlns:a16="http://schemas.microsoft.com/office/drawing/2014/main" id="{1FF8CA99-E91B-DB1D-3C34-6F63A9DE01E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55" name="Rectangle 8787">
                    <a:extLst>
                      <a:ext uri="{FF2B5EF4-FFF2-40B4-BE49-F238E27FC236}">
                        <a16:creationId xmlns:a16="http://schemas.microsoft.com/office/drawing/2014/main" id="{2A31A986-E1F9-26F5-C60E-A988F2D31EB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56" name="Rectangle 8788">
                    <a:extLst>
                      <a:ext uri="{FF2B5EF4-FFF2-40B4-BE49-F238E27FC236}">
                        <a16:creationId xmlns:a16="http://schemas.microsoft.com/office/drawing/2014/main" id="{06D4099A-8287-E0CC-D065-995B62E606A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57" name="Rectangle 8789">
                    <a:extLst>
                      <a:ext uri="{FF2B5EF4-FFF2-40B4-BE49-F238E27FC236}">
                        <a16:creationId xmlns:a16="http://schemas.microsoft.com/office/drawing/2014/main" id="{865E7AD3-AAA2-DDC2-2B0F-DB3871B5779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558" name="Rectangle 8790">
                <a:extLst>
                  <a:ext uri="{FF2B5EF4-FFF2-40B4-BE49-F238E27FC236}">
                    <a16:creationId xmlns:a16="http://schemas.microsoft.com/office/drawing/2014/main" id="{526C99DC-9CAE-2C19-B612-87CF6EE092A5}"/>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59" name="Group 8791">
              <a:extLst>
                <a:ext uri="{FF2B5EF4-FFF2-40B4-BE49-F238E27FC236}">
                  <a16:creationId xmlns:a16="http://schemas.microsoft.com/office/drawing/2014/main" id="{2EF3F0D0-E75F-C025-8324-C4D7D60525ED}"/>
                </a:ext>
              </a:extLst>
            </p:cNvPr>
            <p:cNvGrpSpPr>
              <a:grpSpLocks/>
            </p:cNvGrpSpPr>
            <p:nvPr/>
          </p:nvGrpSpPr>
          <p:grpSpPr bwMode="auto">
            <a:xfrm>
              <a:off x="3591" y="2521"/>
              <a:ext cx="682" cy="682"/>
              <a:chOff x="898" y="593"/>
              <a:chExt cx="870" cy="870"/>
            </a:xfrm>
          </p:grpSpPr>
          <p:grpSp>
            <p:nvGrpSpPr>
              <p:cNvPr id="41560" name="Group 8792">
                <a:extLst>
                  <a:ext uri="{FF2B5EF4-FFF2-40B4-BE49-F238E27FC236}">
                    <a16:creationId xmlns:a16="http://schemas.microsoft.com/office/drawing/2014/main" id="{1CE50B4C-2761-3AD6-9338-F62A9E0930EE}"/>
                  </a:ext>
                </a:extLst>
              </p:cNvPr>
              <p:cNvGrpSpPr>
                <a:grpSpLocks/>
              </p:cNvGrpSpPr>
              <p:nvPr/>
            </p:nvGrpSpPr>
            <p:grpSpPr bwMode="auto">
              <a:xfrm>
                <a:off x="898" y="593"/>
                <a:ext cx="870" cy="870"/>
                <a:chOff x="898" y="593"/>
                <a:chExt cx="870" cy="870"/>
              </a:xfrm>
            </p:grpSpPr>
            <p:grpSp>
              <p:nvGrpSpPr>
                <p:cNvPr id="41561" name="Group 8793">
                  <a:extLst>
                    <a:ext uri="{FF2B5EF4-FFF2-40B4-BE49-F238E27FC236}">
                      <a16:creationId xmlns:a16="http://schemas.microsoft.com/office/drawing/2014/main" id="{861A574E-96A3-4CEE-2A24-471339179663}"/>
                    </a:ext>
                  </a:extLst>
                </p:cNvPr>
                <p:cNvGrpSpPr>
                  <a:grpSpLocks/>
                </p:cNvGrpSpPr>
                <p:nvPr/>
              </p:nvGrpSpPr>
              <p:grpSpPr bwMode="auto">
                <a:xfrm>
                  <a:off x="898" y="593"/>
                  <a:ext cx="435" cy="87"/>
                  <a:chOff x="1565" y="1434"/>
                  <a:chExt cx="3625" cy="725"/>
                </a:xfrm>
              </p:grpSpPr>
              <p:sp>
                <p:nvSpPr>
                  <p:cNvPr id="41562" name="Rectangle 8794">
                    <a:extLst>
                      <a:ext uri="{FF2B5EF4-FFF2-40B4-BE49-F238E27FC236}">
                        <a16:creationId xmlns:a16="http://schemas.microsoft.com/office/drawing/2014/main" id="{D8A6E8F3-013F-BF95-9154-5D91CA18A3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63" name="Rectangle 8795">
                    <a:extLst>
                      <a:ext uri="{FF2B5EF4-FFF2-40B4-BE49-F238E27FC236}">
                        <a16:creationId xmlns:a16="http://schemas.microsoft.com/office/drawing/2014/main" id="{39D5A96C-C036-12A3-6D5B-42E6CD495F5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64" name="Rectangle 8796">
                    <a:extLst>
                      <a:ext uri="{FF2B5EF4-FFF2-40B4-BE49-F238E27FC236}">
                        <a16:creationId xmlns:a16="http://schemas.microsoft.com/office/drawing/2014/main" id="{8D3F1F8A-62BB-BF7B-C178-20713420EC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65" name="Rectangle 8797">
                    <a:extLst>
                      <a:ext uri="{FF2B5EF4-FFF2-40B4-BE49-F238E27FC236}">
                        <a16:creationId xmlns:a16="http://schemas.microsoft.com/office/drawing/2014/main" id="{334093B8-39F4-279D-0793-51261B31F5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66" name="Rectangle 8798">
                    <a:extLst>
                      <a:ext uri="{FF2B5EF4-FFF2-40B4-BE49-F238E27FC236}">
                        <a16:creationId xmlns:a16="http://schemas.microsoft.com/office/drawing/2014/main" id="{5B16D819-7A77-9264-AAFA-8C214B5E3CC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67" name="Group 8799">
                  <a:extLst>
                    <a:ext uri="{FF2B5EF4-FFF2-40B4-BE49-F238E27FC236}">
                      <a16:creationId xmlns:a16="http://schemas.microsoft.com/office/drawing/2014/main" id="{7D390D5B-BAD7-8BCC-D51E-3EC996F64AD6}"/>
                    </a:ext>
                  </a:extLst>
                </p:cNvPr>
                <p:cNvGrpSpPr>
                  <a:grpSpLocks/>
                </p:cNvGrpSpPr>
                <p:nvPr/>
              </p:nvGrpSpPr>
              <p:grpSpPr bwMode="auto">
                <a:xfrm>
                  <a:off x="1333" y="593"/>
                  <a:ext cx="435" cy="87"/>
                  <a:chOff x="1565" y="1434"/>
                  <a:chExt cx="3625" cy="725"/>
                </a:xfrm>
              </p:grpSpPr>
              <p:sp>
                <p:nvSpPr>
                  <p:cNvPr id="41568" name="Rectangle 8800">
                    <a:extLst>
                      <a:ext uri="{FF2B5EF4-FFF2-40B4-BE49-F238E27FC236}">
                        <a16:creationId xmlns:a16="http://schemas.microsoft.com/office/drawing/2014/main" id="{DB6AEC4E-2258-5F90-5A61-82EC5FFD5B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69" name="Rectangle 8801">
                    <a:extLst>
                      <a:ext uri="{FF2B5EF4-FFF2-40B4-BE49-F238E27FC236}">
                        <a16:creationId xmlns:a16="http://schemas.microsoft.com/office/drawing/2014/main" id="{74505687-0595-03FD-0B15-A37E1440A1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70" name="Rectangle 8802">
                    <a:extLst>
                      <a:ext uri="{FF2B5EF4-FFF2-40B4-BE49-F238E27FC236}">
                        <a16:creationId xmlns:a16="http://schemas.microsoft.com/office/drawing/2014/main" id="{11265636-A428-D2D7-AB70-14024E07731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71" name="Rectangle 8803">
                    <a:extLst>
                      <a:ext uri="{FF2B5EF4-FFF2-40B4-BE49-F238E27FC236}">
                        <a16:creationId xmlns:a16="http://schemas.microsoft.com/office/drawing/2014/main" id="{1CF628A2-79C4-E5F6-5A8B-ACAA754500D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72" name="Rectangle 8804">
                    <a:extLst>
                      <a:ext uri="{FF2B5EF4-FFF2-40B4-BE49-F238E27FC236}">
                        <a16:creationId xmlns:a16="http://schemas.microsoft.com/office/drawing/2014/main" id="{9F2B1EC1-1F0C-9530-E1A7-8E12DECC2E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73" name="Group 8805">
                  <a:extLst>
                    <a:ext uri="{FF2B5EF4-FFF2-40B4-BE49-F238E27FC236}">
                      <a16:creationId xmlns:a16="http://schemas.microsoft.com/office/drawing/2014/main" id="{61F1B010-1CC3-678C-3ACA-F32FA11EE771}"/>
                    </a:ext>
                  </a:extLst>
                </p:cNvPr>
                <p:cNvGrpSpPr>
                  <a:grpSpLocks/>
                </p:cNvGrpSpPr>
                <p:nvPr/>
              </p:nvGrpSpPr>
              <p:grpSpPr bwMode="auto">
                <a:xfrm>
                  <a:off x="898" y="680"/>
                  <a:ext cx="435" cy="87"/>
                  <a:chOff x="1565" y="1434"/>
                  <a:chExt cx="3625" cy="725"/>
                </a:xfrm>
              </p:grpSpPr>
              <p:sp>
                <p:nvSpPr>
                  <p:cNvPr id="41574" name="Rectangle 8806">
                    <a:extLst>
                      <a:ext uri="{FF2B5EF4-FFF2-40B4-BE49-F238E27FC236}">
                        <a16:creationId xmlns:a16="http://schemas.microsoft.com/office/drawing/2014/main" id="{95D36E30-DAD1-5B54-05E0-A36613AD1B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75" name="Rectangle 8807">
                    <a:extLst>
                      <a:ext uri="{FF2B5EF4-FFF2-40B4-BE49-F238E27FC236}">
                        <a16:creationId xmlns:a16="http://schemas.microsoft.com/office/drawing/2014/main" id="{F9A9F5FC-4A07-95CA-8486-69D46C2F439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76" name="Rectangle 8808">
                    <a:extLst>
                      <a:ext uri="{FF2B5EF4-FFF2-40B4-BE49-F238E27FC236}">
                        <a16:creationId xmlns:a16="http://schemas.microsoft.com/office/drawing/2014/main" id="{A9E03FE7-ED32-6B21-0EB1-76862FBECEA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77" name="Rectangle 8809">
                    <a:extLst>
                      <a:ext uri="{FF2B5EF4-FFF2-40B4-BE49-F238E27FC236}">
                        <a16:creationId xmlns:a16="http://schemas.microsoft.com/office/drawing/2014/main" id="{22BED1B7-E745-B33D-3C2F-B6AACA204AD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78" name="Rectangle 8810">
                    <a:extLst>
                      <a:ext uri="{FF2B5EF4-FFF2-40B4-BE49-F238E27FC236}">
                        <a16:creationId xmlns:a16="http://schemas.microsoft.com/office/drawing/2014/main" id="{D424C2BC-5E78-89A3-8398-B4913EB3E2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79" name="Group 8811">
                  <a:extLst>
                    <a:ext uri="{FF2B5EF4-FFF2-40B4-BE49-F238E27FC236}">
                      <a16:creationId xmlns:a16="http://schemas.microsoft.com/office/drawing/2014/main" id="{A4D1376B-564A-FC66-F6C2-B55C2111574D}"/>
                    </a:ext>
                  </a:extLst>
                </p:cNvPr>
                <p:cNvGrpSpPr>
                  <a:grpSpLocks/>
                </p:cNvGrpSpPr>
                <p:nvPr/>
              </p:nvGrpSpPr>
              <p:grpSpPr bwMode="auto">
                <a:xfrm>
                  <a:off x="1333" y="680"/>
                  <a:ext cx="435" cy="87"/>
                  <a:chOff x="1565" y="1434"/>
                  <a:chExt cx="3625" cy="725"/>
                </a:xfrm>
              </p:grpSpPr>
              <p:sp>
                <p:nvSpPr>
                  <p:cNvPr id="41580" name="Rectangle 8812">
                    <a:extLst>
                      <a:ext uri="{FF2B5EF4-FFF2-40B4-BE49-F238E27FC236}">
                        <a16:creationId xmlns:a16="http://schemas.microsoft.com/office/drawing/2014/main" id="{9AAABF0B-5D22-BA14-B6F2-B7C15F1DA3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81" name="Rectangle 8813">
                    <a:extLst>
                      <a:ext uri="{FF2B5EF4-FFF2-40B4-BE49-F238E27FC236}">
                        <a16:creationId xmlns:a16="http://schemas.microsoft.com/office/drawing/2014/main" id="{FCD2ACFF-83C9-5381-FD50-37E328F658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82" name="Rectangle 8814">
                    <a:extLst>
                      <a:ext uri="{FF2B5EF4-FFF2-40B4-BE49-F238E27FC236}">
                        <a16:creationId xmlns:a16="http://schemas.microsoft.com/office/drawing/2014/main" id="{CF04EFE6-376B-F5FE-F6F5-9E237D687C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83" name="Rectangle 8815">
                    <a:extLst>
                      <a:ext uri="{FF2B5EF4-FFF2-40B4-BE49-F238E27FC236}">
                        <a16:creationId xmlns:a16="http://schemas.microsoft.com/office/drawing/2014/main" id="{1E329DD6-10B2-90AC-A9ED-1059E2733C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84" name="Rectangle 8816">
                    <a:extLst>
                      <a:ext uri="{FF2B5EF4-FFF2-40B4-BE49-F238E27FC236}">
                        <a16:creationId xmlns:a16="http://schemas.microsoft.com/office/drawing/2014/main" id="{58464124-BC33-B1AE-F7C0-761F907E8A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85" name="Group 8817">
                  <a:extLst>
                    <a:ext uri="{FF2B5EF4-FFF2-40B4-BE49-F238E27FC236}">
                      <a16:creationId xmlns:a16="http://schemas.microsoft.com/office/drawing/2014/main" id="{FC9FCB79-F4D0-A6FB-0DA0-7FF1D4260B9A}"/>
                    </a:ext>
                  </a:extLst>
                </p:cNvPr>
                <p:cNvGrpSpPr>
                  <a:grpSpLocks/>
                </p:cNvGrpSpPr>
                <p:nvPr/>
              </p:nvGrpSpPr>
              <p:grpSpPr bwMode="auto">
                <a:xfrm>
                  <a:off x="898" y="767"/>
                  <a:ext cx="435" cy="87"/>
                  <a:chOff x="1565" y="1434"/>
                  <a:chExt cx="3625" cy="725"/>
                </a:xfrm>
              </p:grpSpPr>
              <p:sp>
                <p:nvSpPr>
                  <p:cNvPr id="41586" name="Rectangle 8818">
                    <a:extLst>
                      <a:ext uri="{FF2B5EF4-FFF2-40B4-BE49-F238E27FC236}">
                        <a16:creationId xmlns:a16="http://schemas.microsoft.com/office/drawing/2014/main" id="{DEB30660-D35B-7BB4-0670-B6882BEC6B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87" name="Rectangle 8819">
                    <a:extLst>
                      <a:ext uri="{FF2B5EF4-FFF2-40B4-BE49-F238E27FC236}">
                        <a16:creationId xmlns:a16="http://schemas.microsoft.com/office/drawing/2014/main" id="{08A3A765-9412-7524-67BA-228125CB39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88" name="Rectangle 8820">
                    <a:extLst>
                      <a:ext uri="{FF2B5EF4-FFF2-40B4-BE49-F238E27FC236}">
                        <a16:creationId xmlns:a16="http://schemas.microsoft.com/office/drawing/2014/main" id="{CB2E4C9C-F50C-2DFA-9F2B-0B4A5AA63E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89" name="Rectangle 8821">
                    <a:extLst>
                      <a:ext uri="{FF2B5EF4-FFF2-40B4-BE49-F238E27FC236}">
                        <a16:creationId xmlns:a16="http://schemas.microsoft.com/office/drawing/2014/main" id="{F9C76CE0-1064-DA4F-22EA-E892C61A24E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90" name="Rectangle 8822">
                    <a:extLst>
                      <a:ext uri="{FF2B5EF4-FFF2-40B4-BE49-F238E27FC236}">
                        <a16:creationId xmlns:a16="http://schemas.microsoft.com/office/drawing/2014/main" id="{C1B66DDD-5B39-83D9-FDC9-D7C64201F8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91" name="Group 8823">
                  <a:extLst>
                    <a:ext uri="{FF2B5EF4-FFF2-40B4-BE49-F238E27FC236}">
                      <a16:creationId xmlns:a16="http://schemas.microsoft.com/office/drawing/2014/main" id="{AAE68D0A-AFDE-6F88-9D14-6499F0DE0AAA}"/>
                    </a:ext>
                  </a:extLst>
                </p:cNvPr>
                <p:cNvGrpSpPr>
                  <a:grpSpLocks/>
                </p:cNvGrpSpPr>
                <p:nvPr/>
              </p:nvGrpSpPr>
              <p:grpSpPr bwMode="auto">
                <a:xfrm>
                  <a:off x="1333" y="767"/>
                  <a:ext cx="435" cy="87"/>
                  <a:chOff x="1565" y="1434"/>
                  <a:chExt cx="3625" cy="725"/>
                </a:xfrm>
              </p:grpSpPr>
              <p:sp>
                <p:nvSpPr>
                  <p:cNvPr id="41592" name="Rectangle 8824">
                    <a:extLst>
                      <a:ext uri="{FF2B5EF4-FFF2-40B4-BE49-F238E27FC236}">
                        <a16:creationId xmlns:a16="http://schemas.microsoft.com/office/drawing/2014/main" id="{49B9316E-EC32-6BA2-E881-CC3389F78D3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93" name="Rectangle 8825">
                    <a:extLst>
                      <a:ext uri="{FF2B5EF4-FFF2-40B4-BE49-F238E27FC236}">
                        <a16:creationId xmlns:a16="http://schemas.microsoft.com/office/drawing/2014/main" id="{AE9D8446-68CA-089F-E3BF-4F2C741BAA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94" name="Rectangle 8826">
                    <a:extLst>
                      <a:ext uri="{FF2B5EF4-FFF2-40B4-BE49-F238E27FC236}">
                        <a16:creationId xmlns:a16="http://schemas.microsoft.com/office/drawing/2014/main" id="{CFE8627F-E63B-E5E8-9D66-BAF9D037D1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95" name="Rectangle 8827">
                    <a:extLst>
                      <a:ext uri="{FF2B5EF4-FFF2-40B4-BE49-F238E27FC236}">
                        <a16:creationId xmlns:a16="http://schemas.microsoft.com/office/drawing/2014/main" id="{9EB861C2-3A42-41DF-57A8-E86DF083F3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96" name="Rectangle 8828">
                    <a:extLst>
                      <a:ext uri="{FF2B5EF4-FFF2-40B4-BE49-F238E27FC236}">
                        <a16:creationId xmlns:a16="http://schemas.microsoft.com/office/drawing/2014/main" id="{E2BA2E23-C454-DBCC-9F1D-27495F3D74E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597" name="Group 8829">
                  <a:extLst>
                    <a:ext uri="{FF2B5EF4-FFF2-40B4-BE49-F238E27FC236}">
                      <a16:creationId xmlns:a16="http://schemas.microsoft.com/office/drawing/2014/main" id="{C8C6A481-4642-A3DE-C61E-F1EE93B9BF2E}"/>
                    </a:ext>
                  </a:extLst>
                </p:cNvPr>
                <p:cNvGrpSpPr>
                  <a:grpSpLocks/>
                </p:cNvGrpSpPr>
                <p:nvPr/>
              </p:nvGrpSpPr>
              <p:grpSpPr bwMode="auto">
                <a:xfrm>
                  <a:off x="898" y="854"/>
                  <a:ext cx="435" cy="87"/>
                  <a:chOff x="1565" y="1434"/>
                  <a:chExt cx="3625" cy="725"/>
                </a:xfrm>
              </p:grpSpPr>
              <p:sp>
                <p:nvSpPr>
                  <p:cNvPr id="41598" name="Rectangle 8830">
                    <a:extLst>
                      <a:ext uri="{FF2B5EF4-FFF2-40B4-BE49-F238E27FC236}">
                        <a16:creationId xmlns:a16="http://schemas.microsoft.com/office/drawing/2014/main" id="{9666E4AE-A3F0-BDC7-57B6-5C41514EF15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599" name="Rectangle 8831">
                    <a:extLst>
                      <a:ext uri="{FF2B5EF4-FFF2-40B4-BE49-F238E27FC236}">
                        <a16:creationId xmlns:a16="http://schemas.microsoft.com/office/drawing/2014/main" id="{1A5B8F28-6E0B-C34B-9E9D-13E43E798A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0" name="Rectangle 8832">
                    <a:extLst>
                      <a:ext uri="{FF2B5EF4-FFF2-40B4-BE49-F238E27FC236}">
                        <a16:creationId xmlns:a16="http://schemas.microsoft.com/office/drawing/2014/main" id="{6AC0C1F3-AC6A-1D77-101F-B1B8B8DAA7B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1" name="Rectangle 8833">
                    <a:extLst>
                      <a:ext uri="{FF2B5EF4-FFF2-40B4-BE49-F238E27FC236}">
                        <a16:creationId xmlns:a16="http://schemas.microsoft.com/office/drawing/2014/main" id="{869D7FB5-3ADC-D6C1-65C1-5763D1E77FA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2" name="Rectangle 8834">
                    <a:extLst>
                      <a:ext uri="{FF2B5EF4-FFF2-40B4-BE49-F238E27FC236}">
                        <a16:creationId xmlns:a16="http://schemas.microsoft.com/office/drawing/2014/main" id="{46BB3866-F37E-FE15-F48A-7A8F088826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03" name="Group 8835">
                  <a:extLst>
                    <a:ext uri="{FF2B5EF4-FFF2-40B4-BE49-F238E27FC236}">
                      <a16:creationId xmlns:a16="http://schemas.microsoft.com/office/drawing/2014/main" id="{12154B71-2E4A-132C-B41A-477FD2B2C142}"/>
                    </a:ext>
                  </a:extLst>
                </p:cNvPr>
                <p:cNvGrpSpPr>
                  <a:grpSpLocks/>
                </p:cNvGrpSpPr>
                <p:nvPr/>
              </p:nvGrpSpPr>
              <p:grpSpPr bwMode="auto">
                <a:xfrm>
                  <a:off x="1333" y="854"/>
                  <a:ext cx="435" cy="87"/>
                  <a:chOff x="1565" y="1434"/>
                  <a:chExt cx="3625" cy="725"/>
                </a:xfrm>
              </p:grpSpPr>
              <p:sp>
                <p:nvSpPr>
                  <p:cNvPr id="41604" name="Rectangle 8836">
                    <a:extLst>
                      <a:ext uri="{FF2B5EF4-FFF2-40B4-BE49-F238E27FC236}">
                        <a16:creationId xmlns:a16="http://schemas.microsoft.com/office/drawing/2014/main" id="{0A490F95-E5DF-2D78-AC1E-27E9C8FDDE9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5" name="Rectangle 8837">
                    <a:extLst>
                      <a:ext uri="{FF2B5EF4-FFF2-40B4-BE49-F238E27FC236}">
                        <a16:creationId xmlns:a16="http://schemas.microsoft.com/office/drawing/2014/main" id="{8776C3CC-B26C-45E5-14DB-1825A80AB3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6" name="Rectangle 8838">
                    <a:extLst>
                      <a:ext uri="{FF2B5EF4-FFF2-40B4-BE49-F238E27FC236}">
                        <a16:creationId xmlns:a16="http://schemas.microsoft.com/office/drawing/2014/main" id="{C8B19FBC-397A-C150-9423-38D124020A0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7" name="Rectangle 8839">
                    <a:extLst>
                      <a:ext uri="{FF2B5EF4-FFF2-40B4-BE49-F238E27FC236}">
                        <a16:creationId xmlns:a16="http://schemas.microsoft.com/office/drawing/2014/main" id="{9C9F4D48-CF9E-B73E-213F-CB0A2E98ABA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8" name="Rectangle 8840">
                    <a:extLst>
                      <a:ext uri="{FF2B5EF4-FFF2-40B4-BE49-F238E27FC236}">
                        <a16:creationId xmlns:a16="http://schemas.microsoft.com/office/drawing/2014/main" id="{F1FDEAC0-EFD9-ED4F-2303-D67771E8BD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09" name="Group 8841">
                  <a:extLst>
                    <a:ext uri="{FF2B5EF4-FFF2-40B4-BE49-F238E27FC236}">
                      <a16:creationId xmlns:a16="http://schemas.microsoft.com/office/drawing/2014/main" id="{AACCBFB8-F6E5-34C5-BCBE-9907F8B189BC}"/>
                    </a:ext>
                  </a:extLst>
                </p:cNvPr>
                <p:cNvGrpSpPr>
                  <a:grpSpLocks/>
                </p:cNvGrpSpPr>
                <p:nvPr/>
              </p:nvGrpSpPr>
              <p:grpSpPr bwMode="auto">
                <a:xfrm>
                  <a:off x="898" y="941"/>
                  <a:ext cx="435" cy="87"/>
                  <a:chOff x="1565" y="1434"/>
                  <a:chExt cx="3625" cy="725"/>
                </a:xfrm>
              </p:grpSpPr>
              <p:sp>
                <p:nvSpPr>
                  <p:cNvPr id="41610" name="Rectangle 8842">
                    <a:extLst>
                      <a:ext uri="{FF2B5EF4-FFF2-40B4-BE49-F238E27FC236}">
                        <a16:creationId xmlns:a16="http://schemas.microsoft.com/office/drawing/2014/main" id="{3483BCB4-B0E8-C176-E511-93D02DC352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11" name="Rectangle 8843">
                    <a:extLst>
                      <a:ext uri="{FF2B5EF4-FFF2-40B4-BE49-F238E27FC236}">
                        <a16:creationId xmlns:a16="http://schemas.microsoft.com/office/drawing/2014/main" id="{346B81AA-8673-C37C-41DE-6CD32B8A182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12" name="Rectangle 8844">
                    <a:extLst>
                      <a:ext uri="{FF2B5EF4-FFF2-40B4-BE49-F238E27FC236}">
                        <a16:creationId xmlns:a16="http://schemas.microsoft.com/office/drawing/2014/main" id="{8463ACF3-50AF-461C-F1A2-16A546A885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13" name="Rectangle 8845">
                    <a:extLst>
                      <a:ext uri="{FF2B5EF4-FFF2-40B4-BE49-F238E27FC236}">
                        <a16:creationId xmlns:a16="http://schemas.microsoft.com/office/drawing/2014/main" id="{C5D1D1B9-294F-75D9-E017-0F523EA8CC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14" name="Rectangle 8846">
                    <a:extLst>
                      <a:ext uri="{FF2B5EF4-FFF2-40B4-BE49-F238E27FC236}">
                        <a16:creationId xmlns:a16="http://schemas.microsoft.com/office/drawing/2014/main" id="{3B3DE966-D49A-C723-DD6E-AFC7C7BBE3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15" name="Group 8847">
                  <a:extLst>
                    <a:ext uri="{FF2B5EF4-FFF2-40B4-BE49-F238E27FC236}">
                      <a16:creationId xmlns:a16="http://schemas.microsoft.com/office/drawing/2014/main" id="{FD55CE3C-F848-0B8E-9CDF-86A66B46E440}"/>
                    </a:ext>
                  </a:extLst>
                </p:cNvPr>
                <p:cNvGrpSpPr>
                  <a:grpSpLocks/>
                </p:cNvGrpSpPr>
                <p:nvPr/>
              </p:nvGrpSpPr>
              <p:grpSpPr bwMode="auto">
                <a:xfrm>
                  <a:off x="1333" y="941"/>
                  <a:ext cx="435" cy="87"/>
                  <a:chOff x="1565" y="1434"/>
                  <a:chExt cx="3625" cy="725"/>
                </a:xfrm>
              </p:grpSpPr>
              <p:sp>
                <p:nvSpPr>
                  <p:cNvPr id="41616" name="Rectangle 8848">
                    <a:extLst>
                      <a:ext uri="{FF2B5EF4-FFF2-40B4-BE49-F238E27FC236}">
                        <a16:creationId xmlns:a16="http://schemas.microsoft.com/office/drawing/2014/main" id="{2BF42FB6-285E-8308-9172-9767BEFF20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17" name="Rectangle 8849">
                    <a:extLst>
                      <a:ext uri="{FF2B5EF4-FFF2-40B4-BE49-F238E27FC236}">
                        <a16:creationId xmlns:a16="http://schemas.microsoft.com/office/drawing/2014/main" id="{BC86133F-E8AB-D57E-42D8-660E9AE674E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18" name="Rectangle 8850">
                    <a:extLst>
                      <a:ext uri="{FF2B5EF4-FFF2-40B4-BE49-F238E27FC236}">
                        <a16:creationId xmlns:a16="http://schemas.microsoft.com/office/drawing/2014/main" id="{7FC15EBA-CB67-B982-2A1A-682DA47CD56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19" name="Rectangle 8851">
                    <a:extLst>
                      <a:ext uri="{FF2B5EF4-FFF2-40B4-BE49-F238E27FC236}">
                        <a16:creationId xmlns:a16="http://schemas.microsoft.com/office/drawing/2014/main" id="{12AC2897-9106-2DC1-0033-5F947E187FA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20" name="Rectangle 8852">
                    <a:extLst>
                      <a:ext uri="{FF2B5EF4-FFF2-40B4-BE49-F238E27FC236}">
                        <a16:creationId xmlns:a16="http://schemas.microsoft.com/office/drawing/2014/main" id="{B7DCAA96-AFDF-368E-4296-C2672719CB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21" name="Group 8853">
                  <a:extLst>
                    <a:ext uri="{FF2B5EF4-FFF2-40B4-BE49-F238E27FC236}">
                      <a16:creationId xmlns:a16="http://schemas.microsoft.com/office/drawing/2014/main" id="{63353086-B2C1-85A1-0F8F-6A63F2482E8E}"/>
                    </a:ext>
                  </a:extLst>
                </p:cNvPr>
                <p:cNvGrpSpPr>
                  <a:grpSpLocks/>
                </p:cNvGrpSpPr>
                <p:nvPr/>
              </p:nvGrpSpPr>
              <p:grpSpPr bwMode="auto">
                <a:xfrm>
                  <a:off x="898" y="1028"/>
                  <a:ext cx="435" cy="87"/>
                  <a:chOff x="1565" y="1434"/>
                  <a:chExt cx="3625" cy="725"/>
                </a:xfrm>
              </p:grpSpPr>
              <p:sp>
                <p:nvSpPr>
                  <p:cNvPr id="41622" name="Rectangle 8854">
                    <a:extLst>
                      <a:ext uri="{FF2B5EF4-FFF2-40B4-BE49-F238E27FC236}">
                        <a16:creationId xmlns:a16="http://schemas.microsoft.com/office/drawing/2014/main" id="{8E3D8ACE-EBA2-393C-9639-E876D10E6F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23" name="Rectangle 8855">
                    <a:extLst>
                      <a:ext uri="{FF2B5EF4-FFF2-40B4-BE49-F238E27FC236}">
                        <a16:creationId xmlns:a16="http://schemas.microsoft.com/office/drawing/2014/main" id="{15E75CBD-1B09-F4B8-B300-4418B67565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24" name="Rectangle 8856">
                    <a:extLst>
                      <a:ext uri="{FF2B5EF4-FFF2-40B4-BE49-F238E27FC236}">
                        <a16:creationId xmlns:a16="http://schemas.microsoft.com/office/drawing/2014/main" id="{9304B8ED-A6E8-D4B4-9834-F4E0B4350CF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25" name="Rectangle 8857">
                    <a:extLst>
                      <a:ext uri="{FF2B5EF4-FFF2-40B4-BE49-F238E27FC236}">
                        <a16:creationId xmlns:a16="http://schemas.microsoft.com/office/drawing/2014/main" id="{D22123D8-9084-68BB-EF5B-30AFAB61C9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26" name="Rectangle 8858">
                    <a:extLst>
                      <a:ext uri="{FF2B5EF4-FFF2-40B4-BE49-F238E27FC236}">
                        <a16:creationId xmlns:a16="http://schemas.microsoft.com/office/drawing/2014/main" id="{B38A3A47-6541-D63A-8BAD-2A4CF8B3DD9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27" name="Group 8859">
                  <a:extLst>
                    <a:ext uri="{FF2B5EF4-FFF2-40B4-BE49-F238E27FC236}">
                      <a16:creationId xmlns:a16="http://schemas.microsoft.com/office/drawing/2014/main" id="{1DC45E76-D065-FDB8-DBD9-8427D913D495}"/>
                    </a:ext>
                  </a:extLst>
                </p:cNvPr>
                <p:cNvGrpSpPr>
                  <a:grpSpLocks/>
                </p:cNvGrpSpPr>
                <p:nvPr/>
              </p:nvGrpSpPr>
              <p:grpSpPr bwMode="auto">
                <a:xfrm>
                  <a:off x="1333" y="1028"/>
                  <a:ext cx="435" cy="87"/>
                  <a:chOff x="1565" y="1434"/>
                  <a:chExt cx="3625" cy="725"/>
                </a:xfrm>
              </p:grpSpPr>
              <p:sp>
                <p:nvSpPr>
                  <p:cNvPr id="41628" name="Rectangle 8860">
                    <a:extLst>
                      <a:ext uri="{FF2B5EF4-FFF2-40B4-BE49-F238E27FC236}">
                        <a16:creationId xmlns:a16="http://schemas.microsoft.com/office/drawing/2014/main" id="{D81D278F-F416-5A6E-3F54-217CF344DC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29" name="Rectangle 8861">
                    <a:extLst>
                      <a:ext uri="{FF2B5EF4-FFF2-40B4-BE49-F238E27FC236}">
                        <a16:creationId xmlns:a16="http://schemas.microsoft.com/office/drawing/2014/main" id="{31AFAC39-EFB2-EB65-D53C-3DA651020A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30" name="Rectangle 8862">
                    <a:extLst>
                      <a:ext uri="{FF2B5EF4-FFF2-40B4-BE49-F238E27FC236}">
                        <a16:creationId xmlns:a16="http://schemas.microsoft.com/office/drawing/2014/main" id="{BD806046-0BA7-2D9A-67EC-0ADC67EF61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31" name="Rectangle 8863">
                    <a:extLst>
                      <a:ext uri="{FF2B5EF4-FFF2-40B4-BE49-F238E27FC236}">
                        <a16:creationId xmlns:a16="http://schemas.microsoft.com/office/drawing/2014/main" id="{F1511027-41A8-10BA-91FE-3817D8805C9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32" name="Rectangle 8864">
                    <a:extLst>
                      <a:ext uri="{FF2B5EF4-FFF2-40B4-BE49-F238E27FC236}">
                        <a16:creationId xmlns:a16="http://schemas.microsoft.com/office/drawing/2014/main" id="{339ABBAB-E18E-96E3-7002-010179C5C1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33" name="Group 8865">
                  <a:extLst>
                    <a:ext uri="{FF2B5EF4-FFF2-40B4-BE49-F238E27FC236}">
                      <a16:creationId xmlns:a16="http://schemas.microsoft.com/office/drawing/2014/main" id="{84A9FD75-C5F7-E153-DCBA-90997E2D8839}"/>
                    </a:ext>
                  </a:extLst>
                </p:cNvPr>
                <p:cNvGrpSpPr>
                  <a:grpSpLocks/>
                </p:cNvGrpSpPr>
                <p:nvPr/>
              </p:nvGrpSpPr>
              <p:grpSpPr bwMode="auto">
                <a:xfrm>
                  <a:off x="898" y="1115"/>
                  <a:ext cx="435" cy="87"/>
                  <a:chOff x="1565" y="1434"/>
                  <a:chExt cx="3625" cy="725"/>
                </a:xfrm>
              </p:grpSpPr>
              <p:sp>
                <p:nvSpPr>
                  <p:cNvPr id="41634" name="Rectangle 8866">
                    <a:extLst>
                      <a:ext uri="{FF2B5EF4-FFF2-40B4-BE49-F238E27FC236}">
                        <a16:creationId xmlns:a16="http://schemas.microsoft.com/office/drawing/2014/main" id="{B7AEBF38-F8F8-9422-4455-80B9314EE4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35" name="Rectangle 8867">
                    <a:extLst>
                      <a:ext uri="{FF2B5EF4-FFF2-40B4-BE49-F238E27FC236}">
                        <a16:creationId xmlns:a16="http://schemas.microsoft.com/office/drawing/2014/main" id="{50E50AFE-74D6-AED1-21E9-D7FADFE46EE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36" name="Rectangle 8868">
                    <a:extLst>
                      <a:ext uri="{FF2B5EF4-FFF2-40B4-BE49-F238E27FC236}">
                        <a16:creationId xmlns:a16="http://schemas.microsoft.com/office/drawing/2014/main" id="{F01CC97C-1B16-BDBA-23B4-18A2A5BC486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37" name="Rectangle 8869">
                    <a:extLst>
                      <a:ext uri="{FF2B5EF4-FFF2-40B4-BE49-F238E27FC236}">
                        <a16:creationId xmlns:a16="http://schemas.microsoft.com/office/drawing/2014/main" id="{99FF4E10-F0D7-EE43-D2E1-8E806B1BDA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38" name="Rectangle 8870">
                    <a:extLst>
                      <a:ext uri="{FF2B5EF4-FFF2-40B4-BE49-F238E27FC236}">
                        <a16:creationId xmlns:a16="http://schemas.microsoft.com/office/drawing/2014/main" id="{718855FE-0566-52A8-A30A-05D8737FDE6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39" name="Group 8871">
                  <a:extLst>
                    <a:ext uri="{FF2B5EF4-FFF2-40B4-BE49-F238E27FC236}">
                      <a16:creationId xmlns:a16="http://schemas.microsoft.com/office/drawing/2014/main" id="{15F681AB-EFD9-52FD-338D-AD6B9E7AB0FB}"/>
                    </a:ext>
                  </a:extLst>
                </p:cNvPr>
                <p:cNvGrpSpPr>
                  <a:grpSpLocks/>
                </p:cNvGrpSpPr>
                <p:nvPr/>
              </p:nvGrpSpPr>
              <p:grpSpPr bwMode="auto">
                <a:xfrm>
                  <a:off x="1333" y="1115"/>
                  <a:ext cx="435" cy="87"/>
                  <a:chOff x="1565" y="1434"/>
                  <a:chExt cx="3625" cy="725"/>
                </a:xfrm>
              </p:grpSpPr>
              <p:sp>
                <p:nvSpPr>
                  <p:cNvPr id="41640" name="Rectangle 8872">
                    <a:extLst>
                      <a:ext uri="{FF2B5EF4-FFF2-40B4-BE49-F238E27FC236}">
                        <a16:creationId xmlns:a16="http://schemas.microsoft.com/office/drawing/2014/main" id="{3CFA16EA-370C-F7DD-947B-84548E05A6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41" name="Rectangle 8873">
                    <a:extLst>
                      <a:ext uri="{FF2B5EF4-FFF2-40B4-BE49-F238E27FC236}">
                        <a16:creationId xmlns:a16="http://schemas.microsoft.com/office/drawing/2014/main" id="{E8D01D2E-0F18-263C-3323-91F3A12D94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42" name="Rectangle 8874">
                    <a:extLst>
                      <a:ext uri="{FF2B5EF4-FFF2-40B4-BE49-F238E27FC236}">
                        <a16:creationId xmlns:a16="http://schemas.microsoft.com/office/drawing/2014/main" id="{C163CC9F-7036-24D2-F427-EAF27DD08A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43" name="Rectangle 8875">
                    <a:extLst>
                      <a:ext uri="{FF2B5EF4-FFF2-40B4-BE49-F238E27FC236}">
                        <a16:creationId xmlns:a16="http://schemas.microsoft.com/office/drawing/2014/main" id="{B1186DEF-F4F5-B6C8-14CA-0AF404BC0B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44" name="Rectangle 8876">
                    <a:extLst>
                      <a:ext uri="{FF2B5EF4-FFF2-40B4-BE49-F238E27FC236}">
                        <a16:creationId xmlns:a16="http://schemas.microsoft.com/office/drawing/2014/main" id="{6E4800B2-97C4-9F8F-8193-C77A0D5F47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45" name="Group 8877">
                  <a:extLst>
                    <a:ext uri="{FF2B5EF4-FFF2-40B4-BE49-F238E27FC236}">
                      <a16:creationId xmlns:a16="http://schemas.microsoft.com/office/drawing/2014/main" id="{962F165C-6B97-BFB6-80C0-975E82070963}"/>
                    </a:ext>
                  </a:extLst>
                </p:cNvPr>
                <p:cNvGrpSpPr>
                  <a:grpSpLocks/>
                </p:cNvGrpSpPr>
                <p:nvPr/>
              </p:nvGrpSpPr>
              <p:grpSpPr bwMode="auto">
                <a:xfrm>
                  <a:off x="898" y="1202"/>
                  <a:ext cx="435" cy="87"/>
                  <a:chOff x="1565" y="1434"/>
                  <a:chExt cx="3625" cy="725"/>
                </a:xfrm>
              </p:grpSpPr>
              <p:sp>
                <p:nvSpPr>
                  <p:cNvPr id="41646" name="Rectangle 8878">
                    <a:extLst>
                      <a:ext uri="{FF2B5EF4-FFF2-40B4-BE49-F238E27FC236}">
                        <a16:creationId xmlns:a16="http://schemas.microsoft.com/office/drawing/2014/main" id="{4C5003D5-7083-B75C-B0DF-71D98261ED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47" name="Rectangle 8879">
                    <a:extLst>
                      <a:ext uri="{FF2B5EF4-FFF2-40B4-BE49-F238E27FC236}">
                        <a16:creationId xmlns:a16="http://schemas.microsoft.com/office/drawing/2014/main" id="{92A2484C-D4DA-B4FF-C139-A7F54A6A3D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48" name="Rectangle 8880">
                    <a:extLst>
                      <a:ext uri="{FF2B5EF4-FFF2-40B4-BE49-F238E27FC236}">
                        <a16:creationId xmlns:a16="http://schemas.microsoft.com/office/drawing/2014/main" id="{3F2DCE0D-6C15-D91A-4C81-6362CA0A06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49" name="Rectangle 8881">
                    <a:extLst>
                      <a:ext uri="{FF2B5EF4-FFF2-40B4-BE49-F238E27FC236}">
                        <a16:creationId xmlns:a16="http://schemas.microsoft.com/office/drawing/2014/main" id="{7776325B-6A0A-E111-566F-D5FD4BC420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50" name="Rectangle 8882">
                    <a:extLst>
                      <a:ext uri="{FF2B5EF4-FFF2-40B4-BE49-F238E27FC236}">
                        <a16:creationId xmlns:a16="http://schemas.microsoft.com/office/drawing/2014/main" id="{D6D1C8B1-6230-1563-18C5-BF3EA257AD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51" name="Group 8883">
                  <a:extLst>
                    <a:ext uri="{FF2B5EF4-FFF2-40B4-BE49-F238E27FC236}">
                      <a16:creationId xmlns:a16="http://schemas.microsoft.com/office/drawing/2014/main" id="{FC7765A1-E646-1A69-6E0C-03B137611F3F}"/>
                    </a:ext>
                  </a:extLst>
                </p:cNvPr>
                <p:cNvGrpSpPr>
                  <a:grpSpLocks/>
                </p:cNvGrpSpPr>
                <p:nvPr/>
              </p:nvGrpSpPr>
              <p:grpSpPr bwMode="auto">
                <a:xfrm>
                  <a:off x="1333" y="1202"/>
                  <a:ext cx="435" cy="87"/>
                  <a:chOff x="1565" y="1434"/>
                  <a:chExt cx="3625" cy="725"/>
                </a:xfrm>
              </p:grpSpPr>
              <p:sp>
                <p:nvSpPr>
                  <p:cNvPr id="41652" name="Rectangle 8884">
                    <a:extLst>
                      <a:ext uri="{FF2B5EF4-FFF2-40B4-BE49-F238E27FC236}">
                        <a16:creationId xmlns:a16="http://schemas.microsoft.com/office/drawing/2014/main" id="{0A544A2F-BE87-4254-9435-01BFCD5063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53" name="Rectangle 8885">
                    <a:extLst>
                      <a:ext uri="{FF2B5EF4-FFF2-40B4-BE49-F238E27FC236}">
                        <a16:creationId xmlns:a16="http://schemas.microsoft.com/office/drawing/2014/main" id="{E7F603BD-FC6B-4C37-E27E-2A78AF3872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54" name="Rectangle 8886">
                    <a:extLst>
                      <a:ext uri="{FF2B5EF4-FFF2-40B4-BE49-F238E27FC236}">
                        <a16:creationId xmlns:a16="http://schemas.microsoft.com/office/drawing/2014/main" id="{2A9DBC88-7993-E800-8792-560C8BE992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55" name="Rectangle 8887">
                    <a:extLst>
                      <a:ext uri="{FF2B5EF4-FFF2-40B4-BE49-F238E27FC236}">
                        <a16:creationId xmlns:a16="http://schemas.microsoft.com/office/drawing/2014/main" id="{92C50D7C-FDC7-197D-5A63-C015C1CAEF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56" name="Rectangle 8888">
                    <a:extLst>
                      <a:ext uri="{FF2B5EF4-FFF2-40B4-BE49-F238E27FC236}">
                        <a16:creationId xmlns:a16="http://schemas.microsoft.com/office/drawing/2014/main" id="{3DC272B4-4ED0-56FF-E74B-C0E1F4ECBB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57" name="Group 8889">
                  <a:extLst>
                    <a:ext uri="{FF2B5EF4-FFF2-40B4-BE49-F238E27FC236}">
                      <a16:creationId xmlns:a16="http://schemas.microsoft.com/office/drawing/2014/main" id="{EEEAAD53-564B-670B-69CE-68F76F8B2293}"/>
                    </a:ext>
                  </a:extLst>
                </p:cNvPr>
                <p:cNvGrpSpPr>
                  <a:grpSpLocks/>
                </p:cNvGrpSpPr>
                <p:nvPr/>
              </p:nvGrpSpPr>
              <p:grpSpPr bwMode="auto">
                <a:xfrm>
                  <a:off x="898" y="1289"/>
                  <a:ext cx="435" cy="87"/>
                  <a:chOff x="1565" y="1434"/>
                  <a:chExt cx="3625" cy="725"/>
                </a:xfrm>
              </p:grpSpPr>
              <p:sp>
                <p:nvSpPr>
                  <p:cNvPr id="41658" name="Rectangle 8890">
                    <a:extLst>
                      <a:ext uri="{FF2B5EF4-FFF2-40B4-BE49-F238E27FC236}">
                        <a16:creationId xmlns:a16="http://schemas.microsoft.com/office/drawing/2014/main" id="{20D5D1BC-758B-7541-0B93-A0182E78CB8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59" name="Rectangle 8891">
                    <a:extLst>
                      <a:ext uri="{FF2B5EF4-FFF2-40B4-BE49-F238E27FC236}">
                        <a16:creationId xmlns:a16="http://schemas.microsoft.com/office/drawing/2014/main" id="{6F32FD45-578E-C852-77AA-D8387CB748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60" name="Rectangle 8892">
                    <a:extLst>
                      <a:ext uri="{FF2B5EF4-FFF2-40B4-BE49-F238E27FC236}">
                        <a16:creationId xmlns:a16="http://schemas.microsoft.com/office/drawing/2014/main" id="{1A0B2FF4-1DB1-7D72-408C-E4E9EC1EBC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61" name="Rectangle 8893">
                    <a:extLst>
                      <a:ext uri="{FF2B5EF4-FFF2-40B4-BE49-F238E27FC236}">
                        <a16:creationId xmlns:a16="http://schemas.microsoft.com/office/drawing/2014/main" id="{2A434633-0451-7D56-5544-62429AFAA88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62" name="Rectangle 8894">
                    <a:extLst>
                      <a:ext uri="{FF2B5EF4-FFF2-40B4-BE49-F238E27FC236}">
                        <a16:creationId xmlns:a16="http://schemas.microsoft.com/office/drawing/2014/main" id="{383F16AE-872E-B30E-3726-C870EBF91E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63" name="Group 8895">
                  <a:extLst>
                    <a:ext uri="{FF2B5EF4-FFF2-40B4-BE49-F238E27FC236}">
                      <a16:creationId xmlns:a16="http://schemas.microsoft.com/office/drawing/2014/main" id="{37A296AC-4E97-78D2-34E4-871987FBFDBE}"/>
                    </a:ext>
                  </a:extLst>
                </p:cNvPr>
                <p:cNvGrpSpPr>
                  <a:grpSpLocks/>
                </p:cNvGrpSpPr>
                <p:nvPr/>
              </p:nvGrpSpPr>
              <p:grpSpPr bwMode="auto">
                <a:xfrm>
                  <a:off x="1333" y="1289"/>
                  <a:ext cx="435" cy="87"/>
                  <a:chOff x="1565" y="1434"/>
                  <a:chExt cx="3625" cy="725"/>
                </a:xfrm>
              </p:grpSpPr>
              <p:sp>
                <p:nvSpPr>
                  <p:cNvPr id="41664" name="Rectangle 8896">
                    <a:extLst>
                      <a:ext uri="{FF2B5EF4-FFF2-40B4-BE49-F238E27FC236}">
                        <a16:creationId xmlns:a16="http://schemas.microsoft.com/office/drawing/2014/main" id="{6B947EB1-7C61-76D7-DAC3-2C30B25263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65" name="Rectangle 8897">
                    <a:extLst>
                      <a:ext uri="{FF2B5EF4-FFF2-40B4-BE49-F238E27FC236}">
                        <a16:creationId xmlns:a16="http://schemas.microsoft.com/office/drawing/2014/main" id="{633C77AC-1FC7-4379-3A53-848793163A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66" name="Rectangle 8898">
                    <a:extLst>
                      <a:ext uri="{FF2B5EF4-FFF2-40B4-BE49-F238E27FC236}">
                        <a16:creationId xmlns:a16="http://schemas.microsoft.com/office/drawing/2014/main" id="{62C91F69-5C5B-9745-B32D-3948811D99A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67" name="Rectangle 8899">
                    <a:extLst>
                      <a:ext uri="{FF2B5EF4-FFF2-40B4-BE49-F238E27FC236}">
                        <a16:creationId xmlns:a16="http://schemas.microsoft.com/office/drawing/2014/main" id="{0DE76709-664C-C01C-E68A-F4A5D444512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68" name="Rectangle 8900">
                    <a:extLst>
                      <a:ext uri="{FF2B5EF4-FFF2-40B4-BE49-F238E27FC236}">
                        <a16:creationId xmlns:a16="http://schemas.microsoft.com/office/drawing/2014/main" id="{9F687D12-44FB-FE38-4094-A25577FDF4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69" name="Group 8901">
                  <a:extLst>
                    <a:ext uri="{FF2B5EF4-FFF2-40B4-BE49-F238E27FC236}">
                      <a16:creationId xmlns:a16="http://schemas.microsoft.com/office/drawing/2014/main" id="{C486F7A7-C535-D3B1-36F5-3D7138890400}"/>
                    </a:ext>
                  </a:extLst>
                </p:cNvPr>
                <p:cNvGrpSpPr>
                  <a:grpSpLocks/>
                </p:cNvGrpSpPr>
                <p:nvPr/>
              </p:nvGrpSpPr>
              <p:grpSpPr bwMode="auto">
                <a:xfrm>
                  <a:off x="898" y="1376"/>
                  <a:ext cx="435" cy="87"/>
                  <a:chOff x="1565" y="1434"/>
                  <a:chExt cx="3625" cy="725"/>
                </a:xfrm>
              </p:grpSpPr>
              <p:sp>
                <p:nvSpPr>
                  <p:cNvPr id="41670" name="Rectangle 8902">
                    <a:extLst>
                      <a:ext uri="{FF2B5EF4-FFF2-40B4-BE49-F238E27FC236}">
                        <a16:creationId xmlns:a16="http://schemas.microsoft.com/office/drawing/2014/main" id="{6D302BFD-FF13-7DD9-20A3-E5C08633AA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71" name="Rectangle 8903">
                    <a:extLst>
                      <a:ext uri="{FF2B5EF4-FFF2-40B4-BE49-F238E27FC236}">
                        <a16:creationId xmlns:a16="http://schemas.microsoft.com/office/drawing/2014/main" id="{E9CEB9E2-BD27-A395-4065-5E00621A3A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72" name="Rectangle 8904">
                    <a:extLst>
                      <a:ext uri="{FF2B5EF4-FFF2-40B4-BE49-F238E27FC236}">
                        <a16:creationId xmlns:a16="http://schemas.microsoft.com/office/drawing/2014/main" id="{7A5E2EB9-74BF-E6E4-369E-341A209D85A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73" name="Rectangle 8905">
                    <a:extLst>
                      <a:ext uri="{FF2B5EF4-FFF2-40B4-BE49-F238E27FC236}">
                        <a16:creationId xmlns:a16="http://schemas.microsoft.com/office/drawing/2014/main" id="{DF31F855-AD47-0AED-B96B-3C974D4B09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74" name="Rectangle 8906">
                    <a:extLst>
                      <a:ext uri="{FF2B5EF4-FFF2-40B4-BE49-F238E27FC236}">
                        <a16:creationId xmlns:a16="http://schemas.microsoft.com/office/drawing/2014/main" id="{4B194E28-1CE0-FA84-881A-A2FCD4E2D2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75" name="Group 8907">
                  <a:extLst>
                    <a:ext uri="{FF2B5EF4-FFF2-40B4-BE49-F238E27FC236}">
                      <a16:creationId xmlns:a16="http://schemas.microsoft.com/office/drawing/2014/main" id="{CB9987FA-CEEF-9783-B3E6-686F19CACE57}"/>
                    </a:ext>
                  </a:extLst>
                </p:cNvPr>
                <p:cNvGrpSpPr>
                  <a:grpSpLocks/>
                </p:cNvGrpSpPr>
                <p:nvPr/>
              </p:nvGrpSpPr>
              <p:grpSpPr bwMode="auto">
                <a:xfrm>
                  <a:off x="1333" y="1376"/>
                  <a:ext cx="435" cy="87"/>
                  <a:chOff x="1565" y="1434"/>
                  <a:chExt cx="3625" cy="725"/>
                </a:xfrm>
              </p:grpSpPr>
              <p:sp>
                <p:nvSpPr>
                  <p:cNvPr id="41676" name="Rectangle 8908">
                    <a:extLst>
                      <a:ext uri="{FF2B5EF4-FFF2-40B4-BE49-F238E27FC236}">
                        <a16:creationId xmlns:a16="http://schemas.microsoft.com/office/drawing/2014/main" id="{DF44E67D-38CE-4A2D-B04D-E94F5C4ADA9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77" name="Rectangle 8909">
                    <a:extLst>
                      <a:ext uri="{FF2B5EF4-FFF2-40B4-BE49-F238E27FC236}">
                        <a16:creationId xmlns:a16="http://schemas.microsoft.com/office/drawing/2014/main" id="{4D53930A-2A18-F40D-9A2D-AD3C6DA908E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78" name="Rectangle 8910">
                    <a:extLst>
                      <a:ext uri="{FF2B5EF4-FFF2-40B4-BE49-F238E27FC236}">
                        <a16:creationId xmlns:a16="http://schemas.microsoft.com/office/drawing/2014/main" id="{3F429123-1402-F776-B636-4E9905A1950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79" name="Rectangle 8911">
                    <a:extLst>
                      <a:ext uri="{FF2B5EF4-FFF2-40B4-BE49-F238E27FC236}">
                        <a16:creationId xmlns:a16="http://schemas.microsoft.com/office/drawing/2014/main" id="{CEFFF580-33D0-36BC-55C2-A1473C772AF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80" name="Rectangle 8912">
                    <a:extLst>
                      <a:ext uri="{FF2B5EF4-FFF2-40B4-BE49-F238E27FC236}">
                        <a16:creationId xmlns:a16="http://schemas.microsoft.com/office/drawing/2014/main" id="{3377F980-4E2D-AB63-3B72-3A1EFDE542D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681" name="Rectangle 8913">
                <a:extLst>
                  <a:ext uri="{FF2B5EF4-FFF2-40B4-BE49-F238E27FC236}">
                    <a16:creationId xmlns:a16="http://schemas.microsoft.com/office/drawing/2014/main" id="{925757D7-5FD7-17A5-C8BC-9B9DA52B8B3F}"/>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82" name="Group 8914">
              <a:extLst>
                <a:ext uri="{FF2B5EF4-FFF2-40B4-BE49-F238E27FC236}">
                  <a16:creationId xmlns:a16="http://schemas.microsoft.com/office/drawing/2014/main" id="{D3301913-BAFB-9EF7-3048-CA4A2F20F8A1}"/>
                </a:ext>
              </a:extLst>
            </p:cNvPr>
            <p:cNvGrpSpPr>
              <a:grpSpLocks/>
            </p:cNvGrpSpPr>
            <p:nvPr/>
          </p:nvGrpSpPr>
          <p:grpSpPr bwMode="auto">
            <a:xfrm>
              <a:off x="865" y="3203"/>
              <a:ext cx="682" cy="682"/>
              <a:chOff x="898" y="593"/>
              <a:chExt cx="870" cy="870"/>
            </a:xfrm>
          </p:grpSpPr>
          <p:grpSp>
            <p:nvGrpSpPr>
              <p:cNvPr id="41683" name="Group 8915">
                <a:extLst>
                  <a:ext uri="{FF2B5EF4-FFF2-40B4-BE49-F238E27FC236}">
                    <a16:creationId xmlns:a16="http://schemas.microsoft.com/office/drawing/2014/main" id="{57D050EB-34BE-8C46-657F-A63A6DE088D3}"/>
                  </a:ext>
                </a:extLst>
              </p:cNvPr>
              <p:cNvGrpSpPr>
                <a:grpSpLocks/>
              </p:cNvGrpSpPr>
              <p:nvPr/>
            </p:nvGrpSpPr>
            <p:grpSpPr bwMode="auto">
              <a:xfrm>
                <a:off x="898" y="593"/>
                <a:ext cx="435" cy="87"/>
                <a:chOff x="1565" y="1434"/>
                <a:chExt cx="3625" cy="725"/>
              </a:xfrm>
            </p:grpSpPr>
            <p:sp>
              <p:nvSpPr>
                <p:cNvPr id="41684" name="Rectangle 8916">
                  <a:extLst>
                    <a:ext uri="{FF2B5EF4-FFF2-40B4-BE49-F238E27FC236}">
                      <a16:creationId xmlns:a16="http://schemas.microsoft.com/office/drawing/2014/main" id="{86CA9C54-C87E-4C5B-CC13-DF80FB244A4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85" name="Rectangle 8917">
                  <a:extLst>
                    <a:ext uri="{FF2B5EF4-FFF2-40B4-BE49-F238E27FC236}">
                      <a16:creationId xmlns:a16="http://schemas.microsoft.com/office/drawing/2014/main" id="{E7601B46-EC35-14C0-C776-5DCAFC0308D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86" name="Rectangle 8918">
                  <a:extLst>
                    <a:ext uri="{FF2B5EF4-FFF2-40B4-BE49-F238E27FC236}">
                      <a16:creationId xmlns:a16="http://schemas.microsoft.com/office/drawing/2014/main" id="{F5DD04C8-2AE0-7603-40C8-F694B1A455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87" name="Rectangle 8919">
                  <a:extLst>
                    <a:ext uri="{FF2B5EF4-FFF2-40B4-BE49-F238E27FC236}">
                      <a16:creationId xmlns:a16="http://schemas.microsoft.com/office/drawing/2014/main" id="{0ADB4695-61D3-6D95-FD89-445D817092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88" name="Rectangle 8920">
                  <a:extLst>
                    <a:ext uri="{FF2B5EF4-FFF2-40B4-BE49-F238E27FC236}">
                      <a16:creationId xmlns:a16="http://schemas.microsoft.com/office/drawing/2014/main" id="{BA6B168B-B514-618A-518D-19A0C9A84BB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89" name="Group 8921">
                <a:extLst>
                  <a:ext uri="{FF2B5EF4-FFF2-40B4-BE49-F238E27FC236}">
                    <a16:creationId xmlns:a16="http://schemas.microsoft.com/office/drawing/2014/main" id="{8CD4A7AA-789E-387C-3794-248B5F5B1AC8}"/>
                  </a:ext>
                </a:extLst>
              </p:cNvPr>
              <p:cNvGrpSpPr>
                <a:grpSpLocks/>
              </p:cNvGrpSpPr>
              <p:nvPr/>
            </p:nvGrpSpPr>
            <p:grpSpPr bwMode="auto">
              <a:xfrm>
                <a:off x="1333" y="593"/>
                <a:ext cx="435" cy="87"/>
                <a:chOff x="1565" y="1434"/>
                <a:chExt cx="3625" cy="725"/>
              </a:xfrm>
            </p:grpSpPr>
            <p:sp>
              <p:nvSpPr>
                <p:cNvPr id="41690" name="Rectangle 8922">
                  <a:extLst>
                    <a:ext uri="{FF2B5EF4-FFF2-40B4-BE49-F238E27FC236}">
                      <a16:creationId xmlns:a16="http://schemas.microsoft.com/office/drawing/2014/main" id="{2464508B-4F28-20F5-3702-8FFC207B1C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91" name="Rectangle 8923">
                  <a:extLst>
                    <a:ext uri="{FF2B5EF4-FFF2-40B4-BE49-F238E27FC236}">
                      <a16:creationId xmlns:a16="http://schemas.microsoft.com/office/drawing/2014/main" id="{9842E06E-38D5-B410-7F7C-178B5FAA3F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92" name="Rectangle 8924">
                  <a:extLst>
                    <a:ext uri="{FF2B5EF4-FFF2-40B4-BE49-F238E27FC236}">
                      <a16:creationId xmlns:a16="http://schemas.microsoft.com/office/drawing/2014/main" id="{08F674FE-1586-9C3A-0B0E-E073B91A21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93" name="Rectangle 8925">
                  <a:extLst>
                    <a:ext uri="{FF2B5EF4-FFF2-40B4-BE49-F238E27FC236}">
                      <a16:creationId xmlns:a16="http://schemas.microsoft.com/office/drawing/2014/main" id="{610DE092-F2CE-5553-ACA8-0A4923728D0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94" name="Rectangle 8926">
                  <a:extLst>
                    <a:ext uri="{FF2B5EF4-FFF2-40B4-BE49-F238E27FC236}">
                      <a16:creationId xmlns:a16="http://schemas.microsoft.com/office/drawing/2014/main" id="{900B5114-E99C-CABC-6560-EA5C918151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695" name="Group 8927">
                <a:extLst>
                  <a:ext uri="{FF2B5EF4-FFF2-40B4-BE49-F238E27FC236}">
                    <a16:creationId xmlns:a16="http://schemas.microsoft.com/office/drawing/2014/main" id="{21BFF9E5-7AF4-06A1-13B3-EB0203FDB496}"/>
                  </a:ext>
                </a:extLst>
              </p:cNvPr>
              <p:cNvGrpSpPr>
                <a:grpSpLocks/>
              </p:cNvGrpSpPr>
              <p:nvPr/>
            </p:nvGrpSpPr>
            <p:grpSpPr bwMode="auto">
              <a:xfrm>
                <a:off x="898" y="680"/>
                <a:ext cx="435" cy="87"/>
                <a:chOff x="1565" y="1434"/>
                <a:chExt cx="3625" cy="725"/>
              </a:xfrm>
            </p:grpSpPr>
            <p:sp>
              <p:nvSpPr>
                <p:cNvPr id="41696" name="Rectangle 8928">
                  <a:extLst>
                    <a:ext uri="{FF2B5EF4-FFF2-40B4-BE49-F238E27FC236}">
                      <a16:creationId xmlns:a16="http://schemas.microsoft.com/office/drawing/2014/main" id="{928B34C5-0E6E-45F7-98C5-AB61BE633B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97" name="Rectangle 8929">
                  <a:extLst>
                    <a:ext uri="{FF2B5EF4-FFF2-40B4-BE49-F238E27FC236}">
                      <a16:creationId xmlns:a16="http://schemas.microsoft.com/office/drawing/2014/main" id="{8BBC5F2B-B14C-116D-C0BE-1CE44790E5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98" name="Rectangle 8930">
                  <a:extLst>
                    <a:ext uri="{FF2B5EF4-FFF2-40B4-BE49-F238E27FC236}">
                      <a16:creationId xmlns:a16="http://schemas.microsoft.com/office/drawing/2014/main" id="{24939B5C-9496-170B-1497-30778469A8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99" name="Rectangle 8931">
                  <a:extLst>
                    <a:ext uri="{FF2B5EF4-FFF2-40B4-BE49-F238E27FC236}">
                      <a16:creationId xmlns:a16="http://schemas.microsoft.com/office/drawing/2014/main" id="{688EE51B-D761-F4A2-8790-2833EC5713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00" name="Rectangle 8932">
                  <a:extLst>
                    <a:ext uri="{FF2B5EF4-FFF2-40B4-BE49-F238E27FC236}">
                      <a16:creationId xmlns:a16="http://schemas.microsoft.com/office/drawing/2014/main" id="{41335487-E3B8-021C-D1AC-9795C41D56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01" name="Group 8933">
                <a:extLst>
                  <a:ext uri="{FF2B5EF4-FFF2-40B4-BE49-F238E27FC236}">
                    <a16:creationId xmlns:a16="http://schemas.microsoft.com/office/drawing/2014/main" id="{8C597DEE-900C-056B-CF80-84CF910A03B5}"/>
                  </a:ext>
                </a:extLst>
              </p:cNvPr>
              <p:cNvGrpSpPr>
                <a:grpSpLocks/>
              </p:cNvGrpSpPr>
              <p:nvPr/>
            </p:nvGrpSpPr>
            <p:grpSpPr bwMode="auto">
              <a:xfrm>
                <a:off x="1333" y="680"/>
                <a:ext cx="435" cy="87"/>
                <a:chOff x="1565" y="1434"/>
                <a:chExt cx="3625" cy="725"/>
              </a:xfrm>
            </p:grpSpPr>
            <p:sp>
              <p:nvSpPr>
                <p:cNvPr id="41702" name="Rectangle 8934">
                  <a:extLst>
                    <a:ext uri="{FF2B5EF4-FFF2-40B4-BE49-F238E27FC236}">
                      <a16:creationId xmlns:a16="http://schemas.microsoft.com/office/drawing/2014/main" id="{2859D365-60C6-51E2-AC0B-D0F255AD025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03" name="Rectangle 8935">
                  <a:extLst>
                    <a:ext uri="{FF2B5EF4-FFF2-40B4-BE49-F238E27FC236}">
                      <a16:creationId xmlns:a16="http://schemas.microsoft.com/office/drawing/2014/main" id="{394CECA2-C466-53DB-F1FD-9BFA18353A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04" name="Rectangle 8936">
                  <a:extLst>
                    <a:ext uri="{FF2B5EF4-FFF2-40B4-BE49-F238E27FC236}">
                      <a16:creationId xmlns:a16="http://schemas.microsoft.com/office/drawing/2014/main" id="{060EBB37-4765-11E2-22FE-0897CAAADC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05" name="Rectangle 8937">
                  <a:extLst>
                    <a:ext uri="{FF2B5EF4-FFF2-40B4-BE49-F238E27FC236}">
                      <a16:creationId xmlns:a16="http://schemas.microsoft.com/office/drawing/2014/main" id="{4361D5B5-8140-1992-A28B-CAF6EC21629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06" name="Rectangle 8938">
                  <a:extLst>
                    <a:ext uri="{FF2B5EF4-FFF2-40B4-BE49-F238E27FC236}">
                      <a16:creationId xmlns:a16="http://schemas.microsoft.com/office/drawing/2014/main" id="{BDB55588-C266-E879-6311-3A4589775F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07" name="Group 8939">
                <a:extLst>
                  <a:ext uri="{FF2B5EF4-FFF2-40B4-BE49-F238E27FC236}">
                    <a16:creationId xmlns:a16="http://schemas.microsoft.com/office/drawing/2014/main" id="{2D499135-5679-CF2C-235E-3239BFC0B9C8}"/>
                  </a:ext>
                </a:extLst>
              </p:cNvPr>
              <p:cNvGrpSpPr>
                <a:grpSpLocks/>
              </p:cNvGrpSpPr>
              <p:nvPr/>
            </p:nvGrpSpPr>
            <p:grpSpPr bwMode="auto">
              <a:xfrm>
                <a:off x="898" y="767"/>
                <a:ext cx="435" cy="87"/>
                <a:chOff x="1565" y="1434"/>
                <a:chExt cx="3625" cy="725"/>
              </a:xfrm>
            </p:grpSpPr>
            <p:sp>
              <p:nvSpPr>
                <p:cNvPr id="41708" name="Rectangle 8940">
                  <a:extLst>
                    <a:ext uri="{FF2B5EF4-FFF2-40B4-BE49-F238E27FC236}">
                      <a16:creationId xmlns:a16="http://schemas.microsoft.com/office/drawing/2014/main" id="{85AD0A45-CFFD-AB39-E180-388B45B105A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09" name="Rectangle 8941">
                  <a:extLst>
                    <a:ext uri="{FF2B5EF4-FFF2-40B4-BE49-F238E27FC236}">
                      <a16:creationId xmlns:a16="http://schemas.microsoft.com/office/drawing/2014/main" id="{B9B4A3BD-D266-9E3E-0A4A-71A88C342C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10" name="Rectangle 8942">
                  <a:extLst>
                    <a:ext uri="{FF2B5EF4-FFF2-40B4-BE49-F238E27FC236}">
                      <a16:creationId xmlns:a16="http://schemas.microsoft.com/office/drawing/2014/main" id="{ECFB214C-449D-CEBD-8BA8-4868696446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11" name="Rectangle 8943">
                  <a:extLst>
                    <a:ext uri="{FF2B5EF4-FFF2-40B4-BE49-F238E27FC236}">
                      <a16:creationId xmlns:a16="http://schemas.microsoft.com/office/drawing/2014/main" id="{AFF80DD6-F54F-53C6-6D97-5E4F10EC1B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12" name="Rectangle 8944">
                  <a:extLst>
                    <a:ext uri="{FF2B5EF4-FFF2-40B4-BE49-F238E27FC236}">
                      <a16:creationId xmlns:a16="http://schemas.microsoft.com/office/drawing/2014/main" id="{3C28F629-5435-40AA-C751-7182DE6520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13" name="Group 8945">
                <a:extLst>
                  <a:ext uri="{FF2B5EF4-FFF2-40B4-BE49-F238E27FC236}">
                    <a16:creationId xmlns:a16="http://schemas.microsoft.com/office/drawing/2014/main" id="{74278166-B4DE-34BA-6A69-C8813D6F7052}"/>
                  </a:ext>
                </a:extLst>
              </p:cNvPr>
              <p:cNvGrpSpPr>
                <a:grpSpLocks/>
              </p:cNvGrpSpPr>
              <p:nvPr/>
            </p:nvGrpSpPr>
            <p:grpSpPr bwMode="auto">
              <a:xfrm>
                <a:off x="1333" y="767"/>
                <a:ext cx="435" cy="87"/>
                <a:chOff x="1565" y="1434"/>
                <a:chExt cx="3625" cy="725"/>
              </a:xfrm>
            </p:grpSpPr>
            <p:sp>
              <p:nvSpPr>
                <p:cNvPr id="41714" name="Rectangle 8946">
                  <a:extLst>
                    <a:ext uri="{FF2B5EF4-FFF2-40B4-BE49-F238E27FC236}">
                      <a16:creationId xmlns:a16="http://schemas.microsoft.com/office/drawing/2014/main" id="{ABDBE9F4-19F7-D603-A872-3BF5611E654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15" name="Rectangle 8947">
                  <a:extLst>
                    <a:ext uri="{FF2B5EF4-FFF2-40B4-BE49-F238E27FC236}">
                      <a16:creationId xmlns:a16="http://schemas.microsoft.com/office/drawing/2014/main" id="{E5C94935-D3D5-5C11-8373-B9383EFA00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16" name="Rectangle 8948">
                  <a:extLst>
                    <a:ext uri="{FF2B5EF4-FFF2-40B4-BE49-F238E27FC236}">
                      <a16:creationId xmlns:a16="http://schemas.microsoft.com/office/drawing/2014/main" id="{9F0ACC26-B036-AA7D-FFA4-46009FFE85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17" name="Rectangle 8949">
                  <a:extLst>
                    <a:ext uri="{FF2B5EF4-FFF2-40B4-BE49-F238E27FC236}">
                      <a16:creationId xmlns:a16="http://schemas.microsoft.com/office/drawing/2014/main" id="{BC23A531-DB7A-C4C4-7E63-A67CA65749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18" name="Rectangle 8950">
                  <a:extLst>
                    <a:ext uri="{FF2B5EF4-FFF2-40B4-BE49-F238E27FC236}">
                      <a16:creationId xmlns:a16="http://schemas.microsoft.com/office/drawing/2014/main" id="{FD702710-E711-C9FE-DCF0-06D04EE6DB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19" name="Group 8951">
                <a:extLst>
                  <a:ext uri="{FF2B5EF4-FFF2-40B4-BE49-F238E27FC236}">
                    <a16:creationId xmlns:a16="http://schemas.microsoft.com/office/drawing/2014/main" id="{E7646799-9A7D-CA3C-E6EF-AF2771FE964B}"/>
                  </a:ext>
                </a:extLst>
              </p:cNvPr>
              <p:cNvGrpSpPr>
                <a:grpSpLocks/>
              </p:cNvGrpSpPr>
              <p:nvPr/>
            </p:nvGrpSpPr>
            <p:grpSpPr bwMode="auto">
              <a:xfrm>
                <a:off x="898" y="854"/>
                <a:ext cx="435" cy="87"/>
                <a:chOff x="1565" y="1434"/>
                <a:chExt cx="3625" cy="725"/>
              </a:xfrm>
            </p:grpSpPr>
            <p:sp>
              <p:nvSpPr>
                <p:cNvPr id="41720" name="Rectangle 8952">
                  <a:extLst>
                    <a:ext uri="{FF2B5EF4-FFF2-40B4-BE49-F238E27FC236}">
                      <a16:creationId xmlns:a16="http://schemas.microsoft.com/office/drawing/2014/main" id="{64CA73F0-D6E9-C2A9-81AA-F6BBF2BFD05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21" name="Rectangle 8953">
                  <a:extLst>
                    <a:ext uri="{FF2B5EF4-FFF2-40B4-BE49-F238E27FC236}">
                      <a16:creationId xmlns:a16="http://schemas.microsoft.com/office/drawing/2014/main" id="{C361161E-571E-F697-BF7B-C9B3B98DE9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22" name="Rectangle 8954">
                  <a:extLst>
                    <a:ext uri="{FF2B5EF4-FFF2-40B4-BE49-F238E27FC236}">
                      <a16:creationId xmlns:a16="http://schemas.microsoft.com/office/drawing/2014/main" id="{F5A02C7E-7AA3-9E3B-2A3F-1D47238B8E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23" name="Rectangle 8955">
                  <a:extLst>
                    <a:ext uri="{FF2B5EF4-FFF2-40B4-BE49-F238E27FC236}">
                      <a16:creationId xmlns:a16="http://schemas.microsoft.com/office/drawing/2014/main" id="{049DEF45-4ED7-E68B-D0B9-2B71A8E7E8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24" name="Rectangle 8956">
                  <a:extLst>
                    <a:ext uri="{FF2B5EF4-FFF2-40B4-BE49-F238E27FC236}">
                      <a16:creationId xmlns:a16="http://schemas.microsoft.com/office/drawing/2014/main" id="{7B081F21-21CC-E2F4-806F-C71BF24B740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25" name="Group 8957">
                <a:extLst>
                  <a:ext uri="{FF2B5EF4-FFF2-40B4-BE49-F238E27FC236}">
                    <a16:creationId xmlns:a16="http://schemas.microsoft.com/office/drawing/2014/main" id="{2D39173E-D8A5-2783-E3A4-69DF6313C0E0}"/>
                  </a:ext>
                </a:extLst>
              </p:cNvPr>
              <p:cNvGrpSpPr>
                <a:grpSpLocks/>
              </p:cNvGrpSpPr>
              <p:nvPr/>
            </p:nvGrpSpPr>
            <p:grpSpPr bwMode="auto">
              <a:xfrm>
                <a:off x="1333" y="854"/>
                <a:ext cx="435" cy="87"/>
                <a:chOff x="1565" y="1434"/>
                <a:chExt cx="3625" cy="725"/>
              </a:xfrm>
            </p:grpSpPr>
            <p:sp>
              <p:nvSpPr>
                <p:cNvPr id="41726" name="Rectangle 8958">
                  <a:extLst>
                    <a:ext uri="{FF2B5EF4-FFF2-40B4-BE49-F238E27FC236}">
                      <a16:creationId xmlns:a16="http://schemas.microsoft.com/office/drawing/2014/main" id="{B3744423-DC7B-5BCB-E705-72358A9771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27" name="Rectangle 8959">
                  <a:extLst>
                    <a:ext uri="{FF2B5EF4-FFF2-40B4-BE49-F238E27FC236}">
                      <a16:creationId xmlns:a16="http://schemas.microsoft.com/office/drawing/2014/main" id="{A5EE25B8-139D-4D2C-98E1-3F7881B7A16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28" name="Rectangle 8960">
                  <a:extLst>
                    <a:ext uri="{FF2B5EF4-FFF2-40B4-BE49-F238E27FC236}">
                      <a16:creationId xmlns:a16="http://schemas.microsoft.com/office/drawing/2014/main" id="{8AF3A218-D29C-21E9-C9D2-B2043DFF46B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29" name="Rectangle 8961">
                  <a:extLst>
                    <a:ext uri="{FF2B5EF4-FFF2-40B4-BE49-F238E27FC236}">
                      <a16:creationId xmlns:a16="http://schemas.microsoft.com/office/drawing/2014/main" id="{5D7B5ADE-676D-7E23-A0F1-1345484063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30" name="Rectangle 8962">
                  <a:extLst>
                    <a:ext uri="{FF2B5EF4-FFF2-40B4-BE49-F238E27FC236}">
                      <a16:creationId xmlns:a16="http://schemas.microsoft.com/office/drawing/2014/main" id="{58650F70-D2A8-3719-763C-5DA4D2A116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31" name="Group 8963">
                <a:extLst>
                  <a:ext uri="{FF2B5EF4-FFF2-40B4-BE49-F238E27FC236}">
                    <a16:creationId xmlns:a16="http://schemas.microsoft.com/office/drawing/2014/main" id="{A0F798F4-42FE-BF2B-417C-64FAB94E5106}"/>
                  </a:ext>
                </a:extLst>
              </p:cNvPr>
              <p:cNvGrpSpPr>
                <a:grpSpLocks/>
              </p:cNvGrpSpPr>
              <p:nvPr/>
            </p:nvGrpSpPr>
            <p:grpSpPr bwMode="auto">
              <a:xfrm>
                <a:off x="898" y="941"/>
                <a:ext cx="435" cy="87"/>
                <a:chOff x="1565" y="1434"/>
                <a:chExt cx="3625" cy="725"/>
              </a:xfrm>
            </p:grpSpPr>
            <p:sp>
              <p:nvSpPr>
                <p:cNvPr id="41732" name="Rectangle 8964">
                  <a:extLst>
                    <a:ext uri="{FF2B5EF4-FFF2-40B4-BE49-F238E27FC236}">
                      <a16:creationId xmlns:a16="http://schemas.microsoft.com/office/drawing/2014/main" id="{AF8AB27C-55B3-F539-5FFA-83D9E021831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33" name="Rectangle 8965">
                  <a:extLst>
                    <a:ext uri="{FF2B5EF4-FFF2-40B4-BE49-F238E27FC236}">
                      <a16:creationId xmlns:a16="http://schemas.microsoft.com/office/drawing/2014/main" id="{E6E8877F-D805-F082-1BDA-A3312F6EE4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34" name="Rectangle 8966">
                  <a:extLst>
                    <a:ext uri="{FF2B5EF4-FFF2-40B4-BE49-F238E27FC236}">
                      <a16:creationId xmlns:a16="http://schemas.microsoft.com/office/drawing/2014/main" id="{C1E573F8-9526-4486-EC80-3D3B726DAF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35" name="Rectangle 8967">
                  <a:extLst>
                    <a:ext uri="{FF2B5EF4-FFF2-40B4-BE49-F238E27FC236}">
                      <a16:creationId xmlns:a16="http://schemas.microsoft.com/office/drawing/2014/main" id="{62531CF8-CB07-050B-CF4C-0494CA23DB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36" name="Rectangle 8968">
                  <a:extLst>
                    <a:ext uri="{FF2B5EF4-FFF2-40B4-BE49-F238E27FC236}">
                      <a16:creationId xmlns:a16="http://schemas.microsoft.com/office/drawing/2014/main" id="{841907EF-4AC4-AF5F-A7F9-CA1A578E4E5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37" name="Group 8969">
                <a:extLst>
                  <a:ext uri="{FF2B5EF4-FFF2-40B4-BE49-F238E27FC236}">
                    <a16:creationId xmlns:a16="http://schemas.microsoft.com/office/drawing/2014/main" id="{EDAD7A75-1B51-C2FD-B4C9-557A8DE0CC60}"/>
                  </a:ext>
                </a:extLst>
              </p:cNvPr>
              <p:cNvGrpSpPr>
                <a:grpSpLocks/>
              </p:cNvGrpSpPr>
              <p:nvPr/>
            </p:nvGrpSpPr>
            <p:grpSpPr bwMode="auto">
              <a:xfrm>
                <a:off x="1333" y="941"/>
                <a:ext cx="435" cy="87"/>
                <a:chOff x="1565" y="1434"/>
                <a:chExt cx="3625" cy="725"/>
              </a:xfrm>
            </p:grpSpPr>
            <p:sp>
              <p:nvSpPr>
                <p:cNvPr id="41738" name="Rectangle 8970">
                  <a:extLst>
                    <a:ext uri="{FF2B5EF4-FFF2-40B4-BE49-F238E27FC236}">
                      <a16:creationId xmlns:a16="http://schemas.microsoft.com/office/drawing/2014/main" id="{C00146D7-8E06-2EE3-D77E-6FED7C6CFEA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39" name="Rectangle 8971">
                  <a:extLst>
                    <a:ext uri="{FF2B5EF4-FFF2-40B4-BE49-F238E27FC236}">
                      <a16:creationId xmlns:a16="http://schemas.microsoft.com/office/drawing/2014/main" id="{4041D649-2EE6-F582-D1B0-B9F18F37ED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40" name="Rectangle 8972">
                  <a:extLst>
                    <a:ext uri="{FF2B5EF4-FFF2-40B4-BE49-F238E27FC236}">
                      <a16:creationId xmlns:a16="http://schemas.microsoft.com/office/drawing/2014/main" id="{731A773A-D959-2053-B3E6-DDD7E57431E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41" name="Rectangle 8973">
                  <a:extLst>
                    <a:ext uri="{FF2B5EF4-FFF2-40B4-BE49-F238E27FC236}">
                      <a16:creationId xmlns:a16="http://schemas.microsoft.com/office/drawing/2014/main" id="{12372CEA-ABB1-D482-8C8A-A786914274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42" name="Rectangle 8974">
                  <a:extLst>
                    <a:ext uri="{FF2B5EF4-FFF2-40B4-BE49-F238E27FC236}">
                      <a16:creationId xmlns:a16="http://schemas.microsoft.com/office/drawing/2014/main" id="{3A7546BD-65CA-9776-D5EF-9541A1CC42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43" name="Group 8975">
                <a:extLst>
                  <a:ext uri="{FF2B5EF4-FFF2-40B4-BE49-F238E27FC236}">
                    <a16:creationId xmlns:a16="http://schemas.microsoft.com/office/drawing/2014/main" id="{56893C45-0029-B5AE-42CB-116FF37A39D1}"/>
                  </a:ext>
                </a:extLst>
              </p:cNvPr>
              <p:cNvGrpSpPr>
                <a:grpSpLocks/>
              </p:cNvGrpSpPr>
              <p:nvPr/>
            </p:nvGrpSpPr>
            <p:grpSpPr bwMode="auto">
              <a:xfrm>
                <a:off x="898" y="1028"/>
                <a:ext cx="435" cy="87"/>
                <a:chOff x="1565" y="1434"/>
                <a:chExt cx="3625" cy="725"/>
              </a:xfrm>
            </p:grpSpPr>
            <p:sp>
              <p:nvSpPr>
                <p:cNvPr id="41744" name="Rectangle 8976">
                  <a:extLst>
                    <a:ext uri="{FF2B5EF4-FFF2-40B4-BE49-F238E27FC236}">
                      <a16:creationId xmlns:a16="http://schemas.microsoft.com/office/drawing/2014/main" id="{DD5792EB-7874-A7E8-96D7-0C76469FB15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45" name="Rectangle 8977">
                  <a:extLst>
                    <a:ext uri="{FF2B5EF4-FFF2-40B4-BE49-F238E27FC236}">
                      <a16:creationId xmlns:a16="http://schemas.microsoft.com/office/drawing/2014/main" id="{FCDF6909-DE7B-5341-8A88-94C981DCD1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46" name="Rectangle 8978">
                  <a:extLst>
                    <a:ext uri="{FF2B5EF4-FFF2-40B4-BE49-F238E27FC236}">
                      <a16:creationId xmlns:a16="http://schemas.microsoft.com/office/drawing/2014/main" id="{0E538F13-7DC0-0C01-4916-D78F9360B17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47" name="Rectangle 8979">
                  <a:extLst>
                    <a:ext uri="{FF2B5EF4-FFF2-40B4-BE49-F238E27FC236}">
                      <a16:creationId xmlns:a16="http://schemas.microsoft.com/office/drawing/2014/main" id="{0771D0C4-EE4B-80F4-67C4-CAAD6D17D19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48" name="Rectangle 8980">
                  <a:extLst>
                    <a:ext uri="{FF2B5EF4-FFF2-40B4-BE49-F238E27FC236}">
                      <a16:creationId xmlns:a16="http://schemas.microsoft.com/office/drawing/2014/main" id="{9733C4BC-1EAE-464C-C219-40E3C43981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49" name="Group 8981">
                <a:extLst>
                  <a:ext uri="{FF2B5EF4-FFF2-40B4-BE49-F238E27FC236}">
                    <a16:creationId xmlns:a16="http://schemas.microsoft.com/office/drawing/2014/main" id="{9A4E7B51-70FC-39B0-CDD8-7B8288DED441}"/>
                  </a:ext>
                </a:extLst>
              </p:cNvPr>
              <p:cNvGrpSpPr>
                <a:grpSpLocks/>
              </p:cNvGrpSpPr>
              <p:nvPr/>
            </p:nvGrpSpPr>
            <p:grpSpPr bwMode="auto">
              <a:xfrm>
                <a:off x="1333" y="1028"/>
                <a:ext cx="435" cy="87"/>
                <a:chOff x="1565" y="1434"/>
                <a:chExt cx="3625" cy="725"/>
              </a:xfrm>
            </p:grpSpPr>
            <p:sp>
              <p:nvSpPr>
                <p:cNvPr id="41750" name="Rectangle 8982">
                  <a:extLst>
                    <a:ext uri="{FF2B5EF4-FFF2-40B4-BE49-F238E27FC236}">
                      <a16:creationId xmlns:a16="http://schemas.microsoft.com/office/drawing/2014/main" id="{D4C0115D-C1AA-024D-CB9C-BE08F6977F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51" name="Rectangle 8983">
                  <a:extLst>
                    <a:ext uri="{FF2B5EF4-FFF2-40B4-BE49-F238E27FC236}">
                      <a16:creationId xmlns:a16="http://schemas.microsoft.com/office/drawing/2014/main" id="{91F86021-D4AA-7883-E201-77918C68FB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52" name="Rectangle 8984">
                  <a:extLst>
                    <a:ext uri="{FF2B5EF4-FFF2-40B4-BE49-F238E27FC236}">
                      <a16:creationId xmlns:a16="http://schemas.microsoft.com/office/drawing/2014/main" id="{EC54C347-4AFF-8EA5-4ECE-3D1C893F5D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53" name="Rectangle 8985">
                  <a:extLst>
                    <a:ext uri="{FF2B5EF4-FFF2-40B4-BE49-F238E27FC236}">
                      <a16:creationId xmlns:a16="http://schemas.microsoft.com/office/drawing/2014/main" id="{1E1483FF-5AEE-B54B-5B02-77F3E23B6A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54" name="Rectangle 8986">
                  <a:extLst>
                    <a:ext uri="{FF2B5EF4-FFF2-40B4-BE49-F238E27FC236}">
                      <a16:creationId xmlns:a16="http://schemas.microsoft.com/office/drawing/2014/main" id="{E41C2443-2869-3653-3B77-FB767F92E2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55" name="Group 8987">
                <a:extLst>
                  <a:ext uri="{FF2B5EF4-FFF2-40B4-BE49-F238E27FC236}">
                    <a16:creationId xmlns:a16="http://schemas.microsoft.com/office/drawing/2014/main" id="{8B91F842-8D63-17F0-695F-6283F566F20E}"/>
                  </a:ext>
                </a:extLst>
              </p:cNvPr>
              <p:cNvGrpSpPr>
                <a:grpSpLocks/>
              </p:cNvGrpSpPr>
              <p:nvPr/>
            </p:nvGrpSpPr>
            <p:grpSpPr bwMode="auto">
              <a:xfrm>
                <a:off x="898" y="1115"/>
                <a:ext cx="435" cy="87"/>
                <a:chOff x="1565" y="1434"/>
                <a:chExt cx="3625" cy="725"/>
              </a:xfrm>
            </p:grpSpPr>
            <p:sp>
              <p:nvSpPr>
                <p:cNvPr id="41756" name="Rectangle 8988">
                  <a:extLst>
                    <a:ext uri="{FF2B5EF4-FFF2-40B4-BE49-F238E27FC236}">
                      <a16:creationId xmlns:a16="http://schemas.microsoft.com/office/drawing/2014/main" id="{F512DF6F-A944-3AE9-D8A1-916EC843DA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57" name="Rectangle 8989">
                  <a:extLst>
                    <a:ext uri="{FF2B5EF4-FFF2-40B4-BE49-F238E27FC236}">
                      <a16:creationId xmlns:a16="http://schemas.microsoft.com/office/drawing/2014/main" id="{1C603EFF-2280-8D7C-0381-36583DACD8B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58" name="Rectangle 8990">
                  <a:extLst>
                    <a:ext uri="{FF2B5EF4-FFF2-40B4-BE49-F238E27FC236}">
                      <a16:creationId xmlns:a16="http://schemas.microsoft.com/office/drawing/2014/main" id="{0D3EDDF0-A852-7C0E-DCF4-128576E2AC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59" name="Rectangle 8991">
                  <a:extLst>
                    <a:ext uri="{FF2B5EF4-FFF2-40B4-BE49-F238E27FC236}">
                      <a16:creationId xmlns:a16="http://schemas.microsoft.com/office/drawing/2014/main" id="{A53AD2E6-519F-4BBB-B25C-94B595C2C6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60" name="Rectangle 8992">
                  <a:extLst>
                    <a:ext uri="{FF2B5EF4-FFF2-40B4-BE49-F238E27FC236}">
                      <a16:creationId xmlns:a16="http://schemas.microsoft.com/office/drawing/2014/main" id="{3AF6C3A1-BC5B-B15F-4F84-BD3BA68BFB7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61" name="Group 8993">
                <a:extLst>
                  <a:ext uri="{FF2B5EF4-FFF2-40B4-BE49-F238E27FC236}">
                    <a16:creationId xmlns:a16="http://schemas.microsoft.com/office/drawing/2014/main" id="{E4086C20-DAC7-CE46-CE6A-DCC8DE2AF354}"/>
                  </a:ext>
                </a:extLst>
              </p:cNvPr>
              <p:cNvGrpSpPr>
                <a:grpSpLocks/>
              </p:cNvGrpSpPr>
              <p:nvPr/>
            </p:nvGrpSpPr>
            <p:grpSpPr bwMode="auto">
              <a:xfrm>
                <a:off x="1333" y="1115"/>
                <a:ext cx="435" cy="87"/>
                <a:chOff x="1565" y="1434"/>
                <a:chExt cx="3625" cy="725"/>
              </a:xfrm>
            </p:grpSpPr>
            <p:sp>
              <p:nvSpPr>
                <p:cNvPr id="41762" name="Rectangle 8994">
                  <a:extLst>
                    <a:ext uri="{FF2B5EF4-FFF2-40B4-BE49-F238E27FC236}">
                      <a16:creationId xmlns:a16="http://schemas.microsoft.com/office/drawing/2014/main" id="{19F125A5-473B-1A49-8BFB-99B90681E78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63" name="Rectangle 8995">
                  <a:extLst>
                    <a:ext uri="{FF2B5EF4-FFF2-40B4-BE49-F238E27FC236}">
                      <a16:creationId xmlns:a16="http://schemas.microsoft.com/office/drawing/2014/main" id="{A9FFFD3E-ECD9-AD2D-6A12-71EE592FC0C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64" name="Rectangle 8996">
                  <a:extLst>
                    <a:ext uri="{FF2B5EF4-FFF2-40B4-BE49-F238E27FC236}">
                      <a16:creationId xmlns:a16="http://schemas.microsoft.com/office/drawing/2014/main" id="{AC5AB3ED-EDDB-C229-AD11-9C6D835949A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65" name="Rectangle 8997">
                  <a:extLst>
                    <a:ext uri="{FF2B5EF4-FFF2-40B4-BE49-F238E27FC236}">
                      <a16:creationId xmlns:a16="http://schemas.microsoft.com/office/drawing/2014/main" id="{8E907BD1-A00E-0483-B001-B82EEA0A91E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66" name="Rectangle 8998">
                  <a:extLst>
                    <a:ext uri="{FF2B5EF4-FFF2-40B4-BE49-F238E27FC236}">
                      <a16:creationId xmlns:a16="http://schemas.microsoft.com/office/drawing/2014/main" id="{ACE63EAF-5C96-4645-117A-305CF72DED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67" name="Group 8999">
                <a:extLst>
                  <a:ext uri="{FF2B5EF4-FFF2-40B4-BE49-F238E27FC236}">
                    <a16:creationId xmlns:a16="http://schemas.microsoft.com/office/drawing/2014/main" id="{8B5520D5-9E77-EB06-4AEE-3F63852835B6}"/>
                  </a:ext>
                </a:extLst>
              </p:cNvPr>
              <p:cNvGrpSpPr>
                <a:grpSpLocks/>
              </p:cNvGrpSpPr>
              <p:nvPr/>
            </p:nvGrpSpPr>
            <p:grpSpPr bwMode="auto">
              <a:xfrm>
                <a:off x="898" y="1202"/>
                <a:ext cx="435" cy="87"/>
                <a:chOff x="1565" y="1434"/>
                <a:chExt cx="3625" cy="725"/>
              </a:xfrm>
            </p:grpSpPr>
            <p:sp>
              <p:nvSpPr>
                <p:cNvPr id="41768" name="Rectangle 9000">
                  <a:extLst>
                    <a:ext uri="{FF2B5EF4-FFF2-40B4-BE49-F238E27FC236}">
                      <a16:creationId xmlns:a16="http://schemas.microsoft.com/office/drawing/2014/main" id="{FAFDD72C-2C01-E790-40D9-FEE00DB359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69" name="Rectangle 9001">
                  <a:extLst>
                    <a:ext uri="{FF2B5EF4-FFF2-40B4-BE49-F238E27FC236}">
                      <a16:creationId xmlns:a16="http://schemas.microsoft.com/office/drawing/2014/main" id="{6FC19AA0-5341-91C1-46E1-FFF2CB834F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70" name="Rectangle 9002">
                  <a:extLst>
                    <a:ext uri="{FF2B5EF4-FFF2-40B4-BE49-F238E27FC236}">
                      <a16:creationId xmlns:a16="http://schemas.microsoft.com/office/drawing/2014/main" id="{C2067FB4-01D0-7533-22E0-C1D9BF294CB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71" name="Rectangle 9003">
                  <a:extLst>
                    <a:ext uri="{FF2B5EF4-FFF2-40B4-BE49-F238E27FC236}">
                      <a16:creationId xmlns:a16="http://schemas.microsoft.com/office/drawing/2014/main" id="{F0C07EE2-4E91-7ED2-431D-39EC68DC37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72" name="Rectangle 9004">
                  <a:extLst>
                    <a:ext uri="{FF2B5EF4-FFF2-40B4-BE49-F238E27FC236}">
                      <a16:creationId xmlns:a16="http://schemas.microsoft.com/office/drawing/2014/main" id="{6017C5AD-071C-98A1-A6F2-6FCF1CDFDE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73" name="Group 9005">
                <a:extLst>
                  <a:ext uri="{FF2B5EF4-FFF2-40B4-BE49-F238E27FC236}">
                    <a16:creationId xmlns:a16="http://schemas.microsoft.com/office/drawing/2014/main" id="{5532F02D-4A06-4757-3BF6-20D68EA52C27}"/>
                  </a:ext>
                </a:extLst>
              </p:cNvPr>
              <p:cNvGrpSpPr>
                <a:grpSpLocks/>
              </p:cNvGrpSpPr>
              <p:nvPr/>
            </p:nvGrpSpPr>
            <p:grpSpPr bwMode="auto">
              <a:xfrm>
                <a:off x="1333" y="1202"/>
                <a:ext cx="435" cy="87"/>
                <a:chOff x="1565" y="1434"/>
                <a:chExt cx="3625" cy="725"/>
              </a:xfrm>
            </p:grpSpPr>
            <p:sp>
              <p:nvSpPr>
                <p:cNvPr id="41774" name="Rectangle 9006">
                  <a:extLst>
                    <a:ext uri="{FF2B5EF4-FFF2-40B4-BE49-F238E27FC236}">
                      <a16:creationId xmlns:a16="http://schemas.microsoft.com/office/drawing/2014/main" id="{8F90F178-9A0B-5CB5-9D9E-863367C2969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75" name="Rectangle 9007">
                  <a:extLst>
                    <a:ext uri="{FF2B5EF4-FFF2-40B4-BE49-F238E27FC236}">
                      <a16:creationId xmlns:a16="http://schemas.microsoft.com/office/drawing/2014/main" id="{24562A77-11AC-E0AB-1F56-7EEEF7E160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76" name="Rectangle 9008">
                  <a:extLst>
                    <a:ext uri="{FF2B5EF4-FFF2-40B4-BE49-F238E27FC236}">
                      <a16:creationId xmlns:a16="http://schemas.microsoft.com/office/drawing/2014/main" id="{B723606B-741C-8929-3681-70F9C0C47D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77" name="Rectangle 9009">
                  <a:extLst>
                    <a:ext uri="{FF2B5EF4-FFF2-40B4-BE49-F238E27FC236}">
                      <a16:creationId xmlns:a16="http://schemas.microsoft.com/office/drawing/2014/main" id="{6B8E008A-A71A-5612-4AF5-DAC210AB86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78" name="Rectangle 9010">
                  <a:extLst>
                    <a:ext uri="{FF2B5EF4-FFF2-40B4-BE49-F238E27FC236}">
                      <a16:creationId xmlns:a16="http://schemas.microsoft.com/office/drawing/2014/main" id="{6F3DFE3A-CDE1-7704-85C9-2AECC6FD12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79" name="Group 9011">
                <a:extLst>
                  <a:ext uri="{FF2B5EF4-FFF2-40B4-BE49-F238E27FC236}">
                    <a16:creationId xmlns:a16="http://schemas.microsoft.com/office/drawing/2014/main" id="{CFCC7C24-2DFA-CF23-A223-E6ED4B950561}"/>
                  </a:ext>
                </a:extLst>
              </p:cNvPr>
              <p:cNvGrpSpPr>
                <a:grpSpLocks/>
              </p:cNvGrpSpPr>
              <p:nvPr/>
            </p:nvGrpSpPr>
            <p:grpSpPr bwMode="auto">
              <a:xfrm>
                <a:off x="898" y="1289"/>
                <a:ext cx="435" cy="87"/>
                <a:chOff x="1565" y="1434"/>
                <a:chExt cx="3625" cy="725"/>
              </a:xfrm>
            </p:grpSpPr>
            <p:sp>
              <p:nvSpPr>
                <p:cNvPr id="41780" name="Rectangle 9012">
                  <a:extLst>
                    <a:ext uri="{FF2B5EF4-FFF2-40B4-BE49-F238E27FC236}">
                      <a16:creationId xmlns:a16="http://schemas.microsoft.com/office/drawing/2014/main" id="{44CF4687-9A19-AB8B-7E89-EB70372CD6C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81" name="Rectangle 9013">
                  <a:extLst>
                    <a:ext uri="{FF2B5EF4-FFF2-40B4-BE49-F238E27FC236}">
                      <a16:creationId xmlns:a16="http://schemas.microsoft.com/office/drawing/2014/main" id="{75CF7262-1CA6-7750-21C9-EEE5A7FC7B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82" name="Rectangle 9014">
                  <a:extLst>
                    <a:ext uri="{FF2B5EF4-FFF2-40B4-BE49-F238E27FC236}">
                      <a16:creationId xmlns:a16="http://schemas.microsoft.com/office/drawing/2014/main" id="{52AEE519-7672-2506-A7EC-54C120E182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83" name="Rectangle 9015">
                  <a:extLst>
                    <a:ext uri="{FF2B5EF4-FFF2-40B4-BE49-F238E27FC236}">
                      <a16:creationId xmlns:a16="http://schemas.microsoft.com/office/drawing/2014/main" id="{198607C3-8798-BB7A-25B6-24DE7A7876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84" name="Rectangle 9016">
                  <a:extLst>
                    <a:ext uri="{FF2B5EF4-FFF2-40B4-BE49-F238E27FC236}">
                      <a16:creationId xmlns:a16="http://schemas.microsoft.com/office/drawing/2014/main" id="{B6CA5AE2-8F75-A6D0-D46D-86E374B05A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85" name="Group 9017">
                <a:extLst>
                  <a:ext uri="{FF2B5EF4-FFF2-40B4-BE49-F238E27FC236}">
                    <a16:creationId xmlns:a16="http://schemas.microsoft.com/office/drawing/2014/main" id="{F779A4BD-83C0-15A8-B940-EA3CD0F583D1}"/>
                  </a:ext>
                </a:extLst>
              </p:cNvPr>
              <p:cNvGrpSpPr>
                <a:grpSpLocks/>
              </p:cNvGrpSpPr>
              <p:nvPr/>
            </p:nvGrpSpPr>
            <p:grpSpPr bwMode="auto">
              <a:xfrm>
                <a:off x="1333" y="1289"/>
                <a:ext cx="435" cy="87"/>
                <a:chOff x="1565" y="1434"/>
                <a:chExt cx="3625" cy="725"/>
              </a:xfrm>
            </p:grpSpPr>
            <p:sp>
              <p:nvSpPr>
                <p:cNvPr id="41786" name="Rectangle 9018">
                  <a:extLst>
                    <a:ext uri="{FF2B5EF4-FFF2-40B4-BE49-F238E27FC236}">
                      <a16:creationId xmlns:a16="http://schemas.microsoft.com/office/drawing/2014/main" id="{3F85C835-49A0-CDD4-C0F1-B95F91AFFDE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87" name="Rectangle 9019">
                  <a:extLst>
                    <a:ext uri="{FF2B5EF4-FFF2-40B4-BE49-F238E27FC236}">
                      <a16:creationId xmlns:a16="http://schemas.microsoft.com/office/drawing/2014/main" id="{51102807-1AD9-BBC3-6C7C-456AB0A9A4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88" name="Rectangle 9020">
                  <a:extLst>
                    <a:ext uri="{FF2B5EF4-FFF2-40B4-BE49-F238E27FC236}">
                      <a16:creationId xmlns:a16="http://schemas.microsoft.com/office/drawing/2014/main" id="{D6DEBA76-5FA3-6FB1-A300-4FBDBC439A7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89" name="Rectangle 9021">
                  <a:extLst>
                    <a:ext uri="{FF2B5EF4-FFF2-40B4-BE49-F238E27FC236}">
                      <a16:creationId xmlns:a16="http://schemas.microsoft.com/office/drawing/2014/main" id="{7D5FED49-0082-FC25-7CD9-F43F577881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90" name="Rectangle 9022">
                  <a:extLst>
                    <a:ext uri="{FF2B5EF4-FFF2-40B4-BE49-F238E27FC236}">
                      <a16:creationId xmlns:a16="http://schemas.microsoft.com/office/drawing/2014/main" id="{8AAB0E83-B84C-3662-15F6-4AE415EA624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91" name="Group 9023">
                <a:extLst>
                  <a:ext uri="{FF2B5EF4-FFF2-40B4-BE49-F238E27FC236}">
                    <a16:creationId xmlns:a16="http://schemas.microsoft.com/office/drawing/2014/main" id="{B2B6B2A9-B0C7-AE8E-4D71-AB0E14B8805C}"/>
                  </a:ext>
                </a:extLst>
              </p:cNvPr>
              <p:cNvGrpSpPr>
                <a:grpSpLocks/>
              </p:cNvGrpSpPr>
              <p:nvPr/>
            </p:nvGrpSpPr>
            <p:grpSpPr bwMode="auto">
              <a:xfrm>
                <a:off x="898" y="1376"/>
                <a:ext cx="435" cy="87"/>
                <a:chOff x="1565" y="1434"/>
                <a:chExt cx="3625" cy="725"/>
              </a:xfrm>
            </p:grpSpPr>
            <p:sp>
              <p:nvSpPr>
                <p:cNvPr id="41792" name="Rectangle 9024">
                  <a:extLst>
                    <a:ext uri="{FF2B5EF4-FFF2-40B4-BE49-F238E27FC236}">
                      <a16:creationId xmlns:a16="http://schemas.microsoft.com/office/drawing/2014/main" id="{6824E4E9-0121-6954-CE54-184D85B253A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93" name="Rectangle 9025">
                  <a:extLst>
                    <a:ext uri="{FF2B5EF4-FFF2-40B4-BE49-F238E27FC236}">
                      <a16:creationId xmlns:a16="http://schemas.microsoft.com/office/drawing/2014/main" id="{FB2AE374-A3B8-F6F9-9241-3AA472C1D9F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94" name="Rectangle 9026">
                  <a:extLst>
                    <a:ext uri="{FF2B5EF4-FFF2-40B4-BE49-F238E27FC236}">
                      <a16:creationId xmlns:a16="http://schemas.microsoft.com/office/drawing/2014/main" id="{763725E8-8CCA-F6BC-ACFF-A1794FE06E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95" name="Rectangle 9027">
                  <a:extLst>
                    <a:ext uri="{FF2B5EF4-FFF2-40B4-BE49-F238E27FC236}">
                      <a16:creationId xmlns:a16="http://schemas.microsoft.com/office/drawing/2014/main" id="{9A3E5420-39C8-9112-E372-FEC6D3BEF9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96" name="Rectangle 9028">
                  <a:extLst>
                    <a:ext uri="{FF2B5EF4-FFF2-40B4-BE49-F238E27FC236}">
                      <a16:creationId xmlns:a16="http://schemas.microsoft.com/office/drawing/2014/main" id="{7AFF7671-32E3-5D2E-077E-50DD52839A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797" name="Group 9029">
                <a:extLst>
                  <a:ext uri="{FF2B5EF4-FFF2-40B4-BE49-F238E27FC236}">
                    <a16:creationId xmlns:a16="http://schemas.microsoft.com/office/drawing/2014/main" id="{06580C0B-BE1C-CF9C-89AE-15024C148AAA}"/>
                  </a:ext>
                </a:extLst>
              </p:cNvPr>
              <p:cNvGrpSpPr>
                <a:grpSpLocks/>
              </p:cNvGrpSpPr>
              <p:nvPr/>
            </p:nvGrpSpPr>
            <p:grpSpPr bwMode="auto">
              <a:xfrm>
                <a:off x="1333" y="1376"/>
                <a:ext cx="435" cy="87"/>
                <a:chOff x="1565" y="1434"/>
                <a:chExt cx="3625" cy="725"/>
              </a:xfrm>
            </p:grpSpPr>
            <p:sp>
              <p:nvSpPr>
                <p:cNvPr id="41798" name="Rectangle 9030">
                  <a:extLst>
                    <a:ext uri="{FF2B5EF4-FFF2-40B4-BE49-F238E27FC236}">
                      <a16:creationId xmlns:a16="http://schemas.microsoft.com/office/drawing/2014/main" id="{D85F1561-400A-3DE1-C7AC-76363955416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799" name="Rectangle 9031">
                  <a:extLst>
                    <a:ext uri="{FF2B5EF4-FFF2-40B4-BE49-F238E27FC236}">
                      <a16:creationId xmlns:a16="http://schemas.microsoft.com/office/drawing/2014/main" id="{7463860E-2F7D-8346-5BD5-9FF73A4CC34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00" name="Rectangle 9032">
                  <a:extLst>
                    <a:ext uri="{FF2B5EF4-FFF2-40B4-BE49-F238E27FC236}">
                      <a16:creationId xmlns:a16="http://schemas.microsoft.com/office/drawing/2014/main" id="{88BE66F5-A7BE-81E8-BA20-88678D7CF0B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01" name="Rectangle 9033">
                  <a:extLst>
                    <a:ext uri="{FF2B5EF4-FFF2-40B4-BE49-F238E27FC236}">
                      <a16:creationId xmlns:a16="http://schemas.microsoft.com/office/drawing/2014/main" id="{0CDF106A-8A8D-44B7-21C7-C549A62B8E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02" name="Rectangle 9034">
                  <a:extLst>
                    <a:ext uri="{FF2B5EF4-FFF2-40B4-BE49-F238E27FC236}">
                      <a16:creationId xmlns:a16="http://schemas.microsoft.com/office/drawing/2014/main" id="{14D4F641-3FAF-A001-5218-18F8452FFBF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803" name="Rectangle 9035">
              <a:extLst>
                <a:ext uri="{FF2B5EF4-FFF2-40B4-BE49-F238E27FC236}">
                  <a16:creationId xmlns:a16="http://schemas.microsoft.com/office/drawing/2014/main" id="{B6CF0AF6-5B6E-A3EB-C477-C522BA112BD1}"/>
                </a:ext>
              </a:extLst>
            </p:cNvPr>
            <p:cNvSpPr>
              <a:spLocks noChangeArrowheads="1"/>
            </p:cNvSpPr>
            <p:nvPr/>
          </p:nvSpPr>
          <p:spPr bwMode="auto">
            <a:xfrm>
              <a:off x="865"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1804" name="Group 9036">
              <a:extLst>
                <a:ext uri="{FF2B5EF4-FFF2-40B4-BE49-F238E27FC236}">
                  <a16:creationId xmlns:a16="http://schemas.microsoft.com/office/drawing/2014/main" id="{71213F63-06BF-DFAB-3D70-E409857D5566}"/>
                </a:ext>
              </a:extLst>
            </p:cNvPr>
            <p:cNvGrpSpPr>
              <a:grpSpLocks/>
            </p:cNvGrpSpPr>
            <p:nvPr/>
          </p:nvGrpSpPr>
          <p:grpSpPr bwMode="auto">
            <a:xfrm>
              <a:off x="1547" y="3203"/>
              <a:ext cx="681" cy="682"/>
              <a:chOff x="898" y="593"/>
              <a:chExt cx="870" cy="870"/>
            </a:xfrm>
          </p:grpSpPr>
          <p:grpSp>
            <p:nvGrpSpPr>
              <p:cNvPr id="41805" name="Group 9037">
                <a:extLst>
                  <a:ext uri="{FF2B5EF4-FFF2-40B4-BE49-F238E27FC236}">
                    <a16:creationId xmlns:a16="http://schemas.microsoft.com/office/drawing/2014/main" id="{A44F8A19-D473-CFA3-D125-5F68224D1227}"/>
                  </a:ext>
                </a:extLst>
              </p:cNvPr>
              <p:cNvGrpSpPr>
                <a:grpSpLocks/>
              </p:cNvGrpSpPr>
              <p:nvPr/>
            </p:nvGrpSpPr>
            <p:grpSpPr bwMode="auto">
              <a:xfrm>
                <a:off x="898" y="593"/>
                <a:ext cx="435" cy="87"/>
                <a:chOff x="1565" y="1434"/>
                <a:chExt cx="3625" cy="725"/>
              </a:xfrm>
            </p:grpSpPr>
            <p:sp>
              <p:nvSpPr>
                <p:cNvPr id="41806" name="Rectangle 9038">
                  <a:extLst>
                    <a:ext uri="{FF2B5EF4-FFF2-40B4-BE49-F238E27FC236}">
                      <a16:creationId xmlns:a16="http://schemas.microsoft.com/office/drawing/2014/main" id="{552FA35A-934D-692B-8186-A1155E2FDC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07" name="Rectangle 9039">
                  <a:extLst>
                    <a:ext uri="{FF2B5EF4-FFF2-40B4-BE49-F238E27FC236}">
                      <a16:creationId xmlns:a16="http://schemas.microsoft.com/office/drawing/2014/main" id="{A3B154A2-8D27-BDE8-9E25-BC3B0167CF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08" name="Rectangle 9040">
                  <a:extLst>
                    <a:ext uri="{FF2B5EF4-FFF2-40B4-BE49-F238E27FC236}">
                      <a16:creationId xmlns:a16="http://schemas.microsoft.com/office/drawing/2014/main" id="{B07CE05E-979B-5E4C-0F4D-A569C35929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09" name="Rectangle 9041">
                  <a:extLst>
                    <a:ext uri="{FF2B5EF4-FFF2-40B4-BE49-F238E27FC236}">
                      <a16:creationId xmlns:a16="http://schemas.microsoft.com/office/drawing/2014/main" id="{AEA5D136-B916-5828-AF64-AEEB01109D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10" name="Rectangle 9042">
                  <a:extLst>
                    <a:ext uri="{FF2B5EF4-FFF2-40B4-BE49-F238E27FC236}">
                      <a16:creationId xmlns:a16="http://schemas.microsoft.com/office/drawing/2014/main" id="{C498383E-2E1A-79AE-4151-2A85A92BFD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11" name="Group 9043">
                <a:extLst>
                  <a:ext uri="{FF2B5EF4-FFF2-40B4-BE49-F238E27FC236}">
                    <a16:creationId xmlns:a16="http://schemas.microsoft.com/office/drawing/2014/main" id="{BFDD42DE-E796-1CE2-56BD-75AC8A48BEE1}"/>
                  </a:ext>
                </a:extLst>
              </p:cNvPr>
              <p:cNvGrpSpPr>
                <a:grpSpLocks/>
              </p:cNvGrpSpPr>
              <p:nvPr/>
            </p:nvGrpSpPr>
            <p:grpSpPr bwMode="auto">
              <a:xfrm>
                <a:off x="1333" y="593"/>
                <a:ext cx="435" cy="87"/>
                <a:chOff x="1565" y="1434"/>
                <a:chExt cx="3625" cy="725"/>
              </a:xfrm>
            </p:grpSpPr>
            <p:sp>
              <p:nvSpPr>
                <p:cNvPr id="41812" name="Rectangle 9044">
                  <a:extLst>
                    <a:ext uri="{FF2B5EF4-FFF2-40B4-BE49-F238E27FC236}">
                      <a16:creationId xmlns:a16="http://schemas.microsoft.com/office/drawing/2014/main" id="{8BE7F841-2218-EAF9-03B3-386D3CD933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13" name="Rectangle 9045">
                  <a:extLst>
                    <a:ext uri="{FF2B5EF4-FFF2-40B4-BE49-F238E27FC236}">
                      <a16:creationId xmlns:a16="http://schemas.microsoft.com/office/drawing/2014/main" id="{3DB034F9-61A1-A397-0DF8-7CC0B38643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14" name="Rectangle 9046">
                  <a:extLst>
                    <a:ext uri="{FF2B5EF4-FFF2-40B4-BE49-F238E27FC236}">
                      <a16:creationId xmlns:a16="http://schemas.microsoft.com/office/drawing/2014/main" id="{4C3DB0DB-6D6D-722E-784F-E2BECC0308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15" name="Rectangle 9047">
                  <a:extLst>
                    <a:ext uri="{FF2B5EF4-FFF2-40B4-BE49-F238E27FC236}">
                      <a16:creationId xmlns:a16="http://schemas.microsoft.com/office/drawing/2014/main" id="{4F7DA29A-40FB-C701-3F6E-CA3C34602F4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16" name="Rectangle 9048">
                  <a:extLst>
                    <a:ext uri="{FF2B5EF4-FFF2-40B4-BE49-F238E27FC236}">
                      <a16:creationId xmlns:a16="http://schemas.microsoft.com/office/drawing/2014/main" id="{2DEA2FDD-2727-C5B7-6CB3-F1E8AA800EE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17" name="Group 9049">
                <a:extLst>
                  <a:ext uri="{FF2B5EF4-FFF2-40B4-BE49-F238E27FC236}">
                    <a16:creationId xmlns:a16="http://schemas.microsoft.com/office/drawing/2014/main" id="{747039FD-1185-35CC-8091-A51D31372762}"/>
                  </a:ext>
                </a:extLst>
              </p:cNvPr>
              <p:cNvGrpSpPr>
                <a:grpSpLocks/>
              </p:cNvGrpSpPr>
              <p:nvPr/>
            </p:nvGrpSpPr>
            <p:grpSpPr bwMode="auto">
              <a:xfrm>
                <a:off x="898" y="680"/>
                <a:ext cx="435" cy="87"/>
                <a:chOff x="1565" y="1434"/>
                <a:chExt cx="3625" cy="725"/>
              </a:xfrm>
            </p:grpSpPr>
            <p:sp>
              <p:nvSpPr>
                <p:cNvPr id="41818" name="Rectangle 9050">
                  <a:extLst>
                    <a:ext uri="{FF2B5EF4-FFF2-40B4-BE49-F238E27FC236}">
                      <a16:creationId xmlns:a16="http://schemas.microsoft.com/office/drawing/2014/main" id="{80D94606-737D-F0FB-A2A9-678B550950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19" name="Rectangle 9051">
                  <a:extLst>
                    <a:ext uri="{FF2B5EF4-FFF2-40B4-BE49-F238E27FC236}">
                      <a16:creationId xmlns:a16="http://schemas.microsoft.com/office/drawing/2014/main" id="{240974CF-639E-5668-EB18-99F8B3405B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20" name="Rectangle 9052">
                  <a:extLst>
                    <a:ext uri="{FF2B5EF4-FFF2-40B4-BE49-F238E27FC236}">
                      <a16:creationId xmlns:a16="http://schemas.microsoft.com/office/drawing/2014/main" id="{96227BC8-56E8-0D43-398C-06C00D2686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21" name="Rectangle 9053">
                  <a:extLst>
                    <a:ext uri="{FF2B5EF4-FFF2-40B4-BE49-F238E27FC236}">
                      <a16:creationId xmlns:a16="http://schemas.microsoft.com/office/drawing/2014/main" id="{285F9AA8-526F-C5D7-AFFB-CB4357CEB08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22" name="Rectangle 9054">
                  <a:extLst>
                    <a:ext uri="{FF2B5EF4-FFF2-40B4-BE49-F238E27FC236}">
                      <a16:creationId xmlns:a16="http://schemas.microsoft.com/office/drawing/2014/main" id="{66054773-7B29-A8CC-FB2F-9C81DF84AC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23" name="Group 9055">
                <a:extLst>
                  <a:ext uri="{FF2B5EF4-FFF2-40B4-BE49-F238E27FC236}">
                    <a16:creationId xmlns:a16="http://schemas.microsoft.com/office/drawing/2014/main" id="{A74A676C-07B2-D2AC-371D-02E091010B05}"/>
                  </a:ext>
                </a:extLst>
              </p:cNvPr>
              <p:cNvGrpSpPr>
                <a:grpSpLocks/>
              </p:cNvGrpSpPr>
              <p:nvPr/>
            </p:nvGrpSpPr>
            <p:grpSpPr bwMode="auto">
              <a:xfrm>
                <a:off x="1333" y="680"/>
                <a:ext cx="435" cy="87"/>
                <a:chOff x="1565" y="1434"/>
                <a:chExt cx="3625" cy="725"/>
              </a:xfrm>
            </p:grpSpPr>
            <p:sp>
              <p:nvSpPr>
                <p:cNvPr id="41824" name="Rectangle 9056">
                  <a:extLst>
                    <a:ext uri="{FF2B5EF4-FFF2-40B4-BE49-F238E27FC236}">
                      <a16:creationId xmlns:a16="http://schemas.microsoft.com/office/drawing/2014/main" id="{375F5FFB-C960-C06D-8F73-34800405579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25" name="Rectangle 9057">
                  <a:extLst>
                    <a:ext uri="{FF2B5EF4-FFF2-40B4-BE49-F238E27FC236}">
                      <a16:creationId xmlns:a16="http://schemas.microsoft.com/office/drawing/2014/main" id="{97B6C144-C147-DD28-6160-22652A2F0E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26" name="Rectangle 9058">
                  <a:extLst>
                    <a:ext uri="{FF2B5EF4-FFF2-40B4-BE49-F238E27FC236}">
                      <a16:creationId xmlns:a16="http://schemas.microsoft.com/office/drawing/2014/main" id="{72C9ED8A-814A-A0F5-549A-E954AD2DB4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27" name="Rectangle 9059">
                  <a:extLst>
                    <a:ext uri="{FF2B5EF4-FFF2-40B4-BE49-F238E27FC236}">
                      <a16:creationId xmlns:a16="http://schemas.microsoft.com/office/drawing/2014/main" id="{3D335F82-4971-B937-AE4D-2922B45C75F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28" name="Rectangle 9060">
                  <a:extLst>
                    <a:ext uri="{FF2B5EF4-FFF2-40B4-BE49-F238E27FC236}">
                      <a16:creationId xmlns:a16="http://schemas.microsoft.com/office/drawing/2014/main" id="{4DAF6ABF-40D4-5FE9-7B6E-61A5AB01D89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29" name="Group 9061">
                <a:extLst>
                  <a:ext uri="{FF2B5EF4-FFF2-40B4-BE49-F238E27FC236}">
                    <a16:creationId xmlns:a16="http://schemas.microsoft.com/office/drawing/2014/main" id="{2A93AD71-F15F-94E2-A8B3-F696FD264F25}"/>
                  </a:ext>
                </a:extLst>
              </p:cNvPr>
              <p:cNvGrpSpPr>
                <a:grpSpLocks/>
              </p:cNvGrpSpPr>
              <p:nvPr/>
            </p:nvGrpSpPr>
            <p:grpSpPr bwMode="auto">
              <a:xfrm>
                <a:off x="898" y="767"/>
                <a:ext cx="435" cy="87"/>
                <a:chOff x="1565" y="1434"/>
                <a:chExt cx="3625" cy="725"/>
              </a:xfrm>
            </p:grpSpPr>
            <p:sp>
              <p:nvSpPr>
                <p:cNvPr id="41830" name="Rectangle 9062">
                  <a:extLst>
                    <a:ext uri="{FF2B5EF4-FFF2-40B4-BE49-F238E27FC236}">
                      <a16:creationId xmlns:a16="http://schemas.microsoft.com/office/drawing/2014/main" id="{EC2B454D-B99D-5DDF-620E-13B38FC6000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31" name="Rectangle 9063">
                  <a:extLst>
                    <a:ext uri="{FF2B5EF4-FFF2-40B4-BE49-F238E27FC236}">
                      <a16:creationId xmlns:a16="http://schemas.microsoft.com/office/drawing/2014/main" id="{DEA9048A-7651-1C45-62D5-9C4FDEE2FF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32" name="Rectangle 9064">
                  <a:extLst>
                    <a:ext uri="{FF2B5EF4-FFF2-40B4-BE49-F238E27FC236}">
                      <a16:creationId xmlns:a16="http://schemas.microsoft.com/office/drawing/2014/main" id="{A88BE087-A4CF-FECC-F254-97ADC29305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33" name="Rectangle 9065">
                  <a:extLst>
                    <a:ext uri="{FF2B5EF4-FFF2-40B4-BE49-F238E27FC236}">
                      <a16:creationId xmlns:a16="http://schemas.microsoft.com/office/drawing/2014/main" id="{83EA61C5-0E98-C2F9-D2ED-3768B16890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34" name="Rectangle 9066">
                  <a:extLst>
                    <a:ext uri="{FF2B5EF4-FFF2-40B4-BE49-F238E27FC236}">
                      <a16:creationId xmlns:a16="http://schemas.microsoft.com/office/drawing/2014/main" id="{29C9060F-AD9B-B59D-8E19-A13F4CA2E3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35" name="Group 9067">
                <a:extLst>
                  <a:ext uri="{FF2B5EF4-FFF2-40B4-BE49-F238E27FC236}">
                    <a16:creationId xmlns:a16="http://schemas.microsoft.com/office/drawing/2014/main" id="{BB25516E-F6A8-A10C-5056-7C30BCB81BEC}"/>
                  </a:ext>
                </a:extLst>
              </p:cNvPr>
              <p:cNvGrpSpPr>
                <a:grpSpLocks/>
              </p:cNvGrpSpPr>
              <p:nvPr/>
            </p:nvGrpSpPr>
            <p:grpSpPr bwMode="auto">
              <a:xfrm>
                <a:off x="1333" y="767"/>
                <a:ext cx="435" cy="87"/>
                <a:chOff x="1565" y="1434"/>
                <a:chExt cx="3625" cy="725"/>
              </a:xfrm>
            </p:grpSpPr>
            <p:sp>
              <p:nvSpPr>
                <p:cNvPr id="41836" name="Rectangle 9068">
                  <a:extLst>
                    <a:ext uri="{FF2B5EF4-FFF2-40B4-BE49-F238E27FC236}">
                      <a16:creationId xmlns:a16="http://schemas.microsoft.com/office/drawing/2014/main" id="{25F11153-13DB-9FE6-9468-D58463256DD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37" name="Rectangle 9069">
                  <a:extLst>
                    <a:ext uri="{FF2B5EF4-FFF2-40B4-BE49-F238E27FC236}">
                      <a16:creationId xmlns:a16="http://schemas.microsoft.com/office/drawing/2014/main" id="{71ADFC7B-85BE-7DF9-6953-060DE2EA87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38" name="Rectangle 9070">
                  <a:extLst>
                    <a:ext uri="{FF2B5EF4-FFF2-40B4-BE49-F238E27FC236}">
                      <a16:creationId xmlns:a16="http://schemas.microsoft.com/office/drawing/2014/main" id="{1440976B-C947-C29C-2083-96A96611F4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39" name="Rectangle 9071">
                  <a:extLst>
                    <a:ext uri="{FF2B5EF4-FFF2-40B4-BE49-F238E27FC236}">
                      <a16:creationId xmlns:a16="http://schemas.microsoft.com/office/drawing/2014/main" id="{FAC993FB-3740-5144-D92E-4827337D96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40" name="Rectangle 9072">
                  <a:extLst>
                    <a:ext uri="{FF2B5EF4-FFF2-40B4-BE49-F238E27FC236}">
                      <a16:creationId xmlns:a16="http://schemas.microsoft.com/office/drawing/2014/main" id="{5FC56302-20F9-7907-6619-369D6E8BF4C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41" name="Group 9073">
                <a:extLst>
                  <a:ext uri="{FF2B5EF4-FFF2-40B4-BE49-F238E27FC236}">
                    <a16:creationId xmlns:a16="http://schemas.microsoft.com/office/drawing/2014/main" id="{AA9A1BE8-F0E5-C7B6-14FE-87DC20DD985F}"/>
                  </a:ext>
                </a:extLst>
              </p:cNvPr>
              <p:cNvGrpSpPr>
                <a:grpSpLocks/>
              </p:cNvGrpSpPr>
              <p:nvPr/>
            </p:nvGrpSpPr>
            <p:grpSpPr bwMode="auto">
              <a:xfrm>
                <a:off x="898" y="854"/>
                <a:ext cx="435" cy="87"/>
                <a:chOff x="1565" y="1434"/>
                <a:chExt cx="3625" cy="725"/>
              </a:xfrm>
            </p:grpSpPr>
            <p:sp>
              <p:nvSpPr>
                <p:cNvPr id="41842" name="Rectangle 9074">
                  <a:extLst>
                    <a:ext uri="{FF2B5EF4-FFF2-40B4-BE49-F238E27FC236}">
                      <a16:creationId xmlns:a16="http://schemas.microsoft.com/office/drawing/2014/main" id="{98FF3BF2-97A0-37B7-78CA-3DE58C8507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43" name="Rectangle 9075">
                  <a:extLst>
                    <a:ext uri="{FF2B5EF4-FFF2-40B4-BE49-F238E27FC236}">
                      <a16:creationId xmlns:a16="http://schemas.microsoft.com/office/drawing/2014/main" id="{481E3FB1-1AC5-08AA-7125-B72DDE12D7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44" name="Rectangle 9076">
                  <a:extLst>
                    <a:ext uri="{FF2B5EF4-FFF2-40B4-BE49-F238E27FC236}">
                      <a16:creationId xmlns:a16="http://schemas.microsoft.com/office/drawing/2014/main" id="{D71DBF8E-8B08-366C-4E34-1FBD853B101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45" name="Rectangle 9077">
                  <a:extLst>
                    <a:ext uri="{FF2B5EF4-FFF2-40B4-BE49-F238E27FC236}">
                      <a16:creationId xmlns:a16="http://schemas.microsoft.com/office/drawing/2014/main" id="{9C2C24DC-D035-465B-8E3E-741C39BC87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46" name="Rectangle 9078">
                  <a:extLst>
                    <a:ext uri="{FF2B5EF4-FFF2-40B4-BE49-F238E27FC236}">
                      <a16:creationId xmlns:a16="http://schemas.microsoft.com/office/drawing/2014/main" id="{85AC3B17-B3E4-31F5-2802-AE78766663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47" name="Group 9079">
                <a:extLst>
                  <a:ext uri="{FF2B5EF4-FFF2-40B4-BE49-F238E27FC236}">
                    <a16:creationId xmlns:a16="http://schemas.microsoft.com/office/drawing/2014/main" id="{22037C90-0FD1-6ED6-438E-64987EC47BF6}"/>
                  </a:ext>
                </a:extLst>
              </p:cNvPr>
              <p:cNvGrpSpPr>
                <a:grpSpLocks/>
              </p:cNvGrpSpPr>
              <p:nvPr/>
            </p:nvGrpSpPr>
            <p:grpSpPr bwMode="auto">
              <a:xfrm>
                <a:off x="1333" y="854"/>
                <a:ext cx="435" cy="87"/>
                <a:chOff x="1565" y="1434"/>
                <a:chExt cx="3625" cy="725"/>
              </a:xfrm>
            </p:grpSpPr>
            <p:sp>
              <p:nvSpPr>
                <p:cNvPr id="41848" name="Rectangle 9080">
                  <a:extLst>
                    <a:ext uri="{FF2B5EF4-FFF2-40B4-BE49-F238E27FC236}">
                      <a16:creationId xmlns:a16="http://schemas.microsoft.com/office/drawing/2014/main" id="{310D52A5-BA96-BE0E-5652-D2AEF13437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49" name="Rectangle 9081">
                  <a:extLst>
                    <a:ext uri="{FF2B5EF4-FFF2-40B4-BE49-F238E27FC236}">
                      <a16:creationId xmlns:a16="http://schemas.microsoft.com/office/drawing/2014/main" id="{7177354A-A019-1815-F1EA-0124386A111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50" name="Rectangle 9082">
                  <a:extLst>
                    <a:ext uri="{FF2B5EF4-FFF2-40B4-BE49-F238E27FC236}">
                      <a16:creationId xmlns:a16="http://schemas.microsoft.com/office/drawing/2014/main" id="{89C5516A-147F-9CB2-0418-48C6AC8676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51" name="Rectangle 9083">
                  <a:extLst>
                    <a:ext uri="{FF2B5EF4-FFF2-40B4-BE49-F238E27FC236}">
                      <a16:creationId xmlns:a16="http://schemas.microsoft.com/office/drawing/2014/main" id="{7198FF1B-61AF-C36B-1405-625128FC4A4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52" name="Rectangle 9084">
                  <a:extLst>
                    <a:ext uri="{FF2B5EF4-FFF2-40B4-BE49-F238E27FC236}">
                      <a16:creationId xmlns:a16="http://schemas.microsoft.com/office/drawing/2014/main" id="{EF760C68-CBA5-BD7E-5514-9A8907BFE6C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53" name="Group 9085">
                <a:extLst>
                  <a:ext uri="{FF2B5EF4-FFF2-40B4-BE49-F238E27FC236}">
                    <a16:creationId xmlns:a16="http://schemas.microsoft.com/office/drawing/2014/main" id="{D256E701-69D4-943D-F1AD-B2A11A885A30}"/>
                  </a:ext>
                </a:extLst>
              </p:cNvPr>
              <p:cNvGrpSpPr>
                <a:grpSpLocks/>
              </p:cNvGrpSpPr>
              <p:nvPr/>
            </p:nvGrpSpPr>
            <p:grpSpPr bwMode="auto">
              <a:xfrm>
                <a:off x="898" y="941"/>
                <a:ext cx="435" cy="87"/>
                <a:chOff x="1565" y="1434"/>
                <a:chExt cx="3625" cy="725"/>
              </a:xfrm>
            </p:grpSpPr>
            <p:sp>
              <p:nvSpPr>
                <p:cNvPr id="41854" name="Rectangle 9086">
                  <a:extLst>
                    <a:ext uri="{FF2B5EF4-FFF2-40B4-BE49-F238E27FC236}">
                      <a16:creationId xmlns:a16="http://schemas.microsoft.com/office/drawing/2014/main" id="{C6D2E950-0880-C289-5DA0-5F666993D2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55" name="Rectangle 9087">
                  <a:extLst>
                    <a:ext uri="{FF2B5EF4-FFF2-40B4-BE49-F238E27FC236}">
                      <a16:creationId xmlns:a16="http://schemas.microsoft.com/office/drawing/2014/main" id="{1CF2E845-32D9-3278-1D07-26ACD47B44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56" name="Rectangle 9088">
                  <a:extLst>
                    <a:ext uri="{FF2B5EF4-FFF2-40B4-BE49-F238E27FC236}">
                      <a16:creationId xmlns:a16="http://schemas.microsoft.com/office/drawing/2014/main" id="{012CC17F-44DD-EFC8-260E-03606822E5E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57" name="Rectangle 9089">
                  <a:extLst>
                    <a:ext uri="{FF2B5EF4-FFF2-40B4-BE49-F238E27FC236}">
                      <a16:creationId xmlns:a16="http://schemas.microsoft.com/office/drawing/2014/main" id="{27EF68F8-666E-C184-3057-2534DEA8C2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58" name="Rectangle 9090">
                  <a:extLst>
                    <a:ext uri="{FF2B5EF4-FFF2-40B4-BE49-F238E27FC236}">
                      <a16:creationId xmlns:a16="http://schemas.microsoft.com/office/drawing/2014/main" id="{2E0ABA26-7A19-1D5F-BFAF-39ED97FF8E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59" name="Group 9091">
                <a:extLst>
                  <a:ext uri="{FF2B5EF4-FFF2-40B4-BE49-F238E27FC236}">
                    <a16:creationId xmlns:a16="http://schemas.microsoft.com/office/drawing/2014/main" id="{D9BC52DF-F9E5-37C3-14B6-C0BFBBE129E2}"/>
                  </a:ext>
                </a:extLst>
              </p:cNvPr>
              <p:cNvGrpSpPr>
                <a:grpSpLocks/>
              </p:cNvGrpSpPr>
              <p:nvPr/>
            </p:nvGrpSpPr>
            <p:grpSpPr bwMode="auto">
              <a:xfrm>
                <a:off x="1333" y="941"/>
                <a:ext cx="435" cy="87"/>
                <a:chOff x="1565" y="1434"/>
                <a:chExt cx="3625" cy="725"/>
              </a:xfrm>
            </p:grpSpPr>
            <p:sp>
              <p:nvSpPr>
                <p:cNvPr id="41860" name="Rectangle 9092">
                  <a:extLst>
                    <a:ext uri="{FF2B5EF4-FFF2-40B4-BE49-F238E27FC236}">
                      <a16:creationId xmlns:a16="http://schemas.microsoft.com/office/drawing/2014/main" id="{0022D9DE-B1BE-C57F-268C-0946E62306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61" name="Rectangle 9093">
                  <a:extLst>
                    <a:ext uri="{FF2B5EF4-FFF2-40B4-BE49-F238E27FC236}">
                      <a16:creationId xmlns:a16="http://schemas.microsoft.com/office/drawing/2014/main" id="{86732E72-4543-06C2-EE4D-C32DE3E3915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62" name="Rectangle 9094">
                  <a:extLst>
                    <a:ext uri="{FF2B5EF4-FFF2-40B4-BE49-F238E27FC236}">
                      <a16:creationId xmlns:a16="http://schemas.microsoft.com/office/drawing/2014/main" id="{9DDD6533-A1BC-B463-1657-C9CCFF23AB4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63" name="Rectangle 9095">
                  <a:extLst>
                    <a:ext uri="{FF2B5EF4-FFF2-40B4-BE49-F238E27FC236}">
                      <a16:creationId xmlns:a16="http://schemas.microsoft.com/office/drawing/2014/main" id="{867430B3-433B-C086-5CE3-3551F9F5DC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64" name="Rectangle 9096">
                  <a:extLst>
                    <a:ext uri="{FF2B5EF4-FFF2-40B4-BE49-F238E27FC236}">
                      <a16:creationId xmlns:a16="http://schemas.microsoft.com/office/drawing/2014/main" id="{F8294A6D-C518-9FD8-7F1D-882A7E1A84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65" name="Group 9097">
                <a:extLst>
                  <a:ext uri="{FF2B5EF4-FFF2-40B4-BE49-F238E27FC236}">
                    <a16:creationId xmlns:a16="http://schemas.microsoft.com/office/drawing/2014/main" id="{E886B839-93CC-E98D-854E-E3E8C36DCBA4}"/>
                  </a:ext>
                </a:extLst>
              </p:cNvPr>
              <p:cNvGrpSpPr>
                <a:grpSpLocks/>
              </p:cNvGrpSpPr>
              <p:nvPr/>
            </p:nvGrpSpPr>
            <p:grpSpPr bwMode="auto">
              <a:xfrm>
                <a:off x="898" y="1028"/>
                <a:ext cx="435" cy="87"/>
                <a:chOff x="1565" y="1434"/>
                <a:chExt cx="3625" cy="725"/>
              </a:xfrm>
            </p:grpSpPr>
            <p:sp>
              <p:nvSpPr>
                <p:cNvPr id="41866" name="Rectangle 9098">
                  <a:extLst>
                    <a:ext uri="{FF2B5EF4-FFF2-40B4-BE49-F238E27FC236}">
                      <a16:creationId xmlns:a16="http://schemas.microsoft.com/office/drawing/2014/main" id="{AABA370F-E5B5-A180-8CE1-4CCCA20DC30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67" name="Rectangle 9099">
                  <a:extLst>
                    <a:ext uri="{FF2B5EF4-FFF2-40B4-BE49-F238E27FC236}">
                      <a16:creationId xmlns:a16="http://schemas.microsoft.com/office/drawing/2014/main" id="{2F381E91-BCA5-72A4-6CD8-50E24CAA424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68" name="Rectangle 9100">
                  <a:extLst>
                    <a:ext uri="{FF2B5EF4-FFF2-40B4-BE49-F238E27FC236}">
                      <a16:creationId xmlns:a16="http://schemas.microsoft.com/office/drawing/2014/main" id="{AE99CAE1-5ADD-FE6D-B8BA-DF4F23A2AD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69" name="Rectangle 9101">
                  <a:extLst>
                    <a:ext uri="{FF2B5EF4-FFF2-40B4-BE49-F238E27FC236}">
                      <a16:creationId xmlns:a16="http://schemas.microsoft.com/office/drawing/2014/main" id="{06E658ED-E8C8-319D-5A12-425DC0E65FE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70" name="Rectangle 9102">
                  <a:extLst>
                    <a:ext uri="{FF2B5EF4-FFF2-40B4-BE49-F238E27FC236}">
                      <a16:creationId xmlns:a16="http://schemas.microsoft.com/office/drawing/2014/main" id="{029D4D9B-AA79-DB53-C4A9-CCBF64768A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71" name="Group 9103">
                <a:extLst>
                  <a:ext uri="{FF2B5EF4-FFF2-40B4-BE49-F238E27FC236}">
                    <a16:creationId xmlns:a16="http://schemas.microsoft.com/office/drawing/2014/main" id="{E832CF26-C49E-9F66-770B-4ED13865F7F6}"/>
                  </a:ext>
                </a:extLst>
              </p:cNvPr>
              <p:cNvGrpSpPr>
                <a:grpSpLocks/>
              </p:cNvGrpSpPr>
              <p:nvPr/>
            </p:nvGrpSpPr>
            <p:grpSpPr bwMode="auto">
              <a:xfrm>
                <a:off x="1333" y="1028"/>
                <a:ext cx="435" cy="87"/>
                <a:chOff x="1565" y="1434"/>
                <a:chExt cx="3625" cy="725"/>
              </a:xfrm>
            </p:grpSpPr>
            <p:sp>
              <p:nvSpPr>
                <p:cNvPr id="41872" name="Rectangle 9104">
                  <a:extLst>
                    <a:ext uri="{FF2B5EF4-FFF2-40B4-BE49-F238E27FC236}">
                      <a16:creationId xmlns:a16="http://schemas.microsoft.com/office/drawing/2014/main" id="{B5A14958-3926-5B58-D9B2-4A0833594F4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73" name="Rectangle 9105">
                  <a:extLst>
                    <a:ext uri="{FF2B5EF4-FFF2-40B4-BE49-F238E27FC236}">
                      <a16:creationId xmlns:a16="http://schemas.microsoft.com/office/drawing/2014/main" id="{4A2DB19E-F62A-F567-E8A1-350F437303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74" name="Rectangle 9106">
                  <a:extLst>
                    <a:ext uri="{FF2B5EF4-FFF2-40B4-BE49-F238E27FC236}">
                      <a16:creationId xmlns:a16="http://schemas.microsoft.com/office/drawing/2014/main" id="{F03C4BAB-B559-4A79-69BA-172CCB52AE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75" name="Rectangle 9107">
                  <a:extLst>
                    <a:ext uri="{FF2B5EF4-FFF2-40B4-BE49-F238E27FC236}">
                      <a16:creationId xmlns:a16="http://schemas.microsoft.com/office/drawing/2014/main" id="{B901684E-3822-A0D8-93AC-E8B5818BF06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76" name="Rectangle 9108">
                  <a:extLst>
                    <a:ext uri="{FF2B5EF4-FFF2-40B4-BE49-F238E27FC236}">
                      <a16:creationId xmlns:a16="http://schemas.microsoft.com/office/drawing/2014/main" id="{CD730F25-DBF6-992C-D150-1F198D576A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77" name="Group 9109">
                <a:extLst>
                  <a:ext uri="{FF2B5EF4-FFF2-40B4-BE49-F238E27FC236}">
                    <a16:creationId xmlns:a16="http://schemas.microsoft.com/office/drawing/2014/main" id="{EF596493-5A03-A5B0-3732-98864349F1EB}"/>
                  </a:ext>
                </a:extLst>
              </p:cNvPr>
              <p:cNvGrpSpPr>
                <a:grpSpLocks/>
              </p:cNvGrpSpPr>
              <p:nvPr/>
            </p:nvGrpSpPr>
            <p:grpSpPr bwMode="auto">
              <a:xfrm>
                <a:off x="898" y="1115"/>
                <a:ext cx="435" cy="87"/>
                <a:chOff x="1565" y="1434"/>
                <a:chExt cx="3625" cy="725"/>
              </a:xfrm>
            </p:grpSpPr>
            <p:sp>
              <p:nvSpPr>
                <p:cNvPr id="41878" name="Rectangle 9110">
                  <a:extLst>
                    <a:ext uri="{FF2B5EF4-FFF2-40B4-BE49-F238E27FC236}">
                      <a16:creationId xmlns:a16="http://schemas.microsoft.com/office/drawing/2014/main" id="{C4B880D2-0470-95B0-D403-2F7A6F8F0D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79" name="Rectangle 9111">
                  <a:extLst>
                    <a:ext uri="{FF2B5EF4-FFF2-40B4-BE49-F238E27FC236}">
                      <a16:creationId xmlns:a16="http://schemas.microsoft.com/office/drawing/2014/main" id="{947BDF32-93E3-5604-F1D4-ED4B8931CC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80" name="Rectangle 9112">
                  <a:extLst>
                    <a:ext uri="{FF2B5EF4-FFF2-40B4-BE49-F238E27FC236}">
                      <a16:creationId xmlns:a16="http://schemas.microsoft.com/office/drawing/2014/main" id="{D46E8252-44BD-1BA7-2168-0927378C21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81" name="Rectangle 9113">
                  <a:extLst>
                    <a:ext uri="{FF2B5EF4-FFF2-40B4-BE49-F238E27FC236}">
                      <a16:creationId xmlns:a16="http://schemas.microsoft.com/office/drawing/2014/main" id="{27390905-C4F7-600D-B909-C4B6D575BAE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82" name="Rectangle 9114">
                  <a:extLst>
                    <a:ext uri="{FF2B5EF4-FFF2-40B4-BE49-F238E27FC236}">
                      <a16:creationId xmlns:a16="http://schemas.microsoft.com/office/drawing/2014/main" id="{C64EB73A-E66D-F19A-5FBD-4C9D4C86C10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83" name="Group 9115">
                <a:extLst>
                  <a:ext uri="{FF2B5EF4-FFF2-40B4-BE49-F238E27FC236}">
                    <a16:creationId xmlns:a16="http://schemas.microsoft.com/office/drawing/2014/main" id="{9B1F9B83-DE58-FFDE-37A4-8FA29479DBDD}"/>
                  </a:ext>
                </a:extLst>
              </p:cNvPr>
              <p:cNvGrpSpPr>
                <a:grpSpLocks/>
              </p:cNvGrpSpPr>
              <p:nvPr/>
            </p:nvGrpSpPr>
            <p:grpSpPr bwMode="auto">
              <a:xfrm>
                <a:off x="1333" y="1115"/>
                <a:ext cx="435" cy="87"/>
                <a:chOff x="1565" y="1434"/>
                <a:chExt cx="3625" cy="725"/>
              </a:xfrm>
            </p:grpSpPr>
            <p:sp>
              <p:nvSpPr>
                <p:cNvPr id="41884" name="Rectangle 9116">
                  <a:extLst>
                    <a:ext uri="{FF2B5EF4-FFF2-40B4-BE49-F238E27FC236}">
                      <a16:creationId xmlns:a16="http://schemas.microsoft.com/office/drawing/2014/main" id="{98C072DA-1280-7451-E036-70A9B8CF1A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85" name="Rectangle 9117">
                  <a:extLst>
                    <a:ext uri="{FF2B5EF4-FFF2-40B4-BE49-F238E27FC236}">
                      <a16:creationId xmlns:a16="http://schemas.microsoft.com/office/drawing/2014/main" id="{E309CB19-A19F-8433-FD16-184F1A8B2CA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86" name="Rectangle 9118">
                  <a:extLst>
                    <a:ext uri="{FF2B5EF4-FFF2-40B4-BE49-F238E27FC236}">
                      <a16:creationId xmlns:a16="http://schemas.microsoft.com/office/drawing/2014/main" id="{B7E6F1A3-4C9A-6BAD-55F6-AABFC6E86C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87" name="Rectangle 9119">
                  <a:extLst>
                    <a:ext uri="{FF2B5EF4-FFF2-40B4-BE49-F238E27FC236}">
                      <a16:creationId xmlns:a16="http://schemas.microsoft.com/office/drawing/2014/main" id="{ACDD3A2C-F815-35CD-E004-8756DDA861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88" name="Rectangle 9120">
                  <a:extLst>
                    <a:ext uri="{FF2B5EF4-FFF2-40B4-BE49-F238E27FC236}">
                      <a16:creationId xmlns:a16="http://schemas.microsoft.com/office/drawing/2014/main" id="{9DE161D3-452C-9598-C5A3-C91D58EB92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89" name="Group 9121">
                <a:extLst>
                  <a:ext uri="{FF2B5EF4-FFF2-40B4-BE49-F238E27FC236}">
                    <a16:creationId xmlns:a16="http://schemas.microsoft.com/office/drawing/2014/main" id="{D93EC0B0-CF00-F862-B757-A98E78B6F224}"/>
                  </a:ext>
                </a:extLst>
              </p:cNvPr>
              <p:cNvGrpSpPr>
                <a:grpSpLocks/>
              </p:cNvGrpSpPr>
              <p:nvPr/>
            </p:nvGrpSpPr>
            <p:grpSpPr bwMode="auto">
              <a:xfrm>
                <a:off x="898" y="1202"/>
                <a:ext cx="435" cy="87"/>
                <a:chOff x="1565" y="1434"/>
                <a:chExt cx="3625" cy="725"/>
              </a:xfrm>
            </p:grpSpPr>
            <p:sp>
              <p:nvSpPr>
                <p:cNvPr id="41890" name="Rectangle 9122">
                  <a:extLst>
                    <a:ext uri="{FF2B5EF4-FFF2-40B4-BE49-F238E27FC236}">
                      <a16:creationId xmlns:a16="http://schemas.microsoft.com/office/drawing/2014/main" id="{0910401E-FDFA-0914-2FDC-2913B3B17F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91" name="Rectangle 9123">
                  <a:extLst>
                    <a:ext uri="{FF2B5EF4-FFF2-40B4-BE49-F238E27FC236}">
                      <a16:creationId xmlns:a16="http://schemas.microsoft.com/office/drawing/2014/main" id="{CBCD2C98-AC08-AE3D-B195-27D4E838B76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92" name="Rectangle 9124">
                  <a:extLst>
                    <a:ext uri="{FF2B5EF4-FFF2-40B4-BE49-F238E27FC236}">
                      <a16:creationId xmlns:a16="http://schemas.microsoft.com/office/drawing/2014/main" id="{443B9568-7E80-B7B5-9D61-9F15261EC4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93" name="Rectangle 9125">
                  <a:extLst>
                    <a:ext uri="{FF2B5EF4-FFF2-40B4-BE49-F238E27FC236}">
                      <a16:creationId xmlns:a16="http://schemas.microsoft.com/office/drawing/2014/main" id="{CC27E78C-8A8C-352B-CA27-511FAFA2AF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94" name="Rectangle 9126">
                  <a:extLst>
                    <a:ext uri="{FF2B5EF4-FFF2-40B4-BE49-F238E27FC236}">
                      <a16:creationId xmlns:a16="http://schemas.microsoft.com/office/drawing/2014/main" id="{98E2B79E-B867-7DAF-0281-F6E5DA10EE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895" name="Group 9127">
                <a:extLst>
                  <a:ext uri="{FF2B5EF4-FFF2-40B4-BE49-F238E27FC236}">
                    <a16:creationId xmlns:a16="http://schemas.microsoft.com/office/drawing/2014/main" id="{85F462BA-1ABC-B95E-6AA8-230D8E07EA1E}"/>
                  </a:ext>
                </a:extLst>
              </p:cNvPr>
              <p:cNvGrpSpPr>
                <a:grpSpLocks/>
              </p:cNvGrpSpPr>
              <p:nvPr/>
            </p:nvGrpSpPr>
            <p:grpSpPr bwMode="auto">
              <a:xfrm>
                <a:off x="1333" y="1202"/>
                <a:ext cx="435" cy="87"/>
                <a:chOff x="1565" y="1434"/>
                <a:chExt cx="3625" cy="725"/>
              </a:xfrm>
            </p:grpSpPr>
            <p:sp>
              <p:nvSpPr>
                <p:cNvPr id="41896" name="Rectangle 9128">
                  <a:extLst>
                    <a:ext uri="{FF2B5EF4-FFF2-40B4-BE49-F238E27FC236}">
                      <a16:creationId xmlns:a16="http://schemas.microsoft.com/office/drawing/2014/main" id="{200D0C0F-4E56-54D1-F8C4-03ACB2F318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97" name="Rectangle 9129">
                  <a:extLst>
                    <a:ext uri="{FF2B5EF4-FFF2-40B4-BE49-F238E27FC236}">
                      <a16:creationId xmlns:a16="http://schemas.microsoft.com/office/drawing/2014/main" id="{3388329C-52C9-5BDB-DEEB-4C5FAD5BFD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98" name="Rectangle 9130">
                  <a:extLst>
                    <a:ext uri="{FF2B5EF4-FFF2-40B4-BE49-F238E27FC236}">
                      <a16:creationId xmlns:a16="http://schemas.microsoft.com/office/drawing/2014/main" id="{A0133935-4683-E307-3DD7-42033EEA5FC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899" name="Rectangle 9131">
                  <a:extLst>
                    <a:ext uri="{FF2B5EF4-FFF2-40B4-BE49-F238E27FC236}">
                      <a16:creationId xmlns:a16="http://schemas.microsoft.com/office/drawing/2014/main" id="{5F759558-F018-9ECD-8D44-68AA953464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00" name="Rectangle 9132">
                  <a:extLst>
                    <a:ext uri="{FF2B5EF4-FFF2-40B4-BE49-F238E27FC236}">
                      <a16:creationId xmlns:a16="http://schemas.microsoft.com/office/drawing/2014/main" id="{BBD90AE5-8CB9-D0E1-D405-E66BC429FB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01" name="Group 9133">
                <a:extLst>
                  <a:ext uri="{FF2B5EF4-FFF2-40B4-BE49-F238E27FC236}">
                    <a16:creationId xmlns:a16="http://schemas.microsoft.com/office/drawing/2014/main" id="{0F7076B0-DDE9-9251-A65F-9E8F0EE879B4}"/>
                  </a:ext>
                </a:extLst>
              </p:cNvPr>
              <p:cNvGrpSpPr>
                <a:grpSpLocks/>
              </p:cNvGrpSpPr>
              <p:nvPr/>
            </p:nvGrpSpPr>
            <p:grpSpPr bwMode="auto">
              <a:xfrm>
                <a:off x="898" y="1289"/>
                <a:ext cx="435" cy="87"/>
                <a:chOff x="1565" y="1434"/>
                <a:chExt cx="3625" cy="725"/>
              </a:xfrm>
            </p:grpSpPr>
            <p:sp>
              <p:nvSpPr>
                <p:cNvPr id="41902" name="Rectangle 9134">
                  <a:extLst>
                    <a:ext uri="{FF2B5EF4-FFF2-40B4-BE49-F238E27FC236}">
                      <a16:creationId xmlns:a16="http://schemas.microsoft.com/office/drawing/2014/main" id="{1B996A23-FD54-A4F5-7801-936A80EE67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03" name="Rectangle 9135">
                  <a:extLst>
                    <a:ext uri="{FF2B5EF4-FFF2-40B4-BE49-F238E27FC236}">
                      <a16:creationId xmlns:a16="http://schemas.microsoft.com/office/drawing/2014/main" id="{D876D8B5-9E5A-B0EE-B83A-0743B99277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04" name="Rectangle 9136">
                  <a:extLst>
                    <a:ext uri="{FF2B5EF4-FFF2-40B4-BE49-F238E27FC236}">
                      <a16:creationId xmlns:a16="http://schemas.microsoft.com/office/drawing/2014/main" id="{AE835E72-F598-1FD8-7A94-F95253FD66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05" name="Rectangle 9137">
                  <a:extLst>
                    <a:ext uri="{FF2B5EF4-FFF2-40B4-BE49-F238E27FC236}">
                      <a16:creationId xmlns:a16="http://schemas.microsoft.com/office/drawing/2014/main" id="{6B1E8172-8885-A2A8-7D96-214C90F155F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06" name="Rectangle 9138">
                  <a:extLst>
                    <a:ext uri="{FF2B5EF4-FFF2-40B4-BE49-F238E27FC236}">
                      <a16:creationId xmlns:a16="http://schemas.microsoft.com/office/drawing/2014/main" id="{65E74BD0-57DA-9AC9-CF64-C150C96E86B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07" name="Group 9139">
                <a:extLst>
                  <a:ext uri="{FF2B5EF4-FFF2-40B4-BE49-F238E27FC236}">
                    <a16:creationId xmlns:a16="http://schemas.microsoft.com/office/drawing/2014/main" id="{B9FD0EED-B3F0-80B3-0B33-1E0BD881238A}"/>
                  </a:ext>
                </a:extLst>
              </p:cNvPr>
              <p:cNvGrpSpPr>
                <a:grpSpLocks/>
              </p:cNvGrpSpPr>
              <p:nvPr/>
            </p:nvGrpSpPr>
            <p:grpSpPr bwMode="auto">
              <a:xfrm>
                <a:off x="1333" y="1289"/>
                <a:ext cx="435" cy="87"/>
                <a:chOff x="1565" y="1434"/>
                <a:chExt cx="3625" cy="725"/>
              </a:xfrm>
            </p:grpSpPr>
            <p:sp>
              <p:nvSpPr>
                <p:cNvPr id="41908" name="Rectangle 9140">
                  <a:extLst>
                    <a:ext uri="{FF2B5EF4-FFF2-40B4-BE49-F238E27FC236}">
                      <a16:creationId xmlns:a16="http://schemas.microsoft.com/office/drawing/2014/main" id="{92386292-CC66-61C6-1C82-9A2F24DE8A0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09" name="Rectangle 9141">
                  <a:extLst>
                    <a:ext uri="{FF2B5EF4-FFF2-40B4-BE49-F238E27FC236}">
                      <a16:creationId xmlns:a16="http://schemas.microsoft.com/office/drawing/2014/main" id="{C8FD7946-2423-FB00-AACF-4ECD284E83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10" name="Rectangle 9142">
                  <a:extLst>
                    <a:ext uri="{FF2B5EF4-FFF2-40B4-BE49-F238E27FC236}">
                      <a16:creationId xmlns:a16="http://schemas.microsoft.com/office/drawing/2014/main" id="{9A7C2A76-5177-DBA5-F596-485DDD1482B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11" name="Rectangle 9143">
                  <a:extLst>
                    <a:ext uri="{FF2B5EF4-FFF2-40B4-BE49-F238E27FC236}">
                      <a16:creationId xmlns:a16="http://schemas.microsoft.com/office/drawing/2014/main" id="{34B86768-35EE-BFF9-5C46-3A2A608E83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12" name="Rectangle 9144">
                  <a:extLst>
                    <a:ext uri="{FF2B5EF4-FFF2-40B4-BE49-F238E27FC236}">
                      <a16:creationId xmlns:a16="http://schemas.microsoft.com/office/drawing/2014/main" id="{F76C960E-83D2-3231-1C06-95165CCE260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13" name="Group 9145">
                <a:extLst>
                  <a:ext uri="{FF2B5EF4-FFF2-40B4-BE49-F238E27FC236}">
                    <a16:creationId xmlns:a16="http://schemas.microsoft.com/office/drawing/2014/main" id="{329C6FEB-6B79-236B-C415-60AD170CF885}"/>
                  </a:ext>
                </a:extLst>
              </p:cNvPr>
              <p:cNvGrpSpPr>
                <a:grpSpLocks/>
              </p:cNvGrpSpPr>
              <p:nvPr/>
            </p:nvGrpSpPr>
            <p:grpSpPr bwMode="auto">
              <a:xfrm>
                <a:off x="898" y="1376"/>
                <a:ext cx="435" cy="87"/>
                <a:chOff x="1565" y="1434"/>
                <a:chExt cx="3625" cy="725"/>
              </a:xfrm>
            </p:grpSpPr>
            <p:sp>
              <p:nvSpPr>
                <p:cNvPr id="41914" name="Rectangle 9146">
                  <a:extLst>
                    <a:ext uri="{FF2B5EF4-FFF2-40B4-BE49-F238E27FC236}">
                      <a16:creationId xmlns:a16="http://schemas.microsoft.com/office/drawing/2014/main" id="{09461747-86F5-607C-98F1-649B331C5B8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15" name="Rectangle 9147">
                  <a:extLst>
                    <a:ext uri="{FF2B5EF4-FFF2-40B4-BE49-F238E27FC236}">
                      <a16:creationId xmlns:a16="http://schemas.microsoft.com/office/drawing/2014/main" id="{C3AAD2CB-6C80-902E-FC89-098443C080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16" name="Rectangle 9148">
                  <a:extLst>
                    <a:ext uri="{FF2B5EF4-FFF2-40B4-BE49-F238E27FC236}">
                      <a16:creationId xmlns:a16="http://schemas.microsoft.com/office/drawing/2014/main" id="{B08EF9CE-A8DE-B7AF-0B1C-8E7124F203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17" name="Rectangle 9149">
                  <a:extLst>
                    <a:ext uri="{FF2B5EF4-FFF2-40B4-BE49-F238E27FC236}">
                      <a16:creationId xmlns:a16="http://schemas.microsoft.com/office/drawing/2014/main" id="{BDDA356F-C1D7-547E-9BDE-F68EA1192B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18" name="Rectangle 9150">
                  <a:extLst>
                    <a:ext uri="{FF2B5EF4-FFF2-40B4-BE49-F238E27FC236}">
                      <a16:creationId xmlns:a16="http://schemas.microsoft.com/office/drawing/2014/main" id="{89F656C7-3A8E-6F89-F242-78484AF67F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19" name="Group 9151">
                <a:extLst>
                  <a:ext uri="{FF2B5EF4-FFF2-40B4-BE49-F238E27FC236}">
                    <a16:creationId xmlns:a16="http://schemas.microsoft.com/office/drawing/2014/main" id="{BB69E04C-A8C5-CDB7-A389-3028E1605DFB}"/>
                  </a:ext>
                </a:extLst>
              </p:cNvPr>
              <p:cNvGrpSpPr>
                <a:grpSpLocks/>
              </p:cNvGrpSpPr>
              <p:nvPr/>
            </p:nvGrpSpPr>
            <p:grpSpPr bwMode="auto">
              <a:xfrm>
                <a:off x="1333" y="1376"/>
                <a:ext cx="435" cy="87"/>
                <a:chOff x="1565" y="1434"/>
                <a:chExt cx="3625" cy="725"/>
              </a:xfrm>
            </p:grpSpPr>
            <p:sp>
              <p:nvSpPr>
                <p:cNvPr id="41920" name="Rectangle 9152">
                  <a:extLst>
                    <a:ext uri="{FF2B5EF4-FFF2-40B4-BE49-F238E27FC236}">
                      <a16:creationId xmlns:a16="http://schemas.microsoft.com/office/drawing/2014/main" id="{55C30E96-6107-7D91-3CA5-935064719F1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21" name="Rectangle 9153">
                  <a:extLst>
                    <a:ext uri="{FF2B5EF4-FFF2-40B4-BE49-F238E27FC236}">
                      <a16:creationId xmlns:a16="http://schemas.microsoft.com/office/drawing/2014/main" id="{26A6BFE6-E73F-1FD1-8AFB-1B48B81BC9B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22" name="Rectangle 9154">
                  <a:extLst>
                    <a:ext uri="{FF2B5EF4-FFF2-40B4-BE49-F238E27FC236}">
                      <a16:creationId xmlns:a16="http://schemas.microsoft.com/office/drawing/2014/main" id="{A4CF2D7A-E0A2-22C6-156E-7F99F6C003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23" name="Rectangle 9155">
                  <a:extLst>
                    <a:ext uri="{FF2B5EF4-FFF2-40B4-BE49-F238E27FC236}">
                      <a16:creationId xmlns:a16="http://schemas.microsoft.com/office/drawing/2014/main" id="{827BE236-1980-4769-5269-20012ED7C4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24" name="Rectangle 9156">
                  <a:extLst>
                    <a:ext uri="{FF2B5EF4-FFF2-40B4-BE49-F238E27FC236}">
                      <a16:creationId xmlns:a16="http://schemas.microsoft.com/office/drawing/2014/main" id="{7FBD3FB0-C047-567A-EC50-47801A2DC7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1925" name="Rectangle 9157">
              <a:extLst>
                <a:ext uri="{FF2B5EF4-FFF2-40B4-BE49-F238E27FC236}">
                  <a16:creationId xmlns:a16="http://schemas.microsoft.com/office/drawing/2014/main" id="{66D93941-1F1B-8DDB-22F8-0644A4BCC095}"/>
                </a:ext>
              </a:extLst>
            </p:cNvPr>
            <p:cNvSpPr>
              <a:spLocks noChangeArrowheads="1"/>
            </p:cNvSpPr>
            <p:nvPr/>
          </p:nvSpPr>
          <p:spPr bwMode="auto">
            <a:xfrm>
              <a:off x="1547"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1926" name="Group 9158">
              <a:extLst>
                <a:ext uri="{FF2B5EF4-FFF2-40B4-BE49-F238E27FC236}">
                  <a16:creationId xmlns:a16="http://schemas.microsoft.com/office/drawing/2014/main" id="{DA082543-58FB-0A43-3B9A-D88B097E468F}"/>
                </a:ext>
              </a:extLst>
            </p:cNvPr>
            <p:cNvGrpSpPr>
              <a:grpSpLocks/>
            </p:cNvGrpSpPr>
            <p:nvPr/>
          </p:nvGrpSpPr>
          <p:grpSpPr bwMode="auto">
            <a:xfrm>
              <a:off x="2228" y="3203"/>
              <a:ext cx="682" cy="682"/>
              <a:chOff x="898" y="593"/>
              <a:chExt cx="870" cy="870"/>
            </a:xfrm>
          </p:grpSpPr>
          <p:grpSp>
            <p:nvGrpSpPr>
              <p:cNvPr id="41927" name="Group 9159">
                <a:extLst>
                  <a:ext uri="{FF2B5EF4-FFF2-40B4-BE49-F238E27FC236}">
                    <a16:creationId xmlns:a16="http://schemas.microsoft.com/office/drawing/2014/main" id="{EC613251-10E0-FB86-1D8E-2FDB40CFA33E}"/>
                  </a:ext>
                </a:extLst>
              </p:cNvPr>
              <p:cNvGrpSpPr>
                <a:grpSpLocks/>
              </p:cNvGrpSpPr>
              <p:nvPr/>
            </p:nvGrpSpPr>
            <p:grpSpPr bwMode="auto">
              <a:xfrm>
                <a:off x="898" y="593"/>
                <a:ext cx="435" cy="87"/>
                <a:chOff x="1565" y="1434"/>
                <a:chExt cx="3625" cy="725"/>
              </a:xfrm>
            </p:grpSpPr>
            <p:sp>
              <p:nvSpPr>
                <p:cNvPr id="41928" name="Rectangle 9160">
                  <a:extLst>
                    <a:ext uri="{FF2B5EF4-FFF2-40B4-BE49-F238E27FC236}">
                      <a16:creationId xmlns:a16="http://schemas.microsoft.com/office/drawing/2014/main" id="{0D2F3E91-E3F7-AC38-8A57-3DE5047452A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29" name="Rectangle 9161">
                  <a:extLst>
                    <a:ext uri="{FF2B5EF4-FFF2-40B4-BE49-F238E27FC236}">
                      <a16:creationId xmlns:a16="http://schemas.microsoft.com/office/drawing/2014/main" id="{84CD53D0-40AB-1C8E-C5D7-73064679EE3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30" name="Rectangle 9162">
                  <a:extLst>
                    <a:ext uri="{FF2B5EF4-FFF2-40B4-BE49-F238E27FC236}">
                      <a16:creationId xmlns:a16="http://schemas.microsoft.com/office/drawing/2014/main" id="{45421F72-A285-2BAB-B71A-C549E863B06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31" name="Rectangle 9163">
                  <a:extLst>
                    <a:ext uri="{FF2B5EF4-FFF2-40B4-BE49-F238E27FC236}">
                      <a16:creationId xmlns:a16="http://schemas.microsoft.com/office/drawing/2014/main" id="{835EA5D8-B9B4-E6C6-9845-65A74F0EE3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32" name="Rectangle 9164">
                  <a:extLst>
                    <a:ext uri="{FF2B5EF4-FFF2-40B4-BE49-F238E27FC236}">
                      <a16:creationId xmlns:a16="http://schemas.microsoft.com/office/drawing/2014/main" id="{85724D27-CA67-2947-7B5B-D4D5CB363E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33" name="Group 9165">
                <a:extLst>
                  <a:ext uri="{FF2B5EF4-FFF2-40B4-BE49-F238E27FC236}">
                    <a16:creationId xmlns:a16="http://schemas.microsoft.com/office/drawing/2014/main" id="{DF2A9CF2-C9B6-0868-F58C-4E95FB49FC1B}"/>
                  </a:ext>
                </a:extLst>
              </p:cNvPr>
              <p:cNvGrpSpPr>
                <a:grpSpLocks/>
              </p:cNvGrpSpPr>
              <p:nvPr/>
            </p:nvGrpSpPr>
            <p:grpSpPr bwMode="auto">
              <a:xfrm>
                <a:off x="1333" y="593"/>
                <a:ext cx="435" cy="87"/>
                <a:chOff x="1565" y="1434"/>
                <a:chExt cx="3625" cy="725"/>
              </a:xfrm>
            </p:grpSpPr>
            <p:sp>
              <p:nvSpPr>
                <p:cNvPr id="41934" name="Rectangle 9166">
                  <a:extLst>
                    <a:ext uri="{FF2B5EF4-FFF2-40B4-BE49-F238E27FC236}">
                      <a16:creationId xmlns:a16="http://schemas.microsoft.com/office/drawing/2014/main" id="{4163E02A-CA7D-A4E8-3CB3-6129B0CB369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35" name="Rectangle 9167">
                  <a:extLst>
                    <a:ext uri="{FF2B5EF4-FFF2-40B4-BE49-F238E27FC236}">
                      <a16:creationId xmlns:a16="http://schemas.microsoft.com/office/drawing/2014/main" id="{B11F9935-0BF7-AE57-403E-A2716D29C0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36" name="Rectangle 9168">
                  <a:extLst>
                    <a:ext uri="{FF2B5EF4-FFF2-40B4-BE49-F238E27FC236}">
                      <a16:creationId xmlns:a16="http://schemas.microsoft.com/office/drawing/2014/main" id="{D171B908-F768-A297-D2DA-2FB5625A46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37" name="Rectangle 9169">
                  <a:extLst>
                    <a:ext uri="{FF2B5EF4-FFF2-40B4-BE49-F238E27FC236}">
                      <a16:creationId xmlns:a16="http://schemas.microsoft.com/office/drawing/2014/main" id="{70B6800A-E75F-1A81-2C5D-063920FF570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38" name="Rectangle 9170">
                  <a:extLst>
                    <a:ext uri="{FF2B5EF4-FFF2-40B4-BE49-F238E27FC236}">
                      <a16:creationId xmlns:a16="http://schemas.microsoft.com/office/drawing/2014/main" id="{B3DC80AA-73E0-F334-B531-5C59360134C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39" name="Group 9171">
                <a:extLst>
                  <a:ext uri="{FF2B5EF4-FFF2-40B4-BE49-F238E27FC236}">
                    <a16:creationId xmlns:a16="http://schemas.microsoft.com/office/drawing/2014/main" id="{5F574E4D-2900-84E5-2F02-AD60701A2E42}"/>
                  </a:ext>
                </a:extLst>
              </p:cNvPr>
              <p:cNvGrpSpPr>
                <a:grpSpLocks/>
              </p:cNvGrpSpPr>
              <p:nvPr/>
            </p:nvGrpSpPr>
            <p:grpSpPr bwMode="auto">
              <a:xfrm>
                <a:off x="898" y="680"/>
                <a:ext cx="435" cy="87"/>
                <a:chOff x="1565" y="1434"/>
                <a:chExt cx="3625" cy="725"/>
              </a:xfrm>
            </p:grpSpPr>
            <p:sp>
              <p:nvSpPr>
                <p:cNvPr id="41940" name="Rectangle 9172">
                  <a:extLst>
                    <a:ext uri="{FF2B5EF4-FFF2-40B4-BE49-F238E27FC236}">
                      <a16:creationId xmlns:a16="http://schemas.microsoft.com/office/drawing/2014/main" id="{236303B8-1D14-360F-AF5F-7A1830B33A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41" name="Rectangle 9173">
                  <a:extLst>
                    <a:ext uri="{FF2B5EF4-FFF2-40B4-BE49-F238E27FC236}">
                      <a16:creationId xmlns:a16="http://schemas.microsoft.com/office/drawing/2014/main" id="{DD2B5C72-39A9-879B-6B9B-73F270487C0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42" name="Rectangle 9174">
                  <a:extLst>
                    <a:ext uri="{FF2B5EF4-FFF2-40B4-BE49-F238E27FC236}">
                      <a16:creationId xmlns:a16="http://schemas.microsoft.com/office/drawing/2014/main" id="{82268CB5-050F-196E-0BC7-58319D79C9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43" name="Rectangle 9175">
                  <a:extLst>
                    <a:ext uri="{FF2B5EF4-FFF2-40B4-BE49-F238E27FC236}">
                      <a16:creationId xmlns:a16="http://schemas.microsoft.com/office/drawing/2014/main" id="{A667BC96-41E9-C368-B05A-34D31B0FDF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44" name="Rectangle 9176">
                  <a:extLst>
                    <a:ext uri="{FF2B5EF4-FFF2-40B4-BE49-F238E27FC236}">
                      <a16:creationId xmlns:a16="http://schemas.microsoft.com/office/drawing/2014/main" id="{E6FCE814-EE02-F98E-71FD-ADABFAF744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45" name="Group 9177">
                <a:extLst>
                  <a:ext uri="{FF2B5EF4-FFF2-40B4-BE49-F238E27FC236}">
                    <a16:creationId xmlns:a16="http://schemas.microsoft.com/office/drawing/2014/main" id="{B27009DE-6290-36BC-FCFC-0F8B2A5B8942}"/>
                  </a:ext>
                </a:extLst>
              </p:cNvPr>
              <p:cNvGrpSpPr>
                <a:grpSpLocks/>
              </p:cNvGrpSpPr>
              <p:nvPr/>
            </p:nvGrpSpPr>
            <p:grpSpPr bwMode="auto">
              <a:xfrm>
                <a:off x="1333" y="680"/>
                <a:ext cx="435" cy="87"/>
                <a:chOff x="1565" y="1434"/>
                <a:chExt cx="3625" cy="725"/>
              </a:xfrm>
            </p:grpSpPr>
            <p:sp>
              <p:nvSpPr>
                <p:cNvPr id="41946" name="Rectangle 9178">
                  <a:extLst>
                    <a:ext uri="{FF2B5EF4-FFF2-40B4-BE49-F238E27FC236}">
                      <a16:creationId xmlns:a16="http://schemas.microsoft.com/office/drawing/2014/main" id="{9090524B-8AD7-7715-B100-F08AA9095A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47" name="Rectangle 9179">
                  <a:extLst>
                    <a:ext uri="{FF2B5EF4-FFF2-40B4-BE49-F238E27FC236}">
                      <a16:creationId xmlns:a16="http://schemas.microsoft.com/office/drawing/2014/main" id="{7979F4D9-945A-92E5-7C44-CFB5CE0B6B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48" name="Rectangle 9180">
                  <a:extLst>
                    <a:ext uri="{FF2B5EF4-FFF2-40B4-BE49-F238E27FC236}">
                      <a16:creationId xmlns:a16="http://schemas.microsoft.com/office/drawing/2014/main" id="{572D84B9-5EDC-7FE7-59CF-AAA6878FF3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49" name="Rectangle 9181">
                  <a:extLst>
                    <a:ext uri="{FF2B5EF4-FFF2-40B4-BE49-F238E27FC236}">
                      <a16:creationId xmlns:a16="http://schemas.microsoft.com/office/drawing/2014/main" id="{1A472E01-3381-765D-5632-9E66DDD5FD8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50" name="Rectangle 9182">
                  <a:extLst>
                    <a:ext uri="{FF2B5EF4-FFF2-40B4-BE49-F238E27FC236}">
                      <a16:creationId xmlns:a16="http://schemas.microsoft.com/office/drawing/2014/main" id="{CB385681-ECF3-DB8A-AA0B-AD7CA3E7CAB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51" name="Group 9183">
                <a:extLst>
                  <a:ext uri="{FF2B5EF4-FFF2-40B4-BE49-F238E27FC236}">
                    <a16:creationId xmlns:a16="http://schemas.microsoft.com/office/drawing/2014/main" id="{77EFC881-8358-EC5E-E0D4-32510384E804}"/>
                  </a:ext>
                </a:extLst>
              </p:cNvPr>
              <p:cNvGrpSpPr>
                <a:grpSpLocks/>
              </p:cNvGrpSpPr>
              <p:nvPr/>
            </p:nvGrpSpPr>
            <p:grpSpPr bwMode="auto">
              <a:xfrm>
                <a:off x="898" y="767"/>
                <a:ext cx="435" cy="87"/>
                <a:chOff x="1565" y="1434"/>
                <a:chExt cx="3625" cy="725"/>
              </a:xfrm>
            </p:grpSpPr>
            <p:sp>
              <p:nvSpPr>
                <p:cNvPr id="41952" name="Rectangle 9184">
                  <a:extLst>
                    <a:ext uri="{FF2B5EF4-FFF2-40B4-BE49-F238E27FC236}">
                      <a16:creationId xmlns:a16="http://schemas.microsoft.com/office/drawing/2014/main" id="{57274606-D33D-B540-C007-DEAD180E13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53" name="Rectangle 9185">
                  <a:extLst>
                    <a:ext uri="{FF2B5EF4-FFF2-40B4-BE49-F238E27FC236}">
                      <a16:creationId xmlns:a16="http://schemas.microsoft.com/office/drawing/2014/main" id="{A1D046E1-66BA-C900-7EDF-07CFA4AEC42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54" name="Rectangle 9186">
                  <a:extLst>
                    <a:ext uri="{FF2B5EF4-FFF2-40B4-BE49-F238E27FC236}">
                      <a16:creationId xmlns:a16="http://schemas.microsoft.com/office/drawing/2014/main" id="{2544A128-F95A-E8A3-7A27-F84F530651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55" name="Rectangle 9187">
                  <a:extLst>
                    <a:ext uri="{FF2B5EF4-FFF2-40B4-BE49-F238E27FC236}">
                      <a16:creationId xmlns:a16="http://schemas.microsoft.com/office/drawing/2014/main" id="{5D202830-97DC-63AB-513E-85C4ADF742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56" name="Rectangle 9188">
                  <a:extLst>
                    <a:ext uri="{FF2B5EF4-FFF2-40B4-BE49-F238E27FC236}">
                      <a16:creationId xmlns:a16="http://schemas.microsoft.com/office/drawing/2014/main" id="{8A6C0F55-6240-B149-1748-8FC39B2C122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57" name="Group 9189">
                <a:extLst>
                  <a:ext uri="{FF2B5EF4-FFF2-40B4-BE49-F238E27FC236}">
                    <a16:creationId xmlns:a16="http://schemas.microsoft.com/office/drawing/2014/main" id="{C4E919F1-660B-46EA-AFCA-440204CEB58C}"/>
                  </a:ext>
                </a:extLst>
              </p:cNvPr>
              <p:cNvGrpSpPr>
                <a:grpSpLocks/>
              </p:cNvGrpSpPr>
              <p:nvPr/>
            </p:nvGrpSpPr>
            <p:grpSpPr bwMode="auto">
              <a:xfrm>
                <a:off x="1333" y="767"/>
                <a:ext cx="435" cy="87"/>
                <a:chOff x="1565" y="1434"/>
                <a:chExt cx="3625" cy="725"/>
              </a:xfrm>
            </p:grpSpPr>
            <p:sp>
              <p:nvSpPr>
                <p:cNvPr id="41958" name="Rectangle 9190">
                  <a:extLst>
                    <a:ext uri="{FF2B5EF4-FFF2-40B4-BE49-F238E27FC236}">
                      <a16:creationId xmlns:a16="http://schemas.microsoft.com/office/drawing/2014/main" id="{D48E74BF-267D-9831-9E8A-5EE218B31B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59" name="Rectangle 9191">
                  <a:extLst>
                    <a:ext uri="{FF2B5EF4-FFF2-40B4-BE49-F238E27FC236}">
                      <a16:creationId xmlns:a16="http://schemas.microsoft.com/office/drawing/2014/main" id="{EFC160C8-35A8-36A9-5E26-DF889A8CAAB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60" name="Rectangle 9192">
                  <a:extLst>
                    <a:ext uri="{FF2B5EF4-FFF2-40B4-BE49-F238E27FC236}">
                      <a16:creationId xmlns:a16="http://schemas.microsoft.com/office/drawing/2014/main" id="{BB372DD7-26E9-9A8B-4972-2EC8CBE3B3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61" name="Rectangle 9193">
                  <a:extLst>
                    <a:ext uri="{FF2B5EF4-FFF2-40B4-BE49-F238E27FC236}">
                      <a16:creationId xmlns:a16="http://schemas.microsoft.com/office/drawing/2014/main" id="{9E6F8A42-6FC7-1AEF-9EE6-F64D1858F2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62" name="Rectangle 9194">
                  <a:extLst>
                    <a:ext uri="{FF2B5EF4-FFF2-40B4-BE49-F238E27FC236}">
                      <a16:creationId xmlns:a16="http://schemas.microsoft.com/office/drawing/2014/main" id="{2B0B0EE6-D18D-30A7-9F7D-885A2242267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63" name="Group 9195">
                <a:extLst>
                  <a:ext uri="{FF2B5EF4-FFF2-40B4-BE49-F238E27FC236}">
                    <a16:creationId xmlns:a16="http://schemas.microsoft.com/office/drawing/2014/main" id="{239E8F24-5EA1-35C8-8280-1BB150D696B5}"/>
                  </a:ext>
                </a:extLst>
              </p:cNvPr>
              <p:cNvGrpSpPr>
                <a:grpSpLocks/>
              </p:cNvGrpSpPr>
              <p:nvPr/>
            </p:nvGrpSpPr>
            <p:grpSpPr bwMode="auto">
              <a:xfrm>
                <a:off x="898" y="854"/>
                <a:ext cx="435" cy="87"/>
                <a:chOff x="1565" y="1434"/>
                <a:chExt cx="3625" cy="725"/>
              </a:xfrm>
            </p:grpSpPr>
            <p:sp>
              <p:nvSpPr>
                <p:cNvPr id="41964" name="Rectangle 9196">
                  <a:extLst>
                    <a:ext uri="{FF2B5EF4-FFF2-40B4-BE49-F238E27FC236}">
                      <a16:creationId xmlns:a16="http://schemas.microsoft.com/office/drawing/2014/main" id="{DDEA1DF5-5446-2244-A175-C7CFE63ADD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65" name="Rectangle 9197">
                  <a:extLst>
                    <a:ext uri="{FF2B5EF4-FFF2-40B4-BE49-F238E27FC236}">
                      <a16:creationId xmlns:a16="http://schemas.microsoft.com/office/drawing/2014/main" id="{12217E60-A0F7-5561-7EDF-98B2550D32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66" name="Rectangle 9198">
                  <a:extLst>
                    <a:ext uri="{FF2B5EF4-FFF2-40B4-BE49-F238E27FC236}">
                      <a16:creationId xmlns:a16="http://schemas.microsoft.com/office/drawing/2014/main" id="{D9BCF546-5C2E-8E5C-53E4-1F7ABD0DE2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67" name="Rectangle 9199">
                  <a:extLst>
                    <a:ext uri="{FF2B5EF4-FFF2-40B4-BE49-F238E27FC236}">
                      <a16:creationId xmlns:a16="http://schemas.microsoft.com/office/drawing/2014/main" id="{FAD89645-C04D-E35C-4C08-1E65AA9A0C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68" name="Rectangle 9200">
                  <a:extLst>
                    <a:ext uri="{FF2B5EF4-FFF2-40B4-BE49-F238E27FC236}">
                      <a16:creationId xmlns:a16="http://schemas.microsoft.com/office/drawing/2014/main" id="{9D3E6B82-2F26-88F5-3B7A-F74A0DA7DC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69" name="Group 9201">
                <a:extLst>
                  <a:ext uri="{FF2B5EF4-FFF2-40B4-BE49-F238E27FC236}">
                    <a16:creationId xmlns:a16="http://schemas.microsoft.com/office/drawing/2014/main" id="{93C57559-F720-5F62-8D71-49FE15B2924E}"/>
                  </a:ext>
                </a:extLst>
              </p:cNvPr>
              <p:cNvGrpSpPr>
                <a:grpSpLocks/>
              </p:cNvGrpSpPr>
              <p:nvPr/>
            </p:nvGrpSpPr>
            <p:grpSpPr bwMode="auto">
              <a:xfrm>
                <a:off x="1333" y="854"/>
                <a:ext cx="435" cy="87"/>
                <a:chOff x="1565" y="1434"/>
                <a:chExt cx="3625" cy="725"/>
              </a:xfrm>
            </p:grpSpPr>
            <p:sp>
              <p:nvSpPr>
                <p:cNvPr id="41970" name="Rectangle 9202">
                  <a:extLst>
                    <a:ext uri="{FF2B5EF4-FFF2-40B4-BE49-F238E27FC236}">
                      <a16:creationId xmlns:a16="http://schemas.microsoft.com/office/drawing/2014/main" id="{7D377123-8163-AB95-EEC5-CA042A884D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71" name="Rectangle 9203">
                  <a:extLst>
                    <a:ext uri="{FF2B5EF4-FFF2-40B4-BE49-F238E27FC236}">
                      <a16:creationId xmlns:a16="http://schemas.microsoft.com/office/drawing/2014/main" id="{7D89D620-518C-CB63-B997-8582BEBCE1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72" name="Rectangle 9204">
                  <a:extLst>
                    <a:ext uri="{FF2B5EF4-FFF2-40B4-BE49-F238E27FC236}">
                      <a16:creationId xmlns:a16="http://schemas.microsoft.com/office/drawing/2014/main" id="{4A5F54E1-7BA5-28FA-CEDF-A9529EB70B0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73" name="Rectangle 9205">
                  <a:extLst>
                    <a:ext uri="{FF2B5EF4-FFF2-40B4-BE49-F238E27FC236}">
                      <a16:creationId xmlns:a16="http://schemas.microsoft.com/office/drawing/2014/main" id="{02CA7A89-FB3D-AC6E-059B-655550D0038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74" name="Rectangle 9206">
                  <a:extLst>
                    <a:ext uri="{FF2B5EF4-FFF2-40B4-BE49-F238E27FC236}">
                      <a16:creationId xmlns:a16="http://schemas.microsoft.com/office/drawing/2014/main" id="{99B5D385-966F-56B2-2F66-78D3673A19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75" name="Group 9207">
                <a:extLst>
                  <a:ext uri="{FF2B5EF4-FFF2-40B4-BE49-F238E27FC236}">
                    <a16:creationId xmlns:a16="http://schemas.microsoft.com/office/drawing/2014/main" id="{18852568-16B3-F2B5-AB0C-B21B3B699C51}"/>
                  </a:ext>
                </a:extLst>
              </p:cNvPr>
              <p:cNvGrpSpPr>
                <a:grpSpLocks/>
              </p:cNvGrpSpPr>
              <p:nvPr/>
            </p:nvGrpSpPr>
            <p:grpSpPr bwMode="auto">
              <a:xfrm>
                <a:off x="898" y="941"/>
                <a:ext cx="435" cy="87"/>
                <a:chOff x="1565" y="1434"/>
                <a:chExt cx="3625" cy="725"/>
              </a:xfrm>
            </p:grpSpPr>
            <p:sp>
              <p:nvSpPr>
                <p:cNvPr id="41976" name="Rectangle 9208">
                  <a:extLst>
                    <a:ext uri="{FF2B5EF4-FFF2-40B4-BE49-F238E27FC236}">
                      <a16:creationId xmlns:a16="http://schemas.microsoft.com/office/drawing/2014/main" id="{49219A5B-CE74-3010-72BD-4BD6B3EF5C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77" name="Rectangle 9209">
                  <a:extLst>
                    <a:ext uri="{FF2B5EF4-FFF2-40B4-BE49-F238E27FC236}">
                      <a16:creationId xmlns:a16="http://schemas.microsoft.com/office/drawing/2014/main" id="{F28A8DAE-2F90-9CC5-0341-8A68F30C4DE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78" name="Rectangle 9210">
                  <a:extLst>
                    <a:ext uri="{FF2B5EF4-FFF2-40B4-BE49-F238E27FC236}">
                      <a16:creationId xmlns:a16="http://schemas.microsoft.com/office/drawing/2014/main" id="{8DEB857C-E9BE-8B00-B6D3-BDB1E7158B6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79" name="Rectangle 9211">
                  <a:extLst>
                    <a:ext uri="{FF2B5EF4-FFF2-40B4-BE49-F238E27FC236}">
                      <a16:creationId xmlns:a16="http://schemas.microsoft.com/office/drawing/2014/main" id="{B6F4A9A7-747D-2D5D-1ED5-0D43AB879A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80" name="Rectangle 9212">
                  <a:extLst>
                    <a:ext uri="{FF2B5EF4-FFF2-40B4-BE49-F238E27FC236}">
                      <a16:creationId xmlns:a16="http://schemas.microsoft.com/office/drawing/2014/main" id="{5FB5E079-F967-D239-979E-D8D02FE7BF4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81" name="Group 9213">
                <a:extLst>
                  <a:ext uri="{FF2B5EF4-FFF2-40B4-BE49-F238E27FC236}">
                    <a16:creationId xmlns:a16="http://schemas.microsoft.com/office/drawing/2014/main" id="{1F274C5E-380A-8D35-7A48-9AF7F5B803AB}"/>
                  </a:ext>
                </a:extLst>
              </p:cNvPr>
              <p:cNvGrpSpPr>
                <a:grpSpLocks/>
              </p:cNvGrpSpPr>
              <p:nvPr/>
            </p:nvGrpSpPr>
            <p:grpSpPr bwMode="auto">
              <a:xfrm>
                <a:off x="1333" y="941"/>
                <a:ext cx="435" cy="87"/>
                <a:chOff x="1565" y="1434"/>
                <a:chExt cx="3625" cy="725"/>
              </a:xfrm>
            </p:grpSpPr>
            <p:sp>
              <p:nvSpPr>
                <p:cNvPr id="41982" name="Rectangle 9214">
                  <a:extLst>
                    <a:ext uri="{FF2B5EF4-FFF2-40B4-BE49-F238E27FC236}">
                      <a16:creationId xmlns:a16="http://schemas.microsoft.com/office/drawing/2014/main" id="{D2C9A99C-E9C5-14CB-F79D-592C486B8D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83" name="Rectangle 9215">
                  <a:extLst>
                    <a:ext uri="{FF2B5EF4-FFF2-40B4-BE49-F238E27FC236}">
                      <a16:creationId xmlns:a16="http://schemas.microsoft.com/office/drawing/2014/main" id="{B89D1BEC-72EB-FC6D-071E-6328DE162D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84" name="Rectangle 9216">
                  <a:extLst>
                    <a:ext uri="{FF2B5EF4-FFF2-40B4-BE49-F238E27FC236}">
                      <a16:creationId xmlns:a16="http://schemas.microsoft.com/office/drawing/2014/main" id="{CC7BA976-DD94-4017-BF22-861A5E0B23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85" name="Rectangle 9217">
                  <a:extLst>
                    <a:ext uri="{FF2B5EF4-FFF2-40B4-BE49-F238E27FC236}">
                      <a16:creationId xmlns:a16="http://schemas.microsoft.com/office/drawing/2014/main" id="{A5882C7B-2F81-CA89-2A6C-837CBD5C68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86" name="Rectangle 9218">
                  <a:extLst>
                    <a:ext uri="{FF2B5EF4-FFF2-40B4-BE49-F238E27FC236}">
                      <a16:creationId xmlns:a16="http://schemas.microsoft.com/office/drawing/2014/main" id="{6D16712C-EC47-5AB5-5450-8981552A26D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87" name="Group 9219">
                <a:extLst>
                  <a:ext uri="{FF2B5EF4-FFF2-40B4-BE49-F238E27FC236}">
                    <a16:creationId xmlns:a16="http://schemas.microsoft.com/office/drawing/2014/main" id="{3CA87D04-8FC4-E76E-7689-493890755151}"/>
                  </a:ext>
                </a:extLst>
              </p:cNvPr>
              <p:cNvGrpSpPr>
                <a:grpSpLocks/>
              </p:cNvGrpSpPr>
              <p:nvPr/>
            </p:nvGrpSpPr>
            <p:grpSpPr bwMode="auto">
              <a:xfrm>
                <a:off x="898" y="1028"/>
                <a:ext cx="435" cy="87"/>
                <a:chOff x="1565" y="1434"/>
                <a:chExt cx="3625" cy="725"/>
              </a:xfrm>
            </p:grpSpPr>
            <p:sp>
              <p:nvSpPr>
                <p:cNvPr id="41988" name="Rectangle 9220">
                  <a:extLst>
                    <a:ext uri="{FF2B5EF4-FFF2-40B4-BE49-F238E27FC236}">
                      <a16:creationId xmlns:a16="http://schemas.microsoft.com/office/drawing/2014/main" id="{7B1589AF-2798-4247-B470-8ACC30463F5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89" name="Rectangle 9221">
                  <a:extLst>
                    <a:ext uri="{FF2B5EF4-FFF2-40B4-BE49-F238E27FC236}">
                      <a16:creationId xmlns:a16="http://schemas.microsoft.com/office/drawing/2014/main" id="{CBC28620-5E7B-B7E0-284B-6E523E4E799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0" name="Rectangle 9222">
                  <a:extLst>
                    <a:ext uri="{FF2B5EF4-FFF2-40B4-BE49-F238E27FC236}">
                      <a16:creationId xmlns:a16="http://schemas.microsoft.com/office/drawing/2014/main" id="{75DBA500-2B8E-07ED-8FF5-5CA50E36C1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1" name="Rectangle 9223">
                  <a:extLst>
                    <a:ext uri="{FF2B5EF4-FFF2-40B4-BE49-F238E27FC236}">
                      <a16:creationId xmlns:a16="http://schemas.microsoft.com/office/drawing/2014/main" id="{F5E334E4-2BB9-4666-3CE4-6ECE8065EE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2" name="Rectangle 9224">
                  <a:extLst>
                    <a:ext uri="{FF2B5EF4-FFF2-40B4-BE49-F238E27FC236}">
                      <a16:creationId xmlns:a16="http://schemas.microsoft.com/office/drawing/2014/main" id="{B1BD9886-C219-1C18-2737-3FF44962E7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93" name="Group 9225">
                <a:extLst>
                  <a:ext uri="{FF2B5EF4-FFF2-40B4-BE49-F238E27FC236}">
                    <a16:creationId xmlns:a16="http://schemas.microsoft.com/office/drawing/2014/main" id="{808F65D8-9BD0-A63D-6ADA-085B788CDBDC}"/>
                  </a:ext>
                </a:extLst>
              </p:cNvPr>
              <p:cNvGrpSpPr>
                <a:grpSpLocks/>
              </p:cNvGrpSpPr>
              <p:nvPr/>
            </p:nvGrpSpPr>
            <p:grpSpPr bwMode="auto">
              <a:xfrm>
                <a:off x="1333" y="1028"/>
                <a:ext cx="435" cy="87"/>
                <a:chOff x="1565" y="1434"/>
                <a:chExt cx="3625" cy="725"/>
              </a:xfrm>
            </p:grpSpPr>
            <p:sp>
              <p:nvSpPr>
                <p:cNvPr id="41994" name="Rectangle 9226">
                  <a:extLst>
                    <a:ext uri="{FF2B5EF4-FFF2-40B4-BE49-F238E27FC236}">
                      <a16:creationId xmlns:a16="http://schemas.microsoft.com/office/drawing/2014/main" id="{85F7DD0B-4F21-63A7-5007-25BFCAEC0C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5" name="Rectangle 9227">
                  <a:extLst>
                    <a:ext uri="{FF2B5EF4-FFF2-40B4-BE49-F238E27FC236}">
                      <a16:creationId xmlns:a16="http://schemas.microsoft.com/office/drawing/2014/main" id="{38130659-A6CB-2DF1-4922-2443C3606A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6" name="Rectangle 9228">
                  <a:extLst>
                    <a:ext uri="{FF2B5EF4-FFF2-40B4-BE49-F238E27FC236}">
                      <a16:creationId xmlns:a16="http://schemas.microsoft.com/office/drawing/2014/main" id="{026D16B1-80A1-1481-4050-737899AD2A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7" name="Rectangle 9229">
                  <a:extLst>
                    <a:ext uri="{FF2B5EF4-FFF2-40B4-BE49-F238E27FC236}">
                      <a16:creationId xmlns:a16="http://schemas.microsoft.com/office/drawing/2014/main" id="{17AB670E-D908-0B3A-D574-3B37BF80A3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8" name="Rectangle 9230">
                  <a:extLst>
                    <a:ext uri="{FF2B5EF4-FFF2-40B4-BE49-F238E27FC236}">
                      <a16:creationId xmlns:a16="http://schemas.microsoft.com/office/drawing/2014/main" id="{AD8E6777-177D-A44E-9153-D325074C79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1999" name="Group 9231">
                <a:extLst>
                  <a:ext uri="{FF2B5EF4-FFF2-40B4-BE49-F238E27FC236}">
                    <a16:creationId xmlns:a16="http://schemas.microsoft.com/office/drawing/2014/main" id="{506B60E8-D3A2-2E64-3A66-A045F102E9E8}"/>
                  </a:ext>
                </a:extLst>
              </p:cNvPr>
              <p:cNvGrpSpPr>
                <a:grpSpLocks/>
              </p:cNvGrpSpPr>
              <p:nvPr/>
            </p:nvGrpSpPr>
            <p:grpSpPr bwMode="auto">
              <a:xfrm>
                <a:off x="898" y="1115"/>
                <a:ext cx="435" cy="87"/>
                <a:chOff x="1565" y="1434"/>
                <a:chExt cx="3625" cy="725"/>
              </a:xfrm>
            </p:grpSpPr>
            <p:sp>
              <p:nvSpPr>
                <p:cNvPr id="42000" name="Rectangle 9232">
                  <a:extLst>
                    <a:ext uri="{FF2B5EF4-FFF2-40B4-BE49-F238E27FC236}">
                      <a16:creationId xmlns:a16="http://schemas.microsoft.com/office/drawing/2014/main" id="{297E377C-239E-7FEC-59C3-8287108189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1" name="Rectangle 9233">
                  <a:extLst>
                    <a:ext uri="{FF2B5EF4-FFF2-40B4-BE49-F238E27FC236}">
                      <a16:creationId xmlns:a16="http://schemas.microsoft.com/office/drawing/2014/main" id="{C97AA1CB-1B96-2F87-0094-2F3A5EDC43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2" name="Rectangle 9234">
                  <a:extLst>
                    <a:ext uri="{FF2B5EF4-FFF2-40B4-BE49-F238E27FC236}">
                      <a16:creationId xmlns:a16="http://schemas.microsoft.com/office/drawing/2014/main" id="{5EC53FA9-E180-EEF4-27D0-EF5511B12AC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3" name="Rectangle 9235">
                  <a:extLst>
                    <a:ext uri="{FF2B5EF4-FFF2-40B4-BE49-F238E27FC236}">
                      <a16:creationId xmlns:a16="http://schemas.microsoft.com/office/drawing/2014/main" id="{A7762F24-91E6-3732-52F4-BB6DF07523F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4" name="Rectangle 9236">
                  <a:extLst>
                    <a:ext uri="{FF2B5EF4-FFF2-40B4-BE49-F238E27FC236}">
                      <a16:creationId xmlns:a16="http://schemas.microsoft.com/office/drawing/2014/main" id="{1C8E3098-8CF6-2D94-AFE1-AA5A79BDBC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05" name="Group 9237">
                <a:extLst>
                  <a:ext uri="{FF2B5EF4-FFF2-40B4-BE49-F238E27FC236}">
                    <a16:creationId xmlns:a16="http://schemas.microsoft.com/office/drawing/2014/main" id="{2501E423-8678-DBB8-CD81-76755BAC8268}"/>
                  </a:ext>
                </a:extLst>
              </p:cNvPr>
              <p:cNvGrpSpPr>
                <a:grpSpLocks/>
              </p:cNvGrpSpPr>
              <p:nvPr/>
            </p:nvGrpSpPr>
            <p:grpSpPr bwMode="auto">
              <a:xfrm>
                <a:off x="1333" y="1115"/>
                <a:ext cx="435" cy="87"/>
                <a:chOff x="1565" y="1434"/>
                <a:chExt cx="3625" cy="725"/>
              </a:xfrm>
            </p:grpSpPr>
            <p:sp>
              <p:nvSpPr>
                <p:cNvPr id="42006" name="Rectangle 9238">
                  <a:extLst>
                    <a:ext uri="{FF2B5EF4-FFF2-40B4-BE49-F238E27FC236}">
                      <a16:creationId xmlns:a16="http://schemas.microsoft.com/office/drawing/2014/main" id="{EC3B1D20-DE38-C6DA-AC39-29902EFF4B0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7" name="Rectangle 9239">
                  <a:extLst>
                    <a:ext uri="{FF2B5EF4-FFF2-40B4-BE49-F238E27FC236}">
                      <a16:creationId xmlns:a16="http://schemas.microsoft.com/office/drawing/2014/main" id="{D12B069B-9BE0-20EA-2EA7-6EBCEE2BB2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8" name="Rectangle 9240">
                  <a:extLst>
                    <a:ext uri="{FF2B5EF4-FFF2-40B4-BE49-F238E27FC236}">
                      <a16:creationId xmlns:a16="http://schemas.microsoft.com/office/drawing/2014/main" id="{329E51CF-FBD1-B5E1-A67D-31E8CFC498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9" name="Rectangle 9241">
                  <a:extLst>
                    <a:ext uri="{FF2B5EF4-FFF2-40B4-BE49-F238E27FC236}">
                      <a16:creationId xmlns:a16="http://schemas.microsoft.com/office/drawing/2014/main" id="{5DC44FD9-D483-C2C8-6EB1-FCBCE3DA98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10" name="Rectangle 9242">
                  <a:extLst>
                    <a:ext uri="{FF2B5EF4-FFF2-40B4-BE49-F238E27FC236}">
                      <a16:creationId xmlns:a16="http://schemas.microsoft.com/office/drawing/2014/main" id="{62166FB8-5311-34B9-7AA0-7FC3AB8B77B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11" name="Group 9243">
                <a:extLst>
                  <a:ext uri="{FF2B5EF4-FFF2-40B4-BE49-F238E27FC236}">
                    <a16:creationId xmlns:a16="http://schemas.microsoft.com/office/drawing/2014/main" id="{79966A50-4C9F-3AEB-3D36-72CF6218CF77}"/>
                  </a:ext>
                </a:extLst>
              </p:cNvPr>
              <p:cNvGrpSpPr>
                <a:grpSpLocks/>
              </p:cNvGrpSpPr>
              <p:nvPr/>
            </p:nvGrpSpPr>
            <p:grpSpPr bwMode="auto">
              <a:xfrm>
                <a:off x="898" y="1202"/>
                <a:ext cx="435" cy="87"/>
                <a:chOff x="1565" y="1434"/>
                <a:chExt cx="3625" cy="725"/>
              </a:xfrm>
            </p:grpSpPr>
            <p:sp>
              <p:nvSpPr>
                <p:cNvPr id="42012" name="Rectangle 9244">
                  <a:extLst>
                    <a:ext uri="{FF2B5EF4-FFF2-40B4-BE49-F238E27FC236}">
                      <a16:creationId xmlns:a16="http://schemas.microsoft.com/office/drawing/2014/main" id="{30A1AA27-C10F-63D6-0E7B-C135FFE072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13" name="Rectangle 9245">
                  <a:extLst>
                    <a:ext uri="{FF2B5EF4-FFF2-40B4-BE49-F238E27FC236}">
                      <a16:creationId xmlns:a16="http://schemas.microsoft.com/office/drawing/2014/main" id="{295ED1EF-6327-BDBD-C15C-980ABD7229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14" name="Rectangle 9246">
                  <a:extLst>
                    <a:ext uri="{FF2B5EF4-FFF2-40B4-BE49-F238E27FC236}">
                      <a16:creationId xmlns:a16="http://schemas.microsoft.com/office/drawing/2014/main" id="{758FD19E-1D5A-2B4D-E18E-E415470D12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15" name="Rectangle 9247">
                  <a:extLst>
                    <a:ext uri="{FF2B5EF4-FFF2-40B4-BE49-F238E27FC236}">
                      <a16:creationId xmlns:a16="http://schemas.microsoft.com/office/drawing/2014/main" id="{F0C58F50-1166-00BE-EFE1-A11B382B7B0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16" name="Rectangle 9248">
                  <a:extLst>
                    <a:ext uri="{FF2B5EF4-FFF2-40B4-BE49-F238E27FC236}">
                      <a16:creationId xmlns:a16="http://schemas.microsoft.com/office/drawing/2014/main" id="{EDDD0858-D0D1-6C92-B9DA-79146A1B61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17" name="Group 9249">
                <a:extLst>
                  <a:ext uri="{FF2B5EF4-FFF2-40B4-BE49-F238E27FC236}">
                    <a16:creationId xmlns:a16="http://schemas.microsoft.com/office/drawing/2014/main" id="{6D119DCC-5991-D0AB-89B1-67D9E0E24E51}"/>
                  </a:ext>
                </a:extLst>
              </p:cNvPr>
              <p:cNvGrpSpPr>
                <a:grpSpLocks/>
              </p:cNvGrpSpPr>
              <p:nvPr/>
            </p:nvGrpSpPr>
            <p:grpSpPr bwMode="auto">
              <a:xfrm>
                <a:off x="1333" y="1202"/>
                <a:ext cx="435" cy="87"/>
                <a:chOff x="1565" y="1434"/>
                <a:chExt cx="3625" cy="725"/>
              </a:xfrm>
            </p:grpSpPr>
            <p:sp>
              <p:nvSpPr>
                <p:cNvPr id="42018" name="Rectangle 9250">
                  <a:extLst>
                    <a:ext uri="{FF2B5EF4-FFF2-40B4-BE49-F238E27FC236}">
                      <a16:creationId xmlns:a16="http://schemas.microsoft.com/office/drawing/2014/main" id="{AC4BB684-2827-C3DE-34E2-66430E02F6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19" name="Rectangle 9251">
                  <a:extLst>
                    <a:ext uri="{FF2B5EF4-FFF2-40B4-BE49-F238E27FC236}">
                      <a16:creationId xmlns:a16="http://schemas.microsoft.com/office/drawing/2014/main" id="{9CD6301F-AEF8-DE50-D970-0F23C1CF97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20" name="Rectangle 9252">
                  <a:extLst>
                    <a:ext uri="{FF2B5EF4-FFF2-40B4-BE49-F238E27FC236}">
                      <a16:creationId xmlns:a16="http://schemas.microsoft.com/office/drawing/2014/main" id="{E4E7DA55-4DF4-B0DA-6686-4A08DC454C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21" name="Rectangle 9253">
                  <a:extLst>
                    <a:ext uri="{FF2B5EF4-FFF2-40B4-BE49-F238E27FC236}">
                      <a16:creationId xmlns:a16="http://schemas.microsoft.com/office/drawing/2014/main" id="{191064DA-62B7-7E66-9DA7-32BB0F924DB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22" name="Rectangle 9254">
                  <a:extLst>
                    <a:ext uri="{FF2B5EF4-FFF2-40B4-BE49-F238E27FC236}">
                      <a16:creationId xmlns:a16="http://schemas.microsoft.com/office/drawing/2014/main" id="{33545294-1E7F-B9A6-ABDE-447A137F5D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23" name="Group 9255">
                <a:extLst>
                  <a:ext uri="{FF2B5EF4-FFF2-40B4-BE49-F238E27FC236}">
                    <a16:creationId xmlns:a16="http://schemas.microsoft.com/office/drawing/2014/main" id="{C3AF6100-DDBC-4BDD-B3D5-F7CB4F062A60}"/>
                  </a:ext>
                </a:extLst>
              </p:cNvPr>
              <p:cNvGrpSpPr>
                <a:grpSpLocks/>
              </p:cNvGrpSpPr>
              <p:nvPr/>
            </p:nvGrpSpPr>
            <p:grpSpPr bwMode="auto">
              <a:xfrm>
                <a:off x="898" y="1289"/>
                <a:ext cx="435" cy="87"/>
                <a:chOff x="1565" y="1434"/>
                <a:chExt cx="3625" cy="725"/>
              </a:xfrm>
            </p:grpSpPr>
            <p:sp>
              <p:nvSpPr>
                <p:cNvPr id="42024" name="Rectangle 9256">
                  <a:extLst>
                    <a:ext uri="{FF2B5EF4-FFF2-40B4-BE49-F238E27FC236}">
                      <a16:creationId xmlns:a16="http://schemas.microsoft.com/office/drawing/2014/main" id="{43955596-7D01-B230-DBE7-A008DAE517E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25" name="Rectangle 9257">
                  <a:extLst>
                    <a:ext uri="{FF2B5EF4-FFF2-40B4-BE49-F238E27FC236}">
                      <a16:creationId xmlns:a16="http://schemas.microsoft.com/office/drawing/2014/main" id="{E33C1E47-6ADD-E85F-1B9D-0D64022BDF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26" name="Rectangle 9258">
                  <a:extLst>
                    <a:ext uri="{FF2B5EF4-FFF2-40B4-BE49-F238E27FC236}">
                      <a16:creationId xmlns:a16="http://schemas.microsoft.com/office/drawing/2014/main" id="{98316217-9341-24D8-CF6D-317BDD7D80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27" name="Rectangle 9259">
                  <a:extLst>
                    <a:ext uri="{FF2B5EF4-FFF2-40B4-BE49-F238E27FC236}">
                      <a16:creationId xmlns:a16="http://schemas.microsoft.com/office/drawing/2014/main" id="{A408DC26-6166-5B49-0015-0B026B1029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28" name="Rectangle 9260">
                  <a:extLst>
                    <a:ext uri="{FF2B5EF4-FFF2-40B4-BE49-F238E27FC236}">
                      <a16:creationId xmlns:a16="http://schemas.microsoft.com/office/drawing/2014/main" id="{B67DA2D8-C5CB-7FA3-6C27-7E60D23B254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29" name="Group 9261">
                <a:extLst>
                  <a:ext uri="{FF2B5EF4-FFF2-40B4-BE49-F238E27FC236}">
                    <a16:creationId xmlns:a16="http://schemas.microsoft.com/office/drawing/2014/main" id="{87FBECEB-1349-EA6F-AA26-08A1354D9321}"/>
                  </a:ext>
                </a:extLst>
              </p:cNvPr>
              <p:cNvGrpSpPr>
                <a:grpSpLocks/>
              </p:cNvGrpSpPr>
              <p:nvPr/>
            </p:nvGrpSpPr>
            <p:grpSpPr bwMode="auto">
              <a:xfrm>
                <a:off x="1333" y="1289"/>
                <a:ext cx="435" cy="87"/>
                <a:chOff x="1565" y="1434"/>
                <a:chExt cx="3625" cy="725"/>
              </a:xfrm>
            </p:grpSpPr>
            <p:sp>
              <p:nvSpPr>
                <p:cNvPr id="42030" name="Rectangle 9262">
                  <a:extLst>
                    <a:ext uri="{FF2B5EF4-FFF2-40B4-BE49-F238E27FC236}">
                      <a16:creationId xmlns:a16="http://schemas.microsoft.com/office/drawing/2014/main" id="{4181FF26-8E8F-A6B5-1833-EB317340200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31" name="Rectangle 9263">
                  <a:extLst>
                    <a:ext uri="{FF2B5EF4-FFF2-40B4-BE49-F238E27FC236}">
                      <a16:creationId xmlns:a16="http://schemas.microsoft.com/office/drawing/2014/main" id="{F0E56395-FF12-079F-C1CA-99B549F18E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32" name="Rectangle 9264">
                  <a:extLst>
                    <a:ext uri="{FF2B5EF4-FFF2-40B4-BE49-F238E27FC236}">
                      <a16:creationId xmlns:a16="http://schemas.microsoft.com/office/drawing/2014/main" id="{092EA07C-5915-BF6D-0C48-513931B9E9D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33" name="Rectangle 9265">
                  <a:extLst>
                    <a:ext uri="{FF2B5EF4-FFF2-40B4-BE49-F238E27FC236}">
                      <a16:creationId xmlns:a16="http://schemas.microsoft.com/office/drawing/2014/main" id="{2BD3EB83-67FF-E9DB-C763-7313CF1ABF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34" name="Rectangle 9266">
                  <a:extLst>
                    <a:ext uri="{FF2B5EF4-FFF2-40B4-BE49-F238E27FC236}">
                      <a16:creationId xmlns:a16="http://schemas.microsoft.com/office/drawing/2014/main" id="{491E463F-47FA-86B2-60DF-B612A90CBA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35" name="Group 9267">
                <a:extLst>
                  <a:ext uri="{FF2B5EF4-FFF2-40B4-BE49-F238E27FC236}">
                    <a16:creationId xmlns:a16="http://schemas.microsoft.com/office/drawing/2014/main" id="{7379E170-6B73-6405-8E71-DD021A8EF420}"/>
                  </a:ext>
                </a:extLst>
              </p:cNvPr>
              <p:cNvGrpSpPr>
                <a:grpSpLocks/>
              </p:cNvGrpSpPr>
              <p:nvPr/>
            </p:nvGrpSpPr>
            <p:grpSpPr bwMode="auto">
              <a:xfrm>
                <a:off x="898" y="1376"/>
                <a:ext cx="435" cy="87"/>
                <a:chOff x="1565" y="1434"/>
                <a:chExt cx="3625" cy="725"/>
              </a:xfrm>
            </p:grpSpPr>
            <p:sp>
              <p:nvSpPr>
                <p:cNvPr id="42036" name="Rectangle 9268">
                  <a:extLst>
                    <a:ext uri="{FF2B5EF4-FFF2-40B4-BE49-F238E27FC236}">
                      <a16:creationId xmlns:a16="http://schemas.microsoft.com/office/drawing/2014/main" id="{82A8C866-7D1B-EB79-58E5-790965AA3E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37" name="Rectangle 9269">
                  <a:extLst>
                    <a:ext uri="{FF2B5EF4-FFF2-40B4-BE49-F238E27FC236}">
                      <a16:creationId xmlns:a16="http://schemas.microsoft.com/office/drawing/2014/main" id="{F4389929-E5CF-4058-7D85-0624CEE6F5C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38" name="Rectangle 9270">
                  <a:extLst>
                    <a:ext uri="{FF2B5EF4-FFF2-40B4-BE49-F238E27FC236}">
                      <a16:creationId xmlns:a16="http://schemas.microsoft.com/office/drawing/2014/main" id="{B7E3A56D-D7C5-81D6-004F-3D66FABF16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39" name="Rectangle 9271">
                  <a:extLst>
                    <a:ext uri="{FF2B5EF4-FFF2-40B4-BE49-F238E27FC236}">
                      <a16:creationId xmlns:a16="http://schemas.microsoft.com/office/drawing/2014/main" id="{2B9535EA-3A03-7608-2B22-E82D9D6E7A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40" name="Rectangle 9272">
                  <a:extLst>
                    <a:ext uri="{FF2B5EF4-FFF2-40B4-BE49-F238E27FC236}">
                      <a16:creationId xmlns:a16="http://schemas.microsoft.com/office/drawing/2014/main" id="{B1B7E668-1EE2-3A89-217E-2F5D16F0B6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41" name="Group 9273">
                <a:extLst>
                  <a:ext uri="{FF2B5EF4-FFF2-40B4-BE49-F238E27FC236}">
                    <a16:creationId xmlns:a16="http://schemas.microsoft.com/office/drawing/2014/main" id="{9D9B5FE6-1FD9-1781-1B78-6761D37E258C}"/>
                  </a:ext>
                </a:extLst>
              </p:cNvPr>
              <p:cNvGrpSpPr>
                <a:grpSpLocks/>
              </p:cNvGrpSpPr>
              <p:nvPr/>
            </p:nvGrpSpPr>
            <p:grpSpPr bwMode="auto">
              <a:xfrm>
                <a:off x="1333" y="1376"/>
                <a:ext cx="435" cy="87"/>
                <a:chOff x="1565" y="1434"/>
                <a:chExt cx="3625" cy="725"/>
              </a:xfrm>
            </p:grpSpPr>
            <p:sp>
              <p:nvSpPr>
                <p:cNvPr id="42042" name="Rectangle 9274">
                  <a:extLst>
                    <a:ext uri="{FF2B5EF4-FFF2-40B4-BE49-F238E27FC236}">
                      <a16:creationId xmlns:a16="http://schemas.microsoft.com/office/drawing/2014/main" id="{8FA11B3D-2A56-3430-2CA7-333EA4594F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43" name="Rectangle 9275">
                  <a:extLst>
                    <a:ext uri="{FF2B5EF4-FFF2-40B4-BE49-F238E27FC236}">
                      <a16:creationId xmlns:a16="http://schemas.microsoft.com/office/drawing/2014/main" id="{8BDD412D-076C-306E-4735-2B6ACF8E5DB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44" name="Rectangle 9276">
                  <a:extLst>
                    <a:ext uri="{FF2B5EF4-FFF2-40B4-BE49-F238E27FC236}">
                      <a16:creationId xmlns:a16="http://schemas.microsoft.com/office/drawing/2014/main" id="{1E73D486-5754-2056-EAEB-09973DF697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45" name="Rectangle 9277">
                  <a:extLst>
                    <a:ext uri="{FF2B5EF4-FFF2-40B4-BE49-F238E27FC236}">
                      <a16:creationId xmlns:a16="http://schemas.microsoft.com/office/drawing/2014/main" id="{97384E55-C285-CA71-FA55-FBB3F92518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46" name="Rectangle 9278">
                  <a:extLst>
                    <a:ext uri="{FF2B5EF4-FFF2-40B4-BE49-F238E27FC236}">
                      <a16:creationId xmlns:a16="http://schemas.microsoft.com/office/drawing/2014/main" id="{28763AD0-0B42-C0B0-EB6A-E28ACB9654D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2047" name="Rectangle 9279">
              <a:extLst>
                <a:ext uri="{FF2B5EF4-FFF2-40B4-BE49-F238E27FC236}">
                  <a16:creationId xmlns:a16="http://schemas.microsoft.com/office/drawing/2014/main" id="{89729CD4-8BCB-FA1E-5170-D1CF82BF1FD9}"/>
                </a:ext>
              </a:extLst>
            </p:cNvPr>
            <p:cNvSpPr>
              <a:spLocks noChangeArrowheads="1"/>
            </p:cNvSpPr>
            <p:nvPr/>
          </p:nvSpPr>
          <p:spPr bwMode="auto">
            <a:xfrm>
              <a:off x="2228"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2048" name="Group 9280">
              <a:extLst>
                <a:ext uri="{FF2B5EF4-FFF2-40B4-BE49-F238E27FC236}">
                  <a16:creationId xmlns:a16="http://schemas.microsoft.com/office/drawing/2014/main" id="{2A98E780-2EB8-FC49-E089-42D46EC0D7BA}"/>
                </a:ext>
              </a:extLst>
            </p:cNvPr>
            <p:cNvGrpSpPr>
              <a:grpSpLocks/>
            </p:cNvGrpSpPr>
            <p:nvPr/>
          </p:nvGrpSpPr>
          <p:grpSpPr bwMode="auto">
            <a:xfrm>
              <a:off x="2910" y="3203"/>
              <a:ext cx="681" cy="682"/>
              <a:chOff x="898" y="593"/>
              <a:chExt cx="870" cy="870"/>
            </a:xfrm>
          </p:grpSpPr>
          <p:grpSp>
            <p:nvGrpSpPr>
              <p:cNvPr id="42049" name="Group 9281">
                <a:extLst>
                  <a:ext uri="{FF2B5EF4-FFF2-40B4-BE49-F238E27FC236}">
                    <a16:creationId xmlns:a16="http://schemas.microsoft.com/office/drawing/2014/main" id="{4D5AE942-D534-757B-BD45-40ABE811FF66}"/>
                  </a:ext>
                </a:extLst>
              </p:cNvPr>
              <p:cNvGrpSpPr>
                <a:grpSpLocks/>
              </p:cNvGrpSpPr>
              <p:nvPr/>
            </p:nvGrpSpPr>
            <p:grpSpPr bwMode="auto">
              <a:xfrm>
                <a:off x="898" y="593"/>
                <a:ext cx="435" cy="87"/>
                <a:chOff x="1565" y="1434"/>
                <a:chExt cx="3625" cy="725"/>
              </a:xfrm>
            </p:grpSpPr>
            <p:sp>
              <p:nvSpPr>
                <p:cNvPr id="42050" name="Rectangle 9282">
                  <a:extLst>
                    <a:ext uri="{FF2B5EF4-FFF2-40B4-BE49-F238E27FC236}">
                      <a16:creationId xmlns:a16="http://schemas.microsoft.com/office/drawing/2014/main" id="{DBA75AB6-8614-67DF-C358-ECA796CB81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51" name="Rectangle 9283">
                  <a:extLst>
                    <a:ext uri="{FF2B5EF4-FFF2-40B4-BE49-F238E27FC236}">
                      <a16:creationId xmlns:a16="http://schemas.microsoft.com/office/drawing/2014/main" id="{E4B49940-BC8A-E2CA-5C45-1528F6213A0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52" name="Rectangle 9284">
                  <a:extLst>
                    <a:ext uri="{FF2B5EF4-FFF2-40B4-BE49-F238E27FC236}">
                      <a16:creationId xmlns:a16="http://schemas.microsoft.com/office/drawing/2014/main" id="{E97F7A73-ACEB-F9E6-AAF4-D5C591E961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53" name="Rectangle 9285">
                  <a:extLst>
                    <a:ext uri="{FF2B5EF4-FFF2-40B4-BE49-F238E27FC236}">
                      <a16:creationId xmlns:a16="http://schemas.microsoft.com/office/drawing/2014/main" id="{4C4156B5-7283-BAA9-1124-8A2278619D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54" name="Rectangle 9286">
                  <a:extLst>
                    <a:ext uri="{FF2B5EF4-FFF2-40B4-BE49-F238E27FC236}">
                      <a16:creationId xmlns:a16="http://schemas.microsoft.com/office/drawing/2014/main" id="{CDFDD736-A84A-02C8-AF12-51DCE869AC3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55" name="Group 9287">
                <a:extLst>
                  <a:ext uri="{FF2B5EF4-FFF2-40B4-BE49-F238E27FC236}">
                    <a16:creationId xmlns:a16="http://schemas.microsoft.com/office/drawing/2014/main" id="{512E4AD9-CF7B-4E33-CD38-084E517B684A}"/>
                  </a:ext>
                </a:extLst>
              </p:cNvPr>
              <p:cNvGrpSpPr>
                <a:grpSpLocks/>
              </p:cNvGrpSpPr>
              <p:nvPr/>
            </p:nvGrpSpPr>
            <p:grpSpPr bwMode="auto">
              <a:xfrm>
                <a:off x="1333" y="593"/>
                <a:ext cx="435" cy="87"/>
                <a:chOff x="1565" y="1434"/>
                <a:chExt cx="3625" cy="725"/>
              </a:xfrm>
            </p:grpSpPr>
            <p:sp>
              <p:nvSpPr>
                <p:cNvPr id="42056" name="Rectangle 9288">
                  <a:extLst>
                    <a:ext uri="{FF2B5EF4-FFF2-40B4-BE49-F238E27FC236}">
                      <a16:creationId xmlns:a16="http://schemas.microsoft.com/office/drawing/2014/main" id="{15F662E2-2097-3DD1-E89E-BBCA0725321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57" name="Rectangle 9289">
                  <a:extLst>
                    <a:ext uri="{FF2B5EF4-FFF2-40B4-BE49-F238E27FC236}">
                      <a16:creationId xmlns:a16="http://schemas.microsoft.com/office/drawing/2014/main" id="{9975C949-BDAC-9061-4061-6A57EBD8482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58" name="Rectangle 9290">
                  <a:extLst>
                    <a:ext uri="{FF2B5EF4-FFF2-40B4-BE49-F238E27FC236}">
                      <a16:creationId xmlns:a16="http://schemas.microsoft.com/office/drawing/2014/main" id="{19F4595E-D692-E68D-9B53-1B8A327683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59" name="Rectangle 9291">
                  <a:extLst>
                    <a:ext uri="{FF2B5EF4-FFF2-40B4-BE49-F238E27FC236}">
                      <a16:creationId xmlns:a16="http://schemas.microsoft.com/office/drawing/2014/main" id="{C58E9EFD-3524-D55C-6161-DBB3D75C435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60" name="Rectangle 9292">
                  <a:extLst>
                    <a:ext uri="{FF2B5EF4-FFF2-40B4-BE49-F238E27FC236}">
                      <a16:creationId xmlns:a16="http://schemas.microsoft.com/office/drawing/2014/main" id="{666D9A31-195A-5CD1-50EF-197D4D4F0E0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61" name="Group 9293">
                <a:extLst>
                  <a:ext uri="{FF2B5EF4-FFF2-40B4-BE49-F238E27FC236}">
                    <a16:creationId xmlns:a16="http://schemas.microsoft.com/office/drawing/2014/main" id="{FEA0B01E-F17D-C8BF-2381-B3D900F0EB9B}"/>
                  </a:ext>
                </a:extLst>
              </p:cNvPr>
              <p:cNvGrpSpPr>
                <a:grpSpLocks/>
              </p:cNvGrpSpPr>
              <p:nvPr/>
            </p:nvGrpSpPr>
            <p:grpSpPr bwMode="auto">
              <a:xfrm>
                <a:off x="898" y="680"/>
                <a:ext cx="435" cy="87"/>
                <a:chOff x="1565" y="1434"/>
                <a:chExt cx="3625" cy="725"/>
              </a:xfrm>
            </p:grpSpPr>
            <p:sp>
              <p:nvSpPr>
                <p:cNvPr id="42062" name="Rectangle 9294">
                  <a:extLst>
                    <a:ext uri="{FF2B5EF4-FFF2-40B4-BE49-F238E27FC236}">
                      <a16:creationId xmlns:a16="http://schemas.microsoft.com/office/drawing/2014/main" id="{4ED048E2-3C42-EB96-6C25-428D28260E7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63" name="Rectangle 9295">
                  <a:extLst>
                    <a:ext uri="{FF2B5EF4-FFF2-40B4-BE49-F238E27FC236}">
                      <a16:creationId xmlns:a16="http://schemas.microsoft.com/office/drawing/2014/main" id="{DEE35DE3-53CB-8E90-69A4-4D5FFC32EEC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64" name="Rectangle 9296">
                  <a:extLst>
                    <a:ext uri="{FF2B5EF4-FFF2-40B4-BE49-F238E27FC236}">
                      <a16:creationId xmlns:a16="http://schemas.microsoft.com/office/drawing/2014/main" id="{E7E20B31-7D50-C288-E284-AE0F7ABC7E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65" name="Rectangle 9297">
                  <a:extLst>
                    <a:ext uri="{FF2B5EF4-FFF2-40B4-BE49-F238E27FC236}">
                      <a16:creationId xmlns:a16="http://schemas.microsoft.com/office/drawing/2014/main" id="{3A843F79-02F6-3925-133F-5B70916512E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66" name="Rectangle 9298">
                  <a:extLst>
                    <a:ext uri="{FF2B5EF4-FFF2-40B4-BE49-F238E27FC236}">
                      <a16:creationId xmlns:a16="http://schemas.microsoft.com/office/drawing/2014/main" id="{B74930CD-8792-D39D-C743-1B56F6E3A5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67" name="Group 9299">
                <a:extLst>
                  <a:ext uri="{FF2B5EF4-FFF2-40B4-BE49-F238E27FC236}">
                    <a16:creationId xmlns:a16="http://schemas.microsoft.com/office/drawing/2014/main" id="{0003FDB6-9950-5BCA-3156-EC68306D971A}"/>
                  </a:ext>
                </a:extLst>
              </p:cNvPr>
              <p:cNvGrpSpPr>
                <a:grpSpLocks/>
              </p:cNvGrpSpPr>
              <p:nvPr/>
            </p:nvGrpSpPr>
            <p:grpSpPr bwMode="auto">
              <a:xfrm>
                <a:off x="1333" y="680"/>
                <a:ext cx="435" cy="87"/>
                <a:chOff x="1565" y="1434"/>
                <a:chExt cx="3625" cy="725"/>
              </a:xfrm>
            </p:grpSpPr>
            <p:sp>
              <p:nvSpPr>
                <p:cNvPr id="42068" name="Rectangle 9300">
                  <a:extLst>
                    <a:ext uri="{FF2B5EF4-FFF2-40B4-BE49-F238E27FC236}">
                      <a16:creationId xmlns:a16="http://schemas.microsoft.com/office/drawing/2014/main" id="{9A08E355-2DAF-5776-E4A2-D726EB8DAB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69" name="Rectangle 9301">
                  <a:extLst>
                    <a:ext uri="{FF2B5EF4-FFF2-40B4-BE49-F238E27FC236}">
                      <a16:creationId xmlns:a16="http://schemas.microsoft.com/office/drawing/2014/main" id="{311B0D09-5508-99FF-9AA3-12EFDB9D68C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70" name="Rectangle 9302">
                  <a:extLst>
                    <a:ext uri="{FF2B5EF4-FFF2-40B4-BE49-F238E27FC236}">
                      <a16:creationId xmlns:a16="http://schemas.microsoft.com/office/drawing/2014/main" id="{C7F02790-9116-8AF6-37C7-1797A7A4E67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71" name="Rectangle 9303">
                  <a:extLst>
                    <a:ext uri="{FF2B5EF4-FFF2-40B4-BE49-F238E27FC236}">
                      <a16:creationId xmlns:a16="http://schemas.microsoft.com/office/drawing/2014/main" id="{7D6C97C6-E11F-D65D-FB17-D0B2940A45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72" name="Rectangle 9304">
                  <a:extLst>
                    <a:ext uri="{FF2B5EF4-FFF2-40B4-BE49-F238E27FC236}">
                      <a16:creationId xmlns:a16="http://schemas.microsoft.com/office/drawing/2014/main" id="{B8F9B013-795E-6085-C362-072A893D4F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73" name="Group 9305">
                <a:extLst>
                  <a:ext uri="{FF2B5EF4-FFF2-40B4-BE49-F238E27FC236}">
                    <a16:creationId xmlns:a16="http://schemas.microsoft.com/office/drawing/2014/main" id="{E0CB34A7-E875-4CE2-0C70-F0583511F52B}"/>
                  </a:ext>
                </a:extLst>
              </p:cNvPr>
              <p:cNvGrpSpPr>
                <a:grpSpLocks/>
              </p:cNvGrpSpPr>
              <p:nvPr/>
            </p:nvGrpSpPr>
            <p:grpSpPr bwMode="auto">
              <a:xfrm>
                <a:off x="898" y="767"/>
                <a:ext cx="435" cy="87"/>
                <a:chOff x="1565" y="1434"/>
                <a:chExt cx="3625" cy="725"/>
              </a:xfrm>
            </p:grpSpPr>
            <p:sp>
              <p:nvSpPr>
                <p:cNvPr id="42074" name="Rectangle 9306">
                  <a:extLst>
                    <a:ext uri="{FF2B5EF4-FFF2-40B4-BE49-F238E27FC236}">
                      <a16:creationId xmlns:a16="http://schemas.microsoft.com/office/drawing/2014/main" id="{22D96192-0AEB-BC9D-6652-5BB1E5AD4F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75" name="Rectangle 9307">
                  <a:extLst>
                    <a:ext uri="{FF2B5EF4-FFF2-40B4-BE49-F238E27FC236}">
                      <a16:creationId xmlns:a16="http://schemas.microsoft.com/office/drawing/2014/main" id="{DD3E9EED-F0B5-951B-78FA-A6071154FE0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76" name="Rectangle 9308">
                  <a:extLst>
                    <a:ext uri="{FF2B5EF4-FFF2-40B4-BE49-F238E27FC236}">
                      <a16:creationId xmlns:a16="http://schemas.microsoft.com/office/drawing/2014/main" id="{CEC8A684-C8A2-3448-FD9B-732755DDBC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77" name="Rectangle 9309">
                  <a:extLst>
                    <a:ext uri="{FF2B5EF4-FFF2-40B4-BE49-F238E27FC236}">
                      <a16:creationId xmlns:a16="http://schemas.microsoft.com/office/drawing/2014/main" id="{BA56213E-4B89-C768-C9EB-A5A8E0B5B0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78" name="Rectangle 9310">
                  <a:extLst>
                    <a:ext uri="{FF2B5EF4-FFF2-40B4-BE49-F238E27FC236}">
                      <a16:creationId xmlns:a16="http://schemas.microsoft.com/office/drawing/2014/main" id="{82AFDF35-B415-67F5-8F36-54326F1B6F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79" name="Group 9311">
                <a:extLst>
                  <a:ext uri="{FF2B5EF4-FFF2-40B4-BE49-F238E27FC236}">
                    <a16:creationId xmlns:a16="http://schemas.microsoft.com/office/drawing/2014/main" id="{34244DC2-573E-51B7-6FDB-B4291E2212A3}"/>
                  </a:ext>
                </a:extLst>
              </p:cNvPr>
              <p:cNvGrpSpPr>
                <a:grpSpLocks/>
              </p:cNvGrpSpPr>
              <p:nvPr/>
            </p:nvGrpSpPr>
            <p:grpSpPr bwMode="auto">
              <a:xfrm>
                <a:off x="1333" y="767"/>
                <a:ext cx="435" cy="87"/>
                <a:chOff x="1565" y="1434"/>
                <a:chExt cx="3625" cy="725"/>
              </a:xfrm>
            </p:grpSpPr>
            <p:sp>
              <p:nvSpPr>
                <p:cNvPr id="42080" name="Rectangle 9312">
                  <a:extLst>
                    <a:ext uri="{FF2B5EF4-FFF2-40B4-BE49-F238E27FC236}">
                      <a16:creationId xmlns:a16="http://schemas.microsoft.com/office/drawing/2014/main" id="{26BDE4F4-07B9-EB68-3BD9-F4D5B1F1CD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81" name="Rectangle 9313">
                  <a:extLst>
                    <a:ext uri="{FF2B5EF4-FFF2-40B4-BE49-F238E27FC236}">
                      <a16:creationId xmlns:a16="http://schemas.microsoft.com/office/drawing/2014/main" id="{A95D90C5-D013-2D5D-904C-A6A05C210C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82" name="Rectangle 9314">
                  <a:extLst>
                    <a:ext uri="{FF2B5EF4-FFF2-40B4-BE49-F238E27FC236}">
                      <a16:creationId xmlns:a16="http://schemas.microsoft.com/office/drawing/2014/main" id="{C7D4ACEF-F680-5A3A-865F-C49FDCF324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83" name="Rectangle 9315">
                  <a:extLst>
                    <a:ext uri="{FF2B5EF4-FFF2-40B4-BE49-F238E27FC236}">
                      <a16:creationId xmlns:a16="http://schemas.microsoft.com/office/drawing/2014/main" id="{1B50A760-BC97-E357-AC73-E9FF458D5F9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84" name="Rectangle 9316">
                  <a:extLst>
                    <a:ext uri="{FF2B5EF4-FFF2-40B4-BE49-F238E27FC236}">
                      <a16:creationId xmlns:a16="http://schemas.microsoft.com/office/drawing/2014/main" id="{3AE2F4A4-72A0-49F4-5487-87C417FAD7C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85" name="Group 9317">
                <a:extLst>
                  <a:ext uri="{FF2B5EF4-FFF2-40B4-BE49-F238E27FC236}">
                    <a16:creationId xmlns:a16="http://schemas.microsoft.com/office/drawing/2014/main" id="{D9495716-B11C-50C9-4064-E86EF4F39C6F}"/>
                  </a:ext>
                </a:extLst>
              </p:cNvPr>
              <p:cNvGrpSpPr>
                <a:grpSpLocks/>
              </p:cNvGrpSpPr>
              <p:nvPr/>
            </p:nvGrpSpPr>
            <p:grpSpPr bwMode="auto">
              <a:xfrm>
                <a:off x="898" y="854"/>
                <a:ext cx="435" cy="87"/>
                <a:chOff x="1565" y="1434"/>
                <a:chExt cx="3625" cy="725"/>
              </a:xfrm>
            </p:grpSpPr>
            <p:sp>
              <p:nvSpPr>
                <p:cNvPr id="42086" name="Rectangle 9318">
                  <a:extLst>
                    <a:ext uri="{FF2B5EF4-FFF2-40B4-BE49-F238E27FC236}">
                      <a16:creationId xmlns:a16="http://schemas.microsoft.com/office/drawing/2014/main" id="{48703869-F4BE-E6BB-1D21-C6822CEBC5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87" name="Rectangle 9319">
                  <a:extLst>
                    <a:ext uri="{FF2B5EF4-FFF2-40B4-BE49-F238E27FC236}">
                      <a16:creationId xmlns:a16="http://schemas.microsoft.com/office/drawing/2014/main" id="{179786B7-0740-2BD1-281A-F1656ABE54C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88" name="Rectangle 9320">
                  <a:extLst>
                    <a:ext uri="{FF2B5EF4-FFF2-40B4-BE49-F238E27FC236}">
                      <a16:creationId xmlns:a16="http://schemas.microsoft.com/office/drawing/2014/main" id="{9CFF9FCA-ED64-164D-F6C3-5AB638A5E13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89" name="Rectangle 9321">
                  <a:extLst>
                    <a:ext uri="{FF2B5EF4-FFF2-40B4-BE49-F238E27FC236}">
                      <a16:creationId xmlns:a16="http://schemas.microsoft.com/office/drawing/2014/main" id="{BF37F0F1-E926-6423-6E21-811D74B7DC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90" name="Rectangle 9322">
                  <a:extLst>
                    <a:ext uri="{FF2B5EF4-FFF2-40B4-BE49-F238E27FC236}">
                      <a16:creationId xmlns:a16="http://schemas.microsoft.com/office/drawing/2014/main" id="{56EBD024-227B-16D6-AC8F-F8247F7C012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91" name="Group 9323">
                <a:extLst>
                  <a:ext uri="{FF2B5EF4-FFF2-40B4-BE49-F238E27FC236}">
                    <a16:creationId xmlns:a16="http://schemas.microsoft.com/office/drawing/2014/main" id="{80415E68-DD44-B91D-01E9-C6EA2985A668}"/>
                  </a:ext>
                </a:extLst>
              </p:cNvPr>
              <p:cNvGrpSpPr>
                <a:grpSpLocks/>
              </p:cNvGrpSpPr>
              <p:nvPr/>
            </p:nvGrpSpPr>
            <p:grpSpPr bwMode="auto">
              <a:xfrm>
                <a:off x="1333" y="854"/>
                <a:ext cx="435" cy="87"/>
                <a:chOff x="1565" y="1434"/>
                <a:chExt cx="3625" cy="725"/>
              </a:xfrm>
            </p:grpSpPr>
            <p:sp>
              <p:nvSpPr>
                <p:cNvPr id="42092" name="Rectangle 9324">
                  <a:extLst>
                    <a:ext uri="{FF2B5EF4-FFF2-40B4-BE49-F238E27FC236}">
                      <a16:creationId xmlns:a16="http://schemas.microsoft.com/office/drawing/2014/main" id="{8C3766E8-C7AD-6B44-179D-4B04CCA36EE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93" name="Rectangle 9325">
                  <a:extLst>
                    <a:ext uri="{FF2B5EF4-FFF2-40B4-BE49-F238E27FC236}">
                      <a16:creationId xmlns:a16="http://schemas.microsoft.com/office/drawing/2014/main" id="{7EB37E82-27ED-6DC8-9810-9FDEC09286B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94" name="Rectangle 9326">
                  <a:extLst>
                    <a:ext uri="{FF2B5EF4-FFF2-40B4-BE49-F238E27FC236}">
                      <a16:creationId xmlns:a16="http://schemas.microsoft.com/office/drawing/2014/main" id="{EDEC52E5-5F75-88D0-1315-21D57BEADCF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95" name="Rectangle 9327">
                  <a:extLst>
                    <a:ext uri="{FF2B5EF4-FFF2-40B4-BE49-F238E27FC236}">
                      <a16:creationId xmlns:a16="http://schemas.microsoft.com/office/drawing/2014/main" id="{C4469F07-D984-5790-FB18-C204C01FF93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96" name="Rectangle 9328">
                  <a:extLst>
                    <a:ext uri="{FF2B5EF4-FFF2-40B4-BE49-F238E27FC236}">
                      <a16:creationId xmlns:a16="http://schemas.microsoft.com/office/drawing/2014/main" id="{D95E005D-3ED4-FCCB-735E-8906A70518C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097" name="Group 9329">
                <a:extLst>
                  <a:ext uri="{FF2B5EF4-FFF2-40B4-BE49-F238E27FC236}">
                    <a16:creationId xmlns:a16="http://schemas.microsoft.com/office/drawing/2014/main" id="{B029ABD9-E3B7-17F6-9002-14900DADAEB8}"/>
                  </a:ext>
                </a:extLst>
              </p:cNvPr>
              <p:cNvGrpSpPr>
                <a:grpSpLocks/>
              </p:cNvGrpSpPr>
              <p:nvPr/>
            </p:nvGrpSpPr>
            <p:grpSpPr bwMode="auto">
              <a:xfrm>
                <a:off x="898" y="941"/>
                <a:ext cx="435" cy="87"/>
                <a:chOff x="1565" y="1434"/>
                <a:chExt cx="3625" cy="725"/>
              </a:xfrm>
            </p:grpSpPr>
            <p:sp>
              <p:nvSpPr>
                <p:cNvPr id="42098" name="Rectangle 9330">
                  <a:extLst>
                    <a:ext uri="{FF2B5EF4-FFF2-40B4-BE49-F238E27FC236}">
                      <a16:creationId xmlns:a16="http://schemas.microsoft.com/office/drawing/2014/main" id="{3962D984-8DD3-5AA0-ACAF-4C71F7FD000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99" name="Rectangle 9331">
                  <a:extLst>
                    <a:ext uri="{FF2B5EF4-FFF2-40B4-BE49-F238E27FC236}">
                      <a16:creationId xmlns:a16="http://schemas.microsoft.com/office/drawing/2014/main" id="{92A6E106-B846-2916-E314-BC6FD814DA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00" name="Rectangle 9332">
                  <a:extLst>
                    <a:ext uri="{FF2B5EF4-FFF2-40B4-BE49-F238E27FC236}">
                      <a16:creationId xmlns:a16="http://schemas.microsoft.com/office/drawing/2014/main" id="{42DF2B44-94A5-2244-C200-5F1C54294C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01" name="Rectangle 9333">
                  <a:extLst>
                    <a:ext uri="{FF2B5EF4-FFF2-40B4-BE49-F238E27FC236}">
                      <a16:creationId xmlns:a16="http://schemas.microsoft.com/office/drawing/2014/main" id="{EE5D7CEC-852E-F2B0-D83C-36ABDD9CD49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02" name="Rectangle 9334">
                  <a:extLst>
                    <a:ext uri="{FF2B5EF4-FFF2-40B4-BE49-F238E27FC236}">
                      <a16:creationId xmlns:a16="http://schemas.microsoft.com/office/drawing/2014/main" id="{4D42EF97-DF17-1D7F-0616-20ADD61881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03" name="Group 9335">
                <a:extLst>
                  <a:ext uri="{FF2B5EF4-FFF2-40B4-BE49-F238E27FC236}">
                    <a16:creationId xmlns:a16="http://schemas.microsoft.com/office/drawing/2014/main" id="{263CCC2C-CE8F-0AB6-EE8B-A109629FCF82}"/>
                  </a:ext>
                </a:extLst>
              </p:cNvPr>
              <p:cNvGrpSpPr>
                <a:grpSpLocks/>
              </p:cNvGrpSpPr>
              <p:nvPr/>
            </p:nvGrpSpPr>
            <p:grpSpPr bwMode="auto">
              <a:xfrm>
                <a:off x="1333" y="941"/>
                <a:ext cx="435" cy="87"/>
                <a:chOff x="1565" y="1434"/>
                <a:chExt cx="3625" cy="725"/>
              </a:xfrm>
            </p:grpSpPr>
            <p:sp>
              <p:nvSpPr>
                <p:cNvPr id="42104" name="Rectangle 9336">
                  <a:extLst>
                    <a:ext uri="{FF2B5EF4-FFF2-40B4-BE49-F238E27FC236}">
                      <a16:creationId xmlns:a16="http://schemas.microsoft.com/office/drawing/2014/main" id="{480820AC-9932-51A3-DFEF-3333D5A2ED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05" name="Rectangle 9337">
                  <a:extLst>
                    <a:ext uri="{FF2B5EF4-FFF2-40B4-BE49-F238E27FC236}">
                      <a16:creationId xmlns:a16="http://schemas.microsoft.com/office/drawing/2014/main" id="{FA8D12A9-6321-FFBC-2176-C2C5A3C599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06" name="Rectangle 9338">
                  <a:extLst>
                    <a:ext uri="{FF2B5EF4-FFF2-40B4-BE49-F238E27FC236}">
                      <a16:creationId xmlns:a16="http://schemas.microsoft.com/office/drawing/2014/main" id="{A4A357A0-BE37-C762-0611-D5FA5313A45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07" name="Rectangle 9339">
                  <a:extLst>
                    <a:ext uri="{FF2B5EF4-FFF2-40B4-BE49-F238E27FC236}">
                      <a16:creationId xmlns:a16="http://schemas.microsoft.com/office/drawing/2014/main" id="{8991B6DC-8DD5-93F6-8364-06B1CBF01A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08" name="Rectangle 9340">
                  <a:extLst>
                    <a:ext uri="{FF2B5EF4-FFF2-40B4-BE49-F238E27FC236}">
                      <a16:creationId xmlns:a16="http://schemas.microsoft.com/office/drawing/2014/main" id="{7959817E-C2BE-CFB4-3238-B04281DD57D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09" name="Group 9341">
                <a:extLst>
                  <a:ext uri="{FF2B5EF4-FFF2-40B4-BE49-F238E27FC236}">
                    <a16:creationId xmlns:a16="http://schemas.microsoft.com/office/drawing/2014/main" id="{9FD9CE24-9F33-581D-974D-41838EEB0A45}"/>
                  </a:ext>
                </a:extLst>
              </p:cNvPr>
              <p:cNvGrpSpPr>
                <a:grpSpLocks/>
              </p:cNvGrpSpPr>
              <p:nvPr/>
            </p:nvGrpSpPr>
            <p:grpSpPr bwMode="auto">
              <a:xfrm>
                <a:off x="898" y="1028"/>
                <a:ext cx="435" cy="87"/>
                <a:chOff x="1565" y="1434"/>
                <a:chExt cx="3625" cy="725"/>
              </a:xfrm>
            </p:grpSpPr>
            <p:sp>
              <p:nvSpPr>
                <p:cNvPr id="42110" name="Rectangle 9342">
                  <a:extLst>
                    <a:ext uri="{FF2B5EF4-FFF2-40B4-BE49-F238E27FC236}">
                      <a16:creationId xmlns:a16="http://schemas.microsoft.com/office/drawing/2014/main" id="{F4738982-B4B3-CD24-3012-CA3F4BFDD8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11" name="Rectangle 9343">
                  <a:extLst>
                    <a:ext uri="{FF2B5EF4-FFF2-40B4-BE49-F238E27FC236}">
                      <a16:creationId xmlns:a16="http://schemas.microsoft.com/office/drawing/2014/main" id="{38CCC6A4-8FF4-8906-3D8C-74B150F4F47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12" name="Rectangle 9344">
                  <a:extLst>
                    <a:ext uri="{FF2B5EF4-FFF2-40B4-BE49-F238E27FC236}">
                      <a16:creationId xmlns:a16="http://schemas.microsoft.com/office/drawing/2014/main" id="{1F8ACB81-B03D-1274-00D9-D9BD6673BD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13" name="Rectangle 9345">
                  <a:extLst>
                    <a:ext uri="{FF2B5EF4-FFF2-40B4-BE49-F238E27FC236}">
                      <a16:creationId xmlns:a16="http://schemas.microsoft.com/office/drawing/2014/main" id="{E0BB953E-1088-5ADE-22AE-0690F28B02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14" name="Rectangle 9346">
                  <a:extLst>
                    <a:ext uri="{FF2B5EF4-FFF2-40B4-BE49-F238E27FC236}">
                      <a16:creationId xmlns:a16="http://schemas.microsoft.com/office/drawing/2014/main" id="{7F30B8C4-8D94-BFA4-D1D9-5CAE971BB16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15" name="Group 9347">
                <a:extLst>
                  <a:ext uri="{FF2B5EF4-FFF2-40B4-BE49-F238E27FC236}">
                    <a16:creationId xmlns:a16="http://schemas.microsoft.com/office/drawing/2014/main" id="{857DBBC7-CBA2-46E0-5213-98660DF530E2}"/>
                  </a:ext>
                </a:extLst>
              </p:cNvPr>
              <p:cNvGrpSpPr>
                <a:grpSpLocks/>
              </p:cNvGrpSpPr>
              <p:nvPr/>
            </p:nvGrpSpPr>
            <p:grpSpPr bwMode="auto">
              <a:xfrm>
                <a:off x="1333" y="1028"/>
                <a:ext cx="435" cy="87"/>
                <a:chOff x="1565" y="1434"/>
                <a:chExt cx="3625" cy="725"/>
              </a:xfrm>
            </p:grpSpPr>
            <p:sp>
              <p:nvSpPr>
                <p:cNvPr id="42116" name="Rectangle 9348">
                  <a:extLst>
                    <a:ext uri="{FF2B5EF4-FFF2-40B4-BE49-F238E27FC236}">
                      <a16:creationId xmlns:a16="http://schemas.microsoft.com/office/drawing/2014/main" id="{3ECED3FA-EBB5-87DF-0A17-959F9EC9541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17" name="Rectangle 9349">
                  <a:extLst>
                    <a:ext uri="{FF2B5EF4-FFF2-40B4-BE49-F238E27FC236}">
                      <a16:creationId xmlns:a16="http://schemas.microsoft.com/office/drawing/2014/main" id="{A631AA64-2BB8-7FB0-68CD-8C749C61311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18" name="Rectangle 9350">
                  <a:extLst>
                    <a:ext uri="{FF2B5EF4-FFF2-40B4-BE49-F238E27FC236}">
                      <a16:creationId xmlns:a16="http://schemas.microsoft.com/office/drawing/2014/main" id="{04F91AEE-9514-6B24-E6F8-578247306BB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19" name="Rectangle 9351">
                  <a:extLst>
                    <a:ext uri="{FF2B5EF4-FFF2-40B4-BE49-F238E27FC236}">
                      <a16:creationId xmlns:a16="http://schemas.microsoft.com/office/drawing/2014/main" id="{C723225E-1B3F-3F51-7ECC-A0E82F9DBE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20" name="Rectangle 9352">
                  <a:extLst>
                    <a:ext uri="{FF2B5EF4-FFF2-40B4-BE49-F238E27FC236}">
                      <a16:creationId xmlns:a16="http://schemas.microsoft.com/office/drawing/2014/main" id="{E7AA0FF1-259C-987D-6A03-79AF99F764B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21" name="Group 9353">
                <a:extLst>
                  <a:ext uri="{FF2B5EF4-FFF2-40B4-BE49-F238E27FC236}">
                    <a16:creationId xmlns:a16="http://schemas.microsoft.com/office/drawing/2014/main" id="{C77B3F0A-B4A5-806D-66F9-0134926BDAFA}"/>
                  </a:ext>
                </a:extLst>
              </p:cNvPr>
              <p:cNvGrpSpPr>
                <a:grpSpLocks/>
              </p:cNvGrpSpPr>
              <p:nvPr/>
            </p:nvGrpSpPr>
            <p:grpSpPr bwMode="auto">
              <a:xfrm>
                <a:off x="898" y="1115"/>
                <a:ext cx="435" cy="87"/>
                <a:chOff x="1565" y="1434"/>
                <a:chExt cx="3625" cy="725"/>
              </a:xfrm>
            </p:grpSpPr>
            <p:sp>
              <p:nvSpPr>
                <p:cNvPr id="42122" name="Rectangle 9354">
                  <a:extLst>
                    <a:ext uri="{FF2B5EF4-FFF2-40B4-BE49-F238E27FC236}">
                      <a16:creationId xmlns:a16="http://schemas.microsoft.com/office/drawing/2014/main" id="{25939AD5-5623-63D8-A73D-8D6E0C74D7D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23" name="Rectangle 9355">
                  <a:extLst>
                    <a:ext uri="{FF2B5EF4-FFF2-40B4-BE49-F238E27FC236}">
                      <a16:creationId xmlns:a16="http://schemas.microsoft.com/office/drawing/2014/main" id="{59E64C49-F5AA-751A-6E7E-A131406996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24" name="Rectangle 9356">
                  <a:extLst>
                    <a:ext uri="{FF2B5EF4-FFF2-40B4-BE49-F238E27FC236}">
                      <a16:creationId xmlns:a16="http://schemas.microsoft.com/office/drawing/2014/main" id="{2743AE0E-7613-49D9-C639-FEF4D40C9A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25" name="Rectangle 9357">
                  <a:extLst>
                    <a:ext uri="{FF2B5EF4-FFF2-40B4-BE49-F238E27FC236}">
                      <a16:creationId xmlns:a16="http://schemas.microsoft.com/office/drawing/2014/main" id="{481ED88A-5848-602B-5BC2-80B0569950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26" name="Rectangle 9358">
                  <a:extLst>
                    <a:ext uri="{FF2B5EF4-FFF2-40B4-BE49-F238E27FC236}">
                      <a16:creationId xmlns:a16="http://schemas.microsoft.com/office/drawing/2014/main" id="{9CD3DEEF-FFDE-C277-AA08-E3DBD0EC93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27" name="Group 9359">
                <a:extLst>
                  <a:ext uri="{FF2B5EF4-FFF2-40B4-BE49-F238E27FC236}">
                    <a16:creationId xmlns:a16="http://schemas.microsoft.com/office/drawing/2014/main" id="{774614FF-5490-B522-F0EF-00BBD30A18D6}"/>
                  </a:ext>
                </a:extLst>
              </p:cNvPr>
              <p:cNvGrpSpPr>
                <a:grpSpLocks/>
              </p:cNvGrpSpPr>
              <p:nvPr/>
            </p:nvGrpSpPr>
            <p:grpSpPr bwMode="auto">
              <a:xfrm>
                <a:off x="1333" y="1115"/>
                <a:ext cx="435" cy="87"/>
                <a:chOff x="1565" y="1434"/>
                <a:chExt cx="3625" cy="725"/>
              </a:xfrm>
            </p:grpSpPr>
            <p:sp>
              <p:nvSpPr>
                <p:cNvPr id="42128" name="Rectangle 9360">
                  <a:extLst>
                    <a:ext uri="{FF2B5EF4-FFF2-40B4-BE49-F238E27FC236}">
                      <a16:creationId xmlns:a16="http://schemas.microsoft.com/office/drawing/2014/main" id="{2D0DA0D8-7618-B09A-8955-C839FA1B8A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29" name="Rectangle 9361">
                  <a:extLst>
                    <a:ext uri="{FF2B5EF4-FFF2-40B4-BE49-F238E27FC236}">
                      <a16:creationId xmlns:a16="http://schemas.microsoft.com/office/drawing/2014/main" id="{2EBC8CE3-A3E3-572B-BF9A-92A0E0C964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30" name="Rectangle 9362">
                  <a:extLst>
                    <a:ext uri="{FF2B5EF4-FFF2-40B4-BE49-F238E27FC236}">
                      <a16:creationId xmlns:a16="http://schemas.microsoft.com/office/drawing/2014/main" id="{12E6B1EB-F908-34B0-6B33-1C4B24672D8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31" name="Rectangle 9363">
                  <a:extLst>
                    <a:ext uri="{FF2B5EF4-FFF2-40B4-BE49-F238E27FC236}">
                      <a16:creationId xmlns:a16="http://schemas.microsoft.com/office/drawing/2014/main" id="{5FC66E82-B0CB-1767-107B-63168517118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32" name="Rectangle 9364">
                  <a:extLst>
                    <a:ext uri="{FF2B5EF4-FFF2-40B4-BE49-F238E27FC236}">
                      <a16:creationId xmlns:a16="http://schemas.microsoft.com/office/drawing/2014/main" id="{3ABBE10D-2CCB-9EA1-1058-C81562AC6B4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33" name="Group 9365">
                <a:extLst>
                  <a:ext uri="{FF2B5EF4-FFF2-40B4-BE49-F238E27FC236}">
                    <a16:creationId xmlns:a16="http://schemas.microsoft.com/office/drawing/2014/main" id="{81C79EDD-9F86-B9C5-D0E5-EBF4116888E7}"/>
                  </a:ext>
                </a:extLst>
              </p:cNvPr>
              <p:cNvGrpSpPr>
                <a:grpSpLocks/>
              </p:cNvGrpSpPr>
              <p:nvPr/>
            </p:nvGrpSpPr>
            <p:grpSpPr bwMode="auto">
              <a:xfrm>
                <a:off x="898" y="1202"/>
                <a:ext cx="435" cy="87"/>
                <a:chOff x="1565" y="1434"/>
                <a:chExt cx="3625" cy="725"/>
              </a:xfrm>
            </p:grpSpPr>
            <p:sp>
              <p:nvSpPr>
                <p:cNvPr id="42134" name="Rectangle 9366">
                  <a:extLst>
                    <a:ext uri="{FF2B5EF4-FFF2-40B4-BE49-F238E27FC236}">
                      <a16:creationId xmlns:a16="http://schemas.microsoft.com/office/drawing/2014/main" id="{F82A414C-9791-BFFC-1073-B0E6A39CD4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35" name="Rectangle 9367">
                  <a:extLst>
                    <a:ext uri="{FF2B5EF4-FFF2-40B4-BE49-F238E27FC236}">
                      <a16:creationId xmlns:a16="http://schemas.microsoft.com/office/drawing/2014/main" id="{B783E638-BA58-5BC4-091F-7C34A44997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36" name="Rectangle 9368">
                  <a:extLst>
                    <a:ext uri="{FF2B5EF4-FFF2-40B4-BE49-F238E27FC236}">
                      <a16:creationId xmlns:a16="http://schemas.microsoft.com/office/drawing/2014/main" id="{17D59C33-881E-E88B-CC86-76365F6289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37" name="Rectangle 9369">
                  <a:extLst>
                    <a:ext uri="{FF2B5EF4-FFF2-40B4-BE49-F238E27FC236}">
                      <a16:creationId xmlns:a16="http://schemas.microsoft.com/office/drawing/2014/main" id="{BF5F0F3E-4179-ECCC-65E5-FC9D9446DF5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38" name="Rectangle 9370">
                  <a:extLst>
                    <a:ext uri="{FF2B5EF4-FFF2-40B4-BE49-F238E27FC236}">
                      <a16:creationId xmlns:a16="http://schemas.microsoft.com/office/drawing/2014/main" id="{EEFA8DA0-FB6B-A559-60F9-77B31C933F9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39" name="Group 9371">
                <a:extLst>
                  <a:ext uri="{FF2B5EF4-FFF2-40B4-BE49-F238E27FC236}">
                    <a16:creationId xmlns:a16="http://schemas.microsoft.com/office/drawing/2014/main" id="{7A29DD47-ADE9-202F-C559-F9E7B80B12BD}"/>
                  </a:ext>
                </a:extLst>
              </p:cNvPr>
              <p:cNvGrpSpPr>
                <a:grpSpLocks/>
              </p:cNvGrpSpPr>
              <p:nvPr/>
            </p:nvGrpSpPr>
            <p:grpSpPr bwMode="auto">
              <a:xfrm>
                <a:off x="1333" y="1202"/>
                <a:ext cx="435" cy="87"/>
                <a:chOff x="1565" y="1434"/>
                <a:chExt cx="3625" cy="725"/>
              </a:xfrm>
            </p:grpSpPr>
            <p:sp>
              <p:nvSpPr>
                <p:cNvPr id="42140" name="Rectangle 9372">
                  <a:extLst>
                    <a:ext uri="{FF2B5EF4-FFF2-40B4-BE49-F238E27FC236}">
                      <a16:creationId xmlns:a16="http://schemas.microsoft.com/office/drawing/2014/main" id="{7679EF2E-5FD6-C29C-1251-CC05C2F94FF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41" name="Rectangle 9373">
                  <a:extLst>
                    <a:ext uri="{FF2B5EF4-FFF2-40B4-BE49-F238E27FC236}">
                      <a16:creationId xmlns:a16="http://schemas.microsoft.com/office/drawing/2014/main" id="{B36FDAC8-61C9-D88B-122D-5EF020EA63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42" name="Rectangle 9374">
                  <a:extLst>
                    <a:ext uri="{FF2B5EF4-FFF2-40B4-BE49-F238E27FC236}">
                      <a16:creationId xmlns:a16="http://schemas.microsoft.com/office/drawing/2014/main" id="{17CA6F57-1401-CD0B-A4C8-C85B34C201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43" name="Rectangle 9375">
                  <a:extLst>
                    <a:ext uri="{FF2B5EF4-FFF2-40B4-BE49-F238E27FC236}">
                      <a16:creationId xmlns:a16="http://schemas.microsoft.com/office/drawing/2014/main" id="{5119415C-0B5E-A1CC-A92A-319F940933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44" name="Rectangle 9376">
                  <a:extLst>
                    <a:ext uri="{FF2B5EF4-FFF2-40B4-BE49-F238E27FC236}">
                      <a16:creationId xmlns:a16="http://schemas.microsoft.com/office/drawing/2014/main" id="{95213692-F1F5-7158-6663-D4844720951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45" name="Group 9377">
                <a:extLst>
                  <a:ext uri="{FF2B5EF4-FFF2-40B4-BE49-F238E27FC236}">
                    <a16:creationId xmlns:a16="http://schemas.microsoft.com/office/drawing/2014/main" id="{D1D837E2-779A-4C3E-9BBC-91CAD0EBA0AC}"/>
                  </a:ext>
                </a:extLst>
              </p:cNvPr>
              <p:cNvGrpSpPr>
                <a:grpSpLocks/>
              </p:cNvGrpSpPr>
              <p:nvPr/>
            </p:nvGrpSpPr>
            <p:grpSpPr bwMode="auto">
              <a:xfrm>
                <a:off x="898" y="1289"/>
                <a:ext cx="435" cy="87"/>
                <a:chOff x="1565" y="1434"/>
                <a:chExt cx="3625" cy="725"/>
              </a:xfrm>
            </p:grpSpPr>
            <p:sp>
              <p:nvSpPr>
                <p:cNvPr id="42146" name="Rectangle 9378">
                  <a:extLst>
                    <a:ext uri="{FF2B5EF4-FFF2-40B4-BE49-F238E27FC236}">
                      <a16:creationId xmlns:a16="http://schemas.microsoft.com/office/drawing/2014/main" id="{F1AD45B6-070B-7292-D588-2838A7B43D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47" name="Rectangle 9379">
                  <a:extLst>
                    <a:ext uri="{FF2B5EF4-FFF2-40B4-BE49-F238E27FC236}">
                      <a16:creationId xmlns:a16="http://schemas.microsoft.com/office/drawing/2014/main" id="{BAD0C0B7-D0A2-1076-B5B4-A3D70F71B8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48" name="Rectangle 9380">
                  <a:extLst>
                    <a:ext uri="{FF2B5EF4-FFF2-40B4-BE49-F238E27FC236}">
                      <a16:creationId xmlns:a16="http://schemas.microsoft.com/office/drawing/2014/main" id="{C1E84EE3-8FBF-5C8D-B6B0-292E6253EA5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49" name="Rectangle 9381">
                  <a:extLst>
                    <a:ext uri="{FF2B5EF4-FFF2-40B4-BE49-F238E27FC236}">
                      <a16:creationId xmlns:a16="http://schemas.microsoft.com/office/drawing/2014/main" id="{66B552B6-350E-F93C-21D9-7437C4F52A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50" name="Rectangle 9382">
                  <a:extLst>
                    <a:ext uri="{FF2B5EF4-FFF2-40B4-BE49-F238E27FC236}">
                      <a16:creationId xmlns:a16="http://schemas.microsoft.com/office/drawing/2014/main" id="{AFF9F1E7-B289-A19C-269E-F8CD0B96CF8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51" name="Group 9383">
                <a:extLst>
                  <a:ext uri="{FF2B5EF4-FFF2-40B4-BE49-F238E27FC236}">
                    <a16:creationId xmlns:a16="http://schemas.microsoft.com/office/drawing/2014/main" id="{CB1107A4-D9F4-7DDD-2EF7-4E8E77C79A32}"/>
                  </a:ext>
                </a:extLst>
              </p:cNvPr>
              <p:cNvGrpSpPr>
                <a:grpSpLocks/>
              </p:cNvGrpSpPr>
              <p:nvPr/>
            </p:nvGrpSpPr>
            <p:grpSpPr bwMode="auto">
              <a:xfrm>
                <a:off x="1333" y="1289"/>
                <a:ext cx="435" cy="87"/>
                <a:chOff x="1565" y="1434"/>
                <a:chExt cx="3625" cy="725"/>
              </a:xfrm>
            </p:grpSpPr>
            <p:sp>
              <p:nvSpPr>
                <p:cNvPr id="42152" name="Rectangle 9384">
                  <a:extLst>
                    <a:ext uri="{FF2B5EF4-FFF2-40B4-BE49-F238E27FC236}">
                      <a16:creationId xmlns:a16="http://schemas.microsoft.com/office/drawing/2014/main" id="{D1D7FCE6-BE9D-1107-B60E-C37588279A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53" name="Rectangle 9385">
                  <a:extLst>
                    <a:ext uri="{FF2B5EF4-FFF2-40B4-BE49-F238E27FC236}">
                      <a16:creationId xmlns:a16="http://schemas.microsoft.com/office/drawing/2014/main" id="{8B332A9E-FE2C-745F-B12B-F59B061E10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54" name="Rectangle 9386">
                  <a:extLst>
                    <a:ext uri="{FF2B5EF4-FFF2-40B4-BE49-F238E27FC236}">
                      <a16:creationId xmlns:a16="http://schemas.microsoft.com/office/drawing/2014/main" id="{DFBEBBA1-9E6C-48DB-6BC3-384B69569B1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55" name="Rectangle 9387">
                  <a:extLst>
                    <a:ext uri="{FF2B5EF4-FFF2-40B4-BE49-F238E27FC236}">
                      <a16:creationId xmlns:a16="http://schemas.microsoft.com/office/drawing/2014/main" id="{8721AE77-C2B8-B3B0-8972-B157A71401C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56" name="Rectangle 9388">
                  <a:extLst>
                    <a:ext uri="{FF2B5EF4-FFF2-40B4-BE49-F238E27FC236}">
                      <a16:creationId xmlns:a16="http://schemas.microsoft.com/office/drawing/2014/main" id="{FDDA1D5A-A424-0B82-55C5-EB273E20E3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57" name="Group 9389">
                <a:extLst>
                  <a:ext uri="{FF2B5EF4-FFF2-40B4-BE49-F238E27FC236}">
                    <a16:creationId xmlns:a16="http://schemas.microsoft.com/office/drawing/2014/main" id="{C6BE792E-A052-5873-3E73-0D871D4D8037}"/>
                  </a:ext>
                </a:extLst>
              </p:cNvPr>
              <p:cNvGrpSpPr>
                <a:grpSpLocks/>
              </p:cNvGrpSpPr>
              <p:nvPr/>
            </p:nvGrpSpPr>
            <p:grpSpPr bwMode="auto">
              <a:xfrm>
                <a:off x="898" y="1376"/>
                <a:ext cx="435" cy="87"/>
                <a:chOff x="1565" y="1434"/>
                <a:chExt cx="3625" cy="725"/>
              </a:xfrm>
            </p:grpSpPr>
            <p:sp>
              <p:nvSpPr>
                <p:cNvPr id="42158" name="Rectangle 9390">
                  <a:extLst>
                    <a:ext uri="{FF2B5EF4-FFF2-40B4-BE49-F238E27FC236}">
                      <a16:creationId xmlns:a16="http://schemas.microsoft.com/office/drawing/2014/main" id="{A92E95B6-1C7C-7E4A-FA60-37DFC97F12E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59" name="Rectangle 9391">
                  <a:extLst>
                    <a:ext uri="{FF2B5EF4-FFF2-40B4-BE49-F238E27FC236}">
                      <a16:creationId xmlns:a16="http://schemas.microsoft.com/office/drawing/2014/main" id="{08C91D9E-40B6-D757-49A9-003F0A547A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60" name="Rectangle 9392">
                  <a:extLst>
                    <a:ext uri="{FF2B5EF4-FFF2-40B4-BE49-F238E27FC236}">
                      <a16:creationId xmlns:a16="http://schemas.microsoft.com/office/drawing/2014/main" id="{1771CCCF-EFD8-19E0-717C-4321F7893AB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61" name="Rectangle 9393">
                  <a:extLst>
                    <a:ext uri="{FF2B5EF4-FFF2-40B4-BE49-F238E27FC236}">
                      <a16:creationId xmlns:a16="http://schemas.microsoft.com/office/drawing/2014/main" id="{CE44DCE3-E95C-6576-DE01-5B0C085DE6D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62" name="Rectangle 9394">
                  <a:extLst>
                    <a:ext uri="{FF2B5EF4-FFF2-40B4-BE49-F238E27FC236}">
                      <a16:creationId xmlns:a16="http://schemas.microsoft.com/office/drawing/2014/main" id="{ED6B1D18-052D-45D9-2ADB-88A000842F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63" name="Group 9395">
                <a:extLst>
                  <a:ext uri="{FF2B5EF4-FFF2-40B4-BE49-F238E27FC236}">
                    <a16:creationId xmlns:a16="http://schemas.microsoft.com/office/drawing/2014/main" id="{07FCFAD6-B3B4-2099-FD3A-CE83F24669E8}"/>
                  </a:ext>
                </a:extLst>
              </p:cNvPr>
              <p:cNvGrpSpPr>
                <a:grpSpLocks/>
              </p:cNvGrpSpPr>
              <p:nvPr/>
            </p:nvGrpSpPr>
            <p:grpSpPr bwMode="auto">
              <a:xfrm>
                <a:off x="1333" y="1376"/>
                <a:ext cx="435" cy="87"/>
                <a:chOff x="1565" y="1434"/>
                <a:chExt cx="3625" cy="725"/>
              </a:xfrm>
            </p:grpSpPr>
            <p:sp>
              <p:nvSpPr>
                <p:cNvPr id="42164" name="Rectangle 9396">
                  <a:extLst>
                    <a:ext uri="{FF2B5EF4-FFF2-40B4-BE49-F238E27FC236}">
                      <a16:creationId xmlns:a16="http://schemas.microsoft.com/office/drawing/2014/main" id="{5BCC8914-49C8-6BF8-8701-E50B9E857E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65" name="Rectangle 9397">
                  <a:extLst>
                    <a:ext uri="{FF2B5EF4-FFF2-40B4-BE49-F238E27FC236}">
                      <a16:creationId xmlns:a16="http://schemas.microsoft.com/office/drawing/2014/main" id="{F27102D8-5380-9CED-811D-F654839FA7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66" name="Rectangle 9398">
                  <a:extLst>
                    <a:ext uri="{FF2B5EF4-FFF2-40B4-BE49-F238E27FC236}">
                      <a16:creationId xmlns:a16="http://schemas.microsoft.com/office/drawing/2014/main" id="{5B1174CF-AA13-35D2-7811-DEE9E73C666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67" name="Rectangle 9399">
                  <a:extLst>
                    <a:ext uri="{FF2B5EF4-FFF2-40B4-BE49-F238E27FC236}">
                      <a16:creationId xmlns:a16="http://schemas.microsoft.com/office/drawing/2014/main" id="{659E3E45-71C0-9214-7850-4180459E156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68" name="Rectangle 9400">
                  <a:extLst>
                    <a:ext uri="{FF2B5EF4-FFF2-40B4-BE49-F238E27FC236}">
                      <a16:creationId xmlns:a16="http://schemas.microsoft.com/office/drawing/2014/main" id="{D4E894EA-4AB9-EE4A-3871-39A648F71DA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2169" name="Rectangle 9401">
              <a:extLst>
                <a:ext uri="{FF2B5EF4-FFF2-40B4-BE49-F238E27FC236}">
                  <a16:creationId xmlns:a16="http://schemas.microsoft.com/office/drawing/2014/main" id="{5A47FDB5-5929-548B-44A3-5AC5F5941D14}"/>
                </a:ext>
              </a:extLst>
            </p:cNvPr>
            <p:cNvSpPr>
              <a:spLocks noChangeArrowheads="1"/>
            </p:cNvSpPr>
            <p:nvPr/>
          </p:nvSpPr>
          <p:spPr bwMode="auto">
            <a:xfrm>
              <a:off x="2910"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2170" name="Group 9402">
              <a:extLst>
                <a:ext uri="{FF2B5EF4-FFF2-40B4-BE49-F238E27FC236}">
                  <a16:creationId xmlns:a16="http://schemas.microsoft.com/office/drawing/2014/main" id="{0B2FE4C8-6D78-3576-61AA-D189AEA000C8}"/>
                </a:ext>
              </a:extLst>
            </p:cNvPr>
            <p:cNvGrpSpPr>
              <a:grpSpLocks/>
            </p:cNvGrpSpPr>
            <p:nvPr/>
          </p:nvGrpSpPr>
          <p:grpSpPr bwMode="auto">
            <a:xfrm>
              <a:off x="3591" y="3203"/>
              <a:ext cx="682" cy="682"/>
              <a:chOff x="898" y="593"/>
              <a:chExt cx="870" cy="870"/>
            </a:xfrm>
          </p:grpSpPr>
          <p:grpSp>
            <p:nvGrpSpPr>
              <p:cNvPr id="42171" name="Group 9403">
                <a:extLst>
                  <a:ext uri="{FF2B5EF4-FFF2-40B4-BE49-F238E27FC236}">
                    <a16:creationId xmlns:a16="http://schemas.microsoft.com/office/drawing/2014/main" id="{AC0547ED-DC0E-4E1C-D208-4F529C9CB39B}"/>
                  </a:ext>
                </a:extLst>
              </p:cNvPr>
              <p:cNvGrpSpPr>
                <a:grpSpLocks/>
              </p:cNvGrpSpPr>
              <p:nvPr/>
            </p:nvGrpSpPr>
            <p:grpSpPr bwMode="auto">
              <a:xfrm>
                <a:off x="898" y="593"/>
                <a:ext cx="435" cy="87"/>
                <a:chOff x="1565" y="1434"/>
                <a:chExt cx="3625" cy="725"/>
              </a:xfrm>
            </p:grpSpPr>
            <p:sp>
              <p:nvSpPr>
                <p:cNvPr id="42172" name="Rectangle 9404">
                  <a:extLst>
                    <a:ext uri="{FF2B5EF4-FFF2-40B4-BE49-F238E27FC236}">
                      <a16:creationId xmlns:a16="http://schemas.microsoft.com/office/drawing/2014/main" id="{329CE3B2-099C-816E-5E0A-FBBD40E37D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73" name="Rectangle 9405">
                  <a:extLst>
                    <a:ext uri="{FF2B5EF4-FFF2-40B4-BE49-F238E27FC236}">
                      <a16:creationId xmlns:a16="http://schemas.microsoft.com/office/drawing/2014/main" id="{B3C3C41F-DC80-E1EC-A830-D142CCDB6E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74" name="Rectangle 9406">
                  <a:extLst>
                    <a:ext uri="{FF2B5EF4-FFF2-40B4-BE49-F238E27FC236}">
                      <a16:creationId xmlns:a16="http://schemas.microsoft.com/office/drawing/2014/main" id="{02135FFA-F27F-5C4F-2068-96AF0FB9B4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75" name="Rectangle 9407">
                  <a:extLst>
                    <a:ext uri="{FF2B5EF4-FFF2-40B4-BE49-F238E27FC236}">
                      <a16:creationId xmlns:a16="http://schemas.microsoft.com/office/drawing/2014/main" id="{20DEC9B2-9EC4-BC08-0099-93A42BD243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76" name="Rectangle 9408">
                  <a:extLst>
                    <a:ext uri="{FF2B5EF4-FFF2-40B4-BE49-F238E27FC236}">
                      <a16:creationId xmlns:a16="http://schemas.microsoft.com/office/drawing/2014/main" id="{5C22F8EB-72BB-FC50-DD59-B31F5A7B14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77" name="Group 9409">
                <a:extLst>
                  <a:ext uri="{FF2B5EF4-FFF2-40B4-BE49-F238E27FC236}">
                    <a16:creationId xmlns:a16="http://schemas.microsoft.com/office/drawing/2014/main" id="{D1627E09-96E2-684E-7845-5FFFA434E991}"/>
                  </a:ext>
                </a:extLst>
              </p:cNvPr>
              <p:cNvGrpSpPr>
                <a:grpSpLocks/>
              </p:cNvGrpSpPr>
              <p:nvPr/>
            </p:nvGrpSpPr>
            <p:grpSpPr bwMode="auto">
              <a:xfrm>
                <a:off x="1333" y="593"/>
                <a:ext cx="435" cy="87"/>
                <a:chOff x="1565" y="1434"/>
                <a:chExt cx="3625" cy="725"/>
              </a:xfrm>
            </p:grpSpPr>
            <p:sp>
              <p:nvSpPr>
                <p:cNvPr id="42178" name="Rectangle 9410">
                  <a:extLst>
                    <a:ext uri="{FF2B5EF4-FFF2-40B4-BE49-F238E27FC236}">
                      <a16:creationId xmlns:a16="http://schemas.microsoft.com/office/drawing/2014/main" id="{4BCCF72C-3185-0F74-F499-77A611E75F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79" name="Rectangle 9411">
                  <a:extLst>
                    <a:ext uri="{FF2B5EF4-FFF2-40B4-BE49-F238E27FC236}">
                      <a16:creationId xmlns:a16="http://schemas.microsoft.com/office/drawing/2014/main" id="{F9AEB254-28B6-4DC9-DB4D-B9FD41D0A2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80" name="Rectangle 9412">
                  <a:extLst>
                    <a:ext uri="{FF2B5EF4-FFF2-40B4-BE49-F238E27FC236}">
                      <a16:creationId xmlns:a16="http://schemas.microsoft.com/office/drawing/2014/main" id="{8FEE04B6-245B-9E6B-4725-15284FD469B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81" name="Rectangle 9413">
                  <a:extLst>
                    <a:ext uri="{FF2B5EF4-FFF2-40B4-BE49-F238E27FC236}">
                      <a16:creationId xmlns:a16="http://schemas.microsoft.com/office/drawing/2014/main" id="{12751C3B-0D4D-C4C6-A5BC-74BCA7C4BC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82" name="Rectangle 9414">
                  <a:extLst>
                    <a:ext uri="{FF2B5EF4-FFF2-40B4-BE49-F238E27FC236}">
                      <a16:creationId xmlns:a16="http://schemas.microsoft.com/office/drawing/2014/main" id="{18304802-45F8-E769-44A3-C1A0C1E0791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83" name="Group 9415">
                <a:extLst>
                  <a:ext uri="{FF2B5EF4-FFF2-40B4-BE49-F238E27FC236}">
                    <a16:creationId xmlns:a16="http://schemas.microsoft.com/office/drawing/2014/main" id="{D8B4B0A8-77BE-EBE5-DA40-6CDF6CBD70AC}"/>
                  </a:ext>
                </a:extLst>
              </p:cNvPr>
              <p:cNvGrpSpPr>
                <a:grpSpLocks/>
              </p:cNvGrpSpPr>
              <p:nvPr/>
            </p:nvGrpSpPr>
            <p:grpSpPr bwMode="auto">
              <a:xfrm>
                <a:off x="898" y="680"/>
                <a:ext cx="435" cy="87"/>
                <a:chOff x="1565" y="1434"/>
                <a:chExt cx="3625" cy="725"/>
              </a:xfrm>
            </p:grpSpPr>
            <p:sp>
              <p:nvSpPr>
                <p:cNvPr id="42184" name="Rectangle 9416">
                  <a:extLst>
                    <a:ext uri="{FF2B5EF4-FFF2-40B4-BE49-F238E27FC236}">
                      <a16:creationId xmlns:a16="http://schemas.microsoft.com/office/drawing/2014/main" id="{51687F15-74A3-5D2E-AF30-8F8E77744E0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85" name="Rectangle 9417">
                  <a:extLst>
                    <a:ext uri="{FF2B5EF4-FFF2-40B4-BE49-F238E27FC236}">
                      <a16:creationId xmlns:a16="http://schemas.microsoft.com/office/drawing/2014/main" id="{05E4FC03-FA07-FEE3-72D5-1A3D9550EE3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86" name="Rectangle 9418">
                  <a:extLst>
                    <a:ext uri="{FF2B5EF4-FFF2-40B4-BE49-F238E27FC236}">
                      <a16:creationId xmlns:a16="http://schemas.microsoft.com/office/drawing/2014/main" id="{39A4819B-CB46-A472-7F01-D05674A70D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87" name="Rectangle 9419">
                  <a:extLst>
                    <a:ext uri="{FF2B5EF4-FFF2-40B4-BE49-F238E27FC236}">
                      <a16:creationId xmlns:a16="http://schemas.microsoft.com/office/drawing/2014/main" id="{6EF0EF95-C231-A44A-F544-18FB1FDAB5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88" name="Rectangle 9420">
                  <a:extLst>
                    <a:ext uri="{FF2B5EF4-FFF2-40B4-BE49-F238E27FC236}">
                      <a16:creationId xmlns:a16="http://schemas.microsoft.com/office/drawing/2014/main" id="{4D8EBBB2-EBF6-6DD4-9720-1DCDB13466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89" name="Group 9421">
                <a:extLst>
                  <a:ext uri="{FF2B5EF4-FFF2-40B4-BE49-F238E27FC236}">
                    <a16:creationId xmlns:a16="http://schemas.microsoft.com/office/drawing/2014/main" id="{1C641D1C-0E27-CA27-CF42-B67D0CD9F166}"/>
                  </a:ext>
                </a:extLst>
              </p:cNvPr>
              <p:cNvGrpSpPr>
                <a:grpSpLocks/>
              </p:cNvGrpSpPr>
              <p:nvPr/>
            </p:nvGrpSpPr>
            <p:grpSpPr bwMode="auto">
              <a:xfrm>
                <a:off x="1333" y="680"/>
                <a:ext cx="435" cy="87"/>
                <a:chOff x="1565" y="1434"/>
                <a:chExt cx="3625" cy="725"/>
              </a:xfrm>
            </p:grpSpPr>
            <p:sp>
              <p:nvSpPr>
                <p:cNvPr id="42190" name="Rectangle 9422">
                  <a:extLst>
                    <a:ext uri="{FF2B5EF4-FFF2-40B4-BE49-F238E27FC236}">
                      <a16:creationId xmlns:a16="http://schemas.microsoft.com/office/drawing/2014/main" id="{F4864132-E633-7012-FF45-101FF36C01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91" name="Rectangle 9423">
                  <a:extLst>
                    <a:ext uri="{FF2B5EF4-FFF2-40B4-BE49-F238E27FC236}">
                      <a16:creationId xmlns:a16="http://schemas.microsoft.com/office/drawing/2014/main" id="{EF25CFFC-0BE2-3F22-F067-2567FAA72D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92" name="Rectangle 9424">
                  <a:extLst>
                    <a:ext uri="{FF2B5EF4-FFF2-40B4-BE49-F238E27FC236}">
                      <a16:creationId xmlns:a16="http://schemas.microsoft.com/office/drawing/2014/main" id="{56298411-6997-17BE-1780-CC23DD6294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93" name="Rectangle 9425">
                  <a:extLst>
                    <a:ext uri="{FF2B5EF4-FFF2-40B4-BE49-F238E27FC236}">
                      <a16:creationId xmlns:a16="http://schemas.microsoft.com/office/drawing/2014/main" id="{C9D5B070-8682-321B-7E39-8769EC988D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94" name="Rectangle 9426">
                  <a:extLst>
                    <a:ext uri="{FF2B5EF4-FFF2-40B4-BE49-F238E27FC236}">
                      <a16:creationId xmlns:a16="http://schemas.microsoft.com/office/drawing/2014/main" id="{575CFDB0-091D-9541-91CE-A5F65A0F0AC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95" name="Group 9427">
                <a:extLst>
                  <a:ext uri="{FF2B5EF4-FFF2-40B4-BE49-F238E27FC236}">
                    <a16:creationId xmlns:a16="http://schemas.microsoft.com/office/drawing/2014/main" id="{1DC047C7-AE67-CADD-29C8-96F39E542A77}"/>
                  </a:ext>
                </a:extLst>
              </p:cNvPr>
              <p:cNvGrpSpPr>
                <a:grpSpLocks/>
              </p:cNvGrpSpPr>
              <p:nvPr/>
            </p:nvGrpSpPr>
            <p:grpSpPr bwMode="auto">
              <a:xfrm>
                <a:off x="898" y="767"/>
                <a:ext cx="435" cy="87"/>
                <a:chOff x="1565" y="1434"/>
                <a:chExt cx="3625" cy="725"/>
              </a:xfrm>
            </p:grpSpPr>
            <p:sp>
              <p:nvSpPr>
                <p:cNvPr id="42196" name="Rectangle 9428">
                  <a:extLst>
                    <a:ext uri="{FF2B5EF4-FFF2-40B4-BE49-F238E27FC236}">
                      <a16:creationId xmlns:a16="http://schemas.microsoft.com/office/drawing/2014/main" id="{9DC1730E-D77C-6435-47EC-A57563FA027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97" name="Rectangle 9429">
                  <a:extLst>
                    <a:ext uri="{FF2B5EF4-FFF2-40B4-BE49-F238E27FC236}">
                      <a16:creationId xmlns:a16="http://schemas.microsoft.com/office/drawing/2014/main" id="{B9B77ADA-A32D-D670-0226-299A912B61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98" name="Rectangle 9430">
                  <a:extLst>
                    <a:ext uri="{FF2B5EF4-FFF2-40B4-BE49-F238E27FC236}">
                      <a16:creationId xmlns:a16="http://schemas.microsoft.com/office/drawing/2014/main" id="{F226356A-5A9E-ABBF-486E-24837239B4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199" name="Rectangle 9431">
                  <a:extLst>
                    <a:ext uri="{FF2B5EF4-FFF2-40B4-BE49-F238E27FC236}">
                      <a16:creationId xmlns:a16="http://schemas.microsoft.com/office/drawing/2014/main" id="{0B3AC3B7-9D24-5B1A-7012-F96EC243AA6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00" name="Rectangle 9432">
                  <a:extLst>
                    <a:ext uri="{FF2B5EF4-FFF2-40B4-BE49-F238E27FC236}">
                      <a16:creationId xmlns:a16="http://schemas.microsoft.com/office/drawing/2014/main" id="{B277CB6B-FAB2-DCBE-95E3-465254C833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01" name="Group 9433">
                <a:extLst>
                  <a:ext uri="{FF2B5EF4-FFF2-40B4-BE49-F238E27FC236}">
                    <a16:creationId xmlns:a16="http://schemas.microsoft.com/office/drawing/2014/main" id="{891B52FB-6BE3-7D3B-6AA0-FB9110264FDB}"/>
                  </a:ext>
                </a:extLst>
              </p:cNvPr>
              <p:cNvGrpSpPr>
                <a:grpSpLocks/>
              </p:cNvGrpSpPr>
              <p:nvPr/>
            </p:nvGrpSpPr>
            <p:grpSpPr bwMode="auto">
              <a:xfrm>
                <a:off x="1333" y="767"/>
                <a:ext cx="435" cy="87"/>
                <a:chOff x="1565" y="1434"/>
                <a:chExt cx="3625" cy="725"/>
              </a:xfrm>
            </p:grpSpPr>
            <p:sp>
              <p:nvSpPr>
                <p:cNvPr id="42202" name="Rectangle 9434">
                  <a:extLst>
                    <a:ext uri="{FF2B5EF4-FFF2-40B4-BE49-F238E27FC236}">
                      <a16:creationId xmlns:a16="http://schemas.microsoft.com/office/drawing/2014/main" id="{2683588A-8219-414B-9300-4E105DE6AF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03" name="Rectangle 9435">
                  <a:extLst>
                    <a:ext uri="{FF2B5EF4-FFF2-40B4-BE49-F238E27FC236}">
                      <a16:creationId xmlns:a16="http://schemas.microsoft.com/office/drawing/2014/main" id="{1796AE1B-4C3E-72E1-E07D-0153DFC761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04" name="Rectangle 9436">
                  <a:extLst>
                    <a:ext uri="{FF2B5EF4-FFF2-40B4-BE49-F238E27FC236}">
                      <a16:creationId xmlns:a16="http://schemas.microsoft.com/office/drawing/2014/main" id="{196BAF82-472C-7607-20F4-1D747A0CDA0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05" name="Rectangle 9437">
                  <a:extLst>
                    <a:ext uri="{FF2B5EF4-FFF2-40B4-BE49-F238E27FC236}">
                      <a16:creationId xmlns:a16="http://schemas.microsoft.com/office/drawing/2014/main" id="{C0150382-C85D-2CD1-97BD-CFF46B3D19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06" name="Rectangle 9438">
                  <a:extLst>
                    <a:ext uri="{FF2B5EF4-FFF2-40B4-BE49-F238E27FC236}">
                      <a16:creationId xmlns:a16="http://schemas.microsoft.com/office/drawing/2014/main" id="{38F52CDA-0FE3-CC25-692F-C2722A2BFA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07" name="Group 9439">
                <a:extLst>
                  <a:ext uri="{FF2B5EF4-FFF2-40B4-BE49-F238E27FC236}">
                    <a16:creationId xmlns:a16="http://schemas.microsoft.com/office/drawing/2014/main" id="{588347AC-BDD0-7D4A-EB82-4DA165707B29}"/>
                  </a:ext>
                </a:extLst>
              </p:cNvPr>
              <p:cNvGrpSpPr>
                <a:grpSpLocks/>
              </p:cNvGrpSpPr>
              <p:nvPr/>
            </p:nvGrpSpPr>
            <p:grpSpPr bwMode="auto">
              <a:xfrm>
                <a:off x="898" y="854"/>
                <a:ext cx="435" cy="87"/>
                <a:chOff x="1565" y="1434"/>
                <a:chExt cx="3625" cy="725"/>
              </a:xfrm>
            </p:grpSpPr>
            <p:sp>
              <p:nvSpPr>
                <p:cNvPr id="42208" name="Rectangle 9440">
                  <a:extLst>
                    <a:ext uri="{FF2B5EF4-FFF2-40B4-BE49-F238E27FC236}">
                      <a16:creationId xmlns:a16="http://schemas.microsoft.com/office/drawing/2014/main" id="{FD3E7EB6-91D0-5289-D4EE-2495F474090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09" name="Rectangle 9441">
                  <a:extLst>
                    <a:ext uri="{FF2B5EF4-FFF2-40B4-BE49-F238E27FC236}">
                      <a16:creationId xmlns:a16="http://schemas.microsoft.com/office/drawing/2014/main" id="{466FFDFF-49E5-DC0A-DCEE-DAAC27046CB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10" name="Rectangle 9442">
                  <a:extLst>
                    <a:ext uri="{FF2B5EF4-FFF2-40B4-BE49-F238E27FC236}">
                      <a16:creationId xmlns:a16="http://schemas.microsoft.com/office/drawing/2014/main" id="{450B3FF3-0BFB-7E12-C7E0-6AF2CFA829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11" name="Rectangle 9443">
                  <a:extLst>
                    <a:ext uri="{FF2B5EF4-FFF2-40B4-BE49-F238E27FC236}">
                      <a16:creationId xmlns:a16="http://schemas.microsoft.com/office/drawing/2014/main" id="{8BA1C1E5-2628-79FF-9144-301EE30B9A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12" name="Rectangle 9444">
                  <a:extLst>
                    <a:ext uri="{FF2B5EF4-FFF2-40B4-BE49-F238E27FC236}">
                      <a16:creationId xmlns:a16="http://schemas.microsoft.com/office/drawing/2014/main" id="{CF3BDAA6-9D62-A7A6-1176-119FC50295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13" name="Group 9445">
                <a:extLst>
                  <a:ext uri="{FF2B5EF4-FFF2-40B4-BE49-F238E27FC236}">
                    <a16:creationId xmlns:a16="http://schemas.microsoft.com/office/drawing/2014/main" id="{5BA0646C-4E42-17F9-544A-09A2680B4205}"/>
                  </a:ext>
                </a:extLst>
              </p:cNvPr>
              <p:cNvGrpSpPr>
                <a:grpSpLocks/>
              </p:cNvGrpSpPr>
              <p:nvPr/>
            </p:nvGrpSpPr>
            <p:grpSpPr bwMode="auto">
              <a:xfrm>
                <a:off x="1333" y="854"/>
                <a:ext cx="435" cy="87"/>
                <a:chOff x="1565" y="1434"/>
                <a:chExt cx="3625" cy="725"/>
              </a:xfrm>
            </p:grpSpPr>
            <p:sp>
              <p:nvSpPr>
                <p:cNvPr id="42214" name="Rectangle 9446">
                  <a:extLst>
                    <a:ext uri="{FF2B5EF4-FFF2-40B4-BE49-F238E27FC236}">
                      <a16:creationId xmlns:a16="http://schemas.microsoft.com/office/drawing/2014/main" id="{AEB67395-A642-0CD7-3AB6-C11A5524C8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15" name="Rectangle 9447">
                  <a:extLst>
                    <a:ext uri="{FF2B5EF4-FFF2-40B4-BE49-F238E27FC236}">
                      <a16:creationId xmlns:a16="http://schemas.microsoft.com/office/drawing/2014/main" id="{9200B2F3-8713-B245-2C1D-1F49BDD381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16" name="Rectangle 9448">
                  <a:extLst>
                    <a:ext uri="{FF2B5EF4-FFF2-40B4-BE49-F238E27FC236}">
                      <a16:creationId xmlns:a16="http://schemas.microsoft.com/office/drawing/2014/main" id="{81C2109E-E470-4B4E-3FED-62DF82126DE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17" name="Rectangle 9449">
                  <a:extLst>
                    <a:ext uri="{FF2B5EF4-FFF2-40B4-BE49-F238E27FC236}">
                      <a16:creationId xmlns:a16="http://schemas.microsoft.com/office/drawing/2014/main" id="{2831E3CA-DCCF-1ABE-D235-3E0DE51669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18" name="Rectangle 9450">
                  <a:extLst>
                    <a:ext uri="{FF2B5EF4-FFF2-40B4-BE49-F238E27FC236}">
                      <a16:creationId xmlns:a16="http://schemas.microsoft.com/office/drawing/2014/main" id="{966EABA0-9A16-6CBF-DD54-E34ED693F3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19" name="Group 9451">
                <a:extLst>
                  <a:ext uri="{FF2B5EF4-FFF2-40B4-BE49-F238E27FC236}">
                    <a16:creationId xmlns:a16="http://schemas.microsoft.com/office/drawing/2014/main" id="{5103B460-16E4-C313-6F60-DAAAAF78B2F9}"/>
                  </a:ext>
                </a:extLst>
              </p:cNvPr>
              <p:cNvGrpSpPr>
                <a:grpSpLocks/>
              </p:cNvGrpSpPr>
              <p:nvPr/>
            </p:nvGrpSpPr>
            <p:grpSpPr bwMode="auto">
              <a:xfrm>
                <a:off x="898" y="941"/>
                <a:ext cx="435" cy="87"/>
                <a:chOff x="1565" y="1434"/>
                <a:chExt cx="3625" cy="725"/>
              </a:xfrm>
            </p:grpSpPr>
            <p:sp>
              <p:nvSpPr>
                <p:cNvPr id="42220" name="Rectangle 9452">
                  <a:extLst>
                    <a:ext uri="{FF2B5EF4-FFF2-40B4-BE49-F238E27FC236}">
                      <a16:creationId xmlns:a16="http://schemas.microsoft.com/office/drawing/2014/main" id="{FF39E3F9-B311-6F30-D1DB-8BB5989B45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21" name="Rectangle 9453">
                  <a:extLst>
                    <a:ext uri="{FF2B5EF4-FFF2-40B4-BE49-F238E27FC236}">
                      <a16:creationId xmlns:a16="http://schemas.microsoft.com/office/drawing/2014/main" id="{D8CBBE2E-5596-EC54-7AE9-A43A7EE0A3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22" name="Rectangle 9454">
                  <a:extLst>
                    <a:ext uri="{FF2B5EF4-FFF2-40B4-BE49-F238E27FC236}">
                      <a16:creationId xmlns:a16="http://schemas.microsoft.com/office/drawing/2014/main" id="{D650B6E3-AF60-A0AD-D43C-BE8DF26E68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23" name="Rectangle 9455">
                  <a:extLst>
                    <a:ext uri="{FF2B5EF4-FFF2-40B4-BE49-F238E27FC236}">
                      <a16:creationId xmlns:a16="http://schemas.microsoft.com/office/drawing/2014/main" id="{AF196972-7CF4-E059-D342-6BED14382A9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24" name="Rectangle 9456">
                  <a:extLst>
                    <a:ext uri="{FF2B5EF4-FFF2-40B4-BE49-F238E27FC236}">
                      <a16:creationId xmlns:a16="http://schemas.microsoft.com/office/drawing/2014/main" id="{273FC8F2-B416-1E01-4B48-3CB57BCD23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25" name="Group 9457">
                <a:extLst>
                  <a:ext uri="{FF2B5EF4-FFF2-40B4-BE49-F238E27FC236}">
                    <a16:creationId xmlns:a16="http://schemas.microsoft.com/office/drawing/2014/main" id="{A9CD3E99-B42E-8B19-FABB-D17426E395C8}"/>
                  </a:ext>
                </a:extLst>
              </p:cNvPr>
              <p:cNvGrpSpPr>
                <a:grpSpLocks/>
              </p:cNvGrpSpPr>
              <p:nvPr/>
            </p:nvGrpSpPr>
            <p:grpSpPr bwMode="auto">
              <a:xfrm>
                <a:off x="1333" y="941"/>
                <a:ext cx="435" cy="87"/>
                <a:chOff x="1565" y="1434"/>
                <a:chExt cx="3625" cy="725"/>
              </a:xfrm>
            </p:grpSpPr>
            <p:sp>
              <p:nvSpPr>
                <p:cNvPr id="42226" name="Rectangle 9458">
                  <a:extLst>
                    <a:ext uri="{FF2B5EF4-FFF2-40B4-BE49-F238E27FC236}">
                      <a16:creationId xmlns:a16="http://schemas.microsoft.com/office/drawing/2014/main" id="{97184841-FAF3-32EA-8B41-7FDB11D017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27" name="Rectangle 9459">
                  <a:extLst>
                    <a:ext uri="{FF2B5EF4-FFF2-40B4-BE49-F238E27FC236}">
                      <a16:creationId xmlns:a16="http://schemas.microsoft.com/office/drawing/2014/main" id="{04E6396A-7199-32AA-2859-116448D913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28" name="Rectangle 9460">
                  <a:extLst>
                    <a:ext uri="{FF2B5EF4-FFF2-40B4-BE49-F238E27FC236}">
                      <a16:creationId xmlns:a16="http://schemas.microsoft.com/office/drawing/2014/main" id="{A57315A8-909B-FB18-3061-59C161DF9F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29" name="Rectangle 9461">
                  <a:extLst>
                    <a:ext uri="{FF2B5EF4-FFF2-40B4-BE49-F238E27FC236}">
                      <a16:creationId xmlns:a16="http://schemas.microsoft.com/office/drawing/2014/main" id="{9D38AAE1-85B6-9B31-6041-DC4CEA97A33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30" name="Rectangle 9462">
                  <a:extLst>
                    <a:ext uri="{FF2B5EF4-FFF2-40B4-BE49-F238E27FC236}">
                      <a16:creationId xmlns:a16="http://schemas.microsoft.com/office/drawing/2014/main" id="{26F006A8-76E7-EDDB-61B4-31403C712A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31" name="Group 9463">
                <a:extLst>
                  <a:ext uri="{FF2B5EF4-FFF2-40B4-BE49-F238E27FC236}">
                    <a16:creationId xmlns:a16="http://schemas.microsoft.com/office/drawing/2014/main" id="{E441CF06-2A77-427D-D037-98E8A09BB6B6}"/>
                  </a:ext>
                </a:extLst>
              </p:cNvPr>
              <p:cNvGrpSpPr>
                <a:grpSpLocks/>
              </p:cNvGrpSpPr>
              <p:nvPr/>
            </p:nvGrpSpPr>
            <p:grpSpPr bwMode="auto">
              <a:xfrm>
                <a:off x="898" y="1028"/>
                <a:ext cx="435" cy="87"/>
                <a:chOff x="1565" y="1434"/>
                <a:chExt cx="3625" cy="725"/>
              </a:xfrm>
            </p:grpSpPr>
            <p:sp>
              <p:nvSpPr>
                <p:cNvPr id="42232" name="Rectangle 9464">
                  <a:extLst>
                    <a:ext uri="{FF2B5EF4-FFF2-40B4-BE49-F238E27FC236}">
                      <a16:creationId xmlns:a16="http://schemas.microsoft.com/office/drawing/2014/main" id="{D264B418-98F7-F09E-C9EF-AD2AB7F1A6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33" name="Rectangle 9465">
                  <a:extLst>
                    <a:ext uri="{FF2B5EF4-FFF2-40B4-BE49-F238E27FC236}">
                      <a16:creationId xmlns:a16="http://schemas.microsoft.com/office/drawing/2014/main" id="{9EBB2317-E078-7FB1-1818-45C9A6F432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34" name="Rectangle 9466">
                  <a:extLst>
                    <a:ext uri="{FF2B5EF4-FFF2-40B4-BE49-F238E27FC236}">
                      <a16:creationId xmlns:a16="http://schemas.microsoft.com/office/drawing/2014/main" id="{4F29768C-4FFF-E0BF-A2BD-BEC73199DD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35" name="Rectangle 9467">
                  <a:extLst>
                    <a:ext uri="{FF2B5EF4-FFF2-40B4-BE49-F238E27FC236}">
                      <a16:creationId xmlns:a16="http://schemas.microsoft.com/office/drawing/2014/main" id="{969D4091-99EC-2168-8D8A-75C26289FA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36" name="Rectangle 9468">
                  <a:extLst>
                    <a:ext uri="{FF2B5EF4-FFF2-40B4-BE49-F238E27FC236}">
                      <a16:creationId xmlns:a16="http://schemas.microsoft.com/office/drawing/2014/main" id="{7054F80C-4AFD-9398-962B-9A1EA06DAF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37" name="Group 9469">
                <a:extLst>
                  <a:ext uri="{FF2B5EF4-FFF2-40B4-BE49-F238E27FC236}">
                    <a16:creationId xmlns:a16="http://schemas.microsoft.com/office/drawing/2014/main" id="{E83F7797-5939-7571-F8DB-A70F7F26E5E2}"/>
                  </a:ext>
                </a:extLst>
              </p:cNvPr>
              <p:cNvGrpSpPr>
                <a:grpSpLocks/>
              </p:cNvGrpSpPr>
              <p:nvPr/>
            </p:nvGrpSpPr>
            <p:grpSpPr bwMode="auto">
              <a:xfrm>
                <a:off x="1333" y="1028"/>
                <a:ext cx="435" cy="87"/>
                <a:chOff x="1565" y="1434"/>
                <a:chExt cx="3625" cy="725"/>
              </a:xfrm>
            </p:grpSpPr>
            <p:sp>
              <p:nvSpPr>
                <p:cNvPr id="42238" name="Rectangle 9470">
                  <a:extLst>
                    <a:ext uri="{FF2B5EF4-FFF2-40B4-BE49-F238E27FC236}">
                      <a16:creationId xmlns:a16="http://schemas.microsoft.com/office/drawing/2014/main" id="{C011F4B4-1946-481E-FC93-DDBF76E2B2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39" name="Rectangle 9471">
                  <a:extLst>
                    <a:ext uri="{FF2B5EF4-FFF2-40B4-BE49-F238E27FC236}">
                      <a16:creationId xmlns:a16="http://schemas.microsoft.com/office/drawing/2014/main" id="{741BD7DD-8919-D445-5294-FD2344AAACF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40" name="Rectangle 9472">
                  <a:extLst>
                    <a:ext uri="{FF2B5EF4-FFF2-40B4-BE49-F238E27FC236}">
                      <a16:creationId xmlns:a16="http://schemas.microsoft.com/office/drawing/2014/main" id="{CABD9125-EA04-B5CB-965D-2FDF75550B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41" name="Rectangle 9473">
                  <a:extLst>
                    <a:ext uri="{FF2B5EF4-FFF2-40B4-BE49-F238E27FC236}">
                      <a16:creationId xmlns:a16="http://schemas.microsoft.com/office/drawing/2014/main" id="{78C183D4-C06F-19ED-CEA0-4BA2E79EA9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42" name="Rectangle 9474">
                  <a:extLst>
                    <a:ext uri="{FF2B5EF4-FFF2-40B4-BE49-F238E27FC236}">
                      <a16:creationId xmlns:a16="http://schemas.microsoft.com/office/drawing/2014/main" id="{6736C3B8-782E-B70D-85CD-B3DD877D5BE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43" name="Group 9475">
                <a:extLst>
                  <a:ext uri="{FF2B5EF4-FFF2-40B4-BE49-F238E27FC236}">
                    <a16:creationId xmlns:a16="http://schemas.microsoft.com/office/drawing/2014/main" id="{CF95CA44-29CC-EE41-E938-D712494FD337}"/>
                  </a:ext>
                </a:extLst>
              </p:cNvPr>
              <p:cNvGrpSpPr>
                <a:grpSpLocks/>
              </p:cNvGrpSpPr>
              <p:nvPr/>
            </p:nvGrpSpPr>
            <p:grpSpPr bwMode="auto">
              <a:xfrm>
                <a:off x="898" y="1115"/>
                <a:ext cx="435" cy="87"/>
                <a:chOff x="1565" y="1434"/>
                <a:chExt cx="3625" cy="725"/>
              </a:xfrm>
            </p:grpSpPr>
            <p:sp>
              <p:nvSpPr>
                <p:cNvPr id="42244" name="Rectangle 9476">
                  <a:extLst>
                    <a:ext uri="{FF2B5EF4-FFF2-40B4-BE49-F238E27FC236}">
                      <a16:creationId xmlns:a16="http://schemas.microsoft.com/office/drawing/2014/main" id="{8305E6FE-1514-02BC-BD42-C23B39C25D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45" name="Rectangle 9477">
                  <a:extLst>
                    <a:ext uri="{FF2B5EF4-FFF2-40B4-BE49-F238E27FC236}">
                      <a16:creationId xmlns:a16="http://schemas.microsoft.com/office/drawing/2014/main" id="{C5DF27FE-B70E-2B2E-5283-FA321F25BD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46" name="Rectangle 9478">
                  <a:extLst>
                    <a:ext uri="{FF2B5EF4-FFF2-40B4-BE49-F238E27FC236}">
                      <a16:creationId xmlns:a16="http://schemas.microsoft.com/office/drawing/2014/main" id="{6F24F70A-2E2C-E6EB-58C6-6882F6FD5D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47" name="Rectangle 9479">
                  <a:extLst>
                    <a:ext uri="{FF2B5EF4-FFF2-40B4-BE49-F238E27FC236}">
                      <a16:creationId xmlns:a16="http://schemas.microsoft.com/office/drawing/2014/main" id="{1924988D-BE65-6B40-3076-AEA3D7C9302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48" name="Rectangle 9480">
                  <a:extLst>
                    <a:ext uri="{FF2B5EF4-FFF2-40B4-BE49-F238E27FC236}">
                      <a16:creationId xmlns:a16="http://schemas.microsoft.com/office/drawing/2014/main" id="{43DBDAE5-8D0A-5B98-D387-8E0AB4D066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49" name="Group 9481">
                <a:extLst>
                  <a:ext uri="{FF2B5EF4-FFF2-40B4-BE49-F238E27FC236}">
                    <a16:creationId xmlns:a16="http://schemas.microsoft.com/office/drawing/2014/main" id="{837586E7-A07B-DDC4-E934-9EC92AC18D6B}"/>
                  </a:ext>
                </a:extLst>
              </p:cNvPr>
              <p:cNvGrpSpPr>
                <a:grpSpLocks/>
              </p:cNvGrpSpPr>
              <p:nvPr/>
            </p:nvGrpSpPr>
            <p:grpSpPr bwMode="auto">
              <a:xfrm>
                <a:off x="1333" y="1115"/>
                <a:ext cx="435" cy="87"/>
                <a:chOff x="1565" y="1434"/>
                <a:chExt cx="3625" cy="725"/>
              </a:xfrm>
            </p:grpSpPr>
            <p:sp>
              <p:nvSpPr>
                <p:cNvPr id="42250" name="Rectangle 9482">
                  <a:extLst>
                    <a:ext uri="{FF2B5EF4-FFF2-40B4-BE49-F238E27FC236}">
                      <a16:creationId xmlns:a16="http://schemas.microsoft.com/office/drawing/2014/main" id="{D95E0C34-B254-53B9-4E68-7EDE3FEDA6E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51" name="Rectangle 9483">
                  <a:extLst>
                    <a:ext uri="{FF2B5EF4-FFF2-40B4-BE49-F238E27FC236}">
                      <a16:creationId xmlns:a16="http://schemas.microsoft.com/office/drawing/2014/main" id="{9A61ED5C-C6A3-047C-61CB-D2C3AB2B8D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52" name="Rectangle 9484">
                  <a:extLst>
                    <a:ext uri="{FF2B5EF4-FFF2-40B4-BE49-F238E27FC236}">
                      <a16:creationId xmlns:a16="http://schemas.microsoft.com/office/drawing/2014/main" id="{659D00FF-1570-4003-98EE-CF1A1D1B7F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53" name="Rectangle 9485">
                  <a:extLst>
                    <a:ext uri="{FF2B5EF4-FFF2-40B4-BE49-F238E27FC236}">
                      <a16:creationId xmlns:a16="http://schemas.microsoft.com/office/drawing/2014/main" id="{077CAB8E-2680-407B-0FAA-75561489B8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54" name="Rectangle 9486">
                  <a:extLst>
                    <a:ext uri="{FF2B5EF4-FFF2-40B4-BE49-F238E27FC236}">
                      <a16:creationId xmlns:a16="http://schemas.microsoft.com/office/drawing/2014/main" id="{DE28F2BA-BEC8-EBAB-D4BE-A0263DD0D8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55" name="Group 9487">
                <a:extLst>
                  <a:ext uri="{FF2B5EF4-FFF2-40B4-BE49-F238E27FC236}">
                    <a16:creationId xmlns:a16="http://schemas.microsoft.com/office/drawing/2014/main" id="{13E2B2B2-1D2A-8A79-2514-499CBA96D843}"/>
                  </a:ext>
                </a:extLst>
              </p:cNvPr>
              <p:cNvGrpSpPr>
                <a:grpSpLocks/>
              </p:cNvGrpSpPr>
              <p:nvPr/>
            </p:nvGrpSpPr>
            <p:grpSpPr bwMode="auto">
              <a:xfrm>
                <a:off x="898" y="1202"/>
                <a:ext cx="435" cy="87"/>
                <a:chOff x="1565" y="1434"/>
                <a:chExt cx="3625" cy="725"/>
              </a:xfrm>
            </p:grpSpPr>
            <p:sp>
              <p:nvSpPr>
                <p:cNvPr id="42256" name="Rectangle 9488">
                  <a:extLst>
                    <a:ext uri="{FF2B5EF4-FFF2-40B4-BE49-F238E27FC236}">
                      <a16:creationId xmlns:a16="http://schemas.microsoft.com/office/drawing/2014/main" id="{47566C9F-F478-2B4F-08CA-9AFCA7F7E0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57" name="Rectangle 9489">
                  <a:extLst>
                    <a:ext uri="{FF2B5EF4-FFF2-40B4-BE49-F238E27FC236}">
                      <a16:creationId xmlns:a16="http://schemas.microsoft.com/office/drawing/2014/main" id="{444F9EA0-292A-CA53-FB0D-206F2C91B9D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58" name="Rectangle 9490">
                  <a:extLst>
                    <a:ext uri="{FF2B5EF4-FFF2-40B4-BE49-F238E27FC236}">
                      <a16:creationId xmlns:a16="http://schemas.microsoft.com/office/drawing/2014/main" id="{78442D91-12AA-C363-8518-B64B7BF5218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59" name="Rectangle 9491">
                  <a:extLst>
                    <a:ext uri="{FF2B5EF4-FFF2-40B4-BE49-F238E27FC236}">
                      <a16:creationId xmlns:a16="http://schemas.microsoft.com/office/drawing/2014/main" id="{1BEF1FE2-3690-7766-021E-6B98AB8C46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60" name="Rectangle 9492">
                  <a:extLst>
                    <a:ext uri="{FF2B5EF4-FFF2-40B4-BE49-F238E27FC236}">
                      <a16:creationId xmlns:a16="http://schemas.microsoft.com/office/drawing/2014/main" id="{BEC19F0D-5AE7-9F3D-F70F-9CBC0B1311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61" name="Group 9493">
                <a:extLst>
                  <a:ext uri="{FF2B5EF4-FFF2-40B4-BE49-F238E27FC236}">
                    <a16:creationId xmlns:a16="http://schemas.microsoft.com/office/drawing/2014/main" id="{0A8C7313-6B8D-C60C-6C4B-42A8DF4FAD09}"/>
                  </a:ext>
                </a:extLst>
              </p:cNvPr>
              <p:cNvGrpSpPr>
                <a:grpSpLocks/>
              </p:cNvGrpSpPr>
              <p:nvPr/>
            </p:nvGrpSpPr>
            <p:grpSpPr bwMode="auto">
              <a:xfrm>
                <a:off x="1333" y="1202"/>
                <a:ext cx="435" cy="87"/>
                <a:chOff x="1565" y="1434"/>
                <a:chExt cx="3625" cy="725"/>
              </a:xfrm>
            </p:grpSpPr>
            <p:sp>
              <p:nvSpPr>
                <p:cNvPr id="42262" name="Rectangle 9494">
                  <a:extLst>
                    <a:ext uri="{FF2B5EF4-FFF2-40B4-BE49-F238E27FC236}">
                      <a16:creationId xmlns:a16="http://schemas.microsoft.com/office/drawing/2014/main" id="{9C2170F0-6215-A8B4-F729-0F346842CF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63" name="Rectangle 9495">
                  <a:extLst>
                    <a:ext uri="{FF2B5EF4-FFF2-40B4-BE49-F238E27FC236}">
                      <a16:creationId xmlns:a16="http://schemas.microsoft.com/office/drawing/2014/main" id="{4DB05C82-4C1B-3C8E-3CDA-80460D346E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64" name="Rectangle 9496">
                  <a:extLst>
                    <a:ext uri="{FF2B5EF4-FFF2-40B4-BE49-F238E27FC236}">
                      <a16:creationId xmlns:a16="http://schemas.microsoft.com/office/drawing/2014/main" id="{2139A6E9-5D15-83BF-4284-0DD0F54678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65" name="Rectangle 9497">
                  <a:extLst>
                    <a:ext uri="{FF2B5EF4-FFF2-40B4-BE49-F238E27FC236}">
                      <a16:creationId xmlns:a16="http://schemas.microsoft.com/office/drawing/2014/main" id="{B17CA996-67E3-15EF-1CA6-26A2163BB3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66" name="Rectangle 9498">
                  <a:extLst>
                    <a:ext uri="{FF2B5EF4-FFF2-40B4-BE49-F238E27FC236}">
                      <a16:creationId xmlns:a16="http://schemas.microsoft.com/office/drawing/2014/main" id="{1818E26C-A206-5102-2781-951A1E15D95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67" name="Group 9499">
                <a:extLst>
                  <a:ext uri="{FF2B5EF4-FFF2-40B4-BE49-F238E27FC236}">
                    <a16:creationId xmlns:a16="http://schemas.microsoft.com/office/drawing/2014/main" id="{93B916EF-7C06-C4B7-042B-8D82ED54BFC4}"/>
                  </a:ext>
                </a:extLst>
              </p:cNvPr>
              <p:cNvGrpSpPr>
                <a:grpSpLocks/>
              </p:cNvGrpSpPr>
              <p:nvPr/>
            </p:nvGrpSpPr>
            <p:grpSpPr bwMode="auto">
              <a:xfrm>
                <a:off x="898" y="1289"/>
                <a:ext cx="435" cy="87"/>
                <a:chOff x="1565" y="1434"/>
                <a:chExt cx="3625" cy="725"/>
              </a:xfrm>
            </p:grpSpPr>
            <p:sp>
              <p:nvSpPr>
                <p:cNvPr id="42268" name="Rectangle 9500">
                  <a:extLst>
                    <a:ext uri="{FF2B5EF4-FFF2-40B4-BE49-F238E27FC236}">
                      <a16:creationId xmlns:a16="http://schemas.microsoft.com/office/drawing/2014/main" id="{A9789075-4CBA-ED4D-6850-FF6AA27221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69" name="Rectangle 9501">
                  <a:extLst>
                    <a:ext uri="{FF2B5EF4-FFF2-40B4-BE49-F238E27FC236}">
                      <a16:creationId xmlns:a16="http://schemas.microsoft.com/office/drawing/2014/main" id="{E7550101-15E8-27E6-7EF4-D5C3F6C55D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70" name="Rectangle 9502">
                  <a:extLst>
                    <a:ext uri="{FF2B5EF4-FFF2-40B4-BE49-F238E27FC236}">
                      <a16:creationId xmlns:a16="http://schemas.microsoft.com/office/drawing/2014/main" id="{9BAA184D-21E0-DE82-C3DF-D5C82D1E87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71" name="Rectangle 9503">
                  <a:extLst>
                    <a:ext uri="{FF2B5EF4-FFF2-40B4-BE49-F238E27FC236}">
                      <a16:creationId xmlns:a16="http://schemas.microsoft.com/office/drawing/2014/main" id="{896B0893-541B-647B-E18F-8E13A26CFF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72" name="Rectangle 9504">
                  <a:extLst>
                    <a:ext uri="{FF2B5EF4-FFF2-40B4-BE49-F238E27FC236}">
                      <a16:creationId xmlns:a16="http://schemas.microsoft.com/office/drawing/2014/main" id="{36C264D9-1E64-A47D-4989-43B1DDC80D7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73" name="Group 9505">
                <a:extLst>
                  <a:ext uri="{FF2B5EF4-FFF2-40B4-BE49-F238E27FC236}">
                    <a16:creationId xmlns:a16="http://schemas.microsoft.com/office/drawing/2014/main" id="{12AFB9AB-E1B8-3482-E246-0C209A9CA80D}"/>
                  </a:ext>
                </a:extLst>
              </p:cNvPr>
              <p:cNvGrpSpPr>
                <a:grpSpLocks/>
              </p:cNvGrpSpPr>
              <p:nvPr/>
            </p:nvGrpSpPr>
            <p:grpSpPr bwMode="auto">
              <a:xfrm>
                <a:off x="1333" y="1289"/>
                <a:ext cx="435" cy="87"/>
                <a:chOff x="1565" y="1434"/>
                <a:chExt cx="3625" cy="725"/>
              </a:xfrm>
            </p:grpSpPr>
            <p:sp>
              <p:nvSpPr>
                <p:cNvPr id="42274" name="Rectangle 9506">
                  <a:extLst>
                    <a:ext uri="{FF2B5EF4-FFF2-40B4-BE49-F238E27FC236}">
                      <a16:creationId xmlns:a16="http://schemas.microsoft.com/office/drawing/2014/main" id="{D68D1ABC-4CB6-53F0-92FF-4DB62D89D4B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75" name="Rectangle 9507">
                  <a:extLst>
                    <a:ext uri="{FF2B5EF4-FFF2-40B4-BE49-F238E27FC236}">
                      <a16:creationId xmlns:a16="http://schemas.microsoft.com/office/drawing/2014/main" id="{FF9F6BA7-51D9-9CB5-628B-75C1A2300C1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76" name="Rectangle 9508">
                  <a:extLst>
                    <a:ext uri="{FF2B5EF4-FFF2-40B4-BE49-F238E27FC236}">
                      <a16:creationId xmlns:a16="http://schemas.microsoft.com/office/drawing/2014/main" id="{6A8F82A5-C387-9EDD-12A8-24C294A9788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77" name="Rectangle 9509">
                  <a:extLst>
                    <a:ext uri="{FF2B5EF4-FFF2-40B4-BE49-F238E27FC236}">
                      <a16:creationId xmlns:a16="http://schemas.microsoft.com/office/drawing/2014/main" id="{08B968C3-3812-5BF4-DC10-7F1FC475635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78" name="Rectangle 9510">
                  <a:extLst>
                    <a:ext uri="{FF2B5EF4-FFF2-40B4-BE49-F238E27FC236}">
                      <a16:creationId xmlns:a16="http://schemas.microsoft.com/office/drawing/2014/main" id="{B0CB7ADC-E328-9E60-C474-201D7312953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79" name="Group 9511">
                <a:extLst>
                  <a:ext uri="{FF2B5EF4-FFF2-40B4-BE49-F238E27FC236}">
                    <a16:creationId xmlns:a16="http://schemas.microsoft.com/office/drawing/2014/main" id="{36246790-7314-4B84-5F0B-1FFD030E57F7}"/>
                  </a:ext>
                </a:extLst>
              </p:cNvPr>
              <p:cNvGrpSpPr>
                <a:grpSpLocks/>
              </p:cNvGrpSpPr>
              <p:nvPr/>
            </p:nvGrpSpPr>
            <p:grpSpPr bwMode="auto">
              <a:xfrm>
                <a:off x="898" y="1376"/>
                <a:ext cx="435" cy="87"/>
                <a:chOff x="1565" y="1434"/>
                <a:chExt cx="3625" cy="725"/>
              </a:xfrm>
            </p:grpSpPr>
            <p:sp>
              <p:nvSpPr>
                <p:cNvPr id="42280" name="Rectangle 9512">
                  <a:extLst>
                    <a:ext uri="{FF2B5EF4-FFF2-40B4-BE49-F238E27FC236}">
                      <a16:creationId xmlns:a16="http://schemas.microsoft.com/office/drawing/2014/main" id="{73EF8613-CBA2-2DCC-640E-9DED8B440A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81" name="Rectangle 9513">
                  <a:extLst>
                    <a:ext uri="{FF2B5EF4-FFF2-40B4-BE49-F238E27FC236}">
                      <a16:creationId xmlns:a16="http://schemas.microsoft.com/office/drawing/2014/main" id="{3FBF326C-57CC-1C5B-F2A1-A7D7A290DE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82" name="Rectangle 9514">
                  <a:extLst>
                    <a:ext uri="{FF2B5EF4-FFF2-40B4-BE49-F238E27FC236}">
                      <a16:creationId xmlns:a16="http://schemas.microsoft.com/office/drawing/2014/main" id="{45060658-B91F-69F3-C239-2AE09693DB3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83" name="Rectangle 9515">
                  <a:extLst>
                    <a:ext uri="{FF2B5EF4-FFF2-40B4-BE49-F238E27FC236}">
                      <a16:creationId xmlns:a16="http://schemas.microsoft.com/office/drawing/2014/main" id="{0F4C1066-A708-90CE-A443-2D98ED2C32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84" name="Rectangle 9516">
                  <a:extLst>
                    <a:ext uri="{FF2B5EF4-FFF2-40B4-BE49-F238E27FC236}">
                      <a16:creationId xmlns:a16="http://schemas.microsoft.com/office/drawing/2014/main" id="{519BB411-23D9-FB4B-F611-B5613230E4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285" name="Group 9517">
                <a:extLst>
                  <a:ext uri="{FF2B5EF4-FFF2-40B4-BE49-F238E27FC236}">
                    <a16:creationId xmlns:a16="http://schemas.microsoft.com/office/drawing/2014/main" id="{A83776E3-D69B-B4DE-D4E5-D1038BFB2B5B}"/>
                  </a:ext>
                </a:extLst>
              </p:cNvPr>
              <p:cNvGrpSpPr>
                <a:grpSpLocks/>
              </p:cNvGrpSpPr>
              <p:nvPr/>
            </p:nvGrpSpPr>
            <p:grpSpPr bwMode="auto">
              <a:xfrm>
                <a:off x="1333" y="1376"/>
                <a:ext cx="435" cy="87"/>
                <a:chOff x="1565" y="1434"/>
                <a:chExt cx="3625" cy="725"/>
              </a:xfrm>
            </p:grpSpPr>
            <p:sp>
              <p:nvSpPr>
                <p:cNvPr id="42286" name="Rectangle 9518">
                  <a:extLst>
                    <a:ext uri="{FF2B5EF4-FFF2-40B4-BE49-F238E27FC236}">
                      <a16:creationId xmlns:a16="http://schemas.microsoft.com/office/drawing/2014/main" id="{36326C33-41BB-00B1-4106-367B0D0D67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87" name="Rectangle 9519">
                  <a:extLst>
                    <a:ext uri="{FF2B5EF4-FFF2-40B4-BE49-F238E27FC236}">
                      <a16:creationId xmlns:a16="http://schemas.microsoft.com/office/drawing/2014/main" id="{A757D044-F88C-50BF-4775-EFBCD0A2C7E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88" name="Rectangle 9520">
                  <a:extLst>
                    <a:ext uri="{FF2B5EF4-FFF2-40B4-BE49-F238E27FC236}">
                      <a16:creationId xmlns:a16="http://schemas.microsoft.com/office/drawing/2014/main" id="{35032699-0C8C-2FF2-65E4-D5625FE5BF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89" name="Rectangle 9521">
                  <a:extLst>
                    <a:ext uri="{FF2B5EF4-FFF2-40B4-BE49-F238E27FC236}">
                      <a16:creationId xmlns:a16="http://schemas.microsoft.com/office/drawing/2014/main" id="{DB136020-0998-05EB-0983-FB1CA91D27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290" name="Rectangle 9522">
                  <a:extLst>
                    <a:ext uri="{FF2B5EF4-FFF2-40B4-BE49-F238E27FC236}">
                      <a16:creationId xmlns:a16="http://schemas.microsoft.com/office/drawing/2014/main" id="{BED47CDD-4CD0-86C5-CBFE-7C503F29EA9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2291" name="Rectangle 9523">
              <a:extLst>
                <a:ext uri="{FF2B5EF4-FFF2-40B4-BE49-F238E27FC236}">
                  <a16:creationId xmlns:a16="http://schemas.microsoft.com/office/drawing/2014/main" id="{365D61C8-3CFA-E738-79CA-8AB1A9CDEF82}"/>
                </a:ext>
              </a:extLst>
            </p:cNvPr>
            <p:cNvSpPr>
              <a:spLocks noChangeArrowheads="1"/>
            </p:cNvSpPr>
            <p:nvPr/>
          </p:nvSpPr>
          <p:spPr bwMode="auto">
            <a:xfrm>
              <a:off x="3591"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2292" name="Text Box 9524">
            <a:extLst>
              <a:ext uri="{FF2B5EF4-FFF2-40B4-BE49-F238E27FC236}">
                <a16:creationId xmlns:a16="http://schemas.microsoft.com/office/drawing/2014/main" id="{F38AC7D6-1E71-1605-7779-E2ED7E91688F}"/>
              </a:ext>
            </a:extLst>
          </p:cNvPr>
          <p:cNvSpPr txBox="1">
            <a:spLocks noChangeArrowheads="1"/>
          </p:cNvSpPr>
          <p:nvPr/>
        </p:nvSpPr>
        <p:spPr bwMode="auto">
          <a:xfrm>
            <a:off x="1755776" y="5024438"/>
            <a:ext cx="7334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800</a:t>
            </a:r>
            <a:endParaRPr lang="en-US" altLang="en-US">
              <a:latin typeface="Comic Sans MS" panose="030F0702030302020204" pitchFamily="66" charset="0"/>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5907"/>
                                        </p:tgtEl>
                                        <p:attrNameLst>
                                          <p:attrName>style.visibility</p:attrName>
                                        </p:attrNameLst>
                                      </p:cBhvr>
                                      <p:to>
                                        <p:strVal val="visible"/>
                                      </p:to>
                                    </p:set>
                                    <p:animEffect transition="in" filter="dissolve">
                                      <p:cBhvr>
                                        <p:cTn id="7" dur="500"/>
                                        <p:tgtEl>
                                          <p:spTgt spid="259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90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846" name="Group 3126">
            <a:extLst>
              <a:ext uri="{FF2B5EF4-FFF2-40B4-BE49-F238E27FC236}">
                <a16:creationId xmlns:a16="http://schemas.microsoft.com/office/drawing/2014/main" id="{360A5973-64C0-4B80-E624-552574AEA856}"/>
              </a:ext>
            </a:extLst>
          </p:cNvPr>
          <p:cNvGrpSpPr>
            <a:grpSpLocks/>
          </p:cNvGrpSpPr>
          <p:nvPr/>
        </p:nvGrpSpPr>
        <p:grpSpPr bwMode="auto">
          <a:xfrm>
            <a:off x="2374900" y="1697039"/>
            <a:ext cx="4381500" cy="4384675"/>
            <a:chOff x="865" y="475"/>
            <a:chExt cx="3408" cy="3410"/>
          </a:xfrm>
        </p:grpSpPr>
        <p:grpSp>
          <p:nvGrpSpPr>
            <p:cNvPr id="33847" name="Group 3127">
              <a:extLst>
                <a:ext uri="{FF2B5EF4-FFF2-40B4-BE49-F238E27FC236}">
                  <a16:creationId xmlns:a16="http://schemas.microsoft.com/office/drawing/2014/main" id="{BCEAE9C6-C06E-0E70-C50A-D1C25080D112}"/>
                </a:ext>
              </a:extLst>
            </p:cNvPr>
            <p:cNvGrpSpPr>
              <a:grpSpLocks/>
            </p:cNvGrpSpPr>
            <p:nvPr/>
          </p:nvGrpSpPr>
          <p:grpSpPr bwMode="auto">
            <a:xfrm>
              <a:off x="865" y="475"/>
              <a:ext cx="682" cy="682"/>
              <a:chOff x="898" y="593"/>
              <a:chExt cx="870" cy="870"/>
            </a:xfrm>
          </p:grpSpPr>
          <p:grpSp>
            <p:nvGrpSpPr>
              <p:cNvPr id="33848" name="Group 3128">
                <a:extLst>
                  <a:ext uri="{FF2B5EF4-FFF2-40B4-BE49-F238E27FC236}">
                    <a16:creationId xmlns:a16="http://schemas.microsoft.com/office/drawing/2014/main" id="{FA7D0C1A-EABF-7DB2-F3D0-E0F1B8013944}"/>
                  </a:ext>
                </a:extLst>
              </p:cNvPr>
              <p:cNvGrpSpPr>
                <a:grpSpLocks/>
              </p:cNvGrpSpPr>
              <p:nvPr/>
            </p:nvGrpSpPr>
            <p:grpSpPr bwMode="auto">
              <a:xfrm>
                <a:off x="898" y="593"/>
                <a:ext cx="870" cy="870"/>
                <a:chOff x="898" y="593"/>
                <a:chExt cx="870" cy="870"/>
              </a:xfrm>
            </p:grpSpPr>
            <p:grpSp>
              <p:nvGrpSpPr>
                <p:cNvPr id="33849" name="Group 3129">
                  <a:extLst>
                    <a:ext uri="{FF2B5EF4-FFF2-40B4-BE49-F238E27FC236}">
                      <a16:creationId xmlns:a16="http://schemas.microsoft.com/office/drawing/2014/main" id="{E3683A3A-CC36-E995-D31A-55DDB9AC7AE3}"/>
                    </a:ext>
                  </a:extLst>
                </p:cNvPr>
                <p:cNvGrpSpPr>
                  <a:grpSpLocks/>
                </p:cNvGrpSpPr>
                <p:nvPr/>
              </p:nvGrpSpPr>
              <p:grpSpPr bwMode="auto">
                <a:xfrm>
                  <a:off x="898" y="593"/>
                  <a:ext cx="435" cy="87"/>
                  <a:chOff x="1565" y="1434"/>
                  <a:chExt cx="3625" cy="725"/>
                </a:xfrm>
              </p:grpSpPr>
              <p:sp>
                <p:nvSpPr>
                  <p:cNvPr id="33850" name="Rectangle 3130">
                    <a:extLst>
                      <a:ext uri="{FF2B5EF4-FFF2-40B4-BE49-F238E27FC236}">
                        <a16:creationId xmlns:a16="http://schemas.microsoft.com/office/drawing/2014/main" id="{93761F61-D4AC-3C98-CB93-9706046EF8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1" name="Rectangle 3131">
                    <a:extLst>
                      <a:ext uri="{FF2B5EF4-FFF2-40B4-BE49-F238E27FC236}">
                        <a16:creationId xmlns:a16="http://schemas.microsoft.com/office/drawing/2014/main" id="{06A65B92-197C-10DD-1A3A-661F9249F2D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2" name="Rectangle 3132">
                    <a:extLst>
                      <a:ext uri="{FF2B5EF4-FFF2-40B4-BE49-F238E27FC236}">
                        <a16:creationId xmlns:a16="http://schemas.microsoft.com/office/drawing/2014/main" id="{4AEA8D5D-C211-80BC-1BE8-349F8915D8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3" name="Rectangle 3133">
                    <a:extLst>
                      <a:ext uri="{FF2B5EF4-FFF2-40B4-BE49-F238E27FC236}">
                        <a16:creationId xmlns:a16="http://schemas.microsoft.com/office/drawing/2014/main" id="{90C3D276-DA28-EE9F-311B-E047A6807E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4" name="Rectangle 3134">
                    <a:extLst>
                      <a:ext uri="{FF2B5EF4-FFF2-40B4-BE49-F238E27FC236}">
                        <a16:creationId xmlns:a16="http://schemas.microsoft.com/office/drawing/2014/main" id="{83AD9619-535E-54B4-C483-60AE1EE660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55" name="Group 3135">
                  <a:extLst>
                    <a:ext uri="{FF2B5EF4-FFF2-40B4-BE49-F238E27FC236}">
                      <a16:creationId xmlns:a16="http://schemas.microsoft.com/office/drawing/2014/main" id="{1303B4D9-193F-E5BA-BAAA-1F33ADD8360A}"/>
                    </a:ext>
                  </a:extLst>
                </p:cNvPr>
                <p:cNvGrpSpPr>
                  <a:grpSpLocks/>
                </p:cNvGrpSpPr>
                <p:nvPr/>
              </p:nvGrpSpPr>
              <p:grpSpPr bwMode="auto">
                <a:xfrm>
                  <a:off x="1333" y="593"/>
                  <a:ext cx="435" cy="87"/>
                  <a:chOff x="1565" y="1434"/>
                  <a:chExt cx="3625" cy="725"/>
                </a:xfrm>
              </p:grpSpPr>
              <p:sp>
                <p:nvSpPr>
                  <p:cNvPr id="33856" name="Rectangle 3136">
                    <a:extLst>
                      <a:ext uri="{FF2B5EF4-FFF2-40B4-BE49-F238E27FC236}">
                        <a16:creationId xmlns:a16="http://schemas.microsoft.com/office/drawing/2014/main" id="{92B1A362-2FB2-35CC-0D65-76A367BCEE6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7" name="Rectangle 3137">
                    <a:extLst>
                      <a:ext uri="{FF2B5EF4-FFF2-40B4-BE49-F238E27FC236}">
                        <a16:creationId xmlns:a16="http://schemas.microsoft.com/office/drawing/2014/main" id="{75ECCFA9-35C9-CA74-B01B-BF4E546134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8" name="Rectangle 3138">
                    <a:extLst>
                      <a:ext uri="{FF2B5EF4-FFF2-40B4-BE49-F238E27FC236}">
                        <a16:creationId xmlns:a16="http://schemas.microsoft.com/office/drawing/2014/main" id="{F52AB727-A5C5-C280-338B-D2B4ED2EE1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9" name="Rectangle 3139">
                    <a:extLst>
                      <a:ext uri="{FF2B5EF4-FFF2-40B4-BE49-F238E27FC236}">
                        <a16:creationId xmlns:a16="http://schemas.microsoft.com/office/drawing/2014/main" id="{ACCC3EC1-317E-8A72-698D-8BF5DF0D0ED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0" name="Rectangle 3140">
                    <a:extLst>
                      <a:ext uri="{FF2B5EF4-FFF2-40B4-BE49-F238E27FC236}">
                        <a16:creationId xmlns:a16="http://schemas.microsoft.com/office/drawing/2014/main" id="{476B7EEC-06D7-ED51-3146-04D54FBCAAE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61" name="Group 3141">
                  <a:extLst>
                    <a:ext uri="{FF2B5EF4-FFF2-40B4-BE49-F238E27FC236}">
                      <a16:creationId xmlns:a16="http://schemas.microsoft.com/office/drawing/2014/main" id="{E475CDE5-4D8D-5E51-2FC9-3042AEC5AB80}"/>
                    </a:ext>
                  </a:extLst>
                </p:cNvPr>
                <p:cNvGrpSpPr>
                  <a:grpSpLocks/>
                </p:cNvGrpSpPr>
                <p:nvPr/>
              </p:nvGrpSpPr>
              <p:grpSpPr bwMode="auto">
                <a:xfrm>
                  <a:off x="898" y="680"/>
                  <a:ext cx="435" cy="87"/>
                  <a:chOff x="1565" y="1434"/>
                  <a:chExt cx="3625" cy="725"/>
                </a:xfrm>
              </p:grpSpPr>
              <p:sp>
                <p:nvSpPr>
                  <p:cNvPr id="33862" name="Rectangle 3142">
                    <a:extLst>
                      <a:ext uri="{FF2B5EF4-FFF2-40B4-BE49-F238E27FC236}">
                        <a16:creationId xmlns:a16="http://schemas.microsoft.com/office/drawing/2014/main" id="{8D7B4FD6-AC8D-B30C-0458-473CEE2357B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3" name="Rectangle 3143">
                    <a:extLst>
                      <a:ext uri="{FF2B5EF4-FFF2-40B4-BE49-F238E27FC236}">
                        <a16:creationId xmlns:a16="http://schemas.microsoft.com/office/drawing/2014/main" id="{F1829070-CBA2-BBE0-05F5-FE6CD82727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4" name="Rectangle 3144">
                    <a:extLst>
                      <a:ext uri="{FF2B5EF4-FFF2-40B4-BE49-F238E27FC236}">
                        <a16:creationId xmlns:a16="http://schemas.microsoft.com/office/drawing/2014/main" id="{CFC27587-DC9D-386F-8D26-EA82CF0999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5" name="Rectangle 3145">
                    <a:extLst>
                      <a:ext uri="{FF2B5EF4-FFF2-40B4-BE49-F238E27FC236}">
                        <a16:creationId xmlns:a16="http://schemas.microsoft.com/office/drawing/2014/main" id="{0D4A732C-A9D2-E231-A25B-0E5232D413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6" name="Rectangle 3146">
                    <a:extLst>
                      <a:ext uri="{FF2B5EF4-FFF2-40B4-BE49-F238E27FC236}">
                        <a16:creationId xmlns:a16="http://schemas.microsoft.com/office/drawing/2014/main" id="{0EB40E71-73F5-30E0-F024-344B9F1A82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67" name="Group 3147">
                  <a:extLst>
                    <a:ext uri="{FF2B5EF4-FFF2-40B4-BE49-F238E27FC236}">
                      <a16:creationId xmlns:a16="http://schemas.microsoft.com/office/drawing/2014/main" id="{2529D91B-AA3B-8E86-3073-CBFF2DB2B10C}"/>
                    </a:ext>
                  </a:extLst>
                </p:cNvPr>
                <p:cNvGrpSpPr>
                  <a:grpSpLocks/>
                </p:cNvGrpSpPr>
                <p:nvPr/>
              </p:nvGrpSpPr>
              <p:grpSpPr bwMode="auto">
                <a:xfrm>
                  <a:off x="1333" y="680"/>
                  <a:ext cx="435" cy="87"/>
                  <a:chOff x="1565" y="1434"/>
                  <a:chExt cx="3625" cy="725"/>
                </a:xfrm>
              </p:grpSpPr>
              <p:sp>
                <p:nvSpPr>
                  <p:cNvPr id="33868" name="Rectangle 3148">
                    <a:extLst>
                      <a:ext uri="{FF2B5EF4-FFF2-40B4-BE49-F238E27FC236}">
                        <a16:creationId xmlns:a16="http://schemas.microsoft.com/office/drawing/2014/main" id="{D112C90C-8B4B-7E59-AF33-77392F50144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9" name="Rectangle 3149">
                    <a:extLst>
                      <a:ext uri="{FF2B5EF4-FFF2-40B4-BE49-F238E27FC236}">
                        <a16:creationId xmlns:a16="http://schemas.microsoft.com/office/drawing/2014/main" id="{46258AE7-5DA2-0CCE-4946-60C8E46C95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0" name="Rectangle 3150">
                    <a:extLst>
                      <a:ext uri="{FF2B5EF4-FFF2-40B4-BE49-F238E27FC236}">
                        <a16:creationId xmlns:a16="http://schemas.microsoft.com/office/drawing/2014/main" id="{F4911EC9-63B0-2E8F-B423-354619ABE5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1" name="Rectangle 3151">
                    <a:extLst>
                      <a:ext uri="{FF2B5EF4-FFF2-40B4-BE49-F238E27FC236}">
                        <a16:creationId xmlns:a16="http://schemas.microsoft.com/office/drawing/2014/main" id="{BB177894-5CD7-BD87-8B3A-05998B729B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2" name="Rectangle 3152">
                    <a:extLst>
                      <a:ext uri="{FF2B5EF4-FFF2-40B4-BE49-F238E27FC236}">
                        <a16:creationId xmlns:a16="http://schemas.microsoft.com/office/drawing/2014/main" id="{C00D7621-65B9-82F7-8B48-2624E55C48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73" name="Group 3153">
                  <a:extLst>
                    <a:ext uri="{FF2B5EF4-FFF2-40B4-BE49-F238E27FC236}">
                      <a16:creationId xmlns:a16="http://schemas.microsoft.com/office/drawing/2014/main" id="{E1802739-18EC-69F3-7BD7-32E21CD7AB0E}"/>
                    </a:ext>
                  </a:extLst>
                </p:cNvPr>
                <p:cNvGrpSpPr>
                  <a:grpSpLocks/>
                </p:cNvGrpSpPr>
                <p:nvPr/>
              </p:nvGrpSpPr>
              <p:grpSpPr bwMode="auto">
                <a:xfrm>
                  <a:off x="898" y="767"/>
                  <a:ext cx="435" cy="87"/>
                  <a:chOff x="1565" y="1434"/>
                  <a:chExt cx="3625" cy="725"/>
                </a:xfrm>
              </p:grpSpPr>
              <p:sp>
                <p:nvSpPr>
                  <p:cNvPr id="33874" name="Rectangle 3154">
                    <a:extLst>
                      <a:ext uri="{FF2B5EF4-FFF2-40B4-BE49-F238E27FC236}">
                        <a16:creationId xmlns:a16="http://schemas.microsoft.com/office/drawing/2014/main" id="{5B91EC06-C850-91B0-C03B-525E7929ED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5" name="Rectangle 3155">
                    <a:extLst>
                      <a:ext uri="{FF2B5EF4-FFF2-40B4-BE49-F238E27FC236}">
                        <a16:creationId xmlns:a16="http://schemas.microsoft.com/office/drawing/2014/main" id="{5D0455C7-6CDE-9FA3-D441-08BFF2232D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6" name="Rectangle 3156">
                    <a:extLst>
                      <a:ext uri="{FF2B5EF4-FFF2-40B4-BE49-F238E27FC236}">
                        <a16:creationId xmlns:a16="http://schemas.microsoft.com/office/drawing/2014/main" id="{01D94F82-5997-3769-B514-768239D28F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7" name="Rectangle 3157">
                    <a:extLst>
                      <a:ext uri="{FF2B5EF4-FFF2-40B4-BE49-F238E27FC236}">
                        <a16:creationId xmlns:a16="http://schemas.microsoft.com/office/drawing/2014/main" id="{9DD0AB7B-BCEF-DBCD-4014-F66849C044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8" name="Rectangle 3158">
                    <a:extLst>
                      <a:ext uri="{FF2B5EF4-FFF2-40B4-BE49-F238E27FC236}">
                        <a16:creationId xmlns:a16="http://schemas.microsoft.com/office/drawing/2014/main" id="{CE2A83B1-17FF-B33F-116B-E14F18E07F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79" name="Group 3159">
                  <a:extLst>
                    <a:ext uri="{FF2B5EF4-FFF2-40B4-BE49-F238E27FC236}">
                      <a16:creationId xmlns:a16="http://schemas.microsoft.com/office/drawing/2014/main" id="{419FEB9A-5D6A-C10B-FF9F-16F8A734E836}"/>
                    </a:ext>
                  </a:extLst>
                </p:cNvPr>
                <p:cNvGrpSpPr>
                  <a:grpSpLocks/>
                </p:cNvGrpSpPr>
                <p:nvPr/>
              </p:nvGrpSpPr>
              <p:grpSpPr bwMode="auto">
                <a:xfrm>
                  <a:off x="1333" y="767"/>
                  <a:ext cx="435" cy="87"/>
                  <a:chOff x="1565" y="1434"/>
                  <a:chExt cx="3625" cy="725"/>
                </a:xfrm>
              </p:grpSpPr>
              <p:sp>
                <p:nvSpPr>
                  <p:cNvPr id="33880" name="Rectangle 3160">
                    <a:extLst>
                      <a:ext uri="{FF2B5EF4-FFF2-40B4-BE49-F238E27FC236}">
                        <a16:creationId xmlns:a16="http://schemas.microsoft.com/office/drawing/2014/main" id="{52305D9E-051C-5514-6604-6AA0740311A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1" name="Rectangle 3161">
                    <a:extLst>
                      <a:ext uri="{FF2B5EF4-FFF2-40B4-BE49-F238E27FC236}">
                        <a16:creationId xmlns:a16="http://schemas.microsoft.com/office/drawing/2014/main" id="{3180B87E-FDA1-21C6-3923-E4A9B5E3A6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2" name="Rectangle 3162">
                    <a:extLst>
                      <a:ext uri="{FF2B5EF4-FFF2-40B4-BE49-F238E27FC236}">
                        <a16:creationId xmlns:a16="http://schemas.microsoft.com/office/drawing/2014/main" id="{45DA8CBF-459B-1F85-AF46-EA5B49FB69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3" name="Rectangle 3163">
                    <a:extLst>
                      <a:ext uri="{FF2B5EF4-FFF2-40B4-BE49-F238E27FC236}">
                        <a16:creationId xmlns:a16="http://schemas.microsoft.com/office/drawing/2014/main" id="{B5172B09-8E2B-07D8-89E9-AE6A137F02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4" name="Rectangle 3164">
                    <a:extLst>
                      <a:ext uri="{FF2B5EF4-FFF2-40B4-BE49-F238E27FC236}">
                        <a16:creationId xmlns:a16="http://schemas.microsoft.com/office/drawing/2014/main" id="{CBD518A0-D2BF-4772-FEAE-6442A45DE2C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85" name="Group 3165">
                  <a:extLst>
                    <a:ext uri="{FF2B5EF4-FFF2-40B4-BE49-F238E27FC236}">
                      <a16:creationId xmlns:a16="http://schemas.microsoft.com/office/drawing/2014/main" id="{9394FC20-DAC4-9811-D10C-8DEB4CAC6470}"/>
                    </a:ext>
                  </a:extLst>
                </p:cNvPr>
                <p:cNvGrpSpPr>
                  <a:grpSpLocks/>
                </p:cNvGrpSpPr>
                <p:nvPr/>
              </p:nvGrpSpPr>
              <p:grpSpPr bwMode="auto">
                <a:xfrm>
                  <a:off x="898" y="854"/>
                  <a:ext cx="435" cy="87"/>
                  <a:chOff x="1565" y="1434"/>
                  <a:chExt cx="3625" cy="725"/>
                </a:xfrm>
              </p:grpSpPr>
              <p:sp>
                <p:nvSpPr>
                  <p:cNvPr id="33886" name="Rectangle 3166">
                    <a:extLst>
                      <a:ext uri="{FF2B5EF4-FFF2-40B4-BE49-F238E27FC236}">
                        <a16:creationId xmlns:a16="http://schemas.microsoft.com/office/drawing/2014/main" id="{7BB4946A-927D-3E67-9947-45D93C084A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7" name="Rectangle 3167">
                    <a:extLst>
                      <a:ext uri="{FF2B5EF4-FFF2-40B4-BE49-F238E27FC236}">
                        <a16:creationId xmlns:a16="http://schemas.microsoft.com/office/drawing/2014/main" id="{DF4C1B6F-B0EC-66EB-9735-6FB1C49DC3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8" name="Rectangle 3168">
                    <a:extLst>
                      <a:ext uri="{FF2B5EF4-FFF2-40B4-BE49-F238E27FC236}">
                        <a16:creationId xmlns:a16="http://schemas.microsoft.com/office/drawing/2014/main" id="{4D3E593F-248D-B7CC-AF88-A51903DE00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9" name="Rectangle 3169">
                    <a:extLst>
                      <a:ext uri="{FF2B5EF4-FFF2-40B4-BE49-F238E27FC236}">
                        <a16:creationId xmlns:a16="http://schemas.microsoft.com/office/drawing/2014/main" id="{FBE9994D-6DC7-4103-C7BD-3FBDD3FB8A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90" name="Rectangle 3170">
                    <a:extLst>
                      <a:ext uri="{FF2B5EF4-FFF2-40B4-BE49-F238E27FC236}">
                        <a16:creationId xmlns:a16="http://schemas.microsoft.com/office/drawing/2014/main" id="{B57F252C-68C0-B447-7582-8A5BA2AB32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91" name="Group 3171">
                  <a:extLst>
                    <a:ext uri="{FF2B5EF4-FFF2-40B4-BE49-F238E27FC236}">
                      <a16:creationId xmlns:a16="http://schemas.microsoft.com/office/drawing/2014/main" id="{0C017068-500B-1AA2-C900-DBD61434D8CF}"/>
                    </a:ext>
                  </a:extLst>
                </p:cNvPr>
                <p:cNvGrpSpPr>
                  <a:grpSpLocks/>
                </p:cNvGrpSpPr>
                <p:nvPr/>
              </p:nvGrpSpPr>
              <p:grpSpPr bwMode="auto">
                <a:xfrm>
                  <a:off x="1333" y="854"/>
                  <a:ext cx="435" cy="87"/>
                  <a:chOff x="1565" y="1434"/>
                  <a:chExt cx="3625" cy="725"/>
                </a:xfrm>
              </p:grpSpPr>
              <p:sp>
                <p:nvSpPr>
                  <p:cNvPr id="33892" name="Rectangle 3172">
                    <a:extLst>
                      <a:ext uri="{FF2B5EF4-FFF2-40B4-BE49-F238E27FC236}">
                        <a16:creationId xmlns:a16="http://schemas.microsoft.com/office/drawing/2014/main" id="{709EEBCE-C57B-AA80-808F-6830AA32B6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93" name="Rectangle 3173">
                    <a:extLst>
                      <a:ext uri="{FF2B5EF4-FFF2-40B4-BE49-F238E27FC236}">
                        <a16:creationId xmlns:a16="http://schemas.microsoft.com/office/drawing/2014/main" id="{F4868476-417F-FDCB-2578-4F44B9EED6C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94" name="Rectangle 3174">
                    <a:extLst>
                      <a:ext uri="{FF2B5EF4-FFF2-40B4-BE49-F238E27FC236}">
                        <a16:creationId xmlns:a16="http://schemas.microsoft.com/office/drawing/2014/main" id="{FB914FBA-0711-D48F-5C2B-E1DB011306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95" name="Rectangle 3175">
                    <a:extLst>
                      <a:ext uri="{FF2B5EF4-FFF2-40B4-BE49-F238E27FC236}">
                        <a16:creationId xmlns:a16="http://schemas.microsoft.com/office/drawing/2014/main" id="{41EDD553-5750-CD75-EA77-795F6C9C2B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96" name="Rectangle 3176">
                    <a:extLst>
                      <a:ext uri="{FF2B5EF4-FFF2-40B4-BE49-F238E27FC236}">
                        <a16:creationId xmlns:a16="http://schemas.microsoft.com/office/drawing/2014/main" id="{F6EB2641-2590-5BA5-883E-5E8DC908DE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897" name="Group 3177">
                  <a:extLst>
                    <a:ext uri="{FF2B5EF4-FFF2-40B4-BE49-F238E27FC236}">
                      <a16:creationId xmlns:a16="http://schemas.microsoft.com/office/drawing/2014/main" id="{3452EFE3-79B9-22A7-FB5F-D26C69261536}"/>
                    </a:ext>
                  </a:extLst>
                </p:cNvPr>
                <p:cNvGrpSpPr>
                  <a:grpSpLocks/>
                </p:cNvGrpSpPr>
                <p:nvPr/>
              </p:nvGrpSpPr>
              <p:grpSpPr bwMode="auto">
                <a:xfrm>
                  <a:off x="898" y="941"/>
                  <a:ext cx="435" cy="87"/>
                  <a:chOff x="1565" y="1434"/>
                  <a:chExt cx="3625" cy="725"/>
                </a:xfrm>
              </p:grpSpPr>
              <p:sp>
                <p:nvSpPr>
                  <p:cNvPr id="33898" name="Rectangle 3178">
                    <a:extLst>
                      <a:ext uri="{FF2B5EF4-FFF2-40B4-BE49-F238E27FC236}">
                        <a16:creationId xmlns:a16="http://schemas.microsoft.com/office/drawing/2014/main" id="{3673BFE5-066D-3140-EF76-6DAA3C6AB0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99" name="Rectangle 3179">
                    <a:extLst>
                      <a:ext uri="{FF2B5EF4-FFF2-40B4-BE49-F238E27FC236}">
                        <a16:creationId xmlns:a16="http://schemas.microsoft.com/office/drawing/2014/main" id="{37A0647B-9F25-3954-F8D9-2C2D76AA66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00" name="Rectangle 3180">
                    <a:extLst>
                      <a:ext uri="{FF2B5EF4-FFF2-40B4-BE49-F238E27FC236}">
                        <a16:creationId xmlns:a16="http://schemas.microsoft.com/office/drawing/2014/main" id="{1AF66499-501F-3170-31EC-FC2166E6F6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01" name="Rectangle 3181">
                    <a:extLst>
                      <a:ext uri="{FF2B5EF4-FFF2-40B4-BE49-F238E27FC236}">
                        <a16:creationId xmlns:a16="http://schemas.microsoft.com/office/drawing/2014/main" id="{23B47A5C-43AD-9525-0FB3-CECC6D29F5E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02" name="Rectangle 3182">
                    <a:extLst>
                      <a:ext uri="{FF2B5EF4-FFF2-40B4-BE49-F238E27FC236}">
                        <a16:creationId xmlns:a16="http://schemas.microsoft.com/office/drawing/2014/main" id="{0D1C0666-05BD-2575-B7E0-68728896F7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03" name="Group 3183">
                  <a:extLst>
                    <a:ext uri="{FF2B5EF4-FFF2-40B4-BE49-F238E27FC236}">
                      <a16:creationId xmlns:a16="http://schemas.microsoft.com/office/drawing/2014/main" id="{7BE54400-DBFB-D6FA-E7EB-012B4A042679}"/>
                    </a:ext>
                  </a:extLst>
                </p:cNvPr>
                <p:cNvGrpSpPr>
                  <a:grpSpLocks/>
                </p:cNvGrpSpPr>
                <p:nvPr/>
              </p:nvGrpSpPr>
              <p:grpSpPr bwMode="auto">
                <a:xfrm>
                  <a:off x="1333" y="941"/>
                  <a:ext cx="435" cy="87"/>
                  <a:chOff x="1565" y="1434"/>
                  <a:chExt cx="3625" cy="725"/>
                </a:xfrm>
              </p:grpSpPr>
              <p:sp>
                <p:nvSpPr>
                  <p:cNvPr id="33904" name="Rectangle 3184">
                    <a:extLst>
                      <a:ext uri="{FF2B5EF4-FFF2-40B4-BE49-F238E27FC236}">
                        <a16:creationId xmlns:a16="http://schemas.microsoft.com/office/drawing/2014/main" id="{C4EA6AB2-2174-0887-3E64-0163C4D18A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05" name="Rectangle 3185">
                    <a:extLst>
                      <a:ext uri="{FF2B5EF4-FFF2-40B4-BE49-F238E27FC236}">
                        <a16:creationId xmlns:a16="http://schemas.microsoft.com/office/drawing/2014/main" id="{4D935EC4-2C27-3F8F-513A-1A8D6CBA4F5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06" name="Rectangle 3186">
                    <a:extLst>
                      <a:ext uri="{FF2B5EF4-FFF2-40B4-BE49-F238E27FC236}">
                        <a16:creationId xmlns:a16="http://schemas.microsoft.com/office/drawing/2014/main" id="{423C4626-4190-6883-03C1-A53BE732CE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07" name="Rectangle 3187">
                    <a:extLst>
                      <a:ext uri="{FF2B5EF4-FFF2-40B4-BE49-F238E27FC236}">
                        <a16:creationId xmlns:a16="http://schemas.microsoft.com/office/drawing/2014/main" id="{98F93A04-F3D7-D8EF-97AA-B9F806C102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08" name="Rectangle 3188">
                    <a:extLst>
                      <a:ext uri="{FF2B5EF4-FFF2-40B4-BE49-F238E27FC236}">
                        <a16:creationId xmlns:a16="http://schemas.microsoft.com/office/drawing/2014/main" id="{4A587308-8D38-A7BC-A02B-40F7ED224C4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09" name="Group 3189">
                  <a:extLst>
                    <a:ext uri="{FF2B5EF4-FFF2-40B4-BE49-F238E27FC236}">
                      <a16:creationId xmlns:a16="http://schemas.microsoft.com/office/drawing/2014/main" id="{52EFB17F-F3DF-1BBE-53CC-23B02BFB65CB}"/>
                    </a:ext>
                  </a:extLst>
                </p:cNvPr>
                <p:cNvGrpSpPr>
                  <a:grpSpLocks/>
                </p:cNvGrpSpPr>
                <p:nvPr/>
              </p:nvGrpSpPr>
              <p:grpSpPr bwMode="auto">
                <a:xfrm>
                  <a:off x="898" y="1028"/>
                  <a:ext cx="435" cy="87"/>
                  <a:chOff x="1565" y="1434"/>
                  <a:chExt cx="3625" cy="725"/>
                </a:xfrm>
              </p:grpSpPr>
              <p:sp>
                <p:nvSpPr>
                  <p:cNvPr id="33910" name="Rectangle 3190">
                    <a:extLst>
                      <a:ext uri="{FF2B5EF4-FFF2-40B4-BE49-F238E27FC236}">
                        <a16:creationId xmlns:a16="http://schemas.microsoft.com/office/drawing/2014/main" id="{0B862D63-6D87-4531-D76E-2B5DCCDC2E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11" name="Rectangle 3191">
                    <a:extLst>
                      <a:ext uri="{FF2B5EF4-FFF2-40B4-BE49-F238E27FC236}">
                        <a16:creationId xmlns:a16="http://schemas.microsoft.com/office/drawing/2014/main" id="{3B815028-4AF1-5C2D-796C-181E73ABBB0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12" name="Rectangle 3192">
                    <a:extLst>
                      <a:ext uri="{FF2B5EF4-FFF2-40B4-BE49-F238E27FC236}">
                        <a16:creationId xmlns:a16="http://schemas.microsoft.com/office/drawing/2014/main" id="{978DE397-4385-E921-DDD5-510345750C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13" name="Rectangle 3193">
                    <a:extLst>
                      <a:ext uri="{FF2B5EF4-FFF2-40B4-BE49-F238E27FC236}">
                        <a16:creationId xmlns:a16="http://schemas.microsoft.com/office/drawing/2014/main" id="{A865ADFB-8037-C4FE-931C-F950729DA13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14" name="Rectangle 3194">
                    <a:extLst>
                      <a:ext uri="{FF2B5EF4-FFF2-40B4-BE49-F238E27FC236}">
                        <a16:creationId xmlns:a16="http://schemas.microsoft.com/office/drawing/2014/main" id="{BCBE7BDC-57F5-EBD8-2CCA-B989A9A6D2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15" name="Group 3195">
                  <a:extLst>
                    <a:ext uri="{FF2B5EF4-FFF2-40B4-BE49-F238E27FC236}">
                      <a16:creationId xmlns:a16="http://schemas.microsoft.com/office/drawing/2014/main" id="{A8D34C00-43F5-1F9C-AA0D-46E8DEB3D8B3}"/>
                    </a:ext>
                  </a:extLst>
                </p:cNvPr>
                <p:cNvGrpSpPr>
                  <a:grpSpLocks/>
                </p:cNvGrpSpPr>
                <p:nvPr/>
              </p:nvGrpSpPr>
              <p:grpSpPr bwMode="auto">
                <a:xfrm>
                  <a:off x="1333" y="1028"/>
                  <a:ext cx="435" cy="87"/>
                  <a:chOff x="1565" y="1434"/>
                  <a:chExt cx="3625" cy="725"/>
                </a:xfrm>
              </p:grpSpPr>
              <p:sp>
                <p:nvSpPr>
                  <p:cNvPr id="33916" name="Rectangle 3196">
                    <a:extLst>
                      <a:ext uri="{FF2B5EF4-FFF2-40B4-BE49-F238E27FC236}">
                        <a16:creationId xmlns:a16="http://schemas.microsoft.com/office/drawing/2014/main" id="{EBCCE5A9-CCE6-CE5B-1063-972044B542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17" name="Rectangle 3197">
                    <a:extLst>
                      <a:ext uri="{FF2B5EF4-FFF2-40B4-BE49-F238E27FC236}">
                        <a16:creationId xmlns:a16="http://schemas.microsoft.com/office/drawing/2014/main" id="{55F55562-D5F9-7B26-48BC-D68710A96F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18" name="Rectangle 3198">
                    <a:extLst>
                      <a:ext uri="{FF2B5EF4-FFF2-40B4-BE49-F238E27FC236}">
                        <a16:creationId xmlns:a16="http://schemas.microsoft.com/office/drawing/2014/main" id="{8CB7AA83-CC45-05FE-0A5B-1FEF31B0502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19" name="Rectangle 3199">
                    <a:extLst>
                      <a:ext uri="{FF2B5EF4-FFF2-40B4-BE49-F238E27FC236}">
                        <a16:creationId xmlns:a16="http://schemas.microsoft.com/office/drawing/2014/main" id="{7F84A338-E0A6-4075-C569-1B73B28E81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20" name="Rectangle 3200">
                    <a:extLst>
                      <a:ext uri="{FF2B5EF4-FFF2-40B4-BE49-F238E27FC236}">
                        <a16:creationId xmlns:a16="http://schemas.microsoft.com/office/drawing/2014/main" id="{FFA3CBD0-3611-A4C2-09D5-BDADFC1070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21" name="Group 3201">
                  <a:extLst>
                    <a:ext uri="{FF2B5EF4-FFF2-40B4-BE49-F238E27FC236}">
                      <a16:creationId xmlns:a16="http://schemas.microsoft.com/office/drawing/2014/main" id="{BD09BA62-F0D4-7395-9F7B-27B3AF1FD740}"/>
                    </a:ext>
                  </a:extLst>
                </p:cNvPr>
                <p:cNvGrpSpPr>
                  <a:grpSpLocks/>
                </p:cNvGrpSpPr>
                <p:nvPr/>
              </p:nvGrpSpPr>
              <p:grpSpPr bwMode="auto">
                <a:xfrm>
                  <a:off x="898" y="1115"/>
                  <a:ext cx="435" cy="87"/>
                  <a:chOff x="1565" y="1434"/>
                  <a:chExt cx="3625" cy="725"/>
                </a:xfrm>
              </p:grpSpPr>
              <p:sp>
                <p:nvSpPr>
                  <p:cNvPr id="33922" name="Rectangle 3202">
                    <a:extLst>
                      <a:ext uri="{FF2B5EF4-FFF2-40B4-BE49-F238E27FC236}">
                        <a16:creationId xmlns:a16="http://schemas.microsoft.com/office/drawing/2014/main" id="{85060B6D-07A3-CC9C-91F5-53B1936589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23" name="Rectangle 3203">
                    <a:extLst>
                      <a:ext uri="{FF2B5EF4-FFF2-40B4-BE49-F238E27FC236}">
                        <a16:creationId xmlns:a16="http://schemas.microsoft.com/office/drawing/2014/main" id="{6C1E77FE-24A0-B320-FAF0-0324203B80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24" name="Rectangle 3204">
                    <a:extLst>
                      <a:ext uri="{FF2B5EF4-FFF2-40B4-BE49-F238E27FC236}">
                        <a16:creationId xmlns:a16="http://schemas.microsoft.com/office/drawing/2014/main" id="{E955B4EE-41F5-7CED-DD13-ABB48523ED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25" name="Rectangle 3205">
                    <a:extLst>
                      <a:ext uri="{FF2B5EF4-FFF2-40B4-BE49-F238E27FC236}">
                        <a16:creationId xmlns:a16="http://schemas.microsoft.com/office/drawing/2014/main" id="{356A7E87-FF1D-A801-ADB5-69FB922DF7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26" name="Rectangle 3206">
                    <a:extLst>
                      <a:ext uri="{FF2B5EF4-FFF2-40B4-BE49-F238E27FC236}">
                        <a16:creationId xmlns:a16="http://schemas.microsoft.com/office/drawing/2014/main" id="{0397657B-361F-4396-579A-BBBE179654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27" name="Group 3207">
                  <a:extLst>
                    <a:ext uri="{FF2B5EF4-FFF2-40B4-BE49-F238E27FC236}">
                      <a16:creationId xmlns:a16="http://schemas.microsoft.com/office/drawing/2014/main" id="{41931ADC-D959-CE1F-85A7-600451E518C9}"/>
                    </a:ext>
                  </a:extLst>
                </p:cNvPr>
                <p:cNvGrpSpPr>
                  <a:grpSpLocks/>
                </p:cNvGrpSpPr>
                <p:nvPr/>
              </p:nvGrpSpPr>
              <p:grpSpPr bwMode="auto">
                <a:xfrm>
                  <a:off x="1333" y="1115"/>
                  <a:ext cx="435" cy="87"/>
                  <a:chOff x="1565" y="1434"/>
                  <a:chExt cx="3625" cy="725"/>
                </a:xfrm>
              </p:grpSpPr>
              <p:sp>
                <p:nvSpPr>
                  <p:cNvPr id="33928" name="Rectangle 3208">
                    <a:extLst>
                      <a:ext uri="{FF2B5EF4-FFF2-40B4-BE49-F238E27FC236}">
                        <a16:creationId xmlns:a16="http://schemas.microsoft.com/office/drawing/2014/main" id="{673D9715-2300-5E56-676A-9F743EB3B00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29" name="Rectangle 3209">
                    <a:extLst>
                      <a:ext uri="{FF2B5EF4-FFF2-40B4-BE49-F238E27FC236}">
                        <a16:creationId xmlns:a16="http://schemas.microsoft.com/office/drawing/2014/main" id="{C6E655EF-301B-0A16-72C8-59D5165263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30" name="Rectangle 3210">
                    <a:extLst>
                      <a:ext uri="{FF2B5EF4-FFF2-40B4-BE49-F238E27FC236}">
                        <a16:creationId xmlns:a16="http://schemas.microsoft.com/office/drawing/2014/main" id="{944624D8-7EB4-734F-18BB-A57D02384B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31" name="Rectangle 3211">
                    <a:extLst>
                      <a:ext uri="{FF2B5EF4-FFF2-40B4-BE49-F238E27FC236}">
                        <a16:creationId xmlns:a16="http://schemas.microsoft.com/office/drawing/2014/main" id="{C8CC71BE-2C16-9DC4-084D-8FCE227DEE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32" name="Rectangle 3212">
                    <a:extLst>
                      <a:ext uri="{FF2B5EF4-FFF2-40B4-BE49-F238E27FC236}">
                        <a16:creationId xmlns:a16="http://schemas.microsoft.com/office/drawing/2014/main" id="{E1D2CDE7-D473-741E-2035-58787BF2ABD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33" name="Group 3213">
                  <a:extLst>
                    <a:ext uri="{FF2B5EF4-FFF2-40B4-BE49-F238E27FC236}">
                      <a16:creationId xmlns:a16="http://schemas.microsoft.com/office/drawing/2014/main" id="{AC4DA475-FF34-DE34-29E4-28305A24271C}"/>
                    </a:ext>
                  </a:extLst>
                </p:cNvPr>
                <p:cNvGrpSpPr>
                  <a:grpSpLocks/>
                </p:cNvGrpSpPr>
                <p:nvPr/>
              </p:nvGrpSpPr>
              <p:grpSpPr bwMode="auto">
                <a:xfrm>
                  <a:off x="898" y="1202"/>
                  <a:ext cx="435" cy="87"/>
                  <a:chOff x="1565" y="1434"/>
                  <a:chExt cx="3625" cy="725"/>
                </a:xfrm>
              </p:grpSpPr>
              <p:sp>
                <p:nvSpPr>
                  <p:cNvPr id="33934" name="Rectangle 3214">
                    <a:extLst>
                      <a:ext uri="{FF2B5EF4-FFF2-40B4-BE49-F238E27FC236}">
                        <a16:creationId xmlns:a16="http://schemas.microsoft.com/office/drawing/2014/main" id="{DF390E57-7882-CAE1-7422-A95E188460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35" name="Rectangle 3215">
                    <a:extLst>
                      <a:ext uri="{FF2B5EF4-FFF2-40B4-BE49-F238E27FC236}">
                        <a16:creationId xmlns:a16="http://schemas.microsoft.com/office/drawing/2014/main" id="{1F42C696-ACA0-095A-144B-D11EFC30283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36" name="Rectangle 3216">
                    <a:extLst>
                      <a:ext uri="{FF2B5EF4-FFF2-40B4-BE49-F238E27FC236}">
                        <a16:creationId xmlns:a16="http://schemas.microsoft.com/office/drawing/2014/main" id="{32922B71-CC9A-B9A5-312D-89352B4CAD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37" name="Rectangle 3217">
                    <a:extLst>
                      <a:ext uri="{FF2B5EF4-FFF2-40B4-BE49-F238E27FC236}">
                        <a16:creationId xmlns:a16="http://schemas.microsoft.com/office/drawing/2014/main" id="{8B611A6C-7338-1CD7-4B54-0A82C0D16E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38" name="Rectangle 3218">
                    <a:extLst>
                      <a:ext uri="{FF2B5EF4-FFF2-40B4-BE49-F238E27FC236}">
                        <a16:creationId xmlns:a16="http://schemas.microsoft.com/office/drawing/2014/main" id="{98B50417-99CB-7CB9-7EF6-199B2A4CED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39" name="Group 3219">
                  <a:extLst>
                    <a:ext uri="{FF2B5EF4-FFF2-40B4-BE49-F238E27FC236}">
                      <a16:creationId xmlns:a16="http://schemas.microsoft.com/office/drawing/2014/main" id="{3961BBE8-BE0D-67EC-5CCC-DFE81FDB1950}"/>
                    </a:ext>
                  </a:extLst>
                </p:cNvPr>
                <p:cNvGrpSpPr>
                  <a:grpSpLocks/>
                </p:cNvGrpSpPr>
                <p:nvPr/>
              </p:nvGrpSpPr>
              <p:grpSpPr bwMode="auto">
                <a:xfrm>
                  <a:off x="1333" y="1202"/>
                  <a:ext cx="435" cy="87"/>
                  <a:chOff x="1565" y="1434"/>
                  <a:chExt cx="3625" cy="725"/>
                </a:xfrm>
              </p:grpSpPr>
              <p:sp>
                <p:nvSpPr>
                  <p:cNvPr id="33940" name="Rectangle 3220">
                    <a:extLst>
                      <a:ext uri="{FF2B5EF4-FFF2-40B4-BE49-F238E27FC236}">
                        <a16:creationId xmlns:a16="http://schemas.microsoft.com/office/drawing/2014/main" id="{ED98523E-77DF-B093-CAFE-382CAD689B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41" name="Rectangle 3221">
                    <a:extLst>
                      <a:ext uri="{FF2B5EF4-FFF2-40B4-BE49-F238E27FC236}">
                        <a16:creationId xmlns:a16="http://schemas.microsoft.com/office/drawing/2014/main" id="{B1039785-0CCD-6874-1692-A1C3553BD5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42" name="Rectangle 3222">
                    <a:extLst>
                      <a:ext uri="{FF2B5EF4-FFF2-40B4-BE49-F238E27FC236}">
                        <a16:creationId xmlns:a16="http://schemas.microsoft.com/office/drawing/2014/main" id="{2B197A46-2CDF-F5BE-4869-00EB35D7C2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43" name="Rectangle 3223">
                    <a:extLst>
                      <a:ext uri="{FF2B5EF4-FFF2-40B4-BE49-F238E27FC236}">
                        <a16:creationId xmlns:a16="http://schemas.microsoft.com/office/drawing/2014/main" id="{7CEB8FA1-3D2B-F185-880B-AFAF5C2C42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44" name="Rectangle 3224">
                    <a:extLst>
                      <a:ext uri="{FF2B5EF4-FFF2-40B4-BE49-F238E27FC236}">
                        <a16:creationId xmlns:a16="http://schemas.microsoft.com/office/drawing/2014/main" id="{08BD8AE0-3998-D357-F136-0E50204E822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45" name="Group 3225">
                  <a:extLst>
                    <a:ext uri="{FF2B5EF4-FFF2-40B4-BE49-F238E27FC236}">
                      <a16:creationId xmlns:a16="http://schemas.microsoft.com/office/drawing/2014/main" id="{ED50CBB1-5CE3-55AF-FF3D-FEE49331D37B}"/>
                    </a:ext>
                  </a:extLst>
                </p:cNvPr>
                <p:cNvGrpSpPr>
                  <a:grpSpLocks/>
                </p:cNvGrpSpPr>
                <p:nvPr/>
              </p:nvGrpSpPr>
              <p:grpSpPr bwMode="auto">
                <a:xfrm>
                  <a:off x="898" y="1289"/>
                  <a:ext cx="435" cy="87"/>
                  <a:chOff x="1565" y="1434"/>
                  <a:chExt cx="3625" cy="725"/>
                </a:xfrm>
              </p:grpSpPr>
              <p:sp>
                <p:nvSpPr>
                  <p:cNvPr id="33946" name="Rectangle 3226">
                    <a:extLst>
                      <a:ext uri="{FF2B5EF4-FFF2-40B4-BE49-F238E27FC236}">
                        <a16:creationId xmlns:a16="http://schemas.microsoft.com/office/drawing/2014/main" id="{3F9ACC1B-C491-CCAC-C4FE-F8CB21CB4BA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47" name="Rectangle 3227">
                    <a:extLst>
                      <a:ext uri="{FF2B5EF4-FFF2-40B4-BE49-F238E27FC236}">
                        <a16:creationId xmlns:a16="http://schemas.microsoft.com/office/drawing/2014/main" id="{0A899A4C-01D5-BDA8-AE12-D5E00703E5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48" name="Rectangle 3228">
                    <a:extLst>
                      <a:ext uri="{FF2B5EF4-FFF2-40B4-BE49-F238E27FC236}">
                        <a16:creationId xmlns:a16="http://schemas.microsoft.com/office/drawing/2014/main" id="{81A3A20F-8C28-B0DB-7528-FBBBC81402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49" name="Rectangle 3229">
                    <a:extLst>
                      <a:ext uri="{FF2B5EF4-FFF2-40B4-BE49-F238E27FC236}">
                        <a16:creationId xmlns:a16="http://schemas.microsoft.com/office/drawing/2014/main" id="{14755E55-78A3-60CD-3241-F14DAF422C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50" name="Rectangle 3230">
                    <a:extLst>
                      <a:ext uri="{FF2B5EF4-FFF2-40B4-BE49-F238E27FC236}">
                        <a16:creationId xmlns:a16="http://schemas.microsoft.com/office/drawing/2014/main" id="{5C73B483-F9FA-9377-A95F-8975A0A0DA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51" name="Group 3231">
                  <a:extLst>
                    <a:ext uri="{FF2B5EF4-FFF2-40B4-BE49-F238E27FC236}">
                      <a16:creationId xmlns:a16="http://schemas.microsoft.com/office/drawing/2014/main" id="{589E019A-936E-D72E-4509-B2DC9359F7E1}"/>
                    </a:ext>
                  </a:extLst>
                </p:cNvPr>
                <p:cNvGrpSpPr>
                  <a:grpSpLocks/>
                </p:cNvGrpSpPr>
                <p:nvPr/>
              </p:nvGrpSpPr>
              <p:grpSpPr bwMode="auto">
                <a:xfrm>
                  <a:off x="1333" y="1289"/>
                  <a:ext cx="435" cy="87"/>
                  <a:chOff x="1565" y="1434"/>
                  <a:chExt cx="3625" cy="725"/>
                </a:xfrm>
              </p:grpSpPr>
              <p:sp>
                <p:nvSpPr>
                  <p:cNvPr id="33952" name="Rectangle 3232">
                    <a:extLst>
                      <a:ext uri="{FF2B5EF4-FFF2-40B4-BE49-F238E27FC236}">
                        <a16:creationId xmlns:a16="http://schemas.microsoft.com/office/drawing/2014/main" id="{CBA424B2-EDEC-F9D8-7D43-5A474656C2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53" name="Rectangle 3233">
                    <a:extLst>
                      <a:ext uri="{FF2B5EF4-FFF2-40B4-BE49-F238E27FC236}">
                        <a16:creationId xmlns:a16="http://schemas.microsoft.com/office/drawing/2014/main" id="{D12F1650-4AC7-EBC5-6405-D6FE77D803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54" name="Rectangle 3234">
                    <a:extLst>
                      <a:ext uri="{FF2B5EF4-FFF2-40B4-BE49-F238E27FC236}">
                        <a16:creationId xmlns:a16="http://schemas.microsoft.com/office/drawing/2014/main" id="{5B90E235-0F43-0D0A-2581-ADC07A9899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55" name="Rectangle 3235">
                    <a:extLst>
                      <a:ext uri="{FF2B5EF4-FFF2-40B4-BE49-F238E27FC236}">
                        <a16:creationId xmlns:a16="http://schemas.microsoft.com/office/drawing/2014/main" id="{E1558362-0B4B-EDF7-3860-FECDABF3F5D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56" name="Rectangle 3236">
                    <a:extLst>
                      <a:ext uri="{FF2B5EF4-FFF2-40B4-BE49-F238E27FC236}">
                        <a16:creationId xmlns:a16="http://schemas.microsoft.com/office/drawing/2014/main" id="{DB384B54-F8B5-600C-A718-18CAB5B73B0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57" name="Group 3237">
                  <a:extLst>
                    <a:ext uri="{FF2B5EF4-FFF2-40B4-BE49-F238E27FC236}">
                      <a16:creationId xmlns:a16="http://schemas.microsoft.com/office/drawing/2014/main" id="{80F46A6E-FCDB-ED40-A450-1FE342A1781E}"/>
                    </a:ext>
                  </a:extLst>
                </p:cNvPr>
                <p:cNvGrpSpPr>
                  <a:grpSpLocks/>
                </p:cNvGrpSpPr>
                <p:nvPr/>
              </p:nvGrpSpPr>
              <p:grpSpPr bwMode="auto">
                <a:xfrm>
                  <a:off x="898" y="1376"/>
                  <a:ext cx="435" cy="87"/>
                  <a:chOff x="1565" y="1434"/>
                  <a:chExt cx="3625" cy="725"/>
                </a:xfrm>
              </p:grpSpPr>
              <p:sp>
                <p:nvSpPr>
                  <p:cNvPr id="33958" name="Rectangle 3238">
                    <a:extLst>
                      <a:ext uri="{FF2B5EF4-FFF2-40B4-BE49-F238E27FC236}">
                        <a16:creationId xmlns:a16="http://schemas.microsoft.com/office/drawing/2014/main" id="{644065DA-C0DE-DAC2-A8DC-5BC8C4495A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59" name="Rectangle 3239">
                    <a:extLst>
                      <a:ext uri="{FF2B5EF4-FFF2-40B4-BE49-F238E27FC236}">
                        <a16:creationId xmlns:a16="http://schemas.microsoft.com/office/drawing/2014/main" id="{F1C8AF86-3F96-192D-899E-13581F1F96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60" name="Rectangle 3240">
                    <a:extLst>
                      <a:ext uri="{FF2B5EF4-FFF2-40B4-BE49-F238E27FC236}">
                        <a16:creationId xmlns:a16="http://schemas.microsoft.com/office/drawing/2014/main" id="{29C01D42-FDFA-BC1F-D367-F66E8B5409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61" name="Rectangle 3241">
                    <a:extLst>
                      <a:ext uri="{FF2B5EF4-FFF2-40B4-BE49-F238E27FC236}">
                        <a16:creationId xmlns:a16="http://schemas.microsoft.com/office/drawing/2014/main" id="{A266EE04-10DE-FA5F-06FF-FEB4E26BBD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62" name="Rectangle 3242">
                    <a:extLst>
                      <a:ext uri="{FF2B5EF4-FFF2-40B4-BE49-F238E27FC236}">
                        <a16:creationId xmlns:a16="http://schemas.microsoft.com/office/drawing/2014/main" id="{28621DEA-2289-0AF4-1842-B0EEAEE341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63" name="Group 3243">
                  <a:extLst>
                    <a:ext uri="{FF2B5EF4-FFF2-40B4-BE49-F238E27FC236}">
                      <a16:creationId xmlns:a16="http://schemas.microsoft.com/office/drawing/2014/main" id="{61D60983-26EF-992F-B8D8-3B97086D62D6}"/>
                    </a:ext>
                  </a:extLst>
                </p:cNvPr>
                <p:cNvGrpSpPr>
                  <a:grpSpLocks/>
                </p:cNvGrpSpPr>
                <p:nvPr/>
              </p:nvGrpSpPr>
              <p:grpSpPr bwMode="auto">
                <a:xfrm>
                  <a:off x="1333" y="1376"/>
                  <a:ext cx="435" cy="87"/>
                  <a:chOff x="1565" y="1434"/>
                  <a:chExt cx="3625" cy="725"/>
                </a:xfrm>
              </p:grpSpPr>
              <p:sp>
                <p:nvSpPr>
                  <p:cNvPr id="33964" name="Rectangle 3244">
                    <a:extLst>
                      <a:ext uri="{FF2B5EF4-FFF2-40B4-BE49-F238E27FC236}">
                        <a16:creationId xmlns:a16="http://schemas.microsoft.com/office/drawing/2014/main" id="{0D8F18E1-85DE-A95E-CD37-DF936100B5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65" name="Rectangle 3245">
                    <a:extLst>
                      <a:ext uri="{FF2B5EF4-FFF2-40B4-BE49-F238E27FC236}">
                        <a16:creationId xmlns:a16="http://schemas.microsoft.com/office/drawing/2014/main" id="{332FA11C-A760-B0F2-6B60-E53231D1BD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66" name="Rectangle 3246">
                    <a:extLst>
                      <a:ext uri="{FF2B5EF4-FFF2-40B4-BE49-F238E27FC236}">
                        <a16:creationId xmlns:a16="http://schemas.microsoft.com/office/drawing/2014/main" id="{A70618E3-7525-9C04-F8C6-FBEF542FEC7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67" name="Rectangle 3247">
                    <a:extLst>
                      <a:ext uri="{FF2B5EF4-FFF2-40B4-BE49-F238E27FC236}">
                        <a16:creationId xmlns:a16="http://schemas.microsoft.com/office/drawing/2014/main" id="{1A053C5C-3059-16F9-E255-12A2FC3B03A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68" name="Rectangle 3248">
                    <a:extLst>
                      <a:ext uri="{FF2B5EF4-FFF2-40B4-BE49-F238E27FC236}">
                        <a16:creationId xmlns:a16="http://schemas.microsoft.com/office/drawing/2014/main" id="{F9F05BC6-CB32-4066-6CDA-0E90DF85489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3969" name="Rectangle 3249">
                <a:extLst>
                  <a:ext uri="{FF2B5EF4-FFF2-40B4-BE49-F238E27FC236}">
                    <a16:creationId xmlns:a16="http://schemas.microsoft.com/office/drawing/2014/main" id="{D206FBDE-678B-6671-406D-3359CBF70E6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70" name="Group 3250">
              <a:extLst>
                <a:ext uri="{FF2B5EF4-FFF2-40B4-BE49-F238E27FC236}">
                  <a16:creationId xmlns:a16="http://schemas.microsoft.com/office/drawing/2014/main" id="{FB26C752-5DF7-E650-AD49-4998F7D34990}"/>
                </a:ext>
              </a:extLst>
            </p:cNvPr>
            <p:cNvGrpSpPr>
              <a:grpSpLocks/>
            </p:cNvGrpSpPr>
            <p:nvPr/>
          </p:nvGrpSpPr>
          <p:grpSpPr bwMode="auto">
            <a:xfrm>
              <a:off x="1547" y="475"/>
              <a:ext cx="681" cy="682"/>
              <a:chOff x="898" y="593"/>
              <a:chExt cx="870" cy="870"/>
            </a:xfrm>
          </p:grpSpPr>
          <p:grpSp>
            <p:nvGrpSpPr>
              <p:cNvPr id="33971" name="Group 3251">
                <a:extLst>
                  <a:ext uri="{FF2B5EF4-FFF2-40B4-BE49-F238E27FC236}">
                    <a16:creationId xmlns:a16="http://schemas.microsoft.com/office/drawing/2014/main" id="{FE1BB747-4EB5-7996-4800-A969C47621D1}"/>
                  </a:ext>
                </a:extLst>
              </p:cNvPr>
              <p:cNvGrpSpPr>
                <a:grpSpLocks/>
              </p:cNvGrpSpPr>
              <p:nvPr/>
            </p:nvGrpSpPr>
            <p:grpSpPr bwMode="auto">
              <a:xfrm>
                <a:off x="898" y="593"/>
                <a:ext cx="870" cy="870"/>
                <a:chOff x="898" y="593"/>
                <a:chExt cx="870" cy="870"/>
              </a:xfrm>
            </p:grpSpPr>
            <p:grpSp>
              <p:nvGrpSpPr>
                <p:cNvPr id="33972" name="Group 3252">
                  <a:extLst>
                    <a:ext uri="{FF2B5EF4-FFF2-40B4-BE49-F238E27FC236}">
                      <a16:creationId xmlns:a16="http://schemas.microsoft.com/office/drawing/2014/main" id="{1E73EC52-F62F-42CD-4611-8BE338D9D992}"/>
                    </a:ext>
                  </a:extLst>
                </p:cNvPr>
                <p:cNvGrpSpPr>
                  <a:grpSpLocks/>
                </p:cNvGrpSpPr>
                <p:nvPr/>
              </p:nvGrpSpPr>
              <p:grpSpPr bwMode="auto">
                <a:xfrm>
                  <a:off x="898" y="593"/>
                  <a:ext cx="435" cy="87"/>
                  <a:chOff x="1565" y="1434"/>
                  <a:chExt cx="3625" cy="725"/>
                </a:xfrm>
              </p:grpSpPr>
              <p:sp>
                <p:nvSpPr>
                  <p:cNvPr id="33973" name="Rectangle 3253">
                    <a:extLst>
                      <a:ext uri="{FF2B5EF4-FFF2-40B4-BE49-F238E27FC236}">
                        <a16:creationId xmlns:a16="http://schemas.microsoft.com/office/drawing/2014/main" id="{530C7DA7-088E-E88C-665D-8B6F9F4A57B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74" name="Rectangle 3254">
                    <a:extLst>
                      <a:ext uri="{FF2B5EF4-FFF2-40B4-BE49-F238E27FC236}">
                        <a16:creationId xmlns:a16="http://schemas.microsoft.com/office/drawing/2014/main" id="{557CCF71-D0F9-0794-74F9-3F9B58AEB1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75" name="Rectangle 3255">
                    <a:extLst>
                      <a:ext uri="{FF2B5EF4-FFF2-40B4-BE49-F238E27FC236}">
                        <a16:creationId xmlns:a16="http://schemas.microsoft.com/office/drawing/2014/main" id="{A8E1F530-19A7-8C08-BF2D-285D7DB77B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76" name="Rectangle 3256">
                    <a:extLst>
                      <a:ext uri="{FF2B5EF4-FFF2-40B4-BE49-F238E27FC236}">
                        <a16:creationId xmlns:a16="http://schemas.microsoft.com/office/drawing/2014/main" id="{8653E74D-99AB-96B1-1030-F9DDF6DAF4D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77" name="Rectangle 3257">
                    <a:extLst>
                      <a:ext uri="{FF2B5EF4-FFF2-40B4-BE49-F238E27FC236}">
                        <a16:creationId xmlns:a16="http://schemas.microsoft.com/office/drawing/2014/main" id="{B7052027-FF0A-2140-7E14-427BF5B5420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78" name="Group 3258">
                  <a:extLst>
                    <a:ext uri="{FF2B5EF4-FFF2-40B4-BE49-F238E27FC236}">
                      <a16:creationId xmlns:a16="http://schemas.microsoft.com/office/drawing/2014/main" id="{C4B9032B-B3DD-76FE-526C-D859C9375B57}"/>
                    </a:ext>
                  </a:extLst>
                </p:cNvPr>
                <p:cNvGrpSpPr>
                  <a:grpSpLocks/>
                </p:cNvGrpSpPr>
                <p:nvPr/>
              </p:nvGrpSpPr>
              <p:grpSpPr bwMode="auto">
                <a:xfrm>
                  <a:off x="1333" y="593"/>
                  <a:ext cx="435" cy="87"/>
                  <a:chOff x="1565" y="1434"/>
                  <a:chExt cx="3625" cy="725"/>
                </a:xfrm>
              </p:grpSpPr>
              <p:sp>
                <p:nvSpPr>
                  <p:cNvPr id="33979" name="Rectangle 3259">
                    <a:extLst>
                      <a:ext uri="{FF2B5EF4-FFF2-40B4-BE49-F238E27FC236}">
                        <a16:creationId xmlns:a16="http://schemas.microsoft.com/office/drawing/2014/main" id="{354631A8-7F8D-2CAC-AC61-7174FA95FA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0" name="Rectangle 3260">
                    <a:extLst>
                      <a:ext uri="{FF2B5EF4-FFF2-40B4-BE49-F238E27FC236}">
                        <a16:creationId xmlns:a16="http://schemas.microsoft.com/office/drawing/2014/main" id="{C7B45D2C-DF4D-7C7A-51B1-D4ED58EEC58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1" name="Rectangle 3261">
                    <a:extLst>
                      <a:ext uri="{FF2B5EF4-FFF2-40B4-BE49-F238E27FC236}">
                        <a16:creationId xmlns:a16="http://schemas.microsoft.com/office/drawing/2014/main" id="{E6BDB79F-3E17-66B1-E4CD-D64935F2AA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2" name="Rectangle 3262">
                    <a:extLst>
                      <a:ext uri="{FF2B5EF4-FFF2-40B4-BE49-F238E27FC236}">
                        <a16:creationId xmlns:a16="http://schemas.microsoft.com/office/drawing/2014/main" id="{7BDD70B7-BEBC-F616-7DD0-52BA8B4AB7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3" name="Rectangle 3263">
                    <a:extLst>
                      <a:ext uri="{FF2B5EF4-FFF2-40B4-BE49-F238E27FC236}">
                        <a16:creationId xmlns:a16="http://schemas.microsoft.com/office/drawing/2014/main" id="{9EF665B8-6E3B-6BD5-D104-3EBF6D8FF8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84" name="Group 3264">
                  <a:extLst>
                    <a:ext uri="{FF2B5EF4-FFF2-40B4-BE49-F238E27FC236}">
                      <a16:creationId xmlns:a16="http://schemas.microsoft.com/office/drawing/2014/main" id="{51D62C1C-AD9B-33B7-963D-807CD39D7FA5}"/>
                    </a:ext>
                  </a:extLst>
                </p:cNvPr>
                <p:cNvGrpSpPr>
                  <a:grpSpLocks/>
                </p:cNvGrpSpPr>
                <p:nvPr/>
              </p:nvGrpSpPr>
              <p:grpSpPr bwMode="auto">
                <a:xfrm>
                  <a:off x="898" y="680"/>
                  <a:ext cx="435" cy="87"/>
                  <a:chOff x="1565" y="1434"/>
                  <a:chExt cx="3625" cy="725"/>
                </a:xfrm>
              </p:grpSpPr>
              <p:sp>
                <p:nvSpPr>
                  <p:cNvPr id="33985" name="Rectangle 3265">
                    <a:extLst>
                      <a:ext uri="{FF2B5EF4-FFF2-40B4-BE49-F238E27FC236}">
                        <a16:creationId xmlns:a16="http://schemas.microsoft.com/office/drawing/2014/main" id="{733E9413-97D7-6A2F-89BA-AC2CD60078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6" name="Rectangle 3266">
                    <a:extLst>
                      <a:ext uri="{FF2B5EF4-FFF2-40B4-BE49-F238E27FC236}">
                        <a16:creationId xmlns:a16="http://schemas.microsoft.com/office/drawing/2014/main" id="{32169940-4434-609A-5AEE-BD770079C4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7" name="Rectangle 3267">
                    <a:extLst>
                      <a:ext uri="{FF2B5EF4-FFF2-40B4-BE49-F238E27FC236}">
                        <a16:creationId xmlns:a16="http://schemas.microsoft.com/office/drawing/2014/main" id="{5A4346B5-85E3-AE96-35C5-F95CFFCBA8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8" name="Rectangle 3268">
                    <a:extLst>
                      <a:ext uri="{FF2B5EF4-FFF2-40B4-BE49-F238E27FC236}">
                        <a16:creationId xmlns:a16="http://schemas.microsoft.com/office/drawing/2014/main" id="{553AF5C6-B319-39A8-1881-6E575DB383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89" name="Rectangle 3269">
                    <a:extLst>
                      <a:ext uri="{FF2B5EF4-FFF2-40B4-BE49-F238E27FC236}">
                        <a16:creationId xmlns:a16="http://schemas.microsoft.com/office/drawing/2014/main" id="{83A5B3E1-2FCB-1D98-35B0-CF33498836C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90" name="Group 3270">
                  <a:extLst>
                    <a:ext uri="{FF2B5EF4-FFF2-40B4-BE49-F238E27FC236}">
                      <a16:creationId xmlns:a16="http://schemas.microsoft.com/office/drawing/2014/main" id="{DA044B58-BED1-C055-C095-C48596D195C4}"/>
                    </a:ext>
                  </a:extLst>
                </p:cNvPr>
                <p:cNvGrpSpPr>
                  <a:grpSpLocks/>
                </p:cNvGrpSpPr>
                <p:nvPr/>
              </p:nvGrpSpPr>
              <p:grpSpPr bwMode="auto">
                <a:xfrm>
                  <a:off x="1333" y="680"/>
                  <a:ext cx="435" cy="87"/>
                  <a:chOff x="1565" y="1434"/>
                  <a:chExt cx="3625" cy="725"/>
                </a:xfrm>
              </p:grpSpPr>
              <p:sp>
                <p:nvSpPr>
                  <p:cNvPr id="33991" name="Rectangle 3271">
                    <a:extLst>
                      <a:ext uri="{FF2B5EF4-FFF2-40B4-BE49-F238E27FC236}">
                        <a16:creationId xmlns:a16="http://schemas.microsoft.com/office/drawing/2014/main" id="{A9C9C53E-BB59-D71B-E714-132BAF803C1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92" name="Rectangle 3272">
                    <a:extLst>
                      <a:ext uri="{FF2B5EF4-FFF2-40B4-BE49-F238E27FC236}">
                        <a16:creationId xmlns:a16="http://schemas.microsoft.com/office/drawing/2014/main" id="{43376BC1-50C1-2C3D-7BCB-17275745CC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93" name="Rectangle 3273">
                    <a:extLst>
                      <a:ext uri="{FF2B5EF4-FFF2-40B4-BE49-F238E27FC236}">
                        <a16:creationId xmlns:a16="http://schemas.microsoft.com/office/drawing/2014/main" id="{5A68CF59-0237-7984-7D30-9BE7CB3B31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94" name="Rectangle 3274">
                    <a:extLst>
                      <a:ext uri="{FF2B5EF4-FFF2-40B4-BE49-F238E27FC236}">
                        <a16:creationId xmlns:a16="http://schemas.microsoft.com/office/drawing/2014/main" id="{71C63ED0-98C8-3B3D-6BF4-C7E80B3A3B9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95" name="Rectangle 3275">
                    <a:extLst>
                      <a:ext uri="{FF2B5EF4-FFF2-40B4-BE49-F238E27FC236}">
                        <a16:creationId xmlns:a16="http://schemas.microsoft.com/office/drawing/2014/main" id="{82AD8CD5-BABC-5A57-3773-7E3EDAC6DA9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3996" name="Group 3276">
                  <a:extLst>
                    <a:ext uri="{FF2B5EF4-FFF2-40B4-BE49-F238E27FC236}">
                      <a16:creationId xmlns:a16="http://schemas.microsoft.com/office/drawing/2014/main" id="{B54DBEAA-A580-FF34-B57C-BA1FDEBBB632}"/>
                    </a:ext>
                  </a:extLst>
                </p:cNvPr>
                <p:cNvGrpSpPr>
                  <a:grpSpLocks/>
                </p:cNvGrpSpPr>
                <p:nvPr/>
              </p:nvGrpSpPr>
              <p:grpSpPr bwMode="auto">
                <a:xfrm>
                  <a:off x="898" y="767"/>
                  <a:ext cx="435" cy="87"/>
                  <a:chOff x="1565" y="1434"/>
                  <a:chExt cx="3625" cy="725"/>
                </a:xfrm>
              </p:grpSpPr>
              <p:sp>
                <p:nvSpPr>
                  <p:cNvPr id="33997" name="Rectangle 3277">
                    <a:extLst>
                      <a:ext uri="{FF2B5EF4-FFF2-40B4-BE49-F238E27FC236}">
                        <a16:creationId xmlns:a16="http://schemas.microsoft.com/office/drawing/2014/main" id="{887EE726-2764-0D7C-C2A3-04A05E2295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98" name="Rectangle 3278">
                    <a:extLst>
                      <a:ext uri="{FF2B5EF4-FFF2-40B4-BE49-F238E27FC236}">
                        <a16:creationId xmlns:a16="http://schemas.microsoft.com/office/drawing/2014/main" id="{6991D196-42BB-B08A-2B60-8FCDB3DADA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999" name="Rectangle 3279">
                    <a:extLst>
                      <a:ext uri="{FF2B5EF4-FFF2-40B4-BE49-F238E27FC236}">
                        <a16:creationId xmlns:a16="http://schemas.microsoft.com/office/drawing/2014/main" id="{661142EB-2FA5-3A69-8142-C9383BC617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00" name="Rectangle 3280">
                    <a:extLst>
                      <a:ext uri="{FF2B5EF4-FFF2-40B4-BE49-F238E27FC236}">
                        <a16:creationId xmlns:a16="http://schemas.microsoft.com/office/drawing/2014/main" id="{C0DBE8DD-406D-7D90-72A9-68CBE16B8FE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01" name="Rectangle 3281">
                    <a:extLst>
                      <a:ext uri="{FF2B5EF4-FFF2-40B4-BE49-F238E27FC236}">
                        <a16:creationId xmlns:a16="http://schemas.microsoft.com/office/drawing/2014/main" id="{F7FB8A49-2DF5-C7BD-D8EC-CD13E856B7E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02" name="Group 3282">
                  <a:extLst>
                    <a:ext uri="{FF2B5EF4-FFF2-40B4-BE49-F238E27FC236}">
                      <a16:creationId xmlns:a16="http://schemas.microsoft.com/office/drawing/2014/main" id="{BF881335-525C-2FCB-A577-7594C90950C1}"/>
                    </a:ext>
                  </a:extLst>
                </p:cNvPr>
                <p:cNvGrpSpPr>
                  <a:grpSpLocks/>
                </p:cNvGrpSpPr>
                <p:nvPr/>
              </p:nvGrpSpPr>
              <p:grpSpPr bwMode="auto">
                <a:xfrm>
                  <a:off x="1333" y="767"/>
                  <a:ext cx="435" cy="87"/>
                  <a:chOff x="1565" y="1434"/>
                  <a:chExt cx="3625" cy="725"/>
                </a:xfrm>
              </p:grpSpPr>
              <p:sp>
                <p:nvSpPr>
                  <p:cNvPr id="34003" name="Rectangle 3283">
                    <a:extLst>
                      <a:ext uri="{FF2B5EF4-FFF2-40B4-BE49-F238E27FC236}">
                        <a16:creationId xmlns:a16="http://schemas.microsoft.com/office/drawing/2014/main" id="{614F1E32-EDA7-84C6-D4F1-8133A55BDB5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04" name="Rectangle 3284">
                    <a:extLst>
                      <a:ext uri="{FF2B5EF4-FFF2-40B4-BE49-F238E27FC236}">
                        <a16:creationId xmlns:a16="http://schemas.microsoft.com/office/drawing/2014/main" id="{81941B07-3EE1-EEC1-0544-38D03F1C77E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05" name="Rectangle 3285">
                    <a:extLst>
                      <a:ext uri="{FF2B5EF4-FFF2-40B4-BE49-F238E27FC236}">
                        <a16:creationId xmlns:a16="http://schemas.microsoft.com/office/drawing/2014/main" id="{BCB2E5F0-B447-4C99-F88A-97B5D4E4D47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06" name="Rectangle 3286">
                    <a:extLst>
                      <a:ext uri="{FF2B5EF4-FFF2-40B4-BE49-F238E27FC236}">
                        <a16:creationId xmlns:a16="http://schemas.microsoft.com/office/drawing/2014/main" id="{64F983A9-ED95-A109-21B8-AE441240C8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07" name="Rectangle 3287">
                    <a:extLst>
                      <a:ext uri="{FF2B5EF4-FFF2-40B4-BE49-F238E27FC236}">
                        <a16:creationId xmlns:a16="http://schemas.microsoft.com/office/drawing/2014/main" id="{4C4708AB-BE7D-1FB2-6B05-00CA519180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08" name="Group 3288">
                  <a:extLst>
                    <a:ext uri="{FF2B5EF4-FFF2-40B4-BE49-F238E27FC236}">
                      <a16:creationId xmlns:a16="http://schemas.microsoft.com/office/drawing/2014/main" id="{C1A8B2D7-9D95-794A-23E2-739DA891C933}"/>
                    </a:ext>
                  </a:extLst>
                </p:cNvPr>
                <p:cNvGrpSpPr>
                  <a:grpSpLocks/>
                </p:cNvGrpSpPr>
                <p:nvPr/>
              </p:nvGrpSpPr>
              <p:grpSpPr bwMode="auto">
                <a:xfrm>
                  <a:off x="898" y="854"/>
                  <a:ext cx="435" cy="87"/>
                  <a:chOff x="1565" y="1434"/>
                  <a:chExt cx="3625" cy="725"/>
                </a:xfrm>
              </p:grpSpPr>
              <p:sp>
                <p:nvSpPr>
                  <p:cNvPr id="34009" name="Rectangle 3289">
                    <a:extLst>
                      <a:ext uri="{FF2B5EF4-FFF2-40B4-BE49-F238E27FC236}">
                        <a16:creationId xmlns:a16="http://schemas.microsoft.com/office/drawing/2014/main" id="{37B20383-6FB1-4369-DAC0-EEB8B5A1DFD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0" name="Rectangle 3290">
                    <a:extLst>
                      <a:ext uri="{FF2B5EF4-FFF2-40B4-BE49-F238E27FC236}">
                        <a16:creationId xmlns:a16="http://schemas.microsoft.com/office/drawing/2014/main" id="{220CFF95-EBDE-703B-D55F-EE69AA7A851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1" name="Rectangle 3291">
                    <a:extLst>
                      <a:ext uri="{FF2B5EF4-FFF2-40B4-BE49-F238E27FC236}">
                        <a16:creationId xmlns:a16="http://schemas.microsoft.com/office/drawing/2014/main" id="{A4C12AB3-2EF7-E869-267D-703C31248D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2" name="Rectangle 3292">
                    <a:extLst>
                      <a:ext uri="{FF2B5EF4-FFF2-40B4-BE49-F238E27FC236}">
                        <a16:creationId xmlns:a16="http://schemas.microsoft.com/office/drawing/2014/main" id="{6C89E0B2-7DED-64E5-6DE7-C0A75F5F85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3" name="Rectangle 3293">
                    <a:extLst>
                      <a:ext uri="{FF2B5EF4-FFF2-40B4-BE49-F238E27FC236}">
                        <a16:creationId xmlns:a16="http://schemas.microsoft.com/office/drawing/2014/main" id="{341D0405-BB9D-D7FA-4F2D-900B5C4EE8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14" name="Group 3294">
                  <a:extLst>
                    <a:ext uri="{FF2B5EF4-FFF2-40B4-BE49-F238E27FC236}">
                      <a16:creationId xmlns:a16="http://schemas.microsoft.com/office/drawing/2014/main" id="{39C97370-31C2-E8B4-5B6D-4A23683CBC41}"/>
                    </a:ext>
                  </a:extLst>
                </p:cNvPr>
                <p:cNvGrpSpPr>
                  <a:grpSpLocks/>
                </p:cNvGrpSpPr>
                <p:nvPr/>
              </p:nvGrpSpPr>
              <p:grpSpPr bwMode="auto">
                <a:xfrm>
                  <a:off x="1333" y="854"/>
                  <a:ext cx="435" cy="87"/>
                  <a:chOff x="1565" y="1434"/>
                  <a:chExt cx="3625" cy="725"/>
                </a:xfrm>
              </p:grpSpPr>
              <p:sp>
                <p:nvSpPr>
                  <p:cNvPr id="34015" name="Rectangle 3295">
                    <a:extLst>
                      <a:ext uri="{FF2B5EF4-FFF2-40B4-BE49-F238E27FC236}">
                        <a16:creationId xmlns:a16="http://schemas.microsoft.com/office/drawing/2014/main" id="{1095AFAC-20E2-7028-206B-44782DB5EA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6" name="Rectangle 3296">
                    <a:extLst>
                      <a:ext uri="{FF2B5EF4-FFF2-40B4-BE49-F238E27FC236}">
                        <a16:creationId xmlns:a16="http://schemas.microsoft.com/office/drawing/2014/main" id="{B1744565-8F8A-6670-6F9C-9F4E0C3F11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7" name="Rectangle 3297">
                    <a:extLst>
                      <a:ext uri="{FF2B5EF4-FFF2-40B4-BE49-F238E27FC236}">
                        <a16:creationId xmlns:a16="http://schemas.microsoft.com/office/drawing/2014/main" id="{A88BB2D1-2277-DD97-B905-86B0D6A8F9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8" name="Rectangle 3298">
                    <a:extLst>
                      <a:ext uri="{FF2B5EF4-FFF2-40B4-BE49-F238E27FC236}">
                        <a16:creationId xmlns:a16="http://schemas.microsoft.com/office/drawing/2014/main" id="{F0278D8E-EB49-4430-8611-7EAAD5C4BA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19" name="Rectangle 3299">
                    <a:extLst>
                      <a:ext uri="{FF2B5EF4-FFF2-40B4-BE49-F238E27FC236}">
                        <a16:creationId xmlns:a16="http://schemas.microsoft.com/office/drawing/2014/main" id="{407D323C-C470-98BF-5C04-7E308119B75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20" name="Group 3300">
                  <a:extLst>
                    <a:ext uri="{FF2B5EF4-FFF2-40B4-BE49-F238E27FC236}">
                      <a16:creationId xmlns:a16="http://schemas.microsoft.com/office/drawing/2014/main" id="{C5A84795-AC8A-0F48-BFE8-EEA6ACFE1CCC}"/>
                    </a:ext>
                  </a:extLst>
                </p:cNvPr>
                <p:cNvGrpSpPr>
                  <a:grpSpLocks/>
                </p:cNvGrpSpPr>
                <p:nvPr/>
              </p:nvGrpSpPr>
              <p:grpSpPr bwMode="auto">
                <a:xfrm>
                  <a:off x="898" y="941"/>
                  <a:ext cx="435" cy="87"/>
                  <a:chOff x="1565" y="1434"/>
                  <a:chExt cx="3625" cy="725"/>
                </a:xfrm>
              </p:grpSpPr>
              <p:sp>
                <p:nvSpPr>
                  <p:cNvPr id="34021" name="Rectangle 3301">
                    <a:extLst>
                      <a:ext uri="{FF2B5EF4-FFF2-40B4-BE49-F238E27FC236}">
                        <a16:creationId xmlns:a16="http://schemas.microsoft.com/office/drawing/2014/main" id="{37C7236C-8418-77B1-75F9-7D88F3628B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22" name="Rectangle 3302">
                    <a:extLst>
                      <a:ext uri="{FF2B5EF4-FFF2-40B4-BE49-F238E27FC236}">
                        <a16:creationId xmlns:a16="http://schemas.microsoft.com/office/drawing/2014/main" id="{5538CD39-3B3B-C102-8753-851FA2DB79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23" name="Rectangle 3303">
                    <a:extLst>
                      <a:ext uri="{FF2B5EF4-FFF2-40B4-BE49-F238E27FC236}">
                        <a16:creationId xmlns:a16="http://schemas.microsoft.com/office/drawing/2014/main" id="{74C41F72-4123-F87C-98CB-3D8F9A140B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24" name="Rectangle 3304">
                    <a:extLst>
                      <a:ext uri="{FF2B5EF4-FFF2-40B4-BE49-F238E27FC236}">
                        <a16:creationId xmlns:a16="http://schemas.microsoft.com/office/drawing/2014/main" id="{0B13D82D-D30E-CD93-1543-4FBBE25E180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25" name="Rectangle 3305">
                    <a:extLst>
                      <a:ext uri="{FF2B5EF4-FFF2-40B4-BE49-F238E27FC236}">
                        <a16:creationId xmlns:a16="http://schemas.microsoft.com/office/drawing/2014/main" id="{73686950-EC8A-CA0F-3FFD-676C56561E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26" name="Group 3306">
                  <a:extLst>
                    <a:ext uri="{FF2B5EF4-FFF2-40B4-BE49-F238E27FC236}">
                      <a16:creationId xmlns:a16="http://schemas.microsoft.com/office/drawing/2014/main" id="{79253A63-A0BB-8C17-131A-199B03C72AB6}"/>
                    </a:ext>
                  </a:extLst>
                </p:cNvPr>
                <p:cNvGrpSpPr>
                  <a:grpSpLocks/>
                </p:cNvGrpSpPr>
                <p:nvPr/>
              </p:nvGrpSpPr>
              <p:grpSpPr bwMode="auto">
                <a:xfrm>
                  <a:off x="1333" y="941"/>
                  <a:ext cx="435" cy="87"/>
                  <a:chOff x="1565" y="1434"/>
                  <a:chExt cx="3625" cy="725"/>
                </a:xfrm>
              </p:grpSpPr>
              <p:sp>
                <p:nvSpPr>
                  <p:cNvPr id="34027" name="Rectangle 3307">
                    <a:extLst>
                      <a:ext uri="{FF2B5EF4-FFF2-40B4-BE49-F238E27FC236}">
                        <a16:creationId xmlns:a16="http://schemas.microsoft.com/office/drawing/2014/main" id="{BEA2C2C5-4E73-6898-4FDD-90AD3DDF80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28" name="Rectangle 3308">
                    <a:extLst>
                      <a:ext uri="{FF2B5EF4-FFF2-40B4-BE49-F238E27FC236}">
                        <a16:creationId xmlns:a16="http://schemas.microsoft.com/office/drawing/2014/main" id="{0B0BC5BA-EB9D-EC91-7D9C-9D3B9B3521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29" name="Rectangle 3309">
                    <a:extLst>
                      <a:ext uri="{FF2B5EF4-FFF2-40B4-BE49-F238E27FC236}">
                        <a16:creationId xmlns:a16="http://schemas.microsoft.com/office/drawing/2014/main" id="{E7D8DA1D-68F9-6D32-108A-40470EBBCCC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30" name="Rectangle 3310">
                    <a:extLst>
                      <a:ext uri="{FF2B5EF4-FFF2-40B4-BE49-F238E27FC236}">
                        <a16:creationId xmlns:a16="http://schemas.microsoft.com/office/drawing/2014/main" id="{4AC4A049-63B9-2DF7-FBB1-9B4BE0F27A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31" name="Rectangle 3311">
                    <a:extLst>
                      <a:ext uri="{FF2B5EF4-FFF2-40B4-BE49-F238E27FC236}">
                        <a16:creationId xmlns:a16="http://schemas.microsoft.com/office/drawing/2014/main" id="{AF23D2F9-E79F-D7BE-A17A-ADB528DDE2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32" name="Group 3312">
                  <a:extLst>
                    <a:ext uri="{FF2B5EF4-FFF2-40B4-BE49-F238E27FC236}">
                      <a16:creationId xmlns:a16="http://schemas.microsoft.com/office/drawing/2014/main" id="{EB46D991-EC9C-AB1B-8277-A12ACC38A0BD}"/>
                    </a:ext>
                  </a:extLst>
                </p:cNvPr>
                <p:cNvGrpSpPr>
                  <a:grpSpLocks/>
                </p:cNvGrpSpPr>
                <p:nvPr/>
              </p:nvGrpSpPr>
              <p:grpSpPr bwMode="auto">
                <a:xfrm>
                  <a:off x="898" y="1028"/>
                  <a:ext cx="435" cy="87"/>
                  <a:chOff x="1565" y="1434"/>
                  <a:chExt cx="3625" cy="725"/>
                </a:xfrm>
              </p:grpSpPr>
              <p:sp>
                <p:nvSpPr>
                  <p:cNvPr id="34033" name="Rectangle 3313">
                    <a:extLst>
                      <a:ext uri="{FF2B5EF4-FFF2-40B4-BE49-F238E27FC236}">
                        <a16:creationId xmlns:a16="http://schemas.microsoft.com/office/drawing/2014/main" id="{BB2C267A-A914-F3BF-F222-8C5BF96E2C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34" name="Rectangle 3314">
                    <a:extLst>
                      <a:ext uri="{FF2B5EF4-FFF2-40B4-BE49-F238E27FC236}">
                        <a16:creationId xmlns:a16="http://schemas.microsoft.com/office/drawing/2014/main" id="{E706D373-7D16-45BE-1E9B-8BF0FEE018A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35" name="Rectangle 3315">
                    <a:extLst>
                      <a:ext uri="{FF2B5EF4-FFF2-40B4-BE49-F238E27FC236}">
                        <a16:creationId xmlns:a16="http://schemas.microsoft.com/office/drawing/2014/main" id="{7E83816B-557B-E3B0-B8AA-3E748DB271A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36" name="Rectangle 3316">
                    <a:extLst>
                      <a:ext uri="{FF2B5EF4-FFF2-40B4-BE49-F238E27FC236}">
                        <a16:creationId xmlns:a16="http://schemas.microsoft.com/office/drawing/2014/main" id="{C7527304-291C-E37C-1BEF-35085897A8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37" name="Rectangle 3317">
                    <a:extLst>
                      <a:ext uri="{FF2B5EF4-FFF2-40B4-BE49-F238E27FC236}">
                        <a16:creationId xmlns:a16="http://schemas.microsoft.com/office/drawing/2014/main" id="{790746C1-8B4B-7A1D-54A9-62BE4FFF55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38" name="Group 3318">
                  <a:extLst>
                    <a:ext uri="{FF2B5EF4-FFF2-40B4-BE49-F238E27FC236}">
                      <a16:creationId xmlns:a16="http://schemas.microsoft.com/office/drawing/2014/main" id="{583AC699-6146-95FA-2DFD-7B5405FE243A}"/>
                    </a:ext>
                  </a:extLst>
                </p:cNvPr>
                <p:cNvGrpSpPr>
                  <a:grpSpLocks/>
                </p:cNvGrpSpPr>
                <p:nvPr/>
              </p:nvGrpSpPr>
              <p:grpSpPr bwMode="auto">
                <a:xfrm>
                  <a:off x="1333" y="1028"/>
                  <a:ext cx="435" cy="87"/>
                  <a:chOff x="1565" y="1434"/>
                  <a:chExt cx="3625" cy="725"/>
                </a:xfrm>
              </p:grpSpPr>
              <p:sp>
                <p:nvSpPr>
                  <p:cNvPr id="34039" name="Rectangle 3319">
                    <a:extLst>
                      <a:ext uri="{FF2B5EF4-FFF2-40B4-BE49-F238E27FC236}">
                        <a16:creationId xmlns:a16="http://schemas.microsoft.com/office/drawing/2014/main" id="{2F0EC5CA-0332-7BBC-FFE0-ABF0344F4B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0" name="Rectangle 3320">
                    <a:extLst>
                      <a:ext uri="{FF2B5EF4-FFF2-40B4-BE49-F238E27FC236}">
                        <a16:creationId xmlns:a16="http://schemas.microsoft.com/office/drawing/2014/main" id="{936A8093-47A0-2CF4-3A40-69BD440F71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1" name="Rectangle 3321">
                    <a:extLst>
                      <a:ext uri="{FF2B5EF4-FFF2-40B4-BE49-F238E27FC236}">
                        <a16:creationId xmlns:a16="http://schemas.microsoft.com/office/drawing/2014/main" id="{268822ED-C028-D771-0511-79650A8097A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2" name="Rectangle 3322">
                    <a:extLst>
                      <a:ext uri="{FF2B5EF4-FFF2-40B4-BE49-F238E27FC236}">
                        <a16:creationId xmlns:a16="http://schemas.microsoft.com/office/drawing/2014/main" id="{10EA23E3-743E-2F1C-7118-3EA365AB09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3" name="Rectangle 3323">
                    <a:extLst>
                      <a:ext uri="{FF2B5EF4-FFF2-40B4-BE49-F238E27FC236}">
                        <a16:creationId xmlns:a16="http://schemas.microsoft.com/office/drawing/2014/main" id="{4781F37F-8095-4832-0D71-F1B83EEAA40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44" name="Group 3324">
                  <a:extLst>
                    <a:ext uri="{FF2B5EF4-FFF2-40B4-BE49-F238E27FC236}">
                      <a16:creationId xmlns:a16="http://schemas.microsoft.com/office/drawing/2014/main" id="{428C13D7-9C50-606B-504C-A7285BB7BF40}"/>
                    </a:ext>
                  </a:extLst>
                </p:cNvPr>
                <p:cNvGrpSpPr>
                  <a:grpSpLocks/>
                </p:cNvGrpSpPr>
                <p:nvPr/>
              </p:nvGrpSpPr>
              <p:grpSpPr bwMode="auto">
                <a:xfrm>
                  <a:off x="898" y="1115"/>
                  <a:ext cx="435" cy="87"/>
                  <a:chOff x="1565" y="1434"/>
                  <a:chExt cx="3625" cy="725"/>
                </a:xfrm>
              </p:grpSpPr>
              <p:sp>
                <p:nvSpPr>
                  <p:cNvPr id="34045" name="Rectangle 3325">
                    <a:extLst>
                      <a:ext uri="{FF2B5EF4-FFF2-40B4-BE49-F238E27FC236}">
                        <a16:creationId xmlns:a16="http://schemas.microsoft.com/office/drawing/2014/main" id="{EE782422-75E1-5074-63B3-380B8E06D1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6" name="Rectangle 3326">
                    <a:extLst>
                      <a:ext uri="{FF2B5EF4-FFF2-40B4-BE49-F238E27FC236}">
                        <a16:creationId xmlns:a16="http://schemas.microsoft.com/office/drawing/2014/main" id="{8AE6F0F2-EB5D-9497-D06B-C190648BE6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7" name="Rectangle 3327">
                    <a:extLst>
                      <a:ext uri="{FF2B5EF4-FFF2-40B4-BE49-F238E27FC236}">
                        <a16:creationId xmlns:a16="http://schemas.microsoft.com/office/drawing/2014/main" id="{AF448AD6-5620-0CA6-CD95-3260B6012C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8" name="Rectangle 3328">
                    <a:extLst>
                      <a:ext uri="{FF2B5EF4-FFF2-40B4-BE49-F238E27FC236}">
                        <a16:creationId xmlns:a16="http://schemas.microsoft.com/office/drawing/2014/main" id="{77570740-4249-1710-22EA-355C6F7878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49" name="Rectangle 3329">
                    <a:extLst>
                      <a:ext uri="{FF2B5EF4-FFF2-40B4-BE49-F238E27FC236}">
                        <a16:creationId xmlns:a16="http://schemas.microsoft.com/office/drawing/2014/main" id="{6AB51DAE-7B36-C8E0-C3FF-8236B79F27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50" name="Group 3330">
                  <a:extLst>
                    <a:ext uri="{FF2B5EF4-FFF2-40B4-BE49-F238E27FC236}">
                      <a16:creationId xmlns:a16="http://schemas.microsoft.com/office/drawing/2014/main" id="{6B2FC83C-A392-971F-3AFF-577F59065BD6}"/>
                    </a:ext>
                  </a:extLst>
                </p:cNvPr>
                <p:cNvGrpSpPr>
                  <a:grpSpLocks/>
                </p:cNvGrpSpPr>
                <p:nvPr/>
              </p:nvGrpSpPr>
              <p:grpSpPr bwMode="auto">
                <a:xfrm>
                  <a:off x="1333" y="1115"/>
                  <a:ext cx="435" cy="87"/>
                  <a:chOff x="1565" y="1434"/>
                  <a:chExt cx="3625" cy="725"/>
                </a:xfrm>
              </p:grpSpPr>
              <p:sp>
                <p:nvSpPr>
                  <p:cNvPr id="34051" name="Rectangle 3331">
                    <a:extLst>
                      <a:ext uri="{FF2B5EF4-FFF2-40B4-BE49-F238E27FC236}">
                        <a16:creationId xmlns:a16="http://schemas.microsoft.com/office/drawing/2014/main" id="{5D383BA7-5C1D-CE24-6931-BE633E7631C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52" name="Rectangle 3332">
                    <a:extLst>
                      <a:ext uri="{FF2B5EF4-FFF2-40B4-BE49-F238E27FC236}">
                        <a16:creationId xmlns:a16="http://schemas.microsoft.com/office/drawing/2014/main" id="{D401CA6E-5E82-E212-DA29-1549CB16C8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53" name="Rectangle 3333">
                    <a:extLst>
                      <a:ext uri="{FF2B5EF4-FFF2-40B4-BE49-F238E27FC236}">
                        <a16:creationId xmlns:a16="http://schemas.microsoft.com/office/drawing/2014/main" id="{0B8779CE-75E5-A871-AFD3-122CF6A85F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54" name="Rectangle 3334">
                    <a:extLst>
                      <a:ext uri="{FF2B5EF4-FFF2-40B4-BE49-F238E27FC236}">
                        <a16:creationId xmlns:a16="http://schemas.microsoft.com/office/drawing/2014/main" id="{B3B98A17-F35B-FBC9-6754-EA8B398551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55" name="Rectangle 3335">
                    <a:extLst>
                      <a:ext uri="{FF2B5EF4-FFF2-40B4-BE49-F238E27FC236}">
                        <a16:creationId xmlns:a16="http://schemas.microsoft.com/office/drawing/2014/main" id="{12F4F884-096D-0215-8A85-8089818F8E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56" name="Group 3336">
                  <a:extLst>
                    <a:ext uri="{FF2B5EF4-FFF2-40B4-BE49-F238E27FC236}">
                      <a16:creationId xmlns:a16="http://schemas.microsoft.com/office/drawing/2014/main" id="{356A89F8-CBDB-8A84-314B-E0F03908AE71}"/>
                    </a:ext>
                  </a:extLst>
                </p:cNvPr>
                <p:cNvGrpSpPr>
                  <a:grpSpLocks/>
                </p:cNvGrpSpPr>
                <p:nvPr/>
              </p:nvGrpSpPr>
              <p:grpSpPr bwMode="auto">
                <a:xfrm>
                  <a:off x="898" y="1202"/>
                  <a:ext cx="435" cy="87"/>
                  <a:chOff x="1565" y="1434"/>
                  <a:chExt cx="3625" cy="725"/>
                </a:xfrm>
              </p:grpSpPr>
              <p:sp>
                <p:nvSpPr>
                  <p:cNvPr id="34057" name="Rectangle 3337">
                    <a:extLst>
                      <a:ext uri="{FF2B5EF4-FFF2-40B4-BE49-F238E27FC236}">
                        <a16:creationId xmlns:a16="http://schemas.microsoft.com/office/drawing/2014/main" id="{F923FBC6-2744-F57A-7B00-C73A9DB4D1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58" name="Rectangle 3338">
                    <a:extLst>
                      <a:ext uri="{FF2B5EF4-FFF2-40B4-BE49-F238E27FC236}">
                        <a16:creationId xmlns:a16="http://schemas.microsoft.com/office/drawing/2014/main" id="{D7463C10-CE4C-3384-C447-F9E41B2309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59" name="Rectangle 3339">
                    <a:extLst>
                      <a:ext uri="{FF2B5EF4-FFF2-40B4-BE49-F238E27FC236}">
                        <a16:creationId xmlns:a16="http://schemas.microsoft.com/office/drawing/2014/main" id="{C27D49ED-DAC4-D800-0CB2-B9A1CF74F1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60" name="Rectangle 3340">
                    <a:extLst>
                      <a:ext uri="{FF2B5EF4-FFF2-40B4-BE49-F238E27FC236}">
                        <a16:creationId xmlns:a16="http://schemas.microsoft.com/office/drawing/2014/main" id="{A3A469DD-916B-F034-5B39-966BB046F08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61" name="Rectangle 3341">
                    <a:extLst>
                      <a:ext uri="{FF2B5EF4-FFF2-40B4-BE49-F238E27FC236}">
                        <a16:creationId xmlns:a16="http://schemas.microsoft.com/office/drawing/2014/main" id="{CCCF2D11-84C0-9351-D874-2D774A7688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62" name="Group 3342">
                  <a:extLst>
                    <a:ext uri="{FF2B5EF4-FFF2-40B4-BE49-F238E27FC236}">
                      <a16:creationId xmlns:a16="http://schemas.microsoft.com/office/drawing/2014/main" id="{FE1DD81C-5475-EDAE-ED26-FCAC14B5AD9F}"/>
                    </a:ext>
                  </a:extLst>
                </p:cNvPr>
                <p:cNvGrpSpPr>
                  <a:grpSpLocks/>
                </p:cNvGrpSpPr>
                <p:nvPr/>
              </p:nvGrpSpPr>
              <p:grpSpPr bwMode="auto">
                <a:xfrm>
                  <a:off x="1333" y="1202"/>
                  <a:ext cx="435" cy="87"/>
                  <a:chOff x="1565" y="1434"/>
                  <a:chExt cx="3625" cy="725"/>
                </a:xfrm>
              </p:grpSpPr>
              <p:sp>
                <p:nvSpPr>
                  <p:cNvPr id="34063" name="Rectangle 3343">
                    <a:extLst>
                      <a:ext uri="{FF2B5EF4-FFF2-40B4-BE49-F238E27FC236}">
                        <a16:creationId xmlns:a16="http://schemas.microsoft.com/office/drawing/2014/main" id="{3C844E8D-2684-2A39-2A9C-D0D24F90732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64" name="Rectangle 3344">
                    <a:extLst>
                      <a:ext uri="{FF2B5EF4-FFF2-40B4-BE49-F238E27FC236}">
                        <a16:creationId xmlns:a16="http://schemas.microsoft.com/office/drawing/2014/main" id="{4CAB24F2-FD8C-021E-86EB-186B7D820D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65" name="Rectangle 3345">
                    <a:extLst>
                      <a:ext uri="{FF2B5EF4-FFF2-40B4-BE49-F238E27FC236}">
                        <a16:creationId xmlns:a16="http://schemas.microsoft.com/office/drawing/2014/main" id="{1B995D8E-7D0F-A20D-7D29-463FA8B59B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66" name="Rectangle 3346">
                    <a:extLst>
                      <a:ext uri="{FF2B5EF4-FFF2-40B4-BE49-F238E27FC236}">
                        <a16:creationId xmlns:a16="http://schemas.microsoft.com/office/drawing/2014/main" id="{C1CF5359-757F-CE5B-E1D7-BD6C352E64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67" name="Rectangle 3347">
                    <a:extLst>
                      <a:ext uri="{FF2B5EF4-FFF2-40B4-BE49-F238E27FC236}">
                        <a16:creationId xmlns:a16="http://schemas.microsoft.com/office/drawing/2014/main" id="{44C37287-5552-B0B9-6583-E45A74C031F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68" name="Group 3348">
                  <a:extLst>
                    <a:ext uri="{FF2B5EF4-FFF2-40B4-BE49-F238E27FC236}">
                      <a16:creationId xmlns:a16="http://schemas.microsoft.com/office/drawing/2014/main" id="{7C93B5D9-C48A-D3C8-0369-3FD7B0EB77D1}"/>
                    </a:ext>
                  </a:extLst>
                </p:cNvPr>
                <p:cNvGrpSpPr>
                  <a:grpSpLocks/>
                </p:cNvGrpSpPr>
                <p:nvPr/>
              </p:nvGrpSpPr>
              <p:grpSpPr bwMode="auto">
                <a:xfrm>
                  <a:off x="898" y="1289"/>
                  <a:ext cx="435" cy="87"/>
                  <a:chOff x="1565" y="1434"/>
                  <a:chExt cx="3625" cy="725"/>
                </a:xfrm>
              </p:grpSpPr>
              <p:sp>
                <p:nvSpPr>
                  <p:cNvPr id="34069" name="Rectangle 3349">
                    <a:extLst>
                      <a:ext uri="{FF2B5EF4-FFF2-40B4-BE49-F238E27FC236}">
                        <a16:creationId xmlns:a16="http://schemas.microsoft.com/office/drawing/2014/main" id="{241BCE2E-26AF-E20D-FDC9-00F13D3735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0" name="Rectangle 3350">
                    <a:extLst>
                      <a:ext uri="{FF2B5EF4-FFF2-40B4-BE49-F238E27FC236}">
                        <a16:creationId xmlns:a16="http://schemas.microsoft.com/office/drawing/2014/main" id="{0FE1D5F8-02BC-6B09-5C35-7442A1FC8A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1" name="Rectangle 3351">
                    <a:extLst>
                      <a:ext uri="{FF2B5EF4-FFF2-40B4-BE49-F238E27FC236}">
                        <a16:creationId xmlns:a16="http://schemas.microsoft.com/office/drawing/2014/main" id="{286576F8-2A8A-C422-7157-A079C07CE5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2" name="Rectangle 3352">
                    <a:extLst>
                      <a:ext uri="{FF2B5EF4-FFF2-40B4-BE49-F238E27FC236}">
                        <a16:creationId xmlns:a16="http://schemas.microsoft.com/office/drawing/2014/main" id="{BF07283A-9103-4E8F-0852-F78C6EF8285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3" name="Rectangle 3353">
                    <a:extLst>
                      <a:ext uri="{FF2B5EF4-FFF2-40B4-BE49-F238E27FC236}">
                        <a16:creationId xmlns:a16="http://schemas.microsoft.com/office/drawing/2014/main" id="{4D336C8D-72D5-506F-3425-2196BAAC565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74" name="Group 3354">
                  <a:extLst>
                    <a:ext uri="{FF2B5EF4-FFF2-40B4-BE49-F238E27FC236}">
                      <a16:creationId xmlns:a16="http://schemas.microsoft.com/office/drawing/2014/main" id="{0C3AA789-7CF2-5F8B-AC68-0266D61D5D7D}"/>
                    </a:ext>
                  </a:extLst>
                </p:cNvPr>
                <p:cNvGrpSpPr>
                  <a:grpSpLocks/>
                </p:cNvGrpSpPr>
                <p:nvPr/>
              </p:nvGrpSpPr>
              <p:grpSpPr bwMode="auto">
                <a:xfrm>
                  <a:off x="1333" y="1289"/>
                  <a:ext cx="435" cy="87"/>
                  <a:chOff x="1565" y="1434"/>
                  <a:chExt cx="3625" cy="725"/>
                </a:xfrm>
              </p:grpSpPr>
              <p:sp>
                <p:nvSpPr>
                  <p:cNvPr id="34075" name="Rectangle 3355">
                    <a:extLst>
                      <a:ext uri="{FF2B5EF4-FFF2-40B4-BE49-F238E27FC236}">
                        <a16:creationId xmlns:a16="http://schemas.microsoft.com/office/drawing/2014/main" id="{6D97B2F1-F798-538D-A91A-271E8AD79F3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6" name="Rectangle 3356">
                    <a:extLst>
                      <a:ext uri="{FF2B5EF4-FFF2-40B4-BE49-F238E27FC236}">
                        <a16:creationId xmlns:a16="http://schemas.microsoft.com/office/drawing/2014/main" id="{74E54A0D-85BC-126E-E7C3-38FF89C0F0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7" name="Rectangle 3357">
                    <a:extLst>
                      <a:ext uri="{FF2B5EF4-FFF2-40B4-BE49-F238E27FC236}">
                        <a16:creationId xmlns:a16="http://schemas.microsoft.com/office/drawing/2014/main" id="{3A3A2473-2E24-FF30-1789-F822ECEBDE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8" name="Rectangle 3358">
                    <a:extLst>
                      <a:ext uri="{FF2B5EF4-FFF2-40B4-BE49-F238E27FC236}">
                        <a16:creationId xmlns:a16="http://schemas.microsoft.com/office/drawing/2014/main" id="{FA281236-18F8-65F3-BC2A-933C4BDDF8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79" name="Rectangle 3359">
                    <a:extLst>
                      <a:ext uri="{FF2B5EF4-FFF2-40B4-BE49-F238E27FC236}">
                        <a16:creationId xmlns:a16="http://schemas.microsoft.com/office/drawing/2014/main" id="{B7AE52EB-2973-DE28-5670-817BACB585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80" name="Group 3360">
                  <a:extLst>
                    <a:ext uri="{FF2B5EF4-FFF2-40B4-BE49-F238E27FC236}">
                      <a16:creationId xmlns:a16="http://schemas.microsoft.com/office/drawing/2014/main" id="{B9FB71B6-5A1D-6D3F-CECF-4452656DF650}"/>
                    </a:ext>
                  </a:extLst>
                </p:cNvPr>
                <p:cNvGrpSpPr>
                  <a:grpSpLocks/>
                </p:cNvGrpSpPr>
                <p:nvPr/>
              </p:nvGrpSpPr>
              <p:grpSpPr bwMode="auto">
                <a:xfrm>
                  <a:off x="898" y="1376"/>
                  <a:ext cx="435" cy="87"/>
                  <a:chOff x="1565" y="1434"/>
                  <a:chExt cx="3625" cy="725"/>
                </a:xfrm>
              </p:grpSpPr>
              <p:sp>
                <p:nvSpPr>
                  <p:cNvPr id="34081" name="Rectangle 3361">
                    <a:extLst>
                      <a:ext uri="{FF2B5EF4-FFF2-40B4-BE49-F238E27FC236}">
                        <a16:creationId xmlns:a16="http://schemas.microsoft.com/office/drawing/2014/main" id="{34FFBE7B-DC0C-E886-E4E0-CDE5C91770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82" name="Rectangle 3362">
                    <a:extLst>
                      <a:ext uri="{FF2B5EF4-FFF2-40B4-BE49-F238E27FC236}">
                        <a16:creationId xmlns:a16="http://schemas.microsoft.com/office/drawing/2014/main" id="{409D1FE7-EA9F-371E-B984-7E3DBD659C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83" name="Rectangle 3363">
                    <a:extLst>
                      <a:ext uri="{FF2B5EF4-FFF2-40B4-BE49-F238E27FC236}">
                        <a16:creationId xmlns:a16="http://schemas.microsoft.com/office/drawing/2014/main" id="{33112C5E-A599-68F2-08F0-548B5413FF5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84" name="Rectangle 3364">
                    <a:extLst>
                      <a:ext uri="{FF2B5EF4-FFF2-40B4-BE49-F238E27FC236}">
                        <a16:creationId xmlns:a16="http://schemas.microsoft.com/office/drawing/2014/main" id="{B1FF7387-7EA7-7055-C5F5-133F9B5EC5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85" name="Rectangle 3365">
                    <a:extLst>
                      <a:ext uri="{FF2B5EF4-FFF2-40B4-BE49-F238E27FC236}">
                        <a16:creationId xmlns:a16="http://schemas.microsoft.com/office/drawing/2014/main" id="{2C6BB860-6DF3-21AE-E042-C165A2F4D5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86" name="Group 3366">
                  <a:extLst>
                    <a:ext uri="{FF2B5EF4-FFF2-40B4-BE49-F238E27FC236}">
                      <a16:creationId xmlns:a16="http://schemas.microsoft.com/office/drawing/2014/main" id="{8964CF75-A66B-F637-EC96-3D1EB24BA5EC}"/>
                    </a:ext>
                  </a:extLst>
                </p:cNvPr>
                <p:cNvGrpSpPr>
                  <a:grpSpLocks/>
                </p:cNvGrpSpPr>
                <p:nvPr/>
              </p:nvGrpSpPr>
              <p:grpSpPr bwMode="auto">
                <a:xfrm>
                  <a:off x="1333" y="1376"/>
                  <a:ext cx="435" cy="87"/>
                  <a:chOff x="1565" y="1434"/>
                  <a:chExt cx="3625" cy="725"/>
                </a:xfrm>
              </p:grpSpPr>
              <p:sp>
                <p:nvSpPr>
                  <p:cNvPr id="34087" name="Rectangle 3367">
                    <a:extLst>
                      <a:ext uri="{FF2B5EF4-FFF2-40B4-BE49-F238E27FC236}">
                        <a16:creationId xmlns:a16="http://schemas.microsoft.com/office/drawing/2014/main" id="{529375EA-C657-9DFD-998E-CF10B1BEAF7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88" name="Rectangle 3368">
                    <a:extLst>
                      <a:ext uri="{FF2B5EF4-FFF2-40B4-BE49-F238E27FC236}">
                        <a16:creationId xmlns:a16="http://schemas.microsoft.com/office/drawing/2014/main" id="{FBEFE88F-1C5B-0745-4657-122E6364E1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89" name="Rectangle 3369">
                    <a:extLst>
                      <a:ext uri="{FF2B5EF4-FFF2-40B4-BE49-F238E27FC236}">
                        <a16:creationId xmlns:a16="http://schemas.microsoft.com/office/drawing/2014/main" id="{E14D91B3-3B19-BC7E-3A95-16C20855A26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90" name="Rectangle 3370">
                    <a:extLst>
                      <a:ext uri="{FF2B5EF4-FFF2-40B4-BE49-F238E27FC236}">
                        <a16:creationId xmlns:a16="http://schemas.microsoft.com/office/drawing/2014/main" id="{B7E6644B-1221-F1A3-40D1-E70693832A0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91" name="Rectangle 3371">
                    <a:extLst>
                      <a:ext uri="{FF2B5EF4-FFF2-40B4-BE49-F238E27FC236}">
                        <a16:creationId xmlns:a16="http://schemas.microsoft.com/office/drawing/2014/main" id="{576D7237-00CC-682E-6A39-DAF40D8ED7A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4092" name="Rectangle 3372">
                <a:extLst>
                  <a:ext uri="{FF2B5EF4-FFF2-40B4-BE49-F238E27FC236}">
                    <a16:creationId xmlns:a16="http://schemas.microsoft.com/office/drawing/2014/main" id="{A59B9F8F-424A-41D8-1734-B1667C584A1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093" name="Group 3373">
              <a:extLst>
                <a:ext uri="{FF2B5EF4-FFF2-40B4-BE49-F238E27FC236}">
                  <a16:creationId xmlns:a16="http://schemas.microsoft.com/office/drawing/2014/main" id="{13093ECC-5BCE-9316-62BD-274FC0F9933A}"/>
                </a:ext>
              </a:extLst>
            </p:cNvPr>
            <p:cNvGrpSpPr>
              <a:grpSpLocks/>
            </p:cNvGrpSpPr>
            <p:nvPr/>
          </p:nvGrpSpPr>
          <p:grpSpPr bwMode="auto">
            <a:xfrm>
              <a:off x="2228" y="475"/>
              <a:ext cx="682" cy="682"/>
              <a:chOff x="898" y="593"/>
              <a:chExt cx="870" cy="870"/>
            </a:xfrm>
          </p:grpSpPr>
          <p:grpSp>
            <p:nvGrpSpPr>
              <p:cNvPr id="34094" name="Group 3374">
                <a:extLst>
                  <a:ext uri="{FF2B5EF4-FFF2-40B4-BE49-F238E27FC236}">
                    <a16:creationId xmlns:a16="http://schemas.microsoft.com/office/drawing/2014/main" id="{4898A770-92A8-889D-558F-F8BF75C9F7FD}"/>
                  </a:ext>
                </a:extLst>
              </p:cNvPr>
              <p:cNvGrpSpPr>
                <a:grpSpLocks/>
              </p:cNvGrpSpPr>
              <p:nvPr/>
            </p:nvGrpSpPr>
            <p:grpSpPr bwMode="auto">
              <a:xfrm>
                <a:off x="898" y="593"/>
                <a:ext cx="870" cy="870"/>
                <a:chOff x="898" y="593"/>
                <a:chExt cx="870" cy="870"/>
              </a:xfrm>
            </p:grpSpPr>
            <p:grpSp>
              <p:nvGrpSpPr>
                <p:cNvPr id="34095" name="Group 3375">
                  <a:extLst>
                    <a:ext uri="{FF2B5EF4-FFF2-40B4-BE49-F238E27FC236}">
                      <a16:creationId xmlns:a16="http://schemas.microsoft.com/office/drawing/2014/main" id="{DE1DC7C8-4F6E-06BC-1667-0B63C270BF08}"/>
                    </a:ext>
                  </a:extLst>
                </p:cNvPr>
                <p:cNvGrpSpPr>
                  <a:grpSpLocks/>
                </p:cNvGrpSpPr>
                <p:nvPr/>
              </p:nvGrpSpPr>
              <p:grpSpPr bwMode="auto">
                <a:xfrm>
                  <a:off x="898" y="593"/>
                  <a:ext cx="435" cy="87"/>
                  <a:chOff x="1565" y="1434"/>
                  <a:chExt cx="3625" cy="725"/>
                </a:xfrm>
              </p:grpSpPr>
              <p:sp>
                <p:nvSpPr>
                  <p:cNvPr id="34096" name="Rectangle 3376">
                    <a:extLst>
                      <a:ext uri="{FF2B5EF4-FFF2-40B4-BE49-F238E27FC236}">
                        <a16:creationId xmlns:a16="http://schemas.microsoft.com/office/drawing/2014/main" id="{66479DB4-2566-FBA4-1E0A-4F7013DEEA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97" name="Rectangle 3377">
                    <a:extLst>
                      <a:ext uri="{FF2B5EF4-FFF2-40B4-BE49-F238E27FC236}">
                        <a16:creationId xmlns:a16="http://schemas.microsoft.com/office/drawing/2014/main" id="{F67AB6E2-2EF7-B5F3-64F8-06307466A6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98" name="Rectangle 3378">
                    <a:extLst>
                      <a:ext uri="{FF2B5EF4-FFF2-40B4-BE49-F238E27FC236}">
                        <a16:creationId xmlns:a16="http://schemas.microsoft.com/office/drawing/2014/main" id="{B8216E2C-6FCB-6F83-1C2C-B5E30F10AA8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099" name="Rectangle 3379">
                    <a:extLst>
                      <a:ext uri="{FF2B5EF4-FFF2-40B4-BE49-F238E27FC236}">
                        <a16:creationId xmlns:a16="http://schemas.microsoft.com/office/drawing/2014/main" id="{4CC93243-8E87-1516-3949-6B9A2B503F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00" name="Rectangle 3380">
                    <a:extLst>
                      <a:ext uri="{FF2B5EF4-FFF2-40B4-BE49-F238E27FC236}">
                        <a16:creationId xmlns:a16="http://schemas.microsoft.com/office/drawing/2014/main" id="{3C4E7B24-91A4-E126-FB7E-0E52AF590D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01" name="Group 3381">
                  <a:extLst>
                    <a:ext uri="{FF2B5EF4-FFF2-40B4-BE49-F238E27FC236}">
                      <a16:creationId xmlns:a16="http://schemas.microsoft.com/office/drawing/2014/main" id="{988C578D-3620-12B6-3629-8C3D94E03DF0}"/>
                    </a:ext>
                  </a:extLst>
                </p:cNvPr>
                <p:cNvGrpSpPr>
                  <a:grpSpLocks/>
                </p:cNvGrpSpPr>
                <p:nvPr/>
              </p:nvGrpSpPr>
              <p:grpSpPr bwMode="auto">
                <a:xfrm>
                  <a:off x="1333" y="593"/>
                  <a:ext cx="435" cy="87"/>
                  <a:chOff x="1565" y="1434"/>
                  <a:chExt cx="3625" cy="725"/>
                </a:xfrm>
              </p:grpSpPr>
              <p:sp>
                <p:nvSpPr>
                  <p:cNvPr id="34102" name="Rectangle 3382">
                    <a:extLst>
                      <a:ext uri="{FF2B5EF4-FFF2-40B4-BE49-F238E27FC236}">
                        <a16:creationId xmlns:a16="http://schemas.microsoft.com/office/drawing/2014/main" id="{F549BDC2-01B2-A80F-1A7E-3DDF83B9829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03" name="Rectangle 3383">
                    <a:extLst>
                      <a:ext uri="{FF2B5EF4-FFF2-40B4-BE49-F238E27FC236}">
                        <a16:creationId xmlns:a16="http://schemas.microsoft.com/office/drawing/2014/main" id="{8CEB4788-A9A7-BDCD-EEA8-9CCE9ED8B7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04" name="Rectangle 3384">
                    <a:extLst>
                      <a:ext uri="{FF2B5EF4-FFF2-40B4-BE49-F238E27FC236}">
                        <a16:creationId xmlns:a16="http://schemas.microsoft.com/office/drawing/2014/main" id="{C3D7CB6B-69D3-318D-0DEB-710ADE4121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05" name="Rectangle 3385">
                    <a:extLst>
                      <a:ext uri="{FF2B5EF4-FFF2-40B4-BE49-F238E27FC236}">
                        <a16:creationId xmlns:a16="http://schemas.microsoft.com/office/drawing/2014/main" id="{C0137C41-1885-8CCB-4165-D5A3705970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06" name="Rectangle 3386">
                    <a:extLst>
                      <a:ext uri="{FF2B5EF4-FFF2-40B4-BE49-F238E27FC236}">
                        <a16:creationId xmlns:a16="http://schemas.microsoft.com/office/drawing/2014/main" id="{97CC41D0-00A1-BD1F-7BFF-03250F16959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07" name="Group 3387">
                  <a:extLst>
                    <a:ext uri="{FF2B5EF4-FFF2-40B4-BE49-F238E27FC236}">
                      <a16:creationId xmlns:a16="http://schemas.microsoft.com/office/drawing/2014/main" id="{C346F1DD-8F8F-3D83-FACD-241C296BF430}"/>
                    </a:ext>
                  </a:extLst>
                </p:cNvPr>
                <p:cNvGrpSpPr>
                  <a:grpSpLocks/>
                </p:cNvGrpSpPr>
                <p:nvPr/>
              </p:nvGrpSpPr>
              <p:grpSpPr bwMode="auto">
                <a:xfrm>
                  <a:off x="898" y="680"/>
                  <a:ext cx="435" cy="87"/>
                  <a:chOff x="1565" y="1434"/>
                  <a:chExt cx="3625" cy="725"/>
                </a:xfrm>
              </p:grpSpPr>
              <p:sp>
                <p:nvSpPr>
                  <p:cNvPr id="34108" name="Rectangle 3388">
                    <a:extLst>
                      <a:ext uri="{FF2B5EF4-FFF2-40B4-BE49-F238E27FC236}">
                        <a16:creationId xmlns:a16="http://schemas.microsoft.com/office/drawing/2014/main" id="{3677AC05-3064-E8EC-0942-F92BBB9C5B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09" name="Rectangle 3389">
                    <a:extLst>
                      <a:ext uri="{FF2B5EF4-FFF2-40B4-BE49-F238E27FC236}">
                        <a16:creationId xmlns:a16="http://schemas.microsoft.com/office/drawing/2014/main" id="{3B35DAF6-3744-DDFC-E384-2094F56BAD4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10" name="Rectangle 3390">
                    <a:extLst>
                      <a:ext uri="{FF2B5EF4-FFF2-40B4-BE49-F238E27FC236}">
                        <a16:creationId xmlns:a16="http://schemas.microsoft.com/office/drawing/2014/main" id="{AAD72E84-662D-9120-4F1A-E89D3E6602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11" name="Rectangle 3391">
                    <a:extLst>
                      <a:ext uri="{FF2B5EF4-FFF2-40B4-BE49-F238E27FC236}">
                        <a16:creationId xmlns:a16="http://schemas.microsoft.com/office/drawing/2014/main" id="{A6A53D4E-9407-6A46-AB54-D853CCC83E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12" name="Rectangle 3392">
                    <a:extLst>
                      <a:ext uri="{FF2B5EF4-FFF2-40B4-BE49-F238E27FC236}">
                        <a16:creationId xmlns:a16="http://schemas.microsoft.com/office/drawing/2014/main" id="{AB1EEC60-7C34-2A1A-961C-A7FD645F64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13" name="Group 3393">
                  <a:extLst>
                    <a:ext uri="{FF2B5EF4-FFF2-40B4-BE49-F238E27FC236}">
                      <a16:creationId xmlns:a16="http://schemas.microsoft.com/office/drawing/2014/main" id="{4684EEE3-0A37-FE72-C7E0-96770DA3E35B}"/>
                    </a:ext>
                  </a:extLst>
                </p:cNvPr>
                <p:cNvGrpSpPr>
                  <a:grpSpLocks/>
                </p:cNvGrpSpPr>
                <p:nvPr/>
              </p:nvGrpSpPr>
              <p:grpSpPr bwMode="auto">
                <a:xfrm>
                  <a:off x="1333" y="680"/>
                  <a:ext cx="435" cy="87"/>
                  <a:chOff x="1565" y="1434"/>
                  <a:chExt cx="3625" cy="725"/>
                </a:xfrm>
              </p:grpSpPr>
              <p:sp>
                <p:nvSpPr>
                  <p:cNvPr id="34114" name="Rectangle 3394">
                    <a:extLst>
                      <a:ext uri="{FF2B5EF4-FFF2-40B4-BE49-F238E27FC236}">
                        <a16:creationId xmlns:a16="http://schemas.microsoft.com/office/drawing/2014/main" id="{ECBB5BD7-89B1-66C6-79C1-9186C6BAC4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15" name="Rectangle 3395">
                    <a:extLst>
                      <a:ext uri="{FF2B5EF4-FFF2-40B4-BE49-F238E27FC236}">
                        <a16:creationId xmlns:a16="http://schemas.microsoft.com/office/drawing/2014/main" id="{1BE26645-1679-A269-5DDE-F8F15C321E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16" name="Rectangle 3396">
                    <a:extLst>
                      <a:ext uri="{FF2B5EF4-FFF2-40B4-BE49-F238E27FC236}">
                        <a16:creationId xmlns:a16="http://schemas.microsoft.com/office/drawing/2014/main" id="{492485E7-5042-0388-5263-4A5AE71534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17" name="Rectangle 3397">
                    <a:extLst>
                      <a:ext uri="{FF2B5EF4-FFF2-40B4-BE49-F238E27FC236}">
                        <a16:creationId xmlns:a16="http://schemas.microsoft.com/office/drawing/2014/main" id="{243DA422-6C3E-8203-83DC-02A6B88013D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18" name="Rectangle 3398">
                    <a:extLst>
                      <a:ext uri="{FF2B5EF4-FFF2-40B4-BE49-F238E27FC236}">
                        <a16:creationId xmlns:a16="http://schemas.microsoft.com/office/drawing/2014/main" id="{1319A77A-C976-8AC3-4C66-23AFE059DE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19" name="Group 3399">
                  <a:extLst>
                    <a:ext uri="{FF2B5EF4-FFF2-40B4-BE49-F238E27FC236}">
                      <a16:creationId xmlns:a16="http://schemas.microsoft.com/office/drawing/2014/main" id="{1972CDFF-4E3C-A729-B5D1-9BBA8D64A6B5}"/>
                    </a:ext>
                  </a:extLst>
                </p:cNvPr>
                <p:cNvGrpSpPr>
                  <a:grpSpLocks/>
                </p:cNvGrpSpPr>
                <p:nvPr/>
              </p:nvGrpSpPr>
              <p:grpSpPr bwMode="auto">
                <a:xfrm>
                  <a:off x="898" y="767"/>
                  <a:ext cx="435" cy="87"/>
                  <a:chOff x="1565" y="1434"/>
                  <a:chExt cx="3625" cy="725"/>
                </a:xfrm>
              </p:grpSpPr>
              <p:sp>
                <p:nvSpPr>
                  <p:cNvPr id="34120" name="Rectangle 3400">
                    <a:extLst>
                      <a:ext uri="{FF2B5EF4-FFF2-40B4-BE49-F238E27FC236}">
                        <a16:creationId xmlns:a16="http://schemas.microsoft.com/office/drawing/2014/main" id="{4087DEE1-4E1B-622A-B542-308512D724F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21" name="Rectangle 3401">
                    <a:extLst>
                      <a:ext uri="{FF2B5EF4-FFF2-40B4-BE49-F238E27FC236}">
                        <a16:creationId xmlns:a16="http://schemas.microsoft.com/office/drawing/2014/main" id="{B6EDBEC5-B221-1D66-B310-6268D119B49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22" name="Rectangle 3402">
                    <a:extLst>
                      <a:ext uri="{FF2B5EF4-FFF2-40B4-BE49-F238E27FC236}">
                        <a16:creationId xmlns:a16="http://schemas.microsoft.com/office/drawing/2014/main" id="{6BFDFC17-07A9-929C-A675-C416771B6A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23" name="Rectangle 3403">
                    <a:extLst>
                      <a:ext uri="{FF2B5EF4-FFF2-40B4-BE49-F238E27FC236}">
                        <a16:creationId xmlns:a16="http://schemas.microsoft.com/office/drawing/2014/main" id="{DDD33389-8832-30EC-A3B9-182E41837F8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24" name="Rectangle 3404">
                    <a:extLst>
                      <a:ext uri="{FF2B5EF4-FFF2-40B4-BE49-F238E27FC236}">
                        <a16:creationId xmlns:a16="http://schemas.microsoft.com/office/drawing/2014/main" id="{952CC6E3-537E-589A-29D1-37318C1F58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25" name="Group 3405">
                  <a:extLst>
                    <a:ext uri="{FF2B5EF4-FFF2-40B4-BE49-F238E27FC236}">
                      <a16:creationId xmlns:a16="http://schemas.microsoft.com/office/drawing/2014/main" id="{9C359277-436C-0515-A18C-D2ED588BA4AD}"/>
                    </a:ext>
                  </a:extLst>
                </p:cNvPr>
                <p:cNvGrpSpPr>
                  <a:grpSpLocks/>
                </p:cNvGrpSpPr>
                <p:nvPr/>
              </p:nvGrpSpPr>
              <p:grpSpPr bwMode="auto">
                <a:xfrm>
                  <a:off x="1333" y="767"/>
                  <a:ext cx="435" cy="87"/>
                  <a:chOff x="1565" y="1434"/>
                  <a:chExt cx="3625" cy="725"/>
                </a:xfrm>
              </p:grpSpPr>
              <p:sp>
                <p:nvSpPr>
                  <p:cNvPr id="34126" name="Rectangle 3406">
                    <a:extLst>
                      <a:ext uri="{FF2B5EF4-FFF2-40B4-BE49-F238E27FC236}">
                        <a16:creationId xmlns:a16="http://schemas.microsoft.com/office/drawing/2014/main" id="{CC937997-BD62-2EBE-2171-5605C671F2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27" name="Rectangle 3407">
                    <a:extLst>
                      <a:ext uri="{FF2B5EF4-FFF2-40B4-BE49-F238E27FC236}">
                        <a16:creationId xmlns:a16="http://schemas.microsoft.com/office/drawing/2014/main" id="{5A528EB0-D223-91C3-70D7-BA590667FB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28" name="Rectangle 3408">
                    <a:extLst>
                      <a:ext uri="{FF2B5EF4-FFF2-40B4-BE49-F238E27FC236}">
                        <a16:creationId xmlns:a16="http://schemas.microsoft.com/office/drawing/2014/main" id="{CA7CBE46-03AF-57CC-0D4B-A0254D9A4B6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29" name="Rectangle 3409">
                    <a:extLst>
                      <a:ext uri="{FF2B5EF4-FFF2-40B4-BE49-F238E27FC236}">
                        <a16:creationId xmlns:a16="http://schemas.microsoft.com/office/drawing/2014/main" id="{D0776086-7E0D-B16F-AC6D-19F0B84F9E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30" name="Rectangle 3410">
                    <a:extLst>
                      <a:ext uri="{FF2B5EF4-FFF2-40B4-BE49-F238E27FC236}">
                        <a16:creationId xmlns:a16="http://schemas.microsoft.com/office/drawing/2014/main" id="{8025F935-2AD2-FDB5-CCC3-A3F822F1F59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31" name="Group 3411">
                  <a:extLst>
                    <a:ext uri="{FF2B5EF4-FFF2-40B4-BE49-F238E27FC236}">
                      <a16:creationId xmlns:a16="http://schemas.microsoft.com/office/drawing/2014/main" id="{4B8139D2-C002-234E-4985-562CF95B0858}"/>
                    </a:ext>
                  </a:extLst>
                </p:cNvPr>
                <p:cNvGrpSpPr>
                  <a:grpSpLocks/>
                </p:cNvGrpSpPr>
                <p:nvPr/>
              </p:nvGrpSpPr>
              <p:grpSpPr bwMode="auto">
                <a:xfrm>
                  <a:off x="898" y="854"/>
                  <a:ext cx="435" cy="87"/>
                  <a:chOff x="1565" y="1434"/>
                  <a:chExt cx="3625" cy="725"/>
                </a:xfrm>
              </p:grpSpPr>
              <p:sp>
                <p:nvSpPr>
                  <p:cNvPr id="34132" name="Rectangle 3412">
                    <a:extLst>
                      <a:ext uri="{FF2B5EF4-FFF2-40B4-BE49-F238E27FC236}">
                        <a16:creationId xmlns:a16="http://schemas.microsoft.com/office/drawing/2014/main" id="{207DEAD2-03FC-4139-15DF-041215FF11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33" name="Rectangle 3413">
                    <a:extLst>
                      <a:ext uri="{FF2B5EF4-FFF2-40B4-BE49-F238E27FC236}">
                        <a16:creationId xmlns:a16="http://schemas.microsoft.com/office/drawing/2014/main" id="{9B4E541D-D909-DC38-26C9-C0A8882A0C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34" name="Rectangle 3414">
                    <a:extLst>
                      <a:ext uri="{FF2B5EF4-FFF2-40B4-BE49-F238E27FC236}">
                        <a16:creationId xmlns:a16="http://schemas.microsoft.com/office/drawing/2014/main" id="{765FC079-3808-3615-2766-4FF722A5A90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35" name="Rectangle 3415">
                    <a:extLst>
                      <a:ext uri="{FF2B5EF4-FFF2-40B4-BE49-F238E27FC236}">
                        <a16:creationId xmlns:a16="http://schemas.microsoft.com/office/drawing/2014/main" id="{D8E543C0-C3C6-E57B-18F3-54C42D09D15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36" name="Rectangle 3416">
                    <a:extLst>
                      <a:ext uri="{FF2B5EF4-FFF2-40B4-BE49-F238E27FC236}">
                        <a16:creationId xmlns:a16="http://schemas.microsoft.com/office/drawing/2014/main" id="{D7D5D563-9C43-A366-BDBE-2813B7AC55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37" name="Group 3417">
                  <a:extLst>
                    <a:ext uri="{FF2B5EF4-FFF2-40B4-BE49-F238E27FC236}">
                      <a16:creationId xmlns:a16="http://schemas.microsoft.com/office/drawing/2014/main" id="{5169F99A-612C-3E1C-7A5E-C6D3AFA52696}"/>
                    </a:ext>
                  </a:extLst>
                </p:cNvPr>
                <p:cNvGrpSpPr>
                  <a:grpSpLocks/>
                </p:cNvGrpSpPr>
                <p:nvPr/>
              </p:nvGrpSpPr>
              <p:grpSpPr bwMode="auto">
                <a:xfrm>
                  <a:off x="1333" y="854"/>
                  <a:ext cx="435" cy="87"/>
                  <a:chOff x="1565" y="1434"/>
                  <a:chExt cx="3625" cy="725"/>
                </a:xfrm>
              </p:grpSpPr>
              <p:sp>
                <p:nvSpPr>
                  <p:cNvPr id="34138" name="Rectangle 3418">
                    <a:extLst>
                      <a:ext uri="{FF2B5EF4-FFF2-40B4-BE49-F238E27FC236}">
                        <a16:creationId xmlns:a16="http://schemas.microsoft.com/office/drawing/2014/main" id="{E5177060-A3A1-8436-AB4C-D7C6865B04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39" name="Rectangle 3419">
                    <a:extLst>
                      <a:ext uri="{FF2B5EF4-FFF2-40B4-BE49-F238E27FC236}">
                        <a16:creationId xmlns:a16="http://schemas.microsoft.com/office/drawing/2014/main" id="{A5289381-D406-E7CE-D51B-4939D83C98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40" name="Rectangle 3420">
                    <a:extLst>
                      <a:ext uri="{FF2B5EF4-FFF2-40B4-BE49-F238E27FC236}">
                        <a16:creationId xmlns:a16="http://schemas.microsoft.com/office/drawing/2014/main" id="{DF2EB546-20A5-5236-1CCE-2C1320EA2B9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41" name="Rectangle 3421">
                    <a:extLst>
                      <a:ext uri="{FF2B5EF4-FFF2-40B4-BE49-F238E27FC236}">
                        <a16:creationId xmlns:a16="http://schemas.microsoft.com/office/drawing/2014/main" id="{6854B950-CA40-FED6-4E0C-38E5CDA8FF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42" name="Rectangle 3422">
                    <a:extLst>
                      <a:ext uri="{FF2B5EF4-FFF2-40B4-BE49-F238E27FC236}">
                        <a16:creationId xmlns:a16="http://schemas.microsoft.com/office/drawing/2014/main" id="{FA8ACDC5-6334-9AA6-8A72-D97F64EEA90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43" name="Group 3423">
                  <a:extLst>
                    <a:ext uri="{FF2B5EF4-FFF2-40B4-BE49-F238E27FC236}">
                      <a16:creationId xmlns:a16="http://schemas.microsoft.com/office/drawing/2014/main" id="{A9C58346-2465-FFD6-4766-45F125CBB73B}"/>
                    </a:ext>
                  </a:extLst>
                </p:cNvPr>
                <p:cNvGrpSpPr>
                  <a:grpSpLocks/>
                </p:cNvGrpSpPr>
                <p:nvPr/>
              </p:nvGrpSpPr>
              <p:grpSpPr bwMode="auto">
                <a:xfrm>
                  <a:off x="898" y="941"/>
                  <a:ext cx="435" cy="87"/>
                  <a:chOff x="1565" y="1434"/>
                  <a:chExt cx="3625" cy="725"/>
                </a:xfrm>
              </p:grpSpPr>
              <p:sp>
                <p:nvSpPr>
                  <p:cNvPr id="34144" name="Rectangle 3424">
                    <a:extLst>
                      <a:ext uri="{FF2B5EF4-FFF2-40B4-BE49-F238E27FC236}">
                        <a16:creationId xmlns:a16="http://schemas.microsoft.com/office/drawing/2014/main" id="{419BEDAD-319F-FE13-EF9E-063F88EC61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45" name="Rectangle 3425">
                    <a:extLst>
                      <a:ext uri="{FF2B5EF4-FFF2-40B4-BE49-F238E27FC236}">
                        <a16:creationId xmlns:a16="http://schemas.microsoft.com/office/drawing/2014/main" id="{1D7B616E-96D4-8490-C97B-1C15D72D500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46" name="Rectangle 3426">
                    <a:extLst>
                      <a:ext uri="{FF2B5EF4-FFF2-40B4-BE49-F238E27FC236}">
                        <a16:creationId xmlns:a16="http://schemas.microsoft.com/office/drawing/2014/main" id="{99F5BA2E-2E20-AC11-6F9E-4B1594D3527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47" name="Rectangle 3427">
                    <a:extLst>
                      <a:ext uri="{FF2B5EF4-FFF2-40B4-BE49-F238E27FC236}">
                        <a16:creationId xmlns:a16="http://schemas.microsoft.com/office/drawing/2014/main" id="{AE748589-D0F9-C148-4C03-6A2EB4D3A7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48" name="Rectangle 3428">
                    <a:extLst>
                      <a:ext uri="{FF2B5EF4-FFF2-40B4-BE49-F238E27FC236}">
                        <a16:creationId xmlns:a16="http://schemas.microsoft.com/office/drawing/2014/main" id="{815F8156-BF1B-8CF9-9A61-875929F779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49" name="Group 3429">
                  <a:extLst>
                    <a:ext uri="{FF2B5EF4-FFF2-40B4-BE49-F238E27FC236}">
                      <a16:creationId xmlns:a16="http://schemas.microsoft.com/office/drawing/2014/main" id="{7446C619-627B-342F-EBA6-5D0D227B56DC}"/>
                    </a:ext>
                  </a:extLst>
                </p:cNvPr>
                <p:cNvGrpSpPr>
                  <a:grpSpLocks/>
                </p:cNvGrpSpPr>
                <p:nvPr/>
              </p:nvGrpSpPr>
              <p:grpSpPr bwMode="auto">
                <a:xfrm>
                  <a:off x="1333" y="941"/>
                  <a:ext cx="435" cy="87"/>
                  <a:chOff x="1565" y="1434"/>
                  <a:chExt cx="3625" cy="725"/>
                </a:xfrm>
              </p:grpSpPr>
              <p:sp>
                <p:nvSpPr>
                  <p:cNvPr id="34150" name="Rectangle 3430">
                    <a:extLst>
                      <a:ext uri="{FF2B5EF4-FFF2-40B4-BE49-F238E27FC236}">
                        <a16:creationId xmlns:a16="http://schemas.microsoft.com/office/drawing/2014/main" id="{174E0DF0-A8DE-211A-0F68-01C0A791DF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51" name="Rectangle 3431">
                    <a:extLst>
                      <a:ext uri="{FF2B5EF4-FFF2-40B4-BE49-F238E27FC236}">
                        <a16:creationId xmlns:a16="http://schemas.microsoft.com/office/drawing/2014/main" id="{7289EF14-62E7-E6B2-D06F-3AA64282F9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52" name="Rectangle 3432">
                    <a:extLst>
                      <a:ext uri="{FF2B5EF4-FFF2-40B4-BE49-F238E27FC236}">
                        <a16:creationId xmlns:a16="http://schemas.microsoft.com/office/drawing/2014/main" id="{8DA03D0D-127F-3D9E-6E63-C5A76A7CDA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53" name="Rectangle 3433">
                    <a:extLst>
                      <a:ext uri="{FF2B5EF4-FFF2-40B4-BE49-F238E27FC236}">
                        <a16:creationId xmlns:a16="http://schemas.microsoft.com/office/drawing/2014/main" id="{F9AA6069-1042-3A81-4020-DA37BBB160F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54" name="Rectangle 3434">
                    <a:extLst>
                      <a:ext uri="{FF2B5EF4-FFF2-40B4-BE49-F238E27FC236}">
                        <a16:creationId xmlns:a16="http://schemas.microsoft.com/office/drawing/2014/main" id="{C80F8FC4-66FB-39C4-9D86-3B9C0C5DD7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55" name="Group 3435">
                  <a:extLst>
                    <a:ext uri="{FF2B5EF4-FFF2-40B4-BE49-F238E27FC236}">
                      <a16:creationId xmlns:a16="http://schemas.microsoft.com/office/drawing/2014/main" id="{A098560D-DADA-9E8C-4860-8BEA2C99DEBF}"/>
                    </a:ext>
                  </a:extLst>
                </p:cNvPr>
                <p:cNvGrpSpPr>
                  <a:grpSpLocks/>
                </p:cNvGrpSpPr>
                <p:nvPr/>
              </p:nvGrpSpPr>
              <p:grpSpPr bwMode="auto">
                <a:xfrm>
                  <a:off x="898" y="1028"/>
                  <a:ext cx="435" cy="87"/>
                  <a:chOff x="1565" y="1434"/>
                  <a:chExt cx="3625" cy="725"/>
                </a:xfrm>
              </p:grpSpPr>
              <p:sp>
                <p:nvSpPr>
                  <p:cNvPr id="34156" name="Rectangle 3436">
                    <a:extLst>
                      <a:ext uri="{FF2B5EF4-FFF2-40B4-BE49-F238E27FC236}">
                        <a16:creationId xmlns:a16="http://schemas.microsoft.com/office/drawing/2014/main" id="{C730DB9F-C153-EDD2-6454-194AA56C70E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57" name="Rectangle 3437">
                    <a:extLst>
                      <a:ext uri="{FF2B5EF4-FFF2-40B4-BE49-F238E27FC236}">
                        <a16:creationId xmlns:a16="http://schemas.microsoft.com/office/drawing/2014/main" id="{DA815110-2A76-935A-3451-70FF257E55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58" name="Rectangle 3438">
                    <a:extLst>
                      <a:ext uri="{FF2B5EF4-FFF2-40B4-BE49-F238E27FC236}">
                        <a16:creationId xmlns:a16="http://schemas.microsoft.com/office/drawing/2014/main" id="{7C7D476B-70A7-2890-276B-83E30792BA7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59" name="Rectangle 3439">
                    <a:extLst>
                      <a:ext uri="{FF2B5EF4-FFF2-40B4-BE49-F238E27FC236}">
                        <a16:creationId xmlns:a16="http://schemas.microsoft.com/office/drawing/2014/main" id="{6235A456-95C3-274B-6D86-C256F26773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60" name="Rectangle 3440">
                    <a:extLst>
                      <a:ext uri="{FF2B5EF4-FFF2-40B4-BE49-F238E27FC236}">
                        <a16:creationId xmlns:a16="http://schemas.microsoft.com/office/drawing/2014/main" id="{224C7A1D-56DC-00CE-3962-CA06632652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61" name="Group 3441">
                  <a:extLst>
                    <a:ext uri="{FF2B5EF4-FFF2-40B4-BE49-F238E27FC236}">
                      <a16:creationId xmlns:a16="http://schemas.microsoft.com/office/drawing/2014/main" id="{C719C1F2-370F-D9D8-8515-511B6BE9ED52}"/>
                    </a:ext>
                  </a:extLst>
                </p:cNvPr>
                <p:cNvGrpSpPr>
                  <a:grpSpLocks/>
                </p:cNvGrpSpPr>
                <p:nvPr/>
              </p:nvGrpSpPr>
              <p:grpSpPr bwMode="auto">
                <a:xfrm>
                  <a:off x="1333" y="1028"/>
                  <a:ext cx="435" cy="87"/>
                  <a:chOff x="1565" y="1434"/>
                  <a:chExt cx="3625" cy="725"/>
                </a:xfrm>
              </p:grpSpPr>
              <p:sp>
                <p:nvSpPr>
                  <p:cNvPr id="34162" name="Rectangle 3442">
                    <a:extLst>
                      <a:ext uri="{FF2B5EF4-FFF2-40B4-BE49-F238E27FC236}">
                        <a16:creationId xmlns:a16="http://schemas.microsoft.com/office/drawing/2014/main" id="{8C2F1677-A434-6534-0174-A2E79B4B6C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63" name="Rectangle 3443">
                    <a:extLst>
                      <a:ext uri="{FF2B5EF4-FFF2-40B4-BE49-F238E27FC236}">
                        <a16:creationId xmlns:a16="http://schemas.microsoft.com/office/drawing/2014/main" id="{620B83A5-CE70-2525-A0DF-710662FFF2E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64" name="Rectangle 3444">
                    <a:extLst>
                      <a:ext uri="{FF2B5EF4-FFF2-40B4-BE49-F238E27FC236}">
                        <a16:creationId xmlns:a16="http://schemas.microsoft.com/office/drawing/2014/main" id="{36CFBD52-E634-E275-1EE3-5A1FC3FDAC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65" name="Rectangle 3445">
                    <a:extLst>
                      <a:ext uri="{FF2B5EF4-FFF2-40B4-BE49-F238E27FC236}">
                        <a16:creationId xmlns:a16="http://schemas.microsoft.com/office/drawing/2014/main" id="{E798BFDF-F54C-EF23-54C1-A47F4E9C869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66" name="Rectangle 3446">
                    <a:extLst>
                      <a:ext uri="{FF2B5EF4-FFF2-40B4-BE49-F238E27FC236}">
                        <a16:creationId xmlns:a16="http://schemas.microsoft.com/office/drawing/2014/main" id="{6CFA1BC0-A6E2-6609-87AF-D48970F7CFF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67" name="Group 3447">
                  <a:extLst>
                    <a:ext uri="{FF2B5EF4-FFF2-40B4-BE49-F238E27FC236}">
                      <a16:creationId xmlns:a16="http://schemas.microsoft.com/office/drawing/2014/main" id="{E56E2F82-4F58-3CF6-9CFA-BF09350AA0A5}"/>
                    </a:ext>
                  </a:extLst>
                </p:cNvPr>
                <p:cNvGrpSpPr>
                  <a:grpSpLocks/>
                </p:cNvGrpSpPr>
                <p:nvPr/>
              </p:nvGrpSpPr>
              <p:grpSpPr bwMode="auto">
                <a:xfrm>
                  <a:off x="898" y="1115"/>
                  <a:ext cx="435" cy="87"/>
                  <a:chOff x="1565" y="1434"/>
                  <a:chExt cx="3625" cy="725"/>
                </a:xfrm>
              </p:grpSpPr>
              <p:sp>
                <p:nvSpPr>
                  <p:cNvPr id="34168" name="Rectangle 3448">
                    <a:extLst>
                      <a:ext uri="{FF2B5EF4-FFF2-40B4-BE49-F238E27FC236}">
                        <a16:creationId xmlns:a16="http://schemas.microsoft.com/office/drawing/2014/main" id="{13718E1F-1746-1C4F-33FA-52B7BD54DD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69" name="Rectangle 3449">
                    <a:extLst>
                      <a:ext uri="{FF2B5EF4-FFF2-40B4-BE49-F238E27FC236}">
                        <a16:creationId xmlns:a16="http://schemas.microsoft.com/office/drawing/2014/main" id="{99467511-2C73-B6BC-BEE1-C94114E5CC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70" name="Rectangle 3450">
                    <a:extLst>
                      <a:ext uri="{FF2B5EF4-FFF2-40B4-BE49-F238E27FC236}">
                        <a16:creationId xmlns:a16="http://schemas.microsoft.com/office/drawing/2014/main" id="{087D7C73-9DE5-D310-0F22-84CF9AD6A6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71" name="Rectangle 3451">
                    <a:extLst>
                      <a:ext uri="{FF2B5EF4-FFF2-40B4-BE49-F238E27FC236}">
                        <a16:creationId xmlns:a16="http://schemas.microsoft.com/office/drawing/2014/main" id="{75E33285-5B3D-F526-CDFC-81C76DC4E8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72" name="Rectangle 3452">
                    <a:extLst>
                      <a:ext uri="{FF2B5EF4-FFF2-40B4-BE49-F238E27FC236}">
                        <a16:creationId xmlns:a16="http://schemas.microsoft.com/office/drawing/2014/main" id="{FACE1F05-C63A-A3B1-3957-04EFB0323B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73" name="Group 3453">
                  <a:extLst>
                    <a:ext uri="{FF2B5EF4-FFF2-40B4-BE49-F238E27FC236}">
                      <a16:creationId xmlns:a16="http://schemas.microsoft.com/office/drawing/2014/main" id="{4494455D-BBE5-B2FC-8DEB-769794532D1B}"/>
                    </a:ext>
                  </a:extLst>
                </p:cNvPr>
                <p:cNvGrpSpPr>
                  <a:grpSpLocks/>
                </p:cNvGrpSpPr>
                <p:nvPr/>
              </p:nvGrpSpPr>
              <p:grpSpPr bwMode="auto">
                <a:xfrm>
                  <a:off x="1333" y="1115"/>
                  <a:ext cx="435" cy="87"/>
                  <a:chOff x="1565" y="1434"/>
                  <a:chExt cx="3625" cy="725"/>
                </a:xfrm>
              </p:grpSpPr>
              <p:sp>
                <p:nvSpPr>
                  <p:cNvPr id="34174" name="Rectangle 3454">
                    <a:extLst>
                      <a:ext uri="{FF2B5EF4-FFF2-40B4-BE49-F238E27FC236}">
                        <a16:creationId xmlns:a16="http://schemas.microsoft.com/office/drawing/2014/main" id="{10ABB023-5346-5DC2-5FBA-094C60B00B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75" name="Rectangle 3455">
                    <a:extLst>
                      <a:ext uri="{FF2B5EF4-FFF2-40B4-BE49-F238E27FC236}">
                        <a16:creationId xmlns:a16="http://schemas.microsoft.com/office/drawing/2014/main" id="{2EE0E7BF-708E-D600-6C48-B271E8962A0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76" name="Rectangle 3456">
                    <a:extLst>
                      <a:ext uri="{FF2B5EF4-FFF2-40B4-BE49-F238E27FC236}">
                        <a16:creationId xmlns:a16="http://schemas.microsoft.com/office/drawing/2014/main" id="{2F1294CF-7C4C-3B61-CE36-D33952FC5C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77" name="Rectangle 3457">
                    <a:extLst>
                      <a:ext uri="{FF2B5EF4-FFF2-40B4-BE49-F238E27FC236}">
                        <a16:creationId xmlns:a16="http://schemas.microsoft.com/office/drawing/2014/main" id="{671B9FC2-CB8F-414B-AD09-3A983BEC37E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78" name="Rectangle 3458">
                    <a:extLst>
                      <a:ext uri="{FF2B5EF4-FFF2-40B4-BE49-F238E27FC236}">
                        <a16:creationId xmlns:a16="http://schemas.microsoft.com/office/drawing/2014/main" id="{740176C9-2510-0FC4-3F83-53899B39A90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79" name="Group 3459">
                  <a:extLst>
                    <a:ext uri="{FF2B5EF4-FFF2-40B4-BE49-F238E27FC236}">
                      <a16:creationId xmlns:a16="http://schemas.microsoft.com/office/drawing/2014/main" id="{7DE13F18-5471-200F-C620-BD9C218F84B1}"/>
                    </a:ext>
                  </a:extLst>
                </p:cNvPr>
                <p:cNvGrpSpPr>
                  <a:grpSpLocks/>
                </p:cNvGrpSpPr>
                <p:nvPr/>
              </p:nvGrpSpPr>
              <p:grpSpPr bwMode="auto">
                <a:xfrm>
                  <a:off x="898" y="1202"/>
                  <a:ext cx="435" cy="87"/>
                  <a:chOff x="1565" y="1434"/>
                  <a:chExt cx="3625" cy="725"/>
                </a:xfrm>
              </p:grpSpPr>
              <p:sp>
                <p:nvSpPr>
                  <p:cNvPr id="34180" name="Rectangle 3460">
                    <a:extLst>
                      <a:ext uri="{FF2B5EF4-FFF2-40B4-BE49-F238E27FC236}">
                        <a16:creationId xmlns:a16="http://schemas.microsoft.com/office/drawing/2014/main" id="{207D446C-35CE-7ADD-E32F-3BEF61C9AE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81" name="Rectangle 3461">
                    <a:extLst>
                      <a:ext uri="{FF2B5EF4-FFF2-40B4-BE49-F238E27FC236}">
                        <a16:creationId xmlns:a16="http://schemas.microsoft.com/office/drawing/2014/main" id="{D74A06F5-EA8E-C16D-A0F5-F3CEF4DA56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82" name="Rectangle 3462">
                    <a:extLst>
                      <a:ext uri="{FF2B5EF4-FFF2-40B4-BE49-F238E27FC236}">
                        <a16:creationId xmlns:a16="http://schemas.microsoft.com/office/drawing/2014/main" id="{D8DB44E6-02AB-4AC6-82B5-CE89CE69BB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83" name="Rectangle 3463">
                    <a:extLst>
                      <a:ext uri="{FF2B5EF4-FFF2-40B4-BE49-F238E27FC236}">
                        <a16:creationId xmlns:a16="http://schemas.microsoft.com/office/drawing/2014/main" id="{7B19C5E7-5A46-9149-2206-2C7DC2305AE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84" name="Rectangle 3464">
                    <a:extLst>
                      <a:ext uri="{FF2B5EF4-FFF2-40B4-BE49-F238E27FC236}">
                        <a16:creationId xmlns:a16="http://schemas.microsoft.com/office/drawing/2014/main" id="{37ADEA54-A331-1758-4BDF-B79421D78C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85" name="Group 3465">
                  <a:extLst>
                    <a:ext uri="{FF2B5EF4-FFF2-40B4-BE49-F238E27FC236}">
                      <a16:creationId xmlns:a16="http://schemas.microsoft.com/office/drawing/2014/main" id="{87847953-9B63-557B-DFFA-990D7BAD4ADD}"/>
                    </a:ext>
                  </a:extLst>
                </p:cNvPr>
                <p:cNvGrpSpPr>
                  <a:grpSpLocks/>
                </p:cNvGrpSpPr>
                <p:nvPr/>
              </p:nvGrpSpPr>
              <p:grpSpPr bwMode="auto">
                <a:xfrm>
                  <a:off x="1333" y="1202"/>
                  <a:ext cx="435" cy="87"/>
                  <a:chOff x="1565" y="1434"/>
                  <a:chExt cx="3625" cy="725"/>
                </a:xfrm>
              </p:grpSpPr>
              <p:sp>
                <p:nvSpPr>
                  <p:cNvPr id="34186" name="Rectangle 3466">
                    <a:extLst>
                      <a:ext uri="{FF2B5EF4-FFF2-40B4-BE49-F238E27FC236}">
                        <a16:creationId xmlns:a16="http://schemas.microsoft.com/office/drawing/2014/main" id="{5ABB0594-66F2-70C0-E125-97665B4261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87" name="Rectangle 3467">
                    <a:extLst>
                      <a:ext uri="{FF2B5EF4-FFF2-40B4-BE49-F238E27FC236}">
                        <a16:creationId xmlns:a16="http://schemas.microsoft.com/office/drawing/2014/main" id="{526603E1-C39B-CA0B-90C0-EA980AC5C4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88" name="Rectangle 3468">
                    <a:extLst>
                      <a:ext uri="{FF2B5EF4-FFF2-40B4-BE49-F238E27FC236}">
                        <a16:creationId xmlns:a16="http://schemas.microsoft.com/office/drawing/2014/main" id="{635598AC-1C2C-5E74-9254-AEDE5C4C46E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89" name="Rectangle 3469">
                    <a:extLst>
                      <a:ext uri="{FF2B5EF4-FFF2-40B4-BE49-F238E27FC236}">
                        <a16:creationId xmlns:a16="http://schemas.microsoft.com/office/drawing/2014/main" id="{013E37B9-139F-FAD5-08D4-E5F5ADB496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90" name="Rectangle 3470">
                    <a:extLst>
                      <a:ext uri="{FF2B5EF4-FFF2-40B4-BE49-F238E27FC236}">
                        <a16:creationId xmlns:a16="http://schemas.microsoft.com/office/drawing/2014/main" id="{521B0E05-9DCE-30EC-4862-5E9CB81BCD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91" name="Group 3471">
                  <a:extLst>
                    <a:ext uri="{FF2B5EF4-FFF2-40B4-BE49-F238E27FC236}">
                      <a16:creationId xmlns:a16="http://schemas.microsoft.com/office/drawing/2014/main" id="{15FFC6F0-FE02-68CF-64AC-095CA2434DD1}"/>
                    </a:ext>
                  </a:extLst>
                </p:cNvPr>
                <p:cNvGrpSpPr>
                  <a:grpSpLocks/>
                </p:cNvGrpSpPr>
                <p:nvPr/>
              </p:nvGrpSpPr>
              <p:grpSpPr bwMode="auto">
                <a:xfrm>
                  <a:off x="898" y="1289"/>
                  <a:ext cx="435" cy="87"/>
                  <a:chOff x="1565" y="1434"/>
                  <a:chExt cx="3625" cy="725"/>
                </a:xfrm>
              </p:grpSpPr>
              <p:sp>
                <p:nvSpPr>
                  <p:cNvPr id="34192" name="Rectangle 3472">
                    <a:extLst>
                      <a:ext uri="{FF2B5EF4-FFF2-40B4-BE49-F238E27FC236}">
                        <a16:creationId xmlns:a16="http://schemas.microsoft.com/office/drawing/2014/main" id="{3B646717-08AC-1490-9972-FE673817A80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93" name="Rectangle 3473">
                    <a:extLst>
                      <a:ext uri="{FF2B5EF4-FFF2-40B4-BE49-F238E27FC236}">
                        <a16:creationId xmlns:a16="http://schemas.microsoft.com/office/drawing/2014/main" id="{DB156E27-BD71-F97D-11A7-F8FA818D9BF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94" name="Rectangle 3474">
                    <a:extLst>
                      <a:ext uri="{FF2B5EF4-FFF2-40B4-BE49-F238E27FC236}">
                        <a16:creationId xmlns:a16="http://schemas.microsoft.com/office/drawing/2014/main" id="{B043C9D5-2A10-0265-4724-ACBC5814F9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95" name="Rectangle 3475">
                    <a:extLst>
                      <a:ext uri="{FF2B5EF4-FFF2-40B4-BE49-F238E27FC236}">
                        <a16:creationId xmlns:a16="http://schemas.microsoft.com/office/drawing/2014/main" id="{D7743C52-E2BF-94AB-7614-B4A76DC371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96" name="Rectangle 3476">
                    <a:extLst>
                      <a:ext uri="{FF2B5EF4-FFF2-40B4-BE49-F238E27FC236}">
                        <a16:creationId xmlns:a16="http://schemas.microsoft.com/office/drawing/2014/main" id="{30ADB38D-6AD2-3BA7-4999-129A3EEE42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197" name="Group 3477">
                  <a:extLst>
                    <a:ext uri="{FF2B5EF4-FFF2-40B4-BE49-F238E27FC236}">
                      <a16:creationId xmlns:a16="http://schemas.microsoft.com/office/drawing/2014/main" id="{17FF9AB9-D273-5506-C360-950D8C9EEEAB}"/>
                    </a:ext>
                  </a:extLst>
                </p:cNvPr>
                <p:cNvGrpSpPr>
                  <a:grpSpLocks/>
                </p:cNvGrpSpPr>
                <p:nvPr/>
              </p:nvGrpSpPr>
              <p:grpSpPr bwMode="auto">
                <a:xfrm>
                  <a:off x="1333" y="1289"/>
                  <a:ext cx="435" cy="87"/>
                  <a:chOff x="1565" y="1434"/>
                  <a:chExt cx="3625" cy="725"/>
                </a:xfrm>
              </p:grpSpPr>
              <p:sp>
                <p:nvSpPr>
                  <p:cNvPr id="34198" name="Rectangle 3478">
                    <a:extLst>
                      <a:ext uri="{FF2B5EF4-FFF2-40B4-BE49-F238E27FC236}">
                        <a16:creationId xmlns:a16="http://schemas.microsoft.com/office/drawing/2014/main" id="{8E628CC5-598B-ECAE-2484-EF3078DACF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199" name="Rectangle 3479">
                    <a:extLst>
                      <a:ext uri="{FF2B5EF4-FFF2-40B4-BE49-F238E27FC236}">
                        <a16:creationId xmlns:a16="http://schemas.microsoft.com/office/drawing/2014/main" id="{629B09CD-8C61-160B-955C-ED9E734712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00" name="Rectangle 3480">
                    <a:extLst>
                      <a:ext uri="{FF2B5EF4-FFF2-40B4-BE49-F238E27FC236}">
                        <a16:creationId xmlns:a16="http://schemas.microsoft.com/office/drawing/2014/main" id="{1DF1D264-8D8A-C8B2-9886-7584F1E5E10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01" name="Rectangle 3481">
                    <a:extLst>
                      <a:ext uri="{FF2B5EF4-FFF2-40B4-BE49-F238E27FC236}">
                        <a16:creationId xmlns:a16="http://schemas.microsoft.com/office/drawing/2014/main" id="{1A1C3C7E-F13C-08A0-96C0-A92BBBC2A3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02" name="Rectangle 3482">
                    <a:extLst>
                      <a:ext uri="{FF2B5EF4-FFF2-40B4-BE49-F238E27FC236}">
                        <a16:creationId xmlns:a16="http://schemas.microsoft.com/office/drawing/2014/main" id="{7EB75C2F-0183-C043-F3B0-8BEAB357FF9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03" name="Group 3483">
                  <a:extLst>
                    <a:ext uri="{FF2B5EF4-FFF2-40B4-BE49-F238E27FC236}">
                      <a16:creationId xmlns:a16="http://schemas.microsoft.com/office/drawing/2014/main" id="{74FA8BE7-CB03-C383-DEDE-C502B184229E}"/>
                    </a:ext>
                  </a:extLst>
                </p:cNvPr>
                <p:cNvGrpSpPr>
                  <a:grpSpLocks/>
                </p:cNvGrpSpPr>
                <p:nvPr/>
              </p:nvGrpSpPr>
              <p:grpSpPr bwMode="auto">
                <a:xfrm>
                  <a:off x="898" y="1376"/>
                  <a:ext cx="435" cy="87"/>
                  <a:chOff x="1565" y="1434"/>
                  <a:chExt cx="3625" cy="725"/>
                </a:xfrm>
              </p:grpSpPr>
              <p:sp>
                <p:nvSpPr>
                  <p:cNvPr id="34204" name="Rectangle 3484">
                    <a:extLst>
                      <a:ext uri="{FF2B5EF4-FFF2-40B4-BE49-F238E27FC236}">
                        <a16:creationId xmlns:a16="http://schemas.microsoft.com/office/drawing/2014/main" id="{F1293167-B75C-AEF8-284A-E1954366DA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05" name="Rectangle 3485">
                    <a:extLst>
                      <a:ext uri="{FF2B5EF4-FFF2-40B4-BE49-F238E27FC236}">
                        <a16:creationId xmlns:a16="http://schemas.microsoft.com/office/drawing/2014/main" id="{ABC1CFD5-F68C-FBE7-51C8-D1C22DC3B8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06" name="Rectangle 3486">
                    <a:extLst>
                      <a:ext uri="{FF2B5EF4-FFF2-40B4-BE49-F238E27FC236}">
                        <a16:creationId xmlns:a16="http://schemas.microsoft.com/office/drawing/2014/main" id="{6FA0DF10-5947-FFE7-BF65-D45C9549C7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07" name="Rectangle 3487">
                    <a:extLst>
                      <a:ext uri="{FF2B5EF4-FFF2-40B4-BE49-F238E27FC236}">
                        <a16:creationId xmlns:a16="http://schemas.microsoft.com/office/drawing/2014/main" id="{EB07354F-E982-96FE-536C-BD3779DD63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08" name="Rectangle 3488">
                    <a:extLst>
                      <a:ext uri="{FF2B5EF4-FFF2-40B4-BE49-F238E27FC236}">
                        <a16:creationId xmlns:a16="http://schemas.microsoft.com/office/drawing/2014/main" id="{81A79D8E-3D0B-BBED-F0E5-6A7A340386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09" name="Group 3489">
                  <a:extLst>
                    <a:ext uri="{FF2B5EF4-FFF2-40B4-BE49-F238E27FC236}">
                      <a16:creationId xmlns:a16="http://schemas.microsoft.com/office/drawing/2014/main" id="{6EC61338-358D-AD37-1C49-C3E59D253F98}"/>
                    </a:ext>
                  </a:extLst>
                </p:cNvPr>
                <p:cNvGrpSpPr>
                  <a:grpSpLocks/>
                </p:cNvGrpSpPr>
                <p:nvPr/>
              </p:nvGrpSpPr>
              <p:grpSpPr bwMode="auto">
                <a:xfrm>
                  <a:off x="1333" y="1376"/>
                  <a:ext cx="435" cy="87"/>
                  <a:chOff x="1565" y="1434"/>
                  <a:chExt cx="3625" cy="725"/>
                </a:xfrm>
              </p:grpSpPr>
              <p:sp>
                <p:nvSpPr>
                  <p:cNvPr id="34210" name="Rectangle 3490">
                    <a:extLst>
                      <a:ext uri="{FF2B5EF4-FFF2-40B4-BE49-F238E27FC236}">
                        <a16:creationId xmlns:a16="http://schemas.microsoft.com/office/drawing/2014/main" id="{1F13131F-709B-AF5E-3348-1BCB979139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11" name="Rectangle 3491">
                    <a:extLst>
                      <a:ext uri="{FF2B5EF4-FFF2-40B4-BE49-F238E27FC236}">
                        <a16:creationId xmlns:a16="http://schemas.microsoft.com/office/drawing/2014/main" id="{C0CB5D5B-E733-1F11-8845-FFE6784678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12" name="Rectangle 3492">
                    <a:extLst>
                      <a:ext uri="{FF2B5EF4-FFF2-40B4-BE49-F238E27FC236}">
                        <a16:creationId xmlns:a16="http://schemas.microsoft.com/office/drawing/2014/main" id="{7C27483D-5AE6-57C0-A013-453398B69E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13" name="Rectangle 3493">
                    <a:extLst>
                      <a:ext uri="{FF2B5EF4-FFF2-40B4-BE49-F238E27FC236}">
                        <a16:creationId xmlns:a16="http://schemas.microsoft.com/office/drawing/2014/main" id="{993A2DE1-CB19-4B74-45AB-10495D2D82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14" name="Rectangle 3494">
                    <a:extLst>
                      <a:ext uri="{FF2B5EF4-FFF2-40B4-BE49-F238E27FC236}">
                        <a16:creationId xmlns:a16="http://schemas.microsoft.com/office/drawing/2014/main" id="{071CAA0A-5313-1153-9F55-56FF18A573F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4215" name="Rectangle 3495">
                <a:extLst>
                  <a:ext uri="{FF2B5EF4-FFF2-40B4-BE49-F238E27FC236}">
                    <a16:creationId xmlns:a16="http://schemas.microsoft.com/office/drawing/2014/main" id="{40D9E482-DEC2-3558-AD25-618E2283CF1C}"/>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16" name="Group 3496">
              <a:extLst>
                <a:ext uri="{FF2B5EF4-FFF2-40B4-BE49-F238E27FC236}">
                  <a16:creationId xmlns:a16="http://schemas.microsoft.com/office/drawing/2014/main" id="{ADF1724A-BFDD-BA0C-A2F2-57F2C7622045}"/>
                </a:ext>
              </a:extLst>
            </p:cNvPr>
            <p:cNvGrpSpPr>
              <a:grpSpLocks/>
            </p:cNvGrpSpPr>
            <p:nvPr/>
          </p:nvGrpSpPr>
          <p:grpSpPr bwMode="auto">
            <a:xfrm>
              <a:off x="2910" y="475"/>
              <a:ext cx="681" cy="682"/>
              <a:chOff x="898" y="593"/>
              <a:chExt cx="870" cy="870"/>
            </a:xfrm>
          </p:grpSpPr>
          <p:grpSp>
            <p:nvGrpSpPr>
              <p:cNvPr id="34217" name="Group 3497">
                <a:extLst>
                  <a:ext uri="{FF2B5EF4-FFF2-40B4-BE49-F238E27FC236}">
                    <a16:creationId xmlns:a16="http://schemas.microsoft.com/office/drawing/2014/main" id="{46F5611B-6FCF-6859-04B9-1BD1D9B309EA}"/>
                  </a:ext>
                </a:extLst>
              </p:cNvPr>
              <p:cNvGrpSpPr>
                <a:grpSpLocks/>
              </p:cNvGrpSpPr>
              <p:nvPr/>
            </p:nvGrpSpPr>
            <p:grpSpPr bwMode="auto">
              <a:xfrm>
                <a:off x="898" y="593"/>
                <a:ext cx="870" cy="870"/>
                <a:chOff x="898" y="593"/>
                <a:chExt cx="870" cy="870"/>
              </a:xfrm>
            </p:grpSpPr>
            <p:grpSp>
              <p:nvGrpSpPr>
                <p:cNvPr id="34218" name="Group 3498">
                  <a:extLst>
                    <a:ext uri="{FF2B5EF4-FFF2-40B4-BE49-F238E27FC236}">
                      <a16:creationId xmlns:a16="http://schemas.microsoft.com/office/drawing/2014/main" id="{2A831CC9-C6D1-5057-C259-BAA5F0553716}"/>
                    </a:ext>
                  </a:extLst>
                </p:cNvPr>
                <p:cNvGrpSpPr>
                  <a:grpSpLocks/>
                </p:cNvGrpSpPr>
                <p:nvPr/>
              </p:nvGrpSpPr>
              <p:grpSpPr bwMode="auto">
                <a:xfrm>
                  <a:off x="898" y="593"/>
                  <a:ext cx="435" cy="87"/>
                  <a:chOff x="1565" y="1434"/>
                  <a:chExt cx="3625" cy="725"/>
                </a:xfrm>
              </p:grpSpPr>
              <p:sp>
                <p:nvSpPr>
                  <p:cNvPr id="34219" name="Rectangle 3499">
                    <a:extLst>
                      <a:ext uri="{FF2B5EF4-FFF2-40B4-BE49-F238E27FC236}">
                        <a16:creationId xmlns:a16="http://schemas.microsoft.com/office/drawing/2014/main" id="{38019AB1-B605-C430-3B89-CA527ACB1C0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0" name="Rectangle 3500">
                    <a:extLst>
                      <a:ext uri="{FF2B5EF4-FFF2-40B4-BE49-F238E27FC236}">
                        <a16:creationId xmlns:a16="http://schemas.microsoft.com/office/drawing/2014/main" id="{04C3E2C2-64E8-C4A2-E80B-CC0F818A02E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1" name="Rectangle 3501">
                    <a:extLst>
                      <a:ext uri="{FF2B5EF4-FFF2-40B4-BE49-F238E27FC236}">
                        <a16:creationId xmlns:a16="http://schemas.microsoft.com/office/drawing/2014/main" id="{D93D950A-12CB-5606-1905-785198A1CC9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2" name="Rectangle 3502">
                    <a:extLst>
                      <a:ext uri="{FF2B5EF4-FFF2-40B4-BE49-F238E27FC236}">
                        <a16:creationId xmlns:a16="http://schemas.microsoft.com/office/drawing/2014/main" id="{04E6EA2E-418A-B873-F6E7-7B9028A4D1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3" name="Rectangle 3503">
                    <a:extLst>
                      <a:ext uri="{FF2B5EF4-FFF2-40B4-BE49-F238E27FC236}">
                        <a16:creationId xmlns:a16="http://schemas.microsoft.com/office/drawing/2014/main" id="{B815A342-E4DA-E440-16B6-0C694E3B06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24" name="Group 3504">
                  <a:extLst>
                    <a:ext uri="{FF2B5EF4-FFF2-40B4-BE49-F238E27FC236}">
                      <a16:creationId xmlns:a16="http://schemas.microsoft.com/office/drawing/2014/main" id="{CB8C0F62-2744-5DFE-7CED-CF39D5E241C7}"/>
                    </a:ext>
                  </a:extLst>
                </p:cNvPr>
                <p:cNvGrpSpPr>
                  <a:grpSpLocks/>
                </p:cNvGrpSpPr>
                <p:nvPr/>
              </p:nvGrpSpPr>
              <p:grpSpPr bwMode="auto">
                <a:xfrm>
                  <a:off x="1333" y="593"/>
                  <a:ext cx="435" cy="87"/>
                  <a:chOff x="1565" y="1434"/>
                  <a:chExt cx="3625" cy="725"/>
                </a:xfrm>
              </p:grpSpPr>
              <p:sp>
                <p:nvSpPr>
                  <p:cNvPr id="34225" name="Rectangle 3505">
                    <a:extLst>
                      <a:ext uri="{FF2B5EF4-FFF2-40B4-BE49-F238E27FC236}">
                        <a16:creationId xmlns:a16="http://schemas.microsoft.com/office/drawing/2014/main" id="{999149F0-705C-FE6F-4EA4-59DE4E7974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6" name="Rectangle 3506">
                    <a:extLst>
                      <a:ext uri="{FF2B5EF4-FFF2-40B4-BE49-F238E27FC236}">
                        <a16:creationId xmlns:a16="http://schemas.microsoft.com/office/drawing/2014/main" id="{2DDAB378-C754-6E2B-389B-F58C3544E0D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7" name="Rectangle 3507">
                    <a:extLst>
                      <a:ext uri="{FF2B5EF4-FFF2-40B4-BE49-F238E27FC236}">
                        <a16:creationId xmlns:a16="http://schemas.microsoft.com/office/drawing/2014/main" id="{D7D11CEC-50F9-B0D3-7FAB-85FE0B2A2E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8" name="Rectangle 3508">
                    <a:extLst>
                      <a:ext uri="{FF2B5EF4-FFF2-40B4-BE49-F238E27FC236}">
                        <a16:creationId xmlns:a16="http://schemas.microsoft.com/office/drawing/2014/main" id="{B944C869-AF0C-CC19-2875-75C4E840EAA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29" name="Rectangle 3509">
                    <a:extLst>
                      <a:ext uri="{FF2B5EF4-FFF2-40B4-BE49-F238E27FC236}">
                        <a16:creationId xmlns:a16="http://schemas.microsoft.com/office/drawing/2014/main" id="{A214C3B5-95D8-A0F3-95E5-B5635DA6D7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30" name="Group 3510">
                  <a:extLst>
                    <a:ext uri="{FF2B5EF4-FFF2-40B4-BE49-F238E27FC236}">
                      <a16:creationId xmlns:a16="http://schemas.microsoft.com/office/drawing/2014/main" id="{8EE9C8FA-B96C-8B1A-4B12-6A5D2A875C36}"/>
                    </a:ext>
                  </a:extLst>
                </p:cNvPr>
                <p:cNvGrpSpPr>
                  <a:grpSpLocks/>
                </p:cNvGrpSpPr>
                <p:nvPr/>
              </p:nvGrpSpPr>
              <p:grpSpPr bwMode="auto">
                <a:xfrm>
                  <a:off x="898" y="680"/>
                  <a:ext cx="435" cy="87"/>
                  <a:chOff x="1565" y="1434"/>
                  <a:chExt cx="3625" cy="725"/>
                </a:xfrm>
              </p:grpSpPr>
              <p:sp>
                <p:nvSpPr>
                  <p:cNvPr id="34231" name="Rectangle 3511">
                    <a:extLst>
                      <a:ext uri="{FF2B5EF4-FFF2-40B4-BE49-F238E27FC236}">
                        <a16:creationId xmlns:a16="http://schemas.microsoft.com/office/drawing/2014/main" id="{49F7661C-638C-92FF-4996-CA97CCC4AD8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32" name="Rectangle 3512">
                    <a:extLst>
                      <a:ext uri="{FF2B5EF4-FFF2-40B4-BE49-F238E27FC236}">
                        <a16:creationId xmlns:a16="http://schemas.microsoft.com/office/drawing/2014/main" id="{F3CDA342-AE9F-89C0-9CD2-498FF7CA592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33" name="Rectangle 3513">
                    <a:extLst>
                      <a:ext uri="{FF2B5EF4-FFF2-40B4-BE49-F238E27FC236}">
                        <a16:creationId xmlns:a16="http://schemas.microsoft.com/office/drawing/2014/main" id="{C73D9336-459A-ABBF-5FF9-103D90FA999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34" name="Rectangle 3514">
                    <a:extLst>
                      <a:ext uri="{FF2B5EF4-FFF2-40B4-BE49-F238E27FC236}">
                        <a16:creationId xmlns:a16="http://schemas.microsoft.com/office/drawing/2014/main" id="{90DCABBC-F48F-22D2-B609-074517B4CE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35" name="Rectangle 3515">
                    <a:extLst>
                      <a:ext uri="{FF2B5EF4-FFF2-40B4-BE49-F238E27FC236}">
                        <a16:creationId xmlns:a16="http://schemas.microsoft.com/office/drawing/2014/main" id="{7F7B66DC-E249-6439-E022-98FA08DABD5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36" name="Group 3516">
                  <a:extLst>
                    <a:ext uri="{FF2B5EF4-FFF2-40B4-BE49-F238E27FC236}">
                      <a16:creationId xmlns:a16="http://schemas.microsoft.com/office/drawing/2014/main" id="{71213936-22E7-059A-82C2-D51250C18CC0}"/>
                    </a:ext>
                  </a:extLst>
                </p:cNvPr>
                <p:cNvGrpSpPr>
                  <a:grpSpLocks/>
                </p:cNvGrpSpPr>
                <p:nvPr/>
              </p:nvGrpSpPr>
              <p:grpSpPr bwMode="auto">
                <a:xfrm>
                  <a:off x="1333" y="680"/>
                  <a:ext cx="435" cy="87"/>
                  <a:chOff x="1565" y="1434"/>
                  <a:chExt cx="3625" cy="725"/>
                </a:xfrm>
              </p:grpSpPr>
              <p:sp>
                <p:nvSpPr>
                  <p:cNvPr id="34237" name="Rectangle 3517">
                    <a:extLst>
                      <a:ext uri="{FF2B5EF4-FFF2-40B4-BE49-F238E27FC236}">
                        <a16:creationId xmlns:a16="http://schemas.microsoft.com/office/drawing/2014/main" id="{47BEA351-8520-A4BF-AA52-171A91525B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38" name="Rectangle 3518">
                    <a:extLst>
                      <a:ext uri="{FF2B5EF4-FFF2-40B4-BE49-F238E27FC236}">
                        <a16:creationId xmlns:a16="http://schemas.microsoft.com/office/drawing/2014/main" id="{7530346A-0357-B1D3-E00A-93DE7558E2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39" name="Rectangle 3519">
                    <a:extLst>
                      <a:ext uri="{FF2B5EF4-FFF2-40B4-BE49-F238E27FC236}">
                        <a16:creationId xmlns:a16="http://schemas.microsoft.com/office/drawing/2014/main" id="{4A67E0B8-C4C0-24F7-0851-713736865D9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40" name="Rectangle 3520">
                    <a:extLst>
                      <a:ext uri="{FF2B5EF4-FFF2-40B4-BE49-F238E27FC236}">
                        <a16:creationId xmlns:a16="http://schemas.microsoft.com/office/drawing/2014/main" id="{5C589BCD-B967-1A15-0442-E811FEF6FE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41" name="Rectangle 3521">
                    <a:extLst>
                      <a:ext uri="{FF2B5EF4-FFF2-40B4-BE49-F238E27FC236}">
                        <a16:creationId xmlns:a16="http://schemas.microsoft.com/office/drawing/2014/main" id="{A063FA0D-5586-B087-880E-E8D233CD1C8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42" name="Group 3522">
                  <a:extLst>
                    <a:ext uri="{FF2B5EF4-FFF2-40B4-BE49-F238E27FC236}">
                      <a16:creationId xmlns:a16="http://schemas.microsoft.com/office/drawing/2014/main" id="{1A2CB20A-3008-BFD1-0E6D-6C2AB42DE0CD}"/>
                    </a:ext>
                  </a:extLst>
                </p:cNvPr>
                <p:cNvGrpSpPr>
                  <a:grpSpLocks/>
                </p:cNvGrpSpPr>
                <p:nvPr/>
              </p:nvGrpSpPr>
              <p:grpSpPr bwMode="auto">
                <a:xfrm>
                  <a:off x="898" y="767"/>
                  <a:ext cx="435" cy="87"/>
                  <a:chOff x="1565" y="1434"/>
                  <a:chExt cx="3625" cy="725"/>
                </a:xfrm>
              </p:grpSpPr>
              <p:sp>
                <p:nvSpPr>
                  <p:cNvPr id="34243" name="Rectangle 3523">
                    <a:extLst>
                      <a:ext uri="{FF2B5EF4-FFF2-40B4-BE49-F238E27FC236}">
                        <a16:creationId xmlns:a16="http://schemas.microsoft.com/office/drawing/2014/main" id="{B6B63416-1C8B-E3E3-309A-3CC62E92744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44" name="Rectangle 3524">
                    <a:extLst>
                      <a:ext uri="{FF2B5EF4-FFF2-40B4-BE49-F238E27FC236}">
                        <a16:creationId xmlns:a16="http://schemas.microsoft.com/office/drawing/2014/main" id="{E9286874-7652-AC2A-3488-8CA54E23AD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45" name="Rectangle 3525">
                    <a:extLst>
                      <a:ext uri="{FF2B5EF4-FFF2-40B4-BE49-F238E27FC236}">
                        <a16:creationId xmlns:a16="http://schemas.microsoft.com/office/drawing/2014/main" id="{FE383963-9496-1922-88AD-9F9F5A7D409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46" name="Rectangle 3526">
                    <a:extLst>
                      <a:ext uri="{FF2B5EF4-FFF2-40B4-BE49-F238E27FC236}">
                        <a16:creationId xmlns:a16="http://schemas.microsoft.com/office/drawing/2014/main" id="{39906D42-A01F-3274-7C9D-8CB21F1BB30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47" name="Rectangle 3527">
                    <a:extLst>
                      <a:ext uri="{FF2B5EF4-FFF2-40B4-BE49-F238E27FC236}">
                        <a16:creationId xmlns:a16="http://schemas.microsoft.com/office/drawing/2014/main" id="{F908A857-28D9-4F10-51BE-2ABA15ACF2E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48" name="Group 3528">
                  <a:extLst>
                    <a:ext uri="{FF2B5EF4-FFF2-40B4-BE49-F238E27FC236}">
                      <a16:creationId xmlns:a16="http://schemas.microsoft.com/office/drawing/2014/main" id="{7B104024-71CA-D891-9C17-29B7E68E1927}"/>
                    </a:ext>
                  </a:extLst>
                </p:cNvPr>
                <p:cNvGrpSpPr>
                  <a:grpSpLocks/>
                </p:cNvGrpSpPr>
                <p:nvPr/>
              </p:nvGrpSpPr>
              <p:grpSpPr bwMode="auto">
                <a:xfrm>
                  <a:off x="1333" y="767"/>
                  <a:ext cx="435" cy="87"/>
                  <a:chOff x="1565" y="1434"/>
                  <a:chExt cx="3625" cy="725"/>
                </a:xfrm>
              </p:grpSpPr>
              <p:sp>
                <p:nvSpPr>
                  <p:cNvPr id="34249" name="Rectangle 3529">
                    <a:extLst>
                      <a:ext uri="{FF2B5EF4-FFF2-40B4-BE49-F238E27FC236}">
                        <a16:creationId xmlns:a16="http://schemas.microsoft.com/office/drawing/2014/main" id="{80A352B3-927D-3738-5471-CE224621B4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0" name="Rectangle 3530">
                    <a:extLst>
                      <a:ext uri="{FF2B5EF4-FFF2-40B4-BE49-F238E27FC236}">
                        <a16:creationId xmlns:a16="http://schemas.microsoft.com/office/drawing/2014/main" id="{79C143E1-8BCB-094B-7832-7C3978DC30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1" name="Rectangle 3531">
                    <a:extLst>
                      <a:ext uri="{FF2B5EF4-FFF2-40B4-BE49-F238E27FC236}">
                        <a16:creationId xmlns:a16="http://schemas.microsoft.com/office/drawing/2014/main" id="{C6020D5E-4C1D-176A-C342-6318AEDA80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2" name="Rectangle 3532">
                    <a:extLst>
                      <a:ext uri="{FF2B5EF4-FFF2-40B4-BE49-F238E27FC236}">
                        <a16:creationId xmlns:a16="http://schemas.microsoft.com/office/drawing/2014/main" id="{59FFCD69-945C-D9BD-8904-4E711103F8E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3" name="Rectangle 3533">
                    <a:extLst>
                      <a:ext uri="{FF2B5EF4-FFF2-40B4-BE49-F238E27FC236}">
                        <a16:creationId xmlns:a16="http://schemas.microsoft.com/office/drawing/2014/main" id="{9E3D4F6D-E33D-9DFD-CA12-C846FD92AB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54" name="Group 3534">
                  <a:extLst>
                    <a:ext uri="{FF2B5EF4-FFF2-40B4-BE49-F238E27FC236}">
                      <a16:creationId xmlns:a16="http://schemas.microsoft.com/office/drawing/2014/main" id="{DB09BA12-DFBB-AFB7-1007-8183AB2EB313}"/>
                    </a:ext>
                  </a:extLst>
                </p:cNvPr>
                <p:cNvGrpSpPr>
                  <a:grpSpLocks/>
                </p:cNvGrpSpPr>
                <p:nvPr/>
              </p:nvGrpSpPr>
              <p:grpSpPr bwMode="auto">
                <a:xfrm>
                  <a:off x="898" y="854"/>
                  <a:ext cx="435" cy="87"/>
                  <a:chOff x="1565" y="1434"/>
                  <a:chExt cx="3625" cy="725"/>
                </a:xfrm>
              </p:grpSpPr>
              <p:sp>
                <p:nvSpPr>
                  <p:cNvPr id="34255" name="Rectangle 3535">
                    <a:extLst>
                      <a:ext uri="{FF2B5EF4-FFF2-40B4-BE49-F238E27FC236}">
                        <a16:creationId xmlns:a16="http://schemas.microsoft.com/office/drawing/2014/main" id="{6D96849D-DF5E-29F6-7AC1-5F559145254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6" name="Rectangle 3536">
                    <a:extLst>
                      <a:ext uri="{FF2B5EF4-FFF2-40B4-BE49-F238E27FC236}">
                        <a16:creationId xmlns:a16="http://schemas.microsoft.com/office/drawing/2014/main" id="{322E6AD0-760C-FC20-14F9-6BDCE7B21F4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7" name="Rectangle 3537">
                    <a:extLst>
                      <a:ext uri="{FF2B5EF4-FFF2-40B4-BE49-F238E27FC236}">
                        <a16:creationId xmlns:a16="http://schemas.microsoft.com/office/drawing/2014/main" id="{26DEA1EE-B429-6EC1-2E92-9C442619F1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8" name="Rectangle 3538">
                    <a:extLst>
                      <a:ext uri="{FF2B5EF4-FFF2-40B4-BE49-F238E27FC236}">
                        <a16:creationId xmlns:a16="http://schemas.microsoft.com/office/drawing/2014/main" id="{84657FF4-201D-5010-3782-0873B01453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59" name="Rectangle 3539">
                    <a:extLst>
                      <a:ext uri="{FF2B5EF4-FFF2-40B4-BE49-F238E27FC236}">
                        <a16:creationId xmlns:a16="http://schemas.microsoft.com/office/drawing/2014/main" id="{5BCE0E02-E615-6C1C-53C1-7E6B3A48121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60" name="Group 3540">
                  <a:extLst>
                    <a:ext uri="{FF2B5EF4-FFF2-40B4-BE49-F238E27FC236}">
                      <a16:creationId xmlns:a16="http://schemas.microsoft.com/office/drawing/2014/main" id="{D2A1F9F4-8305-87FE-FFD9-B371A3A7FA75}"/>
                    </a:ext>
                  </a:extLst>
                </p:cNvPr>
                <p:cNvGrpSpPr>
                  <a:grpSpLocks/>
                </p:cNvGrpSpPr>
                <p:nvPr/>
              </p:nvGrpSpPr>
              <p:grpSpPr bwMode="auto">
                <a:xfrm>
                  <a:off x="1333" y="854"/>
                  <a:ext cx="435" cy="87"/>
                  <a:chOff x="1565" y="1434"/>
                  <a:chExt cx="3625" cy="725"/>
                </a:xfrm>
              </p:grpSpPr>
              <p:sp>
                <p:nvSpPr>
                  <p:cNvPr id="34261" name="Rectangle 3541">
                    <a:extLst>
                      <a:ext uri="{FF2B5EF4-FFF2-40B4-BE49-F238E27FC236}">
                        <a16:creationId xmlns:a16="http://schemas.microsoft.com/office/drawing/2014/main" id="{8CAF0A6D-42E9-CE82-B39E-3A7C8B1F26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62" name="Rectangle 3542">
                    <a:extLst>
                      <a:ext uri="{FF2B5EF4-FFF2-40B4-BE49-F238E27FC236}">
                        <a16:creationId xmlns:a16="http://schemas.microsoft.com/office/drawing/2014/main" id="{1B5A3E9E-C14F-488D-54C3-65AD2318F9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63" name="Rectangle 3543">
                    <a:extLst>
                      <a:ext uri="{FF2B5EF4-FFF2-40B4-BE49-F238E27FC236}">
                        <a16:creationId xmlns:a16="http://schemas.microsoft.com/office/drawing/2014/main" id="{7FF4C99F-8DCB-6687-85AE-FFA0DBA19B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64" name="Rectangle 3544">
                    <a:extLst>
                      <a:ext uri="{FF2B5EF4-FFF2-40B4-BE49-F238E27FC236}">
                        <a16:creationId xmlns:a16="http://schemas.microsoft.com/office/drawing/2014/main" id="{E0557924-9969-781E-862D-92ABEEE1114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65" name="Rectangle 3545">
                    <a:extLst>
                      <a:ext uri="{FF2B5EF4-FFF2-40B4-BE49-F238E27FC236}">
                        <a16:creationId xmlns:a16="http://schemas.microsoft.com/office/drawing/2014/main" id="{21411E46-E2FD-1E5C-2D0A-0C27210C50E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66" name="Group 3546">
                  <a:extLst>
                    <a:ext uri="{FF2B5EF4-FFF2-40B4-BE49-F238E27FC236}">
                      <a16:creationId xmlns:a16="http://schemas.microsoft.com/office/drawing/2014/main" id="{CE1766D2-B335-9B18-7A3D-239435A0F3B3}"/>
                    </a:ext>
                  </a:extLst>
                </p:cNvPr>
                <p:cNvGrpSpPr>
                  <a:grpSpLocks/>
                </p:cNvGrpSpPr>
                <p:nvPr/>
              </p:nvGrpSpPr>
              <p:grpSpPr bwMode="auto">
                <a:xfrm>
                  <a:off x="898" y="941"/>
                  <a:ext cx="435" cy="87"/>
                  <a:chOff x="1565" y="1434"/>
                  <a:chExt cx="3625" cy="725"/>
                </a:xfrm>
              </p:grpSpPr>
              <p:sp>
                <p:nvSpPr>
                  <p:cNvPr id="34267" name="Rectangle 3547">
                    <a:extLst>
                      <a:ext uri="{FF2B5EF4-FFF2-40B4-BE49-F238E27FC236}">
                        <a16:creationId xmlns:a16="http://schemas.microsoft.com/office/drawing/2014/main" id="{6AA04332-8165-0F66-4E21-A8583325E5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68" name="Rectangle 3548">
                    <a:extLst>
                      <a:ext uri="{FF2B5EF4-FFF2-40B4-BE49-F238E27FC236}">
                        <a16:creationId xmlns:a16="http://schemas.microsoft.com/office/drawing/2014/main" id="{AA5F27A8-9F67-5619-CF29-409E223432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69" name="Rectangle 3549">
                    <a:extLst>
                      <a:ext uri="{FF2B5EF4-FFF2-40B4-BE49-F238E27FC236}">
                        <a16:creationId xmlns:a16="http://schemas.microsoft.com/office/drawing/2014/main" id="{AE683024-E1E5-1CE5-3189-30EF005DA8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70" name="Rectangle 3550">
                    <a:extLst>
                      <a:ext uri="{FF2B5EF4-FFF2-40B4-BE49-F238E27FC236}">
                        <a16:creationId xmlns:a16="http://schemas.microsoft.com/office/drawing/2014/main" id="{692BF5B2-1F33-AED4-4FC8-71D4FF9D8B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71" name="Rectangle 3551">
                    <a:extLst>
                      <a:ext uri="{FF2B5EF4-FFF2-40B4-BE49-F238E27FC236}">
                        <a16:creationId xmlns:a16="http://schemas.microsoft.com/office/drawing/2014/main" id="{FC9946FC-3FF3-8761-6A02-B8F386EE4E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72" name="Group 3552">
                  <a:extLst>
                    <a:ext uri="{FF2B5EF4-FFF2-40B4-BE49-F238E27FC236}">
                      <a16:creationId xmlns:a16="http://schemas.microsoft.com/office/drawing/2014/main" id="{B86EB640-74A5-1B39-687F-93F33FB42E3D}"/>
                    </a:ext>
                  </a:extLst>
                </p:cNvPr>
                <p:cNvGrpSpPr>
                  <a:grpSpLocks/>
                </p:cNvGrpSpPr>
                <p:nvPr/>
              </p:nvGrpSpPr>
              <p:grpSpPr bwMode="auto">
                <a:xfrm>
                  <a:off x="1333" y="941"/>
                  <a:ext cx="435" cy="87"/>
                  <a:chOff x="1565" y="1434"/>
                  <a:chExt cx="3625" cy="725"/>
                </a:xfrm>
              </p:grpSpPr>
              <p:sp>
                <p:nvSpPr>
                  <p:cNvPr id="34273" name="Rectangle 3553">
                    <a:extLst>
                      <a:ext uri="{FF2B5EF4-FFF2-40B4-BE49-F238E27FC236}">
                        <a16:creationId xmlns:a16="http://schemas.microsoft.com/office/drawing/2014/main" id="{7C7C5D7B-0029-5236-10BF-4CC357ED4B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74" name="Rectangle 3554">
                    <a:extLst>
                      <a:ext uri="{FF2B5EF4-FFF2-40B4-BE49-F238E27FC236}">
                        <a16:creationId xmlns:a16="http://schemas.microsoft.com/office/drawing/2014/main" id="{0633D7B1-DB4E-17B6-676E-EB6ED806FB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75" name="Rectangle 3555">
                    <a:extLst>
                      <a:ext uri="{FF2B5EF4-FFF2-40B4-BE49-F238E27FC236}">
                        <a16:creationId xmlns:a16="http://schemas.microsoft.com/office/drawing/2014/main" id="{C55132F8-60AE-885A-CD31-5106E3792C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76" name="Rectangle 3556">
                    <a:extLst>
                      <a:ext uri="{FF2B5EF4-FFF2-40B4-BE49-F238E27FC236}">
                        <a16:creationId xmlns:a16="http://schemas.microsoft.com/office/drawing/2014/main" id="{C67C314F-DF15-D0B5-B98D-C330E42F5C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77" name="Rectangle 3557">
                    <a:extLst>
                      <a:ext uri="{FF2B5EF4-FFF2-40B4-BE49-F238E27FC236}">
                        <a16:creationId xmlns:a16="http://schemas.microsoft.com/office/drawing/2014/main" id="{56C28309-DD39-2FAB-C348-8C6D48C0C6C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78" name="Group 3558">
                  <a:extLst>
                    <a:ext uri="{FF2B5EF4-FFF2-40B4-BE49-F238E27FC236}">
                      <a16:creationId xmlns:a16="http://schemas.microsoft.com/office/drawing/2014/main" id="{C50F1DA2-E74F-EF49-CFA2-BF1E6F973133}"/>
                    </a:ext>
                  </a:extLst>
                </p:cNvPr>
                <p:cNvGrpSpPr>
                  <a:grpSpLocks/>
                </p:cNvGrpSpPr>
                <p:nvPr/>
              </p:nvGrpSpPr>
              <p:grpSpPr bwMode="auto">
                <a:xfrm>
                  <a:off x="898" y="1028"/>
                  <a:ext cx="435" cy="87"/>
                  <a:chOff x="1565" y="1434"/>
                  <a:chExt cx="3625" cy="725"/>
                </a:xfrm>
              </p:grpSpPr>
              <p:sp>
                <p:nvSpPr>
                  <p:cNvPr id="34279" name="Rectangle 3559">
                    <a:extLst>
                      <a:ext uri="{FF2B5EF4-FFF2-40B4-BE49-F238E27FC236}">
                        <a16:creationId xmlns:a16="http://schemas.microsoft.com/office/drawing/2014/main" id="{C85AF670-2D69-E5B7-F567-EE849CA0AD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0" name="Rectangle 3560">
                    <a:extLst>
                      <a:ext uri="{FF2B5EF4-FFF2-40B4-BE49-F238E27FC236}">
                        <a16:creationId xmlns:a16="http://schemas.microsoft.com/office/drawing/2014/main" id="{97D347CC-D5B6-E85E-CBAF-626C5C697B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1" name="Rectangle 3561">
                    <a:extLst>
                      <a:ext uri="{FF2B5EF4-FFF2-40B4-BE49-F238E27FC236}">
                        <a16:creationId xmlns:a16="http://schemas.microsoft.com/office/drawing/2014/main" id="{75111817-5A58-AB5F-E842-76BCF21CDD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2" name="Rectangle 3562">
                    <a:extLst>
                      <a:ext uri="{FF2B5EF4-FFF2-40B4-BE49-F238E27FC236}">
                        <a16:creationId xmlns:a16="http://schemas.microsoft.com/office/drawing/2014/main" id="{46C1E598-0153-6640-7C95-1110E867B0C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3" name="Rectangle 3563">
                    <a:extLst>
                      <a:ext uri="{FF2B5EF4-FFF2-40B4-BE49-F238E27FC236}">
                        <a16:creationId xmlns:a16="http://schemas.microsoft.com/office/drawing/2014/main" id="{5AAE1112-3AEE-C67C-35CC-2998F010D8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84" name="Group 3564">
                  <a:extLst>
                    <a:ext uri="{FF2B5EF4-FFF2-40B4-BE49-F238E27FC236}">
                      <a16:creationId xmlns:a16="http://schemas.microsoft.com/office/drawing/2014/main" id="{2A8FA5A2-0906-510E-10CA-CC8F482998E8}"/>
                    </a:ext>
                  </a:extLst>
                </p:cNvPr>
                <p:cNvGrpSpPr>
                  <a:grpSpLocks/>
                </p:cNvGrpSpPr>
                <p:nvPr/>
              </p:nvGrpSpPr>
              <p:grpSpPr bwMode="auto">
                <a:xfrm>
                  <a:off x="1333" y="1028"/>
                  <a:ext cx="435" cy="87"/>
                  <a:chOff x="1565" y="1434"/>
                  <a:chExt cx="3625" cy="725"/>
                </a:xfrm>
              </p:grpSpPr>
              <p:sp>
                <p:nvSpPr>
                  <p:cNvPr id="34285" name="Rectangle 3565">
                    <a:extLst>
                      <a:ext uri="{FF2B5EF4-FFF2-40B4-BE49-F238E27FC236}">
                        <a16:creationId xmlns:a16="http://schemas.microsoft.com/office/drawing/2014/main" id="{C2CF9D46-D938-C57F-5DB6-AE78BFC720A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6" name="Rectangle 3566">
                    <a:extLst>
                      <a:ext uri="{FF2B5EF4-FFF2-40B4-BE49-F238E27FC236}">
                        <a16:creationId xmlns:a16="http://schemas.microsoft.com/office/drawing/2014/main" id="{BCC37C4E-E5D6-7EAC-FBB2-F02B0823415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7" name="Rectangle 3567">
                    <a:extLst>
                      <a:ext uri="{FF2B5EF4-FFF2-40B4-BE49-F238E27FC236}">
                        <a16:creationId xmlns:a16="http://schemas.microsoft.com/office/drawing/2014/main" id="{F37C67D2-31C8-2068-E353-EC600009E6B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8" name="Rectangle 3568">
                    <a:extLst>
                      <a:ext uri="{FF2B5EF4-FFF2-40B4-BE49-F238E27FC236}">
                        <a16:creationId xmlns:a16="http://schemas.microsoft.com/office/drawing/2014/main" id="{7139EFFE-7833-80A4-1EDB-628CEA8D0D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89" name="Rectangle 3569">
                    <a:extLst>
                      <a:ext uri="{FF2B5EF4-FFF2-40B4-BE49-F238E27FC236}">
                        <a16:creationId xmlns:a16="http://schemas.microsoft.com/office/drawing/2014/main" id="{AA17CB5B-75F9-2485-7A7C-3E50FC8B79D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90" name="Group 3570">
                  <a:extLst>
                    <a:ext uri="{FF2B5EF4-FFF2-40B4-BE49-F238E27FC236}">
                      <a16:creationId xmlns:a16="http://schemas.microsoft.com/office/drawing/2014/main" id="{E7288D3A-64F9-657B-BB87-AD60B2FA904D}"/>
                    </a:ext>
                  </a:extLst>
                </p:cNvPr>
                <p:cNvGrpSpPr>
                  <a:grpSpLocks/>
                </p:cNvGrpSpPr>
                <p:nvPr/>
              </p:nvGrpSpPr>
              <p:grpSpPr bwMode="auto">
                <a:xfrm>
                  <a:off x="898" y="1115"/>
                  <a:ext cx="435" cy="87"/>
                  <a:chOff x="1565" y="1434"/>
                  <a:chExt cx="3625" cy="725"/>
                </a:xfrm>
              </p:grpSpPr>
              <p:sp>
                <p:nvSpPr>
                  <p:cNvPr id="34291" name="Rectangle 3571">
                    <a:extLst>
                      <a:ext uri="{FF2B5EF4-FFF2-40B4-BE49-F238E27FC236}">
                        <a16:creationId xmlns:a16="http://schemas.microsoft.com/office/drawing/2014/main" id="{21444ABC-5FB5-D556-0620-7CB89DDC0B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92" name="Rectangle 3572">
                    <a:extLst>
                      <a:ext uri="{FF2B5EF4-FFF2-40B4-BE49-F238E27FC236}">
                        <a16:creationId xmlns:a16="http://schemas.microsoft.com/office/drawing/2014/main" id="{DF8A42B8-827F-2492-4863-6D9240286BE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93" name="Rectangle 3573">
                    <a:extLst>
                      <a:ext uri="{FF2B5EF4-FFF2-40B4-BE49-F238E27FC236}">
                        <a16:creationId xmlns:a16="http://schemas.microsoft.com/office/drawing/2014/main" id="{CC8D024A-A7B1-5B97-FBDF-901919AD92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94" name="Rectangle 3574">
                    <a:extLst>
                      <a:ext uri="{FF2B5EF4-FFF2-40B4-BE49-F238E27FC236}">
                        <a16:creationId xmlns:a16="http://schemas.microsoft.com/office/drawing/2014/main" id="{0E5E78F9-6842-7AEB-16DD-7E86713A1E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95" name="Rectangle 3575">
                    <a:extLst>
                      <a:ext uri="{FF2B5EF4-FFF2-40B4-BE49-F238E27FC236}">
                        <a16:creationId xmlns:a16="http://schemas.microsoft.com/office/drawing/2014/main" id="{33435319-DC38-39F1-4CEA-473B8D20DD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296" name="Group 3576">
                  <a:extLst>
                    <a:ext uri="{FF2B5EF4-FFF2-40B4-BE49-F238E27FC236}">
                      <a16:creationId xmlns:a16="http://schemas.microsoft.com/office/drawing/2014/main" id="{4DF6238C-70AB-F7F0-8505-FA9D13555CAA}"/>
                    </a:ext>
                  </a:extLst>
                </p:cNvPr>
                <p:cNvGrpSpPr>
                  <a:grpSpLocks/>
                </p:cNvGrpSpPr>
                <p:nvPr/>
              </p:nvGrpSpPr>
              <p:grpSpPr bwMode="auto">
                <a:xfrm>
                  <a:off x="1333" y="1115"/>
                  <a:ext cx="435" cy="87"/>
                  <a:chOff x="1565" y="1434"/>
                  <a:chExt cx="3625" cy="725"/>
                </a:xfrm>
              </p:grpSpPr>
              <p:sp>
                <p:nvSpPr>
                  <p:cNvPr id="34297" name="Rectangle 3577">
                    <a:extLst>
                      <a:ext uri="{FF2B5EF4-FFF2-40B4-BE49-F238E27FC236}">
                        <a16:creationId xmlns:a16="http://schemas.microsoft.com/office/drawing/2014/main" id="{2B3D986D-A298-CE60-1610-62418D57BA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98" name="Rectangle 3578">
                    <a:extLst>
                      <a:ext uri="{FF2B5EF4-FFF2-40B4-BE49-F238E27FC236}">
                        <a16:creationId xmlns:a16="http://schemas.microsoft.com/office/drawing/2014/main" id="{19245C48-1EA4-D3BD-0188-3A86C0632A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299" name="Rectangle 3579">
                    <a:extLst>
                      <a:ext uri="{FF2B5EF4-FFF2-40B4-BE49-F238E27FC236}">
                        <a16:creationId xmlns:a16="http://schemas.microsoft.com/office/drawing/2014/main" id="{A207EC3B-5F36-3727-C608-362A7DF928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00" name="Rectangle 3580">
                    <a:extLst>
                      <a:ext uri="{FF2B5EF4-FFF2-40B4-BE49-F238E27FC236}">
                        <a16:creationId xmlns:a16="http://schemas.microsoft.com/office/drawing/2014/main" id="{09BFC7A7-6C2F-6519-8501-63EDF79C4F3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01" name="Rectangle 3581">
                    <a:extLst>
                      <a:ext uri="{FF2B5EF4-FFF2-40B4-BE49-F238E27FC236}">
                        <a16:creationId xmlns:a16="http://schemas.microsoft.com/office/drawing/2014/main" id="{787AD490-1AAE-62C1-8387-90113D16BD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02" name="Group 3582">
                  <a:extLst>
                    <a:ext uri="{FF2B5EF4-FFF2-40B4-BE49-F238E27FC236}">
                      <a16:creationId xmlns:a16="http://schemas.microsoft.com/office/drawing/2014/main" id="{AD49C8BF-2A6E-AEE1-CB8C-4F9DFF02D4C1}"/>
                    </a:ext>
                  </a:extLst>
                </p:cNvPr>
                <p:cNvGrpSpPr>
                  <a:grpSpLocks/>
                </p:cNvGrpSpPr>
                <p:nvPr/>
              </p:nvGrpSpPr>
              <p:grpSpPr bwMode="auto">
                <a:xfrm>
                  <a:off x="898" y="1202"/>
                  <a:ext cx="435" cy="87"/>
                  <a:chOff x="1565" y="1434"/>
                  <a:chExt cx="3625" cy="725"/>
                </a:xfrm>
              </p:grpSpPr>
              <p:sp>
                <p:nvSpPr>
                  <p:cNvPr id="34303" name="Rectangle 3583">
                    <a:extLst>
                      <a:ext uri="{FF2B5EF4-FFF2-40B4-BE49-F238E27FC236}">
                        <a16:creationId xmlns:a16="http://schemas.microsoft.com/office/drawing/2014/main" id="{8864C0BE-F2FB-80AB-1481-E0032D917B0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04" name="Rectangle 3584">
                    <a:extLst>
                      <a:ext uri="{FF2B5EF4-FFF2-40B4-BE49-F238E27FC236}">
                        <a16:creationId xmlns:a16="http://schemas.microsoft.com/office/drawing/2014/main" id="{BDC85154-9DDC-13C9-440C-8C4891AA61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05" name="Rectangle 3585">
                    <a:extLst>
                      <a:ext uri="{FF2B5EF4-FFF2-40B4-BE49-F238E27FC236}">
                        <a16:creationId xmlns:a16="http://schemas.microsoft.com/office/drawing/2014/main" id="{EA408DF8-0B41-3B8E-5B04-DEBB703566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06" name="Rectangle 3586">
                    <a:extLst>
                      <a:ext uri="{FF2B5EF4-FFF2-40B4-BE49-F238E27FC236}">
                        <a16:creationId xmlns:a16="http://schemas.microsoft.com/office/drawing/2014/main" id="{0A43C360-7E9F-3B0D-8FA2-20199483DE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07" name="Rectangle 3587">
                    <a:extLst>
                      <a:ext uri="{FF2B5EF4-FFF2-40B4-BE49-F238E27FC236}">
                        <a16:creationId xmlns:a16="http://schemas.microsoft.com/office/drawing/2014/main" id="{FB6A716C-0659-6A8C-5282-0194B9D752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08" name="Group 3588">
                  <a:extLst>
                    <a:ext uri="{FF2B5EF4-FFF2-40B4-BE49-F238E27FC236}">
                      <a16:creationId xmlns:a16="http://schemas.microsoft.com/office/drawing/2014/main" id="{502B3062-2119-7B86-530D-C2F49E4E978B}"/>
                    </a:ext>
                  </a:extLst>
                </p:cNvPr>
                <p:cNvGrpSpPr>
                  <a:grpSpLocks/>
                </p:cNvGrpSpPr>
                <p:nvPr/>
              </p:nvGrpSpPr>
              <p:grpSpPr bwMode="auto">
                <a:xfrm>
                  <a:off x="1333" y="1202"/>
                  <a:ext cx="435" cy="87"/>
                  <a:chOff x="1565" y="1434"/>
                  <a:chExt cx="3625" cy="725"/>
                </a:xfrm>
              </p:grpSpPr>
              <p:sp>
                <p:nvSpPr>
                  <p:cNvPr id="34309" name="Rectangle 3589">
                    <a:extLst>
                      <a:ext uri="{FF2B5EF4-FFF2-40B4-BE49-F238E27FC236}">
                        <a16:creationId xmlns:a16="http://schemas.microsoft.com/office/drawing/2014/main" id="{A38DB680-C650-A348-167C-87632B5509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0" name="Rectangle 3590">
                    <a:extLst>
                      <a:ext uri="{FF2B5EF4-FFF2-40B4-BE49-F238E27FC236}">
                        <a16:creationId xmlns:a16="http://schemas.microsoft.com/office/drawing/2014/main" id="{8FA460F9-1159-3650-DCA6-EBAB4338469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1" name="Rectangle 3591">
                    <a:extLst>
                      <a:ext uri="{FF2B5EF4-FFF2-40B4-BE49-F238E27FC236}">
                        <a16:creationId xmlns:a16="http://schemas.microsoft.com/office/drawing/2014/main" id="{CE41E808-3DD2-BEA9-1985-23BAF859AD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2" name="Rectangle 3592">
                    <a:extLst>
                      <a:ext uri="{FF2B5EF4-FFF2-40B4-BE49-F238E27FC236}">
                        <a16:creationId xmlns:a16="http://schemas.microsoft.com/office/drawing/2014/main" id="{62437746-9E68-3B75-F4DC-2ECCB67839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3" name="Rectangle 3593">
                    <a:extLst>
                      <a:ext uri="{FF2B5EF4-FFF2-40B4-BE49-F238E27FC236}">
                        <a16:creationId xmlns:a16="http://schemas.microsoft.com/office/drawing/2014/main" id="{09758EE9-A190-67A7-FF52-6A0188407B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14" name="Group 3594">
                  <a:extLst>
                    <a:ext uri="{FF2B5EF4-FFF2-40B4-BE49-F238E27FC236}">
                      <a16:creationId xmlns:a16="http://schemas.microsoft.com/office/drawing/2014/main" id="{0F39855D-E0D7-FF44-A6DE-B6033952A09C}"/>
                    </a:ext>
                  </a:extLst>
                </p:cNvPr>
                <p:cNvGrpSpPr>
                  <a:grpSpLocks/>
                </p:cNvGrpSpPr>
                <p:nvPr/>
              </p:nvGrpSpPr>
              <p:grpSpPr bwMode="auto">
                <a:xfrm>
                  <a:off x="898" y="1289"/>
                  <a:ext cx="435" cy="87"/>
                  <a:chOff x="1565" y="1434"/>
                  <a:chExt cx="3625" cy="725"/>
                </a:xfrm>
              </p:grpSpPr>
              <p:sp>
                <p:nvSpPr>
                  <p:cNvPr id="34315" name="Rectangle 3595">
                    <a:extLst>
                      <a:ext uri="{FF2B5EF4-FFF2-40B4-BE49-F238E27FC236}">
                        <a16:creationId xmlns:a16="http://schemas.microsoft.com/office/drawing/2014/main" id="{2953F5FF-8E0B-1BF9-BEF5-CCA436FB0F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6" name="Rectangle 3596">
                    <a:extLst>
                      <a:ext uri="{FF2B5EF4-FFF2-40B4-BE49-F238E27FC236}">
                        <a16:creationId xmlns:a16="http://schemas.microsoft.com/office/drawing/2014/main" id="{CD93AA6D-971C-F63B-A83D-C53379CDD7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7" name="Rectangle 3597">
                    <a:extLst>
                      <a:ext uri="{FF2B5EF4-FFF2-40B4-BE49-F238E27FC236}">
                        <a16:creationId xmlns:a16="http://schemas.microsoft.com/office/drawing/2014/main" id="{2F50A0AE-845E-6EB1-4E14-7DFD57E8A3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8" name="Rectangle 3598">
                    <a:extLst>
                      <a:ext uri="{FF2B5EF4-FFF2-40B4-BE49-F238E27FC236}">
                        <a16:creationId xmlns:a16="http://schemas.microsoft.com/office/drawing/2014/main" id="{CA09FFCF-4811-CED6-9664-0D1A9516B1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19" name="Rectangle 3599">
                    <a:extLst>
                      <a:ext uri="{FF2B5EF4-FFF2-40B4-BE49-F238E27FC236}">
                        <a16:creationId xmlns:a16="http://schemas.microsoft.com/office/drawing/2014/main" id="{500E784F-E67F-6802-7FB0-9268A056049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20" name="Group 3600">
                  <a:extLst>
                    <a:ext uri="{FF2B5EF4-FFF2-40B4-BE49-F238E27FC236}">
                      <a16:creationId xmlns:a16="http://schemas.microsoft.com/office/drawing/2014/main" id="{A16D39F3-B021-335D-AABB-FE059A9B2DC5}"/>
                    </a:ext>
                  </a:extLst>
                </p:cNvPr>
                <p:cNvGrpSpPr>
                  <a:grpSpLocks/>
                </p:cNvGrpSpPr>
                <p:nvPr/>
              </p:nvGrpSpPr>
              <p:grpSpPr bwMode="auto">
                <a:xfrm>
                  <a:off x="1333" y="1289"/>
                  <a:ext cx="435" cy="87"/>
                  <a:chOff x="1565" y="1434"/>
                  <a:chExt cx="3625" cy="725"/>
                </a:xfrm>
              </p:grpSpPr>
              <p:sp>
                <p:nvSpPr>
                  <p:cNvPr id="34321" name="Rectangle 3601">
                    <a:extLst>
                      <a:ext uri="{FF2B5EF4-FFF2-40B4-BE49-F238E27FC236}">
                        <a16:creationId xmlns:a16="http://schemas.microsoft.com/office/drawing/2014/main" id="{F6DFB193-4480-8128-E7FE-1FD194FD1C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22" name="Rectangle 3602">
                    <a:extLst>
                      <a:ext uri="{FF2B5EF4-FFF2-40B4-BE49-F238E27FC236}">
                        <a16:creationId xmlns:a16="http://schemas.microsoft.com/office/drawing/2014/main" id="{80D3E58C-2E7F-B95E-E512-620AC890A70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23" name="Rectangle 3603">
                    <a:extLst>
                      <a:ext uri="{FF2B5EF4-FFF2-40B4-BE49-F238E27FC236}">
                        <a16:creationId xmlns:a16="http://schemas.microsoft.com/office/drawing/2014/main" id="{0D231FBE-172E-FD93-A045-EDC5FB63052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24" name="Rectangle 3604">
                    <a:extLst>
                      <a:ext uri="{FF2B5EF4-FFF2-40B4-BE49-F238E27FC236}">
                        <a16:creationId xmlns:a16="http://schemas.microsoft.com/office/drawing/2014/main" id="{28D0C649-D8FA-53E6-3E09-FA6B01FDFE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25" name="Rectangle 3605">
                    <a:extLst>
                      <a:ext uri="{FF2B5EF4-FFF2-40B4-BE49-F238E27FC236}">
                        <a16:creationId xmlns:a16="http://schemas.microsoft.com/office/drawing/2014/main" id="{2CED4CE1-B328-445A-1C7E-A8E4B03027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26" name="Group 3606">
                  <a:extLst>
                    <a:ext uri="{FF2B5EF4-FFF2-40B4-BE49-F238E27FC236}">
                      <a16:creationId xmlns:a16="http://schemas.microsoft.com/office/drawing/2014/main" id="{31CC1B98-3200-9F5E-D789-EF119EE9167F}"/>
                    </a:ext>
                  </a:extLst>
                </p:cNvPr>
                <p:cNvGrpSpPr>
                  <a:grpSpLocks/>
                </p:cNvGrpSpPr>
                <p:nvPr/>
              </p:nvGrpSpPr>
              <p:grpSpPr bwMode="auto">
                <a:xfrm>
                  <a:off x="898" y="1376"/>
                  <a:ext cx="435" cy="87"/>
                  <a:chOff x="1565" y="1434"/>
                  <a:chExt cx="3625" cy="725"/>
                </a:xfrm>
              </p:grpSpPr>
              <p:sp>
                <p:nvSpPr>
                  <p:cNvPr id="34327" name="Rectangle 3607">
                    <a:extLst>
                      <a:ext uri="{FF2B5EF4-FFF2-40B4-BE49-F238E27FC236}">
                        <a16:creationId xmlns:a16="http://schemas.microsoft.com/office/drawing/2014/main" id="{5E2ED8A3-BB0B-726F-DF30-6F2E562AEF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28" name="Rectangle 3608">
                    <a:extLst>
                      <a:ext uri="{FF2B5EF4-FFF2-40B4-BE49-F238E27FC236}">
                        <a16:creationId xmlns:a16="http://schemas.microsoft.com/office/drawing/2014/main" id="{DC513381-9485-1674-2490-DD67AAFC8E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29" name="Rectangle 3609">
                    <a:extLst>
                      <a:ext uri="{FF2B5EF4-FFF2-40B4-BE49-F238E27FC236}">
                        <a16:creationId xmlns:a16="http://schemas.microsoft.com/office/drawing/2014/main" id="{C2FD8E64-6E08-3B8B-8AC2-6793EC3D88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30" name="Rectangle 3610">
                    <a:extLst>
                      <a:ext uri="{FF2B5EF4-FFF2-40B4-BE49-F238E27FC236}">
                        <a16:creationId xmlns:a16="http://schemas.microsoft.com/office/drawing/2014/main" id="{384CFA75-35E8-9BBE-68B0-DA43E21DB6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31" name="Rectangle 3611">
                    <a:extLst>
                      <a:ext uri="{FF2B5EF4-FFF2-40B4-BE49-F238E27FC236}">
                        <a16:creationId xmlns:a16="http://schemas.microsoft.com/office/drawing/2014/main" id="{2F0042F1-F2B4-E1F5-FC9D-31502A4C25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32" name="Group 3612">
                  <a:extLst>
                    <a:ext uri="{FF2B5EF4-FFF2-40B4-BE49-F238E27FC236}">
                      <a16:creationId xmlns:a16="http://schemas.microsoft.com/office/drawing/2014/main" id="{27D5C2E9-1F71-3EBF-31DF-64076A4B212A}"/>
                    </a:ext>
                  </a:extLst>
                </p:cNvPr>
                <p:cNvGrpSpPr>
                  <a:grpSpLocks/>
                </p:cNvGrpSpPr>
                <p:nvPr/>
              </p:nvGrpSpPr>
              <p:grpSpPr bwMode="auto">
                <a:xfrm>
                  <a:off x="1333" y="1376"/>
                  <a:ext cx="435" cy="87"/>
                  <a:chOff x="1565" y="1434"/>
                  <a:chExt cx="3625" cy="725"/>
                </a:xfrm>
              </p:grpSpPr>
              <p:sp>
                <p:nvSpPr>
                  <p:cNvPr id="34333" name="Rectangle 3613">
                    <a:extLst>
                      <a:ext uri="{FF2B5EF4-FFF2-40B4-BE49-F238E27FC236}">
                        <a16:creationId xmlns:a16="http://schemas.microsoft.com/office/drawing/2014/main" id="{4A2DEF23-5D68-4FCC-DB6E-A09F1E822C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34" name="Rectangle 3614">
                    <a:extLst>
                      <a:ext uri="{FF2B5EF4-FFF2-40B4-BE49-F238E27FC236}">
                        <a16:creationId xmlns:a16="http://schemas.microsoft.com/office/drawing/2014/main" id="{4884A633-7101-C858-F295-0213DC9553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35" name="Rectangle 3615">
                    <a:extLst>
                      <a:ext uri="{FF2B5EF4-FFF2-40B4-BE49-F238E27FC236}">
                        <a16:creationId xmlns:a16="http://schemas.microsoft.com/office/drawing/2014/main" id="{45D52675-0D5F-949F-24A2-9F81B8AA0E7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36" name="Rectangle 3616">
                    <a:extLst>
                      <a:ext uri="{FF2B5EF4-FFF2-40B4-BE49-F238E27FC236}">
                        <a16:creationId xmlns:a16="http://schemas.microsoft.com/office/drawing/2014/main" id="{A706C4E3-FFC3-CBC9-0BF4-CD5F5B1D93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37" name="Rectangle 3617">
                    <a:extLst>
                      <a:ext uri="{FF2B5EF4-FFF2-40B4-BE49-F238E27FC236}">
                        <a16:creationId xmlns:a16="http://schemas.microsoft.com/office/drawing/2014/main" id="{65F36B59-1712-9F7E-7CED-1521BF8F75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4338" name="Rectangle 3618">
                <a:extLst>
                  <a:ext uri="{FF2B5EF4-FFF2-40B4-BE49-F238E27FC236}">
                    <a16:creationId xmlns:a16="http://schemas.microsoft.com/office/drawing/2014/main" id="{B5466836-BBCA-FA05-4130-364E04572EC2}"/>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39" name="Group 3619">
              <a:extLst>
                <a:ext uri="{FF2B5EF4-FFF2-40B4-BE49-F238E27FC236}">
                  <a16:creationId xmlns:a16="http://schemas.microsoft.com/office/drawing/2014/main" id="{35F7036B-4F6E-AB6A-B9A7-2313822087E6}"/>
                </a:ext>
              </a:extLst>
            </p:cNvPr>
            <p:cNvGrpSpPr>
              <a:grpSpLocks/>
            </p:cNvGrpSpPr>
            <p:nvPr/>
          </p:nvGrpSpPr>
          <p:grpSpPr bwMode="auto">
            <a:xfrm>
              <a:off x="3591" y="475"/>
              <a:ext cx="682" cy="682"/>
              <a:chOff x="898" y="593"/>
              <a:chExt cx="870" cy="870"/>
            </a:xfrm>
          </p:grpSpPr>
          <p:grpSp>
            <p:nvGrpSpPr>
              <p:cNvPr id="34340" name="Group 3620">
                <a:extLst>
                  <a:ext uri="{FF2B5EF4-FFF2-40B4-BE49-F238E27FC236}">
                    <a16:creationId xmlns:a16="http://schemas.microsoft.com/office/drawing/2014/main" id="{771528C2-F819-E9C4-656D-90BE5C77BD71}"/>
                  </a:ext>
                </a:extLst>
              </p:cNvPr>
              <p:cNvGrpSpPr>
                <a:grpSpLocks/>
              </p:cNvGrpSpPr>
              <p:nvPr/>
            </p:nvGrpSpPr>
            <p:grpSpPr bwMode="auto">
              <a:xfrm>
                <a:off x="898" y="593"/>
                <a:ext cx="870" cy="870"/>
                <a:chOff x="898" y="593"/>
                <a:chExt cx="870" cy="870"/>
              </a:xfrm>
            </p:grpSpPr>
            <p:grpSp>
              <p:nvGrpSpPr>
                <p:cNvPr id="34341" name="Group 3621">
                  <a:extLst>
                    <a:ext uri="{FF2B5EF4-FFF2-40B4-BE49-F238E27FC236}">
                      <a16:creationId xmlns:a16="http://schemas.microsoft.com/office/drawing/2014/main" id="{B7B586D5-C671-28D1-FCCB-9AD02839863D}"/>
                    </a:ext>
                  </a:extLst>
                </p:cNvPr>
                <p:cNvGrpSpPr>
                  <a:grpSpLocks/>
                </p:cNvGrpSpPr>
                <p:nvPr/>
              </p:nvGrpSpPr>
              <p:grpSpPr bwMode="auto">
                <a:xfrm>
                  <a:off x="898" y="593"/>
                  <a:ext cx="435" cy="87"/>
                  <a:chOff x="1565" y="1434"/>
                  <a:chExt cx="3625" cy="725"/>
                </a:xfrm>
              </p:grpSpPr>
              <p:sp>
                <p:nvSpPr>
                  <p:cNvPr id="34342" name="Rectangle 3622">
                    <a:extLst>
                      <a:ext uri="{FF2B5EF4-FFF2-40B4-BE49-F238E27FC236}">
                        <a16:creationId xmlns:a16="http://schemas.microsoft.com/office/drawing/2014/main" id="{FE4F4235-EFEA-47BF-F928-F87B1268E7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43" name="Rectangle 3623">
                    <a:extLst>
                      <a:ext uri="{FF2B5EF4-FFF2-40B4-BE49-F238E27FC236}">
                        <a16:creationId xmlns:a16="http://schemas.microsoft.com/office/drawing/2014/main" id="{6B34AB9C-9E66-372C-5E6E-A7A32BB79C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44" name="Rectangle 3624">
                    <a:extLst>
                      <a:ext uri="{FF2B5EF4-FFF2-40B4-BE49-F238E27FC236}">
                        <a16:creationId xmlns:a16="http://schemas.microsoft.com/office/drawing/2014/main" id="{71A43A86-223E-5D18-4910-D5488B9597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45" name="Rectangle 3625">
                    <a:extLst>
                      <a:ext uri="{FF2B5EF4-FFF2-40B4-BE49-F238E27FC236}">
                        <a16:creationId xmlns:a16="http://schemas.microsoft.com/office/drawing/2014/main" id="{A7F7656C-3B4A-3441-E33C-4952116B0F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46" name="Rectangle 3626">
                    <a:extLst>
                      <a:ext uri="{FF2B5EF4-FFF2-40B4-BE49-F238E27FC236}">
                        <a16:creationId xmlns:a16="http://schemas.microsoft.com/office/drawing/2014/main" id="{8254A571-173C-EDC2-0F11-CA811A932B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47" name="Group 3627">
                  <a:extLst>
                    <a:ext uri="{FF2B5EF4-FFF2-40B4-BE49-F238E27FC236}">
                      <a16:creationId xmlns:a16="http://schemas.microsoft.com/office/drawing/2014/main" id="{229672A9-4FC4-894F-A1A9-63079D6DFCA9}"/>
                    </a:ext>
                  </a:extLst>
                </p:cNvPr>
                <p:cNvGrpSpPr>
                  <a:grpSpLocks/>
                </p:cNvGrpSpPr>
                <p:nvPr/>
              </p:nvGrpSpPr>
              <p:grpSpPr bwMode="auto">
                <a:xfrm>
                  <a:off x="1333" y="593"/>
                  <a:ext cx="435" cy="87"/>
                  <a:chOff x="1565" y="1434"/>
                  <a:chExt cx="3625" cy="725"/>
                </a:xfrm>
              </p:grpSpPr>
              <p:sp>
                <p:nvSpPr>
                  <p:cNvPr id="34348" name="Rectangle 3628">
                    <a:extLst>
                      <a:ext uri="{FF2B5EF4-FFF2-40B4-BE49-F238E27FC236}">
                        <a16:creationId xmlns:a16="http://schemas.microsoft.com/office/drawing/2014/main" id="{D57953F2-F34C-2CE8-4B5B-D359395C42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49" name="Rectangle 3629">
                    <a:extLst>
                      <a:ext uri="{FF2B5EF4-FFF2-40B4-BE49-F238E27FC236}">
                        <a16:creationId xmlns:a16="http://schemas.microsoft.com/office/drawing/2014/main" id="{A9AD007B-A640-E79A-DD21-D4476B4E7EA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50" name="Rectangle 3630">
                    <a:extLst>
                      <a:ext uri="{FF2B5EF4-FFF2-40B4-BE49-F238E27FC236}">
                        <a16:creationId xmlns:a16="http://schemas.microsoft.com/office/drawing/2014/main" id="{4FFAC333-15F0-B58A-B8AF-6408DE0321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51" name="Rectangle 3631">
                    <a:extLst>
                      <a:ext uri="{FF2B5EF4-FFF2-40B4-BE49-F238E27FC236}">
                        <a16:creationId xmlns:a16="http://schemas.microsoft.com/office/drawing/2014/main" id="{01248E90-F567-71BB-6CDE-D790D6540C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52" name="Rectangle 3632">
                    <a:extLst>
                      <a:ext uri="{FF2B5EF4-FFF2-40B4-BE49-F238E27FC236}">
                        <a16:creationId xmlns:a16="http://schemas.microsoft.com/office/drawing/2014/main" id="{46AC59D8-074A-B4ED-211F-216674BE57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53" name="Group 3633">
                  <a:extLst>
                    <a:ext uri="{FF2B5EF4-FFF2-40B4-BE49-F238E27FC236}">
                      <a16:creationId xmlns:a16="http://schemas.microsoft.com/office/drawing/2014/main" id="{76AA1321-C712-C2F1-2284-978FA7F08224}"/>
                    </a:ext>
                  </a:extLst>
                </p:cNvPr>
                <p:cNvGrpSpPr>
                  <a:grpSpLocks/>
                </p:cNvGrpSpPr>
                <p:nvPr/>
              </p:nvGrpSpPr>
              <p:grpSpPr bwMode="auto">
                <a:xfrm>
                  <a:off x="898" y="680"/>
                  <a:ext cx="435" cy="87"/>
                  <a:chOff x="1565" y="1434"/>
                  <a:chExt cx="3625" cy="725"/>
                </a:xfrm>
              </p:grpSpPr>
              <p:sp>
                <p:nvSpPr>
                  <p:cNvPr id="34354" name="Rectangle 3634">
                    <a:extLst>
                      <a:ext uri="{FF2B5EF4-FFF2-40B4-BE49-F238E27FC236}">
                        <a16:creationId xmlns:a16="http://schemas.microsoft.com/office/drawing/2014/main" id="{A8B4BEB3-85A8-CC44-55B3-E96DFD4D7C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55" name="Rectangle 3635">
                    <a:extLst>
                      <a:ext uri="{FF2B5EF4-FFF2-40B4-BE49-F238E27FC236}">
                        <a16:creationId xmlns:a16="http://schemas.microsoft.com/office/drawing/2014/main" id="{81C52541-5001-715A-EC9D-DE624E240E7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56" name="Rectangle 3636">
                    <a:extLst>
                      <a:ext uri="{FF2B5EF4-FFF2-40B4-BE49-F238E27FC236}">
                        <a16:creationId xmlns:a16="http://schemas.microsoft.com/office/drawing/2014/main" id="{9DBC4DFF-9404-B349-FB2E-7E2E1DD85F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57" name="Rectangle 3637">
                    <a:extLst>
                      <a:ext uri="{FF2B5EF4-FFF2-40B4-BE49-F238E27FC236}">
                        <a16:creationId xmlns:a16="http://schemas.microsoft.com/office/drawing/2014/main" id="{28AA007B-8646-1CA8-3650-46EC74D9D0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58" name="Rectangle 3638">
                    <a:extLst>
                      <a:ext uri="{FF2B5EF4-FFF2-40B4-BE49-F238E27FC236}">
                        <a16:creationId xmlns:a16="http://schemas.microsoft.com/office/drawing/2014/main" id="{9BE4B822-640D-98A9-2345-20561BA9F1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59" name="Group 3639">
                  <a:extLst>
                    <a:ext uri="{FF2B5EF4-FFF2-40B4-BE49-F238E27FC236}">
                      <a16:creationId xmlns:a16="http://schemas.microsoft.com/office/drawing/2014/main" id="{DBD8BEE5-8A8E-D911-37AE-FF79A7F1DDED}"/>
                    </a:ext>
                  </a:extLst>
                </p:cNvPr>
                <p:cNvGrpSpPr>
                  <a:grpSpLocks/>
                </p:cNvGrpSpPr>
                <p:nvPr/>
              </p:nvGrpSpPr>
              <p:grpSpPr bwMode="auto">
                <a:xfrm>
                  <a:off x="1333" y="680"/>
                  <a:ext cx="435" cy="87"/>
                  <a:chOff x="1565" y="1434"/>
                  <a:chExt cx="3625" cy="725"/>
                </a:xfrm>
              </p:grpSpPr>
              <p:sp>
                <p:nvSpPr>
                  <p:cNvPr id="34360" name="Rectangle 3640">
                    <a:extLst>
                      <a:ext uri="{FF2B5EF4-FFF2-40B4-BE49-F238E27FC236}">
                        <a16:creationId xmlns:a16="http://schemas.microsoft.com/office/drawing/2014/main" id="{1BE7580D-BBB3-BC72-E2B3-BED44640EF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61" name="Rectangle 3641">
                    <a:extLst>
                      <a:ext uri="{FF2B5EF4-FFF2-40B4-BE49-F238E27FC236}">
                        <a16:creationId xmlns:a16="http://schemas.microsoft.com/office/drawing/2014/main" id="{EAB9A519-9D32-A7D0-39E7-880948F097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62" name="Rectangle 3642">
                    <a:extLst>
                      <a:ext uri="{FF2B5EF4-FFF2-40B4-BE49-F238E27FC236}">
                        <a16:creationId xmlns:a16="http://schemas.microsoft.com/office/drawing/2014/main" id="{35A4F478-26C0-AB99-FC59-739139166B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63" name="Rectangle 3643">
                    <a:extLst>
                      <a:ext uri="{FF2B5EF4-FFF2-40B4-BE49-F238E27FC236}">
                        <a16:creationId xmlns:a16="http://schemas.microsoft.com/office/drawing/2014/main" id="{1918A1E1-2CBD-7C90-96A2-9B44135DE9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64" name="Rectangle 3644">
                    <a:extLst>
                      <a:ext uri="{FF2B5EF4-FFF2-40B4-BE49-F238E27FC236}">
                        <a16:creationId xmlns:a16="http://schemas.microsoft.com/office/drawing/2014/main" id="{F6734589-1DD5-6F0B-0645-17553A4C149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65" name="Group 3645">
                  <a:extLst>
                    <a:ext uri="{FF2B5EF4-FFF2-40B4-BE49-F238E27FC236}">
                      <a16:creationId xmlns:a16="http://schemas.microsoft.com/office/drawing/2014/main" id="{9B3217DE-7994-9C76-1086-7FD9F9621517}"/>
                    </a:ext>
                  </a:extLst>
                </p:cNvPr>
                <p:cNvGrpSpPr>
                  <a:grpSpLocks/>
                </p:cNvGrpSpPr>
                <p:nvPr/>
              </p:nvGrpSpPr>
              <p:grpSpPr bwMode="auto">
                <a:xfrm>
                  <a:off x="898" y="767"/>
                  <a:ext cx="435" cy="87"/>
                  <a:chOff x="1565" y="1434"/>
                  <a:chExt cx="3625" cy="725"/>
                </a:xfrm>
              </p:grpSpPr>
              <p:sp>
                <p:nvSpPr>
                  <p:cNvPr id="34366" name="Rectangle 3646">
                    <a:extLst>
                      <a:ext uri="{FF2B5EF4-FFF2-40B4-BE49-F238E27FC236}">
                        <a16:creationId xmlns:a16="http://schemas.microsoft.com/office/drawing/2014/main" id="{9BEB06F4-5245-62A5-2343-0034AA64F3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67" name="Rectangle 3647">
                    <a:extLst>
                      <a:ext uri="{FF2B5EF4-FFF2-40B4-BE49-F238E27FC236}">
                        <a16:creationId xmlns:a16="http://schemas.microsoft.com/office/drawing/2014/main" id="{228FD751-61B0-B01A-0281-D80BDCB6319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68" name="Rectangle 3648">
                    <a:extLst>
                      <a:ext uri="{FF2B5EF4-FFF2-40B4-BE49-F238E27FC236}">
                        <a16:creationId xmlns:a16="http://schemas.microsoft.com/office/drawing/2014/main" id="{C9B0BA39-3E3A-9C66-4181-43ECF70AC2D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69" name="Rectangle 3649">
                    <a:extLst>
                      <a:ext uri="{FF2B5EF4-FFF2-40B4-BE49-F238E27FC236}">
                        <a16:creationId xmlns:a16="http://schemas.microsoft.com/office/drawing/2014/main" id="{F987A6B6-248F-2CF6-DE31-88176C9851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70" name="Rectangle 3650">
                    <a:extLst>
                      <a:ext uri="{FF2B5EF4-FFF2-40B4-BE49-F238E27FC236}">
                        <a16:creationId xmlns:a16="http://schemas.microsoft.com/office/drawing/2014/main" id="{8D8CF7E3-486B-818D-D979-88877CB101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71" name="Group 3651">
                  <a:extLst>
                    <a:ext uri="{FF2B5EF4-FFF2-40B4-BE49-F238E27FC236}">
                      <a16:creationId xmlns:a16="http://schemas.microsoft.com/office/drawing/2014/main" id="{D38F0D54-AE34-4AFC-7D08-AB64648E4943}"/>
                    </a:ext>
                  </a:extLst>
                </p:cNvPr>
                <p:cNvGrpSpPr>
                  <a:grpSpLocks/>
                </p:cNvGrpSpPr>
                <p:nvPr/>
              </p:nvGrpSpPr>
              <p:grpSpPr bwMode="auto">
                <a:xfrm>
                  <a:off x="1333" y="767"/>
                  <a:ext cx="435" cy="87"/>
                  <a:chOff x="1565" y="1434"/>
                  <a:chExt cx="3625" cy="725"/>
                </a:xfrm>
              </p:grpSpPr>
              <p:sp>
                <p:nvSpPr>
                  <p:cNvPr id="34372" name="Rectangle 3652">
                    <a:extLst>
                      <a:ext uri="{FF2B5EF4-FFF2-40B4-BE49-F238E27FC236}">
                        <a16:creationId xmlns:a16="http://schemas.microsoft.com/office/drawing/2014/main" id="{BE7E5205-FA3B-87C6-5F0C-00CDEA4F2CD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73" name="Rectangle 3653">
                    <a:extLst>
                      <a:ext uri="{FF2B5EF4-FFF2-40B4-BE49-F238E27FC236}">
                        <a16:creationId xmlns:a16="http://schemas.microsoft.com/office/drawing/2014/main" id="{12E7F3BB-2B98-E9F5-146E-82E91BD9FB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74" name="Rectangle 3654">
                    <a:extLst>
                      <a:ext uri="{FF2B5EF4-FFF2-40B4-BE49-F238E27FC236}">
                        <a16:creationId xmlns:a16="http://schemas.microsoft.com/office/drawing/2014/main" id="{1D3FB79C-65D0-B3FA-60CF-208BE27829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75" name="Rectangle 3655">
                    <a:extLst>
                      <a:ext uri="{FF2B5EF4-FFF2-40B4-BE49-F238E27FC236}">
                        <a16:creationId xmlns:a16="http://schemas.microsoft.com/office/drawing/2014/main" id="{9C2BEB2A-1298-8278-A872-E2A1DC62F3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76" name="Rectangle 3656">
                    <a:extLst>
                      <a:ext uri="{FF2B5EF4-FFF2-40B4-BE49-F238E27FC236}">
                        <a16:creationId xmlns:a16="http://schemas.microsoft.com/office/drawing/2014/main" id="{3E602612-4AA7-1D75-051A-F1B75F2BAC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77" name="Group 3657">
                  <a:extLst>
                    <a:ext uri="{FF2B5EF4-FFF2-40B4-BE49-F238E27FC236}">
                      <a16:creationId xmlns:a16="http://schemas.microsoft.com/office/drawing/2014/main" id="{864D034C-DBC0-C98D-C1D0-D65AA5AA5DE2}"/>
                    </a:ext>
                  </a:extLst>
                </p:cNvPr>
                <p:cNvGrpSpPr>
                  <a:grpSpLocks/>
                </p:cNvGrpSpPr>
                <p:nvPr/>
              </p:nvGrpSpPr>
              <p:grpSpPr bwMode="auto">
                <a:xfrm>
                  <a:off x="898" y="854"/>
                  <a:ext cx="435" cy="87"/>
                  <a:chOff x="1565" y="1434"/>
                  <a:chExt cx="3625" cy="725"/>
                </a:xfrm>
              </p:grpSpPr>
              <p:sp>
                <p:nvSpPr>
                  <p:cNvPr id="34378" name="Rectangle 3658">
                    <a:extLst>
                      <a:ext uri="{FF2B5EF4-FFF2-40B4-BE49-F238E27FC236}">
                        <a16:creationId xmlns:a16="http://schemas.microsoft.com/office/drawing/2014/main" id="{633C04B6-BC68-67BD-62BD-E08DA08D93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79" name="Rectangle 3659">
                    <a:extLst>
                      <a:ext uri="{FF2B5EF4-FFF2-40B4-BE49-F238E27FC236}">
                        <a16:creationId xmlns:a16="http://schemas.microsoft.com/office/drawing/2014/main" id="{B13A8291-5171-4A0D-9EB4-70D83582C0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80" name="Rectangle 3660">
                    <a:extLst>
                      <a:ext uri="{FF2B5EF4-FFF2-40B4-BE49-F238E27FC236}">
                        <a16:creationId xmlns:a16="http://schemas.microsoft.com/office/drawing/2014/main" id="{348F1B51-7D57-5A97-E6DB-6C096E8525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81" name="Rectangle 3661">
                    <a:extLst>
                      <a:ext uri="{FF2B5EF4-FFF2-40B4-BE49-F238E27FC236}">
                        <a16:creationId xmlns:a16="http://schemas.microsoft.com/office/drawing/2014/main" id="{FC480DE7-1DF9-0169-8B70-2E2DC3F557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82" name="Rectangle 3662">
                    <a:extLst>
                      <a:ext uri="{FF2B5EF4-FFF2-40B4-BE49-F238E27FC236}">
                        <a16:creationId xmlns:a16="http://schemas.microsoft.com/office/drawing/2014/main" id="{45649723-10B6-56DC-0DBC-C886F5000D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83" name="Group 3663">
                  <a:extLst>
                    <a:ext uri="{FF2B5EF4-FFF2-40B4-BE49-F238E27FC236}">
                      <a16:creationId xmlns:a16="http://schemas.microsoft.com/office/drawing/2014/main" id="{C04BE7C9-5853-7FC3-FD9E-00758914F123}"/>
                    </a:ext>
                  </a:extLst>
                </p:cNvPr>
                <p:cNvGrpSpPr>
                  <a:grpSpLocks/>
                </p:cNvGrpSpPr>
                <p:nvPr/>
              </p:nvGrpSpPr>
              <p:grpSpPr bwMode="auto">
                <a:xfrm>
                  <a:off x="1333" y="854"/>
                  <a:ext cx="435" cy="87"/>
                  <a:chOff x="1565" y="1434"/>
                  <a:chExt cx="3625" cy="725"/>
                </a:xfrm>
              </p:grpSpPr>
              <p:sp>
                <p:nvSpPr>
                  <p:cNvPr id="34384" name="Rectangle 3664">
                    <a:extLst>
                      <a:ext uri="{FF2B5EF4-FFF2-40B4-BE49-F238E27FC236}">
                        <a16:creationId xmlns:a16="http://schemas.microsoft.com/office/drawing/2014/main" id="{5C686A66-0E5A-8616-51B8-F29DF9092D1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85" name="Rectangle 3665">
                    <a:extLst>
                      <a:ext uri="{FF2B5EF4-FFF2-40B4-BE49-F238E27FC236}">
                        <a16:creationId xmlns:a16="http://schemas.microsoft.com/office/drawing/2014/main" id="{3FA62513-7344-E9D1-806B-1FEFED235AE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86" name="Rectangle 3666">
                    <a:extLst>
                      <a:ext uri="{FF2B5EF4-FFF2-40B4-BE49-F238E27FC236}">
                        <a16:creationId xmlns:a16="http://schemas.microsoft.com/office/drawing/2014/main" id="{7BB5DD70-7DA7-ED3E-9976-80E6920BAC0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87" name="Rectangle 3667">
                    <a:extLst>
                      <a:ext uri="{FF2B5EF4-FFF2-40B4-BE49-F238E27FC236}">
                        <a16:creationId xmlns:a16="http://schemas.microsoft.com/office/drawing/2014/main" id="{7235C649-E9F4-35D2-AAE5-D274A04707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88" name="Rectangle 3668">
                    <a:extLst>
                      <a:ext uri="{FF2B5EF4-FFF2-40B4-BE49-F238E27FC236}">
                        <a16:creationId xmlns:a16="http://schemas.microsoft.com/office/drawing/2014/main" id="{1C073247-A237-1005-0242-99299908B8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89" name="Group 3669">
                  <a:extLst>
                    <a:ext uri="{FF2B5EF4-FFF2-40B4-BE49-F238E27FC236}">
                      <a16:creationId xmlns:a16="http://schemas.microsoft.com/office/drawing/2014/main" id="{E8347A3C-7957-FFE6-C6FF-9E9A90AC34EF}"/>
                    </a:ext>
                  </a:extLst>
                </p:cNvPr>
                <p:cNvGrpSpPr>
                  <a:grpSpLocks/>
                </p:cNvGrpSpPr>
                <p:nvPr/>
              </p:nvGrpSpPr>
              <p:grpSpPr bwMode="auto">
                <a:xfrm>
                  <a:off x="898" y="941"/>
                  <a:ext cx="435" cy="87"/>
                  <a:chOff x="1565" y="1434"/>
                  <a:chExt cx="3625" cy="725"/>
                </a:xfrm>
              </p:grpSpPr>
              <p:sp>
                <p:nvSpPr>
                  <p:cNvPr id="34390" name="Rectangle 3670">
                    <a:extLst>
                      <a:ext uri="{FF2B5EF4-FFF2-40B4-BE49-F238E27FC236}">
                        <a16:creationId xmlns:a16="http://schemas.microsoft.com/office/drawing/2014/main" id="{D18EE321-CEF3-3104-E13E-B532FB6E62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91" name="Rectangle 3671">
                    <a:extLst>
                      <a:ext uri="{FF2B5EF4-FFF2-40B4-BE49-F238E27FC236}">
                        <a16:creationId xmlns:a16="http://schemas.microsoft.com/office/drawing/2014/main" id="{E214F5E6-3850-328D-4EFE-8374B13FC9B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92" name="Rectangle 3672">
                    <a:extLst>
                      <a:ext uri="{FF2B5EF4-FFF2-40B4-BE49-F238E27FC236}">
                        <a16:creationId xmlns:a16="http://schemas.microsoft.com/office/drawing/2014/main" id="{E763F12F-F96E-6A56-2721-7C357A455A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93" name="Rectangle 3673">
                    <a:extLst>
                      <a:ext uri="{FF2B5EF4-FFF2-40B4-BE49-F238E27FC236}">
                        <a16:creationId xmlns:a16="http://schemas.microsoft.com/office/drawing/2014/main" id="{AB655383-9DB6-C082-7E7D-720DA544A9C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94" name="Rectangle 3674">
                    <a:extLst>
                      <a:ext uri="{FF2B5EF4-FFF2-40B4-BE49-F238E27FC236}">
                        <a16:creationId xmlns:a16="http://schemas.microsoft.com/office/drawing/2014/main" id="{52A9A7C2-FF2A-E34D-7D84-C5B40C3544F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395" name="Group 3675">
                  <a:extLst>
                    <a:ext uri="{FF2B5EF4-FFF2-40B4-BE49-F238E27FC236}">
                      <a16:creationId xmlns:a16="http://schemas.microsoft.com/office/drawing/2014/main" id="{026E1554-A7E9-1BFD-83B8-7DFEF941E2C9}"/>
                    </a:ext>
                  </a:extLst>
                </p:cNvPr>
                <p:cNvGrpSpPr>
                  <a:grpSpLocks/>
                </p:cNvGrpSpPr>
                <p:nvPr/>
              </p:nvGrpSpPr>
              <p:grpSpPr bwMode="auto">
                <a:xfrm>
                  <a:off x="1333" y="941"/>
                  <a:ext cx="435" cy="87"/>
                  <a:chOff x="1565" y="1434"/>
                  <a:chExt cx="3625" cy="725"/>
                </a:xfrm>
              </p:grpSpPr>
              <p:sp>
                <p:nvSpPr>
                  <p:cNvPr id="34396" name="Rectangle 3676">
                    <a:extLst>
                      <a:ext uri="{FF2B5EF4-FFF2-40B4-BE49-F238E27FC236}">
                        <a16:creationId xmlns:a16="http://schemas.microsoft.com/office/drawing/2014/main" id="{612106D2-3F4F-0E69-C002-30FB345335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97" name="Rectangle 3677">
                    <a:extLst>
                      <a:ext uri="{FF2B5EF4-FFF2-40B4-BE49-F238E27FC236}">
                        <a16:creationId xmlns:a16="http://schemas.microsoft.com/office/drawing/2014/main" id="{1A961305-7A52-78F4-CEC1-C5E2FB23F61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98" name="Rectangle 3678">
                    <a:extLst>
                      <a:ext uri="{FF2B5EF4-FFF2-40B4-BE49-F238E27FC236}">
                        <a16:creationId xmlns:a16="http://schemas.microsoft.com/office/drawing/2014/main" id="{7A1EBD9D-CD34-9A50-C2A6-AA37476E09A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399" name="Rectangle 3679">
                    <a:extLst>
                      <a:ext uri="{FF2B5EF4-FFF2-40B4-BE49-F238E27FC236}">
                        <a16:creationId xmlns:a16="http://schemas.microsoft.com/office/drawing/2014/main" id="{412642D5-A68F-C86F-A339-163A43B492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00" name="Rectangle 3680">
                    <a:extLst>
                      <a:ext uri="{FF2B5EF4-FFF2-40B4-BE49-F238E27FC236}">
                        <a16:creationId xmlns:a16="http://schemas.microsoft.com/office/drawing/2014/main" id="{963326B1-DB58-1F98-C96B-D97FDEE1214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01" name="Group 3681">
                  <a:extLst>
                    <a:ext uri="{FF2B5EF4-FFF2-40B4-BE49-F238E27FC236}">
                      <a16:creationId xmlns:a16="http://schemas.microsoft.com/office/drawing/2014/main" id="{3FB52183-2146-F87D-C24B-4B97C5F16A2F}"/>
                    </a:ext>
                  </a:extLst>
                </p:cNvPr>
                <p:cNvGrpSpPr>
                  <a:grpSpLocks/>
                </p:cNvGrpSpPr>
                <p:nvPr/>
              </p:nvGrpSpPr>
              <p:grpSpPr bwMode="auto">
                <a:xfrm>
                  <a:off x="898" y="1028"/>
                  <a:ext cx="435" cy="87"/>
                  <a:chOff x="1565" y="1434"/>
                  <a:chExt cx="3625" cy="725"/>
                </a:xfrm>
              </p:grpSpPr>
              <p:sp>
                <p:nvSpPr>
                  <p:cNvPr id="34402" name="Rectangle 3682">
                    <a:extLst>
                      <a:ext uri="{FF2B5EF4-FFF2-40B4-BE49-F238E27FC236}">
                        <a16:creationId xmlns:a16="http://schemas.microsoft.com/office/drawing/2014/main" id="{DAA79D4E-2C75-07D4-3C35-79D2103569A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03" name="Rectangle 3683">
                    <a:extLst>
                      <a:ext uri="{FF2B5EF4-FFF2-40B4-BE49-F238E27FC236}">
                        <a16:creationId xmlns:a16="http://schemas.microsoft.com/office/drawing/2014/main" id="{8D23DC6D-B961-2FC4-9028-B24D3F701A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04" name="Rectangle 3684">
                    <a:extLst>
                      <a:ext uri="{FF2B5EF4-FFF2-40B4-BE49-F238E27FC236}">
                        <a16:creationId xmlns:a16="http://schemas.microsoft.com/office/drawing/2014/main" id="{B6E4A38D-972B-3C18-7057-4BBFEA4CC30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05" name="Rectangle 3685">
                    <a:extLst>
                      <a:ext uri="{FF2B5EF4-FFF2-40B4-BE49-F238E27FC236}">
                        <a16:creationId xmlns:a16="http://schemas.microsoft.com/office/drawing/2014/main" id="{91AEDA3C-D8EA-0B90-79CB-62906C8E61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06" name="Rectangle 3686">
                    <a:extLst>
                      <a:ext uri="{FF2B5EF4-FFF2-40B4-BE49-F238E27FC236}">
                        <a16:creationId xmlns:a16="http://schemas.microsoft.com/office/drawing/2014/main" id="{130EFBF4-CF1D-8DEC-FD67-02EBC05806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07" name="Group 3687">
                  <a:extLst>
                    <a:ext uri="{FF2B5EF4-FFF2-40B4-BE49-F238E27FC236}">
                      <a16:creationId xmlns:a16="http://schemas.microsoft.com/office/drawing/2014/main" id="{C4679DE6-CE2D-36FE-4E3B-520FCB834BC8}"/>
                    </a:ext>
                  </a:extLst>
                </p:cNvPr>
                <p:cNvGrpSpPr>
                  <a:grpSpLocks/>
                </p:cNvGrpSpPr>
                <p:nvPr/>
              </p:nvGrpSpPr>
              <p:grpSpPr bwMode="auto">
                <a:xfrm>
                  <a:off x="1333" y="1028"/>
                  <a:ext cx="435" cy="87"/>
                  <a:chOff x="1565" y="1434"/>
                  <a:chExt cx="3625" cy="725"/>
                </a:xfrm>
              </p:grpSpPr>
              <p:sp>
                <p:nvSpPr>
                  <p:cNvPr id="34408" name="Rectangle 3688">
                    <a:extLst>
                      <a:ext uri="{FF2B5EF4-FFF2-40B4-BE49-F238E27FC236}">
                        <a16:creationId xmlns:a16="http://schemas.microsoft.com/office/drawing/2014/main" id="{F3BEFBE0-5078-E83F-59B7-B0FDFD5370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09" name="Rectangle 3689">
                    <a:extLst>
                      <a:ext uri="{FF2B5EF4-FFF2-40B4-BE49-F238E27FC236}">
                        <a16:creationId xmlns:a16="http://schemas.microsoft.com/office/drawing/2014/main" id="{BDDA333C-2EA0-D7EC-13C2-A5C859DC82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10" name="Rectangle 3690">
                    <a:extLst>
                      <a:ext uri="{FF2B5EF4-FFF2-40B4-BE49-F238E27FC236}">
                        <a16:creationId xmlns:a16="http://schemas.microsoft.com/office/drawing/2014/main" id="{B138181F-729D-7F56-160B-4BEE369DA37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11" name="Rectangle 3691">
                    <a:extLst>
                      <a:ext uri="{FF2B5EF4-FFF2-40B4-BE49-F238E27FC236}">
                        <a16:creationId xmlns:a16="http://schemas.microsoft.com/office/drawing/2014/main" id="{5C4E80E2-266B-1DCA-F4AF-D28B8992A24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12" name="Rectangle 3692">
                    <a:extLst>
                      <a:ext uri="{FF2B5EF4-FFF2-40B4-BE49-F238E27FC236}">
                        <a16:creationId xmlns:a16="http://schemas.microsoft.com/office/drawing/2014/main" id="{6D17BC1C-D8FA-97F5-FFA4-13F5BB5CE4F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13" name="Group 3693">
                  <a:extLst>
                    <a:ext uri="{FF2B5EF4-FFF2-40B4-BE49-F238E27FC236}">
                      <a16:creationId xmlns:a16="http://schemas.microsoft.com/office/drawing/2014/main" id="{EDA4D3FD-A580-DECF-C7DD-94244C3B50AB}"/>
                    </a:ext>
                  </a:extLst>
                </p:cNvPr>
                <p:cNvGrpSpPr>
                  <a:grpSpLocks/>
                </p:cNvGrpSpPr>
                <p:nvPr/>
              </p:nvGrpSpPr>
              <p:grpSpPr bwMode="auto">
                <a:xfrm>
                  <a:off x="898" y="1115"/>
                  <a:ext cx="435" cy="87"/>
                  <a:chOff x="1565" y="1434"/>
                  <a:chExt cx="3625" cy="725"/>
                </a:xfrm>
              </p:grpSpPr>
              <p:sp>
                <p:nvSpPr>
                  <p:cNvPr id="34414" name="Rectangle 3694">
                    <a:extLst>
                      <a:ext uri="{FF2B5EF4-FFF2-40B4-BE49-F238E27FC236}">
                        <a16:creationId xmlns:a16="http://schemas.microsoft.com/office/drawing/2014/main" id="{817E7403-0A86-170E-DACF-E2044AAD0F7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15" name="Rectangle 3695">
                    <a:extLst>
                      <a:ext uri="{FF2B5EF4-FFF2-40B4-BE49-F238E27FC236}">
                        <a16:creationId xmlns:a16="http://schemas.microsoft.com/office/drawing/2014/main" id="{08AC7E7C-9C13-CC1F-39C7-1D0EEB3081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16" name="Rectangle 3696">
                    <a:extLst>
                      <a:ext uri="{FF2B5EF4-FFF2-40B4-BE49-F238E27FC236}">
                        <a16:creationId xmlns:a16="http://schemas.microsoft.com/office/drawing/2014/main" id="{3A80A9FD-4A9A-4BA1-9C7D-C2B07A40C7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17" name="Rectangle 3697">
                    <a:extLst>
                      <a:ext uri="{FF2B5EF4-FFF2-40B4-BE49-F238E27FC236}">
                        <a16:creationId xmlns:a16="http://schemas.microsoft.com/office/drawing/2014/main" id="{9B7F9836-2F31-84AC-A0D1-634A4094F8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18" name="Rectangle 3698">
                    <a:extLst>
                      <a:ext uri="{FF2B5EF4-FFF2-40B4-BE49-F238E27FC236}">
                        <a16:creationId xmlns:a16="http://schemas.microsoft.com/office/drawing/2014/main" id="{8A11BE24-EE6E-472E-2CF6-1A176F6C898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19" name="Group 3699">
                  <a:extLst>
                    <a:ext uri="{FF2B5EF4-FFF2-40B4-BE49-F238E27FC236}">
                      <a16:creationId xmlns:a16="http://schemas.microsoft.com/office/drawing/2014/main" id="{8EAACCDB-3B0E-BACD-73FB-5AD08E302A9C}"/>
                    </a:ext>
                  </a:extLst>
                </p:cNvPr>
                <p:cNvGrpSpPr>
                  <a:grpSpLocks/>
                </p:cNvGrpSpPr>
                <p:nvPr/>
              </p:nvGrpSpPr>
              <p:grpSpPr bwMode="auto">
                <a:xfrm>
                  <a:off x="1333" y="1115"/>
                  <a:ext cx="435" cy="87"/>
                  <a:chOff x="1565" y="1434"/>
                  <a:chExt cx="3625" cy="725"/>
                </a:xfrm>
              </p:grpSpPr>
              <p:sp>
                <p:nvSpPr>
                  <p:cNvPr id="34420" name="Rectangle 3700">
                    <a:extLst>
                      <a:ext uri="{FF2B5EF4-FFF2-40B4-BE49-F238E27FC236}">
                        <a16:creationId xmlns:a16="http://schemas.microsoft.com/office/drawing/2014/main" id="{00DFEF6A-EAB5-46A6-E6E3-C9AD608F76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21" name="Rectangle 3701">
                    <a:extLst>
                      <a:ext uri="{FF2B5EF4-FFF2-40B4-BE49-F238E27FC236}">
                        <a16:creationId xmlns:a16="http://schemas.microsoft.com/office/drawing/2014/main" id="{7910798B-164D-4614-89C1-3E77EB3AD6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22" name="Rectangle 3702">
                    <a:extLst>
                      <a:ext uri="{FF2B5EF4-FFF2-40B4-BE49-F238E27FC236}">
                        <a16:creationId xmlns:a16="http://schemas.microsoft.com/office/drawing/2014/main" id="{8A7F650D-ADED-F0E0-AAF3-9545CAA22F1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23" name="Rectangle 3703">
                    <a:extLst>
                      <a:ext uri="{FF2B5EF4-FFF2-40B4-BE49-F238E27FC236}">
                        <a16:creationId xmlns:a16="http://schemas.microsoft.com/office/drawing/2014/main" id="{7F82AE44-F0C7-1A33-CAE1-34DF3E7088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24" name="Rectangle 3704">
                    <a:extLst>
                      <a:ext uri="{FF2B5EF4-FFF2-40B4-BE49-F238E27FC236}">
                        <a16:creationId xmlns:a16="http://schemas.microsoft.com/office/drawing/2014/main" id="{719582BA-416D-3EA8-A405-3719C5942CF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25" name="Group 3705">
                  <a:extLst>
                    <a:ext uri="{FF2B5EF4-FFF2-40B4-BE49-F238E27FC236}">
                      <a16:creationId xmlns:a16="http://schemas.microsoft.com/office/drawing/2014/main" id="{A517BCC1-6F80-E4A1-05CA-5338B693E40C}"/>
                    </a:ext>
                  </a:extLst>
                </p:cNvPr>
                <p:cNvGrpSpPr>
                  <a:grpSpLocks/>
                </p:cNvGrpSpPr>
                <p:nvPr/>
              </p:nvGrpSpPr>
              <p:grpSpPr bwMode="auto">
                <a:xfrm>
                  <a:off x="898" y="1202"/>
                  <a:ext cx="435" cy="87"/>
                  <a:chOff x="1565" y="1434"/>
                  <a:chExt cx="3625" cy="725"/>
                </a:xfrm>
              </p:grpSpPr>
              <p:sp>
                <p:nvSpPr>
                  <p:cNvPr id="34426" name="Rectangle 3706">
                    <a:extLst>
                      <a:ext uri="{FF2B5EF4-FFF2-40B4-BE49-F238E27FC236}">
                        <a16:creationId xmlns:a16="http://schemas.microsoft.com/office/drawing/2014/main" id="{3892F190-3D8C-BD9F-C042-E5E13108E0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27" name="Rectangle 3707">
                    <a:extLst>
                      <a:ext uri="{FF2B5EF4-FFF2-40B4-BE49-F238E27FC236}">
                        <a16:creationId xmlns:a16="http://schemas.microsoft.com/office/drawing/2014/main" id="{8013F466-71EB-B967-FAD6-CCFA0A04B0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28" name="Rectangle 3708">
                    <a:extLst>
                      <a:ext uri="{FF2B5EF4-FFF2-40B4-BE49-F238E27FC236}">
                        <a16:creationId xmlns:a16="http://schemas.microsoft.com/office/drawing/2014/main" id="{DCFB1ECB-3F86-93AB-4764-D62BA6D39A6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29" name="Rectangle 3709">
                    <a:extLst>
                      <a:ext uri="{FF2B5EF4-FFF2-40B4-BE49-F238E27FC236}">
                        <a16:creationId xmlns:a16="http://schemas.microsoft.com/office/drawing/2014/main" id="{7F382929-3058-657C-0918-315E52AA2E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30" name="Rectangle 3710">
                    <a:extLst>
                      <a:ext uri="{FF2B5EF4-FFF2-40B4-BE49-F238E27FC236}">
                        <a16:creationId xmlns:a16="http://schemas.microsoft.com/office/drawing/2014/main" id="{5C0EF880-CA25-A633-E618-F5CBC94791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31" name="Group 3711">
                  <a:extLst>
                    <a:ext uri="{FF2B5EF4-FFF2-40B4-BE49-F238E27FC236}">
                      <a16:creationId xmlns:a16="http://schemas.microsoft.com/office/drawing/2014/main" id="{39CE0701-9C53-A38A-0C58-D5F3DC6C3E8F}"/>
                    </a:ext>
                  </a:extLst>
                </p:cNvPr>
                <p:cNvGrpSpPr>
                  <a:grpSpLocks/>
                </p:cNvGrpSpPr>
                <p:nvPr/>
              </p:nvGrpSpPr>
              <p:grpSpPr bwMode="auto">
                <a:xfrm>
                  <a:off x="1333" y="1202"/>
                  <a:ext cx="435" cy="87"/>
                  <a:chOff x="1565" y="1434"/>
                  <a:chExt cx="3625" cy="725"/>
                </a:xfrm>
              </p:grpSpPr>
              <p:sp>
                <p:nvSpPr>
                  <p:cNvPr id="34432" name="Rectangle 3712">
                    <a:extLst>
                      <a:ext uri="{FF2B5EF4-FFF2-40B4-BE49-F238E27FC236}">
                        <a16:creationId xmlns:a16="http://schemas.microsoft.com/office/drawing/2014/main" id="{BF420C52-9F60-88BF-2249-73D6D9F874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33" name="Rectangle 3713">
                    <a:extLst>
                      <a:ext uri="{FF2B5EF4-FFF2-40B4-BE49-F238E27FC236}">
                        <a16:creationId xmlns:a16="http://schemas.microsoft.com/office/drawing/2014/main" id="{0FF47701-B307-704A-7231-758A604255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34" name="Rectangle 3714">
                    <a:extLst>
                      <a:ext uri="{FF2B5EF4-FFF2-40B4-BE49-F238E27FC236}">
                        <a16:creationId xmlns:a16="http://schemas.microsoft.com/office/drawing/2014/main" id="{7F9699BD-38D2-43F6-B7A2-5147EDC782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35" name="Rectangle 3715">
                    <a:extLst>
                      <a:ext uri="{FF2B5EF4-FFF2-40B4-BE49-F238E27FC236}">
                        <a16:creationId xmlns:a16="http://schemas.microsoft.com/office/drawing/2014/main" id="{266C401D-C7FF-03C8-3573-5AEFFA97C0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36" name="Rectangle 3716">
                    <a:extLst>
                      <a:ext uri="{FF2B5EF4-FFF2-40B4-BE49-F238E27FC236}">
                        <a16:creationId xmlns:a16="http://schemas.microsoft.com/office/drawing/2014/main" id="{BD0BD11A-971B-4B43-A130-D1ADF9F773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37" name="Group 3717">
                  <a:extLst>
                    <a:ext uri="{FF2B5EF4-FFF2-40B4-BE49-F238E27FC236}">
                      <a16:creationId xmlns:a16="http://schemas.microsoft.com/office/drawing/2014/main" id="{DB63C7A9-86C5-4768-FFE7-A1B35B70CCFC}"/>
                    </a:ext>
                  </a:extLst>
                </p:cNvPr>
                <p:cNvGrpSpPr>
                  <a:grpSpLocks/>
                </p:cNvGrpSpPr>
                <p:nvPr/>
              </p:nvGrpSpPr>
              <p:grpSpPr bwMode="auto">
                <a:xfrm>
                  <a:off x="898" y="1289"/>
                  <a:ext cx="435" cy="87"/>
                  <a:chOff x="1565" y="1434"/>
                  <a:chExt cx="3625" cy="725"/>
                </a:xfrm>
              </p:grpSpPr>
              <p:sp>
                <p:nvSpPr>
                  <p:cNvPr id="34438" name="Rectangle 3718">
                    <a:extLst>
                      <a:ext uri="{FF2B5EF4-FFF2-40B4-BE49-F238E27FC236}">
                        <a16:creationId xmlns:a16="http://schemas.microsoft.com/office/drawing/2014/main" id="{D208CB16-EFF7-F56E-A3DF-B148793086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39" name="Rectangle 3719">
                    <a:extLst>
                      <a:ext uri="{FF2B5EF4-FFF2-40B4-BE49-F238E27FC236}">
                        <a16:creationId xmlns:a16="http://schemas.microsoft.com/office/drawing/2014/main" id="{6B34C7EF-3695-DA13-9046-7A95F44E836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40" name="Rectangle 3720">
                    <a:extLst>
                      <a:ext uri="{FF2B5EF4-FFF2-40B4-BE49-F238E27FC236}">
                        <a16:creationId xmlns:a16="http://schemas.microsoft.com/office/drawing/2014/main" id="{998EF959-24A5-05D1-9BDA-BCDC0923EF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41" name="Rectangle 3721">
                    <a:extLst>
                      <a:ext uri="{FF2B5EF4-FFF2-40B4-BE49-F238E27FC236}">
                        <a16:creationId xmlns:a16="http://schemas.microsoft.com/office/drawing/2014/main" id="{36543BA3-2FBD-7FAF-CF64-16B562D48B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42" name="Rectangle 3722">
                    <a:extLst>
                      <a:ext uri="{FF2B5EF4-FFF2-40B4-BE49-F238E27FC236}">
                        <a16:creationId xmlns:a16="http://schemas.microsoft.com/office/drawing/2014/main" id="{1663E0FA-FB40-799D-8035-6340FD6E40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43" name="Group 3723">
                  <a:extLst>
                    <a:ext uri="{FF2B5EF4-FFF2-40B4-BE49-F238E27FC236}">
                      <a16:creationId xmlns:a16="http://schemas.microsoft.com/office/drawing/2014/main" id="{66513070-F571-9526-211E-04A532249B1E}"/>
                    </a:ext>
                  </a:extLst>
                </p:cNvPr>
                <p:cNvGrpSpPr>
                  <a:grpSpLocks/>
                </p:cNvGrpSpPr>
                <p:nvPr/>
              </p:nvGrpSpPr>
              <p:grpSpPr bwMode="auto">
                <a:xfrm>
                  <a:off x="1333" y="1289"/>
                  <a:ext cx="435" cy="87"/>
                  <a:chOff x="1565" y="1434"/>
                  <a:chExt cx="3625" cy="725"/>
                </a:xfrm>
              </p:grpSpPr>
              <p:sp>
                <p:nvSpPr>
                  <p:cNvPr id="34444" name="Rectangle 3724">
                    <a:extLst>
                      <a:ext uri="{FF2B5EF4-FFF2-40B4-BE49-F238E27FC236}">
                        <a16:creationId xmlns:a16="http://schemas.microsoft.com/office/drawing/2014/main" id="{696E8188-07A3-B06F-33DF-405A9781DF0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45" name="Rectangle 3725">
                    <a:extLst>
                      <a:ext uri="{FF2B5EF4-FFF2-40B4-BE49-F238E27FC236}">
                        <a16:creationId xmlns:a16="http://schemas.microsoft.com/office/drawing/2014/main" id="{46647D13-326A-2CEB-326A-DDDF9F09F1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46" name="Rectangle 3726">
                    <a:extLst>
                      <a:ext uri="{FF2B5EF4-FFF2-40B4-BE49-F238E27FC236}">
                        <a16:creationId xmlns:a16="http://schemas.microsoft.com/office/drawing/2014/main" id="{8406F5E8-3928-2FB9-D30A-12C6745B77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47" name="Rectangle 3727">
                    <a:extLst>
                      <a:ext uri="{FF2B5EF4-FFF2-40B4-BE49-F238E27FC236}">
                        <a16:creationId xmlns:a16="http://schemas.microsoft.com/office/drawing/2014/main" id="{80901B8E-6B96-802D-E425-94053C3196A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48" name="Rectangle 3728">
                    <a:extLst>
                      <a:ext uri="{FF2B5EF4-FFF2-40B4-BE49-F238E27FC236}">
                        <a16:creationId xmlns:a16="http://schemas.microsoft.com/office/drawing/2014/main" id="{5C02A979-8344-6782-7B54-7E01CF0565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49" name="Group 3729">
                  <a:extLst>
                    <a:ext uri="{FF2B5EF4-FFF2-40B4-BE49-F238E27FC236}">
                      <a16:creationId xmlns:a16="http://schemas.microsoft.com/office/drawing/2014/main" id="{402E652D-ADA2-9044-A428-AF7C2FC6FD3B}"/>
                    </a:ext>
                  </a:extLst>
                </p:cNvPr>
                <p:cNvGrpSpPr>
                  <a:grpSpLocks/>
                </p:cNvGrpSpPr>
                <p:nvPr/>
              </p:nvGrpSpPr>
              <p:grpSpPr bwMode="auto">
                <a:xfrm>
                  <a:off x="898" y="1376"/>
                  <a:ext cx="435" cy="87"/>
                  <a:chOff x="1565" y="1434"/>
                  <a:chExt cx="3625" cy="725"/>
                </a:xfrm>
              </p:grpSpPr>
              <p:sp>
                <p:nvSpPr>
                  <p:cNvPr id="34450" name="Rectangle 3730">
                    <a:extLst>
                      <a:ext uri="{FF2B5EF4-FFF2-40B4-BE49-F238E27FC236}">
                        <a16:creationId xmlns:a16="http://schemas.microsoft.com/office/drawing/2014/main" id="{0B680129-8D36-CC74-652D-B1E3010BB31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51" name="Rectangle 3731">
                    <a:extLst>
                      <a:ext uri="{FF2B5EF4-FFF2-40B4-BE49-F238E27FC236}">
                        <a16:creationId xmlns:a16="http://schemas.microsoft.com/office/drawing/2014/main" id="{CEFF7556-E16F-D45C-EBBC-2972F19522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52" name="Rectangle 3732">
                    <a:extLst>
                      <a:ext uri="{FF2B5EF4-FFF2-40B4-BE49-F238E27FC236}">
                        <a16:creationId xmlns:a16="http://schemas.microsoft.com/office/drawing/2014/main" id="{AD1D8194-B91F-0D1D-3075-8F24578334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53" name="Rectangle 3733">
                    <a:extLst>
                      <a:ext uri="{FF2B5EF4-FFF2-40B4-BE49-F238E27FC236}">
                        <a16:creationId xmlns:a16="http://schemas.microsoft.com/office/drawing/2014/main" id="{6C6A9B0A-4A15-4C34-B33E-183DAEAA240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54" name="Rectangle 3734">
                    <a:extLst>
                      <a:ext uri="{FF2B5EF4-FFF2-40B4-BE49-F238E27FC236}">
                        <a16:creationId xmlns:a16="http://schemas.microsoft.com/office/drawing/2014/main" id="{C0BF796A-C689-1531-167A-F9C10EB2F8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55" name="Group 3735">
                  <a:extLst>
                    <a:ext uri="{FF2B5EF4-FFF2-40B4-BE49-F238E27FC236}">
                      <a16:creationId xmlns:a16="http://schemas.microsoft.com/office/drawing/2014/main" id="{E1378DC3-045A-EA46-1296-2EB830076974}"/>
                    </a:ext>
                  </a:extLst>
                </p:cNvPr>
                <p:cNvGrpSpPr>
                  <a:grpSpLocks/>
                </p:cNvGrpSpPr>
                <p:nvPr/>
              </p:nvGrpSpPr>
              <p:grpSpPr bwMode="auto">
                <a:xfrm>
                  <a:off x="1333" y="1376"/>
                  <a:ext cx="435" cy="87"/>
                  <a:chOff x="1565" y="1434"/>
                  <a:chExt cx="3625" cy="725"/>
                </a:xfrm>
              </p:grpSpPr>
              <p:sp>
                <p:nvSpPr>
                  <p:cNvPr id="34456" name="Rectangle 3736">
                    <a:extLst>
                      <a:ext uri="{FF2B5EF4-FFF2-40B4-BE49-F238E27FC236}">
                        <a16:creationId xmlns:a16="http://schemas.microsoft.com/office/drawing/2014/main" id="{1FD6245A-BF8D-63EB-5FAA-086A59DDDD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57" name="Rectangle 3737">
                    <a:extLst>
                      <a:ext uri="{FF2B5EF4-FFF2-40B4-BE49-F238E27FC236}">
                        <a16:creationId xmlns:a16="http://schemas.microsoft.com/office/drawing/2014/main" id="{4685BEB3-F97D-3DE4-EF24-FE24DAF634A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58" name="Rectangle 3738">
                    <a:extLst>
                      <a:ext uri="{FF2B5EF4-FFF2-40B4-BE49-F238E27FC236}">
                        <a16:creationId xmlns:a16="http://schemas.microsoft.com/office/drawing/2014/main" id="{3C65AA76-7E6E-14E9-36AC-A1D1AE37412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59" name="Rectangle 3739">
                    <a:extLst>
                      <a:ext uri="{FF2B5EF4-FFF2-40B4-BE49-F238E27FC236}">
                        <a16:creationId xmlns:a16="http://schemas.microsoft.com/office/drawing/2014/main" id="{956AB058-5C7A-C7A6-FC90-BE4A99CEA1D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60" name="Rectangle 3740">
                    <a:extLst>
                      <a:ext uri="{FF2B5EF4-FFF2-40B4-BE49-F238E27FC236}">
                        <a16:creationId xmlns:a16="http://schemas.microsoft.com/office/drawing/2014/main" id="{7A8D43DB-78B3-6681-026D-2CD2501D9C8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4461" name="Rectangle 3741">
                <a:extLst>
                  <a:ext uri="{FF2B5EF4-FFF2-40B4-BE49-F238E27FC236}">
                    <a16:creationId xmlns:a16="http://schemas.microsoft.com/office/drawing/2014/main" id="{809708A9-382A-CB04-D76D-A7D1D0684D82}"/>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62" name="Group 3742">
              <a:extLst>
                <a:ext uri="{FF2B5EF4-FFF2-40B4-BE49-F238E27FC236}">
                  <a16:creationId xmlns:a16="http://schemas.microsoft.com/office/drawing/2014/main" id="{5AEF9046-59E5-78F3-C98C-CC12E4182DC7}"/>
                </a:ext>
              </a:extLst>
            </p:cNvPr>
            <p:cNvGrpSpPr>
              <a:grpSpLocks/>
            </p:cNvGrpSpPr>
            <p:nvPr/>
          </p:nvGrpSpPr>
          <p:grpSpPr bwMode="auto">
            <a:xfrm>
              <a:off x="865" y="1157"/>
              <a:ext cx="682" cy="682"/>
              <a:chOff x="898" y="593"/>
              <a:chExt cx="870" cy="870"/>
            </a:xfrm>
          </p:grpSpPr>
          <p:grpSp>
            <p:nvGrpSpPr>
              <p:cNvPr id="34463" name="Group 3743">
                <a:extLst>
                  <a:ext uri="{FF2B5EF4-FFF2-40B4-BE49-F238E27FC236}">
                    <a16:creationId xmlns:a16="http://schemas.microsoft.com/office/drawing/2014/main" id="{780A1A15-4A99-7D50-57E8-3107155222E9}"/>
                  </a:ext>
                </a:extLst>
              </p:cNvPr>
              <p:cNvGrpSpPr>
                <a:grpSpLocks/>
              </p:cNvGrpSpPr>
              <p:nvPr/>
            </p:nvGrpSpPr>
            <p:grpSpPr bwMode="auto">
              <a:xfrm>
                <a:off x="898" y="593"/>
                <a:ext cx="870" cy="870"/>
                <a:chOff x="898" y="593"/>
                <a:chExt cx="870" cy="870"/>
              </a:xfrm>
            </p:grpSpPr>
            <p:grpSp>
              <p:nvGrpSpPr>
                <p:cNvPr id="34464" name="Group 3744">
                  <a:extLst>
                    <a:ext uri="{FF2B5EF4-FFF2-40B4-BE49-F238E27FC236}">
                      <a16:creationId xmlns:a16="http://schemas.microsoft.com/office/drawing/2014/main" id="{C773E674-F8AF-B40B-29A5-CFC804942EE2}"/>
                    </a:ext>
                  </a:extLst>
                </p:cNvPr>
                <p:cNvGrpSpPr>
                  <a:grpSpLocks/>
                </p:cNvGrpSpPr>
                <p:nvPr/>
              </p:nvGrpSpPr>
              <p:grpSpPr bwMode="auto">
                <a:xfrm>
                  <a:off x="898" y="593"/>
                  <a:ext cx="435" cy="87"/>
                  <a:chOff x="1565" y="1434"/>
                  <a:chExt cx="3625" cy="725"/>
                </a:xfrm>
              </p:grpSpPr>
              <p:sp>
                <p:nvSpPr>
                  <p:cNvPr id="34465" name="Rectangle 3745">
                    <a:extLst>
                      <a:ext uri="{FF2B5EF4-FFF2-40B4-BE49-F238E27FC236}">
                        <a16:creationId xmlns:a16="http://schemas.microsoft.com/office/drawing/2014/main" id="{21519433-D8A1-BD03-14F1-3435352315B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66" name="Rectangle 3746">
                    <a:extLst>
                      <a:ext uri="{FF2B5EF4-FFF2-40B4-BE49-F238E27FC236}">
                        <a16:creationId xmlns:a16="http://schemas.microsoft.com/office/drawing/2014/main" id="{6C7D03CB-05B7-1C24-08AC-03DD886869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67" name="Rectangle 3747">
                    <a:extLst>
                      <a:ext uri="{FF2B5EF4-FFF2-40B4-BE49-F238E27FC236}">
                        <a16:creationId xmlns:a16="http://schemas.microsoft.com/office/drawing/2014/main" id="{C99A828E-FC31-6079-A089-BBBABFF898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68" name="Rectangle 3748">
                    <a:extLst>
                      <a:ext uri="{FF2B5EF4-FFF2-40B4-BE49-F238E27FC236}">
                        <a16:creationId xmlns:a16="http://schemas.microsoft.com/office/drawing/2014/main" id="{904C41F6-38B7-38EB-3461-0B0D945B05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69" name="Rectangle 3749">
                    <a:extLst>
                      <a:ext uri="{FF2B5EF4-FFF2-40B4-BE49-F238E27FC236}">
                        <a16:creationId xmlns:a16="http://schemas.microsoft.com/office/drawing/2014/main" id="{C1BE0801-720C-DCC7-B74B-10DF9D8CA96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70" name="Group 3750">
                  <a:extLst>
                    <a:ext uri="{FF2B5EF4-FFF2-40B4-BE49-F238E27FC236}">
                      <a16:creationId xmlns:a16="http://schemas.microsoft.com/office/drawing/2014/main" id="{D03E786A-6190-3116-CA5D-C995E7174476}"/>
                    </a:ext>
                  </a:extLst>
                </p:cNvPr>
                <p:cNvGrpSpPr>
                  <a:grpSpLocks/>
                </p:cNvGrpSpPr>
                <p:nvPr/>
              </p:nvGrpSpPr>
              <p:grpSpPr bwMode="auto">
                <a:xfrm>
                  <a:off x="1333" y="593"/>
                  <a:ext cx="435" cy="87"/>
                  <a:chOff x="1565" y="1434"/>
                  <a:chExt cx="3625" cy="725"/>
                </a:xfrm>
              </p:grpSpPr>
              <p:sp>
                <p:nvSpPr>
                  <p:cNvPr id="34471" name="Rectangle 3751">
                    <a:extLst>
                      <a:ext uri="{FF2B5EF4-FFF2-40B4-BE49-F238E27FC236}">
                        <a16:creationId xmlns:a16="http://schemas.microsoft.com/office/drawing/2014/main" id="{39747711-51A2-A6A7-55C3-694CD9FEE7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72" name="Rectangle 3752">
                    <a:extLst>
                      <a:ext uri="{FF2B5EF4-FFF2-40B4-BE49-F238E27FC236}">
                        <a16:creationId xmlns:a16="http://schemas.microsoft.com/office/drawing/2014/main" id="{0A0BE4E1-77D4-D6BD-5C3B-4CD686A8A3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73" name="Rectangle 3753">
                    <a:extLst>
                      <a:ext uri="{FF2B5EF4-FFF2-40B4-BE49-F238E27FC236}">
                        <a16:creationId xmlns:a16="http://schemas.microsoft.com/office/drawing/2014/main" id="{4370887C-F9B6-CE0C-2787-0C2940FE0E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74" name="Rectangle 3754">
                    <a:extLst>
                      <a:ext uri="{FF2B5EF4-FFF2-40B4-BE49-F238E27FC236}">
                        <a16:creationId xmlns:a16="http://schemas.microsoft.com/office/drawing/2014/main" id="{FEB3ADDB-2E5D-2A59-BF05-9CB14CDE94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75" name="Rectangle 3755">
                    <a:extLst>
                      <a:ext uri="{FF2B5EF4-FFF2-40B4-BE49-F238E27FC236}">
                        <a16:creationId xmlns:a16="http://schemas.microsoft.com/office/drawing/2014/main" id="{6FFB5A0B-ED10-9D10-A79A-917E6388F3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76" name="Group 3756">
                  <a:extLst>
                    <a:ext uri="{FF2B5EF4-FFF2-40B4-BE49-F238E27FC236}">
                      <a16:creationId xmlns:a16="http://schemas.microsoft.com/office/drawing/2014/main" id="{E70283F9-8B23-4CBC-F9B8-742E83116DAE}"/>
                    </a:ext>
                  </a:extLst>
                </p:cNvPr>
                <p:cNvGrpSpPr>
                  <a:grpSpLocks/>
                </p:cNvGrpSpPr>
                <p:nvPr/>
              </p:nvGrpSpPr>
              <p:grpSpPr bwMode="auto">
                <a:xfrm>
                  <a:off x="898" y="680"/>
                  <a:ext cx="435" cy="87"/>
                  <a:chOff x="1565" y="1434"/>
                  <a:chExt cx="3625" cy="725"/>
                </a:xfrm>
              </p:grpSpPr>
              <p:sp>
                <p:nvSpPr>
                  <p:cNvPr id="34477" name="Rectangle 3757">
                    <a:extLst>
                      <a:ext uri="{FF2B5EF4-FFF2-40B4-BE49-F238E27FC236}">
                        <a16:creationId xmlns:a16="http://schemas.microsoft.com/office/drawing/2014/main" id="{409F078E-34FB-B39D-B388-AB999434A4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78" name="Rectangle 3758">
                    <a:extLst>
                      <a:ext uri="{FF2B5EF4-FFF2-40B4-BE49-F238E27FC236}">
                        <a16:creationId xmlns:a16="http://schemas.microsoft.com/office/drawing/2014/main" id="{28AC6CB0-4219-BC3C-695F-D20D57F3B2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79" name="Rectangle 3759">
                    <a:extLst>
                      <a:ext uri="{FF2B5EF4-FFF2-40B4-BE49-F238E27FC236}">
                        <a16:creationId xmlns:a16="http://schemas.microsoft.com/office/drawing/2014/main" id="{6539B6B6-0428-05A4-07A5-02E5BE8ED7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80" name="Rectangle 3760">
                    <a:extLst>
                      <a:ext uri="{FF2B5EF4-FFF2-40B4-BE49-F238E27FC236}">
                        <a16:creationId xmlns:a16="http://schemas.microsoft.com/office/drawing/2014/main" id="{1BDDBCF0-10D6-DD45-45C2-99776B4EF3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81" name="Rectangle 3761">
                    <a:extLst>
                      <a:ext uri="{FF2B5EF4-FFF2-40B4-BE49-F238E27FC236}">
                        <a16:creationId xmlns:a16="http://schemas.microsoft.com/office/drawing/2014/main" id="{765585E1-5ACF-4B26-3E3C-E114B16A04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82" name="Group 3762">
                  <a:extLst>
                    <a:ext uri="{FF2B5EF4-FFF2-40B4-BE49-F238E27FC236}">
                      <a16:creationId xmlns:a16="http://schemas.microsoft.com/office/drawing/2014/main" id="{29AD2E1C-FE6D-4636-1A20-54286BE499DA}"/>
                    </a:ext>
                  </a:extLst>
                </p:cNvPr>
                <p:cNvGrpSpPr>
                  <a:grpSpLocks/>
                </p:cNvGrpSpPr>
                <p:nvPr/>
              </p:nvGrpSpPr>
              <p:grpSpPr bwMode="auto">
                <a:xfrm>
                  <a:off x="1333" y="680"/>
                  <a:ext cx="435" cy="87"/>
                  <a:chOff x="1565" y="1434"/>
                  <a:chExt cx="3625" cy="725"/>
                </a:xfrm>
              </p:grpSpPr>
              <p:sp>
                <p:nvSpPr>
                  <p:cNvPr id="34483" name="Rectangle 3763">
                    <a:extLst>
                      <a:ext uri="{FF2B5EF4-FFF2-40B4-BE49-F238E27FC236}">
                        <a16:creationId xmlns:a16="http://schemas.microsoft.com/office/drawing/2014/main" id="{80BA59C9-C194-58CE-5D5C-B69A08249B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84" name="Rectangle 3764">
                    <a:extLst>
                      <a:ext uri="{FF2B5EF4-FFF2-40B4-BE49-F238E27FC236}">
                        <a16:creationId xmlns:a16="http://schemas.microsoft.com/office/drawing/2014/main" id="{C30E8AA3-415A-F34D-9E55-9D6D1A0543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85" name="Rectangle 3765">
                    <a:extLst>
                      <a:ext uri="{FF2B5EF4-FFF2-40B4-BE49-F238E27FC236}">
                        <a16:creationId xmlns:a16="http://schemas.microsoft.com/office/drawing/2014/main" id="{8AE3683C-F45C-E203-36B9-325FE6C32E5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86" name="Rectangle 3766">
                    <a:extLst>
                      <a:ext uri="{FF2B5EF4-FFF2-40B4-BE49-F238E27FC236}">
                        <a16:creationId xmlns:a16="http://schemas.microsoft.com/office/drawing/2014/main" id="{DD701C3C-D10B-022B-D653-D4BEA5F41F1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87" name="Rectangle 3767">
                    <a:extLst>
                      <a:ext uri="{FF2B5EF4-FFF2-40B4-BE49-F238E27FC236}">
                        <a16:creationId xmlns:a16="http://schemas.microsoft.com/office/drawing/2014/main" id="{20183DEE-A439-C370-57FC-646CC5AFCA4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88" name="Group 3768">
                  <a:extLst>
                    <a:ext uri="{FF2B5EF4-FFF2-40B4-BE49-F238E27FC236}">
                      <a16:creationId xmlns:a16="http://schemas.microsoft.com/office/drawing/2014/main" id="{D902E210-AB13-B56C-AC9F-63E8B483CC02}"/>
                    </a:ext>
                  </a:extLst>
                </p:cNvPr>
                <p:cNvGrpSpPr>
                  <a:grpSpLocks/>
                </p:cNvGrpSpPr>
                <p:nvPr/>
              </p:nvGrpSpPr>
              <p:grpSpPr bwMode="auto">
                <a:xfrm>
                  <a:off x="898" y="767"/>
                  <a:ext cx="435" cy="87"/>
                  <a:chOff x="1565" y="1434"/>
                  <a:chExt cx="3625" cy="725"/>
                </a:xfrm>
              </p:grpSpPr>
              <p:sp>
                <p:nvSpPr>
                  <p:cNvPr id="34489" name="Rectangle 3769">
                    <a:extLst>
                      <a:ext uri="{FF2B5EF4-FFF2-40B4-BE49-F238E27FC236}">
                        <a16:creationId xmlns:a16="http://schemas.microsoft.com/office/drawing/2014/main" id="{87EC11B0-24AF-02D4-F2D9-942E3CAB46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0" name="Rectangle 3770">
                    <a:extLst>
                      <a:ext uri="{FF2B5EF4-FFF2-40B4-BE49-F238E27FC236}">
                        <a16:creationId xmlns:a16="http://schemas.microsoft.com/office/drawing/2014/main" id="{A9816B92-872B-100E-8D1C-E735CA787A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1" name="Rectangle 3771">
                    <a:extLst>
                      <a:ext uri="{FF2B5EF4-FFF2-40B4-BE49-F238E27FC236}">
                        <a16:creationId xmlns:a16="http://schemas.microsoft.com/office/drawing/2014/main" id="{A2AF905F-2470-C369-F156-66CA2FC05A6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2" name="Rectangle 3772">
                    <a:extLst>
                      <a:ext uri="{FF2B5EF4-FFF2-40B4-BE49-F238E27FC236}">
                        <a16:creationId xmlns:a16="http://schemas.microsoft.com/office/drawing/2014/main" id="{A08D5733-9828-5D4F-299B-8288F63BDF4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3" name="Rectangle 3773">
                    <a:extLst>
                      <a:ext uri="{FF2B5EF4-FFF2-40B4-BE49-F238E27FC236}">
                        <a16:creationId xmlns:a16="http://schemas.microsoft.com/office/drawing/2014/main" id="{C7A7E445-8464-DC92-A204-4A0DDD6DFE6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494" name="Group 3774">
                  <a:extLst>
                    <a:ext uri="{FF2B5EF4-FFF2-40B4-BE49-F238E27FC236}">
                      <a16:creationId xmlns:a16="http://schemas.microsoft.com/office/drawing/2014/main" id="{5244C477-F342-3A3C-2DD3-E6527693C0E3}"/>
                    </a:ext>
                  </a:extLst>
                </p:cNvPr>
                <p:cNvGrpSpPr>
                  <a:grpSpLocks/>
                </p:cNvGrpSpPr>
                <p:nvPr/>
              </p:nvGrpSpPr>
              <p:grpSpPr bwMode="auto">
                <a:xfrm>
                  <a:off x="1333" y="767"/>
                  <a:ext cx="435" cy="87"/>
                  <a:chOff x="1565" y="1434"/>
                  <a:chExt cx="3625" cy="725"/>
                </a:xfrm>
              </p:grpSpPr>
              <p:sp>
                <p:nvSpPr>
                  <p:cNvPr id="34495" name="Rectangle 3775">
                    <a:extLst>
                      <a:ext uri="{FF2B5EF4-FFF2-40B4-BE49-F238E27FC236}">
                        <a16:creationId xmlns:a16="http://schemas.microsoft.com/office/drawing/2014/main" id="{18E22A0F-8765-BBA3-04CD-40E8DA423A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6" name="Rectangle 3776">
                    <a:extLst>
                      <a:ext uri="{FF2B5EF4-FFF2-40B4-BE49-F238E27FC236}">
                        <a16:creationId xmlns:a16="http://schemas.microsoft.com/office/drawing/2014/main" id="{672D5A02-94FE-2965-3810-8B946399BE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7" name="Rectangle 3777">
                    <a:extLst>
                      <a:ext uri="{FF2B5EF4-FFF2-40B4-BE49-F238E27FC236}">
                        <a16:creationId xmlns:a16="http://schemas.microsoft.com/office/drawing/2014/main" id="{C605A9B2-6FA4-E79E-CFA1-FBCF529240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8" name="Rectangle 3778">
                    <a:extLst>
                      <a:ext uri="{FF2B5EF4-FFF2-40B4-BE49-F238E27FC236}">
                        <a16:creationId xmlns:a16="http://schemas.microsoft.com/office/drawing/2014/main" id="{AD589C21-360F-0CE6-0979-CD43142F0D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499" name="Rectangle 3779">
                    <a:extLst>
                      <a:ext uri="{FF2B5EF4-FFF2-40B4-BE49-F238E27FC236}">
                        <a16:creationId xmlns:a16="http://schemas.microsoft.com/office/drawing/2014/main" id="{6D84AEBB-4759-9F59-F501-621BF6C6D1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00" name="Group 3780">
                  <a:extLst>
                    <a:ext uri="{FF2B5EF4-FFF2-40B4-BE49-F238E27FC236}">
                      <a16:creationId xmlns:a16="http://schemas.microsoft.com/office/drawing/2014/main" id="{F0A14AF9-8228-0C2C-BDA5-3D2AE94002AE}"/>
                    </a:ext>
                  </a:extLst>
                </p:cNvPr>
                <p:cNvGrpSpPr>
                  <a:grpSpLocks/>
                </p:cNvGrpSpPr>
                <p:nvPr/>
              </p:nvGrpSpPr>
              <p:grpSpPr bwMode="auto">
                <a:xfrm>
                  <a:off x="898" y="854"/>
                  <a:ext cx="435" cy="87"/>
                  <a:chOff x="1565" y="1434"/>
                  <a:chExt cx="3625" cy="725"/>
                </a:xfrm>
              </p:grpSpPr>
              <p:sp>
                <p:nvSpPr>
                  <p:cNvPr id="34501" name="Rectangle 3781">
                    <a:extLst>
                      <a:ext uri="{FF2B5EF4-FFF2-40B4-BE49-F238E27FC236}">
                        <a16:creationId xmlns:a16="http://schemas.microsoft.com/office/drawing/2014/main" id="{D128CB77-4EE0-A62C-D289-AE069F86CD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02" name="Rectangle 3782">
                    <a:extLst>
                      <a:ext uri="{FF2B5EF4-FFF2-40B4-BE49-F238E27FC236}">
                        <a16:creationId xmlns:a16="http://schemas.microsoft.com/office/drawing/2014/main" id="{58B92CBB-5563-F4CF-F11D-0C5E50C4D2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03" name="Rectangle 3783">
                    <a:extLst>
                      <a:ext uri="{FF2B5EF4-FFF2-40B4-BE49-F238E27FC236}">
                        <a16:creationId xmlns:a16="http://schemas.microsoft.com/office/drawing/2014/main" id="{151DA2BA-CC1F-24DE-1009-A0DAF72CB66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04" name="Rectangle 3784">
                    <a:extLst>
                      <a:ext uri="{FF2B5EF4-FFF2-40B4-BE49-F238E27FC236}">
                        <a16:creationId xmlns:a16="http://schemas.microsoft.com/office/drawing/2014/main" id="{B83126D9-1169-3FF9-912C-6B95EC559A8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05" name="Rectangle 3785">
                    <a:extLst>
                      <a:ext uri="{FF2B5EF4-FFF2-40B4-BE49-F238E27FC236}">
                        <a16:creationId xmlns:a16="http://schemas.microsoft.com/office/drawing/2014/main" id="{9E410EDD-C401-1375-72D7-B098ED01349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06" name="Group 3786">
                  <a:extLst>
                    <a:ext uri="{FF2B5EF4-FFF2-40B4-BE49-F238E27FC236}">
                      <a16:creationId xmlns:a16="http://schemas.microsoft.com/office/drawing/2014/main" id="{6FB152CB-A174-6BA0-F30C-B6368B36492B}"/>
                    </a:ext>
                  </a:extLst>
                </p:cNvPr>
                <p:cNvGrpSpPr>
                  <a:grpSpLocks/>
                </p:cNvGrpSpPr>
                <p:nvPr/>
              </p:nvGrpSpPr>
              <p:grpSpPr bwMode="auto">
                <a:xfrm>
                  <a:off x="1333" y="854"/>
                  <a:ext cx="435" cy="87"/>
                  <a:chOff x="1565" y="1434"/>
                  <a:chExt cx="3625" cy="725"/>
                </a:xfrm>
              </p:grpSpPr>
              <p:sp>
                <p:nvSpPr>
                  <p:cNvPr id="34507" name="Rectangle 3787">
                    <a:extLst>
                      <a:ext uri="{FF2B5EF4-FFF2-40B4-BE49-F238E27FC236}">
                        <a16:creationId xmlns:a16="http://schemas.microsoft.com/office/drawing/2014/main" id="{12030345-4CE2-E41B-7FB5-6039893D46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08" name="Rectangle 3788">
                    <a:extLst>
                      <a:ext uri="{FF2B5EF4-FFF2-40B4-BE49-F238E27FC236}">
                        <a16:creationId xmlns:a16="http://schemas.microsoft.com/office/drawing/2014/main" id="{09CD9EBF-1F01-D94F-2AAB-B039532A95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09" name="Rectangle 3789">
                    <a:extLst>
                      <a:ext uri="{FF2B5EF4-FFF2-40B4-BE49-F238E27FC236}">
                        <a16:creationId xmlns:a16="http://schemas.microsoft.com/office/drawing/2014/main" id="{09AA43B8-101D-0E39-DCA6-CBE08A24E64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10" name="Rectangle 3790">
                    <a:extLst>
                      <a:ext uri="{FF2B5EF4-FFF2-40B4-BE49-F238E27FC236}">
                        <a16:creationId xmlns:a16="http://schemas.microsoft.com/office/drawing/2014/main" id="{BF0379B0-A093-64F6-3F0A-891273BFED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11" name="Rectangle 3791">
                    <a:extLst>
                      <a:ext uri="{FF2B5EF4-FFF2-40B4-BE49-F238E27FC236}">
                        <a16:creationId xmlns:a16="http://schemas.microsoft.com/office/drawing/2014/main" id="{EE48607F-45C1-A544-1E4F-DB9C6D4C3C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12" name="Group 3792">
                  <a:extLst>
                    <a:ext uri="{FF2B5EF4-FFF2-40B4-BE49-F238E27FC236}">
                      <a16:creationId xmlns:a16="http://schemas.microsoft.com/office/drawing/2014/main" id="{366C0610-6451-2652-36DC-4BCB5085F92B}"/>
                    </a:ext>
                  </a:extLst>
                </p:cNvPr>
                <p:cNvGrpSpPr>
                  <a:grpSpLocks/>
                </p:cNvGrpSpPr>
                <p:nvPr/>
              </p:nvGrpSpPr>
              <p:grpSpPr bwMode="auto">
                <a:xfrm>
                  <a:off x="898" y="941"/>
                  <a:ext cx="435" cy="87"/>
                  <a:chOff x="1565" y="1434"/>
                  <a:chExt cx="3625" cy="725"/>
                </a:xfrm>
              </p:grpSpPr>
              <p:sp>
                <p:nvSpPr>
                  <p:cNvPr id="34513" name="Rectangle 3793">
                    <a:extLst>
                      <a:ext uri="{FF2B5EF4-FFF2-40B4-BE49-F238E27FC236}">
                        <a16:creationId xmlns:a16="http://schemas.microsoft.com/office/drawing/2014/main" id="{EEFF1DE1-6C08-0B68-381F-CA66974630C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14" name="Rectangle 3794">
                    <a:extLst>
                      <a:ext uri="{FF2B5EF4-FFF2-40B4-BE49-F238E27FC236}">
                        <a16:creationId xmlns:a16="http://schemas.microsoft.com/office/drawing/2014/main" id="{59F9A6A9-30E3-7A92-5C11-9C50345C8F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15" name="Rectangle 3795">
                    <a:extLst>
                      <a:ext uri="{FF2B5EF4-FFF2-40B4-BE49-F238E27FC236}">
                        <a16:creationId xmlns:a16="http://schemas.microsoft.com/office/drawing/2014/main" id="{DF44B6E6-C41B-252D-0525-5188255B79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16" name="Rectangle 3796">
                    <a:extLst>
                      <a:ext uri="{FF2B5EF4-FFF2-40B4-BE49-F238E27FC236}">
                        <a16:creationId xmlns:a16="http://schemas.microsoft.com/office/drawing/2014/main" id="{3BC5C9F1-6E81-DC23-49F9-0E24089BDE2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17" name="Rectangle 3797">
                    <a:extLst>
                      <a:ext uri="{FF2B5EF4-FFF2-40B4-BE49-F238E27FC236}">
                        <a16:creationId xmlns:a16="http://schemas.microsoft.com/office/drawing/2014/main" id="{05BC71BC-013C-CE95-E213-E85636D0763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18" name="Group 3798">
                  <a:extLst>
                    <a:ext uri="{FF2B5EF4-FFF2-40B4-BE49-F238E27FC236}">
                      <a16:creationId xmlns:a16="http://schemas.microsoft.com/office/drawing/2014/main" id="{2CDB8F25-E3AF-54EC-2D4F-50B68D8D63EC}"/>
                    </a:ext>
                  </a:extLst>
                </p:cNvPr>
                <p:cNvGrpSpPr>
                  <a:grpSpLocks/>
                </p:cNvGrpSpPr>
                <p:nvPr/>
              </p:nvGrpSpPr>
              <p:grpSpPr bwMode="auto">
                <a:xfrm>
                  <a:off x="1333" y="941"/>
                  <a:ext cx="435" cy="87"/>
                  <a:chOff x="1565" y="1434"/>
                  <a:chExt cx="3625" cy="725"/>
                </a:xfrm>
              </p:grpSpPr>
              <p:sp>
                <p:nvSpPr>
                  <p:cNvPr id="34519" name="Rectangle 3799">
                    <a:extLst>
                      <a:ext uri="{FF2B5EF4-FFF2-40B4-BE49-F238E27FC236}">
                        <a16:creationId xmlns:a16="http://schemas.microsoft.com/office/drawing/2014/main" id="{FA63A8C8-2F04-6187-8590-D51F34B688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0" name="Rectangle 3800">
                    <a:extLst>
                      <a:ext uri="{FF2B5EF4-FFF2-40B4-BE49-F238E27FC236}">
                        <a16:creationId xmlns:a16="http://schemas.microsoft.com/office/drawing/2014/main" id="{9CD40D78-0E1C-822E-EB33-147F83B323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1" name="Rectangle 3801">
                    <a:extLst>
                      <a:ext uri="{FF2B5EF4-FFF2-40B4-BE49-F238E27FC236}">
                        <a16:creationId xmlns:a16="http://schemas.microsoft.com/office/drawing/2014/main" id="{2BF9B28E-4367-0664-5133-957F1FFB7C0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2" name="Rectangle 3802">
                    <a:extLst>
                      <a:ext uri="{FF2B5EF4-FFF2-40B4-BE49-F238E27FC236}">
                        <a16:creationId xmlns:a16="http://schemas.microsoft.com/office/drawing/2014/main" id="{4F840F2A-10E4-DDA4-1B02-4ED9231FDD9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3" name="Rectangle 3803">
                    <a:extLst>
                      <a:ext uri="{FF2B5EF4-FFF2-40B4-BE49-F238E27FC236}">
                        <a16:creationId xmlns:a16="http://schemas.microsoft.com/office/drawing/2014/main" id="{7548431B-3AFB-1B76-96D7-094D8BE2750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24" name="Group 3804">
                  <a:extLst>
                    <a:ext uri="{FF2B5EF4-FFF2-40B4-BE49-F238E27FC236}">
                      <a16:creationId xmlns:a16="http://schemas.microsoft.com/office/drawing/2014/main" id="{9265EF8B-3371-CC70-D4CD-B8AE9EF892FE}"/>
                    </a:ext>
                  </a:extLst>
                </p:cNvPr>
                <p:cNvGrpSpPr>
                  <a:grpSpLocks/>
                </p:cNvGrpSpPr>
                <p:nvPr/>
              </p:nvGrpSpPr>
              <p:grpSpPr bwMode="auto">
                <a:xfrm>
                  <a:off x="898" y="1028"/>
                  <a:ext cx="435" cy="87"/>
                  <a:chOff x="1565" y="1434"/>
                  <a:chExt cx="3625" cy="725"/>
                </a:xfrm>
              </p:grpSpPr>
              <p:sp>
                <p:nvSpPr>
                  <p:cNvPr id="34525" name="Rectangle 3805">
                    <a:extLst>
                      <a:ext uri="{FF2B5EF4-FFF2-40B4-BE49-F238E27FC236}">
                        <a16:creationId xmlns:a16="http://schemas.microsoft.com/office/drawing/2014/main" id="{8E440AE0-9360-CD8F-A716-C0C47337BF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6" name="Rectangle 3806">
                    <a:extLst>
                      <a:ext uri="{FF2B5EF4-FFF2-40B4-BE49-F238E27FC236}">
                        <a16:creationId xmlns:a16="http://schemas.microsoft.com/office/drawing/2014/main" id="{FCED0456-E558-AC6B-FC6B-69D6C549995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7" name="Rectangle 3807">
                    <a:extLst>
                      <a:ext uri="{FF2B5EF4-FFF2-40B4-BE49-F238E27FC236}">
                        <a16:creationId xmlns:a16="http://schemas.microsoft.com/office/drawing/2014/main" id="{5083C43E-F2AC-68B3-782A-F74560B88C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8" name="Rectangle 3808">
                    <a:extLst>
                      <a:ext uri="{FF2B5EF4-FFF2-40B4-BE49-F238E27FC236}">
                        <a16:creationId xmlns:a16="http://schemas.microsoft.com/office/drawing/2014/main" id="{7BEEDE73-30F1-5724-C030-71B6719F3C2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29" name="Rectangle 3809">
                    <a:extLst>
                      <a:ext uri="{FF2B5EF4-FFF2-40B4-BE49-F238E27FC236}">
                        <a16:creationId xmlns:a16="http://schemas.microsoft.com/office/drawing/2014/main" id="{B993D336-0553-942C-2BC1-EC5AA0927F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30" name="Group 3810">
                  <a:extLst>
                    <a:ext uri="{FF2B5EF4-FFF2-40B4-BE49-F238E27FC236}">
                      <a16:creationId xmlns:a16="http://schemas.microsoft.com/office/drawing/2014/main" id="{42BCC8C4-C234-7D3A-72F2-0EF2858DB084}"/>
                    </a:ext>
                  </a:extLst>
                </p:cNvPr>
                <p:cNvGrpSpPr>
                  <a:grpSpLocks/>
                </p:cNvGrpSpPr>
                <p:nvPr/>
              </p:nvGrpSpPr>
              <p:grpSpPr bwMode="auto">
                <a:xfrm>
                  <a:off x="1333" y="1028"/>
                  <a:ext cx="435" cy="87"/>
                  <a:chOff x="1565" y="1434"/>
                  <a:chExt cx="3625" cy="725"/>
                </a:xfrm>
              </p:grpSpPr>
              <p:sp>
                <p:nvSpPr>
                  <p:cNvPr id="34531" name="Rectangle 3811">
                    <a:extLst>
                      <a:ext uri="{FF2B5EF4-FFF2-40B4-BE49-F238E27FC236}">
                        <a16:creationId xmlns:a16="http://schemas.microsoft.com/office/drawing/2014/main" id="{AE4E4289-3797-8E5A-ECEB-7FB989075BB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32" name="Rectangle 3812">
                    <a:extLst>
                      <a:ext uri="{FF2B5EF4-FFF2-40B4-BE49-F238E27FC236}">
                        <a16:creationId xmlns:a16="http://schemas.microsoft.com/office/drawing/2014/main" id="{C11B0616-8188-5793-2344-F4CB221A09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33" name="Rectangle 3813">
                    <a:extLst>
                      <a:ext uri="{FF2B5EF4-FFF2-40B4-BE49-F238E27FC236}">
                        <a16:creationId xmlns:a16="http://schemas.microsoft.com/office/drawing/2014/main" id="{DCECC280-4885-CB18-B0CA-7AF82C76E7B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34" name="Rectangle 3814">
                    <a:extLst>
                      <a:ext uri="{FF2B5EF4-FFF2-40B4-BE49-F238E27FC236}">
                        <a16:creationId xmlns:a16="http://schemas.microsoft.com/office/drawing/2014/main" id="{C99FA6AD-A259-AA99-3BB2-C247AB27B8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35" name="Rectangle 3815">
                    <a:extLst>
                      <a:ext uri="{FF2B5EF4-FFF2-40B4-BE49-F238E27FC236}">
                        <a16:creationId xmlns:a16="http://schemas.microsoft.com/office/drawing/2014/main" id="{B4F19A15-5945-19E6-6B62-988E2C4E189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36" name="Group 3816">
                  <a:extLst>
                    <a:ext uri="{FF2B5EF4-FFF2-40B4-BE49-F238E27FC236}">
                      <a16:creationId xmlns:a16="http://schemas.microsoft.com/office/drawing/2014/main" id="{FF2C8660-6466-7992-A17A-0F73DAFB18AF}"/>
                    </a:ext>
                  </a:extLst>
                </p:cNvPr>
                <p:cNvGrpSpPr>
                  <a:grpSpLocks/>
                </p:cNvGrpSpPr>
                <p:nvPr/>
              </p:nvGrpSpPr>
              <p:grpSpPr bwMode="auto">
                <a:xfrm>
                  <a:off x="898" y="1115"/>
                  <a:ext cx="435" cy="87"/>
                  <a:chOff x="1565" y="1434"/>
                  <a:chExt cx="3625" cy="725"/>
                </a:xfrm>
              </p:grpSpPr>
              <p:sp>
                <p:nvSpPr>
                  <p:cNvPr id="34537" name="Rectangle 3817">
                    <a:extLst>
                      <a:ext uri="{FF2B5EF4-FFF2-40B4-BE49-F238E27FC236}">
                        <a16:creationId xmlns:a16="http://schemas.microsoft.com/office/drawing/2014/main" id="{108A42D1-FEC8-8B8F-4C99-56A0A8E2706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38" name="Rectangle 3818">
                    <a:extLst>
                      <a:ext uri="{FF2B5EF4-FFF2-40B4-BE49-F238E27FC236}">
                        <a16:creationId xmlns:a16="http://schemas.microsoft.com/office/drawing/2014/main" id="{84845676-6DCC-D702-3F9B-03E04DC73F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39" name="Rectangle 3819">
                    <a:extLst>
                      <a:ext uri="{FF2B5EF4-FFF2-40B4-BE49-F238E27FC236}">
                        <a16:creationId xmlns:a16="http://schemas.microsoft.com/office/drawing/2014/main" id="{B9AE6310-4A43-B043-0C28-B02B496072E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40" name="Rectangle 3820">
                    <a:extLst>
                      <a:ext uri="{FF2B5EF4-FFF2-40B4-BE49-F238E27FC236}">
                        <a16:creationId xmlns:a16="http://schemas.microsoft.com/office/drawing/2014/main" id="{539CFF29-045A-0617-D9BA-6768ECC3BE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41" name="Rectangle 3821">
                    <a:extLst>
                      <a:ext uri="{FF2B5EF4-FFF2-40B4-BE49-F238E27FC236}">
                        <a16:creationId xmlns:a16="http://schemas.microsoft.com/office/drawing/2014/main" id="{5DC2C45A-02B1-B157-4C06-470091E0E51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42" name="Group 3822">
                  <a:extLst>
                    <a:ext uri="{FF2B5EF4-FFF2-40B4-BE49-F238E27FC236}">
                      <a16:creationId xmlns:a16="http://schemas.microsoft.com/office/drawing/2014/main" id="{97F20651-3EFB-B202-7B87-67280BA464DC}"/>
                    </a:ext>
                  </a:extLst>
                </p:cNvPr>
                <p:cNvGrpSpPr>
                  <a:grpSpLocks/>
                </p:cNvGrpSpPr>
                <p:nvPr/>
              </p:nvGrpSpPr>
              <p:grpSpPr bwMode="auto">
                <a:xfrm>
                  <a:off x="1333" y="1115"/>
                  <a:ext cx="435" cy="87"/>
                  <a:chOff x="1565" y="1434"/>
                  <a:chExt cx="3625" cy="725"/>
                </a:xfrm>
              </p:grpSpPr>
              <p:sp>
                <p:nvSpPr>
                  <p:cNvPr id="34543" name="Rectangle 3823">
                    <a:extLst>
                      <a:ext uri="{FF2B5EF4-FFF2-40B4-BE49-F238E27FC236}">
                        <a16:creationId xmlns:a16="http://schemas.microsoft.com/office/drawing/2014/main" id="{0828434F-3324-BC6F-EE20-384C540299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44" name="Rectangle 3824">
                    <a:extLst>
                      <a:ext uri="{FF2B5EF4-FFF2-40B4-BE49-F238E27FC236}">
                        <a16:creationId xmlns:a16="http://schemas.microsoft.com/office/drawing/2014/main" id="{8A654AF7-B295-5CFA-8D27-AF44820520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45" name="Rectangle 3825">
                    <a:extLst>
                      <a:ext uri="{FF2B5EF4-FFF2-40B4-BE49-F238E27FC236}">
                        <a16:creationId xmlns:a16="http://schemas.microsoft.com/office/drawing/2014/main" id="{BB0FD521-6F20-645A-9E91-D6F674BDCA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46" name="Rectangle 3826">
                    <a:extLst>
                      <a:ext uri="{FF2B5EF4-FFF2-40B4-BE49-F238E27FC236}">
                        <a16:creationId xmlns:a16="http://schemas.microsoft.com/office/drawing/2014/main" id="{31C1FA6B-66AC-6D4F-4433-EE107A2EC58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47" name="Rectangle 3827">
                    <a:extLst>
                      <a:ext uri="{FF2B5EF4-FFF2-40B4-BE49-F238E27FC236}">
                        <a16:creationId xmlns:a16="http://schemas.microsoft.com/office/drawing/2014/main" id="{0DACD74F-026C-469B-8770-DFE275FEEE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48" name="Group 3828">
                  <a:extLst>
                    <a:ext uri="{FF2B5EF4-FFF2-40B4-BE49-F238E27FC236}">
                      <a16:creationId xmlns:a16="http://schemas.microsoft.com/office/drawing/2014/main" id="{7B610879-7DE0-66E4-8911-9C0FBA34687D}"/>
                    </a:ext>
                  </a:extLst>
                </p:cNvPr>
                <p:cNvGrpSpPr>
                  <a:grpSpLocks/>
                </p:cNvGrpSpPr>
                <p:nvPr/>
              </p:nvGrpSpPr>
              <p:grpSpPr bwMode="auto">
                <a:xfrm>
                  <a:off x="898" y="1202"/>
                  <a:ext cx="435" cy="87"/>
                  <a:chOff x="1565" y="1434"/>
                  <a:chExt cx="3625" cy="725"/>
                </a:xfrm>
              </p:grpSpPr>
              <p:sp>
                <p:nvSpPr>
                  <p:cNvPr id="34549" name="Rectangle 3829">
                    <a:extLst>
                      <a:ext uri="{FF2B5EF4-FFF2-40B4-BE49-F238E27FC236}">
                        <a16:creationId xmlns:a16="http://schemas.microsoft.com/office/drawing/2014/main" id="{84B654EA-1988-CB56-5B70-9BEAAA2AF3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0" name="Rectangle 3830">
                    <a:extLst>
                      <a:ext uri="{FF2B5EF4-FFF2-40B4-BE49-F238E27FC236}">
                        <a16:creationId xmlns:a16="http://schemas.microsoft.com/office/drawing/2014/main" id="{74FC9F33-B9F4-0B9D-C371-B18F98FDEA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1" name="Rectangle 3831">
                    <a:extLst>
                      <a:ext uri="{FF2B5EF4-FFF2-40B4-BE49-F238E27FC236}">
                        <a16:creationId xmlns:a16="http://schemas.microsoft.com/office/drawing/2014/main" id="{EAFE0205-E803-6EB7-CE1F-891C88867E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2" name="Rectangle 3832">
                    <a:extLst>
                      <a:ext uri="{FF2B5EF4-FFF2-40B4-BE49-F238E27FC236}">
                        <a16:creationId xmlns:a16="http://schemas.microsoft.com/office/drawing/2014/main" id="{C6B96E5D-E437-825A-16C6-1877AA6E82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3" name="Rectangle 3833">
                    <a:extLst>
                      <a:ext uri="{FF2B5EF4-FFF2-40B4-BE49-F238E27FC236}">
                        <a16:creationId xmlns:a16="http://schemas.microsoft.com/office/drawing/2014/main" id="{8CE12757-71A3-BD4F-CEEE-562F1C0EE4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54" name="Group 3834">
                  <a:extLst>
                    <a:ext uri="{FF2B5EF4-FFF2-40B4-BE49-F238E27FC236}">
                      <a16:creationId xmlns:a16="http://schemas.microsoft.com/office/drawing/2014/main" id="{98675E77-AEE0-12CB-40A7-948C1B6550B7}"/>
                    </a:ext>
                  </a:extLst>
                </p:cNvPr>
                <p:cNvGrpSpPr>
                  <a:grpSpLocks/>
                </p:cNvGrpSpPr>
                <p:nvPr/>
              </p:nvGrpSpPr>
              <p:grpSpPr bwMode="auto">
                <a:xfrm>
                  <a:off x="1333" y="1202"/>
                  <a:ext cx="435" cy="87"/>
                  <a:chOff x="1565" y="1434"/>
                  <a:chExt cx="3625" cy="725"/>
                </a:xfrm>
              </p:grpSpPr>
              <p:sp>
                <p:nvSpPr>
                  <p:cNvPr id="34555" name="Rectangle 3835">
                    <a:extLst>
                      <a:ext uri="{FF2B5EF4-FFF2-40B4-BE49-F238E27FC236}">
                        <a16:creationId xmlns:a16="http://schemas.microsoft.com/office/drawing/2014/main" id="{0438A4C6-7AA3-E17F-AE13-994A57F1A19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6" name="Rectangle 3836">
                    <a:extLst>
                      <a:ext uri="{FF2B5EF4-FFF2-40B4-BE49-F238E27FC236}">
                        <a16:creationId xmlns:a16="http://schemas.microsoft.com/office/drawing/2014/main" id="{2F609642-517F-0F5D-C1F2-8438537FA99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7" name="Rectangle 3837">
                    <a:extLst>
                      <a:ext uri="{FF2B5EF4-FFF2-40B4-BE49-F238E27FC236}">
                        <a16:creationId xmlns:a16="http://schemas.microsoft.com/office/drawing/2014/main" id="{7356F17F-8E13-AA05-C6B1-ED028A7078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8" name="Rectangle 3838">
                    <a:extLst>
                      <a:ext uri="{FF2B5EF4-FFF2-40B4-BE49-F238E27FC236}">
                        <a16:creationId xmlns:a16="http://schemas.microsoft.com/office/drawing/2014/main" id="{853726C2-3CE6-3EDE-CB92-07823553903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59" name="Rectangle 3839">
                    <a:extLst>
                      <a:ext uri="{FF2B5EF4-FFF2-40B4-BE49-F238E27FC236}">
                        <a16:creationId xmlns:a16="http://schemas.microsoft.com/office/drawing/2014/main" id="{A821D6E8-D912-CA49-3B3F-C99675322E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60" name="Group 3840">
                  <a:extLst>
                    <a:ext uri="{FF2B5EF4-FFF2-40B4-BE49-F238E27FC236}">
                      <a16:creationId xmlns:a16="http://schemas.microsoft.com/office/drawing/2014/main" id="{0F7707D6-47E9-F0A7-1862-91279B58CF99}"/>
                    </a:ext>
                  </a:extLst>
                </p:cNvPr>
                <p:cNvGrpSpPr>
                  <a:grpSpLocks/>
                </p:cNvGrpSpPr>
                <p:nvPr/>
              </p:nvGrpSpPr>
              <p:grpSpPr bwMode="auto">
                <a:xfrm>
                  <a:off x="898" y="1289"/>
                  <a:ext cx="435" cy="87"/>
                  <a:chOff x="1565" y="1434"/>
                  <a:chExt cx="3625" cy="725"/>
                </a:xfrm>
              </p:grpSpPr>
              <p:sp>
                <p:nvSpPr>
                  <p:cNvPr id="34561" name="Rectangle 3841">
                    <a:extLst>
                      <a:ext uri="{FF2B5EF4-FFF2-40B4-BE49-F238E27FC236}">
                        <a16:creationId xmlns:a16="http://schemas.microsoft.com/office/drawing/2014/main" id="{F039D477-0213-37A0-ECD7-9208ABBC31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62" name="Rectangle 3842">
                    <a:extLst>
                      <a:ext uri="{FF2B5EF4-FFF2-40B4-BE49-F238E27FC236}">
                        <a16:creationId xmlns:a16="http://schemas.microsoft.com/office/drawing/2014/main" id="{72132FF0-29ED-4BF4-DFEB-63E6823BE3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63" name="Rectangle 3843">
                    <a:extLst>
                      <a:ext uri="{FF2B5EF4-FFF2-40B4-BE49-F238E27FC236}">
                        <a16:creationId xmlns:a16="http://schemas.microsoft.com/office/drawing/2014/main" id="{738757D7-CE0F-62CD-B8FC-D4D259B161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64" name="Rectangle 3844">
                    <a:extLst>
                      <a:ext uri="{FF2B5EF4-FFF2-40B4-BE49-F238E27FC236}">
                        <a16:creationId xmlns:a16="http://schemas.microsoft.com/office/drawing/2014/main" id="{99D2C9A1-6009-D260-C19D-6D0B225C8E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65" name="Rectangle 3845">
                    <a:extLst>
                      <a:ext uri="{FF2B5EF4-FFF2-40B4-BE49-F238E27FC236}">
                        <a16:creationId xmlns:a16="http://schemas.microsoft.com/office/drawing/2014/main" id="{8A7D5463-EBE4-AF79-7D8E-B382CCFB4B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66" name="Group 3846">
                  <a:extLst>
                    <a:ext uri="{FF2B5EF4-FFF2-40B4-BE49-F238E27FC236}">
                      <a16:creationId xmlns:a16="http://schemas.microsoft.com/office/drawing/2014/main" id="{D539F286-3843-E6C4-4353-FE55D961736D}"/>
                    </a:ext>
                  </a:extLst>
                </p:cNvPr>
                <p:cNvGrpSpPr>
                  <a:grpSpLocks/>
                </p:cNvGrpSpPr>
                <p:nvPr/>
              </p:nvGrpSpPr>
              <p:grpSpPr bwMode="auto">
                <a:xfrm>
                  <a:off x="1333" y="1289"/>
                  <a:ext cx="435" cy="87"/>
                  <a:chOff x="1565" y="1434"/>
                  <a:chExt cx="3625" cy="725"/>
                </a:xfrm>
              </p:grpSpPr>
              <p:sp>
                <p:nvSpPr>
                  <p:cNvPr id="34567" name="Rectangle 3847">
                    <a:extLst>
                      <a:ext uri="{FF2B5EF4-FFF2-40B4-BE49-F238E27FC236}">
                        <a16:creationId xmlns:a16="http://schemas.microsoft.com/office/drawing/2014/main" id="{9EBECB6B-8765-8478-9B87-F409D265A34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68" name="Rectangle 3848">
                    <a:extLst>
                      <a:ext uri="{FF2B5EF4-FFF2-40B4-BE49-F238E27FC236}">
                        <a16:creationId xmlns:a16="http://schemas.microsoft.com/office/drawing/2014/main" id="{EF0BD662-8C7D-15C8-36D0-A9AE0B88865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69" name="Rectangle 3849">
                    <a:extLst>
                      <a:ext uri="{FF2B5EF4-FFF2-40B4-BE49-F238E27FC236}">
                        <a16:creationId xmlns:a16="http://schemas.microsoft.com/office/drawing/2014/main" id="{41053A03-F327-0599-2FA5-A30F389ED8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70" name="Rectangle 3850">
                    <a:extLst>
                      <a:ext uri="{FF2B5EF4-FFF2-40B4-BE49-F238E27FC236}">
                        <a16:creationId xmlns:a16="http://schemas.microsoft.com/office/drawing/2014/main" id="{D67EB906-EDEC-1A7F-C822-3CE50C38F5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71" name="Rectangle 3851">
                    <a:extLst>
                      <a:ext uri="{FF2B5EF4-FFF2-40B4-BE49-F238E27FC236}">
                        <a16:creationId xmlns:a16="http://schemas.microsoft.com/office/drawing/2014/main" id="{681458E4-A9CD-635E-A36E-41A55DE5D16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72" name="Group 3852">
                  <a:extLst>
                    <a:ext uri="{FF2B5EF4-FFF2-40B4-BE49-F238E27FC236}">
                      <a16:creationId xmlns:a16="http://schemas.microsoft.com/office/drawing/2014/main" id="{E76F4E39-A689-6FB9-AC33-93082B3A2B2E}"/>
                    </a:ext>
                  </a:extLst>
                </p:cNvPr>
                <p:cNvGrpSpPr>
                  <a:grpSpLocks/>
                </p:cNvGrpSpPr>
                <p:nvPr/>
              </p:nvGrpSpPr>
              <p:grpSpPr bwMode="auto">
                <a:xfrm>
                  <a:off x="898" y="1376"/>
                  <a:ext cx="435" cy="87"/>
                  <a:chOff x="1565" y="1434"/>
                  <a:chExt cx="3625" cy="725"/>
                </a:xfrm>
              </p:grpSpPr>
              <p:sp>
                <p:nvSpPr>
                  <p:cNvPr id="34573" name="Rectangle 3853">
                    <a:extLst>
                      <a:ext uri="{FF2B5EF4-FFF2-40B4-BE49-F238E27FC236}">
                        <a16:creationId xmlns:a16="http://schemas.microsoft.com/office/drawing/2014/main" id="{9BC7326E-A132-7BE2-3F9D-D0A09D28F7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74" name="Rectangle 3854">
                    <a:extLst>
                      <a:ext uri="{FF2B5EF4-FFF2-40B4-BE49-F238E27FC236}">
                        <a16:creationId xmlns:a16="http://schemas.microsoft.com/office/drawing/2014/main" id="{B3C3A496-1516-E448-5DB0-E6DCBCD9E9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75" name="Rectangle 3855">
                    <a:extLst>
                      <a:ext uri="{FF2B5EF4-FFF2-40B4-BE49-F238E27FC236}">
                        <a16:creationId xmlns:a16="http://schemas.microsoft.com/office/drawing/2014/main" id="{51C09605-146E-9585-2578-698884F77CC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76" name="Rectangle 3856">
                    <a:extLst>
                      <a:ext uri="{FF2B5EF4-FFF2-40B4-BE49-F238E27FC236}">
                        <a16:creationId xmlns:a16="http://schemas.microsoft.com/office/drawing/2014/main" id="{879BD49F-A557-8A50-135B-B805EA386B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77" name="Rectangle 3857">
                    <a:extLst>
                      <a:ext uri="{FF2B5EF4-FFF2-40B4-BE49-F238E27FC236}">
                        <a16:creationId xmlns:a16="http://schemas.microsoft.com/office/drawing/2014/main" id="{99C4F471-9C01-FF87-6FFE-E685B764432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78" name="Group 3858">
                  <a:extLst>
                    <a:ext uri="{FF2B5EF4-FFF2-40B4-BE49-F238E27FC236}">
                      <a16:creationId xmlns:a16="http://schemas.microsoft.com/office/drawing/2014/main" id="{3BD6ACDE-14BA-36B9-5CF5-DAD21C7D7B3F}"/>
                    </a:ext>
                  </a:extLst>
                </p:cNvPr>
                <p:cNvGrpSpPr>
                  <a:grpSpLocks/>
                </p:cNvGrpSpPr>
                <p:nvPr/>
              </p:nvGrpSpPr>
              <p:grpSpPr bwMode="auto">
                <a:xfrm>
                  <a:off x="1333" y="1376"/>
                  <a:ext cx="435" cy="87"/>
                  <a:chOff x="1565" y="1434"/>
                  <a:chExt cx="3625" cy="725"/>
                </a:xfrm>
              </p:grpSpPr>
              <p:sp>
                <p:nvSpPr>
                  <p:cNvPr id="34579" name="Rectangle 3859">
                    <a:extLst>
                      <a:ext uri="{FF2B5EF4-FFF2-40B4-BE49-F238E27FC236}">
                        <a16:creationId xmlns:a16="http://schemas.microsoft.com/office/drawing/2014/main" id="{C24900D9-FB55-8607-8270-82BC8916EC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80" name="Rectangle 3860">
                    <a:extLst>
                      <a:ext uri="{FF2B5EF4-FFF2-40B4-BE49-F238E27FC236}">
                        <a16:creationId xmlns:a16="http://schemas.microsoft.com/office/drawing/2014/main" id="{B5C15CA9-66EC-1B50-1040-2231FC274E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81" name="Rectangle 3861">
                    <a:extLst>
                      <a:ext uri="{FF2B5EF4-FFF2-40B4-BE49-F238E27FC236}">
                        <a16:creationId xmlns:a16="http://schemas.microsoft.com/office/drawing/2014/main" id="{196D9E9F-7D25-7386-21B9-EF52873AF58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82" name="Rectangle 3862">
                    <a:extLst>
                      <a:ext uri="{FF2B5EF4-FFF2-40B4-BE49-F238E27FC236}">
                        <a16:creationId xmlns:a16="http://schemas.microsoft.com/office/drawing/2014/main" id="{BB459936-A7E5-C895-E74D-9CD49B048A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83" name="Rectangle 3863">
                    <a:extLst>
                      <a:ext uri="{FF2B5EF4-FFF2-40B4-BE49-F238E27FC236}">
                        <a16:creationId xmlns:a16="http://schemas.microsoft.com/office/drawing/2014/main" id="{B4C33587-EBC3-03A2-8D87-E11B3F20C59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4584" name="Rectangle 3864">
                <a:extLst>
                  <a:ext uri="{FF2B5EF4-FFF2-40B4-BE49-F238E27FC236}">
                    <a16:creationId xmlns:a16="http://schemas.microsoft.com/office/drawing/2014/main" id="{0A161369-C114-47C4-4319-B2931DB06D58}"/>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85" name="Group 3865">
              <a:extLst>
                <a:ext uri="{FF2B5EF4-FFF2-40B4-BE49-F238E27FC236}">
                  <a16:creationId xmlns:a16="http://schemas.microsoft.com/office/drawing/2014/main" id="{D7C85C08-AAD7-4EB0-B9BF-C4E68D468034}"/>
                </a:ext>
              </a:extLst>
            </p:cNvPr>
            <p:cNvGrpSpPr>
              <a:grpSpLocks/>
            </p:cNvGrpSpPr>
            <p:nvPr/>
          </p:nvGrpSpPr>
          <p:grpSpPr bwMode="auto">
            <a:xfrm>
              <a:off x="1547" y="1157"/>
              <a:ext cx="681" cy="682"/>
              <a:chOff x="898" y="593"/>
              <a:chExt cx="870" cy="870"/>
            </a:xfrm>
          </p:grpSpPr>
          <p:grpSp>
            <p:nvGrpSpPr>
              <p:cNvPr id="34586" name="Group 3866">
                <a:extLst>
                  <a:ext uri="{FF2B5EF4-FFF2-40B4-BE49-F238E27FC236}">
                    <a16:creationId xmlns:a16="http://schemas.microsoft.com/office/drawing/2014/main" id="{0E262902-9921-E97B-7352-E6816E9A9280}"/>
                  </a:ext>
                </a:extLst>
              </p:cNvPr>
              <p:cNvGrpSpPr>
                <a:grpSpLocks/>
              </p:cNvGrpSpPr>
              <p:nvPr/>
            </p:nvGrpSpPr>
            <p:grpSpPr bwMode="auto">
              <a:xfrm>
                <a:off x="898" y="593"/>
                <a:ext cx="870" cy="870"/>
                <a:chOff x="898" y="593"/>
                <a:chExt cx="870" cy="870"/>
              </a:xfrm>
            </p:grpSpPr>
            <p:grpSp>
              <p:nvGrpSpPr>
                <p:cNvPr id="34587" name="Group 3867">
                  <a:extLst>
                    <a:ext uri="{FF2B5EF4-FFF2-40B4-BE49-F238E27FC236}">
                      <a16:creationId xmlns:a16="http://schemas.microsoft.com/office/drawing/2014/main" id="{13408C82-C701-0EE1-9217-E2704B40E022}"/>
                    </a:ext>
                  </a:extLst>
                </p:cNvPr>
                <p:cNvGrpSpPr>
                  <a:grpSpLocks/>
                </p:cNvGrpSpPr>
                <p:nvPr/>
              </p:nvGrpSpPr>
              <p:grpSpPr bwMode="auto">
                <a:xfrm>
                  <a:off x="898" y="593"/>
                  <a:ext cx="435" cy="87"/>
                  <a:chOff x="1565" y="1434"/>
                  <a:chExt cx="3625" cy="725"/>
                </a:xfrm>
              </p:grpSpPr>
              <p:sp>
                <p:nvSpPr>
                  <p:cNvPr id="34588" name="Rectangle 3868">
                    <a:extLst>
                      <a:ext uri="{FF2B5EF4-FFF2-40B4-BE49-F238E27FC236}">
                        <a16:creationId xmlns:a16="http://schemas.microsoft.com/office/drawing/2014/main" id="{731007E6-30F5-30AE-2B65-2A6CB6735F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89" name="Rectangle 3869">
                    <a:extLst>
                      <a:ext uri="{FF2B5EF4-FFF2-40B4-BE49-F238E27FC236}">
                        <a16:creationId xmlns:a16="http://schemas.microsoft.com/office/drawing/2014/main" id="{4F41421A-C205-A082-6239-8EA06D0787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90" name="Rectangle 3870">
                    <a:extLst>
                      <a:ext uri="{FF2B5EF4-FFF2-40B4-BE49-F238E27FC236}">
                        <a16:creationId xmlns:a16="http://schemas.microsoft.com/office/drawing/2014/main" id="{07A6624B-E3C5-5CBE-6CE8-9D879946FC2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91" name="Rectangle 3871">
                    <a:extLst>
                      <a:ext uri="{FF2B5EF4-FFF2-40B4-BE49-F238E27FC236}">
                        <a16:creationId xmlns:a16="http://schemas.microsoft.com/office/drawing/2014/main" id="{9265A9DE-6DAA-2EC3-4B9D-71D1B56E1D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92" name="Rectangle 3872">
                    <a:extLst>
                      <a:ext uri="{FF2B5EF4-FFF2-40B4-BE49-F238E27FC236}">
                        <a16:creationId xmlns:a16="http://schemas.microsoft.com/office/drawing/2014/main" id="{9DABAD1D-CA06-CAC1-9158-C42C889423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93" name="Group 3873">
                  <a:extLst>
                    <a:ext uri="{FF2B5EF4-FFF2-40B4-BE49-F238E27FC236}">
                      <a16:creationId xmlns:a16="http://schemas.microsoft.com/office/drawing/2014/main" id="{2BBC0F6C-5089-ADF7-32B7-1E1CD591729D}"/>
                    </a:ext>
                  </a:extLst>
                </p:cNvPr>
                <p:cNvGrpSpPr>
                  <a:grpSpLocks/>
                </p:cNvGrpSpPr>
                <p:nvPr/>
              </p:nvGrpSpPr>
              <p:grpSpPr bwMode="auto">
                <a:xfrm>
                  <a:off x="1333" y="593"/>
                  <a:ext cx="435" cy="87"/>
                  <a:chOff x="1565" y="1434"/>
                  <a:chExt cx="3625" cy="725"/>
                </a:xfrm>
              </p:grpSpPr>
              <p:sp>
                <p:nvSpPr>
                  <p:cNvPr id="34594" name="Rectangle 3874">
                    <a:extLst>
                      <a:ext uri="{FF2B5EF4-FFF2-40B4-BE49-F238E27FC236}">
                        <a16:creationId xmlns:a16="http://schemas.microsoft.com/office/drawing/2014/main" id="{97414D4D-B004-FC32-1DCE-DD0C8D8FC4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95" name="Rectangle 3875">
                    <a:extLst>
                      <a:ext uri="{FF2B5EF4-FFF2-40B4-BE49-F238E27FC236}">
                        <a16:creationId xmlns:a16="http://schemas.microsoft.com/office/drawing/2014/main" id="{A57EE77C-20FB-A8E0-882A-0B1FD6FE64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96" name="Rectangle 3876">
                    <a:extLst>
                      <a:ext uri="{FF2B5EF4-FFF2-40B4-BE49-F238E27FC236}">
                        <a16:creationId xmlns:a16="http://schemas.microsoft.com/office/drawing/2014/main" id="{AAFA1D65-99C6-8FCB-59F2-60C7BFC6AF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97" name="Rectangle 3877">
                    <a:extLst>
                      <a:ext uri="{FF2B5EF4-FFF2-40B4-BE49-F238E27FC236}">
                        <a16:creationId xmlns:a16="http://schemas.microsoft.com/office/drawing/2014/main" id="{4832BACF-CA02-D7EA-594F-3B4358C94A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598" name="Rectangle 3878">
                    <a:extLst>
                      <a:ext uri="{FF2B5EF4-FFF2-40B4-BE49-F238E27FC236}">
                        <a16:creationId xmlns:a16="http://schemas.microsoft.com/office/drawing/2014/main" id="{F28DBBA7-A609-0D86-15FC-2C1E23E10F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599" name="Group 3879">
                  <a:extLst>
                    <a:ext uri="{FF2B5EF4-FFF2-40B4-BE49-F238E27FC236}">
                      <a16:creationId xmlns:a16="http://schemas.microsoft.com/office/drawing/2014/main" id="{856670D1-A228-F7BD-337C-10A227B1CBC3}"/>
                    </a:ext>
                  </a:extLst>
                </p:cNvPr>
                <p:cNvGrpSpPr>
                  <a:grpSpLocks/>
                </p:cNvGrpSpPr>
                <p:nvPr/>
              </p:nvGrpSpPr>
              <p:grpSpPr bwMode="auto">
                <a:xfrm>
                  <a:off x="898" y="680"/>
                  <a:ext cx="435" cy="87"/>
                  <a:chOff x="1565" y="1434"/>
                  <a:chExt cx="3625" cy="725"/>
                </a:xfrm>
              </p:grpSpPr>
              <p:sp>
                <p:nvSpPr>
                  <p:cNvPr id="34600" name="Rectangle 3880">
                    <a:extLst>
                      <a:ext uri="{FF2B5EF4-FFF2-40B4-BE49-F238E27FC236}">
                        <a16:creationId xmlns:a16="http://schemas.microsoft.com/office/drawing/2014/main" id="{4FA3FCFB-05F1-064B-24B5-C0A48B899C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01" name="Rectangle 3881">
                    <a:extLst>
                      <a:ext uri="{FF2B5EF4-FFF2-40B4-BE49-F238E27FC236}">
                        <a16:creationId xmlns:a16="http://schemas.microsoft.com/office/drawing/2014/main" id="{FF780161-3409-566E-35DB-0ECC67E9D0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02" name="Rectangle 3882">
                    <a:extLst>
                      <a:ext uri="{FF2B5EF4-FFF2-40B4-BE49-F238E27FC236}">
                        <a16:creationId xmlns:a16="http://schemas.microsoft.com/office/drawing/2014/main" id="{A13543CF-1BAD-CC8F-A48D-6A511A427C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03" name="Rectangle 3883">
                    <a:extLst>
                      <a:ext uri="{FF2B5EF4-FFF2-40B4-BE49-F238E27FC236}">
                        <a16:creationId xmlns:a16="http://schemas.microsoft.com/office/drawing/2014/main" id="{05DD504C-50D5-1A08-D4DF-CF9A81F34F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04" name="Rectangle 3884">
                    <a:extLst>
                      <a:ext uri="{FF2B5EF4-FFF2-40B4-BE49-F238E27FC236}">
                        <a16:creationId xmlns:a16="http://schemas.microsoft.com/office/drawing/2014/main" id="{84343939-4958-2AD7-F9C9-0919BA5283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05" name="Group 3885">
                  <a:extLst>
                    <a:ext uri="{FF2B5EF4-FFF2-40B4-BE49-F238E27FC236}">
                      <a16:creationId xmlns:a16="http://schemas.microsoft.com/office/drawing/2014/main" id="{7D8D5139-2AD3-4949-0D44-30CFCEA0514A}"/>
                    </a:ext>
                  </a:extLst>
                </p:cNvPr>
                <p:cNvGrpSpPr>
                  <a:grpSpLocks/>
                </p:cNvGrpSpPr>
                <p:nvPr/>
              </p:nvGrpSpPr>
              <p:grpSpPr bwMode="auto">
                <a:xfrm>
                  <a:off x="1333" y="680"/>
                  <a:ext cx="435" cy="87"/>
                  <a:chOff x="1565" y="1434"/>
                  <a:chExt cx="3625" cy="725"/>
                </a:xfrm>
              </p:grpSpPr>
              <p:sp>
                <p:nvSpPr>
                  <p:cNvPr id="34606" name="Rectangle 3886">
                    <a:extLst>
                      <a:ext uri="{FF2B5EF4-FFF2-40B4-BE49-F238E27FC236}">
                        <a16:creationId xmlns:a16="http://schemas.microsoft.com/office/drawing/2014/main" id="{2CACB3C9-92B3-E254-2465-FD7CE49BF4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07" name="Rectangle 3887">
                    <a:extLst>
                      <a:ext uri="{FF2B5EF4-FFF2-40B4-BE49-F238E27FC236}">
                        <a16:creationId xmlns:a16="http://schemas.microsoft.com/office/drawing/2014/main" id="{E93C184F-0093-4009-94B6-B5AA26F513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08" name="Rectangle 3888">
                    <a:extLst>
                      <a:ext uri="{FF2B5EF4-FFF2-40B4-BE49-F238E27FC236}">
                        <a16:creationId xmlns:a16="http://schemas.microsoft.com/office/drawing/2014/main" id="{2637489E-61BB-6A70-8329-B07F1272A3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09" name="Rectangle 3889">
                    <a:extLst>
                      <a:ext uri="{FF2B5EF4-FFF2-40B4-BE49-F238E27FC236}">
                        <a16:creationId xmlns:a16="http://schemas.microsoft.com/office/drawing/2014/main" id="{AE0CD04A-D245-D156-89D7-A390E3F9A0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10" name="Rectangle 3890">
                    <a:extLst>
                      <a:ext uri="{FF2B5EF4-FFF2-40B4-BE49-F238E27FC236}">
                        <a16:creationId xmlns:a16="http://schemas.microsoft.com/office/drawing/2014/main" id="{CBC2E4F0-F998-8072-B8FB-8FEF21FA25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11" name="Group 3891">
                  <a:extLst>
                    <a:ext uri="{FF2B5EF4-FFF2-40B4-BE49-F238E27FC236}">
                      <a16:creationId xmlns:a16="http://schemas.microsoft.com/office/drawing/2014/main" id="{A73A871B-A468-A643-5385-2CD9A0D1C796}"/>
                    </a:ext>
                  </a:extLst>
                </p:cNvPr>
                <p:cNvGrpSpPr>
                  <a:grpSpLocks/>
                </p:cNvGrpSpPr>
                <p:nvPr/>
              </p:nvGrpSpPr>
              <p:grpSpPr bwMode="auto">
                <a:xfrm>
                  <a:off x="898" y="767"/>
                  <a:ext cx="435" cy="87"/>
                  <a:chOff x="1565" y="1434"/>
                  <a:chExt cx="3625" cy="725"/>
                </a:xfrm>
              </p:grpSpPr>
              <p:sp>
                <p:nvSpPr>
                  <p:cNvPr id="34612" name="Rectangle 3892">
                    <a:extLst>
                      <a:ext uri="{FF2B5EF4-FFF2-40B4-BE49-F238E27FC236}">
                        <a16:creationId xmlns:a16="http://schemas.microsoft.com/office/drawing/2014/main" id="{30C7940A-CBF4-F470-D98C-18679971B6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13" name="Rectangle 3893">
                    <a:extLst>
                      <a:ext uri="{FF2B5EF4-FFF2-40B4-BE49-F238E27FC236}">
                        <a16:creationId xmlns:a16="http://schemas.microsoft.com/office/drawing/2014/main" id="{7E0EC115-9F72-9FA5-B159-CB92E76D44F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14" name="Rectangle 3894">
                    <a:extLst>
                      <a:ext uri="{FF2B5EF4-FFF2-40B4-BE49-F238E27FC236}">
                        <a16:creationId xmlns:a16="http://schemas.microsoft.com/office/drawing/2014/main" id="{CC336A46-534D-4005-2241-981DF0DF72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15" name="Rectangle 3895">
                    <a:extLst>
                      <a:ext uri="{FF2B5EF4-FFF2-40B4-BE49-F238E27FC236}">
                        <a16:creationId xmlns:a16="http://schemas.microsoft.com/office/drawing/2014/main" id="{877BFEC5-5535-5C10-45CE-B443466F2A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16" name="Rectangle 3896">
                    <a:extLst>
                      <a:ext uri="{FF2B5EF4-FFF2-40B4-BE49-F238E27FC236}">
                        <a16:creationId xmlns:a16="http://schemas.microsoft.com/office/drawing/2014/main" id="{6B53BEF3-A365-3D12-0FF2-B279F5DB45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17" name="Group 3897">
                  <a:extLst>
                    <a:ext uri="{FF2B5EF4-FFF2-40B4-BE49-F238E27FC236}">
                      <a16:creationId xmlns:a16="http://schemas.microsoft.com/office/drawing/2014/main" id="{65C7DF42-19C1-ED31-DA56-50E650E89E83}"/>
                    </a:ext>
                  </a:extLst>
                </p:cNvPr>
                <p:cNvGrpSpPr>
                  <a:grpSpLocks/>
                </p:cNvGrpSpPr>
                <p:nvPr/>
              </p:nvGrpSpPr>
              <p:grpSpPr bwMode="auto">
                <a:xfrm>
                  <a:off x="1333" y="767"/>
                  <a:ext cx="435" cy="87"/>
                  <a:chOff x="1565" y="1434"/>
                  <a:chExt cx="3625" cy="725"/>
                </a:xfrm>
              </p:grpSpPr>
              <p:sp>
                <p:nvSpPr>
                  <p:cNvPr id="34618" name="Rectangle 3898">
                    <a:extLst>
                      <a:ext uri="{FF2B5EF4-FFF2-40B4-BE49-F238E27FC236}">
                        <a16:creationId xmlns:a16="http://schemas.microsoft.com/office/drawing/2014/main" id="{86FF961B-344F-3AE3-FF76-534CA119FC3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19" name="Rectangle 3899">
                    <a:extLst>
                      <a:ext uri="{FF2B5EF4-FFF2-40B4-BE49-F238E27FC236}">
                        <a16:creationId xmlns:a16="http://schemas.microsoft.com/office/drawing/2014/main" id="{6727AB97-8BE2-C3FC-6F04-6DC3E0F87DE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20" name="Rectangle 3900">
                    <a:extLst>
                      <a:ext uri="{FF2B5EF4-FFF2-40B4-BE49-F238E27FC236}">
                        <a16:creationId xmlns:a16="http://schemas.microsoft.com/office/drawing/2014/main" id="{9BB1A9D1-A283-5554-2723-983A8FA4D82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21" name="Rectangle 3901">
                    <a:extLst>
                      <a:ext uri="{FF2B5EF4-FFF2-40B4-BE49-F238E27FC236}">
                        <a16:creationId xmlns:a16="http://schemas.microsoft.com/office/drawing/2014/main" id="{4BAD4E66-C30E-55C8-4815-429996041F8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22" name="Rectangle 3902">
                    <a:extLst>
                      <a:ext uri="{FF2B5EF4-FFF2-40B4-BE49-F238E27FC236}">
                        <a16:creationId xmlns:a16="http://schemas.microsoft.com/office/drawing/2014/main" id="{2C9D883A-B691-048E-DC6E-0015351920E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23" name="Group 3903">
                  <a:extLst>
                    <a:ext uri="{FF2B5EF4-FFF2-40B4-BE49-F238E27FC236}">
                      <a16:creationId xmlns:a16="http://schemas.microsoft.com/office/drawing/2014/main" id="{5D8DD589-6B25-B42E-759B-ED156D04B83E}"/>
                    </a:ext>
                  </a:extLst>
                </p:cNvPr>
                <p:cNvGrpSpPr>
                  <a:grpSpLocks/>
                </p:cNvGrpSpPr>
                <p:nvPr/>
              </p:nvGrpSpPr>
              <p:grpSpPr bwMode="auto">
                <a:xfrm>
                  <a:off x="898" y="854"/>
                  <a:ext cx="435" cy="87"/>
                  <a:chOff x="1565" y="1434"/>
                  <a:chExt cx="3625" cy="725"/>
                </a:xfrm>
              </p:grpSpPr>
              <p:sp>
                <p:nvSpPr>
                  <p:cNvPr id="34624" name="Rectangle 3904">
                    <a:extLst>
                      <a:ext uri="{FF2B5EF4-FFF2-40B4-BE49-F238E27FC236}">
                        <a16:creationId xmlns:a16="http://schemas.microsoft.com/office/drawing/2014/main" id="{750D1C78-08A4-9FD8-D62E-EB1F9D7DCA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25" name="Rectangle 3905">
                    <a:extLst>
                      <a:ext uri="{FF2B5EF4-FFF2-40B4-BE49-F238E27FC236}">
                        <a16:creationId xmlns:a16="http://schemas.microsoft.com/office/drawing/2014/main" id="{AD1716BC-234D-5C7E-5237-F3EB84A595D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26" name="Rectangle 3906">
                    <a:extLst>
                      <a:ext uri="{FF2B5EF4-FFF2-40B4-BE49-F238E27FC236}">
                        <a16:creationId xmlns:a16="http://schemas.microsoft.com/office/drawing/2014/main" id="{70EAAF50-423B-D802-0F3A-DC46FBA47A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27" name="Rectangle 3907">
                    <a:extLst>
                      <a:ext uri="{FF2B5EF4-FFF2-40B4-BE49-F238E27FC236}">
                        <a16:creationId xmlns:a16="http://schemas.microsoft.com/office/drawing/2014/main" id="{6F257181-7AD6-C2AC-07DE-C300D98308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28" name="Rectangle 3908">
                    <a:extLst>
                      <a:ext uri="{FF2B5EF4-FFF2-40B4-BE49-F238E27FC236}">
                        <a16:creationId xmlns:a16="http://schemas.microsoft.com/office/drawing/2014/main" id="{7593D413-142A-FEFD-4F73-53B8C1A3A9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29" name="Group 3909">
                  <a:extLst>
                    <a:ext uri="{FF2B5EF4-FFF2-40B4-BE49-F238E27FC236}">
                      <a16:creationId xmlns:a16="http://schemas.microsoft.com/office/drawing/2014/main" id="{25B470DF-DC35-1602-E0E7-AA15B444C73D}"/>
                    </a:ext>
                  </a:extLst>
                </p:cNvPr>
                <p:cNvGrpSpPr>
                  <a:grpSpLocks/>
                </p:cNvGrpSpPr>
                <p:nvPr/>
              </p:nvGrpSpPr>
              <p:grpSpPr bwMode="auto">
                <a:xfrm>
                  <a:off x="1333" y="854"/>
                  <a:ext cx="435" cy="87"/>
                  <a:chOff x="1565" y="1434"/>
                  <a:chExt cx="3625" cy="725"/>
                </a:xfrm>
              </p:grpSpPr>
              <p:sp>
                <p:nvSpPr>
                  <p:cNvPr id="34630" name="Rectangle 3910">
                    <a:extLst>
                      <a:ext uri="{FF2B5EF4-FFF2-40B4-BE49-F238E27FC236}">
                        <a16:creationId xmlns:a16="http://schemas.microsoft.com/office/drawing/2014/main" id="{78D27302-A105-E6FE-C8C2-CD52F4CFF1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31" name="Rectangle 3911">
                    <a:extLst>
                      <a:ext uri="{FF2B5EF4-FFF2-40B4-BE49-F238E27FC236}">
                        <a16:creationId xmlns:a16="http://schemas.microsoft.com/office/drawing/2014/main" id="{EFB98A7B-A097-6897-2EAA-3D869E037B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32" name="Rectangle 3912">
                    <a:extLst>
                      <a:ext uri="{FF2B5EF4-FFF2-40B4-BE49-F238E27FC236}">
                        <a16:creationId xmlns:a16="http://schemas.microsoft.com/office/drawing/2014/main" id="{2AFABC97-6209-001A-0499-FF76160406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33" name="Rectangle 3913">
                    <a:extLst>
                      <a:ext uri="{FF2B5EF4-FFF2-40B4-BE49-F238E27FC236}">
                        <a16:creationId xmlns:a16="http://schemas.microsoft.com/office/drawing/2014/main" id="{1FD7D2FC-872F-4917-6B10-D4220C9664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34" name="Rectangle 3914">
                    <a:extLst>
                      <a:ext uri="{FF2B5EF4-FFF2-40B4-BE49-F238E27FC236}">
                        <a16:creationId xmlns:a16="http://schemas.microsoft.com/office/drawing/2014/main" id="{94323ECC-F25A-8C0E-A1FE-BFF485BFC5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35" name="Group 3915">
                  <a:extLst>
                    <a:ext uri="{FF2B5EF4-FFF2-40B4-BE49-F238E27FC236}">
                      <a16:creationId xmlns:a16="http://schemas.microsoft.com/office/drawing/2014/main" id="{DE3FCC5A-D1F6-DBB8-4F8A-9FE48BF6E3D0}"/>
                    </a:ext>
                  </a:extLst>
                </p:cNvPr>
                <p:cNvGrpSpPr>
                  <a:grpSpLocks/>
                </p:cNvGrpSpPr>
                <p:nvPr/>
              </p:nvGrpSpPr>
              <p:grpSpPr bwMode="auto">
                <a:xfrm>
                  <a:off x="898" y="941"/>
                  <a:ext cx="435" cy="87"/>
                  <a:chOff x="1565" y="1434"/>
                  <a:chExt cx="3625" cy="725"/>
                </a:xfrm>
              </p:grpSpPr>
              <p:sp>
                <p:nvSpPr>
                  <p:cNvPr id="34636" name="Rectangle 3916">
                    <a:extLst>
                      <a:ext uri="{FF2B5EF4-FFF2-40B4-BE49-F238E27FC236}">
                        <a16:creationId xmlns:a16="http://schemas.microsoft.com/office/drawing/2014/main" id="{3C887AFA-56BD-252A-8582-B573210667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37" name="Rectangle 3917">
                    <a:extLst>
                      <a:ext uri="{FF2B5EF4-FFF2-40B4-BE49-F238E27FC236}">
                        <a16:creationId xmlns:a16="http://schemas.microsoft.com/office/drawing/2014/main" id="{9A67C064-768D-237C-5364-3AAD2F0FEC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38" name="Rectangle 3918">
                    <a:extLst>
                      <a:ext uri="{FF2B5EF4-FFF2-40B4-BE49-F238E27FC236}">
                        <a16:creationId xmlns:a16="http://schemas.microsoft.com/office/drawing/2014/main" id="{DCA1778B-D144-C77D-6CC9-3E320269AC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39" name="Rectangle 3919">
                    <a:extLst>
                      <a:ext uri="{FF2B5EF4-FFF2-40B4-BE49-F238E27FC236}">
                        <a16:creationId xmlns:a16="http://schemas.microsoft.com/office/drawing/2014/main" id="{A0EF2272-C0D0-1B9B-1068-D5D536EC36E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40" name="Rectangle 3920">
                    <a:extLst>
                      <a:ext uri="{FF2B5EF4-FFF2-40B4-BE49-F238E27FC236}">
                        <a16:creationId xmlns:a16="http://schemas.microsoft.com/office/drawing/2014/main" id="{0FA2B304-4707-48CF-9DBE-0356AE2132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41" name="Group 3921">
                  <a:extLst>
                    <a:ext uri="{FF2B5EF4-FFF2-40B4-BE49-F238E27FC236}">
                      <a16:creationId xmlns:a16="http://schemas.microsoft.com/office/drawing/2014/main" id="{73B2CD16-BB38-86FC-C588-7920B8A278EE}"/>
                    </a:ext>
                  </a:extLst>
                </p:cNvPr>
                <p:cNvGrpSpPr>
                  <a:grpSpLocks/>
                </p:cNvGrpSpPr>
                <p:nvPr/>
              </p:nvGrpSpPr>
              <p:grpSpPr bwMode="auto">
                <a:xfrm>
                  <a:off x="1333" y="941"/>
                  <a:ext cx="435" cy="87"/>
                  <a:chOff x="1565" y="1434"/>
                  <a:chExt cx="3625" cy="725"/>
                </a:xfrm>
              </p:grpSpPr>
              <p:sp>
                <p:nvSpPr>
                  <p:cNvPr id="34642" name="Rectangle 3922">
                    <a:extLst>
                      <a:ext uri="{FF2B5EF4-FFF2-40B4-BE49-F238E27FC236}">
                        <a16:creationId xmlns:a16="http://schemas.microsoft.com/office/drawing/2014/main" id="{3E9238A9-2DDB-F6E7-41FB-73B9225C53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43" name="Rectangle 3923">
                    <a:extLst>
                      <a:ext uri="{FF2B5EF4-FFF2-40B4-BE49-F238E27FC236}">
                        <a16:creationId xmlns:a16="http://schemas.microsoft.com/office/drawing/2014/main" id="{0E4A4565-EEE5-77F9-F501-785D472EE8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44" name="Rectangle 3924">
                    <a:extLst>
                      <a:ext uri="{FF2B5EF4-FFF2-40B4-BE49-F238E27FC236}">
                        <a16:creationId xmlns:a16="http://schemas.microsoft.com/office/drawing/2014/main" id="{323755B7-CEBE-BEFF-6231-2B246D93883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45" name="Rectangle 3925">
                    <a:extLst>
                      <a:ext uri="{FF2B5EF4-FFF2-40B4-BE49-F238E27FC236}">
                        <a16:creationId xmlns:a16="http://schemas.microsoft.com/office/drawing/2014/main" id="{0AB7C6C4-788D-97DD-FAF5-AF550E3329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46" name="Rectangle 3926">
                    <a:extLst>
                      <a:ext uri="{FF2B5EF4-FFF2-40B4-BE49-F238E27FC236}">
                        <a16:creationId xmlns:a16="http://schemas.microsoft.com/office/drawing/2014/main" id="{B65646A2-9D41-2846-1EE4-FEF750F563A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47" name="Group 3927">
                  <a:extLst>
                    <a:ext uri="{FF2B5EF4-FFF2-40B4-BE49-F238E27FC236}">
                      <a16:creationId xmlns:a16="http://schemas.microsoft.com/office/drawing/2014/main" id="{87D240FE-2467-4307-884A-8D768093CCDE}"/>
                    </a:ext>
                  </a:extLst>
                </p:cNvPr>
                <p:cNvGrpSpPr>
                  <a:grpSpLocks/>
                </p:cNvGrpSpPr>
                <p:nvPr/>
              </p:nvGrpSpPr>
              <p:grpSpPr bwMode="auto">
                <a:xfrm>
                  <a:off x="898" y="1028"/>
                  <a:ext cx="435" cy="87"/>
                  <a:chOff x="1565" y="1434"/>
                  <a:chExt cx="3625" cy="725"/>
                </a:xfrm>
              </p:grpSpPr>
              <p:sp>
                <p:nvSpPr>
                  <p:cNvPr id="34648" name="Rectangle 3928">
                    <a:extLst>
                      <a:ext uri="{FF2B5EF4-FFF2-40B4-BE49-F238E27FC236}">
                        <a16:creationId xmlns:a16="http://schemas.microsoft.com/office/drawing/2014/main" id="{E1527193-271D-4CD9-FBB6-E7763C0F65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49" name="Rectangle 3929">
                    <a:extLst>
                      <a:ext uri="{FF2B5EF4-FFF2-40B4-BE49-F238E27FC236}">
                        <a16:creationId xmlns:a16="http://schemas.microsoft.com/office/drawing/2014/main" id="{D14A9096-7097-D893-DBA6-EA591E264C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50" name="Rectangle 3930">
                    <a:extLst>
                      <a:ext uri="{FF2B5EF4-FFF2-40B4-BE49-F238E27FC236}">
                        <a16:creationId xmlns:a16="http://schemas.microsoft.com/office/drawing/2014/main" id="{EEA054A1-4056-7032-2737-EFABAF8F9E0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51" name="Rectangle 3931">
                    <a:extLst>
                      <a:ext uri="{FF2B5EF4-FFF2-40B4-BE49-F238E27FC236}">
                        <a16:creationId xmlns:a16="http://schemas.microsoft.com/office/drawing/2014/main" id="{B17B5BFB-D00B-F24B-B6DD-45383C8A099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52" name="Rectangle 3932">
                    <a:extLst>
                      <a:ext uri="{FF2B5EF4-FFF2-40B4-BE49-F238E27FC236}">
                        <a16:creationId xmlns:a16="http://schemas.microsoft.com/office/drawing/2014/main" id="{44D57133-D74B-85B0-E3BB-A2669A82D3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53" name="Group 3933">
                  <a:extLst>
                    <a:ext uri="{FF2B5EF4-FFF2-40B4-BE49-F238E27FC236}">
                      <a16:creationId xmlns:a16="http://schemas.microsoft.com/office/drawing/2014/main" id="{CCFA966E-E426-5D3F-9C4F-D8A70F1C0BC1}"/>
                    </a:ext>
                  </a:extLst>
                </p:cNvPr>
                <p:cNvGrpSpPr>
                  <a:grpSpLocks/>
                </p:cNvGrpSpPr>
                <p:nvPr/>
              </p:nvGrpSpPr>
              <p:grpSpPr bwMode="auto">
                <a:xfrm>
                  <a:off x="1333" y="1028"/>
                  <a:ext cx="435" cy="87"/>
                  <a:chOff x="1565" y="1434"/>
                  <a:chExt cx="3625" cy="725"/>
                </a:xfrm>
              </p:grpSpPr>
              <p:sp>
                <p:nvSpPr>
                  <p:cNvPr id="34654" name="Rectangle 3934">
                    <a:extLst>
                      <a:ext uri="{FF2B5EF4-FFF2-40B4-BE49-F238E27FC236}">
                        <a16:creationId xmlns:a16="http://schemas.microsoft.com/office/drawing/2014/main" id="{E64D9600-9975-1327-9C19-7323C4C5E1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55" name="Rectangle 3935">
                    <a:extLst>
                      <a:ext uri="{FF2B5EF4-FFF2-40B4-BE49-F238E27FC236}">
                        <a16:creationId xmlns:a16="http://schemas.microsoft.com/office/drawing/2014/main" id="{3C2B4879-B546-8A79-33A8-26F3C19991B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56" name="Rectangle 3936">
                    <a:extLst>
                      <a:ext uri="{FF2B5EF4-FFF2-40B4-BE49-F238E27FC236}">
                        <a16:creationId xmlns:a16="http://schemas.microsoft.com/office/drawing/2014/main" id="{FD6E54C2-0454-515F-FF24-6C3F17E1F98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57" name="Rectangle 3937">
                    <a:extLst>
                      <a:ext uri="{FF2B5EF4-FFF2-40B4-BE49-F238E27FC236}">
                        <a16:creationId xmlns:a16="http://schemas.microsoft.com/office/drawing/2014/main" id="{509B46E3-4DF0-B83D-69A7-4C244917B8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58" name="Rectangle 3938">
                    <a:extLst>
                      <a:ext uri="{FF2B5EF4-FFF2-40B4-BE49-F238E27FC236}">
                        <a16:creationId xmlns:a16="http://schemas.microsoft.com/office/drawing/2014/main" id="{1EEDF053-64CC-220B-0A04-6400625E67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59" name="Group 3939">
                  <a:extLst>
                    <a:ext uri="{FF2B5EF4-FFF2-40B4-BE49-F238E27FC236}">
                      <a16:creationId xmlns:a16="http://schemas.microsoft.com/office/drawing/2014/main" id="{04BB3DC4-A695-3189-AAAD-686AEE5F3228}"/>
                    </a:ext>
                  </a:extLst>
                </p:cNvPr>
                <p:cNvGrpSpPr>
                  <a:grpSpLocks/>
                </p:cNvGrpSpPr>
                <p:nvPr/>
              </p:nvGrpSpPr>
              <p:grpSpPr bwMode="auto">
                <a:xfrm>
                  <a:off x="898" y="1115"/>
                  <a:ext cx="435" cy="87"/>
                  <a:chOff x="1565" y="1434"/>
                  <a:chExt cx="3625" cy="725"/>
                </a:xfrm>
              </p:grpSpPr>
              <p:sp>
                <p:nvSpPr>
                  <p:cNvPr id="34660" name="Rectangle 3940">
                    <a:extLst>
                      <a:ext uri="{FF2B5EF4-FFF2-40B4-BE49-F238E27FC236}">
                        <a16:creationId xmlns:a16="http://schemas.microsoft.com/office/drawing/2014/main" id="{71485516-4581-3261-7C0A-E8391228970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61" name="Rectangle 3941">
                    <a:extLst>
                      <a:ext uri="{FF2B5EF4-FFF2-40B4-BE49-F238E27FC236}">
                        <a16:creationId xmlns:a16="http://schemas.microsoft.com/office/drawing/2014/main" id="{383ED0ED-896F-653C-7245-CFE79354150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62" name="Rectangle 3942">
                    <a:extLst>
                      <a:ext uri="{FF2B5EF4-FFF2-40B4-BE49-F238E27FC236}">
                        <a16:creationId xmlns:a16="http://schemas.microsoft.com/office/drawing/2014/main" id="{59E401C0-7F20-25A6-1BE2-D3933B3FFD7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63" name="Rectangle 3943">
                    <a:extLst>
                      <a:ext uri="{FF2B5EF4-FFF2-40B4-BE49-F238E27FC236}">
                        <a16:creationId xmlns:a16="http://schemas.microsoft.com/office/drawing/2014/main" id="{F14F69F6-D40E-7AD6-8445-FE0F2D1C67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64" name="Rectangle 3944">
                    <a:extLst>
                      <a:ext uri="{FF2B5EF4-FFF2-40B4-BE49-F238E27FC236}">
                        <a16:creationId xmlns:a16="http://schemas.microsoft.com/office/drawing/2014/main" id="{11563447-F5EA-A865-7DCE-F3E4FA26AD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65" name="Group 3945">
                  <a:extLst>
                    <a:ext uri="{FF2B5EF4-FFF2-40B4-BE49-F238E27FC236}">
                      <a16:creationId xmlns:a16="http://schemas.microsoft.com/office/drawing/2014/main" id="{5DDB5413-4611-40D4-29EC-1E8840D12B06}"/>
                    </a:ext>
                  </a:extLst>
                </p:cNvPr>
                <p:cNvGrpSpPr>
                  <a:grpSpLocks/>
                </p:cNvGrpSpPr>
                <p:nvPr/>
              </p:nvGrpSpPr>
              <p:grpSpPr bwMode="auto">
                <a:xfrm>
                  <a:off x="1333" y="1115"/>
                  <a:ext cx="435" cy="87"/>
                  <a:chOff x="1565" y="1434"/>
                  <a:chExt cx="3625" cy="725"/>
                </a:xfrm>
              </p:grpSpPr>
              <p:sp>
                <p:nvSpPr>
                  <p:cNvPr id="34666" name="Rectangle 3946">
                    <a:extLst>
                      <a:ext uri="{FF2B5EF4-FFF2-40B4-BE49-F238E27FC236}">
                        <a16:creationId xmlns:a16="http://schemas.microsoft.com/office/drawing/2014/main" id="{698A356F-084F-4B62-E410-28AE378CD14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67" name="Rectangle 3947">
                    <a:extLst>
                      <a:ext uri="{FF2B5EF4-FFF2-40B4-BE49-F238E27FC236}">
                        <a16:creationId xmlns:a16="http://schemas.microsoft.com/office/drawing/2014/main" id="{237FD0FB-AAF4-2791-E3F7-48F9358F6B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68" name="Rectangle 3948">
                    <a:extLst>
                      <a:ext uri="{FF2B5EF4-FFF2-40B4-BE49-F238E27FC236}">
                        <a16:creationId xmlns:a16="http://schemas.microsoft.com/office/drawing/2014/main" id="{2492B26A-D75A-DABA-BC14-5CA259F179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69" name="Rectangle 3949">
                    <a:extLst>
                      <a:ext uri="{FF2B5EF4-FFF2-40B4-BE49-F238E27FC236}">
                        <a16:creationId xmlns:a16="http://schemas.microsoft.com/office/drawing/2014/main" id="{21574170-90B3-B229-7FD5-6D299BF91D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70" name="Rectangle 3950">
                    <a:extLst>
                      <a:ext uri="{FF2B5EF4-FFF2-40B4-BE49-F238E27FC236}">
                        <a16:creationId xmlns:a16="http://schemas.microsoft.com/office/drawing/2014/main" id="{AA4DDA51-A420-A3CE-F9DC-B96FD59175C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71" name="Group 3951">
                  <a:extLst>
                    <a:ext uri="{FF2B5EF4-FFF2-40B4-BE49-F238E27FC236}">
                      <a16:creationId xmlns:a16="http://schemas.microsoft.com/office/drawing/2014/main" id="{6B6B7113-C1E7-C693-0BCC-F30FE2FC8318}"/>
                    </a:ext>
                  </a:extLst>
                </p:cNvPr>
                <p:cNvGrpSpPr>
                  <a:grpSpLocks/>
                </p:cNvGrpSpPr>
                <p:nvPr/>
              </p:nvGrpSpPr>
              <p:grpSpPr bwMode="auto">
                <a:xfrm>
                  <a:off x="898" y="1202"/>
                  <a:ext cx="435" cy="87"/>
                  <a:chOff x="1565" y="1434"/>
                  <a:chExt cx="3625" cy="725"/>
                </a:xfrm>
              </p:grpSpPr>
              <p:sp>
                <p:nvSpPr>
                  <p:cNvPr id="34672" name="Rectangle 3952">
                    <a:extLst>
                      <a:ext uri="{FF2B5EF4-FFF2-40B4-BE49-F238E27FC236}">
                        <a16:creationId xmlns:a16="http://schemas.microsoft.com/office/drawing/2014/main" id="{73C6C89C-66F2-7891-57DA-3139D8C54E7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73" name="Rectangle 3953">
                    <a:extLst>
                      <a:ext uri="{FF2B5EF4-FFF2-40B4-BE49-F238E27FC236}">
                        <a16:creationId xmlns:a16="http://schemas.microsoft.com/office/drawing/2014/main" id="{E71E7723-72E1-EB38-503D-2A717EEC32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74" name="Rectangle 3954">
                    <a:extLst>
                      <a:ext uri="{FF2B5EF4-FFF2-40B4-BE49-F238E27FC236}">
                        <a16:creationId xmlns:a16="http://schemas.microsoft.com/office/drawing/2014/main" id="{BBE243D5-B4B1-B770-5006-1B49B80E55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75" name="Rectangle 3955">
                    <a:extLst>
                      <a:ext uri="{FF2B5EF4-FFF2-40B4-BE49-F238E27FC236}">
                        <a16:creationId xmlns:a16="http://schemas.microsoft.com/office/drawing/2014/main" id="{7C66F211-24B8-ED3D-B8A8-97452A2B2B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76" name="Rectangle 3956">
                    <a:extLst>
                      <a:ext uri="{FF2B5EF4-FFF2-40B4-BE49-F238E27FC236}">
                        <a16:creationId xmlns:a16="http://schemas.microsoft.com/office/drawing/2014/main" id="{97611002-47A3-0A67-3697-CE3C0BBB80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77" name="Group 3957">
                  <a:extLst>
                    <a:ext uri="{FF2B5EF4-FFF2-40B4-BE49-F238E27FC236}">
                      <a16:creationId xmlns:a16="http://schemas.microsoft.com/office/drawing/2014/main" id="{1F954450-1B8C-4305-D101-FDC2DDAED27C}"/>
                    </a:ext>
                  </a:extLst>
                </p:cNvPr>
                <p:cNvGrpSpPr>
                  <a:grpSpLocks/>
                </p:cNvGrpSpPr>
                <p:nvPr/>
              </p:nvGrpSpPr>
              <p:grpSpPr bwMode="auto">
                <a:xfrm>
                  <a:off x="1333" y="1202"/>
                  <a:ext cx="435" cy="87"/>
                  <a:chOff x="1565" y="1434"/>
                  <a:chExt cx="3625" cy="725"/>
                </a:xfrm>
              </p:grpSpPr>
              <p:sp>
                <p:nvSpPr>
                  <p:cNvPr id="34678" name="Rectangle 3958">
                    <a:extLst>
                      <a:ext uri="{FF2B5EF4-FFF2-40B4-BE49-F238E27FC236}">
                        <a16:creationId xmlns:a16="http://schemas.microsoft.com/office/drawing/2014/main" id="{6293B54C-CF6B-86B2-D8FE-3CA2AC9900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79" name="Rectangle 3959">
                    <a:extLst>
                      <a:ext uri="{FF2B5EF4-FFF2-40B4-BE49-F238E27FC236}">
                        <a16:creationId xmlns:a16="http://schemas.microsoft.com/office/drawing/2014/main" id="{2DD9F3AD-517B-35EB-CA83-97DF804D02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80" name="Rectangle 3960">
                    <a:extLst>
                      <a:ext uri="{FF2B5EF4-FFF2-40B4-BE49-F238E27FC236}">
                        <a16:creationId xmlns:a16="http://schemas.microsoft.com/office/drawing/2014/main" id="{750E6432-D1E8-7AB6-3D16-2C217B8BE23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81" name="Rectangle 3961">
                    <a:extLst>
                      <a:ext uri="{FF2B5EF4-FFF2-40B4-BE49-F238E27FC236}">
                        <a16:creationId xmlns:a16="http://schemas.microsoft.com/office/drawing/2014/main" id="{A12577C2-1FE3-B1DF-94F3-D7C7EE2D5A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82" name="Rectangle 3962">
                    <a:extLst>
                      <a:ext uri="{FF2B5EF4-FFF2-40B4-BE49-F238E27FC236}">
                        <a16:creationId xmlns:a16="http://schemas.microsoft.com/office/drawing/2014/main" id="{403D338D-80FA-3896-026C-E9AB5C7B48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83" name="Group 3963">
                  <a:extLst>
                    <a:ext uri="{FF2B5EF4-FFF2-40B4-BE49-F238E27FC236}">
                      <a16:creationId xmlns:a16="http://schemas.microsoft.com/office/drawing/2014/main" id="{0C2534C8-6A44-C52E-280D-1AB267E0DCDB}"/>
                    </a:ext>
                  </a:extLst>
                </p:cNvPr>
                <p:cNvGrpSpPr>
                  <a:grpSpLocks/>
                </p:cNvGrpSpPr>
                <p:nvPr/>
              </p:nvGrpSpPr>
              <p:grpSpPr bwMode="auto">
                <a:xfrm>
                  <a:off x="898" y="1289"/>
                  <a:ext cx="435" cy="87"/>
                  <a:chOff x="1565" y="1434"/>
                  <a:chExt cx="3625" cy="725"/>
                </a:xfrm>
              </p:grpSpPr>
              <p:sp>
                <p:nvSpPr>
                  <p:cNvPr id="34684" name="Rectangle 3964">
                    <a:extLst>
                      <a:ext uri="{FF2B5EF4-FFF2-40B4-BE49-F238E27FC236}">
                        <a16:creationId xmlns:a16="http://schemas.microsoft.com/office/drawing/2014/main" id="{92B15A29-A9F2-9B97-6457-764B7D111D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85" name="Rectangle 3965">
                    <a:extLst>
                      <a:ext uri="{FF2B5EF4-FFF2-40B4-BE49-F238E27FC236}">
                        <a16:creationId xmlns:a16="http://schemas.microsoft.com/office/drawing/2014/main" id="{1430291B-F1C2-A729-353F-20A7BF11A2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86" name="Rectangle 3966">
                    <a:extLst>
                      <a:ext uri="{FF2B5EF4-FFF2-40B4-BE49-F238E27FC236}">
                        <a16:creationId xmlns:a16="http://schemas.microsoft.com/office/drawing/2014/main" id="{23FB8E11-29BD-3684-1D3C-4A738A2987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87" name="Rectangle 3967">
                    <a:extLst>
                      <a:ext uri="{FF2B5EF4-FFF2-40B4-BE49-F238E27FC236}">
                        <a16:creationId xmlns:a16="http://schemas.microsoft.com/office/drawing/2014/main" id="{5E55F632-2846-3EA5-5109-FDC81E4752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88" name="Rectangle 3968">
                    <a:extLst>
                      <a:ext uri="{FF2B5EF4-FFF2-40B4-BE49-F238E27FC236}">
                        <a16:creationId xmlns:a16="http://schemas.microsoft.com/office/drawing/2014/main" id="{5DA7EE14-A3A5-136F-8070-0B85D615FF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89" name="Group 3969">
                  <a:extLst>
                    <a:ext uri="{FF2B5EF4-FFF2-40B4-BE49-F238E27FC236}">
                      <a16:creationId xmlns:a16="http://schemas.microsoft.com/office/drawing/2014/main" id="{16BDA389-E9D6-779C-760C-899114E826D8}"/>
                    </a:ext>
                  </a:extLst>
                </p:cNvPr>
                <p:cNvGrpSpPr>
                  <a:grpSpLocks/>
                </p:cNvGrpSpPr>
                <p:nvPr/>
              </p:nvGrpSpPr>
              <p:grpSpPr bwMode="auto">
                <a:xfrm>
                  <a:off x="1333" y="1289"/>
                  <a:ext cx="435" cy="87"/>
                  <a:chOff x="1565" y="1434"/>
                  <a:chExt cx="3625" cy="725"/>
                </a:xfrm>
              </p:grpSpPr>
              <p:sp>
                <p:nvSpPr>
                  <p:cNvPr id="34690" name="Rectangle 3970">
                    <a:extLst>
                      <a:ext uri="{FF2B5EF4-FFF2-40B4-BE49-F238E27FC236}">
                        <a16:creationId xmlns:a16="http://schemas.microsoft.com/office/drawing/2014/main" id="{84427AB0-A2DB-BF4B-2C72-48347BCFDC9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91" name="Rectangle 3971">
                    <a:extLst>
                      <a:ext uri="{FF2B5EF4-FFF2-40B4-BE49-F238E27FC236}">
                        <a16:creationId xmlns:a16="http://schemas.microsoft.com/office/drawing/2014/main" id="{D6BA9D1B-2328-D4C1-18C5-EF060FA5A7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92" name="Rectangle 3972">
                    <a:extLst>
                      <a:ext uri="{FF2B5EF4-FFF2-40B4-BE49-F238E27FC236}">
                        <a16:creationId xmlns:a16="http://schemas.microsoft.com/office/drawing/2014/main" id="{4B001BBC-AC20-7AF3-8470-541491081BF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93" name="Rectangle 3973">
                    <a:extLst>
                      <a:ext uri="{FF2B5EF4-FFF2-40B4-BE49-F238E27FC236}">
                        <a16:creationId xmlns:a16="http://schemas.microsoft.com/office/drawing/2014/main" id="{05687805-F718-1E80-454B-D6D8358130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94" name="Rectangle 3974">
                    <a:extLst>
                      <a:ext uri="{FF2B5EF4-FFF2-40B4-BE49-F238E27FC236}">
                        <a16:creationId xmlns:a16="http://schemas.microsoft.com/office/drawing/2014/main" id="{926014F4-BD7A-1180-C761-C976FD79C6B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695" name="Group 3975">
                  <a:extLst>
                    <a:ext uri="{FF2B5EF4-FFF2-40B4-BE49-F238E27FC236}">
                      <a16:creationId xmlns:a16="http://schemas.microsoft.com/office/drawing/2014/main" id="{F0A35623-49EF-34A1-D452-FBE9FF6BE9E5}"/>
                    </a:ext>
                  </a:extLst>
                </p:cNvPr>
                <p:cNvGrpSpPr>
                  <a:grpSpLocks/>
                </p:cNvGrpSpPr>
                <p:nvPr/>
              </p:nvGrpSpPr>
              <p:grpSpPr bwMode="auto">
                <a:xfrm>
                  <a:off x="898" y="1376"/>
                  <a:ext cx="435" cy="87"/>
                  <a:chOff x="1565" y="1434"/>
                  <a:chExt cx="3625" cy="725"/>
                </a:xfrm>
              </p:grpSpPr>
              <p:sp>
                <p:nvSpPr>
                  <p:cNvPr id="34696" name="Rectangle 3976">
                    <a:extLst>
                      <a:ext uri="{FF2B5EF4-FFF2-40B4-BE49-F238E27FC236}">
                        <a16:creationId xmlns:a16="http://schemas.microsoft.com/office/drawing/2014/main" id="{C924EFE2-B80D-E259-E199-A65A7D34C6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97" name="Rectangle 3977">
                    <a:extLst>
                      <a:ext uri="{FF2B5EF4-FFF2-40B4-BE49-F238E27FC236}">
                        <a16:creationId xmlns:a16="http://schemas.microsoft.com/office/drawing/2014/main" id="{3D1B2A2B-D45D-B3BD-789E-50A0DE417D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98" name="Rectangle 3978">
                    <a:extLst>
                      <a:ext uri="{FF2B5EF4-FFF2-40B4-BE49-F238E27FC236}">
                        <a16:creationId xmlns:a16="http://schemas.microsoft.com/office/drawing/2014/main" id="{4E3E44CC-36BA-2B53-E8EC-3A3B3167B3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699" name="Rectangle 3979">
                    <a:extLst>
                      <a:ext uri="{FF2B5EF4-FFF2-40B4-BE49-F238E27FC236}">
                        <a16:creationId xmlns:a16="http://schemas.microsoft.com/office/drawing/2014/main" id="{A3532968-E428-D029-28D9-B091531B65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00" name="Rectangle 3980">
                    <a:extLst>
                      <a:ext uri="{FF2B5EF4-FFF2-40B4-BE49-F238E27FC236}">
                        <a16:creationId xmlns:a16="http://schemas.microsoft.com/office/drawing/2014/main" id="{064B310F-1809-EC76-38A3-E2B7B3CEE44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01" name="Group 3981">
                  <a:extLst>
                    <a:ext uri="{FF2B5EF4-FFF2-40B4-BE49-F238E27FC236}">
                      <a16:creationId xmlns:a16="http://schemas.microsoft.com/office/drawing/2014/main" id="{DA1C4568-B6D7-C7DC-3B0B-6880CFCDF2B7}"/>
                    </a:ext>
                  </a:extLst>
                </p:cNvPr>
                <p:cNvGrpSpPr>
                  <a:grpSpLocks/>
                </p:cNvGrpSpPr>
                <p:nvPr/>
              </p:nvGrpSpPr>
              <p:grpSpPr bwMode="auto">
                <a:xfrm>
                  <a:off x="1333" y="1376"/>
                  <a:ext cx="435" cy="87"/>
                  <a:chOff x="1565" y="1434"/>
                  <a:chExt cx="3625" cy="725"/>
                </a:xfrm>
              </p:grpSpPr>
              <p:sp>
                <p:nvSpPr>
                  <p:cNvPr id="34702" name="Rectangle 3982">
                    <a:extLst>
                      <a:ext uri="{FF2B5EF4-FFF2-40B4-BE49-F238E27FC236}">
                        <a16:creationId xmlns:a16="http://schemas.microsoft.com/office/drawing/2014/main" id="{D37089CD-41BA-FA24-D0CD-408473D97B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03" name="Rectangle 3983">
                    <a:extLst>
                      <a:ext uri="{FF2B5EF4-FFF2-40B4-BE49-F238E27FC236}">
                        <a16:creationId xmlns:a16="http://schemas.microsoft.com/office/drawing/2014/main" id="{E2797E09-4A2E-E137-EB60-B7FA6B8F2B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04" name="Rectangle 3984">
                    <a:extLst>
                      <a:ext uri="{FF2B5EF4-FFF2-40B4-BE49-F238E27FC236}">
                        <a16:creationId xmlns:a16="http://schemas.microsoft.com/office/drawing/2014/main" id="{C27EC536-1508-5D8C-FB57-2708B66599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05" name="Rectangle 3985">
                    <a:extLst>
                      <a:ext uri="{FF2B5EF4-FFF2-40B4-BE49-F238E27FC236}">
                        <a16:creationId xmlns:a16="http://schemas.microsoft.com/office/drawing/2014/main" id="{F4313E95-2F32-E183-9990-EBDBDFB40DE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06" name="Rectangle 3986">
                    <a:extLst>
                      <a:ext uri="{FF2B5EF4-FFF2-40B4-BE49-F238E27FC236}">
                        <a16:creationId xmlns:a16="http://schemas.microsoft.com/office/drawing/2014/main" id="{AD1B247E-D5AE-0749-E41D-B7F1CE379C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4707" name="Rectangle 3987">
                <a:extLst>
                  <a:ext uri="{FF2B5EF4-FFF2-40B4-BE49-F238E27FC236}">
                    <a16:creationId xmlns:a16="http://schemas.microsoft.com/office/drawing/2014/main" id="{765D8AC9-49A6-E753-8AB4-1D5559642696}"/>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08" name="Group 3988">
              <a:extLst>
                <a:ext uri="{FF2B5EF4-FFF2-40B4-BE49-F238E27FC236}">
                  <a16:creationId xmlns:a16="http://schemas.microsoft.com/office/drawing/2014/main" id="{ACB76533-268B-81CD-2C5E-A0946F458ACA}"/>
                </a:ext>
              </a:extLst>
            </p:cNvPr>
            <p:cNvGrpSpPr>
              <a:grpSpLocks/>
            </p:cNvGrpSpPr>
            <p:nvPr/>
          </p:nvGrpSpPr>
          <p:grpSpPr bwMode="auto">
            <a:xfrm>
              <a:off x="2228" y="1157"/>
              <a:ext cx="682" cy="682"/>
              <a:chOff x="898" y="593"/>
              <a:chExt cx="870" cy="870"/>
            </a:xfrm>
          </p:grpSpPr>
          <p:grpSp>
            <p:nvGrpSpPr>
              <p:cNvPr id="34709" name="Group 3989">
                <a:extLst>
                  <a:ext uri="{FF2B5EF4-FFF2-40B4-BE49-F238E27FC236}">
                    <a16:creationId xmlns:a16="http://schemas.microsoft.com/office/drawing/2014/main" id="{D85B8E2A-CCDE-9E43-7770-D0003A87C266}"/>
                  </a:ext>
                </a:extLst>
              </p:cNvPr>
              <p:cNvGrpSpPr>
                <a:grpSpLocks/>
              </p:cNvGrpSpPr>
              <p:nvPr/>
            </p:nvGrpSpPr>
            <p:grpSpPr bwMode="auto">
              <a:xfrm>
                <a:off x="898" y="593"/>
                <a:ext cx="870" cy="870"/>
                <a:chOff x="898" y="593"/>
                <a:chExt cx="870" cy="870"/>
              </a:xfrm>
            </p:grpSpPr>
            <p:grpSp>
              <p:nvGrpSpPr>
                <p:cNvPr id="34710" name="Group 3990">
                  <a:extLst>
                    <a:ext uri="{FF2B5EF4-FFF2-40B4-BE49-F238E27FC236}">
                      <a16:creationId xmlns:a16="http://schemas.microsoft.com/office/drawing/2014/main" id="{583CDB1D-551E-4022-B33B-C80F54E7E781}"/>
                    </a:ext>
                  </a:extLst>
                </p:cNvPr>
                <p:cNvGrpSpPr>
                  <a:grpSpLocks/>
                </p:cNvGrpSpPr>
                <p:nvPr/>
              </p:nvGrpSpPr>
              <p:grpSpPr bwMode="auto">
                <a:xfrm>
                  <a:off x="898" y="593"/>
                  <a:ext cx="435" cy="87"/>
                  <a:chOff x="1565" y="1434"/>
                  <a:chExt cx="3625" cy="725"/>
                </a:xfrm>
              </p:grpSpPr>
              <p:sp>
                <p:nvSpPr>
                  <p:cNvPr id="34711" name="Rectangle 3991">
                    <a:extLst>
                      <a:ext uri="{FF2B5EF4-FFF2-40B4-BE49-F238E27FC236}">
                        <a16:creationId xmlns:a16="http://schemas.microsoft.com/office/drawing/2014/main" id="{70928DD6-E7A5-96F3-35A8-43B31C196A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12" name="Rectangle 3992">
                    <a:extLst>
                      <a:ext uri="{FF2B5EF4-FFF2-40B4-BE49-F238E27FC236}">
                        <a16:creationId xmlns:a16="http://schemas.microsoft.com/office/drawing/2014/main" id="{A1C0B85B-6EAD-1F5F-0A53-5E0F783574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13" name="Rectangle 3993">
                    <a:extLst>
                      <a:ext uri="{FF2B5EF4-FFF2-40B4-BE49-F238E27FC236}">
                        <a16:creationId xmlns:a16="http://schemas.microsoft.com/office/drawing/2014/main" id="{A587B3C9-ADBD-8EC4-CBDE-61E6FFCBF22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14" name="Rectangle 3994">
                    <a:extLst>
                      <a:ext uri="{FF2B5EF4-FFF2-40B4-BE49-F238E27FC236}">
                        <a16:creationId xmlns:a16="http://schemas.microsoft.com/office/drawing/2014/main" id="{D0987886-89BC-DC8C-A5ED-1C3CBDD990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15" name="Rectangle 3995">
                    <a:extLst>
                      <a:ext uri="{FF2B5EF4-FFF2-40B4-BE49-F238E27FC236}">
                        <a16:creationId xmlns:a16="http://schemas.microsoft.com/office/drawing/2014/main" id="{296F59B6-830D-FA4F-AC9B-746A5E64A0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16" name="Group 3996">
                  <a:extLst>
                    <a:ext uri="{FF2B5EF4-FFF2-40B4-BE49-F238E27FC236}">
                      <a16:creationId xmlns:a16="http://schemas.microsoft.com/office/drawing/2014/main" id="{94E04129-D476-35F3-DDC4-EA301D3194B1}"/>
                    </a:ext>
                  </a:extLst>
                </p:cNvPr>
                <p:cNvGrpSpPr>
                  <a:grpSpLocks/>
                </p:cNvGrpSpPr>
                <p:nvPr/>
              </p:nvGrpSpPr>
              <p:grpSpPr bwMode="auto">
                <a:xfrm>
                  <a:off x="1333" y="593"/>
                  <a:ext cx="435" cy="87"/>
                  <a:chOff x="1565" y="1434"/>
                  <a:chExt cx="3625" cy="725"/>
                </a:xfrm>
              </p:grpSpPr>
              <p:sp>
                <p:nvSpPr>
                  <p:cNvPr id="34717" name="Rectangle 3997">
                    <a:extLst>
                      <a:ext uri="{FF2B5EF4-FFF2-40B4-BE49-F238E27FC236}">
                        <a16:creationId xmlns:a16="http://schemas.microsoft.com/office/drawing/2014/main" id="{FF6F0603-2CEB-4181-4520-3B6E39A19C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18" name="Rectangle 3998">
                    <a:extLst>
                      <a:ext uri="{FF2B5EF4-FFF2-40B4-BE49-F238E27FC236}">
                        <a16:creationId xmlns:a16="http://schemas.microsoft.com/office/drawing/2014/main" id="{E95E07FE-8026-C187-4D72-928A67940B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19" name="Rectangle 3999">
                    <a:extLst>
                      <a:ext uri="{FF2B5EF4-FFF2-40B4-BE49-F238E27FC236}">
                        <a16:creationId xmlns:a16="http://schemas.microsoft.com/office/drawing/2014/main" id="{28ACE683-83DB-31FA-3652-C4964F6624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20" name="Rectangle 4000">
                    <a:extLst>
                      <a:ext uri="{FF2B5EF4-FFF2-40B4-BE49-F238E27FC236}">
                        <a16:creationId xmlns:a16="http://schemas.microsoft.com/office/drawing/2014/main" id="{775176D8-325D-CD59-7769-45C2B675C9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21" name="Rectangle 4001">
                    <a:extLst>
                      <a:ext uri="{FF2B5EF4-FFF2-40B4-BE49-F238E27FC236}">
                        <a16:creationId xmlns:a16="http://schemas.microsoft.com/office/drawing/2014/main" id="{6EEE100A-32D6-A92F-17C1-3BEB27A53FA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22" name="Group 4002">
                  <a:extLst>
                    <a:ext uri="{FF2B5EF4-FFF2-40B4-BE49-F238E27FC236}">
                      <a16:creationId xmlns:a16="http://schemas.microsoft.com/office/drawing/2014/main" id="{E1C12C8A-927A-F127-7B7D-BADC3E8815DE}"/>
                    </a:ext>
                  </a:extLst>
                </p:cNvPr>
                <p:cNvGrpSpPr>
                  <a:grpSpLocks/>
                </p:cNvGrpSpPr>
                <p:nvPr/>
              </p:nvGrpSpPr>
              <p:grpSpPr bwMode="auto">
                <a:xfrm>
                  <a:off x="898" y="680"/>
                  <a:ext cx="435" cy="87"/>
                  <a:chOff x="1565" y="1434"/>
                  <a:chExt cx="3625" cy="725"/>
                </a:xfrm>
              </p:grpSpPr>
              <p:sp>
                <p:nvSpPr>
                  <p:cNvPr id="34723" name="Rectangle 4003">
                    <a:extLst>
                      <a:ext uri="{FF2B5EF4-FFF2-40B4-BE49-F238E27FC236}">
                        <a16:creationId xmlns:a16="http://schemas.microsoft.com/office/drawing/2014/main" id="{ED454A3B-14A5-286B-A310-5203988512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24" name="Rectangle 4004">
                    <a:extLst>
                      <a:ext uri="{FF2B5EF4-FFF2-40B4-BE49-F238E27FC236}">
                        <a16:creationId xmlns:a16="http://schemas.microsoft.com/office/drawing/2014/main" id="{237D35BC-7740-90AD-5CA7-BC52E00EA1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25" name="Rectangle 4005">
                    <a:extLst>
                      <a:ext uri="{FF2B5EF4-FFF2-40B4-BE49-F238E27FC236}">
                        <a16:creationId xmlns:a16="http://schemas.microsoft.com/office/drawing/2014/main" id="{6E6468BF-3179-939E-CDFC-0EBE8627356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26" name="Rectangle 4006">
                    <a:extLst>
                      <a:ext uri="{FF2B5EF4-FFF2-40B4-BE49-F238E27FC236}">
                        <a16:creationId xmlns:a16="http://schemas.microsoft.com/office/drawing/2014/main" id="{AF49446D-B249-9B1A-0FE0-07DBBA4AB3A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27" name="Rectangle 4007">
                    <a:extLst>
                      <a:ext uri="{FF2B5EF4-FFF2-40B4-BE49-F238E27FC236}">
                        <a16:creationId xmlns:a16="http://schemas.microsoft.com/office/drawing/2014/main" id="{EAD15A22-A7ED-E424-F979-696B279205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28" name="Group 4008">
                  <a:extLst>
                    <a:ext uri="{FF2B5EF4-FFF2-40B4-BE49-F238E27FC236}">
                      <a16:creationId xmlns:a16="http://schemas.microsoft.com/office/drawing/2014/main" id="{2883F8B2-82F9-9143-154D-9335D1C17C27}"/>
                    </a:ext>
                  </a:extLst>
                </p:cNvPr>
                <p:cNvGrpSpPr>
                  <a:grpSpLocks/>
                </p:cNvGrpSpPr>
                <p:nvPr/>
              </p:nvGrpSpPr>
              <p:grpSpPr bwMode="auto">
                <a:xfrm>
                  <a:off x="1333" y="680"/>
                  <a:ext cx="435" cy="87"/>
                  <a:chOff x="1565" y="1434"/>
                  <a:chExt cx="3625" cy="725"/>
                </a:xfrm>
              </p:grpSpPr>
              <p:sp>
                <p:nvSpPr>
                  <p:cNvPr id="34729" name="Rectangle 4009">
                    <a:extLst>
                      <a:ext uri="{FF2B5EF4-FFF2-40B4-BE49-F238E27FC236}">
                        <a16:creationId xmlns:a16="http://schemas.microsoft.com/office/drawing/2014/main" id="{339A550C-B829-E171-B602-FC96A9C103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0" name="Rectangle 4010">
                    <a:extLst>
                      <a:ext uri="{FF2B5EF4-FFF2-40B4-BE49-F238E27FC236}">
                        <a16:creationId xmlns:a16="http://schemas.microsoft.com/office/drawing/2014/main" id="{DF9333F7-A1CE-ED4C-28CA-D18FE3A5AD5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1" name="Rectangle 4011">
                    <a:extLst>
                      <a:ext uri="{FF2B5EF4-FFF2-40B4-BE49-F238E27FC236}">
                        <a16:creationId xmlns:a16="http://schemas.microsoft.com/office/drawing/2014/main" id="{84599A60-6416-FE43-D3BC-C5A560A250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2" name="Rectangle 4012">
                    <a:extLst>
                      <a:ext uri="{FF2B5EF4-FFF2-40B4-BE49-F238E27FC236}">
                        <a16:creationId xmlns:a16="http://schemas.microsoft.com/office/drawing/2014/main" id="{B315E396-37E9-C0DE-0693-3C73E17292E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3" name="Rectangle 4013">
                    <a:extLst>
                      <a:ext uri="{FF2B5EF4-FFF2-40B4-BE49-F238E27FC236}">
                        <a16:creationId xmlns:a16="http://schemas.microsoft.com/office/drawing/2014/main" id="{08011F3D-B3E6-F16B-658D-1F87FA5462D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34" name="Group 4014">
                  <a:extLst>
                    <a:ext uri="{FF2B5EF4-FFF2-40B4-BE49-F238E27FC236}">
                      <a16:creationId xmlns:a16="http://schemas.microsoft.com/office/drawing/2014/main" id="{FA2CDBDC-6A85-2119-1AB1-CACF0964994A}"/>
                    </a:ext>
                  </a:extLst>
                </p:cNvPr>
                <p:cNvGrpSpPr>
                  <a:grpSpLocks/>
                </p:cNvGrpSpPr>
                <p:nvPr/>
              </p:nvGrpSpPr>
              <p:grpSpPr bwMode="auto">
                <a:xfrm>
                  <a:off x="898" y="767"/>
                  <a:ext cx="435" cy="87"/>
                  <a:chOff x="1565" y="1434"/>
                  <a:chExt cx="3625" cy="725"/>
                </a:xfrm>
              </p:grpSpPr>
              <p:sp>
                <p:nvSpPr>
                  <p:cNvPr id="34735" name="Rectangle 4015">
                    <a:extLst>
                      <a:ext uri="{FF2B5EF4-FFF2-40B4-BE49-F238E27FC236}">
                        <a16:creationId xmlns:a16="http://schemas.microsoft.com/office/drawing/2014/main" id="{9F269E1A-9D28-BDB6-EEB4-607F2CBB1F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6" name="Rectangle 4016">
                    <a:extLst>
                      <a:ext uri="{FF2B5EF4-FFF2-40B4-BE49-F238E27FC236}">
                        <a16:creationId xmlns:a16="http://schemas.microsoft.com/office/drawing/2014/main" id="{5B98A5B9-0CE2-6093-3FDF-13E89ABAD59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7" name="Rectangle 4017">
                    <a:extLst>
                      <a:ext uri="{FF2B5EF4-FFF2-40B4-BE49-F238E27FC236}">
                        <a16:creationId xmlns:a16="http://schemas.microsoft.com/office/drawing/2014/main" id="{A6E3A8A1-88CF-525F-251F-7F67C77796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8" name="Rectangle 4018">
                    <a:extLst>
                      <a:ext uri="{FF2B5EF4-FFF2-40B4-BE49-F238E27FC236}">
                        <a16:creationId xmlns:a16="http://schemas.microsoft.com/office/drawing/2014/main" id="{D35E9020-C816-EE51-9DBA-9A4574F696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39" name="Rectangle 4019">
                    <a:extLst>
                      <a:ext uri="{FF2B5EF4-FFF2-40B4-BE49-F238E27FC236}">
                        <a16:creationId xmlns:a16="http://schemas.microsoft.com/office/drawing/2014/main" id="{48679604-CD3B-DA06-7D8C-CF81DC089C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40" name="Group 4020">
                  <a:extLst>
                    <a:ext uri="{FF2B5EF4-FFF2-40B4-BE49-F238E27FC236}">
                      <a16:creationId xmlns:a16="http://schemas.microsoft.com/office/drawing/2014/main" id="{A306AA5B-47E1-9A8E-2024-3595C0FB3E2C}"/>
                    </a:ext>
                  </a:extLst>
                </p:cNvPr>
                <p:cNvGrpSpPr>
                  <a:grpSpLocks/>
                </p:cNvGrpSpPr>
                <p:nvPr/>
              </p:nvGrpSpPr>
              <p:grpSpPr bwMode="auto">
                <a:xfrm>
                  <a:off x="1333" y="767"/>
                  <a:ext cx="435" cy="87"/>
                  <a:chOff x="1565" y="1434"/>
                  <a:chExt cx="3625" cy="725"/>
                </a:xfrm>
              </p:grpSpPr>
              <p:sp>
                <p:nvSpPr>
                  <p:cNvPr id="34741" name="Rectangle 4021">
                    <a:extLst>
                      <a:ext uri="{FF2B5EF4-FFF2-40B4-BE49-F238E27FC236}">
                        <a16:creationId xmlns:a16="http://schemas.microsoft.com/office/drawing/2014/main" id="{18C8802E-9697-F163-676E-816BAE5A87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42" name="Rectangle 4022">
                    <a:extLst>
                      <a:ext uri="{FF2B5EF4-FFF2-40B4-BE49-F238E27FC236}">
                        <a16:creationId xmlns:a16="http://schemas.microsoft.com/office/drawing/2014/main" id="{2120AD18-0F2D-CE89-25AF-5D565D1B55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43" name="Rectangle 4023">
                    <a:extLst>
                      <a:ext uri="{FF2B5EF4-FFF2-40B4-BE49-F238E27FC236}">
                        <a16:creationId xmlns:a16="http://schemas.microsoft.com/office/drawing/2014/main" id="{0421CDDE-C2AB-DD57-997A-6E5DE451A4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44" name="Rectangle 4024">
                    <a:extLst>
                      <a:ext uri="{FF2B5EF4-FFF2-40B4-BE49-F238E27FC236}">
                        <a16:creationId xmlns:a16="http://schemas.microsoft.com/office/drawing/2014/main" id="{111B3486-777E-32FC-9554-B94877CB654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45" name="Rectangle 4025">
                    <a:extLst>
                      <a:ext uri="{FF2B5EF4-FFF2-40B4-BE49-F238E27FC236}">
                        <a16:creationId xmlns:a16="http://schemas.microsoft.com/office/drawing/2014/main" id="{F91423FF-CC57-9A67-4FB9-78FF16FCFAD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46" name="Group 4026">
                  <a:extLst>
                    <a:ext uri="{FF2B5EF4-FFF2-40B4-BE49-F238E27FC236}">
                      <a16:creationId xmlns:a16="http://schemas.microsoft.com/office/drawing/2014/main" id="{383542CC-3CB2-2D03-43E8-CB7EF431EEB4}"/>
                    </a:ext>
                  </a:extLst>
                </p:cNvPr>
                <p:cNvGrpSpPr>
                  <a:grpSpLocks/>
                </p:cNvGrpSpPr>
                <p:nvPr/>
              </p:nvGrpSpPr>
              <p:grpSpPr bwMode="auto">
                <a:xfrm>
                  <a:off x="898" y="854"/>
                  <a:ext cx="435" cy="87"/>
                  <a:chOff x="1565" y="1434"/>
                  <a:chExt cx="3625" cy="725"/>
                </a:xfrm>
              </p:grpSpPr>
              <p:sp>
                <p:nvSpPr>
                  <p:cNvPr id="34747" name="Rectangle 4027">
                    <a:extLst>
                      <a:ext uri="{FF2B5EF4-FFF2-40B4-BE49-F238E27FC236}">
                        <a16:creationId xmlns:a16="http://schemas.microsoft.com/office/drawing/2014/main" id="{B4E18681-0B97-07A8-0111-FB18D8A67F5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48" name="Rectangle 4028">
                    <a:extLst>
                      <a:ext uri="{FF2B5EF4-FFF2-40B4-BE49-F238E27FC236}">
                        <a16:creationId xmlns:a16="http://schemas.microsoft.com/office/drawing/2014/main" id="{CFBBCE04-BEC2-F214-E92F-D26D8D9680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49" name="Rectangle 4029">
                    <a:extLst>
                      <a:ext uri="{FF2B5EF4-FFF2-40B4-BE49-F238E27FC236}">
                        <a16:creationId xmlns:a16="http://schemas.microsoft.com/office/drawing/2014/main" id="{F797C321-D72F-13C3-7379-30DF49DF18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50" name="Rectangle 4030">
                    <a:extLst>
                      <a:ext uri="{FF2B5EF4-FFF2-40B4-BE49-F238E27FC236}">
                        <a16:creationId xmlns:a16="http://schemas.microsoft.com/office/drawing/2014/main" id="{F2A07116-32D3-CB41-645C-CB897ECB4B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51" name="Rectangle 4031">
                    <a:extLst>
                      <a:ext uri="{FF2B5EF4-FFF2-40B4-BE49-F238E27FC236}">
                        <a16:creationId xmlns:a16="http://schemas.microsoft.com/office/drawing/2014/main" id="{551F65E6-9436-2BCA-B940-E36B50BC19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52" name="Group 4032">
                  <a:extLst>
                    <a:ext uri="{FF2B5EF4-FFF2-40B4-BE49-F238E27FC236}">
                      <a16:creationId xmlns:a16="http://schemas.microsoft.com/office/drawing/2014/main" id="{8A534A68-9F2E-B1E7-7CA1-FC0A6C83F218}"/>
                    </a:ext>
                  </a:extLst>
                </p:cNvPr>
                <p:cNvGrpSpPr>
                  <a:grpSpLocks/>
                </p:cNvGrpSpPr>
                <p:nvPr/>
              </p:nvGrpSpPr>
              <p:grpSpPr bwMode="auto">
                <a:xfrm>
                  <a:off x="1333" y="854"/>
                  <a:ext cx="435" cy="87"/>
                  <a:chOff x="1565" y="1434"/>
                  <a:chExt cx="3625" cy="725"/>
                </a:xfrm>
              </p:grpSpPr>
              <p:sp>
                <p:nvSpPr>
                  <p:cNvPr id="34753" name="Rectangle 4033">
                    <a:extLst>
                      <a:ext uri="{FF2B5EF4-FFF2-40B4-BE49-F238E27FC236}">
                        <a16:creationId xmlns:a16="http://schemas.microsoft.com/office/drawing/2014/main" id="{A12402BE-7A01-0CED-E393-3298C17896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54" name="Rectangle 4034">
                    <a:extLst>
                      <a:ext uri="{FF2B5EF4-FFF2-40B4-BE49-F238E27FC236}">
                        <a16:creationId xmlns:a16="http://schemas.microsoft.com/office/drawing/2014/main" id="{1EB922EC-776B-3A99-ABA6-66B3349C0C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55" name="Rectangle 4035">
                    <a:extLst>
                      <a:ext uri="{FF2B5EF4-FFF2-40B4-BE49-F238E27FC236}">
                        <a16:creationId xmlns:a16="http://schemas.microsoft.com/office/drawing/2014/main" id="{DDD955ED-485A-044B-5F65-1C815D17BD6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56" name="Rectangle 4036">
                    <a:extLst>
                      <a:ext uri="{FF2B5EF4-FFF2-40B4-BE49-F238E27FC236}">
                        <a16:creationId xmlns:a16="http://schemas.microsoft.com/office/drawing/2014/main" id="{5E5C5E75-A381-FC99-EA55-7CA43A8E1B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57" name="Rectangle 4037">
                    <a:extLst>
                      <a:ext uri="{FF2B5EF4-FFF2-40B4-BE49-F238E27FC236}">
                        <a16:creationId xmlns:a16="http://schemas.microsoft.com/office/drawing/2014/main" id="{BAF25B1A-C0BC-7B49-0E7E-E89D6EA069E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58" name="Group 4038">
                  <a:extLst>
                    <a:ext uri="{FF2B5EF4-FFF2-40B4-BE49-F238E27FC236}">
                      <a16:creationId xmlns:a16="http://schemas.microsoft.com/office/drawing/2014/main" id="{A3770F1D-0C67-D771-0E24-AE851FCC3FE5}"/>
                    </a:ext>
                  </a:extLst>
                </p:cNvPr>
                <p:cNvGrpSpPr>
                  <a:grpSpLocks/>
                </p:cNvGrpSpPr>
                <p:nvPr/>
              </p:nvGrpSpPr>
              <p:grpSpPr bwMode="auto">
                <a:xfrm>
                  <a:off x="898" y="941"/>
                  <a:ext cx="435" cy="87"/>
                  <a:chOff x="1565" y="1434"/>
                  <a:chExt cx="3625" cy="725"/>
                </a:xfrm>
              </p:grpSpPr>
              <p:sp>
                <p:nvSpPr>
                  <p:cNvPr id="34759" name="Rectangle 4039">
                    <a:extLst>
                      <a:ext uri="{FF2B5EF4-FFF2-40B4-BE49-F238E27FC236}">
                        <a16:creationId xmlns:a16="http://schemas.microsoft.com/office/drawing/2014/main" id="{EEFCDAC2-E199-D03C-A789-97AE984EF4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0" name="Rectangle 4040">
                    <a:extLst>
                      <a:ext uri="{FF2B5EF4-FFF2-40B4-BE49-F238E27FC236}">
                        <a16:creationId xmlns:a16="http://schemas.microsoft.com/office/drawing/2014/main" id="{88D72B1E-3342-8577-86AC-3796B338AC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1" name="Rectangle 4041">
                    <a:extLst>
                      <a:ext uri="{FF2B5EF4-FFF2-40B4-BE49-F238E27FC236}">
                        <a16:creationId xmlns:a16="http://schemas.microsoft.com/office/drawing/2014/main" id="{7343D859-1DCB-D49D-192E-16FD9A24946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2" name="Rectangle 4042">
                    <a:extLst>
                      <a:ext uri="{FF2B5EF4-FFF2-40B4-BE49-F238E27FC236}">
                        <a16:creationId xmlns:a16="http://schemas.microsoft.com/office/drawing/2014/main" id="{FE190697-79D5-65D2-45B9-360EF42C43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3" name="Rectangle 4043">
                    <a:extLst>
                      <a:ext uri="{FF2B5EF4-FFF2-40B4-BE49-F238E27FC236}">
                        <a16:creationId xmlns:a16="http://schemas.microsoft.com/office/drawing/2014/main" id="{9D121076-3458-27C9-24A6-E9B59911E9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64" name="Group 4044">
                  <a:extLst>
                    <a:ext uri="{FF2B5EF4-FFF2-40B4-BE49-F238E27FC236}">
                      <a16:creationId xmlns:a16="http://schemas.microsoft.com/office/drawing/2014/main" id="{BF971F83-366E-D220-84DB-DE3F296AB5A8}"/>
                    </a:ext>
                  </a:extLst>
                </p:cNvPr>
                <p:cNvGrpSpPr>
                  <a:grpSpLocks/>
                </p:cNvGrpSpPr>
                <p:nvPr/>
              </p:nvGrpSpPr>
              <p:grpSpPr bwMode="auto">
                <a:xfrm>
                  <a:off x="1333" y="941"/>
                  <a:ext cx="435" cy="87"/>
                  <a:chOff x="1565" y="1434"/>
                  <a:chExt cx="3625" cy="725"/>
                </a:xfrm>
              </p:grpSpPr>
              <p:sp>
                <p:nvSpPr>
                  <p:cNvPr id="34765" name="Rectangle 4045">
                    <a:extLst>
                      <a:ext uri="{FF2B5EF4-FFF2-40B4-BE49-F238E27FC236}">
                        <a16:creationId xmlns:a16="http://schemas.microsoft.com/office/drawing/2014/main" id="{643997BC-35C5-57EA-F793-222CA59C55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6" name="Rectangle 4046">
                    <a:extLst>
                      <a:ext uri="{FF2B5EF4-FFF2-40B4-BE49-F238E27FC236}">
                        <a16:creationId xmlns:a16="http://schemas.microsoft.com/office/drawing/2014/main" id="{2B0384E8-946E-A567-C427-0A5827D59A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7" name="Rectangle 4047">
                    <a:extLst>
                      <a:ext uri="{FF2B5EF4-FFF2-40B4-BE49-F238E27FC236}">
                        <a16:creationId xmlns:a16="http://schemas.microsoft.com/office/drawing/2014/main" id="{4EA61ED0-8CF5-2CDD-485B-F07F5B277F9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8" name="Rectangle 4048">
                    <a:extLst>
                      <a:ext uri="{FF2B5EF4-FFF2-40B4-BE49-F238E27FC236}">
                        <a16:creationId xmlns:a16="http://schemas.microsoft.com/office/drawing/2014/main" id="{8052F3CC-BD74-38A6-804E-5362B85401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69" name="Rectangle 4049">
                    <a:extLst>
                      <a:ext uri="{FF2B5EF4-FFF2-40B4-BE49-F238E27FC236}">
                        <a16:creationId xmlns:a16="http://schemas.microsoft.com/office/drawing/2014/main" id="{3D1ADC40-C230-857D-ACC2-03564CAFA3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70" name="Group 4050">
                  <a:extLst>
                    <a:ext uri="{FF2B5EF4-FFF2-40B4-BE49-F238E27FC236}">
                      <a16:creationId xmlns:a16="http://schemas.microsoft.com/office/drawing/2014/main" id="{69BCF300-AB33-D0F9-B795-5578F85FB707}"/>
                    </a:ext>
                  </a:extLst>
                </p:cNvPr>
                <p:cNvGrpSpPr>
                  <a:grpSpLocks/>
                </p:cNvGrpSpPr>
                <p:nvPr/>
              </p:nvGrpSpPr>
              <p:grpSpPr bwMode="auto">
                <a:xfrm>
                  <a:off x="898" y="1028"/>
                  <a:ext cx="435" cy="87"/>
                  <a:chOff x="1565" y="1434"/>
                  <a:chExt cx="3625" cy="725"/>
                </a:xfrm>
              </p:grpSpPr>
              <p:sp>
                <p:nvSpPr>
                  <p:cNvPr id="34771" name="Rectangle 4051">
                    <a:extLst>
                      <a:ext uri="{FF2B5EF4-FFF2-40B4-BE49-F238E27FC236}">
                        <a16:creationId xmlns:a16="http://schemas.microsoft.com/office/drawing/2014/main" id="{9CE522BB-DA4D-17AF-64DF-7CB681E616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72" name="Rectangle 4052">
                    <a:extLst>
                      <a:ext uri="{FF2B5EF4-FFF2-40B4-BE49-F238E27FC236}">
                        <a16:creationId xmlns:a16="http://schemas.microsoft.com/office/drawing/2014/main" id="{004A8D0F-5FE1-510C-422E-0F86CAA16F4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73" name="Rectangle 4053">
                    <a:extLst>
                      <a:ext uri="{FF2B5EF4-FFF2-40B4-BE49-F238E27FC236}">
                        <a16:creationId xmlns:a16="http://schemas.microsoft.com/office/drawing/2014/main" id="{8A215D8E-46F2-EE28-0C89-1A532354BF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74" name="Rectangle 4054">
                    <a:extLst>
                      <a:ext uri="{FF2B5EF4-FFF2-40B4-BE49-F238E27FC236}">
                        <a16:creationId xmlns:a16="http://schemas.microsoft.com/office/drawing/2014/main" id="{115A6383-ABDE-AFBC-DCB8-B5F52ECA5C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75" name="Rectangle 4055">
                    <a:extLst>
                      <a:ext uri="{FF2B5EF4-FFF2-40B4-BE49-F238E27FC236}">
                        <a16:creationId xmlns:a16="http://schemas.microsoft.com/office/drawing/2014/main" id="{F0EEF675-16FC-C527-EB25-BE74015A67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76" name="Group 4056">
                  <a:extLst>
                    <a:ext uri="{FF2B5EF4-FFF2-40B4-BE49-F238E27FC236}">
                      <a16:creationId xmlns:a16="http://schemas.microsoft.com/office/drawing/2014/main" id="{0BDB7D90-C2E3-D740-AEEB-15E6C822237C}"/>
                    </a:ext>
                  </a:extLst>
                </p:cNvPr>
                <p:cNvGrpSpPr>
                  <a:grpSpLocks/>
                </p:cNvGrpSpPr>
                <p:nvPr/>
              </p:nvGrpSpPr>
              <p:grpSpPr bwMode="auto">
                <a:xfrm>
                  <a:off x="1333" y="1028"/>
                  <a:ext cx="435" cy="87"/>
                  <a:chOff x="1565" y="1434"/>
                  <a:chExt cx="3625" cy="725"/>
                </a:xfrm>
              </p:grpSpPr>
              <p:sp>
                <p:nvSpPr>
                  <p:cNvPr id="34777" name="Rectangle 4057">
                    <a:extLst>
                      <a:ext uri="{FF2B5EF4-FFF2-40B4-BE49-F238E27FC236}">
                        <a16:creationId xmlns:a16="http://schemas.microsoft.com/office/drawing/2014/main" id="{2167D0F6-05EF-62D9-B5C7-4E925A2FFE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78" name="Rectangle 4058">
                    <a:extLst>
                      <a:ext uri="{FF2B5EF4-FFF2-40B4-BE49-F238E27FC236}">
                        <a16:creationId xmlns:a16="http://schemas.microsoft.com/office/drawing/2014/main" id="{9D7E7E18-4F11-B56E-553A-906AE27272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79" name="Rectangle 4059">
                    <a:extLst>
                      <a:ext uri="{FF2B5EF4-FFF2-40B4-BE49-F238E27FC236}">
                        <a16:creationId xmlns:a16="http://schemas.microsoft.com/office/drawing/2014/main" id="{4F5B0181-CA18-F1D0-BB48-E85DE679CEC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80" name="Rectangle 4060">
                    <a:extLst>
                      <a:ext uri="{FF2B5EF4-FFF2-40B4-BE49-F238E27FC236}">
                        <a16:creationId xmlns:a16="http://schemas.microsoft.com/office/drawing/2014/main" id="{1159DE92-4A4D-4532-2002-8CE7F507BB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81" name="Rectangle 4061">
                    <a:extLst>
                      <a:ext uri="{FF2B5EF4-FFF2-40B4-BE49-F238E27FC236}">
                        <a16:creationId xmlns:a16="http://schemas.microsoft.com/office/drawing/2014/main" id="{2C1A100E-3EE3-38E4-88A6-F2D0DFEE10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82" name="Group 4062">
                  <a:extLst>
                    <a:ext uri="{FF2B5EF4-FFF2-40B4-BE49-F238E27FC236}">
                      <a16:creationId xmlns:a16="http://schemas.microsoft.com/office/drawing/2014/main" id="{DE4E12CF-BD39-995A-329E-A160AE9E09E1}"/>
                    </a:ext>
                  </a:extLst>
                </p:cNvPr>
                <p:cNvGrpSpPr>
                  <a:grpSpLocks/>
                </p:cNvGrpSpPr>
                <p:nvPr/>
              </p:nvGrpSpPr>
              <p:grpSpPr bwMode="auto">
                <a:xfrm>
                  <a:off x="898" y="1115"/>
                  <a:ext cx="435" cy="87"/>
                  <a:chOff x="1565" y="1434"/>
                  <a:chExt cx="3625" cy="725"/>
                </a:xfrm>
              </p:grpSpPr>
              <p:sp>
                <p:nvSpPr>
                  <p:cNvPr id="34783" name="Rectangle 4063">
                    <a:extLst>
                      <a:ext uri="{FF2B5EF4-FFF2-40B4-BE49-F238E27FC236}">
                        <a16:creationId xmlns:a16="http://schemas.microsoft.com/office/drawing/2014/main" id="{6BDAF651-2D46-1421-70EA-5EE9A5BC04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84" name="Rectangle 4064">
                    <a:extLst>
                      <a:ext uri="{FF2B5EF4-FFF2-40B4-BE49-F238E27FC236}">
                        <a16:creationId xmlns:a16="http://schemas.microsoft.com/office/drawing/2014/main" id="{F864ADF0-4F3D-40E9-464B-1A048E3E551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85" name="Rectangle 4065">
                    <a:extLst>
                      <a:ext uri="{FF2B5EF4-FFF2-40B4-BE49-F238E27FC236}">
                        <a16:creationId xmlns:a16="http://schemas.microsoft.com/office/drawing/2014/main" id="{04CDC5A0-D31B-BC2B-4139-2AA6114821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86" name="Rectangle 4066">
                    <a:extLst>
                      <a:ext uri="{FF2B5EF4-FFF2-40B4-BE49-F238E27FC236}">
                        <a16:creationId xmlns:a16="http://schemas.microsoft.com/office/drawing/2014/main" id="{E5AB3822-3313-10DA-CEA8-5ACC12CE73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87" name="Rectangle 4067">
                    <a:extLst>
                      <a:ext uri="{FF2B5EF4-FFF2-40B4-BE49-F238E27FC236}">
                        <a16:creationId xmlns:a16="http://schemas.microsoft.com/office/drawing/2014/main" id="{38809770-DF5A-1633-628E-AB228FF608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88" name="Group 4068">
                  <a:extLst>
                    <a:ext uri="{FF2B5EF4-FFF2-40B4-BE49-F238E27FC236}">
                      <a16:creationId xmlns:a16="http://schemas.microsoft.com/office/drawing/2014/main" id="{515FDF7A-5CED-7FDA-3343-51526BE78FB2}"/>
                    </a:ext>
                  </a:extLst>
                </p:cNvPr>
                <p:cNvGrpSpPr>
                  <a:grpSpLocks/>
                </p:cNvGrpSpPr>
                <p:nvPr/>
              </p:nvGrpSpPr>
              <p:grpSpPr bwMode="auto">
                <a:xfrm>
                  <a:off x="1333" y="1115"/>
                  <a:ext cx="435" cy="87"/>
                  <a:chOff x="1565" y="1434"/>
                  <a:chExt cx="3625" cy="725"/>
                </a:xfrm>
              </p:grpSpPr>
              <p:sp>
                <p:nvSpPr>
                  <p:cNvPr id="34789" name="Rectangle 4069">
                    <a:extLst>
                      <a:ext uri="{FF2B5EF4-FFF2-40B4-BE49-F238E27FC236}">
                        <a16:creationId xmlns:a16="http://schemas.microsoft.com/office/drawing/2014/main" id="{8A9B3CB2-017A-2D6F-5054-842465E28A4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0" name="Rectangle 4070">
                    <a:extLst>
                      <a:ext uri="{FF2B5EF4-FFF2-40B4-BE49-F238E27FC236}">
                        <a16:creationId xmlns:a16="http://schemas.microsoft.com/office/drawing/2014/main" id="{E14CE0CD-C080-191C-D80B-A34D0395EB6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1" name="Rectangle 4071">
                    <a:extLst>
                      <a:ext uri="{FF2B5EF4-FFF2-40B4-BE49-F238E27FC236}">
                        <a16:creationId xmlns:a16="http://schemas.microsoft.com/office/drawing/2014/main" id="{52332EDB-2CA7-90A7-92E3-54D10324FD3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2" name="Rectangle 4072">
                    <a:extLst>
                      <a:ext uri="{FF2B5EF4-FFF2-40B4-BE49-F238E27FC236}">
                        <a16:creationId xmlns:a16="http://schemas.microsoft.com/office/drawing/2014/main" id="{AD4DB20E-0845-69C6-0E9C-5C5907B98E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3" name="Rectangle 4073">
                    <a:extLst>
                      <a:ext uri="{FF2B5EF4-FFF2-40B4-BE49-F238E27FC236}">
                        <a16:creationId xmlns:a16="http://schemas.microsoft.com/office/drawing/2014/main" id="{7F9D5EEF-FD2D-379E-434A-F833148943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794" name="Group 4074">
                  <a:extLst>
                    <a:ext uri="{FF2B5EF4-FFF2-40B4-BE49-F238E27FC236}">
                      <a16:creationId xmlns:a16="http://schemas.microsoft.com/office/drawing/2014/main" id="{6986DBBC-A3D5-8FED-BDE8-431AABE15B7A}"/>
                    </a:ext>
                  </a:extLst>
                </p:cNvPr>
                <p:cNvGrpSpPr>
                  <a:grpSpLocks/>
                </p:cNvGrpSpPr>
                <p:nvPr/>
              </p:nvGrpSpPr>
              <p:grpSpPr bwMode="auto">
                <a:xfrm>
                  <a:off x="898" y="1202"/>
                  <a:ext cx="435" cy="87"/>
                  <a:chOff x="1565" y="1434"/>
                  <a:chExt cx="3625" cy="725"/>
                </a:xfrm>
              </p:grpSpPr>
              <p:sp>
                <p:nvSpPr>
                  <p:cNvPr id="34795" name="Rectangle 4075">
                    <a:extLst>
                      <a:ext uri="{FF2B5EF4-FFF2-40B4-BE49-F238E27FC236}">
                        <a16:creationId xmlns:a16="http://schemas.microsoft.com/office/drawing/2014/main" id="{56656811-8FC0-1941-7368-8399C093E1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6" name="Rectangle 4076">
                    <a:extLst>
                      <a:ext uri="{FF2B5EF4-FFF2-40B4-BE49-F238E27FC236}">
                        <a16:creationId xmlns:a16="http://schemas.microsoft.com/office/drawing/2014/main" id="{E84DAED5-88F7-7D0A-0650-FDBB4054C6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7" name="Rectangle 4077">
                    <a:extLst>
                      <a:ext uri="{FF2B5EF4-FFF2-40B4-BE49-F238E27FC236}">
                        <a16:creationId xmlns:a16="http://schemas.microsoft.com/office/drawing/2014/main" id="{9A67382B-C7BF-0B4E-C347-EBA454B7B2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8" name="Rectangle 4078">
                    <a:extLst>
                      <a:ext uri="{FF2B5EF4-FFF2-40B4-BE49-F238E27FC236}">
                        <a16:creationId xmlns:a16="http://schemas.microsoft.com/office/drawing/2014/main" id="{1CC8FB87-059E-2EEB-5AFB-5B1A709321F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799" name="Rectangle 4079">
                    <a:extLst>
                      <a:ext uri="{FF2B5EF4-FFF2-40B4-BE49-F238E27FC236}">
                        <a16:creationId xmlns:a16="http://schemas.microsoft.com/office/drawing/2014/main" id="{A6E8915B-571E-2E6B-AE1A-5B8B6F787D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800" name="Group 4080">
                  <a:extLst>
                    <a:ext uri="{FF2B5EF4-FFF2-40B4-BE49-F238E27FC236}">
                      <a16:creationId xmlns:a16="http://schemas.microsoft.com/office/drawing/2014/main" id="{CCCBC096-DF39-C019-73AC-8303D2D0A174}"/>
                    </a:ext>
                  </a:extLst>
                </p:cNvPr>
                <p:cNvGrpSpPr>
                  <a:grpSpLocks/>
                </p:cNvGrpSpPr>
                <p:nvPr/>
              </p:nvGrpSpPr>
              <p:grpSpPr bwMode="auto">
                <a:xfrm>
                  <a:off x="1333" y="1202"/>
                  <a:ext cx="435" cy="87"/>
                  <a:chOff x="1565" y="1434"/>
                  <a:chExt cx="3625" cy="725"/>
                </a:xfrm>
              </p:grpSpPr>
              <p:sp>
                <p:nvSpPr>
                  <p:cNvPr id="34801" name="Rectangle 4081">
                    <a:extLst>
                      <a:ext uri="{FF2B5EF4-FFF2-40B4-BE49-F238E27FC236}">
                        <a16:creationId xmlns:a16="http://schemas.microsoft.com/office/drawing/2014/main" id="{2965DAB0-ACEE-74D8-E541-B7B191758E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02" name="Rectangle 4082">
                    <a:extLst>
                      <a:ext uri="{FF2B5EF4-FFF2-40B4-BE49-F238E27FC236}">
                        <a16:creationId xmlns:a16="http://schemas.microsoft.com/office/drawing/2014/main" id="{5222937E-F93D-FA95-47A0-A23AEA9FE8B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03" name="Rectangle 4083">
                    <a:extLst>
                      <a:ext uri="{FF2B5EF4-FFF2-40B4-BE49-F238E27FC236}">
                        <a16:creationId xmlns:a16="http://schemas.microsoft.com/office/drawing/2014/main" id="{48019221-B5CA-06B4-DDCE-09D37160AA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04" name="Rectangle 4084">
                    <a:extLst>
                      <a:ext uri="{FF2B5EF4-FFF2-40B4-BE49-F238E27FC236}">
                        <a16:creationId xmlns:a16="http://schemas.microsoft.com/office/drawing/2014/main" id="{9EA621B6-4F06-C681-5689-36D764BBDF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05" name="Rectangle 4085">
                    <a:extLst>
                      <a:ext uri="{FF2B5EF4-FFF2-40B4-BE49-F238E27FC236}">
                        <a16:creationId xmlns:a16="http://schemas.microsoft.com/office/drawing/2014/main" id="{F8EBDCC6-9673-D2AF-16A3-5A4AC74730D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806" name="Group 4086">
                  <a:extLst>
                    <a:ext uri="{FF2B5EF4-FFF2-40B4-BE49-F238E27FC236}">
                      <a16:creationId xmlns:a16="http://schemas.microsoft.com/office/drawing/2014/main" id="{A224CEC2-6D43-3E55-6333-197C5803131D}"/>
                    </a:ext>
                  </a:extLst>
                </p:cNvPr>
                <p:cNvGrpSpPr>
                  <a:grpSpLocks/>
                </p:cNvGrpSpPr>
                <p:nvPr/>
              </p:nvGrpSpPr>
              <p:grpSpPr bwMode="auto">
                <a:xfrm>
                  <a:off x="898" y="1289"/>
                  <a:ext cx="435" cy="87"/>
                  <a:chOff x="1565" y="1434"/>
                  <a:chExt cx="3625" cy="725"/>
                </a:xfrm>
              </p:grpSpPr>
              <p:sp>
                <p:nvSpPr>
                  <p:cNvPr id="34807" name="Rectangle 4087">
                    <a:extLst>
                      <a:ext uri="{FF2B5EF4-FFF2-40B4-BE49-F238E27FC236}">
                        <a16:creationId xmlns:a16="http://schemas.microsoft.com/office/drawing/2014/main" id="{D335271A-5796-8973-A86F-D8F659EFEC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08" name="Rectangle 4088">
                    <a:extLst>
                      <a:ext uri="{FF2B5EF4-FFF2-40B4-BE49-F238E27FC236}">
                        <a16:creationId xmlns:a16="http://schemas.microsoft.com/office/drawing/2014/main" id="{AC42F1CC-113E-6C4A-5AEE-3293A4259C9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09" name="Rectangle 4089">
                    <a:extLst>
                      <a:ext uri="{FF2B5EF4-FFF2-40B4-BE49-F238E27FC236}">
                        <a16:creationId xmlns:a16="http://schemas.microsoft.com/office/drawing/2014/main" id="{E4E23F3F-A645-36E9-26C0-CF341BEFE0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10" name="Rectangle 4090">
                    <a:extLst>
                      <a:ext uri="{FF2B5EF4-FFF2-40B4-BE49-F238E27FC236}">
                        <a16:creationId xmlns:a16="http://schemas.microsoft.com/office/drawing/2014/main" id="{BC5EE6B2-86F0-E1BE-0E5C-EF15422033C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11" name="Rectangle 4091">
                    <a:extLst>
                      <a:ext uri="{FF2B5EF4-FFF2-40B4-BE49-F238E27FC236}">
                        <a16:creationId xmlns:a16="http://schemas.microsoft.com/office/drawing/2014/main" id="{245F82F4-A3C3-7B0B-C3CC-59228AE9D4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4812" name="Group 4092">
                  <a:extLst>
                    <a:ext uri="{FF2B5EF4-FFF2-40B4-BE49-F238E27FC236}">
                      <a16:creationId xmlns:a16="http://schemas.microsoft.com/office/drawing/2014/main" id="{4165A154-FA03-BDA9-8D0E-6076687E2BF6}"/>
                    </a:ext>
                  </a:extLst>
                </p:cNvPr>
                <p:cNvGrpSpPr>
                  <a:grpSpLocks/>
                </p:cNvGrpSpPr>
                <p:nvPr/>
              </p:nvGrpSpPr>
              <p:grpSpPr bwMode="auto">
                <a:xfrm>
                  <a:off x="1333" y="1289"/>
                  <a:ext cx="435" cy="87"/>
                  <a:chOff x="1565" y="1434"/>
                  <a:chExt cx="3625" cy="725"/>
                </a:xfrm>
              </p:grpSpPr>
              <p:sp>
                <p:nvSpPr>
                  <p:cNvPr id="34813" name="Rectangle 4093">
                    <a:extLst>
                      <a:ext uri="{FF2B5EF4-FFF2-40B4-BE49-F238E27FC236}">
                        <a16:creationId xmlns:a16="http://schemas.microsoft.com/office/drawing/2014/main" id="{23BBB56F-751B-7F64-9DE9-6870E0E1380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14" name="Rectangle 4094">
                    <a:extLst>
                      <a:ext uri="{FF2B5EF4-FFF2-40B4-BE49-F238E27FC236}">
                        <a16:creationId xmlns:a16="http://schemas.microsoft.com/office/drawing/2014/main" id="{14D00D18-84E7-D531-8FC1-5837602BD9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4815" name="Rectangle 4095">
                    <a:extLst>
                      <a:ext uri="{FF2B5EF4-FFF2-40B4-BE49-F238E27FC236}">
                        <a16:creationId xmlns:a16="http://schemas.microsoft.com/office/drawing/2014/main" id="{47EE55A9-B97A-E04D-6D76-C5128B35CD7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08" name="Rectangle 4096">
                    <a:extLst>
                      <a:ext uri="{FF2B5EF4-FFF2-40B4-BE49-F238E27FC236}">
                        <a16:creationId xmlns:a16="http://schemas.microsoft.com/office/drawing/2014/main" id="{6A70EF9C-8B78-1C51-543A-6721B0735A1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09" name="Rectangle 4097">
                    <a:extLst>
                      <a:ext uri="{FF2B5EF4-FFF2-40B4-BE49-F238E27FC236}">
                        <a16:creationId xmlns:a16="http://schemas.microsoft.com/office/drawing/2014/main" id="{738AAD11-3329-AC38-558C-7D36B59661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10" name="Group 4098">
                  <a:extLst>
                    <a:ext uri="{FF2B5EF4-FFF2-40B4-BE49-F238E27FC236}">
                      <a16:creationId xmlns:a16="http://schemas.microsoft.com/office/drawing/2014/main" id="{8F89DBF8-49C4-4B17-7C73-931BD3189D04}"/>
                    </a:ext>
                  </a:extLst>
                </p:cNvPr>
                <p:cNvGrpSpPr>
                  <a:grpSpLocks/>
                </p:cNvGrpSpPr>
                <p:nvPr/>
              </p:nvGrpSpPr>
              <p:grpSpPr bwMode="auto">
                <a:xfrm>
                  <a:off x="898" y="1376"/>
                  <a:ext cx="435" cy="87"/>
                  <a:chOff x="1565" y="1434"/>
                  <a:chExt cx="3625" cy="725"/>
                </a:xfrm>
              </p:grpSpPr>
              <p:sp>
                <p:nvSpPr>
                  <p:cNvPr id="43011" name="Rectangle 4099">
                    <a:extLst>
                      <a:ext uri="{FF2B5EF4-FFF2-40B4-BE49-F238E27FC236}">
                        <a16:creationId xmlns:a16="http://schemas.microsoft.com/office/drawing/2014/main" id="{5CA32499-D66D-494C-D58C-F2E2094116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2" name="Rectangle 4100">
                    <a:extLst>
                      <a:ext uri="{FF2B5EF4-FFF2-40B4-BE49-F238E27FC236}">
                        <a16:creationId xmlns:a16="http://schemas.microsoft.com/office/drawing/2014/main" id="{8CBCFA2A-EFEB-4D46-EF57-03C43B4D83A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3" name="Rectangle 4101">
                    <a:extLst>
                      <a:ext uri="{FF2B5EF4-FFF2-40B4-BE49-F238E27FC236}">
                        <a16:creationId xmlns:a16="http://schemas.microsoft.com/office/drawing/2014/main" id="{F44D96E1-CA54-9953-FB3C-1E632C4ACE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4" name="Rectangle 4102">
                    <a:extLst>
                      <a:ext uri="{FF2B5EF4-FFF2-40B4-BE49-F238E27FC236}">
                        <a16:creationId xmlns:a16="http://schemas.microsoft.com/office/drawing/2014/main" id="{C6B55EBB-8782-AA28-AC12-AF4ECE39A5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5" name="Rectangle 4103">
                    <a:extLst>
                      <a:ext uri="{FF2B5EF4-FFF2-40B4-BE49-F238E27FC236}">
                        <a16:creationId xmlns:a16="http://schemas.microsoft.com/office/drawing/2014/main" id="{1DEA8EB8-E33C-BA4C-E48A-DBDC251232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16" name="Group 4104">
                  <a:extLst>
                    <a:ext uri="{FF2B5EF4-FFF2-40B4-BE49-F238E27FC236}">
                      <a16:creationId xmlns:a16="http://schemas.microsoft.com/office/drawing/2014/main" id="{F7910580-14D9-DA93-BCE3-699AC2FF1827}"/>
                    </a:ext>
                  </a:extLst>
                </p:cNvPr>
                <p:cNvGrpSpPr>
                  <a:grpSpLocks/>
                </p:cNvGrpSpPr>
                <p:nvPr/>
              </p:nvGrpSpPr>
              <p:grpSpPr bwMode="auto">
                <a:xfrm>
                  <a:off x="1333" y="1376"/>
                  <a:ext cx="435" cy="87"/>
                  <a:chOff x="1565" y="1434"/>
                  <a:chExt cx="3625" cy="725"/>
                </a:xfrm>
              </p:grpSpPr>
              <p:sp>
                <p:nvSpPr>
                  <p:cNvPr id="43017" name="Rectangle 4105">
                    <a:extLst>
                      <a:ext uri="{FF2B5EF4-FFF2-40B4-BE49-F238E27FC236}">
                        <a16:creationId xmlns:a16="http://schemas.microsoft.com/office/drawing/2014/main" id="{DFBAB980-02F6-B526-2670-4ADE41A3F1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8" name="Rectangle 4106">
                    <a:extLst>
                      <a:ext uri="{FF2B5EF4-FFF2-40B4-BE49-F238E27FC236}">
                        <a16:creationId xmlns:a16="http://schemas.microsoft.com/office/drawing/2014/main" id="{3F6BB6D4-27BA-8F11-B122-9281DDC9D98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9" name="Rectangle 4107">
                    <a:extLst>
                      <a:ext uri="{FF2B5EF4-FFF2-40B4-BE49-F238E27FC236}">
                        <a16:creationId xmlns:a16="http://schemas.microsoft.com/office/drawing/2014/main" id="{17B1129C-CE2E-3CE1-133E-85FD07BE10B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0" name="Rectangle 4108">
                    <a:extLst>
                      <a:ext uri="{FF2B5EF4-FFF2-40B4-BE49-F238E27FC236}">
                        <a16:creationId xmlns:a16="http://schemas.microsoft.com/office/drawing/2014/main" id="{7FFA431B-11D1-B715-0648-41D3DF9A479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1" name="Rectangle 4109">
                    <a:extLst>
                      <a:ext uri="{FF2B5EF4-FFF2-40B4-BE49-F238E27FC236}">
                        <a16:creationId xmlns:a16="http://schemas.microsoft.com/office/drawing/2014/main" id="{F854F7ED-7DBE-A51E-0A15-BAF3A5C794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022" name="Rectangle 4110">
                <a:extLst>
                  <a:ext uri="{FF2B5EF4-FFF2-40B4-BE49-F238E27FC236}">
                    <a16:creationId xmlns:a16="http://schemas.microsoft.com/office/drawing/2014/main" id="{8F3FA702-FE92-EC8A-453F-5CA23B8DB735}"/>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23" name="Group 4111">
              <a:extLst>
                <a:ext uri="{FF2B5EF4-FFF2-40B4-BE49-F238E27FC236}">
                  <a16:creationId xmlns:a16="http://schemas.microsoft.com/office/drawing/2014/main" id="{903D4323-71E2-B7F6-CC51-91E4BBFB16C0}"/>
                </a:ext>
              </a:extLst>
            </p:cNvPr>
            <p:cNvGrpSpPr>
              <a:grpSpLocks/>
            </p:cNvGrpSpPr>
            <p:nvPr/>
          </p:nvGrpSpPr>
          <p:grpSpPr bwMode="auto">
            <a:xfrm>
              <a:off x="2910" y="1157"/>
              <a:ext cx="681" cy="682"/>
              <a:chOff x="898" y="593"/>
              <a:chExt cx="870" cy="870"/>
            </a:xfrm>
          </p:grpSpPr>
          <p:grpSp>
            <p:nvGrpSpPr>
              <p:cNvPr id="43024" name="Group 4112">
                <a:extLst>
                  <a:ext uri="{FF2B5EF4-FFF2-40B4-BE49-F238E27FC236}">
                    <a16:creationId xmlns:a16="http://schemas.microsoft.com/office/drawing/2014/main" id="{6DC9F6CD-AE17-0BC7-F24F-60C6C8CA6C07}"/>
                  </a:ext>
                </a:extLst>
              </p:cNvPr>
              <p:cNvGrpSpPr>
                <a:grpSpLocks/>
              </p:cNvGrpSpPr>
              <p:nvPr/>
            </p:nvGrpSpPr>
            <p:grpSpPr bwMode="auto">
              <a:xfrm>
                <a:off x="898" y="593"/>
                <a:ext cx="870" cy="870"/>
                <a:chOff x="898" y="593"/>
                <a:chExt cx="870" cy="870"/>
              </a:xfrm>
            </p:grpSpPr>
            <p:grpSp>
              <p:nvGrpSpPr>
                <p:cNvPr id="43025" name="Group 4113">
                  <a:extLst>
                    <a:ext uri="{FF2B5EF4-FFF2-40B4-BE49-F238E27FC236}">
                      <a16:creationId xmlns:a16="http://schemas.microsoft.com/office/drawing/2014/main" id="{BBDB2520-F02E-459D-CB59-D7ECE7C19221}"/>
                    </a:ext>
                  </a:extLst>
                </p:cNvPr>
                <p:cNvGrpSpPr>
                  <a:grpSpLocks/>
                </p:cNvGrpSpPr>
                <p:nvPr/>
              </p:nvGrpSpPr>
              <p:grpSpPr bwMode="auto">
                <a:xfrm>
                  <a:off x="898" y="593"/>
                  <a:ext cx="435" cy="87"/>
                  <a:chOff x="1565" y="1434"/>
                  <a:chExt cx="3625" cy="725"/>
                </a:xfrm>
              </p:grpSpPr>
              <p:sp>
                <p:nvSpPr>
                  <p:cNvPr id="43026" name="Rectangle 4114">
                    <a:extLst>
                      <a:ext uri="{FF2B5EF4-FFF2-40B4-BE49-F238E27FC236}">
                        <a16:creationId xmlns:a16="http://schemas.microsoft.com/office/drawing/2014/main" id="{4793A37B-771F-2499-68BE-C795AC4D25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7" name="Rectangle 4115">
                    <a:extLst>
                      <a:ext uri="{FF2B5EF4-FFF2-40B4-BE49-F238E27FC236}">
                        <a16:creationId xmlns:a16="http://schemas.microsoft.com/office/drawing/2014/main" id="{F35DAAC9-2BC7-BAFC-4D5E-E07C789DE37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8" name="Rectangle 4116">
                    <a:extLst>
                      <a:ext uri="{FF2B5EF4-FFF2-40B4-BE49-F238E27FC236}">
                        <a16:creationId xmlns:a16="http://schemas.microsoft.com/office/drawing/2014/main" id="{2EB3286C-84D5-2CD0-1C9E-D4A8B78859F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9" name="Rectangle 4117">
                    <a:extLst>
                      <a:ext uri="{FF2B5EF4-FFF2-40B4-BE49-F238E27FC236}">
                        <a16:creationId xmlns:a16="http://schemas.microsoft.com/office/drawing/2014/main" id="{AFE0035A-F262-4141-79E3-3BF51AE2ED3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30" name="Rectangle 4118">
                    <a:extLst>
                      <a:ext uri="{FF2B5EF4-FFF2-40B4-BE49-F238E27FC236}">
                        <a16:creationId xmlns:a16="http://schemas.microsoft.com/office/drawing/2014/main" id="{47F5D566-9228-5EE3-66D5-4196A94EA1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31" name="Group 4119">
                  <a:extLst>
                    <a:ext uri="{FF2B5EF4-FFF2-40B4-BE49-F238E27FC236}">
                      <a16:creationId xmlns:a16="http://schemas.microsoft.com/office/drawing/2014/main" id="{DDF4470F-D1F7-7080-2A41-809BA92FC528}"/>
                    </a:ext>
                  </a:extLst>
                </p:cNvPr>
                <p:cNvGrpSpPr>
                  <a:grpSpLocks/>
                </p:cNvGrpSpPr>
                <p:nvPr/>
              </p:nvGrpSpPr>
              <p:grpSpPr bwMode="auto">
                <a:xfrm>
                  <a:off x="1333" y="593"/>
                  <a:ext cx="435" cy="87"/>
                  <a:chOff x="1565" y="1434"/>
                  <a:chExt cx="3625" cy="725"/>
                </a:xfrm>
              </p:grpSpPr>
              <p:sp>
                <p:nvSpPr>
                  <p:cNvPr id="43032" name="Rectangle 4120">
                    <a:extLst>
                      <a:ext uri="{FF2B5EF4-FFF2-40B4-BE49-F238E27FC236}">
                        <a16:creationId xmlns:a16="http://schemas.microsoft.com/office/drawing/2014/main" id="{133C28E1-DE61-DBDE-DF71-14A4BAB137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33" name="Rectangle 4121">
                    <a:extLst>
                      <a:ext uri="{FF2B5EF4-FFF2-40B4-BE49-F238E27FC236}">
                        <a16:creationId xmlns:a16="http://schemas.microsoft.com/office/drawing/2014/main" id="{92FFDF5D-A2DC-9631-6C86-250604C526B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34" name="Rectangle 4122">
                    <a:extLst>
                      <a:ext uri="{FF2B5EF4-FFF2-40B4-BE49-F238E27FC236}">
                        <a16:creationId xmlns:a16="http://schemas.microsoft.com/office/drawing/2014/main" id="{4ADA5B28-774B-8996-ED75-74BE6967646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35" name="Rectangle 4123">
                    <a:extLst>
                      <a:ext uri="{FF2B5EF4-FFF2-40B4-BE49-F238E27FC236}">
                        <a16:creationId xmlns:a16="http://schemas.microsoft.com/office/drawing/2014/main" id="{8ECBAB8F-DEF5-3501-4FB7-D44DA1A335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36" name="Rectangle 4124">
                    <a:extLst>
                      <a:ext uri="{FF2B5EF4-FFF2-40B4-BE49-F238E27FC236}">
                        <a16:creationId xmlns:a16="http://schemas.microsoft.com/office/drawing/2014/main" id="{9E410810-2A8E-0F51-2858-CA0BEC14A5C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37" name="Group 4125">
                  <a:extLst>
                    <a:ext uri="{FF2B5EF4-FFF2-40B4-BE49-F238E27FC236}">
                      <a16:creationId xmlns:a16="http://schemas.microsoft.com/office/drawing/2014/main" id="{9DD973D0-9AC6-81C8-6B44-E1828BBB5DE4}"/>
                    </a:ext>
                  </a:extLst>
                </p:cNvPr>
                <p:cNvGrpSpPr>
                  <a:grpSpLocks/>
                </p:cNvGrpSpPr>
                <p:nvPr/>
              </p:nvGrpSpPr>
              <p:grpSpPr bwMode="auto">
                <a:xfrm>
                  <a:off x="898" y="680"/>
                  <a:ext cx="435" cy="87"/>
                  <a:chOff x="1565" y="1434"/>
                  <a:chExt cx="3625" cy="725"/>
                </a:xfrm>
              </p:grpSpPr>
              <p:sp>
                <p:nvSpPr>
                  <p:cNvPr id="43038" name="Rectangle 4126">
                    <a:extLst>
                      <a:ext uri="{FF2B5EF4-FFF2-40B4-BE49-F238E27FC236}">
                        <a16:creationId xmlns:a16="http://schemas.microsoft.com/office/drawing/2014/main" id="{54946EB1-C695-4C45-344E-990EF160CF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39" name="Rectangle 4127">
                    <a:extLst>
                      <a:ext uri="{FF2B5EF4-FFF2-40B4-BE49-F238E27FC236}">
                        <a16:creationId xmlns:a16="http://schemas.microsoft.com/office/drawing/2014/main" id="{78B9F9D9-6301-A4EF-517D-C8A31825F21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40" name="Rectangle 4128">
                    <a:extLst>
                      <a:ext uri="{FF2B5EF4-FFF2-40B4-BE49-F238E27FC236}">
                        <a16:creationId xmlns:a16="http://schemas.microsoft.com/office/drawing/2014/main" id="{A5C9FCF6-80D9-1ED2-CD0B-FFF0C6C7F3A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41" name="Rectangle 4129">
                    <a:extLst>
                      <a:ext uri="{FF2B5EF4-FFF2-40B4-BE49-F238E27FC236}">
                        <a16:creationId xmlns:a16="http://schemas.microsoft.com/office/drawing/2014/main" id="{131412FB-BEF9-D9A1-CE12-26C49B4B90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42" name="Rectangle 4130">
                    <a:extLst>
                      <a:ext uri="{FF2B5EF4-FFF2-40B4-BE49-F238E27FC236}">
                        <a16:creationId xmlns:a16="http://schemas.microsoft.com/office/drawing/2014/main" id="{4C002C09-1458-03C5-533A-38D5147A06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43" name="Group 4131">
                  <a:extLst>
                    <a:ext uri="{FF2B5EF4-FFF2-40B4-BE49-F238E27FC236}">
                      <a16:creationId xmlns:a16="http://schemas.microsoft.com/office/drawing/2014/main" id="{88B61053-458B-43D6-EF71-D46608C45712}"/>
                    </a:ext>
                  </a:extLst>
                </p:cNvPr>
                <p:cNvGrpSpPr>
                  <a:grpSpLocks/>
                </p:cNvGrpSpPr>
                <p:nvPr/>
              </p:nvGrpSpPr>
              <p:grpSpPr bwMode="auto">
                <a:xfrm>
                  <a:off x="1333" y="680"/>
                  <a:ext cx="435" cy="87"/>
                  <a:chOff x="1565" y="1434"/>
                  <a:chExt cx="3625" cy="725"/>
                </a:xfrm>
              </p:grpSpPr>
              <p:sp>
                <p:nvSpPr>
                  <p:cNvPr id="43044" name="Rectangle 4132">
                    <a:extLst>
                      <a:ext uri="{FF2B5EF4-FFF2-40B4-BE49-F238E27FC236}">
                        <a16:creationId xmlns:a16="http://schemas.microsoft.com/office/drawing/2014/main" id="{8DF3BF9E-087C-78D0-2C09-6CE54FDC2F1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45" name="Rectangle 4133">
                    <a:extLst>
                      <a:ext uri="{FF2B5EF4-FFF2-40B4-BE49-F238E27FC236}">
                        <a16:creationId xmlns:a16="http://schemas.microsoft.com/office/drawing/2014/main" id="{E7FA8D3B-E336-E5A7-63F9-1C791D6710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46" name="Rectangle 4134">
                    <a:extLst>
                      <a:ext uri="{FF2B5EF4-FFF2-40B4-BE49-F238E27FC236}">
                        <a16:creationId xmlns:a16="http://schemas.microsoft.com/office/drawing/2014/main" id="{FB20324A-A4FF-A198-E400-F5F2804E28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47" name="Rectangle 4135">
                    <a:extLst>
                      <a:ext uri="{FF2B5EF4-FFF2-40B4-BE49-F238E27FC236}">
                        <a16:creationId xmlns:a16="http://schemas.microsoft.com/office/drawing/2014/main" id="{A4706E13-DDF3-6C01-7A7F-CE25982D60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48" name="Rectangle 4136">
                    <a:extLst>
                      <a:ext uri="{FF2B5EF4-FFF2-40B4-BE49-F238E27FC236}">
                        <a16:creationId xmlns:a16="http://schemas.microsoft.com/office/drawing/2014/main" id="{EE92F75A-5183-DCB6-0BFA-23D4CD072F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49" name="Group 4137">
                  <a:extLst>
                    <a:ext uri="{FF2B5EF4-FFF2-40B4-BE49-F238E27FC236}">
                      <a16:creationId xmlns:a16="http://schemas.microsoft.com/office/drawing/2014/main" id="{00E490CE-5958-2099-21C8-BD32FFBAFBA4}"/>
                    </a:ext>
                  </a:extLst>
                </p:cNvPr>
                <p:cNvGrpSpPr>
                  <a:grpSpLocks/>
                </p:cNvGrpSpPr>
                <p:nvPr/>
              </p:nvGrpSpPr>
              <p:grpSpPr bwMode="auto">
                <a:xfrm>
                  <a:off x="898" y="767"/>
                  <a:ext cx="435" cy="87"/>
                  <a:chOff x="1565" y="1434"/>
                  <a:chExt cx="3625" cy="725"/>
                </a:xfrm>
              </p:grpSpPr>
              <p:sp>
                <p:nvSpPr>
                  <p:cNvPr id="43050" name="Rectangle 4138">
                    <a:extLst>
                      <a:ext uri="{FF2B5EF4-FFF2-40B4-BE49-F238E27FC236}">
                        <a16:creationId xmlns:a16="http://schemas.microsoft.com/office/drawing/2014/main" id="{72E06319-1B9F-BCE4-A32F-73843216968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51" name="Rectangle 4139">
                    <a:extLst>
                      <a:ext uri="{FF2B5EF4-FFF2-40B4-BE49-F238E27FC236}">
                        <a16:creationId xmlns:a16="http://schemas.microsoft.com/office/drawing/2014/main" id="{BCDA85BB-BDA4-F184-C3A2-1EE69E73BE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52" name="Rectangle 4140">
                    <a:extLst>
                      <a:ext uri="{FF2B5EF4-FFF2-40B4-BE49-F238E27FC236}">
                        <a16:creationId xmlns:a16="http://schemas.microsoft.com/office/drawing/2014/main" id="{94F70AB8-3235-9286-16D5-27AE6B70599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53" name="Rectangle 4141">
                    <a:extLst>
                      <a:ext uri="{FF2B5EF4-FFF2-40B4-BE49-F238E27FC236}">
                        <a16:creationId xmlns:a16="http://schemas.microsoft.com/office/drawing/2014/main" id="{2BC1A24A-C8B1-3A86-4A75-56CC0D7568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54" name="Rectangle 4142">
                    <a:extLst>
                      <a:ext uri="{FF2B5EF4-FFF2-40B4-BE49-F238E27FC236}">
                        <a16:creationId xmlns:a16="http://schemas.microsoft.com/office/drawing/2014/main" id="{E7BB059C-E55C-5F8F-1DF8-0E87F56E8A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55" name="Group 4143">
                  <a:extLst>
                    <a:ext uri="{FF2B5EF4-FFF2-40B4-BE49-F238E27FC236}">
                      <a16:creationId xmlns:a16="http://schemas.microsoft.com/office/drawing/2014/main" id="{63F7C2A0-D6DF-F910-73E1-A445B939C52A}"/>
                    </a:ext>
                  </a:extLst>
                </p:cNvPr>
                <p:cNvGrpSpPr>
                  <a:grpSpLocks/>
                </p:cNvGrpSpPr>
                <p:nvPr/>
              </p:nvGrpSpPr>
              <p:grpSpPr bwMode="auto">
                <a:xfrm>
                  <a:off x="1333" y="767"/>
                  <a:ext cx="435" cy="87"/>
                  <a:chOff x="1565" y="1434"/>
                  <a:chExt cx="3625" cy="725"/>
                </a:xfrm>
              </p:grpSpPr>
              <p:sp>
                <p:nvSpPr>
                  <p:cNvPr id="43056" name="Rectangle 4144">
                    <a:extLst>
                      <a:ext uri="{FF2B5EF4-FFF2-40B4-BE49-F238E27FC236}">
                        <a16:creationId xmlns:a16="http://schemas.microsoft.com/office/drawing/2014/main" id="{04A177DF-AAF7-94D8-0CD0-063B049F4F4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57" name="Rectangle 4145">
                    <a:extLst>
                      <a:ext uri="{FF2B5EF4-FFF2-40B4-BE49-F238E27FC236}">
                        <a16:creationId xmlns:a16="http://schemas.microsoft.com/office/drawing/2014/main" id="{2411288A-7339-9E9C-9316-3592218FC6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58" name="Rectangle 4146">
                    <a:extLst>
                      <a:ext uri="{FF2B5EF4-FFF2-40B4-BE49-F238E27FC236}">
                        <a16:creationId xmlns:a16="http://schemas.microsoft.com/office/drawing/2014/main" id="{24EB841E-2475-36D5-D06D-87F91580F0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59" name="Rectangle 4147">
                    <a:extLst>
                      <a:ext uri="{FF2B5EF4-FFF2-40B4-BE49-F238E27FC236}">
                        <a16:creationId xmlns:a16="http://schemas.microsoft.com/office/drawing/2014/main" id="{31BBF940-5CC8-1E17-9C09-054B4FC32E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60" name="Rectangle 4148">
                    <a:extLst>
                      <a:ext uri="{FF2B5EF4-FFF2-40B4-BE49-F238E27FC236}">
                        <a16:creationId xmlns:a16="http://schemas.microsoft.com/office/drawing/2014/main" id="{497372D6-5031-1ADD-B4DE-D81B7C922CA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61" name="Group 4149">
                  <a:extLst>
                    <a:ext uri="{FF2B5EF4-FFF2-40B4-BE49-F238E27FC236}">
                      <a16:creationId xmlns:a16="http://schemas.microsoft.com/office/drawing/2014/main" id="{179B3F32-B6D6-A303-08BE-1FCDC9CEB412}"/>
                    </a:ext>
                  </a:extLst>
                </p:cNvPr>
                <p:cNvGrpSpPr>
                  <a:grpSpLocks/>
                </p:cNvGrpSpPr>
                <p:nvPr/>
              </p:nvGrpSpPr>
              <p:grpSpPr bwMode="auto">
                <a:xfrm>
                  <a:off x="898" y="854"/>
                  <a:ext cx="435" cy="87"/>
                  <a:chOff x="1565" y="1434"/>
                  <a:chExt cx="3625" cy="725"/>
                </a:xfrm>
              </p:grpSpPr>
              <p:sp>
                <p:nvSpPr>
                  <p:cNvPr id="43062" name="Rectangle 4150">
                    <a:extLst>
                      <a:ext uri="{FF2B5EF4-FFF2-40B4-BE49-F238E27FC236}">
                        <a16:creationId xmlns:a16="http://schemas.microsoft.com/office/drawing/2014/main" id="{79EA4E29-1816-66C2-8F64-FB4A11C9BC3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63" name="Rectangle 4151">
                    <a:extLst>
                      <a:ext uri="{FF2B5EF4-FFF2-40B4-BE49-F238E27FC236}">
                        <a16:creationId xmlns:a16="http://schemas.microsoft.com/office/drawing/2014/main" id="{C6EA7513-992C-06F9-E592-8EDC282C70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64" name="Rectangle 4152">
                    <a:extLst>
                      <a:ext uri="{FF2B5EF4-FFF2-40B4-BE49-F238E27FC236}">
                        <a16:creationId xmlns:a16="http://schemas.microsoft.com/office/drawing/2014/main" id="{388EC7A6-6EB1-1846-2859-22548C17DD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65" name="Rectangle 4153">
                    <a:extLst>
                      <a:ext uri="{FF2B5EF4-FFF2-40B4-BE49-F238E27FC236}">
                        <a16:creationId xmlns:a16="http://schemas.microsoft.com/office/drawing/2014/main" id="{6E75A43F-40D3-4672-DBEB-91F608CEFE7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66" name="Rectangle 4154">
                    <a:extLst>
                      <a:ext uri="{FF2B5EF4-FFF2-40B4-BE49-F238E27FC236}">
                        <a16:creationId xmlns:a16="http://schemas.microsoft.com/office/drawing/2014/main" id="{D1339575-F32C-7FA9-3B79-55644E14E7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67" name="Group 4155">
                  <a:extLst>
                    <a:ext uri="{FF2B5EF4-FFF2-40B4-BE49-F238E27FC236}">
                      <a16:creationId xmlns:a16="http://schemas.microsoft.com/office/drawing/2014/main" id="{8887C81F-9BEA-E482-E55C-943DC30CFABF}"/>
                    </a:ext>
                  </a:extLst>
                </p:cNvPr>
                <p:cNvGrpSpPr>
                  <a:grpSpLocks/>
                </p:cNvGrpSpPr>
                <p:nvPr/>
              </p:nvGrpSpPr>
              <p:grpSpPr bwMode="auto">
                <a:xfrm>
                  <a:off x="1333" y="854"/>
                  <a:ext cx="435" cy="87"/>
                  <a:chOff x="1565" y="1434"/>
                  <a:chExt cx="3625" cy="725"/>
                </a:xfrm>
              </p:grpSpPr>
              <p:sp>
                <p:nvSpPr>
                  <p:cNvPr id="43068" name="Rectangle 4156">
                    <a:extLst>
                      <a:ext uri="{FF2B5EF4-FFF2-40B4-BE49-F238E27FC236}">
                        <a16:creationId xmlns:a16="http://schemas.microsoft.com/office/drawing/2014/main" id="{2A46779D-FB1C-DA1C-06C8-5F6011B2F0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69" name="Rectangle 4157">
                    <a:extLst>
                      <a:ext uri="{FF2B5EF4-FFF2-40B4-BE49-F238E27FC236}">
                        <a16:creationId xmlns:a16="http://schemas.microsoft.com/office/drawing/2014/main" id="{D71206CD-53D4-8582-A33E-B071F24E4A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70" name="Rectangle 4158">
                    <a:extLst>
                      <a:ext uri="{FF2B5EF4-FFF2-40B4-BE49-F238E27FC236}">
                        <a16:creationId xmlns:a16="http://schemas.microsoft.com/office/drawing/2014/main" id="{CBCDCB07-2753-1C2D-ED9A-20DA39E5705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71" name="Rectangle 4159">
                    <a:extLst>
                      <a:ext uri="{FF2B5EF4-FFF2-40B4-BE49-F238E27FC236}">
                        <a16:creationId xmlns:a16="http://schemas.microsoft.com/office/drawing/2014/main" id="{CD2E42C3-3081-B0DE-E71A-334AA73F9F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72" name="Rectangle 4160">
                    <a:extLst>
                      <a:ext uri="{FF2B5EF4-FFF2-40B4-BE49-F238E27FC236}">
                        <a16:creationId xmlns:a16="http://schemas.microsoft.com/office/drawing/2014/main" id="{DF38E059-1DC9-8C1D-E0BC-83AFE01CBD8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73" name="Group 4161">
                  <a:extLst>
                    <a:ext uri="{FF2B5EF4-FFF2-40B4-BE49-F238E27FC236}">
                      <a16:creationId xmlns:a16="http://schemas.microsoft.com/office/drawing/2014/main" id="{EE0D197E-734D-95BD-C809-E75B3F112F89}"/>
                    </a:ext>
                  </a:extLst>
                </p:cNvPr>
                <p:cNvGrpSpPr>
                  <a:grpSpLocks/>
                </p:cNvGrpSpPr>
                <p:nvPr/>
              </p:nvGrpSpPr>
              <p:grpSpPr bwMode="auto">
                <a:xfrm>
                  <a:off x="898" y="941"/>
                  <a:ext cx="435" cy="87"/>
                  <a:chOff x="1565" y="1434"/>
                  <a:chExt cx="3625" cy="725"/>
                </a:xfrm>
              </p:grpSpPr>
              <p:sp>
                <p:nvSpPr>
                  <p:cNvPr id="43074" name="Rectangle 4162">
                    <a:extLst>
                      <a:ext uri="{FF2B5EF4-FFF2-40B4-BE49-F238E27FC236}">
                        <a16:creationId xmlns:a16="http://schemas.microsoft.com/office/drawing/2014/main" id="{1B67B311-2D5C-1C6C-5DFC-042A832C74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75" name="Rectangle 4163">
                    <a:extLst>
                      <a:ext uri="{FF2B5EF4-FFF2-40B4-BE49-F238E27FC236}">
                        <a16:creationId xmlns:a16="http://schemas.microsoft.com/office/drawing/2014/main" id="{AA214D5A-C15A-B738-2A36-943A2334C5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76" name="Rectangle 4164">
                    <a:extLst>
                      <a:ext uri="{FF2B5EF4-FFF2-40B4-BE49-F238E27FC236}">
                        <a16:creationId xmlns:a16="http://schemas.microsoft.com/office/drawing/2014/main" id="{BFCEA5EF-8B7F-DFFA-5E8D-4B74F854949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77" name="Rectangle 4165">
                    <a:extLst>
                      <a:ext uri="{FF2B5EF4-FFF2-40B4-BE49-F238E27FC236}">
                        <a16:creationId xmlns:a16="http://schemas.microsoft.com/office/drawing/2014/main" id="{466659B1-0A26-68BA-72FB-33239D0FFA0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78" name="Rectangle 4166">
                    <a:extLst>
                      <a:ext uri="{FF2B5EF4-FFF2-40B4-BE49-F238E27FC236}">
                        <a16:creationId xmlns:a16="http://schemas.microsoft.com/office/drawing/2014/main" id="{79311673-8A36-7547-2A4E-FDCEE3E7709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79" name="Group 4167">
                  <a:extLst>
                    <a:ext uri="{FF2B5EF4-FFF2-40B4-BE49-F238E27FC236}">
                      <a16:creationId xmlns:a16="http://schemas.microsoft.com/office/drawing/2014/main" id="{2D82C0F9-0603-8D75-AA74-1B80183316E2}"/>
                    </a:ext>
                  </a:extLst>
                </p:cNvPr>
                <p:cNvGrpSpPr>
                  <a:grpSpLocks/>
                </p:cNvGrpSpPr>
                <p:nvPr/>
              </p:nvGrpSpPr>
              <p:grpSpPr bwMode="auto">
                <a:xfrm>
                  <a:off x="1333" y="941"/>
                  <a:ext cx="435" cy="87"/>
                  <a:chOff x="1565" y="1434"/>
                  <a:chExt cx="3625" cy="725"/>
                </a:xfrm>
              </p:grpSpPr>
              <p:sp>
                <p:nvSpPr>
                  <p:cNvPr id="43080" name="Rectangle 4168">
                    <a:extLst>
                      <a:ext uri="{FF2B5EF4-FFF2-40B4-BE49-F238E27FC236}">
                        <a16:creationId xmlns:a16="http://schemas.microsoft.com/office/drawing/2014/main" id="{17A9B2EF-9738-107F-6872-3DFAD0E123E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81" name="Rectangle 4169">
                    <a:extLst>
                      <a:ext uri="{FF2B5EF4-FFF2-40B4-BE49-F238E27FC236}">
                        <a16:creationId xmlns:a16="http://schemas.microsoft.com/office/drawing/2014/main" id="{6968A4B5-5A28-A8B1-FB55-10699CD39D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82" name="Rectangle 4170">
                    <a:extLst>
                      <a:ext uri="{FF2B5EF4-FFF2-40B4-BE49-F238E27FC236}">
                        <a16:creationId xmlns:a16="http://schemas.microsoft.com/office/drawing/2014/main" id="{D43B2CB5-2F9C-2A60-EB17-1238B79634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83" name="Rectangle 4171">
                    <a:extLst>
                      <a:ext uri="{FF2B5EF4-FFF2-40B4-BE49-F238E27FC236}">
                        <a16:creationId xmlns:a16="http://schemas.microsoft.com/office/drawing/2014/main" id="{FB01A290-FAE1-5574-DE90-AD44A5661B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84" name="Rectangle 4172">
                    <a:extLst>
                      <a:ext uri="{FF2B5EF4-FFF2-40B4-BE49-F238E27FC236}">
                        <a16:creationId xmlns:a16="http://schemas.microsoft.com/office/drawing/2014/main" id="{D7A897D4-A330-7E9E-AAC3-64659D4A08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85" name="Group 4173">
                  <a:extLst>
                    <a:ext uri="{FF2B5EF4-FFF2-40B4-BE49-F238E27FC236}">
                      <a16:creationId xmlns:a16="http://schemas.microsoft.com/office/drawing/2014/main" id="{A2D0E320-30EC-590A-E4A8-7B8F1C445009}"/>
                    </a:ext>
                  </a:extLst>
                </p:cNvPr>
                <p:cNvGrpSpPr>
                  <a:grpSpLocks/>
                </p:cNvGrpSpPr>
                <p:nvPr/>
              </p:nvGrpSpPr>
              <p:grpSpPr bwMode="auto">
                <a:xfrm>
                  <a:off x="898" y="1028"/>
                  <a:ext cx="435" cy="87"/>
                  <a:chOff x="1565" y="1434"/>
                  <a:chExt cx="3625" cy="725"/>
                </a:xfrm>
              </p:grpSpPr>
              <p:sp>
                <p:nvSpPr>
                  <p:cNvPr id="43086" name="Rectangle 4174">
                    <a:extLst>
                      <a:ext uri="{FF2B5EF4-FFF2-40B4-BE49-F238E27FC236}">
                        <a16:creationId xmlns:a16="http://schemas.microsoft.com/office/drawing/2014/main" id="{6A8E8669-6B6E-0AAC-1A1E-6B17803504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87" name="Rectangle 4175">
                    <a:extLst>
                      <a:ext uri="{FF2B5EF4-FFF2-40B4-BE49-F238E27FC236}">
                        <a16:creationId xmlns:a16="http://schemas.microsoft.com/office/drawing/2014/main" id="{0B92EAB6-1A2E-774B-70D6-8227DBDB893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88" name="Rectangle 4176">
                    <a:extLst>
                      <a:ext uri="{FF2B5EF4-FFF2-40B4-BE49-F238E27FC236}">
                        <a16:creationId xmlns:a16="http://schemas.microsoft.com/office/drawing/2014/main" id="{9BD7A9A0-DE14-B1B8-D727-AC0ABB6902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89" name="Rectangle 4177">
                    <a:extLst>
                      <a:ext uri="{FF2B5EF4-FFF2-40B4-BE49-F238E27FC236}">
                        <a16:creationId xmlns:a16="http://schemas.microsoft.com/office/drawing/2014/main" id="{01129751-5929-1735-C189-A7378A3039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90" name="Rectangle 4178">
                    <a:extLst>
                      <a:ext uri="{FF2B5EF4-FFF2-40B4-BE49-F238E27FC236}">
                        <a16:creationId xmlns:a16="http://schemas.microsoft.com/office/drawing/2014/main" id="{80135AE3-601A-9370-AE6D-4AA75634021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91" name="Group 4179">
                  <a:extLst>
                    <a:ext uri="{FF2B5EF4-FFF2-40B4-BE49-F238E27FC236}">
                      <a16:creationId xmlns:a16="http://schemas.microsoft.com/office/drawing/2014/main" id="{2ABD37F8-02E9-294C-C572-6FE6718E7E91}"/>
                    </a:ext>
                  </a:extLst>
                </p:cNvPr>
                <p:cNvGrpSpPr>
                  <a:grpSpLocks/>
                </p:cNvGrpSpPr>
                <p:nvPr/>
              </p:nvGrpSpPr>
              <p:grpSpPr bwMode="auto">
                <a:xfrm>
                  <a:off x="1333" y="1028"/>
                  <a:ext cx="435" cy="87"/>
                  <a:chOff x="1565" y="1434"/>
                  <a:chExt cx="3625" cy="725"/>
                </a:xfrm>
              </p:grpSpPr>
              <p:sp>
                <p:nvSpPr>
                  <p:cNvPr id="43092" name="Rectangle 4180">
                    <a:extLst>
                      <a:ext uri="{FF2B5EF4-FFF2-40B4-BE49-F238E27FC236}">
                        <a16:creationId xmlns:a16="http://schemas.microsoft.com/office/drawing/2014/main" id="{7C2E9E99-31F5-FFA4-F146-FF4A5BD8D6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93" name="Rectangle 4181">
                    <a:extLst>
                      <a:ext uri="{FF2B5EF4-FFF2-40B4-BE49-F238E27FC236}">
                        <a16:creationId xmlns:a16="http://schemas.microsoft.com/office/drawing/2014/main" id="{DDA15D9D-930F-BFEA-B6C1-EA45DCDAF2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94" name="Rectangle 4182">
                    <a:extLst>
                      <a:ext uri="{FF2B5EF4-FFF2-40B4-BE49-F238E27FC236}">
                        <a16:creationId xmlns:a16="http://schemas.microsoft.com/office/drawing/2014/main" id="{32EFC36F-049A-D804-8B32-FFCE5773A3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95" name="Rectangle 4183">
                    <a:extLst>
                      <a:ext uri="{FF2B5EF4-FFF2-40B4-BE49-F238E27FC236}">
                        <a16:creationId xmlns:a16="http://schemas.microsoft.com/office/drawing/2014/main" id="{8725C5D8-2747-71BF-CA6E-272DFF2719A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96" name="Rectangle 4184">
                    <a:extLst>
                      <a:ext uri="{FF2B5EF4-FFF2-40B4-BE49-F238E27FC236}">
                        <a16:creationId xmlns:a16="http://schemas.microsoft.com/office/drawing/2014/main" id="{9FE776F6-025F-F92A-1CF0-5F3F79D1A1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097" name="Group 4185">
                  <a:extLst>
                    <a:ext uri="{FF2B5EF4-FFF2-40B4-BE49-F238E27FC236}">
                      <a16:creationId xmlns:a16="http://schemas.microsoft.com/office/drawing/2014/main" id="{4A21FE85-6609-2C8A-2FAB-C14E66C03FAB}"/>
                    </a:ext>
                  </a:extLst>
                </p:cNvPr>
                <p:cNvGrpSpPr>
                  <a:grpSpLocks/>
                </p:cNvGrpSpPr>
                <p:nvPr/>
              </p:nvGrpSpPr>
              <p:grpSpPr bwMode="auto">
                <a:xfrm>
                  <a:off x="898" y="1115"/>
                  <a:ext cx="435" cy="87"/>
                  <a:chOff x="1565" y="1434"/>
                  <a:chExt cx="3625" cy="725"/>
                </a:xfrm>
              </p:grpSpPr>
              <p:sp>
                <p:nvSpPr>
                  <p:cNvPr id="43098" name="Rectangle 4186">
                    <a:extLst>
                      <a:ext uri="{FF2B5EF4-FFF2-40B4-BE49-F238E27FC236}">
                        <a16:creationId xmlns:a16="http://schemas.microsoft.com/office/drawing/2014/main" id="{244E9F68-2942-F85B-2E4D-9718E69FDF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99" name="Rectangle 4187">
                    <a:extLst>
                      <a:ext uri="{FF2B5EF4-FFF2-40B4-BE49-F238E27FC236}">
                        <a16:creationId xmlns:a16="http://schemas.microsoft.com/office/drawing/2014/main" id="{E32EB4B9-332C-C361-D5C0-F672920EDDD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00" name="Rectangle 4188">
                    <a:extLst>
                      <a:ext uri="{FF2B5EF4-FFF2-40B4-BE49-F238E27FC236}">
                        <a16:creationId xmlns:a16="http://schemas.microsoft.com/office/drawing/2014/main" id="{E9095693-AFAD-6B71-C15D-A76CA6D96E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01" name="Rectangle 4189">
                    <a:extLst>
                      <a:ext uri="{FF2B5EF4-FFF2-40B4-BE49-F238E27FC236}">
                        <a16:creationId xmlns:a16="http://schemas.microsoft.com/office/drawing/2014/main" id="{E60EDBC5-27FE-EF3C-E5C1-AEB10C75A2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02" name="Rectangle 4190">
                    <a:extLst>
                      <a:ext uri="{FF2B5EF4-FFF2-40B4-BE49-F238E27FC236}">
                        <a16:creationId xmlns:a16="http://schemas.microsoft.com/office/drawing/2014/main" id="{30197F87-8453-1EEC-2938-10974C5D05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03" name="Group 4191">
                  <a:extLst>
                    <a:ext uri="{FF2B5EF4-FFF2-40B4-BE49-F238E27FC236}">
                      <a16:creationId xmlns:a16="http://schemas.microsoft.com/office/drawing/2014/main" id="{67A7D6FA-2C3D-A391-76BD-3C1196900215}"/>
                    </a:ext>
                  </a:extLst>
                </p:cNvPr>
                <p:cNvGrpSpPr>
                  <a:grpSpLocks/>
                </p:cNvGrpSpPr>
                <p:nvPr/>
              </p:nvGrpSpPr>
              <p:grpSpPr bwMode="auto">
                <a:xfrm>
                  <a:off x="1333" y="1115"/>
                  <a:ext cx="435" cy="87"/>
                  <a:chOff x="1565" y="1434"/>
                  <a:chExt cx="3625" cy="725"/>
                </a:xfrm>
              </p:grpSpPr>
              <p:sp>
                <p:nvSpPr>
                  <p:cNvPr id="43104" name="Rectangle 4192">
                    <a:extLst>
                      <a:ext uri="{FF2B5EF4-FFF2-40B4-BE49-F238E27FC236}">
                        <a16:creationId xmlns:a16="http://schemas.microsoft.com/office/drawing/2014/main" id="{6FE2B973-01AE-7A44-CCAA-D4CB526238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05" name="Rectangle 4193">
                    <a:extLst>
                      <a:ext uri="{FF2B5EF4-FFF2-40B4-BE49-F238E27FC236}">
                        <a16:creationId xmlns:a16="http://schemas.microsoft.com/office/drawing/2014/main" id="{E1670E2A-E000-4B31-D593-4E4BAD2B96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06" name="Rectangle 4194">
                    <a:extLst>
                      <a:ext uri="{FF2B5EF4-FFF2-40B4-BE49-F238E27FC236}">
                        <a16:creationId xmlns:a16="http://schemas.microsoft.com/office/drawing/2014/main" id="{57B84697-1F0A-EB65-989C-F56E067DE2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07" name="Rectangle 4195">
                    <a:extLst>
                      <a:ext uri="{FF2B5EF4-FFF2-40B4-BE49-F238E27FC236}">
                        <a16:creationId xmlns:a16="http://schemas.microsoft.com/office/drawing/2014/main" id="{7E42FFF3-1365-79E9-03C4-96D42C2D4D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08" name="Rectangle 4196">
                    <a:extLst>
                      <a:ext uri="{FF2B5EF4-FFF2-40B4-BE49-F238E27FC236}">
                        <a16:creationId xmlns:a16="http://schemas.microsoft.com/office/drawing/2014/main" id="{B57CC689-20FE-7C5A-B6AC-2B7AFB325E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09" name="Group 4197">
                  <a:extLst>
                    <a:ext uri="{FF2B5EF4-FFF2-40B4-BE49-F238E27FC236}">
                      <a16:creationId xmlns:a16="http://schemas.microsoft.com/office/drawing/2014/main" id="{E3944867-6D37-67DB-0B50-657354797811}"/>
                    </a:ext>
                  </a:extLst>
                </p:cNvPr>
                <p:cNvGrpSpPr>
                  <a:grpSpLocks/>
                </p:cNvGrpSpPr>
                <p:nvPr/>
              </p:nvGrpSpPr>
              <p:grpSpPr bwMode="auto">
                <a:xfrm>
                  <a:off x="898" y="1202"/>
                  <a:ext cx="435" cy="87"/>
                  <a:chOff x="1565" y="1434"/>
                  <a:chExt cx="3625" cy="725"/>
                </a:xfrm>
              </p:grpSpPr>
              <p:sp>
                <p:nvSpPr>
                  <p:cNvPr id="43110" name="Rectangle 4198">
                    <a:extLst>
                      <a:ext uri="{FF2B5EF4-FFF2-40B4-BE49-F238E27FC236}">
                        <a16:creationId xmlns:a16="http://schemas.microsoft.com/office/drawing/2014/main" id="{B07E02F7-0931-7C78-CA6E-72785F61669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11" name="Rectangle 4199">
                    <a:extLst>
                      <a:ext uri="{FF2B5EF4-FFF2-40B4-BE49-F238E27FC236}">
                        <a16:creationId xmlns:a16="http://schemas.microsoft.com/office/drawing/2014/main" id="{8BCA522D-EA09-08BF-C6E0-74377CBE8A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12" name="Rectangle 4200">
                    <a:extLst>
                      <a:ext uri="{FF2B5EF4-FFF2-40B4-BE49-F238E27FC236}">
                        <a16:creationId xmlns:a16="http://schemas.microsoft.com/office/drawing/2014/main" id="{31121D71-3E6F-0AC0-66DD-1FB10E7F81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13" name="Rectangle 4201">
                    <a:extLst>
                      <a:ext uri="{FF2B5EF4-FFF2-40B4-BE49-F238E27FC236}">
                        <a16:creationId xmlns:a16="http://schemas.microsoft.com/office/drawing/2014/main" id="{D7599D0F-D170-F467-5A2B-1309905016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14" name="Rectangle 4202">
                    <a:extLst>
                      <a:ext uri="{FF2B5EF4-FFF2-40B4-BE49-F238E27FC236}">
                        <a16:creationId xmlns:a16="http://schemas.microsoft.com/office/drawing/2014/main" id="{D701E688-7D5C-0571-376A-0E8D2B122B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15" name="Group 4203">
                  <a:extLst>
                    <a:ext uri="{FF2B5EF4-FFF2-40B4-BE49-F238E27FC236}">
                      <a16:creationId xmlns:a16="http://schemas.microsoft.com/office/drawing/2014/main" id="{D50E0081-374A-2A82-F59C-AA08FFC5BADC}"/>
                    </a:ext>
                  </a:extLst>
                </p:cNvPr>
                <p:cNvGrpSpPr>
                  <a:grpSpLocks/>
                </p:cNvGrpSpPr>
                <p:nvPr/>
              </p:nvGrpSpPr>
              <p:grpSpPr bwMode="auto">
                <a:xfrm>
                  <a:off x="1333" y="1202"/>
                  <a:ext cx="435" cy="87"/>
                  <a:chOff x="1565" y="1434"/>
                  <a:chExt cx="3625" cy="725"/>
                </a:xfrm>
              </p:grpSpPr>
              <p:sp>
                <p:nvSpPr>
                  <p:cNvPr id="43116" name="Rectangle 4204">
                    <a:extLst>
                      <a:ext uri="{FF2B5EF4-FFF2-40B4-BE49-F238E27FC236}">
                        <a16:creationId xmlns:a16="http://schemas.microsoft.com/office/drawing/2014/main" id="{E15E8FD4-6D74-75A4-9043-62F5B6967C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17" name="Rectangle 4205">
                    <a:extLst>
                      <a:ext uri="{FF2B5EF4-FFF2-40B4-BE49-F238E27FC236}">
                        <a16:creationId xmlns:a16="http://schemas.microsoft.com/office/drawing/2014/main" id="{39DDA1D3-D14E-8F6E-FC39-9AE9CDACA67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18" name="Rectangle 4206">
                    <a:extLst>
                      <a:ext uri="{FF2B5EF4-FFF2-40B4-BE49-F238E27FC236}">
                        <a16:creationId xmlns:a16="http://schemas.microsoft.com/office/drawing/2014/main" id="{8796D0F5-ADDB-BEE7-BCE3-47E6BDC6600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19" name="Rectangle 4207">
                    <a:extLst>
                      <a:ext uri="{FF2B5EF4-FFF2-40B4-BE49-F238E27FC236}">
                        <a16:creationId xmlns:a16="http://schemas.microsoft.com/office/drawing/2014/main" id="{6D47A5DC-6191-0200-C88C-C6AAFCA8F6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20" name="Rectangle 4208">
                    <a:extLst>
                      <a:ext uri="{FF2B5EF4-FFF2-40B4-BE49-F238E27FC236}">
                        <a16:creationId xmlns:a16="http://schemas.microsoft.com/office/drawing/2014/main" id="{EC350A96-4051-E19C-C7A5-D98F703CB8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21" name="Group 4209">
                  <a:extLst>
                    <a:ext uri="{FF2B5EF4-FFF2-40B4-BE49-F238E27FC236}">
                      <a16:creationId xmlns:a16="http://schemas.microsoft.com/office/drawing/2014/main" id="{2FE4BFEE-6ECF-87D0-6A6C-76A9F27D3470}"/>
                    </a:ext>
                  </a:extLst>
                </p:cNvPr>
                <p:cNvGrpSpPr>
                  <a:grpSpLocks/>
                </p:cNvGrpSpPr>
                <p:nvPr/>
              </p:nvGrpSpPr>
              <p:grpSpPr bwMode="auto">
                <a:xfrm>
                  <a:off x="898" y="1289"/>
                  <a:ext cx="435" cy="87"/>
                  <a:chOff x="1565" y="1434"/>
                  <a:chExt cx="3625" cy="725"/>
                </a:xfrm>
              </p:grpSpPr>
              <p:sp>
                <p:nvSpPr>
                  <p:cNvPr id="43122" name="Rectangle 4210">
                    <a:extLst>
                      <a:ext uri="{FF2B5EF4-FFF2-40B4-BE49-F238E27FC236}">
                        <a16:creationId xmlns:a16="http://schemas.microsoft.com/office/drawing/2014/main" id="{084EBF7A-C2D3-BD70-C8B0-FA41791A79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23" name="Rectangle 4211">
                    <a:extLst>
                      <a:ext uri="{FF2B5EF4-FFF2-40B4-BE49-F238E27FC236}">
                        <a16:creationId xmlns:a16="http://schemas.microsoft.com/office/drawing/2014/main" id="{216DF32D-3183-FA4D-61EF-EF2D0234AE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24" name="Rectangle 4212">
                    <a:extLst>
                      <a:ext uri="{FF2B5EF4-FFF2-40B4-BE49-F238E27FC236}">
                        <a16:creationId xmlns:a16="http://schemas.microsoft.com/office/drawing/2014/main" id="{6EFB9963-5EC0-5A2E-F6F6-F49A60FE43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25" name="Rectangle 4213">
                    <a:extLst>
                      <a:ext uri="{FF2B5EF4-FFF2-40B4-BE49-F238E27FC236}">
                        <a16:creationId xmlns:a16="http://schemas.microsoft.com/office/drawing/2014/main" id="{55F62BF2-04FF-AE7A-2513-56B0BBAD86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26" name="Rectangle 4214">
                    <a:extLst>
                      <a:ext uri="{FF2B5EF4-FFF2-40B4-BE49-F238E27FC236}">
                        <a16:creationId xmlns:a16="http://schemas.microsoft.com/office/drawing/2014/main" id="{08EAD4A3-3036-371A-295F-A63E273D393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27" name="Group 4215">
                  <a:extLst>
                    <a:ext uri="{FF2B5EF4-FFF2-40B4-BE49-F238E27FC236}">
                      <a16:creationId xmlns:a16="http://schemas.microsoft.com/office/drawing/2014/main" id="{FABCAC04-E361-82AC-B1B0-6BD5AB0600EF}"/>
                    </a:ext>
                  </a:extLst>
                </p:cNvPr>
                <p:cNvGrpSpPr>
                  <a:grpSpLocks/>
                </p:cNvGrpSpPr>
                <p:nvPr/>
              </p:nvGrpSpPr>
              <p:grpSpPr bwMode="auto">
                <a:xfrm>
                  <a:off x="1333" y="1289"/>
                  <a:ext cx="435" cy="87"/>
                  <a:chOff x="1565" y="1434"/>
                  <a:chExt cx="3625" cy="725"/>
                </a:xfrm>
              </p:grpSpPr>
              <p:sp>
                <p:nvSpPr>
                  <p:cNvPr id="43128" name="Rectangle 4216">
                    <a:extLst>
                      <a:ext uri="{FF2B5EF4-FFF2-40B4-BE49-F238E27FC236}">
                        <a16:creationId xmlns:a16="http://schemas.microsoft.com/office/drawing/2014/main" id="{188F0890-DC78-8E57-261C-2310FC0AA6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29" name="Rectangle 4217">
                    <a:extLst>
                      <a:ext uri="{FF2B5EF4-FFF2-40B4-BE49-F238E27FC236}">
                        <a16:creationId xmlns:a16="http://schemas.microsoft.com/office/drawing/2014/main" id="{79EDBCD1-062F-610E-6D66-10A8D82D60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30" name="Rectangle 4218">
                    <a:extLst>
                      <a:ext uri="{FF2B5EF4-FFF2-40B4-BE49-F238E27FC236}">
                        <a16:creationId xmlns:a16="http://schemas.microsoft.com/office/drawing/2014/main" id="{DDAC43C5-5AE2-ECE8-FB9D-86B9D65CAA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31" name="Rectangle 4219">
                    <a:extLst>
                      <a:ext uri="{FF2B5EF4-FFF2-40B4-BE49-F238E27FC236}">
                        <a16:creationId xmlns:a16="http://schemas.microsoft.com/office/drawing/2014/main" id="{C0A23A48-7968-FCDD-9149-5DF3DD061C2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32" name="Rectangle 4220">
                    <a:extLst>
                      <a:ext uri="{FF2B5EF4-FFF2-40B4-BE49-F238E27FC236}">
                        <a16:creationId xmlns:a16="http://schemas.microsoft.com/office/drawing/2014/main" id="{AC385D85-B280-1B60-B8F6-F2813989C2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33" name="Group 4221">
                  <a:extLst>
                    <a:ext uri="{FF2B5EF4-FFF2-40B4-BE49-F238E27FC236}">
                      <a16:creationId xmlns:a16="http://schemas.microsoft.com/office/drawing/2014/main" id="{5917EE58-3707-5DBE-2913-A9943F559BFF}"/>
                    </a:ext>
                  </a:extLst>
                </p:cNvPr>
                <p:cNvGrpSpPr>
                  <a:grpSpLocks/>
                </p:cNvGrpSpPr>
                <p:nvPr/>
              </p:nvGrpSpPr>
              <p:grpSpPr bwMode="auto">
                <a:xfrm>
                  <a:off x="898" y="1376"/>
                  <a:ext cx="435" cy="87"/>
                  <a:chOff x="1565" y="1434"/>
                  <a:chExt cx="3625" cy="725"/>
                </a:xfrm>
              </p:grpSpPr>
              <p:sp>
                <p:nvSpPr>
                  <p:cNvPr id="43134" name="Rectangle 4222">
                    <a:extLst>
                      <a:ext uri="{FF2B5EF4-FFF2-40B4-BE49-F238E27FC236}">
                        <a16:creationId xmlns:a16="http://schemas.microsoft.com/office/drawing/2014/main" id="{57EB4BE8-2580-26DA-803E-2A1218A3900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35" name="Rectangle 4223">
                    <a:extLst>
                      <a:ext uri="{FF2B5EF4-FFF2-40B4-BE49-F238E27FC236}">
                        <a16:creationId xmlns:a16="http://schemas.microsoft.com/office/drawing/2014/main" id="{53B650EE-97D5-B49C-65C9-41A93040F6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36" name="Rectangle 4224">
                    <a:extLst>
                      <a:ext uri="{FF2B5EF4-FFF2-40B4-BE49-F238E27FC236}">
                        <a16:creationId xmlns:a16="http://schemas.microsoft.com/office/drawing/2014/main" id="{997FCC98-67D7-BAD7-2D86-046B6350A8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37" name="Rectangle 4225">
                    <a:extLst>
                      <a:ext uri="{FF2B5EF4-FFF2-40B4-BE49-F238E27FC236}">
                        <a16:creationId xmlns:a16="http://schemas.microsoft.com/office/drawing/2014/main" id="{A3F3436A-BAA0-7836-7FFE-D381634FE6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38" name="Rectangle 4226">
                    <a:extLst>
                      <a:ext uri="{FF2B5EF4-FFF2-40B4-BE49-F238E27FC236}">
                        <a16:creationId xmlns:a16="http://schemas.microsoft.com/office/drawing/2014/main" id="{01137852-C94D-C1F2-4279-45C0706571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39" name="Group 4227">
                  <a:extLst>
                    <a:ext uri="{FF2B5EF4-FFF2-40B4-BE49-F238E27FC236}">
                      <a16:creationId xmlns:a16="http://schemas.microsoft.com/office/drawing/2014/main" id="{E5D0DDB7-CEAE-5249-16E3-2968577B91A5}"/>
                    </a:ext>
                  </a:extLst>
                </p:cNvPr>
                <p:cNvGrpSpPr>
                  <a:grpSpLocks/>
                </p:cNvGrpSpPr>
                <p:nvPr/>
              </p:nvGrpSpPr>
              <p:grpSpPr bwMode="auto">
                <a:xfrm>
                  <a:off x="1333" y="1376"/>
                  <a:ext cx="435" cy="87"/>
                  <a:chOff x="1565" y="1434"/>
                  <a:chExt cx="3625" cy="725"/>
                </a:xfrm>
              </p:grpSpPr>
              <p:sp>
                <p:nvSpPr>
                  <p:cNvPr id="43140" name="Rectangle 4228">
                    <a:extLst>
                      <a:ext uri="{FF2B5EF4-FFF2-40B4-BE49-F238E27FC236}">
                        <a16:creationId xmlns:a16="http://schemas.microsoft.com/office/drawing/2014/main" id="{E6169DA3-B56A-6DDF-BFC4-A07F6FEA12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41" name="Rectangle 4229">
                    <a:extLst>
                      <a:ext uri="{FF2B5EF4-FFF2-40B4-BE49-F238E27FC236}">
                        <a16:creationId xmlns:a16="http://schemas.microsoft.com/office/drawing/2014/main" id="{D3331ABF-1435-7E55-0642-1C164311AC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42" name="Rectangle 4230">
                    <a:extLst>
                      <a:ext uri="{FF2B5EF4-FFF2-40B4-BE49-F238E27FC236}">
                        <a16:creationId xmlns:a16="http://schemas.microsoft.com/office/drawing/2014/main" id="{9C05F2EC-D69F-94A9-CF94-2CF7C93C4B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43" name="Rectangle 4231">
                    <a:extLst>
                      <a:ext uri="{FF2B5EF4-FFF2-40B4-BE49-F238E27FC236}">
                        <a16:creationId xmlns:a16="http://schemas.microsoft.com/office/drawing/2014/main" id="{20B792BC-51D8-F5BB-DFEC-E3A11E77D36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44" name="Rectangle 4232">
                    <a:extLst>
                      <a:ext uri="{FF2B5EF4-FFF2-40B4-BE49-F238E27FC236}">
                        <a16:creationId xmlns:a16="http://schemas.microsoft.com/office/drawing/2014/main" id="{2DA21246-B2FC-9861-C6F3-7BDD33ED22E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145" name="Rectangle 4233">
                <a:extLst>
                  <a:ext uri="{FF2B5EF4-FFF2-40B4-BE49-F238E27FC236}">
                    <a16:creationId xmlns:a16="http://schemas.microsoft.com/office/drawing/2014/main" id="{6B89A2A1-B465-9D78-208E-091480E40D4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46" name="Group 4234">
              <a:extLst>
                <a:ext uri="{FF2B5EF4-FFF2-40B4-BE49-F238E27FC236}">
                  <a16:creationId xmlns:a16="http://schemas.microsoft.com/office/drawing/2014/main" id="{5A4252C9-136D-7796-988A-E36F61CC0038}"/>
                </a:ext>
              </a:extLst>
            </p:cNvPr>
            <p:cNvGrpSpPr>
              <a:grpSpLocks/>
            </p:cNvGrpSpPr>
            <p:nvPr/>
          </p:nvGrpSpPr>
          <p:grpSpPr bwMode="auto">
            <a:xfrm>
              <a:off x="3591" y="1157"/>
              <a:ext cx="682" cy="682"/>
              <a:chOff x="898" y="593"/>
              <a:chExt cx="870" cy="870"/>
            </a:xfrm>
          </p:grpSpPr>
          <p:grpSp>
            <p:nvGrpSpPr>
              <p:cNvPr id="43147" name="Group 4235">
                <a:extLst>
                  <a:ext uri="{FF2B5EF4-FFF2-40B4-BE49-F238E27FC236}">
                    <a16:creationId xmlns:a16="http://schemas.microsoft.com/office/drawing/2014/main" id="{43E3C4C6-B341-BFF5-F65C-C794FAB3627B}"/>
                  </a:ext>
                </a:extLst>
              </p:cNvPr>
              <p:cNvGrpSpPr>
                <a:grpSpLocks/>
              </p:cNvGrpSpPr>
              <p:nvPr/>
            </p:nvGrpSpPr>
            <p:grpSpPr bwMode="auto">
              <a:xfrm>
                <a:off x="898" y="593"/>
                <a:ext cx="870" cy="870"/>
                <a:chOff x="898" y="593"/>
                <a:chExt cx="870" cy="870"/>
              </a:xfrm>
            </p:grpSpPr>
            <p:grpSp>
              <p:nvGrpSpPr>
                <p:cNvPr id="43148" name="Group 4236">
                  <a:extLst>
                    <a:ext uri="{FF2B5EF4-FFF2-40B4-BE49-F238E27FC236}">
                      <a16:creationId xmlns:a16="http://schemas.microsoft.com/office/drawing/2014/main" id="{5FA07AC7-62C5-F675-EA5C-7A875D54791E}"/>
                    </a:ext>
                  </a:extLst>
                </p:cNvPr>
                <p:cNvGrpSpPr>
                  <a:grpSpLocks/>
                </p:cNvGrpSpPr>
                <p:nvPr/>
              </p:nvGrpSpPr>
              <p:grpSpPr bwMode="auto">
                <a:xfrm>
                  <a:off x="898" y="593"/>
                  <a:ext cx="435" cy="87"/>
                  <a:chOff x="1565" y="1434"/>
                  <a:chExt cx="3625" cy="725"/>
                </a:xfrm>
              </p:grpSpPr>
              <p:sp>
                <p:nvSpPr>
                  <p:cNvPr id="43149" name="Rectangle 4237">
                    <a:extLst>
                      <a:ext uri="{FF2B5EF4-FFF2-40B4-BE49-F238E27FC236}">
                        <a16:creationId xmlns:a16="http://schemas.microsoft.com/office/drawing/2014/main" id="{0540009D-91C8-8BD5-3D0B-7B0AB01945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0" name="Rectangle 4238">
                    <a:extLst>
                      <a:ext uri="{FF2B5EF4-FFF2-40B4-BE49-F238E27FC236}">
                        <a16:creationId xmlns:a16="http://schemas.microsoft.com/office/drawing/2014/main" id="{A9B3ED5B-21AD-2597-595E-4EC101DE6F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1" name="Rectangle 4239">
                    <a:extLst>
                      <a:ext uri="{FF2B5EF4-FFF2-40B4-BE49-F238E27FC236}">
                        <a16:creationId xmlns:a16="http://schemas.microsoft.com/office/drawing/2014/main" id="{239F530E-F371-4016-87BE-677D40F2736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2" name="Rectangle 4240">
                    <a:extLst>
                      <a:ext uri="{FF2B5EF4-FFF2-40B4-BE49-F238E27FC236}">
                        <a16:creationId xmlns:a16="http://schemas.microsoft.com/office/drawing/2014/main" id="{3CD941E6-C3CE-70D2-DCC8-1BD0978765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3" name="Rectangle 4241">
                    <a:extLst>
                      <a:ext uri="{FF2B5EF4-FFF2-40B4-BE49-F238E27FC236}">
                        <a16:creationId xmlns:a16="http://schemas.microsoft.com/office/drawing/2014/main" id="{48171B2C-8C5F-9822-8958-CF41E5C80CE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54" name="Group 4242">
                  <a:extLst>
                    <a:ext uri="{FF2B5EF4-FFF2-40B4-BE49-F238E27FC236}">
                      <a16:creationId xmlns:a16="http://schemas.microsoft.com/office/drawing/2014/main" id="{CC006868-46EC-F2CA-AB83-49F843D19986}"/>
                    </a:ext>
                  </a:extLst>
                </p:cNvPr>
                <p:cNvGrpSpPr>
                  <a:grpSpLocks/>
                </p:cNvGrpSpPr>
                <p:nvPr/>
              </p:nvGrpSpPr>
              <p:grpSpPr bwMode="auto">
                <a:xfrm>
                  <a:off x="1333" y="593"/>
                  <a:ext cx="435" cy="87"/>
                  <a:chOff x="1565" y="1434"/>
                  <a:chExt cx="3625" cy="725"/>
                </a:xfrm>
              </p:grpSpPr>
              <p:sp>
                <p:nvSpPr>
                  <p:cNvPr id="43155" name="Rectangle 4243">
                    <a:extLst>
                      <a:ext uri="{FF2B5EF4-FFF2-40B4-BE49-F238E27FC236}">
                        <a16:creationId xmlns:a16="http://schemas.microsoft.com/office/drawing/2014/main" id="{FB03CD5A-1A76-468D-1CA1-40CF111736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6" name="Rectangle 4244">
                    <a:extLst>
                      <a:ext uri="{FF2B5EF4-FFF2-40B4-BE49-F238E27FC236}">
                        <a16:creationId xmlns:a16="http://schemas.microsoft.com/office/drawing/2014/main" id="{997B2184-13C4-64FD-A868-D1CD999769E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7" name="Rectangle 4245">
                    <a:extLst>
                      <a:ext uri="{FF2B5EF4-FFF2-40B4-BE49-F238E27FC236}">
                        <a16:creationId xmlns:a16="http://schemas.microsoft.com/office/drawing/2014/main" id="{F448A7C4-C071-ABA5-8557-56B1CDDD08E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8" name="Rectangle 4246">
                    <a:extLst>
                      <a:ext uri="{FF2B5EF4-FFF2-40B4-BE49-F238E27FC236}">
                        <a16:creationId xmlns:a16="http://schemas.microsoft.com/office/drawing/2014/main" id="{C58AF00C-9EF8-714D-B299-A8855F7CF1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59" name="Rectangle 4247">
                    <a:extLst>
                      <a:ext uri="{FF2B5EF4-FFF2-40B4-BE49-F238E27FC236}">
                        <a16:creationId xmlns:a16="http://schemas.microsoft.com/office/drawing/2014/main" id="{23B13A3A-8310-6BCB-B78D-F80DE79780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60" name="Group 4248">
                  <a:extLst>
                    <a:ext uri="{FF2B5EF4-FFF2-40B4-BE49-F238E27FC236}">
                      <a16:creationId xmlns:a16="http://schemas.microsoft.com/office/drawing/2014/main" id="{DC78E3AA-CF44-3E25-1E28-D155039C25FD}"/>
                    </a:ext>
                  </a:extLst>
                </p:cNvPr>
                <p:cNvGrpSpPr>
                  <a:grpSpLocks/>
                </p:cNvGrpSpPr>
                <p:nvPr/>
              </p:nvGrpSpPr>
              <p:grpSpPr bwMode="auto">
                <a:xfrm>
                  <a:off x="898" y="680"/>
                  <a:ext cx="435" cy="87"/>
                  <a:chOff x="1565" y="1434"/>
                  <a:chExt cx="3625" cy="725"/>
                </a:xfrm>
              </p:grpSpPr>
              <p:sp>
                <p:nvSpPr>
                  <p:cNvPr id="43161" name="Rectangle 4249">
                    <a:extLst>
                      <a:ext uri="{FF2B5EF4-FFF2-40B4-BE49-F238E27FC236}">
                        <a16:creationId xmlns:a16="http://schemas.microsoft.com/office/drawing/2014/main" id="{DD2F5904-F93A-EF93-B521-2FED27F26E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62" name="Rectangle 4250">
                    <a:extLst>
                      <a:ext uri="{FF2B5EF4-FFF2-40B4-BE49-F238E27FC236}">
                        <a16:creationId xmlns:a16="http://schemas.microsoft.com/office/drawing/2014/main" id="{EA070F00-00C6-CA48-0238-13416ECFB54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63" name="Rectangle 4251">
                    <a:extLst>
                      <a:ext uri="{FF2B5EF4-FFF2-40B4-BE49-F238E27FC236}">
                        <a16:creationId xmlns:a16="http://schemas.microsoft.com/office/drawing/2014/main" id="{2D4BF4CF-BD1F-9705-5F90-7069CE82D2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64" name="Rectangle 4252">
                    <a:extLst>
                      <a:ext uri="{FF2B5EF4-FFF2-40B4-BE49-F238E27FC236}">
                        <a16:creationId xmlns:a16="http://schemas.microsoft.com/office/drawing/2014/main" id="{A9AAB9B0-D181-53E6-55A1-DD33D43E0C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65" name="Rectangle 4253">
                    <a:extLst>
                      <a:ext uri="{FF2B5EF4-FFF2-40B4-BE49-F238E27FC236}">
                        <a16:creationId xmlns:a16="http://schemas.microsoft.com/office/drawing/2014/main" id="{B77FF471-C614-A513-9DA5-57C02A1AB8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66" name="Group 4254">
                  <a:extLst>
                    <a:ext uri="{FF2B5EF4-FFF2-40B4-BE49-F238E27FC236}">
                      <a16:creationId xmlns:a16="http://schemas.microsoft.com/office/drawing/2014/main" id="{C9974878-F31B-1954-23D6-CC621D6C084E}"/>
                    </a:ext>
                  </a:extLst>
                </p:cNvPr>
                <p:cNvGrpSpPr>
                  <a:grpSpLocks/>
                </p:cNvGrpSpPr>
                <p:nvPr/>
              </p:nvGrpSpPr>
              <p:grpSpPr bwMode="auto">
                <a:xfrm>
                  <a:off x="1333" y="680"/>
                  <a:ext cx="435" cy="87"/>
                  <a:chOff x="1565" y="1434"/>
                  <a:chExt cx="3625" cy="725"/>
                </a:xfrm>
              </p:grpSpPr>
              <p:sp>
                <p:nvSpPr>
                  <p:cNvPr id="43167" name="Rectangle 4255">
                    <a:extLst>
                      <a:ext uri="{FF2B5EF4-FFF2-40B4-BE49-F238E27FC236}">
                        <a16:creationId xmlns:a16="http://schemas.microsoft.com/office/drawing/2014/main" id="{D3782AFE-8DBF-9445-3173-23915504F0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68" name="Rectangle 4256">
                    <a:extLst>
                      <a:ext uri="{FF2B5EF4-FFF2-40B4-BE49-F238E27FC236}">
                        <a16:creationId xmlns:a16="http://schemas.microsoft.com/office/drawing/2014/main" id="{DF92C2F1-2575-09A7-2A34-91029C54B65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69" name="Rectangle 4257">
                    <a:extLst>
                      <a:ext uri="{FF2B5EF4-FFF2-40B4-BE49-F238E27FC236}">
                        <a16:creationId xmlns:a16="http://schemas.microsoft.com/office/drawing/2014/main" id="{8981FCDA-8EC4-9602-D8D7-33C47EBB90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70" name="Rectangle 4258">
                    <a:extLst>
                      <a:ext uri="{FF2B5EF4-FFF2-40B4-BE49-F238E27FC236}">
                        <a16:creationId xmlns:a16="http://schemas.microsoft.com/office/drawing/2014/main" id="{96264791-A7E7-019E-6FEA-FC5ED6C9097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71" name="Rectangle 4259">
                    <a:extLst>
                      <a:ext uri="{FF2B5EF4-FFF2-40B4-BE49-F238E27FC236}">
                        <a16:creationId xmlns:a16="http://schemas.microsoft.com/office/drawing/2014/main" id="{155B5ACB-41FF-7F31-3421-D8A9DDC366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72" name="Group 4260">
                  <a:extLst>
                    <a:ext uri="{FF2B5EF4-FFF2-40B4-BE49-F238E27FC236}">
                      <a16:creationId xmlns:a16="http://schemas.microsoft.com/office/drawing/2014/main" id="{BD24DEF6-E826-B22A-468C-5850CEE31023}"/>
                    </a:ext>
                  </a:extLst>
                </p:cNvPr>
                <p:cNvGrpSpPr>
                  <a:grpSpLocks/>
                </p:cNvGrpSpPr>
                <p:nvPr/>
              </p:nvGrpSpPr>
              <p:grpSpPr bwMode="auto">
                <a:xfrm>
                  <a:off x="898" y="767"/>
                  <a:ext cx="435" cy="87"/>
                  <a:chOff x="1565" y="1434"/>
                  <a:chExt cx="3625" cy="725"/>
                </a:xfrm>
              </p:grpSpPr>
              <p:sp>
                <p:nvSpPr>
                  <p:cNvPr id="43173" name="Rectangle 4261">
                    <a:extLst>
                      <a:ext uri="{FF2B5EF4-FFF2-40B4-BE49-F238E27FC236}">
                        <a16:creationId xmlns:a16="http://schemas.microsoft.com/office/drawing/2014/main" id="{5B0A91A5-CFD1-A3C3-FEBB-5585C79ED5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74" name="Rectangle 4262">
                    <a:extLst>
                      <a:ext uri="{FF2B5EF4-FFF2-40B4-BE49-F238E27FC236}">
                        <a16:creationId xmlns:a16="http://schemas.microsoft.com/office/drawing/2014/main" id="{75434737-3DF2-FF91-8085-575FFE4771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75" name="Rectangle 4263">
                    <a:extLst>
                      <a:ext uri="{FF2B5EF4-FFF2-40B4-BE49-F238E27FC236}">
                        <a16:creationId xmlns:a16="http://schemas.microsoft.com/office/drawing/2014/main" id="{E21F65B7-DF60-145D-24D1-57B4436BAD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76" name="Rectangle 4264">
                    <a:extLst>
                      <a:ext uri="{FF2B5EF4-FFF2-40B4-BE49-F238E27FC236}">
                        <a16:creationId xmlns:a16="http://schemas.microsoft.com/office/drawing/2014/main" id="{57789C6A-8936-81CE-A90A-35DA269218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77" name="Rectangle 4265">
                    <a:extLst>
                      <a:ext uri="{FF2B5EF4-FFF2-40B4-BE49-F238E27FC236}">
                        <a16:creationId xmlns:a16="http://schemas.microsoft.com/office/drawing/2014/main" id="{7729B2BC-E1CF-CA1C-67C3-AF8C04D75C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78" name="Group 4266">
                  <a:extLst>
                    <a:ext uri="{FF2B5EF4-FFF2-40B4-BE49-F238E27FC236}">
                      <a16:creationId xmlns:a16="http://schemas.microsoft.com/office/drawing/2014/main" id="{FC469DFC-F391-D9DF-1A13-55C2889B4F1E}"/>
                    </a:ext>
                  </a:extLst>
                </p:cNvPr>
                <p:cNvGrpSpPr>
                  <a:grpSpLocks/>
                </p:cNvGrpSpPr>
                <p:nvPr/>
              </p:nvGrpSpPr>
              <p:grpSpPr bwMode="auto">
                <a:xfrm>
                  <a:off x="1333" y="767"/>
                  <a:ext cx="435" cy="87"/>
                  <a:chOff x="1565" y="1434"/>
                  <a:chExt cx="3625" cy="725"/>
                </a:xfrm>
              </p:grpSpPr>
              <p:sp>
                <p:nvSpPr>
                  <p:cNvPr id="43179" name="Rectangle 4267">
                    <a:extLst>
                      <a:ext uri="{FF2B5EF4-FFF2-40B4-BE49-F238E27FC236}">
                        <a16:creationId xmlns:a16="http://schemas.microsoft.com/office/drawing/2014/main" id="{598C17FE-34A2-7835-8AD7-484377850A4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0" name="Rectangle 4268">
                    <a:extLst>
                      <a:ext uri="{FF2B5EF4-FFF2-40B4-BE49-F238E27FC236}">
                        <a16:creationId xmlns:a16="http://schemas.microsoft.com/office/drawing/2014/main" id="{89308441-AF19-66EF-E83D-C50BB13F70C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1" name="Rectangle 4269">
                    <a:extLst>
                      <a:ext uri="{FF2B5EF4-FFF2-40B4-BE49-F238E27FC236}">
                        <a16:creationId xmlns:a16="http://schemas.microsoft.com/office/drawing/2014/main" id="{93FFD62F-F844-EF3F-C14D-CBE32520DB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2" name="Rectangle 4270">
                    <a:extLst>
                      <a:ext uri="{FF2B5EF4-FFF2-40B4-BE49-F238E27FC236}">
                        <a16:creationId xmlns:a16="http://schemas.microsoft.com/office/drawing/2014/main" id="{CB016B72-823F-6565-650F-A61D332CC7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3" name="Rectangle 4271">
                    <a:extLst>
                      <a:ext uri="{FF2B5EF4-FFF2-40B4-BE49-F238E27FC236}">
                        <a16:creationId xmlns:a16="http://schemas.microsoft.com/office/drawing/2014/main" id="{1F89B5BA-5705-7B02-CD65-5686DCB03D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84" name="Group 4272">
                  <a:extLst>
                    <a:ext uri="{FF2B5EF4-FFF2-40B4-BE49-F238E27FC236}">
                      <a16:creationId xmlns:a16="http://schemas.microsoft.com/office/drawing/2014/main" id="{DB2E59FB-E601-2398-F7F6-404F1AF21EC1}"/>
                    </a:ext>
                  </a:extLst>
                </p:cNvPr>
                <p:cNvGrpSpPr>
                  <a:grpSpLocks/>
                </p:cNvGrpSpPr>
                <p:nvPr/>
              </p:nvGrpSpPr>
              <p:grpSpPr bwMode="auto">
                <a:xfrm>
                  <a:off x="898" y="854"/>
                  <a:ext cx="435" cy="87"/>
                  <a:chOff x="1565" y="1434"/>
                  <a:chExt cx="3625" cy="725"/>
                </a:xfrm>
              </p:grpSpPr>
              <p:sp>
                <p:nvSpPr>
                  <p:cNvPr id="43185" name="Rectangle 4273">
                    <a:extLst>
                      <a:ext uri="{FF2B5EF4-FFF2-40B4-BE49-F238E27FC236}">
                        <a16:creationId xmlns:a16="http://schemas.microsoft.com/office/drawing/2014/main" id="{78B83880-3BF5-A55C-A723-0399F17C670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6" name="Rectangle 4274">
                    <a:extLst>
                      <a:ext uri="{FF2B5EF4-FFF2-40B4-BE49-F238E27FC236}">
                        <a16:creationId xmlns:a16="http://schemas.microsoft.com/office/drawing/2014/main" id="{EB4C431E-0742-6B30-6B9A-451D65B93A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7" name="Rectangle 4275">
                    <a:extLst>
                      <a:ext uri="{FF2B5EF4-FFF2-40B4-BE49-F238E27FC236}">
                        <a16:creationId xmlns:a16="http://schemas.microsoft.com/office/drawing/2014/main" id="{BFAC890F-B51D-3933-F6D0-24BBDE6334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8" name="Rectangle 4276">
                    <a:extLst>
                      <a:ext uri="{FF2B5EF4-FFF2-40B4-BE49-F238E27FC236}">
                        <a16:creationId xmlns:a16="http://schemas.microsoft.com/office/drawing/2014/main" id="{DFE221B3-84D9-FD4B-36E9-276D14A327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89" name="Rectangle 4277">
                    <a:extLst>
                      <a:ext uri="{FF2B5EF4-FFF2-40B4-BE49-F238E27FC236}">
                        <a16:creationId xmlns:a16="http://schemas.microsoft.com/office/drawing/2014/main" id="{CDC28DF6-A732-F52B-997C-1BABAFEC62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90" name="Group 4278">
                  <a:extLst>
                    <a:ext uri="{FF2B5EF4-FFF2-40B4-BE49-F238E27FC236}">
                      <a16:creationId xmlns:a16="http://schemas.microsoft.com/office/drawing/2014/main" id="{11D592F9-8706-B9F0-6860-7F6ACBCD937F}"/>
                    </a:ext>
                  </a:extLst>
                </p:cNvPr>
                <p:cNvGrpSpPr>
                  <a:grpSpLocks/>
                </p:cNvGrpSpPr>
                <p:nvPr/>
              </p:nvGrpSpPr>
              <p:grpSpPr bwMode="auto">
                <a:xfrm>
                  <a:off x="1333" y="854"/>
                  <a:ext cx="435" cy="87"/>
                  <a:chOff x="1565" y="1434"/>
                  <a:chExt cx="3625" cy="725"/>
                </a:xfrm>
              </p:grpSpPr>
              <p:sp>
                <p:nvSpPr>
                  <p:cNvPr id="43191" name="Rectangle 4279">
                    <a:extLst>
                      <a:ext uri="{FF2B5EF4-FFF2-40B4-BE49-F238E27FC236}">
                        <a16:creationId xmlns:a16="http://schemas.microsoft.com/office/drawing/2014/main" id="{05C426F1-BF96-D662-84DA-00D4C9C7743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92" name="Rectangle 4280">
                    <a:extLst>
                      <a:ext uri="{FF2B5EF4-FFF2-40B4-BE49-F238E27FC236}">
                        <a16:creationId xmlns:a16="http://schemas.microsoft.com/office/drawing/2014/main" id="{1D91BC26-C34A-79E1-3864-EBFB584B34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93" name="Rectangle 4281">
                    <a:extLst>
                      <a:ext uri="{FF2B5EF4-FFF2-40B4-BE49-F238E27FC236}">
                        <a16:creationId xmlns:a16="http://schemas.microsoft.com/office/drawing/2014/main" id="{CB514FD7-EA95-C788-84D2-FB6F639FD4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94" name="Rectangle 4282">
                    <a:extLst>
                      <a:ext uri="{FF2B5EF4-FFF2-40B4-BE49-F238E27FC236}">
                        <a16:creationId xmlns:a16="http://schemas.microsoft.com/office/drawing/2014/main" id="{0B44F8D1-85AE-9DD9-388E-43846273BB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95" name="Rectangle 4283">
                    <a:extLst>
                      <a:ext uri="{FF2B5EF4-FFF2-40B4-BE49-F238E27FC236}">
                        <a16:creationId xmlns:a16="http://schemas.microsoft.com/office/drawing/2014/main" id="{BF735F55-E065-22E7-6B35-50AF69B2A9E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196" name="Group 4284">
                  <a:extLst>
                    <a:ext uri="{FF2B5EF4-FFF2-40B4-BE49-F238E27FC236}">
                      <a16:creationId xmlns:a16="http://schemas.microsoft.com/office/drawing/2014/main" id="{36FDD7E3-E4F0-FD87-B3E4-514A3C670DC9}"/>
                    </a:ext>
                  </a:extLst>
                </p:cNvPr>
                <p:cNvGrpSpPr>
                  <a:grpSpLocks/>
                </p:cNvGrpSpPr>
                <p:nvPr/>
              </p:nvGrpSpPr>
              <p:grpSpPr bwMode="auto">
                <a:xfrm>
                  <a:off x="898" y="941"/>
                  <a:ext cx="435" cy="87"/>
                  <a:chOff x="1565" y="1434"/>
                  <a:chExt cx="3625" cy="725"/>
                </a:xfrm>
              </p:grpSpPr>
              <p:sp>
                <p:nvSpPr>
                  <p:cNvPr id="43197" name="Rectangle 4285">
                    <a:extLst>
                      <a:ext uri="{FF2B5EF4-FFF2-40B4-BE49-F238E27FC236}">
                        <a16:creationId xmlns:a16="http://schemas.microsoft.com/office/drawing/2014/main" id="{9720BB96-732E-9899-C7BF-28F8D70E84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98" name="Rectangle 4286">
                    <a:extLst>
                      <a:ext uri="{FF2B5EF4-FFF2-40B4-BE49-F238E27FC236}">
                        <a16:creationId xmlns:a16="http://schemas.microsoft.com/office/drawing/2014/main" id="{63FAD0A5-5D3D-AF03-9058-6EA097CF62E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199" name="Rectangle 4287">
                    <a:extLst>
                      <a:ext uri="{FF2B5EF4-FFF2-40B4-BE49-F238E27FC236}">
                        <a16:creationId xmlns:a16="http://schemas.microsoft.com/office/drawing/2014/main" id="{13D0B81A-346F-9608-3515-501865E717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00" name="Rectangle 4288">
                    <a:extLst>
                      <a:ext uri="{FF2B5EF4-FFF2-40B4-BE49-F238E27FC236}">
                        <a16:creationId xmlns:a16="http://schemas.microsoft.com/office/drawing/2014/main" id="{D5193395-2E11-3B31-01FF-35DE443A258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01" name="Rectangle 4289">
                    <a:extLst>
                      <a:ext uri="{FF2B5EF4-FFF2-40B4-BE49-F238E27FC236}">
                        <a16:creationId xmlns:a16="http://schemas.microsoft.com/office/drawing/2014/main" id="{4F556A3C-E26E-A876-DDB1-17EE3F9965D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02" name="Group 4290">
                  <a:extLst>
                    <a:ext uri="{FF2B5EF4-FFF2-40B4-BE49-F238E27FC236}">
                      <a16:creationId xmlns:a16="http://schemas.microsoft.com/office/drawing/2014/main" id="{1D60D6FB-ACAD-1A96-F58C-9BC363F56F67}"/>
                    </a:ext>
                  </a:extLst>
                </p:cNvPr>
                <p:cNvGrpSpPr>
                  <a:grpSpLocks/>
                </p:cNvGrpSpPr>
                <p:nvPr/>
              </p:nvGrpSpPr>
              <p:grpSpPr bwMode="auto">
                <a:xfrm>
                  <a:off x="1333" y="941"/>
                  <a:ext cx="435" cy="87"/>
                  <a:chOff x="1565" y="1434"/>
                  <a:chExt cx="3625" cy="725"/>
                </a:xfrm>
              </p:grpSpPr>
              <p:sp>
                <p:nvSpPr>
                  <p:cNvPr id="43203" name="Rectangle 4291">
                    <a:extLst>
                      <a:ext uri="{FF2B5EF4-FFF2-40B4-BE49-F238E27FC236}">
                        <a16:creationId xmlns:a16="http://schemas.microsoft.com/office/drawing/2014/main" id="{72BAE646-F946-1DD1-EB43-2DE8669E6D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04" name="Rectangle 4292">
                    <a:extLst>
                      <a:ext uri="{FF2B5EF4-FFF2-40B4-BE49-F238E27FC236}">
                        <a16:creationId xmlns:a16="http://schemas.microsoft.com/office/drawing/2014/main" id="{B98F5CA2-E428-D70F-C7C3-8C877A15E48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05" name="Rectangle 4293">
                    <a:extLst>
                      <a:ext uri="{FF2B5EF4-FFF2-40B4-BE49-F238E27FC236}">
                        <a16:creationId xmlns:a16="http://schemas.microsoft.com/office/drawing/2014/main" id="{7C469D31-1EE1-6E79-F6B9-ADC65FB5A7F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06" name="Rectangle 4294">
                    <a:extLst>
                      <a:ext uri="{FF2B5EF4-FFF2-40B4-BE49-F238E27FC236}">
                        <a16:creationId xmlns:a16="http://schemas.microsoft.com/office/drawing/2014/main" id="{3EC61A23-A689-DBEB-4153-90F79A5F1B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07" name="Rectangle 4295">
                    <a:extLst>
                      <a:ext uri="{FF2B5EF4-FFF2-40B4-BE49-F238E27FC236}">
                        <a16:creationId xmlns:a16="http://schemas.microsoft.com/office/drawing/2014/main" id="{AE436D4C-753A-291C-FD67-5C832D6BC3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08" name="Group 4296">
                  <a:extLst>
                    <a:ext uri="{FF2B5EF4-FFF2-40B4-BE49-F238E27FC236}">
                      <a16:creationId xmlns:a16="http://schemas.microsoft.com/office/drawing/2014/main" id="{8BC53B83-80EE-E899-C45C-79F4FEB9F8CE}"/>
                    </a:ext>
                  </a:extLst>
                </p:cNvPr>
                <p:cNvGrpSpPr>
                  <a:grpSpLocks/>
                </p:cNvGrpSpPr>
                <p:nvPr/>
              </p:nvGrpSpPr>
              <p:grpSpPr bwMode="auto">
                <a:xfrm>
                  <a:off x="898" y="1028"/>
                  <a:ext cx="435" cy="87"/>
                  <a:chOff x="1565" y="1434"/>
                  <a:chExt cx="3625" cy="725"/>
                </a:xfrm>
              </p:grpSpPr>
              <p:sp>
                <p:nvSpPr>
                  <p:cNvPr id="43209" name="Rectangle 4297">
                    <a:extLst>
                      <a:ext uri="{FF2B5EF4-FFF2-40B4-BE49-F238E27FC236}">
                        <a16:creationId xmlns:a16="http://schemas.microsoft.com/office/drawing/2014/main" id="{A37098B7-E67D-AC39-7E97-861A82E3FE1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0" name="Rectangle 4298">
                    <a:extLst>
                      <a:ext uri="{FF2B5EF4-FFF2-40B4-BE49-F238E27FC236}">
                        <a16:creationId xmlns:a16="http://schemas.microsoft.com/office/drawing/2014/main" id="{C97D4D30-5244-FD96-96E4-C96EBCFCAA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1" name="Rectangle 4299">
                    <a:extLst>
                      <a:ext uri="{FF2B5EF4-FFF2-40B4-BE49-F238E27FC236}">
                        <a16:creationId xmlns:a16="http://schemas.microsoft.com/office/drawing/2014/main" id="{CE57F291-D9E0-D6C8-6351-169299F9F0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2" name="Rectangle 4300">
                    <a:extLst>
                      <a:ext uri="{FF2B5EF4-FFF2-40B4-BE49-F238E27FC236}">
                        <a16:creationId xmlns:a16="http://schemas.microsoft.com/office/drawing/2014/main" id="{AFFEA7BE-2666-A53F-56E7-CE175C3BD3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3" name="Rectangle 4301">
                    <a:extLst>
                      <a:ext uri="{FF2B5EF4-FFF2-40B4-BE49-F238E27FC236}">
                        <a16:creationId xmlns:a16="http://schemas.microsoft.com/office/drawing/2014/main" id="{77F920BB-1D05-AD79-582C-3F77C5F348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14" name="Group 4302">
                  <a:extLst>
                    <a:ext uri="{FF2B5EF4-FFF2-40B4-BE49-F238E27FC236}">
                      <a16:creationId xmlns:a16="http://schemas.microsoft.com/office/drawing/2014/main" id="{7A63EB65-16A6-938C-2AF2-9E2C6772C022}"/>
                    </a:ext>
                  </a:extLst>
                </p:cNvPr>
                <p:cNvGrpSpPr>
                  <a:grpSpLocks/>
                </p:cNvGrpSpPr>
                <p:nvPr/>
              </p:nvGrpSpPr>
              <p:grpSpPr bwMode="auto">
                <a:xfrm>
                  <a:off x="1333" y="1028"/>
                  <a:ext cx="435" cy="87"/>
                  <a:chOff x="1565" y="1434"/>
                  <a:chExt cx="3625" cy="725"/>
                </a:xfrm>
              </p:grpSpPr>
              <p:sp>
                <p:nvSpPr>
                  <p:cNvPr id="43215" name="Rectangle 4303">
                    <a:extLst>
                      <a:ext uri="{FF2B5EF4-FFF2-40B4-BE49-F238E27FC236}">
                        <a16:creationId xmlns:a16="http://schemas.microsoft.com/office/drawing/2014/main" id="{D3802511-490C-EBE7-25BF-B0FEF6583CB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6" name="Rectangle 4304">
                    <a:extLst>
                      <a:ext uri="{FF2B5EF4-FFF2-40B4-BE49-F238E27FC236}">
                        <a16:creationId xmlns:a16="http://schemas.microsoft.com/office/drawing/2014/main" id="{296B21D9-16E5-97F2-EBE3-A23135374C2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7" name="Rectangle 4305">
                    <a:extLst>
                      <a:ext uri="{FF2B5EF4-FFF2-40B4-BE49-F238E27FC236}">
                        <a16:creationId xmlns:a16="http://schemas.microsoft.com/office/drawing/2014/main" id="{086400C1-BA27-1107-B836-D3F1A68834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8" name="Rectangle 4306">
                    <a:extLst>
                      <a:ext uri="{FF2B5EF4-FFF2-40B4-BE49-F238E27FC236}">
                        <a16:creationId xmlns:a16="http://schemas.microsoft.com/office/drawing/2014/main" id="{FF89103B-FD6E-60B8-0A0A-4160FECBE7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19" name="Rectangle 4307">
                    <a:extLst>
                      <a:ext uri="{FF2B5EF4-FFF2-40B4-BE49-F238E27FC236}">
                        <a16:creationId xmlns:a16="http://schemas.microsoft.com/office/drawing/2014/main" id="{D003E3CF-D744-4E2A-A899-88CCA81E6B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20" name="Group 4308">
                  <a:extLst>
                    <a:ext uri="{FF2B5EF4-FFF2-40B4-BE49-F238E27FC236}">
                      <a16:creationId xmlns:a16="http://schemas.microsoft.com/office/drawing/2014/main" id="{7677E695-C36D-83DD-7F26-805D5F3A3137}"/>
                    </a:ext>
                  </a:extLst>
                </p:cNvPr>
                <p:cNvGrpSpPr>
                  <a:grpSpLocks/>
                </p:cNvGrpSpPr>
                <p:nvPr/>
              </p:nvGrpSpPr>
              <p:grpSpPr bwMode="auto">
                <a:xfrm>
                  <a:off x="898" y="1115"/>
                  <a:ext cx="435" cy="87"/>
                  <a:chOff x="1565" y="1434"/>
                  <a:chExt cx="3625" cy="725"/>
                </a:xfrm>
              </p:grpSpPr>
              <p:sp>
                <p:nvSpPr>
                  <p:cNvPr id="43221" name="Rectangle 4309">
                    <a:extLst>
                      <a:ext uri="{FF2B5EF4-FFF2-40B4-BE49-F238E27FC236}">
                        <a16:creationId xmlns:a16="http://schemas.microsoft.com/office/drawing/2014/main" id="{8D35F7E6-6D77-4357-A8FA-1AD3297D88A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22" name="Rectangle 4310">
                    <a:extLst>
                      <a:ext uri="{FF2B5EF4-FFF2-40B4-BE49-F238E27FC236}">
                        <a16:creationId xmlns:a16="http://schemas.microsoft.com/office/drawing/2014/main" id="{40214F1D-8A08-3CE0-26FE-BC19E2A590F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23" name="Rectangle 4311">
                    <a:extLst>
                      <a:ext uri="{FF2B5EF4-FFF2-40B4-BE49-F238E27FC236}">
                        <a16:creationId xmlns:a16="http://schemas.microsoft.com/office/drawing/2014/main" id="{464B1F31-59EE-4417-14BB-336B5B34AB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24" name="Rectangle 4312">
                    <a:extLst>
                      <a:ext uri="{FF2B5EF4-FFF2-40B4-BE49-F238E27FC236}">
                        <a16:creationId xmlns:a16="http://schemas.microsoft.com/office/drawing/2014/main" id="{E24B327C-6B43-3F34-93BB-D4FE505A16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25" name="Rectangle 4313">
                    <a:extLst>
                      <a:ext uri="{FF2B5EF4-FFF2-40B4-BE49-F238E27FC236}">
                        <a16:creationId xmlns:a16="http://schemas.microsoft.com/office/drawing/2014/main" id="{D26D4BDE-F58B-4F08-D1DB-1320E666E5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26" name="Group 4314">
                  <a:extLst>
                    <a:ext uri="{FF2B5EF4-FFF2-40B4-BE49-F238E27FC236}">
                      <a16:creationId xmlns:a16="http://schemas.microsoft.com/office/drawing/2014/main" id="{9F63F210-EB4D-7AF0-83B4-92134681DEAE}"/>
                    </a:ext>
                  </a:extLst>
                </p:cNvPr>
                <p:cNvGrpSpPr>
                  <a:grpSpLocks/>
                </p:cNvGrpSpPr>
                <p:nvPr/>
              </p:nvGrpSpPr>
              <p:grpSpPr bwMode="auto">
                <a:xfrm>
                  <a:off x="1333" y="1115"/>
                  <a:ext cx="435" cy="87"/>
                  <a:chOff x="1565" y="1434"/>
                  <a:chExt cx="3625" cy="725"/>
                </a:xfrm>
              </p:grpSpPr>
              <p:sp>
                <p:nvSpPr>
                  <p:cNvPr id="43227" name="Rectangle 4315">
                    <a:extLst>
                      <a:ext uri="{FF2B5EF4-FFF2-40B4-BE49-F238E27FC236}">
                        <a16:creationId xmlns:a16="http://schemas.microsoft.com/office/drawing/2014/main" id="{381927F5-9195-ED93-1274-6985D82B276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28" name="Rectangle 4316">
                    <a:extLst>
                      <a:ext uri="{FF2B5EF4-FFF2-40B4-BE49-F238E27FC236}">
                        <a16:creationId xmlns:a16="http://schemas.microsoft.com/office/drawing/2014/main" id="{CFC0519D-636E-B1D4-8A0C-1B6EA92AA4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29" name="Rectangle 4317">
                    <a:extLst>
                      <a:ext uri="{FF2B5EF4-FFF2-40B4-BE49-F238E27FC236}">
                        <a16:creationId xmlns:a16="http://schemas.microsoft.com/office/drawing/2014/main" id="{ACAFFDD0-1463-9F27-5962-A2D5832ECB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30" name="Rectangle 4318">
                    <a:extLst>
                      <a:ext uri="{FF2B5EF4-FFF2-40B4-BE49-F238E27FC236}">
                        <a16:creationId xmlns:a16="http://schemas.microsoft.com/office/drawing/2014/main" id="{E8438243-797F-6913-1A92-AE4CDA9CFC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31" name="Rectangle 4319">
                    <a:extLst>
                      <a:ext uri="{FF2B5EF4-FFF2-40B4-BE49-F238E27FC236}">
                        <a16:creationId xmlns:a16="http://schemas.microsoft.com/office/drawing/2014/main" id="{9B3D9280-D46D-A1D5-A073-A91A5BC904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32" name="Group 4320">
                  <a:extLst>
                    <a:ext uri="{FF2B5EF4-FFF2-40B4-BE49-F238E27FC236}">
                      <a16:creationId xmlns:a16="http://schemas.microsoft.com/office/drawing/2014/main" id="{716922D1-53A2-341F-22DE-FFE5C7F9568A}"/>
                    </a:ext>
                  </a:extLst>
                </p:cNvPr>
                <p:cNvGrpSpPr>
                  <a:grpSpLocks/>
                </p:cNvGrpSpPr>
                <p:nvPr/>
              </p:nvGrpSpPr>
              <p:grpSpPr bwMode="auto">
                <a:xfrm>
                  <a:off x="898" y="1202"/>
                  <a:ext cx="435" cy="87"/>
                  <a:chOff x="1565" y="1434"/>
                  <a:chExt cx="3625" cy="725"/>
                </a:xfrm>
              </p:grpSpPr>
              <p:sp>
                <p:nvSpPr>
                  <p:cNvPr id="43233" name="Rectangle 4321">
                    <a:extLst>
                      <a:ext uri="{FF2B5EF4-FFF2-40B4-BE49-F238E27FC236}">
                        <a16:creationId xmlns:a16="http://schemas.microsoft.com/office/drawing/2014/main" id="{B46DFD3F-4C91-D850-AF3F-92B53FA25B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34" name="Rectangle 4322">
                    <a:extLst>
                      <a:ext uri="{FF2B5EF4-FFF2-40B4-BE49-F238E27FC236}">
                        <a16:creationId xmlns:a16="http://schemas.microsoft.com/office/drawing/2014/main" id="{F6B59590-C2C3-7957-CEC2-E9593C2A6D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35" name="Rectangle 4323">
                    <a:extLst>
                      <a:ext uri="{FF2B5EF4-FFF2-40B4-BE49-F238E27FC236}">
                        <a16:creationId xmlns:a16="http://schemas.microsoft.com/office/drawing/2014/main" id="{CE013159-F42D-DEF9-1274-C13FD8A898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36" name="Rectangle 4324">
                    <a:extLst>
                      <a:ext uri="{FF2B5EF4-FFF2-40B4-BE49-F238E27FC236}">
                        <a16:creationId xmlns:a16="http://schemas.microsoft.com/office/drawing/2014/main" id="{D9A0DE59-2114-2A80-73F7-3827954136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37" name="Rectangle 4325">
                    <a:extLst>
                      <a:ext uri="{FF2B5EF4-FFF2-40B4-BE49-F238E27FC236}">
                        <a16:creationId xmlns:a16="http://schemas.microsoft.com/office/drawing/2014/main" id="{D341F28C-559E-B2FC-BFCA-FB1C3C9FDD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38" name="Group 4326">
                  <a:extLst>
                    <a:ext uri="{FF2B5EF4-FFF2-40B4-BE49-F238E27FC236}">
                      <a16:creationId xmlns:a16="http://schemas.microsoft.com/office/drawing/2014/main" id="{0241CED9-57E1-4A1E-CC26-6FA05A759E20}"/>
                    </a:ext>
                  </a:extLst>
                </p:cNvPr>
                <p:cNvGrpSpPr>
                  <a:grpSpLocks/>
                </p:cNvGrpSpPr>
                <p:nvPr/>
              </p:nvGrpSpPr>
              <p:grpSpPr bwMode="auto">
                <a:xfrm>
                  <a:off x="1333" y="1202"/>
                  <a:ext cx="435" cy="87"/>
                  <a:chOff x="1565" y="1434"/>
                  <a:chExt cx="3625" cy="725"/>
                </a:xfrm>
              </p:grpSpPr>
              <p:sp>
                <p:nvSpPr>
                  <p:cNvPr id="43239" name="Rectangle 4327">
                    <a:extLst>
                      <a:ext uri="{FF2B5EF4-FFF2-40B4-BE49-F238E27FC236}">
                        <a16:creationId xmlns:a16="http://schemas.microsoft.com/office/drawing/2014/main" id="{95D5DEA7-FD0F-7C2C-BF8F-3E733F5714A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0" name="Rectangle 4328">
                    <a:extLst>
                      <a:ext uri="{FF2B5EF4-FFF2-40B4-BE49-F238E27FC236}">
                        <a16:creationId xmlns:a16="http://schemas.microsoft.com/office/drawing/2014/main" id="{077F3F1A-5AA5-7BF2-5ACF-4D6BF7ADB8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1" name="Rectangle 4329">
                    <a:extLst>
                      <a:ext uri="{FF2B5EF4-FFF2-40B4-BE49-F238E27FC236}">
                        <a16:creationId xmlns:a16="http://schemas.microsoft.com/office/drawing/2014/main" id="{EA172FF1-655A-03C9-46CC-C5ACD34DAC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2" name="Rectangle 4330">
                    <a:extLst>
                      <a:ext uri="{FF2B5EF4-FFF2-40B4-BE49-F238E27FC236}">
                        <a16:creationId xmlns:a16="http://schemas.microsoft.com/office/drawing/2014/main" id="{954E51D2-D096-8BEB-425C-BC26EA2927A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3" name="Rectangle 4331">
                    <a:extLst>
                      <a:ext uri="{FF2B5EF4-FFF2-40B4-BE49-F238E27FC236}">
                        <a16:creationId xmlns:a16="http://schemas.microsoft.com/office/drawing/2014/main" id="{6EE3E905-D591-8E48-55D8-11236E3559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44" name="Group 4332">
                  <a:extLst>
                    <a:ext uri="{FF2B5EF4-FFF2-40B4-BE49-F238E27FC236}">
                      <a16:creationId xmlns:a16="http://schemas.microsoft.com/office/drawing/2014/main" id="{FE1E2BBC-3A79-1E15-D5A3-26CF8E8B8562}"/>
                    </a:ext>
                  </a:extLst>
                </p:cNvPr>
                <p:cNvGrpSpPr>
                  <a:grpSpLocks/>
                </p:cNvGrpSpPr>
                <p:nvPr/>
              </p:nvGrpSpPr>
              <p:grpSpPr bwMode="auto">
                <a:xfrm>
                  <a:off x="898" y="1289"/>
                  <a:ext cx="435" cy="87"/>
                  <a:chOff x="1565" y="1434"/>
                  <a:chExt cx="3625" cy="725"/>
                </a:xfrm>
              </p:grpSpPr>
              <p:sp>
                <p:nvSpPr>
                  <p:cNvPr id="43245" name="Rectangle 4333">
                    <a:extLst>
                      <a:ext uri="{FF2B5EF4-FFF2-40B4-BE49-F238E27FC236}">
                        <a16:creationId xmlns:a16="http://schemas.microsoft.com/office/drawing/2014/main" id="{19A9CCE9-13BF-AC1E-929F-6C9F1A29E1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6" name="Rectangle 4334">
                    <a:extLst>
                      <a:ext uri="{FF2B5EF4-FFF2-40B4-BE49-F238E27FC236}">
                        <a16:creationId xmlns:a16="http://schemas.microsoft.com/office/drawing/2014/main" id="{ABA0ED43-53AE-9D76-458C-0F5278F03C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7" name="Rectangle 4335">
                    <a:extLst>
                      <a:ext uri="{FF2B5EF4-FFF2-40B4-BE49-F238E27FC236}">
                        <a16:creationId xmlns:a16="http://schemas.microsoft.com/office/drawing/2014/main" id="{18D977E7-2ACF-66C4-260B-CEC3A69D61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8" name="Rectangle 4336">
                    <a:extLst>
                      <a:ext uri="{FF2B5EF4-FFF2-40B4-BE49-F238E27FC236}">
                        <a16:creationId xmlns:a16="http://schemas.microsoft.com/office/drawing/2014/main" id="{9D43395C-58FC-2492-99DE-2746BFB3F63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49" name="Rectangle 4337">
                    <a:extLst>
                      <a:ext uri="{FF2B5EF4-FFF2-40B4-BE49-F238E27FC236}">
                        <a16:creationId xmlns:a16="http://schemas.microsoft.com/office/drawing/2014/main" id="{23E57CCD-32E6-93B2-CF92-563CEC8B17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50" name="Group 4338">
                  <a:extLst>
                    <a:ext uri="{FF2B5EF4-FFF2-40B4-BE49-F238E27FC236}">
                      <a16:creationId xmlns:a16="http://schemas.microsoft.com/office/drawing/2014/main" id="{AE33C76B-1729-E5BE-C857-BF841D40CC52}"/>
                    </a:ext>
                  </a:extLst>
                </p:cNvPr>
                <p:cNvGrpSpPr>
                  <a:grpSpLocks/>
                </p:cNvGrpSpPr>
                <p:nvPr/>
              </p:nvGrpSpPr>
              <p:grpSpPr bwMode="auto">
                <a:xfrm>
                  <a:off x="1333" y="1289"/>
                  <a:ext cx="435" cy="87"/>
                  <a:chOff x="1565" y="1434"/>
                  <a:chExt cx="3625" cy="725"/>
                </a:xfrm>
              </p:grpSpPr>
              <p:sp>
                <p:nvSpPr>
                  <p:cNvPr id="43251" name="Rectangle 4339">
                    <a:extLst>
                      <a:ext uri="{FF2B5EF4-FFF2-40B4-BE49-F238E27FC236}">
                        <a16:creationId xmlns:a16="http://schemas.microsoft.com/office/drawing/2014/main" id="{A54A8710-F618-F399-5E0C-3381D5A94F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52" name="Rectangle 4340">
                    <a:extLst>
                      <a:ext uri="{FF2B5EF4-FFF2-40B4-BE49-F238E27FC236}">
                        <a16:creationId xmlns:a16="http://schemas.microsoft.com/office/drawing/2014/main" id="{123AC3E7-053D-2A41-5CE9-813C26309C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53" name="Rectangle 4341">
                    <a:extLst>
                      <a:ext uri="{FF2B5EF4-FFF2-40B4-BE49-F238E27FC236}">
                        <a16:creationId xmlns:a16="http://schemas.microsoft.com/office/drawing/2014/main" id="{338D4F02-971B-CAE6-C2FE-45BBF9B866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54" name="Rectangle 4342">
                    <a:extLst>
                      <a:ext uri="{FF2B5EF4-FFF2-40B4-BE49-F238E27FC236}">
                        <a16:creationId xmlns:a16="http://schemas.microsoft.com/office/drawing/2014/main" id="{E72A7278-E622-6CB0-A7F7-5FC22CE9E3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55" name="Rectangle 4343">
                    <a:extLst>
                      <a:ext uri="{FF2B5EF4-FFF2-40B4-BE49-F238E27FC236}">
                        <a16:creationId xmlns:a16="http://schemas.microsoft.com/office/drawing/2014/main" id="{67C685D0-B886-6E98-ABAE-F7995CA6ED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56" name="Group 4344">
                  <a:extLst>
                    <a:ext uri="{FF2B5EF4-FFF2-40B4-BE49-F238E27FC236}">
                      <a16:creationId xmlns:a16="http://schemas.microsoft.com/office/drawing/2014/main" id="{8D214D8C-CE89-60E4-C364-FD55AC4F3892}"/>
                    </a:ext>
                  </a:extLst>
                </p:cNvPr>
                <p:cNvGrpSpPr>
                  <a:grpSpLocks/>
                </p:cNvGrpSpPr>
                <p:nvPr/>
              </p:nvGrpSpPr>
              <p:grpSpPr bwMode="auto">
                <a:xfrm>
                  <a:off x="898" y="1376"/>
                  <a:ext cx="435" cy="87"/>
                  <a:chOff x="1565" y="1434"/>
                  <a:chExt cx="3625" cy="725"/>
                </a:xfrm>
              </p:grpSpPr>
              <p:sp>
                <p:nvSpPr>
                  <p:cNvPr id="43257" name="Rectangle 4345">
                    <a:extLst>
                      <a:ext uri="{FF2B5EF4-FFF2-40B4-BE49-F238E27FC236}">
                        <a16:creationId xmlns:a16="http://schemas.microsoft.com/office/drawing/2014/main" id="{BAB7CB37-9BB4-0450-67BF-A56C1617D5E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58" name="Rectangle 4346">
                    <a:extLst>
                      <a:ext uri="{FF2B5EF4-FFF2-40B4-BE49-F238E27FC236}">
                        <a16:creationId xmlns:a16="http://schemas.microsoft.com/office/drawing/2014/main" id="{E5C1BE54-A964-17DD-97CE-6827694F4D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59" name="Rectangle 4347">
                    <a:extLst>
                      <a:ext uri="{FF2B5EF4-FFF2-40B4-BE49-F238E27FC236}">
                        <a16:creationId xmlns:a16="http://schemas.microsoft.com/office/drawing/2014/main" id="{52058DD6-6FE1-A7D5-8AAC-D07826AFE5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60" name="Rectangle 4348">
                    <a:extLst>
                      <a:ext uri="{FF2B5EF4-FFF2-40B4-BE49-F238E27FC236}">
                        <a16:creationId xmlns:a16="http://schemas.microsoft.com/office/drawing/2014/main" id="{9204ED93-3B16-23B5-2084-AE0058520AC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61" name="Rectangle 4349">
                    <a:extLst>
                      <a:ext uri="{FF2B5EF4-FFF2-40B4-BE49-F238E27FC236}">
                        <a16:creationId xmlns:a16="http://schemas.microsoft.com/office/drawing/2014/main" id="{2F133F49-70A0-BBE6-1FCD-D47CC728A4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62" name="Group 4350">
                  <a:extLst>
                    <a:ext uri="{FF2B5EF4-FFF2-40B4-BE49-F238E27FC236}">
                      <a16:creationId xmlns:a16="http://schemas.microsoft.com/office/drawing/2014/main" id="{A7D97528-32C3-C98A-E98E-E136C6FF29AD}"/>
                    </a:ext>
                  </a:extLst>
                </p:cNvPr>
                <p:cNvGrpSpPr>
                  <a:grpSpLocks/>
                </p:cNvGrpSpPr>
                <p:nvPr/>
              </p:nvGrpSpPr>
              <p:grpSpPr bwMode="auto">
                <a:xfrm>
                  <a:off x="1333" y="1376"/>
                  <a:ext cx="435" cy="87"/>
                  <a:chOff x="1565" y="1434"/>
                  <a:chExt cx="3625" cy="725"/>
                </a:xfrm>
              </p:grpSpPr>
              <p:sp>
                <p:nvSpPr>
                  <p:cNvPr id="43263" name="Rectangle 4351">
                    <a:extLst>
                      <a:ext uri="{FF2B5EF4-FFF2-40B4-BE49-F238E27FC236}">
                        <a16:creationId xmlns:a16="http://schemas.microsoft.com/office/drawing/2014/main" id="{326CDB44-F71C-3FD2-D036-6F83BE6EE14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64" name="Rectangle 4352">
                    <a:extLst>
                      <a:ext uri="{FF2B5EF4-FFF2-40B4-BE49-F238E27FC236}">
                        <a16:creationId xmlns:a16="http://schemas.microsoft.com/office/drawing/2014/main" id="{8488A935-3D90-F593-CCE2-18BDC5D378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65" name="Rectangle 4353">
                    <a:extLst>
                      <a:ext uri="{FF2B5EF4-FFF2-40B4-BE49-F238E27FC236}">
                        <a16:creationId xmlns:a16="http://schemas.microsoft.com/office/drawing/2014/main" id="{8AC9416C-3019-0373-2361-41EAB234CC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66" name="Rectangle 4354">
                    <a:extLst>
                      <a:ext uri="{FF2B5EF4-FFF2-40B4-BE49-F238E27FC236}">
                        <a16:creationId xmlns:a16="http://schemas.microsoft.com/office/drawing/2014/main" id="{EB24B4F6-BAB2-5754-1D6A-1008687F1E7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67" name="Rectangle 4355">
                    <a:extLst>
                      <a:ext uri="{FF2B5EF4-FFF2-40B4-BE49-F238E27FC236}">
                        <a16:creationId xmlns:a16="http://schemas.microsoft.com/office/drawing/2014/main" id="{661BF015-63C2-54B8-8FEE-71E2F3080D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268" name="Rectangle 4356">
                <a:extLst>
                  <a:ext uri="{FF2B5EF4-FFF2-40B4-BE49-F238E27FC236}">
                    <a16:creationId xmlns:a16="http://schemas.microsoft.com/office/drawing/2014/main" id="{8F7189F3-AA3E-CDFE-7BE9-15D352B7CA70}"/>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69" name="Group 4357">
              <a:extLst>
                <a:ext uri="{FF2B5EF4-FFF2-40B4-BE49-F238E27FC236}">
                  <a16:creationId xmlns:a16="http://schemas.microsoft.com/office/drawing/2014/main" id="{F624860C-573F-BF29-7D4D-91E2E5FC9F9B}"/>
                </a:ext>
              </a:extLst>
            </p:cNvPr>
            <p:cNvGrpSpPr>
              <a:grpSpLocks/>
            </p:cNvGrpSpPr>
            <p:nvPr/>
          </p:nvGrpSpPr>
          <p:grpSpPr bwMode="auto">
            <a:xfrm>
              <a:off x="865" y="1839"/>
              <a:ext cx="682" cy="682"/>
              <a:chOff x="898" y="593"/>
              <a:chExt cx="870" cy="870"/>
            </a:xfrm>
          </p:grpSpPr>
          <p:grpSp>
            <p:nvGrpSpPr>
              <p:cNvPr id="43270" name="Group 4358">
                <a:extLst>
                  <a:ext uri="{FF2B5EF4-FFF2-40B4-BE49-F238E27FC236}">
                    <a16:creationId xmlns:a16="http://schemas.microsoft.com/office/drawing/2014/main" id="{F1F53A72-7530-A750-9A6C-665A5BFF24AB}"/>
                  </a:ext>
                </a:extLst>
              </p:cNvPr>
              <p:cNvGrpSpPr>
                <a:grpSpLocks/>
              </p:cNvGrpSpPr>
              <p:nvPr/>
            </p:nvGrpSpPr>
            <p:grpSpPr bwMode="auto">
              <a:xfrm>
                <a:off x="898" y="593"/>
                <a:ext cx="870" cy="870"/>
                <a:chOff x="898" y="593"/>
                <a:chExt cx="870" cy="870"/>
              </a:xfrm>
            </p:grpSpPr>
            <p:grpSp>
              <p:nvGrpSpPr>
                <p:cNvPr id="43271" name="Group 4359">
                  <a:extLst>
                    <a:ext uri="{FF2B5EF4-FFF2-40B4-BE49-F238E27FC236}">
                      <a16:creationId xmlns:a16="http://schemas.microsoft.com/office/drawing/2014/main" id="{218A673C-1028-28BF-EA27-FB61ADC403D9}"/>
                    </a:ext>
                  </a:extLst>
                </p:cNvPr>
                <p:cNvGrpSpPr>
                  <a:grpSpLocks/>
                </p:cNvGrpSpPr>
                <p:nvPr/>
              </p:nvGrpSpPr>
              <p:grpSpPr bwMode="auto">
                <a:xfrm>
                  <a:off x="898" y="593"/>
                  <a:ext cx="435" cy="87"/>
                  <a:chOff x="1565" y="1434"/>
                  <a:chExt cx="3625" cy="725"/>
                </a:xfrm>
              </p:grpSpPr>
              <p:sp>
                <p:nvSpPr>
                  <p:cNvPr id="43272" name="Rectangle 4360">
                    <a:extLst>
                      <a:ext uri="{FF2B5EF4-FFF2-40B4-BE49-F238E27FC236}">
                        <a16:creationId xmlns:a16="http://schemas.microsoft.com/office/drawing/2014/main" id="{83B7B1FE-1ABE-81C8-BA85-A3B07A52AD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73" name="Rectangle 4361">
                    <a:extLst>
                      <a:ext uri="{FF2B5EF4-FFF2-40B4-BE49-F238E27FC236}">
                        <a16:creationId xmlns:a16="http://schemas.microsoft.com/office/drawing/2014/main" id="{266CB8B4-92D7-BC81-5BA1-80E321A7F1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74" name="Rectangle 4362">
                    <a:extLst>
                      <a:ext uri="{FF2B5EF4-FFF2-40B4-BE49-F238E27FC236}">
                        <a16:creationId xmlns:a16="http://schemas.microsoft.com/office/drawing/2014/main" id="{AC897437-0756-6AF7-8C89-A51DE38F08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75" name="Rectangle 4363">
                    <a:extLst>
                      <a:ext uri="{FF2B5EF4-FFF2-40B4-BE49-F238E27FC236}">
                        <a16:creationId xmlns:a16="http://schemas.microsoft.com/office/drawing/2014/main" id="{DC59B889-2CAA-D928-A349-50F985703D8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76" name="Rectangle 4364">
                    <a:extLst>
                      <a:ext uri="{FF2B5EF4-FFF2-40B4-BE49-F238E27FC236}">
                        <a16:creationId xmlns:a16="http://schemas.microsoft.com/office/drawing/2014/main" id="{7A7A4DB0-487F-62AE-613C-904A684D0B3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77" name="Group 4365">
                  <a:extLst>
                    <a:ext uri="{FF2B5EF4-FFF2-40B4-BE49-F238E27FC236}">
                      <a16:creationId xmlns:a16="http://schemas.microsoft.com/office/drawing/2014/main" id="{794BC554-DD23-69C0-6701-8176C58E4A2C}"/>
                    </a:ext>
                  </a:extLst>
                </p:cNvPr>
                <p:cNvGrpSpPr>
                  <a:grpSpLocks/>
                </p:cNvGrpSpPr>
                <p:nvPr/>
              </p:nvGrpSpPr>
              <p:grpSpPr bwMode="auto">
                <a:xfrm>
                  <a:off x="1333" y="593"/>
                  <a:ext cx="435" cy="87"/>
                  <a:chOff x="1565" y="1434"/>
                  <a:chExt cx="3625" cy="725"/>
                </a:xfrm>
              </p:grpSpPr>
              <p:sp>
                <p:nvSpPr>
                  <p:cNvPr id="43278" name="Rectangle 4366">
                    <a:extLst>
                      <a:ext uri="{FF2B5EF4-FFF2-40B4-BE49-F238E27FC236}">
                        <a16:creationId xmlns:a16="http://schemas.microsoft.com/office/drawing/2014/main" id="{88D9E62B-A925-6F5A-903E-C44ECD1BB8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79" name="Rectangle 4367">
                    <a:extLst>
                      <a:ext uri="{FF2B5EF4-FFF2-40B4-BE49-F238E27FC236}">
                        <a16:creationId xmlns:a16="http://schemas.microsoft.com/office/drawing/2014/main" id="{AA7548A6-5753-0974-3F97-596C0EE004A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80" name="Rectangle 4368">
                    <a:extLst>
                      <a:ext uri="{FF2B5EF4-FFF2-40B4-BE49-F238E27FC236}">
                        <a16:creationId xmlns:a16="http://schemas.microsoft.com/office/drawing/2014/main" id="{D0A00251-D842-E6E6-F2DF-EAC1EDE0B8B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81" name="Rectangle 4369">
                    <a:extLst>
                      <a:ext uri="{FF2B5EF4-FFF2-40B4-BE49-F238E27FC236}">
                        <a16:creationId xmlns:a16="http://schemas.microsoft.com/office/drawing/2014/main" id="{67AE0AA3-DB76-7CE1-1683-C09C252DC9F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82" name="Rectangle 4370">
                    <a:extLst>
                      <a:ext uri="{FF2B5EF4-FFF2-40B4-BE49-F238E27FC236}">
                        <a16:creationId xmlns:a16="http://schemas.microsoft.com/office/drawing/2014/main" id="{0C2970D8-EF5E-112C-6200-C1BEF6EE64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83" name="Group 4371">
                  <a:extLst>
                    <a:ext uri="{FF2B5EF4-FFF2-40B4-BE49-F238E27FC236}">
                      <a16:creationId xmlns:a16="http://schemas.microsoft.com/office/drawing/2014/main" id="{A7231875-EC60-31CD-7AF0-516824D4ED77}"/>
                    </a:ext>
                  </a:extLst>
                </p:cNvPr>
                <p:cNvGrpSpPr>
                  <a:grpSpLocks/>
                </p:cNvGrpSpPr>
                <p:nvPr/>
              </p:nvGrpSpPr>
              <p:grpSpPr bwMode="auto">
                <a:xfrm>
                  <a:off x="898" y="680"/>
                  <a:ext cx="435" cy="87"/>
                  <a:chOff x="1565" y="1434"/>
                  <a:chExt cx="3625" cy="725"/>
                </a:xfrm>
              </p:grpSpPr>
              <p:sp>
                <p:nvSpPr>
                  <p:cNvPr id="43284" name="Rectangle 4372">
                    <a:extLst>
                      <a:ext uri="{FF2B5EF4-FFF2-40B4-BE49-F238E27FC236}">
                        <a16:creationId xmlns:a16="http://schemas.microsoft.com/office/drawing/2014/main" id="{CAD69A6A-7A72-9400-74D0-1C1A3901E0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85" name="Rectangle 4373">
                    <a:extLst>
                      <a:ext uri="{FF2B5EF4-FFF2-40B4-BE49-F238E27FC236}">
                        <a16:creationId xmlns:a16="http://schemas.microsoft.com/office/drawing/2014/main" id="{C3CFD0AB-B280-BCF0-00EA-9ECF5A416AF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86" name="Rectangle 4374">
                    <a:extLst>
                      <a:ext uri="{FF2B5EF4-FFF2-40B4-BE49-F238E27FC236}">
                        <a16:creationId xmlns:a16="http://schemas.microsoft.com/office/drawing/2014/main" id="{06DFC622-7E81-9F80-84D1-B5F552F0D1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87" name="Rectangle 4375">
                    <a:extLst>
                      <a:ext uri="{FF2B5EF4-FFF2-40B4-BE49-F238E27FC236}">
                        <a16:creationId xmlns:a16="http://schemas.microsoft.com/office/drawing/2014/main" id="{04807D65-21D7-683A-CE64-396A53B1F7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88" name="Rectangle 4376">
                    <a:extLst>
                      <a:ext uri="{FF2B5EF4-FFF2-40B4-BE49-F238E27FC236}">
                        <a16:creationId xmlns:a16="http://schemas.microsoft.com/office/drawing/2014/main" id="{47033C91-C7A1-1400-2C20-EFFC6B3590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89" name="Group 4377">
                  <a:extLst>
                    <a:ext uri="{FF2B5EF4-FFF2-40B4-BE49-F238E27FC236}">
                      <a16:creationId xmlns:a16="http://schemas.microsoft.com/office/drawing/2014/main" id="{DC95832D-E917-6498-40A2-F54FBD142FE8}"/>
                    </a:ext>
                  </a:extLst>
                </p:cNvPr>
                <p:cNvGrpSpPr>
                  <a:grpSpLocks/>
                </p:cNvGrpSpPr>
                <p:nvPr/>
              </p:nvGrpSpPr>
              <p:grpSpPr bwMode="auto">
                <a:xfrm>
                  <a:off x="1333" y="680"/>
                  <a:ext cx="435" cy="87"/>
                  <a:chOff x="1565" y="1434"/>
                  <a:chExt cx="3625" cy="725"/>
                </a:xfrm>
              </p:grpSpPr>
              <p:sp>
                <p:nvSpPr>
                  <p:cNvPr id="43290" name="Rectangle 4378">
                    <a:extLst>
                      <a:ext uri="{FF2B5EF4-FFF2-40B4-BE49-F238E27FC236}">
                        <a16:creationId xmlns:a16="http://schemas.microsoft.com/office/drawing/2014/main" id="{7C890D20-D1D0-0B4B-A132-CD8B48877D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91" name="Rectangle 4379">
                    <a:extLst>
                      <a:ext uri="{FF2B5EF4-FFF2-40B4-BE49-F238E27FC236}">
                        <a16:creationId xmlns:a16="http://schemas.microsoft.com/office/drawing/2014/main" id="{56BAC1BF-27D7-1C8A-FA3A-1D95C63C27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92" name="Rectangle 4380">
                    <a:extLst>
                      <a:ext uri="{FF2B5EF4-FFF2-40B4-BE49-F238E27FC236}">
                        <a16:creationId xmlns:a16="http://schemas.microsoft.com/office/drawing/2014/main" id="{D720DD20-AB96-346E-7B27-4062697D1A8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93" name="Rectangle 4381">
                    <a:extLst>
                      <a:ext uri="{FF2B5EF4-FFF2-40B4-BE49-F238E27FC236}">
                        <a16:creationId xmlns:a16="http://schemas.microsoft.com/office/drawing/2014/main" id="{1180567B-93B6-D302-1484-A76D0F06AA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94" name="Rectangle 4382">
                    <a:extLst>
                      <a:ext uri="{FF2B5EF4-FFF2-40B4-BE49-F238E27FC236}">
                        <a16:creationId xmlns:a16="http://schemas.microsoft.com/office/drawing/2014/main" id="{99D441BE-3302-BC7A-1377-1BB5B8EAB02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295" name="Group 4383">
                  <a:extLst>
                    <a:ext uri="{FF2B5EF4-FFF2-40B4-BE49-F238E27FC236}">
                      <a16:creationId xmlns:a16="http://schemas.microsoft.com/office/drawing/2014/main" id="{7E42FAE0-DFF3-AAB6-562F-4ABF5A30CAB9}"/>
                    </a:ext>
                  </a:extLst>
                </p:cNvPr>
                <p:cNvGrpSpPr>
                  <a:grpSpLocks/>
                </p:cNvGrpSpPr>
                <p:nvPr/>
              </p:nvGrpSpPr>
              <p:grpSpPr bwMode="auto">
                <a:xfrm>
                  <a:off x="898" y="767"/>
                  <a:ext cx="435" cy="87"/>
                  <a:chOff x="1565" y="1434"/>
                  <a:chExt cx="3625" cy="725"/>
                </a:xfrm>
              </p:grpSpPr>
              <p:sp>
                <p:nvSpPr>
                  <p:cNvPr id="43296" name="Rectangle 4384">
                    <a:extLst>
                      <a:ext uri="{FF2B5EF4-FFF2-40B4-BE49-F238E27FC236}">
                        <a16:creationId xmlns:a16="http://schemas.microsoft.com/office/drawing/2014/main" id="{D0F55886-9CA7-FFC8-A763-4BD51AD3DC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97" name="Rectangle 4385">
                    <a:extLst>
                      <a:ext uri="{FF2B5EF4-FFF2-40B4-BE49-F238E27FC236}">
                        <a16:creationId xmlns:a16="http://schemas.microsoft.com/office/drawing/2014/main" id="{D858A2E9-9624-4503-FC9C-A9F3C47D16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98" name="Rectangle 4386">
                    <a:extLst>
                      <a:ext uri="{FF2B5EF4-FFF2-40B4-BE49-F238E27FC236}">
                        <a16:creationId xmlns:a16="http://schemas.microsoft.com/office/drawing/2014/main" id="{6275737F-5255-6E30-42C5-DEEA14DA49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299" name="Rectangle 4387">
                    <a:extLst>
                      <a:ext uri="{FF2B5EF4-FFF2-40B4-BE49-F238E27FC236}">
                        <a16:creationId xmlns:a16="http://schemas.microsoft.com/office/drawing/2014/main" id="{E5839D8B-A454-9417-C304-E4750AB0646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00" name="Rectangle 4388">
                    <a:extLst>
                      <a:ext uri="{FF2B5EF4-FFF2-40B4-BE49-F238E27FC236}">
                        <a16:creationId xmlns:a16="http://schemas.microsoft.com/office/drawing/2014/main" id="{1F9BF45A-F800-E306-F9F2-182C93F170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01" name="Group 4389">
                  <a:extLst>
                    <a:ext uri="{FF2B5EF4-FFF2-40B4-BE49-F238E27FC236}">
                      <a16:creationId xmlns:a16="http://schemas.microsoft.com/office/drawing/2014/main" id="{70C12E1E-89C6-508B-11B6-EFAEBBAF10B4}"/>
                    </a:ext>
                  </a:extLst>
                </p:cNvPr>
                <p:cNvGrpSpPr>
                  <a:grpSpLocks/>
                </p:cNvGrpSpPr>
                <p:nvPr/>
              </p:nvGrpSpPr>
              <p:grpSpPr bwMode="auto">
                <a:xfrm>
                  <a:off x="1333" y="767"/>
                  <a:ext cx="435" cy="87"/>
                  <a:chOff x="1565" y="1434"/>
                  <a:chExt cx="3625" cy="725"/>
                </a:xfrm>
              </p:grpSpPr>
              <p:sp>
                <p:nvSpPr>
                  <p:cNvPr id="43302" name="Rectangle 4390">
                    <a:extLst>
                      <a:ext uri="{FF2B5EF4-FFF2-40B4-BE49-F238E27FC236}">
                        <a16:creationId xmlns:a16="http://schemas.microsoft.com/office/drawing/2014/main" id="{F59182CF-D693-BB15-4224-216CD86D61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03" name="Rectangle 4391">
                    <a:extLst>
                      <a:ext uri="{FF2B5EF4-FFF2-40B4-BE49-F238E27FC236}">
                        <a16:creationId xmlns:a16="http://schemas.microsoft.com/office/drawing/2014/main" id="{BED17320-CA92-8978-CD70-701510C31D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04" name="Rectangle 4392">
                    <a:extLst>
                      <a:ext uri="{FF2B5EF4-FFF2-40B4-BE49-F238E27FC236}">
                        <a16:creationId xmlns:a16="http://schemas.microsoft.com/office/drawing/2014/main" id="{8B948146-B810-15D2-A449-F43BF0BB38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05" name="Rectangle 4393">
                    <a:extLst>
                      <a:ext uri="{FF2B5EF4-FFF2-40B4-BE49-F238E27FC236}">
                        <a16:creationId xmlns:a16="http://schemas.microsoft.com/office/drawing/2014/main" id="{951F5D91-31DD-FF80-EF6B-837D3173FFA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06" name="Rectangle 4394">
                    <a:extLst>
                      <a:ext uri="{FF2B5EF4-FFF2-40B4-BE49-F238E27FC236}">
                        <a16:creationId xmlns:a16="http://schemas.microsoft.com/office/drawing/2014/main" id="{BEAC7034-CD7C-0781-1529-BCE9A41D61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07" name="Group 4395">
                  <a:extLst>
                    <a:ext uri="{FF2B5EF4-FFF2-40B4-BE49-F238E27FC236}">
                      <a16:creationId xmlns:a16="http://schemas.microsoft.com/office/drawing/2014/main" id="{BC3C86AA-8750-A840-9596-736C57B9B962}"/>
                    </a:ext>
                  </a:extLst>
                </p:cNvPr>
                <p:cNvGrpSpPr>
                  <a:grpSpLocks/>
                </p:cNvGrpSpPr>
                <p:nvPr/>
              </p:nvGrpSpPr>
              <p:grpSpPr bwMode="auto">
                <a:xfrm>
                  <a:off x="898" y="854"/>
                  <a:ext cx="435" cy="87"/>
                  <a:chOff x="1565" y="1434"/>
                  <a:chExt cx="3625" cy="725"/>
                </a:xfrm>
              </p:grpSpPr>
              <p:sp>
                <p:nvSpPr>
                  <p:cNvPr id="43308" name="Rectangle 4396">
                    <a:extLst>
                      <a:ext uri="{FF2B5EF4-FFF2-40B4-BE49-F238E27FC236}">
                        <a16:creationId xmlns:a16="http://schemas.microsoft.com/office/drawing/2014/main" id="{501574D7-D8E0-0421-3929-B8745986806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09" name="Rectangle 4397">
                    <a:extLst>
                      <a:ext uri="{FF2B5EF4-FFF2-40B4-BE49-F238E27FC236}">
                        <a16:creationId xmlns:a16="http://schemas.microsoft.com/office/drawing/2014/main" id="{0AFC25A9-BC0E-C2B6-5DDB-0F3C9849E1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10" name="Rectangle 4398">
                    <a:extLst>
                      <a:ext uri="{FF2B5EF4-FFF2-40B4-BE49-F238E27FC236}">
                        <a16:creationId xmlns:a16="http://schemas.microsoft.com/office/drawing/2014/main" id="{15316D45-D6FD-6584-124D-6550B95785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11" name="Rectangle 4399">
                    <a:extLst>
                      <a:ext uri="{FF2B5EF4-FFF2-40B4-BE49-F238E27FC236}">
                        <a16:creationId xmlns:a16="http://schemas.microsoft.com/office/drawing/2014/main" id="{7F5902CB-778F-C464-ED25-67AC88F5D6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12" name="Rectangle 4400">
                    <a:extLst>
                      <a:ext uri="{FF2B5EF4-FFF2-40B4-BE49-F238E27FC236}">
                        <a16:creationId xmlns:a16="http://schemas.microsoft.com/office/drawing/2014/main" id="{155A571F-6435-AE14-6935-5EFE6528B2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13" name="Group 4401">
                  <a:extLst>
                    <a:ext uri="{FF2B5EF4-FFF2-40B4-BE49-F238E27FC236}">
                      <a16:creationId xmlns:a16="http://schemas.microsoft.com/office/drawing/2014/main" id="{DE186641-6DB2-39A7-90EA-E3BDD6CF26B0}"/>
                    </a:ext>
                  </a:extLst>
                </p:cNvPr>
                <p:cNvGrpSpPr>
                  <a:grpSpLocks/>
                </p:cNvGrpSpPr>
                <p:nvPr/>
              </p:nvGrpSpPr>
              <p:grpSpPr bwMode="auto">
                <a:xfrm>
                  <a:off x="1333" y="854"/>
                  <a:ext cx="435" cy="87"/>
                  <a:chOff x="1565" y="1434"/>
                  <a:chExt cx="3625" cy="725"/>
                </a:xfrm>
              </p:grpSpPr>
              <p:sp>
                <p:nvSpPr>
                  <p:cNvPr id="43314" name="Rectangle 4402">
                    <a:extLst>
                      <a:ext uri="{FF2B5EF4-FFF2-40B4-BE49-F238E27FC236}">
                        <a16:creationId xmlns:a16="http://schemas.microsoft.com/office/drawing/2014/main" id="{3AF84DC6-C659-35E7-B4D8-9178300FC0F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15" name="Rectangle 4403">
                    <a:extLst>
                      <a:ext uri="{FF2B5EF4-FFF2-40B4-BE49-F238E27FC236}">
                        <a16:creationId xmlns:a16="http://schemas.microsoft.com/office/drawing/2014/main" id="{855C25D4-4161-2D25-0164-54A09A238E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16" name="Rectangle 4404">
                    <a:extLst>
                      <a:ext uri="{FF2B5EF4-FFF2-40B4-BE49-F238E27FC236}">
                        <a16:creationId xmlns:a16="http://schemas.microsoft.com/office/drawing/2014/main" id="{01FF883F-E007-805F-14BE-D761C1DB72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17" name="Rectangle 4405">
                    <a:extLst>
                      <a:ext uri="{FF2B5EF4-FFF2-40B4-BE49-F238E27FC236}">
                        <a16:creationId xmlns:a16="http://schemas.microsoft.com/office/drawing/2014/main" id="{6AAE68BB-58EA-4EC9-7FF7-D3A88D9C40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18" name="Rectangle 4406">
                    <a:extLst>
                      <a:ext uri="{FF2B5EF4-FFF2-40B4-BE49-F238E27FC236}">
                        <a16:creationId xmlns:a16="http://schemas.microsoft.com/office/drawing/2014/main" id="{2CFD7BAF-2C92-AFC5-4B83-9DD6A460A2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19" name="Group 4407">
                  <a:extLst>
                    <a:ext uri="{FF2B5EF4-FFF2-40B4-BE49-F238E27FC236}">
                      <a16:creationId xmlns:a16="http://schemas.microsoft.com/office/drawing/2014/main" id="{41CD5F91-03E0-2334-C4A4-2915EB3A2AE5}"/>
                    </a:ext>
                  </a:extLst>
                </p:cNvPr>
                <p:cNvGrpSpPr>
                  <a:grpSpLocks/>
                </p:cNvGrpSpPr>
                <p:nvPr/>
              </p:nvGrpSpPr>
              <p:grpSpPr bwMode="auto">
                <a:xfrm>
                  <a:off x="898" y="941"/>
                  <a:ext cx="435" cy="87"/>
                  <a:chOff x="1565" y="1434"/>
                  <a:chExt cx="3625" cy="725"/>
                </a:xfrm>
              </p:grpSpPr>
              <p:sp>
                <p:nvSpPr>
                  <p:cNvPr id="43320" name="Rectangle 4408">
                    <a:extLst>
                      <a:ext uri="{FF2B5EF4-FFF2-40B4-BE49-F238E27FC236}">
                        <a16:creationId xmlns:a16="http://schemas.microsoft.com/office/drawing/2014/main" id="{4DDAB78A-ED0E-0B6B-ED9F-B9516F44A87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21" name="Rectangle 4409">
                    <a:extLst>
                      <a:ext uri="{FF2B5EF4-FFF2-40B4-BE49-F238E27FC236}">
                        <a16:creationId xmlns:a16="http://schemas.microsoft.com/office/drawing/2014/main" id="{92A0EAC8-3E8E-BC00-4DD6-840E78DED81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22" name="Rectangle 4410">
                    <a:extLst>
                      <a:ext uri="{FF2B5EF4-FFF2-40B4-BE49-F238E27FC236}">
                        <a16:creationId xmlns:a16="http://schemas.microsoft.com/office/drawing/2014/main" id="{8803258B-CEC6-6A41-D304-74438C3614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23" name="Rectangle 4411">
                    <a:extLst>
                      <a:ext uri="{FF2B5EF4-FFF2-40B4-BE49-F238E27FC236}">
                        <a16:creationId xmlns:a16="http://schemas.microsoft.com/office/drawing/2014/main" id="{87217EB1-6E99-A9FF-FC18-CF41F9CFAB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24" name="Rectangle 4412">
                    <a:extLst>
                      <a:ext uri="{FF2B5EF4-FFF2-40B4-BE49-F238E27FC236}">
                        <a16:creationId xmlns:a16="http://schemas.microsoft.com/office/drawing/2014/main" id="{AAC04753-A25D-56F9-94FE-38BDE8249D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25" name="Group 4413">
                  <a:extLst>
                    <a:ext uri="{FF2B5EF4-FFF2-40B4-BE49-F238E27FC236}">
                      <a16:creationId xmlns:a16="http://schemas.microsoft.com/office/drawing/2014/main" id="{88AB8696-7232-9FE8-37A1-2178CA534909}"/>
                    </a:ext>
                  </a:extLst>
                </p:cNvPr>
                <p:cNvGrpSpPr>
                  <a:grpSpLocks/>
                </p:cNvGrpSpPr>
                <p:nvPr/>
              </p:nvGrpSpPr>
              <p:grpSpPr bwMode="auto">
                <a:xfrm>
                  <a:off x="1333" y="941"/>
                  <a:ext cx="435" cy="87"/>
                  <a:chOff x="1565" y="1434"/>
                  <a:chExt cx="3625" cy="725"/>
                </a:xfrm>
              </p:grpSpPr>
              <p:sp>
                <p:nvSpPr>
                  <p:cNvPr id="43326" name="Rectangle 4414">
                    <a:extLst>
                      <a:ext uri="{FF2B5EF4-FFF2-40B4-BE49-F238E27FC236}">
                        <a16:creationId xmlns:a16="http://schemas.microsoft.com/office/drawing/2014/main" id="{4037C67F-F46B-CDB5-CE2D-777A9BB215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27" name="Rectangle 4415">
                    <a:extLst>
                      <a:ext uri="{FF2B5EF4-FFF2-40B4-BE49-F238E27FC236}">
                        <a16:creationId xmlns:a16="http://schemas.microsoft.com/office/drawing/2014/main" id="{41D564C7-ACA1-4CDA-A298-1E645A39519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28" name="Rectangle 4416">
                    <a:extLst>
                      <a:ext uri="{FF2B5EF4-FFF2-40B4-BE49-F238E27FC236}">
                        <a16:creationId xmlns:a16="http://schemas.microsoft.com/office/drawing/2014/main" id="{CB27152F-DE7C-A76F-3051-6336CD51FE0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29" name="Rectangle 4417">
                    <a:extLst>
                      <a:ext uri="{FF2B5EF4-FFF2-40B4-BE49-F238E27FC236}">
                        <a16:creationId xmlns:a16="http://schemas.microsoft.com/office/drawing/2014/main" id="{93918046-180C-0CCF-1B74-18FFDB5EAB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30" name="Rectangle 4418">
                    <a:extLst>
                      <a:ext uri="{FF2B5EF4-FFF2-40B4-BE49-F238E27FC236}">
                        <a16:creationId xmlns:a16="http://schemas.microsoft.com/office/drawing/2014/main" id="{86AD4BAB-8288-5290-76A8-533BECD0A49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31" name="Group 4419">
                  <a:extLst>
                    <a:ext uri="{FF2B5EF4-FFF2-40B4-BE49-F238E27FC236}">
                      <a16:creationId xmlns:a16="http://schemas.microsoft.com/office/drawing/2014/main" id="{4B94EBD8-49C8-3EBD-8344-A32CD4D6B955}"/>
                    </a:ext>
                  </a:extLst>
                </p:cNvPr>
                <p:cNvGrpSpPr>
                  <a:grpSpLocks/>
                </p:cNvGrpSpPr>
                <p:nvPr/>
              </p:nvGrpSpPr>
              <p:grpSpPr bwMode="auto">
                <a:xfrm>
                  <a:off x="898" y="1028"/>
                  <a:ext cx="435" cy="87"/>
                  <a:chOff x="1565" y="1434"/>
                  <a:chExt cx="3625" cy="725"/>
                </a:xfrm>
              </p:grpSpPr>
              <p:sp>
                <p:nvSpPr>
                  <p:cNvPr id="43332" name="Rectangle 4420">
                    <a:extLst>
                      <a:ext uri="{FF2B5EF4-FFF2-40B4-BE49-F238E27FC236}">
                        <a16:creationId xmlns:a16="http://schemas.microsoft.com/office/drawing/2014/main" id="{4CAE993A-46C2-E32E-320F-F8564B17B9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33" name="Rectangle 4421">
                    <a:extLst>
                      <a:ext uri="{FF2B5EF4-FFF2-40B4-BE49-F238E27FC236}">
                        <a16:creationId xmlns:a16="http://schemas.microsoft.com/office/drawing/2014/main" id="{A5140790-DBB6-4008-2A72-2BDB2784F44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34" name="Rectangle 4422">
                    <a:extLst>
                      <a:ext uri="{FF2B5EF4-FFF2-40B4-BE49-F238E27FC236}">
                        <a16:creationId xmlns:a16="http://schemas.microsoft.com/office/drawing/2014/main" id="{1DA34870-BF50-2D28-CF3B-3737F51BDA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35" name="Rectangle 4423">
                    <a:extLst>
                      <a:ext uri="{FF2B5EF4-FFF2-40B4-BE49-F238E27FC236}">
                        <a16:creationId xmlns:a16="http://schemas.microsoft.com/office/drawing/2014/main" id="{03C48CE6-6CA1-5066-DC61-AEA76BD844F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36" name="Rectangle 4424">
                    <a:extLst>
                      <a:ext uri="{FF2B5EF4-FFF2-40B4-BE49-F238E27FC236}">
                        <a16:creationId xmlns:a16="http://schemas.microsoft.com/office/drawing/2014/main" id="{CD1FEC11-65A2-9E15-3093-316A86EBF3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37" name="Group 4425">
                  <a:extLst>
                    <a:ext uri="{FF2B5EF4-FFF2-40B4-BE49-F238E27FC236}">
                      <a16:creationId xmlns:a16="http://schemas.microsoft.com/office/drawing/2014/main" id="{01C2F6BE-C3D9-B0D5-4D91-23CC7F2C2125}"/>
                    </a:ext>
                  </a:extLst>
                </p:cNvPr>
                <p:cNvGrpSpPr>
                  <a:grpSpLocks/>
                </p:cNvGrpSpPr>
                <p:nvPr/>
              </p:nvGrpSpPr>
              <p:grpSpPr bwMode="auto">
                <a:xfrm>
                  <a:off x="1333" y="1028"/>
                  <a:ext cx="435" cy="87"/>
                  <a:chOff x="1565" y="1434"/>
                  <a:chExt cx="3625" cy="725"/>
                </a:xfrm>
              </p:grpSpPr>
              <p:sp>
                <p:nvSpPr>
                  <p:cNvPr id="43338" name="Rectangle 4426">
                    <a:extLst>
                      <a:ext uri="{FF2B5EF4-FFF2-40B4-BE49-F238E27FC236}">
                        <a16:creationId xmlns:a16="http://schemas.microsoft.com/office/drawing/2014/main" id="{503D23E1-9D12-291C-8CA7-E643746C59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39" name="Rectangle 4427">
                    <a:extLst>
                      <a:ext uri="{FF2B5EF4-FFF2-40B4-BE49-F238E27FC236}">
                        <a16:creationId xmlns:a16="http://schemas.microsoft.com/office/drawing/2014/main" id="{33FE1EB9-95FF-A885-73B9-7F288EDCEF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40" name="Rectangle 4428">
                    <a:extLst>
                      <a:ext uri="{FF2B5EF4-FFF2-40B4-BE49-F238E27FC236}">
                        <a16:creationId xmlns:a16="http://schemas.microsoft.com/office/drawing/2014/main" id="{3D591F28-2080-DF05-CF4C-FC8D3A6AB5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41" name="Rectangle 4429">
                    <a:extLst>
                      <a:ext uri="{FF2B5EF4-FFF2-40B4-BE49-F238E27FC236}">
                        <a16:creationId xmlns:a16="http://schemas.microsoft.com/office/drawing/2014/main" id="{5063081A-DF6D-6F66-6220-A281B1D7CA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42" name="Rectangle 4430">
                    <a:extLst>
                      <a:ext uri="{FF2B5EF4-FFF2-40B4-BE49-F238E27FC236}">
                        <a16:creationId xmlns:a16="http://schemas.microsoft.com/office/drawing/2014/main" id="{9FFDA121-7618-1074-834F-5F845822FF8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43" name="Group 4431">
                  <a:extLst>
                    <a:ext uri="{FF2B5EF4-FFF2-40B4-BE49-F238E27FC236}">
                      <a16:creationId xmlns:a16="http://schemas.microsoft.com/office/drawing/2014/main" id="{2A01A23B-3399-6127-7B67-5C96D201A7E9}"/>
                    </a:ext>
                  </a:extLst>
                </p:cNvPr>
                <p:cNvGrpSpPr>
                  <a:grpSpLocks/>
                </p:cNvGrpSpPr>
                <p:nvPr/>
              </p:nvGrpSpPr>
              <p:grpSpPr bwMode="auto">
                <a:xfrm>
                  <a:off x="898" y="1115"/>
                  <a:ext cx="435" cy="87"/>
                  <a:chOff x="1565" y="1434"/>
                  <a:chExt cx="3625" cy="725"/>
                </a:xfrm>
              </p:grpSpPr>
              <p:sp>
                <p:nvSpPr>
                  <p:cNvPr id="43344" name="Rectangle 4432">
                    <a:extLst>
                      <a:ext uri="{FF2B5EF4-FFF2-40B4-BE49-F238E27FC236}">
                        <a16:creationId xmlns:a16="http://schemas.microsoft.com/office/drawing/2014/main" id="{7A36B6F7-51EF-A193-6E6E-A2DEC131DA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45" name="Rectangle 4433">
                    <a:extLst>
                      <a:ext uri="{FF2B5EF4-FFF2-40B4-BE49-F238E27FC236}">
                        <a16:creationId xmlns:a16="http://schemas.microsoft.com/office/drawing/2014/main" id="{1AB21FA0-3B22-E479-8901-909D3D5ECDA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46" name="Rectangle 4434">
                    <a:extLst>
                      <a:ext uri="{FF2B5EF4-FFF2-40B4-BE49-F238E27FC236}">
                        <a16:creationId xmlns:a16="http://schemas.microsoft.com/office/drawing/2014/main" id="{8D2823B2-85F1-761C-9EBE-36340011F7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47" name="Rectangle 4435">
                    <a:extLst>
                      <a:ext uri="{FF2B5EF4-FFF2-40B4-BE49-F238E27FC236}">
                        <a16:creationId xmlns:a16="http://schemas.microsoft.com/office/drawing/2014/main" id="{CB0ED668-83E3-B1E6-7576-CEF44B70DA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48" name="Rectangle 4436">
                    <a:extLst>
                      <a:ext uri="{FF2B5EF4-FFF2-40B4-BE49-F238E27FC236}">
                        <a16:creationId xmlns:a16="http://schemas.microsoft.com/office/drawing/2014/main" id="{1B4AC66F-AB5B-41AA-E5FE-2CBF996F23B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49" name="Group 4437">
                  <a:extLst>
                    <a:ext uri="{FF2B5EF4-FFF2-40B4-BE49-F238E27FC236}">
                      <a16:creationId xmlns:a16="http://schemas.microsoft.com/office/drawing/2014/main" id="{59E9AE02-1777-E4CD-47DC-5181A1E91540}"/>
                    </a:ext>
                  </a:extLst>
                </p:cNvPr>
                <p:cNvGrpSpPr>
                  <a:grpSpLocks/>
                </p:cNvGrpSpPr>
                <p:nvPr/>
              </p:nvGrpSpPr>
              <p:grpSpPr bwMode="auto">
                <a:xfrm>
                  <a:off x="1333" y="1115"/>
                  <a:ext cx="435" cy="87"/>
                  <a:chOff x="1565" y="1434"/>
                  <a:chExt cx="3625" cy="725"/>
                </a:xfrm>
              </p:grpSpPr>
              <p:sp>
                <p:nvSpPr>
                  <p:cNvPr id="43350" name="Rectangle 4438">
                    <a:extLst>
                      <a:ext uri="{FF2B5EF4-FFF2-40B4-BE49-F238E27FC236}">
                        <a16:creationId xmlns:a16="http://schemas.microsoft.com/office/drawing/2014/main" id="{C380E5DE-EC49-5165-30A1-F5342EFE54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51" name="Rectangle 4439">
                    <a:extLst>
                      <a:ext uri="{FF2B5EF4-FFF2-40B4-BE49-F238E27FC236}">
                        <a16:creationId xmlns:a16="http://schemas.microsoft.com/office/drawing/2014/main" id="{582AADAC-3821-0ADE-AE32-F5AA11E9B5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52" name="Rectangle 4440">
                    <a:extLst>
                      <a:ext uri="{FF2B5EF4-FFF2-40B4-BE49-F238E27FC236}">
                        <a16:creationId xmlns:a16="http://schemas.microsoft.com/office/drawing/2014/main" id="{6300761E-1068-0961-D58D-3B81C7FE17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53" name="Rectangle 4441">
                    <a:extLst>
                      <a:ext uri="{FF2B5EF4-FFF2-40B4-BE49-F238E27FC236}">
                        <a16:creationId xmlns:a16="http://schemas.microsoft.com/office/drawing/2014/main" id="{BD2B12AF-CFCD-F248-1058-D2DE5E3BB0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54" name="Rectangle 4442">
                    <a:extLst>
                      <a:ext uri="{FF2B5EF4-FFF2-40B4-BE49-F238E27FC236}">
                        <a16:creationId xmlns:a16="http://schemas.microsoft.com/office/drawing/2014/main" id="{4153E43D-A520-E89E-76F9-0785C8D28F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55" name="Group 4443">
                  <a:extLst>
                    <a:ext uri="{FF2B5EF4-FFF2-40B4-BE49-F238E27FC236}">
                      <a16:creationId xmlns:a16="http://schemas.microsoft.com/office/drawing/2014/main" id="{DD29E585-E467-329C-EC71-46B2466FF920}"/>
                    </a:ext>
                  </a:extLst>
                </p:cNvPr>
                <p:cNvGrpSpPr>
                  <a:grpSpLocks/>
                </p:cNvGrpSpPr>
                <p:nvPr/>
              </p:nvGrpSpPr>
              <p:grpSpPr bwMode="auto">
                <a:xfrm>
                  <a:off x="898" y="1202"/>
                  <a:ext cx="435" cy="87"/>
                  <a:chOff x="1565" y="1434"/>
                  <a:chExt cx="3625" cy="725"/>
                </a:xfrm>
              </p:grpSpPr>
              <p:sp>
                <p:nvSpPr>
                  <p:cNvPr id="43356" name="Rectangle 4444">
                    <a:extLst>
                      <a:ext uri="{FF2B5EF4-FFF2-40B4-BE49-F238E27FC236}">
                        <a16:creationId xmlns:a16="http://schemas.microsoft.com/office/drawing/2014/main" id="{436E5E87-0ADD-D356-5780-CB2D4ADE37E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57" name="Rectangle 4445">
                    <a:extLst>
                      <a:ext uri="{FF2B5EF4-FFF2-40B4-BE49-F238E27FC236}">
                        <a16:creationId xmlns:a16="http://schemas.microsoft.com/office/drawing/2014/main" id="{3C2456D3-A141-3BB3-8014-8B0359CF09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58" name="Rectangle 4446">
                    <a:extLst>
                      <a:ext uri="{FF2B5EF4-FFF2-40B4-BE49-F238E27FC236}">
                        <a16:creationId xmlns:a16="http://schemas.microsoft.com/office/drawing/2014/main" id="{7959EB20-444D-4FC9-FA3C-68F1692D80D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59" name="Rectangle 4447">
                    <a:extLst>
                      <a:ext uri="{FF2B5EF4-FFF2-40B4-BE49-F238E27FC236}">
                        <a16:creationId xmlns:a16="http://schemas.microsoft.com/office/drawing/2014/main" id="{04A8A547-D366-0034-7E5C-1B17F05112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60" name="Rectangle 4448">
                    <a:extLst>
                      <a:ext uri="{FF2B5EF4-FFF2-40B4-BE49-F238E27FC236}">
                        <a16:creationId xmlns:a16="http://schemas.microsoft.com/office/drawing/2014/main" id="{D898F5F1-1088-4CB7-CC9D-6803DC8D0B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61" name="Group 4449">
                  <a:extLst>
                    <a:ext uri="{FF2B5EF4-FFF2-40B4-BE49-F238E27FC236}">
                      <a16:creationId xmlns:a16="http://schemas.microsoft.com/office/drawing/2014/main" id="{69FB6F87-24E8-4771-8613-365E6C6665DF}"/>
                    </a:ext>
                  </a:extLst>
                </p:cNvPr>
                <p:cNvGrpSpPr>
                  <a:grpSpLocks/>
                </p:cNvGrpSpPr>
                <p:nvPr/>
              </p:nvGrpSpPr>
              <p:grpSpPr bwMode="auto">
                <a:xfrm>
                  <a:off x="1333" y="1202"/>
                  <a:ext cx="435" cy="87"/>
                  <a:chOff x="1565" y="1434"/>
                  <a:chExt cx="3625" cy="725"/>
                </a:xfrm>
              </p:grpSpPr>
              <p:sp>
                <p:nvSpPr>
                  <p:cNvPr id="43362" name="Rectangle 4450">
                    <a:extLst>
                      <a:ext uri="{FF2B5EF4-FFF2-40B4-BE49-F238E27FC236}">
                        <a16:creationId xmlns:a16="http://schemas.microsoft.com/office/drawing/2014/main" id="{8089701C-16F8-3D6C-DE1B-05CB3A2829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63" name="Rectangle 4451">
                    <a:extLst>
                      <a:ext uri="{FF2B5EF4-FFF2-40B4-BE49-F238E27FC236}">
                        <a16:creationId xmlns:a16="http://schemas.microsoft.com/office/drawing/2014/main" id="{9E277EDC-88EE-F22C-911C-1F4C81FE6C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64" name="Rectangle 4452">
                    <a:extLst>
                      <a:ext uri="{FF2B5EF4-FFF2-40B4-BE49-F238E27FC236}">
                        <a16:creationId xmlns:a16="http://schemas.microsoft.com/office/drawing/2014/main" id="{CDE344AB-0DDC-2852-0C95-4F9C197E7D8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65" name="Rectangle 4453">
                    <a:extLst>
                      <a:ext uri="{FF2B5EF4-FFF2-40B4-BE49-F238E27FC236}">
                        <a16:creationId xmlns:a16="http://schemas.microsoft.com/office/drawing/2014/main" id="{BBCF495E-4A39-8C62-EC99-FCB4750825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66" name="Rectangle 4454">
                    <a:extLst>
                      <a:ext uri="{FF2B5EF4-FFF2-40B4-BE49-F238E27FC236}">
                        <a16:creationId xmlns:a16="http://schemas.microsoft.com/office/drawing/2014/main" id="{0547D0AC-ABE2-F9DF-7A9D-175D5BD6E3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67" name="Group 4455">
                  <a:extLst>
                    <a:ext uri="{FF2B5EF4-FFF2-40B4-BE49-F238E27FC236}">
                      <a16:creationId xmlns:a16="http://schemas.microsoft.com/office/drawing/2014/main" id="{0CE97B08-FCBD-FA94-EF2C-0448EEDC8F61}"/>
                    </a:ext>
                  </a:extLst>
                </p:cNvPr>
                <p:cNvGrpSpPr>
                  <a:grpSpLocks/>
                </p:cNvGrpSpPr>
                <p:nvPr/>
              </p:nvGrpSpPr>
              <p:grpSpPr bwMode="auto">
                <a:xfrm>
                  <a:off x="898" y="1289"/>
                  <a:ext cx="435" cy="87"/>
                  <a:chOff x="1565" y="1434"/>
                  <a:chExt cx="3625" cy="725"/>
                </a:xfrm>
              </p:grpSpPr>
              <p:sp>
                <p:nvSpPr>
                  <p:cNvPr id="43368" name="Rectangle 4456">
                    <a:extLst>
                      <a:ext uri="{FF2B5EF4-FFF2-40B4-BE49-F238E27FC236}">
                        <a16:creationId xmlns:a16="http://schemas.microsoft.com/office/drawing/2014/main" id="{74428275-2060-3B06-9625-08BED538440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69" name="Rectangle 4457">
                    <a:extLst>
                      <a:ext uri="{FF2B5EF4-FFF2-40B4-BE49-F238E27FC236}">
                        <a16:creationId xmlns:a16="http://schemas.microsoft.com/office/drawing/2014/main" id="{3F4643C8-457B-F22D-2E33-7F81229948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70" name="Rectangle 4458">
                    <a:extLst>
                      <a:ext uri="{FF2B5EF4-FFF2-40B4-BE49-F238E27FC236}">
                        <a16:creationId xmlns:a16="http://schemas.microsoft.com/office/drawing/2014/main" id="{C7B89F77-E17C-1960-182B-D22B254D6A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71" name="Rectangle 4459">
                    <a:extLst>
                      <a:ext uri="{FF2B5EF4-FFF2-40B4-BE49-F238E27FC236}">
                        <a16:creationId xmlns:a16="http://schemas.microsoft.com/office/drawing/2014/main" id="{F5A7B6AB-8AA1-3E22-0FB1-DB8D548266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72" name="Rectangle 4460">
                    <a:extLst>
                      <a:ext uri="{FF2B5EF4-FFF2-40B4-BE49-F238E27FC236}">
                        <a16:creationId xmlns:a16="http://schemas.microsoft.com/office/drawing/2014/main" id="{D00081F9-E91C-8CB5-8D3C-A5CEB55BE8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73" name="Group 4461">
                  <a:extLst>
                    <a:ext uri="{FF2B5EF4-FFF2-40B4-BE49-F238E27FC236}">
                      <a16:creationId xmlns:a16="http://schemas.microsoft.com/office/drawing/2014/main" id="{902A1101-AE34-2262-BED3-C54C71C34B2D}"/>
                    </a:ext>
                  </a:extLst>
                </p:cNvPr>
                <p:cNvGrpSpPr>
                  <a:grpSpLocks/>
                </p:cNvGrpSpPr>
                <p:nvPr/>
              </p:nvGrpSpPr>
              <p:grpSpPr bwMode="auto">
                <a:xfrm>
                  <a:off x="1333" y="1289"/>
                  <a:ext cx="435" cy="87"/>
                  <a:chOff x="1565" y="1434"/>
                  <a:chExt cx="3625" cy="725"/>
                </a:xfrm>
              </p:grpSpPr>
              <p:sp>
                <p:nvSpPr>
                  <p:cNvPr id="43374" name="Rectangle 4462">
                    <a:extLst>
                      <a:ext uri="{FF2B5EF4-FFF2-40B4-BE49-F238E27FC236}">
                        <a16:creationId xmlns:a16="http://schemas.microsoft.com/office/drawing/2014/main" id="{5DDA3AA0-D46E-C9C6-F4E3-528CF8E6A6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75" name="Rectangle 4463">
                    <a:extLst>
                      <a:ext uri="{FF2B5EF4-FFF2-40B4-BE49-F238E27FC236}">
                        <a16:creationId xmlns:a16="http://schemas.microsoft.com/office/drawing/2014/main" id="{6B758FE3-5892-F8B2-1E26-22BB81D7A9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76" name="Rectangle 4464">
                    <a:extLst>
                      <a:ext uri="{FF2B5EF4-FFF2-40B4-BE49-F238E27FC236}">
                        <a16:creationId xmlns:a16="http://schemas.microsoft.com/office/drawing/2014/main" id="{88128976-B3E0-A222-4B80-157812A714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77" name="Rectangle 4465">
                    <a:extLst>
                      <a:ext uri="{FF2B5EF4-FFF2-40B4-BE49-F238E27FC236}">
                        <a16:creationId xmlns:a16="http://schemas.microsoft.com/office/drawing/2014/main" id="{FF2DD3B0-18AA-7999-EC01-8BFAE88581D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78" name="Rectangle 4466">
                    <a:extLst>
                      <a:ext uri="{FF2B5EF4-FFF2-40B4-BE49-F238E27FC236}">
                        <a16:creationId xmlns:a16="http://schemas.microsoft.com/office/drawing/2014/main" id="{71A9983C-9990-E87F-5399-A30C2CECA3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79" name="Group 4467">
                  <a:extLst>
                    <a:ext uri="{FF2B5EF4-FFF2-40B4-BE49-F238E27FC236}">
                      <a16:creationId xmlns:a16="http://schemas.microsoft.com/office/drawing/2014/main" id="{B24428A9-FBBA-E825-54CC-355D25DF66DC}"/>
                    </a:ext>
                  </a:extLst>
                </p:cNvPr>
                <p:cNvGrpSpPr>
                  <a:grpSpLocks/>
                </p:cNvGrpSpPr>
                <p:nvPr/>
              </p:nvGrpSpPr>
              <p:grpSpPr bwMode="auto">
                <a:xfrm>
                  <a:off x="898" y="1376"/>
                  <a:ext cx="435" cy="87"/>
                  <a:chOff x="1565" y="1434"/>
                  <a:chExt cx="3625" cy="725"/>
                </a:xfrm>
              </p:grpSpPr>
              <p:sp>
                <p:nvSpPr>
                  <p:cNvPr id="43380" name="Rectangle 4468">
                    <a:extLst>
                      <a:ext uri="{FF2B5EF4-FFF2-40B4-BE49-F238E27FC236}">
                        <a16:creationId xmlns:a16="http://schemas.microsoft.com/office/drawing/2014/main" id="{0320B8E3-F5B0-521C-27DF-601897C5B9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81" name="Rectangle 4469">
                    <a:extLst>
                      <a:ext uri="{FF2B5EF4-FFF2-40B4-BE49-F238E27FC236}">
                        <a16:creationId xmlns:a16="http://schemas.microsoft.com/office/drawing/2014/main" id="{87ACADD3-7196-05CD-CBBC-54595A5982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82" name="Rectangle 4470">
                    <a:extLst>
                      <a:ext uri="{FF2B5EF4-FFF2-40B4-BE49-F238E27FC236}">
                        <a16:creationId xmlns:a16="http://schemas.microsoft.com/office/drawing/2014/main" id="{94F2D109-62D7-C2E2-C42A-16514A99DC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83" name="Rectangle 4471">
                    <a:extLst>
                      <a:ext uri="{FF2B5EF4-FFF2-40B4-BE49-F238E27FC236}">
                        <a16:creationId xmlns:a16="http://schemas.microsoft.com/office/drawing/2014/main" id="{6AB3B1DF-93AD-2CAF-9C12-2D413A844F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84" name="Rectangle 4472">
                    <a:extLst>
                      <a:ext uri="{FF2B5EF4-FFF2-40B4-BE49-F238E27FC236}">
                        <a16:creationId xmlns:a16="http://schemas.microsoft.com/office/drawing/2014/main" id="{7D8B22DA-F111-9C3D-1006-3B17A5CF4B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85" name="Group 4473">
                  <a:extLst>
                    <a:ext uri="{FF2B5EF4-FFF2-40B4-BE49-F238E27FC236}">
                      <a16:creationId xmlns:a16="http://schemas.microsoft.com/office/drawing/2014/main" id="{A2E2C722-E46B-5F59-DF54-657A1456D128}"/>
                    </a:ext>
                  </a:extLst>
                </p:cNvPr>
                <p:cNvGrpSpPr>
                  <a:grpSpLocks/>
                </p:cNvGrpSpPr>
                <p:nvPr/>
              </p:nvGrpSpPr>
              <p:grpSpPr bwMode="auto">
                <a:xfrm>
                  <a:off x="1333" y="1376"/>
                  <a:ext cx="435" cy="87"/>
                  <a:chOff x="1565" y="1434"/>
                  <a:chExt cx="3625" cy="725"/>
                </a:xfrm>
              </p:grpSpPr>
              <p:sp>
                <p:nvSpPr>
                  <p:cNvPr id="43386" name="Rectangle 4474">
                    <a:extLst>
                      <a:ext uri="{FF2B5EF4-FFF2-40B4-BE49-F238E27FC236}">
                        <a16:creationId xmlns:a16="http://schemas.microsoft.com/office/drawing/2014/main" id="{E1FCEFCD-E83D-A667-4129-8C0109D259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87" name="Rectangle 4475">
                    <a:extLst>
                      <a:ext uri="{FF2B5EF4-FFF2-40B4-BE49-F238E27FC236}">
                        <a16:creationId xmlns:a16="http://schemas.microsoft.com/office/drawing/2014/main" id="{16A1C900-314F-07AD-E3F7-DAAAA2DAF2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88" name="Rectangle 4476">
                    <a:extLst>
                      <a:ext uri="{FF2B5EF4-FFF2-40B4-BE49-F238E27FC236}">
                        <a16:creationId xmlns:a16="http://schemas.microsoft.com/office/drawing/2014/main" id="{4179E1AA-3CE6-9298-E80C-DDCE3EBE6A6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89" name="Rectangle 4477">
                    <a:extLst>
                      <a:ext uri="{FF2B5EF4-FFF2-40B4-BE49-F238E27FC236}">
                        <a16:creationId xmlns:a16="http://schemas.microsoft.com/office/drawing/2014/main" id="{C671AD96-FD52-91C8-E38F-EC54F970B8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90" name="Rectangle 4478">
                    <a:extLst>
                      <a:ext uri="{FF2B5EF4-FFF2-40B4-BE49-F238E27FC236}">
                        <a16:creationId xmlns:a16="http://schemas.microsoft.com/office/drawing/2014/main" id="{6A02FDD5-A2E8-83BA-DA97-78EB444A97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391" name="Rectangle 4479">
                <a:extLst>
                  <a:ext uri="{FF2B5EF4-FFF2-40B4-BE49-F238E27FC236}">
                    <a16:creationId xmlns:a16="http://schemas.microsoft.com/office/drawing/2014/main" id="{BA80F465-06F0-8190-701D-FE88AB482738}"/>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392" name="Group 4480">
              <a:extLst>
                <a:ext uri="{FF2B5EF4-FFF2-40B4-BE49-F238E27FC236}">
                  <a16:creationId xmlns:a16="http://schemas.microsoft.com/office/drawing/2014/main" id="{51B1A02E-97AE-861B-650F-D5F92E9C7E7D}"/>
                </a:ext>
              </a:extLst>
            </p:cNvPr>
            <p:cNvGrpSpPr>
              <a:grpSpLocks/>
            </p:cNvGrpSpPr>
            <p:nvPr/>
          </p:nvGrpSpPr>
          <p:grpSpPr bwMode="auto">
            <a:xfrm>
              <a:off x="1547" y="1839"/>
              <a:ext cx="681" cy="682"/>
              <a:chOff x="898" y="593"/>
              <a:chExt cx="870" cy="870"/>
            </a:xfrm>
          </p:grpSpPr>
          <p:grpSp>
            <p:nvGrpSpPr>
              <p:cNvPr id="43393" name="Group 4481">
                <a:extLst>
                  <a:ext uri="{FF2B5EF4-FFF2-40B4-BE49-F238E27FC236}">
                    <a16:creationId xmlns:a16="http://schemas.microsoft.com/office/drawing/2014/main" id="{EE5C0684-3BD8-395D-4F81-5ECAA014AD20}"/>
                  </a:ext>
                </a:extLst>
              </p:cNvPr>
              <p:cNvGrpSpPr>
                <a:grpSpLocks/>
              </p:cNvGrpSpPr>
              <p:nvPr/>
            </p:nvGrpSpPr>
            <p:grpSpPr bwMode="auto">
              <a:xfrm>
                <a:off x="898" y="593"/>
                <a:ext cx="870" cy="870"/>
                <a:chOff x="898" y="593"/>
                <a:chExt cx="870" cy="870"/>
              </a:xfrm>
            </p:grpSpPr>
            <p:grpSp>
              <p:nvGrpSpPr>
                <p:cNvPr id="43394" name="Group 4482">
                  <a:extLst>
                    <a:ext uri="{FF2B5EF4-FFF2-40B4-BE49-F238E27FC236}">
                      <a16:creationId xmlns:a16="http://schemas.microsoft.com/office/drawing/2014/main" id="{F3AD41B8-9415-3477-1B93-EDC751D4143D}"/>
                    </a:ext>
                  </a:extLst>
                </p:cNvPr>
                <p:cNvGrpSpPr>
                  <a:grpSpLocks/>
                </p:cNvGrpSpPr>
                <p:nvPr/>
              </p:nvGrpSpPr>
              <p:grpSpPr bwMode="auto">
                <a:xfrm>
                  <a:off x="898" y="593"/>
                  <a:ext cx="435" cy="87"/>
                  <a:chOff x="1565" y="1434"/>
                  <a:chExt cx="3625" cy="725"/>
                </a:xfrm>
              </p:grpSpPr>
              <p:sp>
                <p:nvSpPr>
                  <p:cNvPr id="43395" name="Rectangle 4483">
                    <a:extLst>
                      <a:ext uri="{FF2B5EF4-FFF2-40B4-BE49-F238E27FC236}">
                        <a16:creationId xmlns:a16="http://schemas.microsoft.com/office/drawing/2014/main" id="{9BF0B579-DFA6-B8A1-D395-B9826C80E52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96" name="Rectangle 4484">
                    <a:extLst>
                      <a:ext uri="{FF2B5EF4-FFF2-40B4-BE49-F238E27FC236}">
                        <a16:creationId xmlns:a16="http://schemas.microsoft.com/office/drawing/2014/main" id="{91556384-824E-0971-9EA7-E3B5297A8B0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97" name="Rectangle 4485">
                    <a:extLst>
                      <a:ext uri="{FF2B5EF4-FFF2-40B4-BE49-F238E27FC236}">
                        <a16:creationId xmlns:a16="http://schemas.microsoft.com/office/drawing/2014/main" id="{6AD0D08B-85D7-9B59-D066-7641BE3F1BA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98" name="Rectangle 4486">
                    <a:extLst>
                      <a:ext uri="{FF2B5EF4-FFF2-40B4-BE49-F238E27FC236}">
                        <a16:creationId xmlns:a16="http://schemas.microsoft.com/office/drawing/2014/main" id="{A5B5A38D-081A-BBC0-C22C-15733DEA9FB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399" name="Rectangle 4487">
                    <a:extLst>
                      <a:ext uri="{FF2B5EF4-FFF2-40B4-BE49-F238E27FC236}">
                        <a16:creationId xmlns:a16="http://schemas.microsoft.com/office/drawing/2014/main" id="{8B20553E-396F-C5EE-A957-ED3F7FEA99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00" name="Group 4488">
                  <a:extLst>
                    <a:ext uri="{FF2B5EF4-FFF2-40B4-BE49-F238E27FC236}">
                      <a16:creationId xmlns:a16="http://schemas.microsoft.com/office/drawing/2014/main" id="{3BFC0A64-BBE7-D5A6-FF21-27E95931D810}"/>
                    </a:ext>
                  </a:extLst>
                </p:cNvPr>
                <p:cNvGrpSpPr>
                  <a:grpSpLocks/>
                </p:cNvGrpSpPr>
                <p:nvPr/>
              </p:nvGrpSpPr>
              <p:grpSpPr bwMode="auto">
                <a:xfrm>
                  <a:off x="1333" y="593"/>
                  <a:ext cx="435" cy="87"/>
                  <a:chOff x="1565" y="1434"/>
                  <a:chExt cx="3625" cy="725"/>
                </a:xfrm>
              </p:grpSpPr>
              <p:sp>
                <p:nvSpPr>
                  <p:cNvPr id="43401" name="Rectangle 4489">
                    <a:extLst>
                      <a:ext uri="{FF2B5EF4-FFF2-40B4-BE49-F238E27FC236}">
                        <a16:creationId xmlns:a16="http://schemas.microsoft.com/office/drawing/2014/main" id="{D54E47DD-6708-C248-2B60-BB93A1940B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02" name="Rectangle 4490">
                    <a:extLst>
                      <a:ext uri="{FF2B5EF4-FFF2-40B4-BE49-F238E27FC236}">
                        <a16:creationId xmlns:a16="http://schemas.microsoft.com/office/drawing/2014/main" id="{2164494B-BB68-8FC6-2AC4-69DF0770B0A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03" name="Rectangle 4491">
                    <a:extLst>
                      <a:ext uri="{FF2B5EF4-FFF2-40B4-BE49-F238E27FC236}">
                        <a16:creationId xmlns:a16="http://schemas.microsoft.com/office/drawing/2014/main" id="{A726EAA6-6BBE-F392-A931-C9DFD34973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04" name="Rectangle 4492">
                    <a:extLst>
                      <a:ext uri="{FF2B5EF4-FFF2-40B4-BE49-F238E27FC236}">
                        <a16:creationId xmlns:a16="http://schemas.microsoft.com/office/drawing/2014/main" id="{9F48B2A3-F7DD-1DAF-9D73-62B5DC10A8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05" name="Rectangle 4493">
                    <a:extLst>
                      <a:ext uri="{FF2B5EF4-FFF2-40B4-BE49-F238E27FC236}">
                        <a16:creationId xmlns:a16="http://schemas.microsoft.com/office/drawing/2014/main" id="{ECC9AFF7-D733-0C47-20F1-1463A0D4AC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06" name="Group 4494">
                  <a:extLst>
                    <a:ext uri="{FF2B5EF4-FFF2-40B4-BE49-F238E27FC236}">
                      <a16:creationId xmlns:a16="http://schemas.microsoft.com/office/drawing/2014/main" id="{F6D72895-FBF9-2545-48C4-33B7DE91D16D}"/>
                    </a:ext>
                  </a:extLst>
                </p:cNvPr>
                <p:cNvGrpSpPr>
                  <a:grpSpLocks/>
                </p:cNvGrpSpPr>
                <p:nvPr/>
              </p:nvGrpSpPr>
              <p:grpSpPr bwMode="auto">
                <a:xfrm>
                  <a:off x="898" y="680"/>
                  <a:ext cx="435" cy="87"/>
                  <a:chOff x="1565" y="1434"/>
                  <a:chExt cx="3625" cy="725"/>
                </a:xfrm>
              </p:grpSpPr>
              <p:sp>
                <p:nvSpPr>
                  <p:cNvPr id="43407" name="Rectangle 4495">
                    <a:extLst>
                      <a:ext uri="{FF2B5EF4-FFF2-40B4-BE49-F238E27FC236}">
                        <a16:creationId xmlns:a16="http://schemas.microsoft.com/office/drawing/2014/main" id="{D4B04AF5-5BB2-3614-51E7-97E7E8FF08E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08" name="Rectangle 4496">
                    <a:extLst>
                      <a:ext uri="{FF2B5EF4-FFF2-40B4-BE49-F238E27FC236}">
                        <a16:creationId xmlns:a16="http://schemas.microsoft.com/office/drawing/2014/main" id="{C14738D8-1EBC-3CC8-35C7-B442FA9D7D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09" name="Rectangle 4497">
                    <a:extLst>
                      <a:ext uri="{FF2B5EF4-FFF2-40B4-BE49-F238E27FC236}">
                        <a16:creationId xmlns:a16="http://schemas.microsoft.com/office/drawing/2014/main" id="{3958AE1F-4D5E-EAC0-7F1D-C4823C92E6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10" name="Rectangle 4498">
                    <a:extLst>
                      <a:ext uri="{FF2B5EF4-FFF2-40B4-BE49-F238E27FC236}">
                        <a16:creationId xmlns:a16="http://schemas.microsoft.com/office/drawing/2014/main" id="{59BF7055-6F67-7C82-4432-6B652AF3B28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11" name="Rectangle 4499">
                    <a:extLst>
                      <a:ext uri="{FF2B5EF4-FFF2-40B4-BE49-F238E27FC236}">
                        <a16:creationId xmlns:a16="http://schemas.microsoft.com/office/drawing/2014/main" id="{2B124EB3-84AA-ACFA-26C4-B516005E28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12" name="Group 4500">
                  <a:extLst>
                    <a:ext uri="{FF2B5EF4-FFF2-40B4-BE49-F238E27FC236}">
                      <a16:creationId xmlns:a16="http://schemas.microsoft.com/office/drawing/2014/main" id="{62D0ACA3-0D2A-8F18-0F10-667B6D701EE9}"/>
                    </a:ext>
                  </a:extLst>
                </p:cNvPr>
                <p:cNvGrpSpPr>
                  <a:grpSpLocks/>
                </p:cNvGrpSpPr>
                <p:nvPr/>
              </p:nvGrpSpPr>
              <p:grpSpPr bwMode="auto">
                <a:xfrm>
                  <a:off x="1333" y="680"/>
                  <a:ext cx="435" cy="87"/>
                  <a:chOff x="1565" y="1434"/>
                  <a:chExt cx="3625" cy="725"/>
                </a:xfrm>
              </p:grpSpPr>
              <p:sp>
                <p:nvSpPr>
                  <p:cNvPr id="43413" name="Rectangle 4501">
                    <a:extLst>
                      <a:ext uri="{FF2B5EF4-FFF2-40B4-BE49-F238E27FC236}">
                        <a16:creationId xmlns:a16="http://schemas.microsoft.com/office/drawing/2014/main" id="{F2C1B049-CA47-7BC2-DFF1-61B2D3D2EF1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14" name="Rectangle 4502">
                    <a:extLst>
                      <a:ext uri="{FF2B5EF4-FFF2-40B4-BE49-F238E27FC236}">
                        <a16:creationId xmlns:a16="http://schemas.microsoft.com/office/drawing/2014/main" id="{ACC4EC9D-7231-5C1F-76A3-CA733D6978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15" name="Rectangle 4503">
                    <a:extLst>
                      <a:ext uri="{FF2B5EF4-FFF2-40B4-BE49-F238E27FC236}">
                        <a16:creationId xmlns:a16="http://schemas.microsoft.com/office/drawing/2014/main" id="{F6DE9F6E-7A75-7CB2-D013-A6B9F168BC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16" name="Rectangle 4504">
                    <a:extLst>
                      <a:ext uri="{FF2B5EF4-FFF2-40B4-BE49-F238E27FC236}">
                        <a16:creationId xmlns:a16="http://schemas.microsoft.com/office/drawing/2014/main" id="{5CC66428-DDF6-39E5-AEEC-1601C5FA93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17" name="Rectangle 4505">
                    <a:extLst>
                      <a:ext uri="{FF2B5EF4-FFF2-40B4-BE49-F238E27FC236}">
                        <a16:creationId xmlns:a16="http://schemas.microsoft.com/office/drawing/2014/main" id="{6CE88749-B057-28C6-ED31-04A7418183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18" name="Group 4506">
                  <a:extLst>
                    <a:ext uri="{FF2B5EF4-FFF2-40B4-BE49-F238E27FC236}">
                      <a16:creationId xmlns:a16="http://schemas.microsoft.com/office/drawing/2014/main" id="{81C96D48-4128-24A8-9BFA-8E2EFC0CAA8D}"/>
                    </a:ext>
                  </a:extLst>
                </p:cNvPr>
                <p:cNvGrpSpPr>
                  <a:grpSpLocks/>
                </p:cNvGrpSpPr>
                <p:nvPr/>
              </p:nvGrpSpPr>
              <p:grpSpPr bwMode="auto">
                <a:xfrm>
                  <a:off x="898" y="767"/>
                  <a:ext cx="435" cy="87"/>
                  <a:chOff x="1565" y="1434"/>
                  <a:chExt cx="3625" cy="725"/>
                </a:xfrm>
              </p:grpSpPr>
              <p:sp>
                <p:nvSpPr>
                  <p:cNvPr id="43419" name="Rectangle 4507">
                    <a:extLst>
                      <a:ext uri="{FF2B5EF4-FFF2-40B4-BE49-F238E27FC236}">
                        <a16:creationId xmlns:a16="http://schemas.microsoft.com/office/drawing/2014/main" id="{A179270E-AA44-28F5-5B39-8F36379C9F4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0" name="Rectangle 4508">
                    <a:extLst>
                      <a:ext uri="{FF2B5EF4-FFF2-40B4-BE49-F238E27FC236}">
                        <a16:creationId xmlns:a16="http://schemas.microsoft.com/office/drawing/2014/main" id="{86233D22-8BB6-3FB8-43CD-1D8A7CA92D4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1" name="Rectangle 4509">
                    <a:extLst>
                      <a:ext uri="{FF2B5EF4-FFF2-40B4-BE49-F238E27FC236}">
                        <a16:creationId xmlns:a16="http://schemas.microsoft.com/office/drawing/2014/main" id="{0A3FDE42-9990-9D75-90E9-DFB057EFA1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2" name="Rectangle 4510">
                    <a:extLst>
                      <a:ext uri="{FF2B5EF4-FFF2-40B4-BE49-F238E27FC236}">
                        <a16:creationId xmlns:a16="http://schemas.microsoft.com/office/drawing/2014/main" id="{A5D0FD50-7C1E-7A92-ACBB-9A9DB1EAB9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3" name="Rectangle 4511">
                    <a:extLst>
                      <a:ext uri="{FF2B5EF4-FFF2-40B4-BE49-F238E27FC236}">
                        <a16:creationId xmlns:a16="http://schemas.microsoft.com/office/drawing/2014/main" id="{D0BDA30C-86C7-8661-F4C5-92501F6127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24" name="Group 4512">
                  <a:extLst>
                    <a:ext uri="{FF2B5EF4-FFF2-40B4-BE49-F238E27FC236}">
                      <a16:creationId xmlns:a16="http://schemas.microsoft.com/office/drawing/2014/main" id="{B778F4A4-D369-394E-2371-4FA94F2CA7CB}"/>
                    </a:ext>
                  </a:extLst>
                </p:cNvPr>
                <p:cNvGrpSpPr>
                  <a:grpSpLocks/>
                </p:cNvGrpSpPr>
                <p:nvPr/>
              </p:nvGrpSpPr>
              <p:grpSpPr bwMode="auto">
                <a:xfrm>
                  <a:off x="1333" y="767"/>
                  <a:ext cx="435" cy="87"/>
                  <a:chOff x="1565" y="1434"/>
                  <a:chExt cx="3625" cy="725"/>
                </a:xfrm>
              </p:grpSpPr>
              <p:sp>
                <p:nvSpPr>
                  <p:cNvPr id="43425" name="Rectangle 4513">
                    <a:extLst>
                      <a:ext uri="{FF2B5EF4-FFF2-40B4-BE49-F238E27FC236}">
                        <a16:creationId xmlns:a16="http://schemas.microsoft.com/office/drawing/2014/main" id="{6EFA2E1B-4DF8-F396-FB0C-A97964B4ED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6" name="Rectangle 4514">
                    <a:extLst>
                      <a:ext uri="{FF2B5EF4-FFF2-40B4-BE49-F238E27FC236}">
                        <a16:creationId xmlns:a16="http://schemas.microsoft.com/office/drawing/2014/main" id="{17D2F613-E489-ECA8-C1E3-5E2695BE86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7" name="Rectangle 4515">
                    <a:extLst>
                      <a:ext uri="{FF2B5EF4-FFF2-40B4-BE49-F238E27FC236}">
                        <a16:creationId xmlns:a16="http://schemas.microsoft.com/office/drawing/2014/main" id="{518CB5D6-7B45-7EF5-8345-ECF181285E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8" name="Rectangle 4516">
                    <a:extLst>
                      <a:ext uri="{FF2B5EF4-FFF2-40B4-BE49-F238E27FC236}">
                        <a16:creationId xmlns:a16="http://schemas.microsoft.com/office/drawing/2014/main" id="{E89A4CBD-AEA7-7D92-600A-26576B1312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29" name="Rectangle 4517">
                    <a:extLst>
                      <a:ext uri="{FF2B5EF4-FFF2-40B4-BE49-F238E27FC236}">
                        <a16:creationId xmlns:a16="http://schemas.microsoft.com/office/drawing/2014/main" id="{3002B93E-E45F-D5F1-F562-837D45114C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30" name="Group 4518">
                  <a:extLst>
                    <a:ext uri="{FF2B5EF4-FFF2-40B4-BE49-F238E27FC236}">
                      <a16:creationId xmlns:a16="http://schemas.microsoft.com/office/drawing/2014/main" id="{9F30B1EE-1D74-2DED-91F5-64728B7072AC}"/>
                    </a:ext>
                  </a:extLst>
                </p:cNvPr>
                <p:cNvGrpSpPr>
                  <a:grpSpLocks/>
                </p:cNvGrpSpPr>
                <p:nvPr/>
              </p:nvGrpSpPr>
              <p:grpSpPr bwMode="auto">
                <a:xfrm>
                  <a:off x="898" y="854"/>
                  <a:ext cx="435" cy="87"/>
                  <a:chOff x="1565" y="1434"/>
                  <a:chExt cx="3625" cy="725"/>
                </a:xfrm>
              </p:grpSpPr>
              <p:sp>
                <p:nvSpPr>
                  <p:cNvPr id="43431" name="Rectangle 4519">
                    <a:extLst>
                      <a:ext uri="{FF2B5EF4-FFF2-40B4-BE49-F238E27FC236}">
                        <a16:creationId xmlns:a16="http://schemas.microsoft.com/office/drawing/2014/main" id="{D981FF63-B9F7-2FA6-2238-B49E945C73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32" name="Rectangle 4520">
                    <a:extLst>
                      <a:ext uri="{FF2B5EF4-FFF2-40B4-BE49-F238E27FC236}">
                        <a16:creationId xmlns:a16="http://schemas.microsoft.com/office/drawing/2014/main" id="{1A2E9A29-6F38-071C-FF14-BD097DA6EE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33" name="Rectangle 4521">
                    <a:extLst>
                      <a:ext uri="{FF2B5EF4-FFF2-40B4-BE49-F238E27FC236}">
                        <a16:creationId xmlns:a16="http://schemas.microsoft.com/office/drawing/2014/main" id="{B2D8925D-809C-FE8B-F0E5-21A8D5D3A8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34" name="Rectangle 4522">
                    <a:extLst>
                      <a:ext uri="{FF2B5EF4-FFF2-40B4-BE49-F238E27FC236}">
                        <a16:creationId xmlns:a16="http://schemas.microsoft.com/office/drawing/2014/main" id="{7F2C636C-AC52-0005-DCFA-6E8D263BCB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35" name="Rectangle 4523">
                    <a:extLst>
                      <a:ext uri="{FF2B5EF4-FFF2-40B4-BE49-F238E27FC236}">
                        <a16:creationId xmlns:a16="http://schemas.microsoft.com/office/drawing/2014/main" id="{45397E05-DBE3-FA12-8665-1D4BF734696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36" name="Group 4524">
                  <a:extLst>
                    <a:ext uri="{FF2B5EF4-FFF2-40B4-BE49-F238E27FC236}">
                      <a16:creationId xmlns:a16="http://schemas.microsoft.com/office/drawing/2014/main" id="{46F1C391-CEF0-9A11-4F74-A3BA88A79415}"/>
                    </a:ext>
                  </a:extLst>
                </p:cNvPr>
                <p:cNvGrpSpPr>
                  <a:grpSpLocks/>
                </p:cNvGrpSpPr>
                <p:nvPr/>
              </p:nvGrpSpPr>
              <p:grpSpPr bwMode="auto">
                <a:xfrm>
                  <a:off x="1333" y="854"/>
                  <a:ext cx="435" cy="87"/>
                  <a:chOff x="1565" y="1434"/>
                  <a:chExt cx="3625" cy="725"/>
                </a:xfrm>
              </p:grpSpPr>
              <p:sp>
                <p:nvSpPr>
                  <p:cNvPr id="43437" name="Rectangle 4525">
                    <a:extLst>
                      <a:ext uri="{FF2B5EF4-FFF2-40B4-BE49-F238E27FC236}">
                        <a16:creationId xmlns:a16="http://schemas.microsoft.com/office/drawing/2014/main" id="{CCBD55DC-7457-13E1-523B-CAE2DC56BD2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38" name="Rectangle 4526">
                    <a:extLst>
                      <a:ext uri="{FF2B5EF4-FFF2-40B4-BE49-F238E27FC236}">
                        <a16:creationId xmlns:a16="http://schemas.microsoft.com/office/drawing/2014/main" id="{A329BEFB-3C10-6D2F-B86E-920A1D6C40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39" name="Rectangle 4527">
                    <a:extLst>
                      <a:ext uri="{FF2B5EF4-FFF2-40B4-BE49-F238E27FC236}">
                        <a16:creationId xmlns:a16="http://schemas.microsoft.com/office/drawing/2014/main" id="{6153A4F0-3F2D-C343-F156-EBF3303457E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40" name="Rectangle 4528">
                    <a:extLst>
                      <a:ext uri="{FF2B5EF4-FFF2-40B4-BE49-F238E27FC236}">
                        <a16:creationId xmlns:a16="http://schemas.microsoft.com/office/drawing/2014/main" id="{568BFFCF-EAB6-D80A-9E8E-A82C08AFDC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41" name="Rectangle 4529">
                    <a:extLst>
                      <a:ext uri="{FF2B5EF4-FFF2-40B4-BE49-F238E27FC236}">
                        <a16:creationId xmlns:a16="http://schemas.microsoft.com/office/drawing/2014/main" id="{0AAB93F5-A94F-923C-E7C5-35776C245ED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42" name="Group 4530">
                  <a:extLst>
                    <a:ext uri="{FF2B5EF4-FFF2-40B4-BE49-F238E27FC236}">
                      <a16:creationId xmlns:a16="http://schemas.microsoft.com/office/drawing/2014/main" id="{F9BB58A1-7208-E3AF-8CC1-E2FCDB478194}"/>
                    </a:ext>
                  </a:extLst>
                </p:cNvPr>
                <p:cNvGrpSpPr>
                  <a:grpSpLocks/>
                </p:cNvGrpSpPr>
                <p:nvPr/>
              </p:nvGrpSpPr>
              <p:grpSpPr bwMode="auto">
                <a:xfrm>
                  <a:off x="898" y="941"/>
                  <a:ext cx="435" cy="87"/>
                  <a:chOff x="1565" y="1434"/>
                  <a:chExt cx="3625" cy="725"/>
                </a:xfrm>
              </p:grpSpPr>
              <p:sp>
                <p:nvSpPr>
                  <p:cNvPr id="43443" name="Rectangle 4531">
                    <a:extLst>
                      <a:ext uri="{FF2B5EF4-FFF2-40B4-BE49-F238E27FC236}">
                        <a16:creationId xmlns:a16="http://schemas.microsoft.com/office/drawing/2014/main" id="{F3311BCD-9F72-FFB9-9D2A-AA7B64C9E7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44" name="Rectangle 4532">
                    <a:extLst>
                      <a:ext uri="{FF2B5EF4-FFF2-40B4-BE49-F238E27FC236}">
                        <a16:creationId xmlns:a16="http://schemas.microsoft.com/office/drawing/2014/main" id="{95223214-2F68-CA1D-302D-B95314119FC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45" name="Rectangle 4533">
                    <a:extLst>
                      <a:ext uri="{FF2B5EF4-FFF2-40B4-BE49-F238E27FC236}">
                        <a16:creationId xmlns:a16="http://schemas.microsoft.com/office/drawing/2014/main" id="{A115E563-8F48-A2D6-EEDC-1BC13015F0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46" name="Rectangle 4534">
                    <a:extLst>
                      <a:ext uri="{FF2B5EF4-FFF2-40B4-BE49-F238E27FC236}">
                        <a16:creationId xmlns:a16="http://schemas.microsoft.com/office/drawing/2014/main" id="{FA248BBD-235F-ECAA-7A65-F148E4C0978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47" name="Rectangle 4535">
                    <a:extLst>
                      <a:ext uri="{FF2B5EF4-FFF2-40B4-BE49-F238E27FC236}">
                        <a16:creationId xmlns:a16="http://schemas.microsoft.com/office/drawing/2014/main" id="{BAFDE9E2-C5E3-21FF-195A-E37B5F5102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48" name="Group 4536">
                  <a:extLst>
                    <a:ext uri="{FF2B5EF4-FFF2-40B4-BE49-F238E27FC236}">
                      <a16:creationId xmlns:a16="http://schemas.microsoft.com/office/drawing/2014/main" id="{2220E0E3-AB90-76B5-FFF7-0A10137CA73A}"/>
                    </a:ext>
                  </a:extLst>
                </p:cNvPr>
                <p:cNvGrpSpPr>
                  <a:grpSpLocks/>
                </p:cNvGrpSpPr>
                <p:nvPr/>
              </p:nvGrpSpPr>
              <p:grpSpPr bwMode="auto">
                <a:xfrm>
                  <a:off x="1333" y="941"/>
                  <a:ext cx="435" cy="87"/>
                  <a:chOff x="1565" y="1434"/>
                  <a:chExt cx="3625" cy="725"/>
                </a:xfrm>
              </p:grpSpPr>
              <p:sp>
                <p:nvSpPr>
                  <p:cNvPr id="43449" name="Rectangle 4537">
                    <a:extLst>
                      <a:ext uri="{FF2B5EF4-FFF2-40B4-BE49-F238E27FC236}">
                        <a16:creationId xmlns:a16="http://schemas.microsoft.com/office/drawing/2014/main" id="{B5560173-8FED-3CFB-665D-66A399EF8AD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0" name="Rectangle 4538">
                    <a:extLst>
                      <a:ext uri="{FF2B5EF4-FFF2-40B4-BE49-F238E27FC236}">
                        <a16:creationId xmlns:a16="http://schemas.microsoft.com/office/drawing/2014/main" id="{74199740-6AC3-BDAA-FFE1-20649094654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1" name="Rectangle 4539">
                    <a:extLst>
                      <a:ext uri="{FF2B5EF4-FFF2-40B4-BE49-F238E27FC236}">
                        <a16:creationId xmlns:a16="http://schemas.microsoft.com/office/drawing/2014/main" id="{62624713-0B43-B087-B8DF-752A7A533D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2" name="Rectangle 4540">
                    <a:extLst>
                      <a:ext uri="{FF2B5EF4-FFF2-40B4-BE49-F238E27FC236}">
                        <a16:creationId xmlns:a16="http://schemas.microsoft.com/office/drawing/2014/main" id="{732FAE6A-38CA-C84C-B626-6E54C08852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3" name="Rectangle 4541">
                    <a:extLst>
                      <a:ext uri="{FF2B5EF4-FFF2-40B4-BE49-F238E27FC236}">
                        <a16:creationId xmlns:a16="http://schemas.microsoft.com/office/drawing/2014/main" id="{105E9784-EC67-AB8C-5B57-FB58DFD72B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54" name="Group 4542">
                  <a:extLst>
                    <a:ext uri="{FF2B5EF4-FFF2-40B4-BE49-F238E27FC236}">
                      <a16:creationId xmlns:a16="http://schemas.microsoft.com/office/drawing/2014/main" id="{632ED2BA-1D9C-9270-657F-76DB98702DDE}"/>
                    </a:ext>
                  </a:extLst>
                </p:cNvPr>
                <p:cNvGrpSpPr>
                  <a:grpSpLocks/>
                </p:cNvGrpSpPr>
                <p:nvPr/>
              </p:nvGrpSpPr>
              <p:grpSpPr bwMode="auto">
                <a:xfrm>
                  <a:off x="898" y="1028"/>
                  <a:ext cx="435" cy="87"/>
                  <a:chOff x="1565" y="1434"/>
                  <a:chExt cx="3625" cy="725"/>
                </a:xfrm>
              </p:grpSpPr>
              <p:sp>
                <p:nvSpPr>
                  <p:cNvPr id="43455" name="Rectangle 4543">
                    <a:extLst>
                      <a:ext uri="{FF2B5EF4-FFF2-40B4-BE49-F238E27FC236}">
                        <a16:creationId xmlns:a16="http://schemas.microsoft.com/office/drawing/2014/main" id="{FFDE2B1F-98D0-A314-F5A2-F1712D9178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6" name="Rectangle 4544">
                    <a:extLst>
                      <a:ext uri="{FF2B5EF4-FFF2-40B4-BE49-F238E27FC236}">
                        <a16:creationId xmlns:a16="http://schemas.microsoft.com/office/drawing/2014/main" id="{5EDB9380-6E8E-D863-C79E-CC16ACF3D3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7" name="Rectangle 4545">
                    <a:extLst>
                      <a:ext uri="{FF2B5EF4-FFF2-40B4-BE49-F238E27FC236}">
                        <a16:creationId xmlns:a16="http://schemas.microsoft.com/office/drawing/2014/main" id="{3E12281F-E097-6602-6AFC-CB92F66E961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8" name="Rectangle 4546">
                    <a:extLst>
                      <a:ext uri="{FF2B5EF4-FFF2-40B4-BE49-F238E27FC236}">
                        <a16:creationId xmlns:a16="http://schemas.microsoft.com/office/drawing/2014/main" id="{E9C6584A-1412-6EB5-2C3D-9BCFA59CEF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59" name="Rectangle 4547">
                    <a:extLst>
                      <a:ext uri="{FF2B5EF4-FFF2-40B4-BE49-F238E27FC236}">
                        <a16:creationId xmlns:a16="http://schemas.microsoft.com/office/drawing/2014/main" id="{CD36E62E-9B11-6070-3D27-E06E08B5FB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60" name="Group 4548">
                  <a:extLst>
                    <a:ext uri="{FF2B5EF4-FFF2-40B4-BE49-F238E27FC236}">
                      <a16:creationId xmlns:a16="http://schemas.microsoft.com/office/drawing/2014/main" id="{74B2AB09-055E-B074-EDFD-BE7A592EB584}"/>
                    </a:ext>
                  </a:extLst>
                </p:cNvPr>
                <p:cNvGrpSpPr>
                  <a:grpSpLocks/>
                </p:cNvGrpSpPr>
                <p:nvPr/>
              </p:nvGrpSpPr>
              <p:grpSpPr bwMode="auto">
                <a:xfrm>
                  <a:off x="1333" y="1028"/>
                  <a:ext cx="435" cy="87"/>
                  <a:chOff x="1565" y="1434"/>
                  <a:chExt cx="3625" cy="725"/>
                </a:xfrm>
              </p:grpSpPr>
              <p:sp>
                <p:nvSpPr>
                  <p:cNvPr id="43461" name="Rectangle 4549">
                    <a:extLst>
                      <a:ext uri="{FF2B5EF4-FFF2-40B4-BE49-F238E27FC236}">
                        <a16:creationId xmlns:a16="http://schemas.microsoft.com/office/drawing/2014/main" id="{CCD0DC36-937B-BD30-F38D-59984EFA08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62" name="Rectangle 4550">
                    <a:extLst>
                      <a:ext uri="{FF2B5EF4-FFF2-40B4-BE49-F238E27FC236}">
                        <a16:creationId xmlns:a16="http://schemas.microsoft.com/office/drawing/2014/main" id="{A2F5B6E0-40D1-D8AB-6156-22E86E2442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63" name="Rectangle 4551">
                    <a:extLst>
                      <a:ext uri="{FF2B5EF4-FFF2-40B4-BE49-F238E27FC236}">
                        <a16:creationId xmlns:a16="http://schemas.microsoft.com/office/drawing/2014/main" id="{8B9127FC-401C-1C7E-A100-DA2316E621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64" name="Rectangle 4552">
                    <a:extLst>
                      <a:ext uri="{FF2B5EF4-FFF2-40B4-BE49-F238E27FC236}">
                        <a16:creationId xmlns:a16="http://schemas.microsoft.com/office/drawing/2014/main" id="{0F842C42-A8FA-2344-ABE2-410681FA5A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65" name="Rectangle 4553">
                    <a:extLst>
                      <a:ext uri="{FF2B5EF4-FFF2-40B4-BE49-F238E27FC236}">
                        <a16:creationId xmlns:a16="http://schemas.microsoft.com/office/drawing/2014/main" id="{25ED3166-C467-D921-056F-B9209E3BD7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66" name="Group 4554">
                  <a:extLst>
                    <a:ext uri="{FF2B5EF4-FFF2-40B4-BE49-F238E27FC236}">
                      <a16:creationId xmlns:a16="http://schemas.microsoft.com/office/drawing/2014/main" id="{327DC315-8309-5189-FBE1-8A4786223152}"/>
                    </a:ext>
                  </a:extLst>
                </p:cNvPr>
                <p:cNvGrpSpPr>
                  <a:grpSpLocks/>
                </p:cNvGrpSpPr>
                <p:nvPr/>
              </p:nvGrpSpPr>
              <p:grpSpPr bwMode="auto">
                <a:xfrm>
                  <a:off x="898" y="1115"/>
                  <a:ext cx="435" cy="87"/>
                  <a:chOff x="1565" y="1434"/>
                  <a:chExt cx="3625" cy="725"/>
                </a:xfrm>
              </p:grpSpPr>
              <p:sp>
                <p:nvSpPr>
                  <p:cNvPr id="43467" name="Rectangle 4555">
                    <a:extLst>
                      <a:ext uri="{FF2B5EF4-FFF2-40B4-BE49-F238E27FC236}">
                        <a16:creationId xmlns:a16="http://schemas.microsoft.com/office/drawing/2014/main" id="{A24CEF27-9CAB-8663-B740-1294E857A3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68" name="Rectangle 4556">
                    <a:extLst>
                      <a:ext uri="{FF2B5EF4-FFF2-40B4-BE49-F238E27FC236}">
                        <a16:creationId xmlns:a16="http://schemas.microsoft.com/office/drawing/2014/main" id="{FF5D1198-B0CC-ACBD-90A9-39D734CBCE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69" name="Rectangle 4557">
                    <a:extLst>
                      <a:ext uri="{FF2B5EF4-FFF2-40B4-BE49-F238E27FC236}">
                        <a16:creationId xmlns:a16="http://schemas.microsoft.com/office/drawing/2014/main" id="{C46E8960-DA38-8712-ECFB-250BB527C0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70" name="Rectangle 4558">
                    <a:extLst>
                      <a:ext uri="{FF2B5EF4-FFF2-40B4-BE49-F238E27FC236}">
                        <a16:creationId xmlns:a16="http://schemas.microsoft.com/office/drawing/2014/main" id="{7FC0D3D4-C7C4-A688-470B-02C000C49B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71" name="Rectangle 4559">
                    <a:extLst>
                      <a:ext uri="{FF2B5EF4-FFF2-40B4-BE49-F238E27FC236}">
                        <a16:creationId xmlns:a16="http://schemas.microsoft.com/office/drawing/2014/main" id="{2323EC3B-C4BF-2E94-13B9-891A28DBFA3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72" name="Group 4560">
                  <a:extLst>
                    <a:ext uri="{FF2B5EF4-FFF2-40B4-BE49-F238E27FC236}">
                      <a16:creationId xmlns:a16="http://schemas.microsoft.com/office/drawing/2014/main" id="{84C7EBD7-71EB-D431-E212-BB9787D1054E}"/>
                    </a:ext>
                  </a:extLst>
                </p:cNvPr>
                <p:cNvGrpSpPr>
                  <a:grpSpLocks/>
                </p:cNvGrpSpPr>
                <p:nvPr/>
              </p:nvGrpSpPr>
              <p:grpSpPr bwMode="auto">
                <a:xfrm>
                  <a:off x="1333" y="1115"/>
                  <a:ext cx="435" cy="87"/>
                  <a:chOff x="1565" y="1434"/>
                  <a:chExt cx="3625" cy="725"/>
                </a:xfrm>
              </p:grpSpPr>
              <p:sp>
                <p:nvSpPr>
                  <p:cNvPr id="43473" name="Rectangle 4561">
                    <a:extLst>
                      <a:ext uri="{FF2B5EF4-FFF2-40B4-BE49-F238E27FC236}">
                        <a16:creationId xmlns:a16="http://schemas.microsoft.com/office/drawing/2014/main" id="{9AB0E31D-B52A-08C7-ABB6-73DFDE1A22C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74" name="Rectangle 4562">
                    <a:extLst>
                      <a:ext uri="{FF2B5EF4-FFF2-40B4-BE49-F238E27FC236}">
                        <a16:creationId xmlns:a16="http://schemas.microsoft.com/office/drawing/2014/main" id="{F6F0E19B-4406-7B73-49EC-CACDE20AC5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75" name="Rectangle 4563">
                    <a:extLst>
                      <a:ext uri="{FF2B5EF4-FFF2-40B4-BE49-F238E27FC236}">
                        <a16:creationId xmlns:a16="http://schemas.microsoft.com/office/drawing/2014/main" id="{3040BF06-CF9D-B40A-7EB7-07F4005F94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76" name="Rectangle 4564">
                    <a:extLst>
                      <a:ext uri="{FF2B5EF4-FFF2-40B4-BE49-F238E27FC236}">
                        <a16:creationId xmlns:a16="http://schemas.microsoft.com/office/drawing/2014/main" id="{89CB4C4A-53AB-9A2A-6D33-C7E4444BBA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77" name="Rectangle 4565">
                    <a:extLst>
                      <a:ext uri="{FF2B5EF4-FFF2-40B4-BE49-F238E27FC236}">
                        <a16:creationId xmlns:a16="http://schemas.microsoft.com/office/drawing/2014/main" id="{D1927398-B386-8AC2-2FBB-CBE300CADBB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78" name="Group 4566">
                  <a:extLst>
                    <a:ext uri="{FF2B5EF4-FFF2-40B4-BE49-F238E27FC236}">
                      <a16:creationId xmlns:a16="http://schemas.microsoft.com/office/drawing/2014/main" id="{08F2FA53-6ABA-32E2-5A44-D8BBF0EDC15E}"/>
                    </a:ext>
                  </a:extLst>
                </p:cNvPr>
                <p:cNvGrpSpPr>
                  <a:grpSpLocks/>
                </p:cNvGrpSpPr>
                <p:nvPr/>
              </p:nvGrpSpPr>
              <p:grpSpPr bwMode="auto">
                <a:xfrm>
                  <a:off x="898" y="1202"/>
                  <a:ext cx="435" cy="87"/>
                  <a:chOff x="1565" y="1434"/>
                  <a:chExt cx="3625" cy="725"/>
                </a:xfrm>
              </p:grpSpPr>
              <p:sp>
                <p:nvSpPr>
                  <p:cNvPr id="43479" name="Rectangle 4567">
                    <a:extLst>
                      <a:ext uri="{FF2B5EF4-FFF2-40B4-BE49-F238E27FC236}">
                        <a16:creationId xmlns:a16="http://schemas.microsoft.com/office/drawing/2014/main" id="{FA57B4DC-67CF-1DEA-3DE2-2908C08E49D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0" name="Rectangle 4568">
                    <a:extLst>
                      <a:ext uri="{FF2B5EF4-FFF2-40B4-BE49-F238E27FC236}">
                        <a16:creationId xmlns:a16="http://schemas.microsoft.com/office/drawing/2014/main" id="{9FBEF68A-5B62-C44A-6490-EC0C92A7979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1" name="Rectangle 4569">
                    <a:extLst>
                      <a:ext uri="{FF2B5EF4-FFF2-40B4-BE49-F238E27FC236}">
                        <a16:creationId xmlns:a16="http://schemas.microsoft.com/office/drawing/2014/main" id="{5EFB4CDE-B01C-DB5A-18AD-D236ED470D8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2" name="Rectangle 4570">
                    <a:extLst>
                      <a:ext uri="{FF2B5EF4-FFF2-40B4-BE49-F238E27FC236}">
                        <a16:creationId xmlns:a16="http://schemas.microsoft.com/office/drawing/2014/main" id="{A55C8C0A-8EBA-579A-257E-6FAEC70350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3" name="Rectangle 4571">
                    <a:extLst>
                      <a:ext uri="{FF2B5EF4-FFF2-40B4-BE49-F238E27FC236}">
                        <a16:creationId xmlns:a16="http://schemas.microsoft.com/office/drawing/2014/main" id="{7E8CE6DE-4A3C-459E-A29B-437CFAF120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84" name="Group 4572">
                  <a:extLst>
                    <a:ext uri="{FF2B5EF4-FFF2-40B4-BE49-F238E27FC236}">
                      <a16:creationId xmlns:a16="http://schemas.microsoft.com/office/drawing/2014/main" id="{86CDAF9D-FC8C-E1D3-F17B-A6D3097C3BE6}"/>
                    </a:ext>
                  </a:extLst>
                </p:cNvPr>
                <p:cNvGrpSpPr>
                  <a:grpSpLocks/>
                </p:cNvGrpSpPr>
                <p:nvPr/>
              </p:nvGrpSpPr>
              <p:grpSpPr bwMode="auto">
                <a:xfrm>
                  <a:off x="1333" y="1202"/>
                  <a:ext cx="435" cy="87"/>
                  <a:chOff x="1565" y="1434"/>
                  <a:chExt cx="3625" cy="725"/>
                </a:xfrm>
              </p:grpSpPr>
              <p:sp>
                <p:nvSpPr>
                  <p:cNvPr id="43485" name="Rectangle 4573">
                    <a:extLst>
                      <a:ext uri="{FF2B5EF4-FFF2-40B4-BE49-F238E27FC236}">
                        <a16:creationId xmlns:a16="http://schemas.microsoft.com/office/drawing/2014/main" id="{4B7662D0-DF9F-AFAD-8D43-85C374E2E7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6" name="Rectangle 4574">
                    <a:extLst>
                      <a:ext uri="{FF2B5EF4-FFF2-40B4-BE49-F238E27FC236}">
                        <a16:creationId xmlns:a16="http://schemas.microsoft.com/office/drawing/2014/main" id="{9E005E4F-8E0D-D3B7-1140-38BACE277E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7" name="Rectangle 4575">
                    <a:extLst>
                      <a:ext uri="{FF2B5EF4-FFF2-40B4-BE49-F238E27FC236}">
                        <a16:creationId xmlns:a16="http://schemas.microsoft.com/office/drawing/2014/main" id="{00532EA0-C7BF-D27F-B293-9139AC3D78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8" name="Rectangle 4576">
                    <a:extLst>
                      <a:ext uri="{FF2B5EF4-FFF2-40B4-BE49-F238E27FC236}">
                        <a16:creationId xmlns:a16="http://schemas.microsoft.com/office/drawing/2014/main" id="{1D7C5809-EA7D-55C7-AF67-C386557BEE0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89" name="Rectangle 4577">
                    <a:extLst>
                      <a:ext uri="{FF2B5EF4-FFF2-40B4-BE49-F238E27FC236}">
                        <a16:creationId xmlns:a16="http://schemas.microsoft.com/office/drawing/2014/main" id="{655B9D8E-684F-ABA0-9FC4-5BF12DEEEA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90" name="Group 4578">
                  <a:extLst>
                    <a:ext uri="{FF2B5EF4-FFF2-40B4-BE49-F238E27FC236}">
                      <a16:creationId xmlns:a16="http://schemas.microsoft.com/office/drawing/2014/main" id="{A22B7AD6-85B6-DB05-6AAD-21F511AB4B5E}"/>
                    </a:ext>
                  </a:extLst>
                </p:cNvPr>
                <p:cNvGrpSpPr>
                  <a:grpSpLocks/>
                </p:cNvGrpSpPr>
                <p:nvPr/>
              </p:nvGrpSpPr>
              <p:grpSpPr bwMode="auto">
                <a:xfrm>
                  <a:off x="898" y="1289"/>
                  <a:ext cx="435" cy="87"/>
                  <a:chOff x="1565" y="1434"/>
                  <a:chExt cx="3625" cy="725"/>
                </a:xfrm>
              </p:grpSpPr>
              <p:sp>
                <p:nvSpPr>
                  <p:cNvPr id="43491" name="Rectangle 4579">
                    <a:extLst>
                      <a:ext uri="{FF2B5EF4-FFF2-40B4-BE49-F238E27FC236}">
                        <a16:creationId xmlns:a16="http://schemas.microsoft.com/office/drawing/2014/main" id="{58104291-7610-A09D-1952-6944A38C6B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92" name="Rectangle 4580">
                    <a:extLst>
                      <a:ext uri="{FF2B5EF4-FFF2-40B4-BE49-F238E27FC236}">
                        <a16:creationId xmlns:a16="http://schemas.microsoft.com/office/drawing/2014/main" id="{D4B26A4B-36BE-2A3E-C8E3-AE6BE535659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93" name="Rectangle 4581">
                    <a:extLst>
                      <a:ext uri="{FF2B5EF4-FFF2-40B4-BE49-F238E27FC236}">
                        <a16:creationId xmlns:a16="http://schemas.microsoft.com/office/drawing/2014/main" id="{F1A30FDD-0E57-0438-8027-796A02F6E6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94" name="Rectangle 4582">
                    <a:extLst>
                      <a:ext uri="{FF2B5EF4-FFF2-40B4-BE49-F238E27FC236}">
                        <a16:creationId xmlns:a16="http://schemas.microsoft.com/office/drawing/2014/main" id="{5601CAC3-762D-96EF-7826-FB67901522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95" name="Rectangle 4583">
                    <a:extLst>
                      <a:ext uri="{FF2B5EF4-FFF2-40B4-BE49-F238E27FC236}">
                        <a16:creationId xmlns:a16="http://schemas.microsoft.com/office/drawing/2014/main" id="{BC00DA74-2178-5959-3D5E-B490108F0E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496" name="Group 4584">
                  <a:extLst>
                    <a:ext uri="{FF2B5EF4-FFF2-40B4-BE49-F238E27FC236}">
                      <a16:creationId xmlns:a16="http://schemas.microsoft.com/office/drawing/2014/main" id="{D4EA128E-1C85-228C-7074-5A585566B628}"/>
                    </a:ext>
                  </a:extLst>
                </p:cNvPr>
                <p:cNvGrpSpPr>
                  <a:grpSpLocks/>
                </p:cNvGrpSpPr>
                <p:nvPr/>
              </p:nvGrpSpPr>
              <p:grpSpPr bwMode="auto">
                <a:xfrm>
                  <a:off x="1333" y="1289"/>
                  <a:ext cx="435" cy="87"/>
                  <a:chOff x="1565" y="1434"/>
                  <a:chExt cx="3625" cy="725"/>
                </a:xfrm>
              </p:grpSpPr>
              <p:sp>
                <p:nvSpPr>
                  <p:cNvPr id="43497" name="Rectangle 4585">
                    <a:extLst>
                      <a:ext uri="{FF2B5EF4-FFF2-40B4-BE49-F238E27FC236}">
                        <a16:creationId xmlns:a16="http://schemas.microsoft.com/office/drawing/2014/main" id="{D349CBD0-1AE4-C6DC-B5CF-68492E9881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98" name="Rectangle 4586">
                    <a:extLst>
                      <a:ext uri="{FF2B5EF4-FFF2-40B4-BE49-F238E27FC236}">
                        <a16:creationId xmlns:a16="http://schemas.microsoft.com/office/drawing/2014/main" id="{9ADFFD73-F042-9954-1628-66EB805A9E4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499" name="Rectangle 4587">
                    <a:extLst>
                      <a:ext uri="{FF2B5EF4-FFF2-40B4-BE49-F238E27FC236}">
                        <a16:creationId xmlns:a16="http://schemas.microsoft.com/office/drawing/2014/main" id="{FC2267B2-806A-169D-C5E9-3845BB3E607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00" name="Rectangle 4588">
                    <a:extLst>
                      <a:ext uri="{FF2B5EF4-FFF2-40B4-BE49-F238E27FC236}">
                        <a16:creationId xmlns:a16="http://schemas.microsoft.com/office/drawing/2014/main" id="{AC37D0F0-680E-4C43-C97F-EC532D793D8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01" name="Rectangle 4589">
                    <a:extLst>
                      <a:ext uri="{FF2B5EF4-FFF2-40B4-BE49-F238E27FC236}">
                        <a16:creationId xmlns:a16="http://schemas.microsoft.com/office/drawing/2014/main" id="{2638B488-D354-F72B-C9CC-1822820FD9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02" name="Group 4590">
                  <a:extLst>
                    <a:ext uri="{FF2B5EF4-FFF2-40B4-BE49-F238E27FC236}">
                      <a16:creationId xmlns:a16="http://schemas.microsoft.com/office/drawing/2014/main" id="{222DE24A-6773-9CDF-D69A-669C55AD5A48}"/>
                    </a:ext>
                  </a:extLst>
                </p:cNvPr>
                <p:cNvGrpSpPr>
                  <a:grpSpLocks/>
                </p:cNvGrpSpPr>
                <p:nvPr/>
              </p:nvGrpSpPr>
              <p:grpSpPr bwMode="auto">
                <a:xfrm>
                  <a:off x="898" y="1376"/>
                  <a:ext cx="435" cy="87"/>
                  <a:chOff x="1565" y="1434"/>
                  <a:chExt cx="3625" cy="725"/>
                </a:xfrm>
              </p:grpSpPr>
              <p:sp>
                <p:nvSpPr>
                  <p:cNvPr id="43503" name="Rectangle 4591">
                    <a:extLst>
                      <a:ext uri="{FF2B5EF4-FFF2-40B4-BE49-F238E27FC236}">
                        <a16:creationId xmlns:a16="http://schemas.microsoft.com/office/drawing/2014/main" id="{E51759EA-B29B-B3B3-E05D-226E8A11969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04" name="Rectangle 4592">
                    <a:extLst>
                      <a:ext uri="{FF2B5EF4-FFF2-40B4-BE49-F238E27FC236}">
                        <a16:creationId xmlns:a16="http://schemas.microsoft.com/office/drawing/2014/main" id="{F82667E5-D5ED-0F9E-9C86-96CAD80C515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05" name="Rectangle 4593">
                    <a:extLst>
                      <a:ext uri="{FF2B5EF4-FFF2-40B4-BE49-F238E27FC236}">
                        <a16:creationId xmlns:a16="http://schemas.microsoft.com/office/drawing/2014/main" id="{B1C4F4E7-3224-F50B-F708-5C06836A70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06" name="Rectangle 4594">
                    <a:extLst>
                      <a:ext uri="{FF2B5EF4-FFF2-40B4-BE49-F238E27FC236}">
                        <a16:creationId xmlns:a16="http://schemas.microsoft.com/office/drawing/2014/main" id="{55D3DE6C-C671-33DE-D996-59D353EE729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07" name="Rectangle 4595">
                    <a:extLst>
                      <a:ext uri="{FF2B5EF4-FFF2-40B4-BE49-F238E27FC236}">
                        <a16:creationId xmlns:a16="http://schemas.microsoft.com/office/drawing/2014/main" id="{51424E89-DA40-9824-5991-884A4261E8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08" name="Group 4596">
                  <a:extLst>
                    <a:ext uri="{FF2B5EF4-FFF2-40B4-BE49-F238E27FC236}">
                      <a16:creationId xmlns:a16="http://schemas.microsoft.com/office/drawing/2014/main" id="{E42FBA3A-C7C5-1603-F8AE-51BE268280AA}"/>
                    </a:ext>
                  </a:extLst>
                </p:cNvPr>
                <p:cNvGrpSpPr>
                  <a:grpSpLocks/>
                </p:cNvGrpSpPr>
                <p:nvPr/>
              </p:nvGrpSpPr>
              <p:grpSpPr bwMode="auto">
                <a:xfrm>
                  <a:off x="1333" y="1376"/>
                  <a:ext cx="435" cy="87"/>
                  <a:chOff x="1565" y="1434"/>
                  <a:chExt cx="3625" cy="725"/>
                </a:xfrm>
              </p:grpSpPr>
              <p:sp>
                <p:nvSpPr>
                  <p:cNvPr id="43509" name="Rectangle 4597">
                    <a:extLst>
                      <a:ext uri="{FF2B5EF4-FFF2-40B4-BE49-F238E27FC236}">
                        <a16:creationId xmlns:a16="http://schemas.microsoft.com/office/drawing/2014/main" id="{54CD7C1C-839B-5FB6-E78A-86D22AAED6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10" name="Rectangle 4598">
                    <a:extLst>
                      <a:ext uri="{FF2B5EF4-FFF2-40B4-BE49-F238E27FC236}">
                        <a16:creationId xmlns:a16="http://schemas.microsoft.com/office/drawing/2014/main" id="{8E512576-CDAF-7439-8B74-39488985F0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11" name="Rectangle 4599">
                    <a:extLst>
                      <a:ext uri="{FF2B5EF4-FFF2-40B4-BE49-F238E27FC236}">
                        <a16:creationId xmlns:a16="http://schemas.microsoft.com/office/drawing/2014/main" id="{13F24743-C6C1-F240-33D1-863A9DD0602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12" name="Rectangle 4600">
                    <a:extLst>
                      <a:ext uri="{FF2B5EF4-FFF2-40B4-BE49-F238E27FC236}">
                        <a16:creationId xmlns:a16="http://schemas.microsoft.com/office/drawing/2014/main" id="{DE3F8BBD-BB31-253F-4E24-493E17C789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13" name="Rectangle 4601">
                    <a:extLst>
                      <a:ext uri="{FF2B5EF4-FFF2-40B4-BE49-F238E27FC236}">
                        <a16:creationId xmlns:a16="http://schemas.microsoft.com/office/drawing/2014/main" id="{FEB9094A-9C1D-4333-B8A3-844B77A910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514" name="Rectangle 4602">
                <a:extLst>
                  <a:ext uri="{FF2B5EF4-FFF2-40B4-BE49-F238E27FC236}">
                    <a16:creationId xmlns:a16="http://schemas.microsoft.com/office/drawing/2014/main" id="{9BF3CBE1-7C8D-DB56-667E-9BBB44982556}"/>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15" name="Group 4603">
              <a:extLst>
                <a:ext uri="{FF2B5EF4-FFF2-40B4-BE49-F238E27FC236}">
                  <a16:creationId xmlns:a16="http://schemas.microsoft.com/office/drawing/2014/main" id="{4F3A32C5-E1BD-B864-4362-8F1483182274}"/>
                </a:ext>
              </a:extLst>
            </p:cNvPr>
            <p:cNvGrpSpPr>
              <a:grpSpLocks/>
            </p:cNvGrpSpPr>
            <p:nvPr/>
          </p:nvGrpSpPr>
          <p:grpSpPr bwMode="auto">
            <a:xfrm>
              <a:off x="2228" y="1839"/>
              <a:ext cx="682" cy="682"/>
              <a:chOff x="898" y="593"/>
              <a:chExt cx="870" cy="870"/>
            </a:xfrm>
          </p:grpSpPr>
          <p:grpSp>
            <p:nvGrpSpPr>
              <p:cNvPr id="43516" name="Group 4604">
                <a:extLst>
                  <a:ext uri="{FF2B5EF4-FFF2-40B4-BE49-F238E27FC236}">
                    <a16:creationId xmlns:a16="http://schemas.microsoft.com/office/drawing/2014/main" id="{DDAF19D6-7EDE-E3D5-E9A9-AFC2E965A006}"/>
                  </a:ext>
                </a:extLst>
              </p:cNvPr>
              <p:cNvGrpSpPr>
                <a:grpSpLocks/>
              </p:cNvGrpSpPr>
              <p:nvPr/>
            </p:nvGrpSpPr>
            <p:grpSpPr bwMode="auto">
              <a:xfrm>
                <a:off x="898" y="593"/>
                <a:ext cx="870" cy="870"/>
                <a:chOff x="898" y="593"/>
                <a:chExt cx="870" cy="870"/>
              </a:xfrm>
            </p:grpSpPr>
            <p:grpSp>
              <p:nvGrpSpPr>
                <p:cNvPr id="43517" name="Group 4605">
                  <a:extLst>
                    <a:ext uri="{FF2B5EF4-FFF2-40B4-BE49-F238E27FC236}">
                      <a16:creationId xmlns:a16="http://schemas.microsoft.com/office/drawing/2014/main" id="{00DFC2F7-C0F6-B5BF-4ED9-E8229272D650}"/>
                    </a:ext>
                  </a:extLst>
                </p:cNvPr>
                <p:cNvGrpSpPr>
                  <a:grpSpLocks/>
                </p:cNvGrpSpPr>
                <p:nvPr/>
              </p:nvGrpSpPr>
              <p:grpSpPr bwMode="auto">
                <a:xfrm>
                  <a:off x="898" y="593"/>
                  <a:ext cx="435" cy="87"/>
                  <a:chOff x="1565" y="1434"/>
                  <a:chExt cx="3625" cy="725"/>
                </a:xfrm>
              </p:grpSpPr>
              <p:sp>
                <p:nvSpPr>
                  <p:cNvPr id="43518" name="Rectangle 4606">
                    <a:extLst>
                      <a:ext uri="{FF2B5EF4-FFF2-40B4-BE49-F238E27FC236}">
                        <a16:creationId xmlns:a16="http://schemas.microsoft.com/office/drawing/2014/main" id="{F7F7E96F-7B3E-3C34-562C-678499A76B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19" name="Rectangle 4607">
                    <a:extLst>
                      <a:ext uri="{FF2B5EF4-FFF2-40B4-BE49-F238E27FC236}">
                        <a16:creationId xmlns:a16="http://schemas.microsoft.com/office/drawing/2014/main" id="{0E0638FF-757C-B4C1-187F-A07A469A0A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20" name="Rectangle 4608">
                    <a:extLst>
                      <a:ext uri="{FF2B5EF4-FFF2-40B4-BE49-F238E27FC236}">
                        <a16:creationId xmlns:a16="http://schemas.microsoft.com/office/drawing/2014/main" id="{A0E6AE9E-4900-3EFF-9B9D-A0D7305F89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21" name="Rectangle 4609">
                    <a:extLst>
                      <a:ext uri="{FF2B5EF4-FFF2-40B4-BE49-F238E27FC236}">
                        <a16:creationId xmlns:a16="http://schemas.microsoft.com/office/drawing/2014/main" id="{980594F4-9EC4-61D4-BBEA-F275D51337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22" name="Rectangle 4610">
                    <a:extLst>
                      <a:ext uri="{FF2B5EF4-FFF2-40B4-BE49-F238E27FC236}">
                        <a16:creationId xmlns:a16="http://schemas.microsoft.com/office/drawing/2014/main" id="{2C30E5F5-809E-EDAF-4A51-D7CBCD5443E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23" name="Group 4611">
                  <a:extLst>
                    <a:ext uri="{FF2B5EF4-FFF2-40B4-BE49-F238E27FC236}">
                      <a16:creationId xmlns:a16="http://schemas.microsoft.com/office/drawing/2014/main" id="{5DDC1802-B914-A07D-B2C1-E59890684345}"/>
                    </a:ext>
                  </a:extLst>
                </p:cNvPr>
                <p:cNvGrpSpPr>
                  <a:grpSpLocks/>
                </p:cNvGrpSpPr>
                <p:nvPr/>
              </p:nvGrpSpPr>
              <p:grpSpPr bwMode="auto">
                <a:xfrm>
                  <a:off x="1333" y="593"/>
                  <a:ext cx="435" cy="87"/>
                  <a:chOff x="1565" y="1434"/>
                  <a:chExt cx="3625" cy="725"/>
                </a:xfrm>
              </p:grpSpPr>
              <p:sp>
                <p:nvSpPr>
                  <p:cNvPr id="43524" name="Rectangle 4612">
                    <a:extLst>
                      <a:ext uri="{FF2B5EF4-FFF2-40B4-BE49-F238E27FC236}">
                        <a16:creationId xmlns:a16="http://schemas.microsoft.com/office/drawing/2014/main" id="{8E95CD19-2CF2-FAEB-9AAE-16D582A1D5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25" name="Rectangle 4613">
                    <a:extLst>
                      <a:ext uri="{FF2B5EF4-FFF2-40B4-BE49-F238E27FC236}">
                        <a16:creationId xmlns:a16="http://schemas.microsoft.com/office/drawing/2014/main" id="{2DE1F5FE-809E-BAC0-67E6-CA6BAEF6000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26" name="Rectangle 4614">
                    <a:extLst>
                      <a:ext uri="{FF2B5EF4-FFF2-40B4-BE49-F238E27FC236}">
                        <a16:creationId xmlns:a16="http://schemas.microsoft.com/office/drawing/2014/main" id="{C110AB9D-6263-48CD-F8BA-D4FA773D4CE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27" name="Rectangle 4615">
                    <a:extLst>
                      <a:ext uri="{FF2B5EF4-FFF2-40B4-BE49-F238E27FC236}">
                        <a16:creationId xmlns:a16="http://schemas.microsoft.com/office/drawing/2014/main" id="{09BDCA2C-F19E-9D23-395D-6A33374FE7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28" name="Rectangle 4616">
                    <a:extLst>
                      <a:ext uri="{FF2B5EF4-FFF2-40B4-BE49-F238E27FC236}">
                        <a16:creationId xmlns:a16="http://schemas.microsoft.com/office/drawing/2014/main" id="{46C8F7A5-9538-F7F2-BA24-99242D174A1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29" name="Group 4617">
                  <a:extLst>
                    <a:ext uri="{FF2B5EF4-FFF2-40B4-BE49-F238E27FC236}">
                      <a16:creationId xmlns:a16="http://schemas.microsoft.com/office/drawing/2014/main" id="{8ACB7EDB-14DE-28B7-DC1D-C92699DEE238}"/>
                    </a:ext>
                  </a:extLst>
                </p:cNvPr>
                <p:cNvGrpSpPr>
                  <a:grpSpLocks/>
                </p:cNvGrpSpPr>
                <p:nvPr/>
              </p:nvGrpSpPr>
              <p:grpSpPr bwMode="auto">
                <a:xfrm>
                  <a:off x="898" y="680"/>
                  <a:ext cx="435" cy="87"/>
                  <a:chOff x="1565" y="1434"/>
                  <a:chExt cx="3625" cy="725"/>
                </a:xfrm>
              </p:grpSpPr>
              <p:sp>
                <p:nvSpPr>
                  <p:cNvPr id="43530" name="Rectangle 4618">
                    <a:extLst>
                      <a:ext uri="{FF2B5EF4-FFF2-40B4-BE49-F238E27FC236}">
                        <a16:creationId xmlns:a16="http://schemas.microsoft.com/office/drawing/2014/main" id="{BF8C47E0-209C-E8B2-5C0B-A630589D8A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31" name="Rectangle 4619">
                    <a:extLst>
                      <a:ext uri="{FF2B5EF4-FFF2-40B4-BE49-F238E27FC236}">
                        <a16:creationId xmlns:a16="http://schemas.microsoft.com/office/drawing/2014/main" id="{A8D2FDB5-FB6D-D482-5A8C-7CA37AC9D4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32" name="Rectangle 4620">
                    <a:extLst>
                      <a:ext uri="{FF2B5EF4-FFF2-40B4-BE49-F238E27FC236}">
                        <a16:creationId xmlns:a16="http://schemas.microsoft.com/office/drawing/2014/main" id="{04C1C344-C2A5-B256-CDBF-F6A5334D5C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33" name="Rectangle 4621">
                    <a:extLst>
                      <a:ext uri="{FF2B5EF4-FFF2-40B4-BE49-F238E27FC236}">
                        <a16:creationId xmlns:a16="http://schemas.microsoft.com/office/drawing/2014/main" id="{39F39241-0D93-3FE6-5329-6807579229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34" name="Rectangle 4622">
                    <a:extLst>
                      <a:ext uri="{FF2B5EF4-FFF2-40B4-BE49-F238E27FC236}">
                        <a16:creationId xmlns:a16="http://schemas.microsoft.com/office/drawing/2014/main" id="{7287F13F-F14F-AFE9-7222-3461112A9D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35" name="Group 4623">
                  <a:extLst>
                    <a:ext uri="{FF2B5EF4-FFF2-40B4-BE49-F238E27FC236}">
                      <a16:creationId xmlns:a16="http://schemas.microsoft.com/office/drawing/2014/main" id="{74D7D4F7-BABB-F38F-B5F4-3C553819910E}"/>
                    </a:ext>
                  </a:extLst>
                </p:cNvPr>
                <p:cNvGrpSpPr>
                  <a:grpSpLocks/>
                </p:cNvGrpSpPr>
                <p:nvPr/>
              </p:nvGrpSpPr>
              <p:grpSpPr bwMode="auto">
                <a:xfrm>
                  <a:off x="1333" y="680"/>
                  <a:ext cx="435" cy="87"/>
                  <a:chOff x="1565" y="1434"/>
                  <a:chExt cx="3625" cy="725"/>
                </a:xfrm>
              </p:grpSpPr>
              <p:sp>
                <p:nvSpPr>
                  <p:cNvPr id="43536" name="Rectangle 4624">
                    <a:extLst>
                      <a:ext uri="{FF2B5EF4-FFF2-40B4-BE49-F238E27FC236}">
                        <a16:creationId xmlns:a16="http://schemas.microsoft.com/office/drawing/2014/main" id="{F69BF569-4CCC-081A-0BAF-E01E43F82C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37" name="Rectangle 4625">
                    <a:extLst>
                      <a:ext uri="{FF2B5EF4-FFF2-40B4-BE49-F238E27FC236}">
                        <a16:creationId xmlns:a16="http://schemas.microsoft.com/office/drawing/2014/main" id="{B4EF6798-8E91-C1B2-455A-A08B5AB1C8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38" name="Rectangle 4626">
                    <a:extLst>
                      <a:ext uri="{FF2B5EF4-FFF2-40B4-BE49-F238E27FC236}">
                        <a16:creationId xmlns:a16="http://schemas.microsoft.com/office/drawing/2014/main" id="{2DBA1DF8-CDA5-A44D-0654-EFF1086C0DA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39" name="Rectangle 4627">
                    <a:extLst>
                      <a:ext uri="{FF2B5EF4-FFF2-40B4-BE49-F238E27FC236}">
                        <a16:creationId xmlns:a16="http://schemas.microsoft.com/office/drawing/2014/main" id="{8AD9C3CF-1BDB-60EE-2E2D-91999CE12D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40" name="Rectangle 4628">
                    <a:extLst>
                      <a:ext uri="{FF2B5EF4-FFF2-40B4-BE49-F238E27FC236}">
                        <a16:creationId xmlns:a16="http://schemas.microsoft.com/office/drawing/2014/main" id="{C9056968-C34A-BABF-B376-66746E689FF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41" name="Group 4629">
                  <a:extLst>
                    <a:ext uri="{FF2B5EF4-FFF2-40B4-BE49-F238E27FC236}">
                      <a16:creationId xmlns:a16="http://schemas.microsoft.com/office/drawing/2014/main" id="{81CEDE34-3F6D-FA80-C999-620A4B31E708}"/>
                    </a:ext>
                  </a:extLst>
                </p:cNvPr>
                <p:cNvGrpSpPr>
                  <a:grpSpLocks/>
                </p:cNvGrpSpPr>
                <p:nvPr/>
              </p:nvGrpSpPr>
              <p:grpSpPr bwMode="auto">
                <a:xfrm>
                  <a:off x="898" y="767"/>
                  <a:ext cx="435" cy="87"/>
                  <a:chOff x="1565" y="1434"/>
                  <a:chExt cx="3625" cy="725"/>
                </a:xfrm>
              </p:grpSpPr>
              <p:sp>
                <p:nvSpPr>
                  <p:cNvPr id="43542" name="Rectangle 4630">
                    <a:extLst>
                      <a:ext uri="{FF2B5EF4-FFF2-40B4-BE49-F238E27FC236}">
                        <a16:creationId xmlns:a16="http://schemas.microsoft.com/office/drawing/2014/main" id="{4676D713-4580-88AF-E26C-2AD7EB6D0A7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43" name="Rectangle 4631">
                    <a:extLst>
                      <a:ext uri="{FF2B5EF4-FFF2-40B4-BE49-F238E27FC236}">
                        <a16:creationId xmlns:a16="http://schemas.microsoft.com/office/drawing/2014/main" id="{E318EBD1-1BD9-B1C0-7313-35C1119F46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44" name="Rectangle 4632">
                    <a:extLst>
                      <a:ext uri="{FF2B5EF4-FFF2-40B4-BE49-F238E27FC236}">
                        <a16:creationId xmlns:a16="http://schemas.microsoft.com/office/drawing/2014/main" id="{9071B3F8-FB28-3187-A34D-D3836566B5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45" name="Rectangle 4633">
                    <a:extLst>
                      <a:ext uri="{FF2B5EF4-FFF2-40B4-BE49-F238E27FC236}">
                        <a16:creationId xmlns:a16="http://schemas.microsoft.com/office/drawing/2014/main" id="{0B20DC10-7604-AED4-49C0-DF4EAA9E2F6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46" name="Rectangle 4634">
                    <a:extLst>
                      <a:ext uri="{FF2B5EF4-FFF2-40B4-BE49-F238E27FC236}">
                        <a16:creationId xmlns:a16="http://schemas.microsoft.com/office/drawing/2014/main" id="{A5ACD7DF-42A2-E224-26AD-258FAA73CDC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47" name="Group 4635">
                  <a:extLst>
                    <a:ext uri="{FF2B5EF4-FFF2-40B4-BE49-F238E27FC236}">
                      <a16:creationId xmlns:a16="http://schemas.microsoft.com/office/drawing/2014/main" id="{CF81B764-1DAE-B988-A8B9-9ADAA1BF1C11}"/>
                    </a:ext>
                  </a:extLst>
                </p:cNvPr>
                <p:cNvGrpSpPr>
                  <a:grpSpLocks/>
                </p:cNvGrpSpPr>
                <p:nvPr/>
              </p:nvGrpSpPr>
              <p:grpSpPr bwMode="auto">
                <a:xfrm>
                  <a:off x="1333" y="767"/>
                  <a:ext cx="435" cy="87"/>
                  <a:chOff x="1565" y="1434"/>
                  <a:chExt cx="3625" cy="725"/>
                </a:xfrm>
              </p:grpSpPr>
              <p:sp>
                <p:nvSpPr>
                  <p:cNvPr id="43548" name="Rectangle 4636">
                    <a:extLst>
                      <a:ext uri="{FF2B5EF4-FFF2-40B4-BE49-F238E27FC236}">
                        <a16:creationId xmlns:a16="http://schemas.microsoft.com/office/drawing/2014/main" id="{24479A54-F694-FE34-1A33-8E71CA8509C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49" name="Rectangle 4637">
                    <a:extLst>
                      <a:ext uri="{FF2B5EF4-FFF2-40B4-BE49-F238E27FC236}">
                        <a16:creationId xmlns:a16="http://schemas.microsoft.com/office/drawing/2014/main" id="{06D16BBA-B735-51DB-A4D1-34EDD839BC6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50" name="Rectangle 4638">
                    <a:extLst>
                      <a:ext uri="{FF2B5EF4-FFF2-40B4-BE49-F238E27FC236}">
                        <a16:creationId xmlns:a16="http://schemas.microsoft.com/office/drawing/2014/main" id="{B631E2EE-0DB9-8577-03F5-B6DA73FA60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51" name="Rectangle 4639">
                    <a:extLst>
                      <a:ext uri="{FF2B5EF4-FFF2-40B4-BE49-F238E27FC236}">
                        <a16:creationId xmlns:a16="http://schemas.microsoft.com/office/drawing/2014/main" id="{095C3B2B-11E1-C269-D218-DE29F883D2E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52" name="Rectangle 4640">
                    <a:extLst>
                      <a:ext uri="{FF2B5EF4-FFF2-40B4-BE49-F238E27FC236}">
                        <a16:creationId xmlns:a16="http://schemas.microsoft.com/office/drawing/2014/main" id="{379D9341-00B5-AAC5-AFDE-63E01C4D89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53" name="Group 4641">
                  <a:extLst>
                    <a:ext uri="{FF2B5EF4-FFF2-40B4-BE49-F238E27FC236}">
                      <a16:creationId xmlns:a16="http://schemas.microsoft.com/office/drawing/2014/main" id="{7F656D58-B49A-485B-7564-3EB2C1DB5936}"/>
                    </a:ext>
                  </a:extLst>
                </p:cNvPr>
                <p:cNvGrpSpPr>
                  <a:grpSpLocks/>
                </p:cNvGrpSpPr>
                <p:nvPr/>
              </p:nvGrpSpPr>
              <p:grpSpPr bwMode="auto">
                <a:xfrm>
                  <a:off x="898" y="854"/>
                  <a:ext cx="435" cy="87"/>
                  <a:chOff x="1565" y="1434"/>
                  <a:chExt cx="3625" cy="725"/>
                </a:xfrm>
              </p:grpSpPr>
              <p:sp>
                <p:nvSpPr>
                  <p:cNvPr id="43554" name="Rectangle 4642">
                    <a:extLst>
                      <a:ext uri="{FF2B5EF4-FFF2-40B4-BE49-F238E27FC236}">
                        <a16:creationId xmlns:a16="http://schemas.microsoft.com/office/drawing/2014/main" id="{B3A343B7-758A-D87D-F25C-9626A63C956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55" name="Rectangle 4643">
                    <a:extLst>
                      <a:ext uri="{FF2B5EF4-FFF2-40B4-BE49-F238E27FC236}">
                        <a16:creationId xmlns:a16="http://schemas.microsoft.com/office/drawing/2014/main" id="{996C7994-F3B2-B825-E8A1-27B2F578335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56" name="Rectangle 4644">
                    <a:extLst>
                      <a:ext uri="{FF2B5EF4-FFF2-40B4-BE49-F238E27FC236}">
                        <a16:creationId xmlns:a16="http://schemas.microsoft.com/office/drawing/2014/main" id="{1D3D0759-7D3A-9C0E-C8DB-73AD85C5B20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57" name="Rectangle 4645">
                    <a:extLst>
                      <a:ext uri="{FF2B5EF4-FFF2-40B4-BE49-F238E27FC236}">
                        <a16:creationId xmlns:a16="http://schemas.microsoft.com/office/drawing/2014/main" id="{54682022-9B67-B144-35C9-6BBBB18A78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58" name="Rectangle 4646">
                    <a:extLst>
                      <a:ext uri="{FF2B5EF4-FFF2-40B4-BE49-F238E27FC236}">
                        <a16:creationId xmlns:a16="http://schemas.microsoft.com/office/drawing/2014/main" id="{E11D8E7F-CF9B-CFF6-B50B-8768583376C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59" name="Group 4647">
                  <a:extLst>
                    <a:ext uri="{FF2B5EF4-FFF2-40B4-BE49-F238E27FC236}">
                      <a16:creationId xmlns:a16="http://schemas.microsoft.com/office/drawing/2014/main" id="{5C268DB0-D8A9-DCF7-4B9F-1523AB6D30F0}"/>
                    </a:ext>
                  </a:extLst>
                </p:cNvPr>
                <p:cNvGrpSpPr>
                  <a:grpSpLocks/>
                </p:cNvGrpSpPr>
                <p:nvPr/>
              </p:nvGrpSpPr>
              <p:grpSpPr bwMode="auto">
                <a:xfrm>
                  <a:off x="1333" y="854"/>
                  <a:ext cx="435" cy="87"/>
                  <a:chOff x="1565" y="1434"/>
                  <a:chExt cx="3625" cy="725"/>
                </a:xfrm>
              </p:grpSpPr>
              <p:sp>
                <p:nvSpPr>
                  <p:cNvPr id="43560" name="Rectangle 4648">
                    <a:extLst>
                      <a:ext uri="{FF2B5EF4-FFF2-40B4-BE49-F238E27FC236}">
                        <a16:creationId xmlns:a16="http://schemas.microsoft.com/office/drawing/2014/main" id="{54291C1D-BD08-DEE0-21E2-E750273DCB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61" name="Rectangle 4649">
                    <a:extLst>
                      <a:ext uri="{FF2B5EF4-FFF2-40B4-BE49-F238E27FC236}">
                        <a16:creationId xmlns:a16="http://schemas.microsoft.com/office/drawing/2014/main" id="{CB9DFE50-6124-0C3D-57C8-0D9B86E398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62" name="Rectangle 4650">
                    <a:extLst>
                      <a:ext uri="{FF2B5EF4-FFF2-40B4-BE49-F238E27FC236}">
                        <a16:creationId xmlns:a16="http://schemas.microsoft.com/office/drawing/2014/main" id="{9B12CAA8-4C67-F1E6-C2E6-19B01378DA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63" name="Rectangle 4651">
                    <a:extLst>
                      <a:ext uri="{FF2B5EF4-FFF2-40B4-BE49-F238E27FC236}">
                        <a16:creationId xmlns:a16="http://schemas.microsoft.com/office/drawing/2014/main" id="{3501CB39-EC33-BE86-1018-74DDD840561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64" name="Rectangle 4652">
                    <a:extLst>
                      <a:ext uri="{FF2B5EF4-FFF2-40B4-BE49-F238E27FC236}">
                        <a16:creationId xmlns:a16="http://schemas.microsoft.com/office/drawing/2014/main" id="{F5E8F672-9EE9-0762-A16D-C7CCFF75190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65" name="Group 4653">
                  <a:extLst>
                    <a:ext uri="{FF2B5EF4-FFF2-40B4-BE49-F238E27FC236}">
                      <a16:creationId xmlns:a16="http://schemas.microsoft.com/office/drawing/2014/main" id="{B55D808C-17B0-98B6-3178-B776A95459E3}"/>
                    </a:ext>
                  </a:extLst>
                </p:cNvPr>
                <p:cNvGrpSpPr>
                  <a:grpSpLocks/>
                </p:cNvGrpSpPr>
                <p:nvPr/>
              </p:nvGrpSpPr>
              <p:grpSpPr bwMode="auto">
                <a:xfrm>
                  <a:off x="898" y="941"/>
                  <a:ext cx="435" cy="87"/>
                  <a:chOff x="1565" y="1434"/>
                  <a:chExt cx="3625" cy="725"/>
                </a:xfrm>
              </p:grpSpPr>
              <p:sp>
                <p:nvSpPr>
                  <p:cNvPr id="43566" name="Rectangle 4654">
                    <a:extLst>
                      <a:ext uri="{FF2B5EF4-FFF2-40B4-BE49-F238E27FC236}">
                        <a16:creationId xmlns:a16="http://schemas.microsoft.com/office/drawing/2014/main" id="{8CEF61CB-D1F1-2597-DCE7-432E9C70B0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67" name="Rectangle 4655">
                    <a:extLst>
                      <a:ext uri="{FF2B5EF4-FFF2-40B4-BE49-F238E27FC236}">
                        <a16:creationId xmlns:a16="http://schemas.microsoft.com/office/drawing/2014/main" id="{9B91FAD6-8A83-70AD-70D3-3287385812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68" name="Rectangle 4656">
                    <a:extLst>
                      <a:ext uri="{FF2B5EF4-FFF2-40B4-BE49-F238E27FC236}">
                        <a16:creationId xmlns:a16="http://schemas.microsoft.com/office/drawing/2014/main" id="{AD51D8B4-F7EC-4F74-93E2-68161BD4425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69" name="Rectangle 4657">
                    <a:extLst>
                      <a:ext uri="{FF2B5EF4-FFF2-40B4-BE49-F238E27FC236}">
                        <a16:creationId xmlns:a16="http://schemas.microsoft.com/office/drawing/2014/main" id="{6BEFC0B7-3950-5AC6-8861-2AF2E52EA8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70" name="Rectangle 4658">
                    <a:extLst>
                      <a:ext uri="{FF2B5EF4-FFF2-40B4-BE49-F238E27FC236}">
                        <a16:creationId xmlns:a16="http://schemas.microsoft.com/office/drawing/2014/main" id="{7A6B8745-6386-AA8D-EF63-8898B932F6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71" name="Group 4659">
                  <a:extLst>
                    <a:ext uri="{FF2B5EF4-FFF2-40B4-BE49-F238E27FC236}">
                      <a16:creationId xmlns:a16="http://schemas.microsoft.com/office/drawing/2014/main" id="{2994AA65-79FE-0BEE-9223-2FA8052542A4}"/>
                    </a:ext>
                  </a:extLst>
                </p:cNvPr>
                <p:cNvGrpSpPr>
                  <a:grpSpLocks/>
                </p:cNvGrpSpPr>
                <p:nvPr/>
              </p:nvGrpSpPr>
              <p:grpSpPr bwMode="auto">
                <a:xfrm>
                  <a:off x="1333" y="941"/>
                  <a:ext cx="435" cy="87"/>
                  <a:chOff x="1565" y="1434"/>
                  <a:chExt cx="3625" cy="725"/>
                </a:xfrm>
              </p:grpSpPr>
              <p:sp>
                <p:nvSpPr>
                  <p:cNvPr id="43572" name="Rectangle 4660">
                    <a:extLst>
                      <a:ext uri="{FF2B5EF4-FFF2-40B4-BE49-F238E27FC236}">
                        <a16:creationId xmlns:a16="http://schemas.microsoft.com/office/drawing/2014/main" id="{FD7229F7-27C3-EAE1-CCE2-95DB137670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73" name="Rectangle 4661">
                    <a:extLst>
                      <a:ext uri="{FF2B5EF4-FFF2-40B4-BE49-F238E27FC236}">
                        <a16:creationId xmlns:a16="http://schemas.microsoft.com/office/drawing/2014/main" id="{B1475064-EDDF-3F2D-ED77-BF89EB1D95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74" name="Rectangle 4662">
                    <a:extLst>
                      <a:ext uri="{FF2B5EF4-FFF2-40B4-BE49-F238E27FC236}">
                        <a16:creationId xmlns:a16="http://schemas.microsoft.com/office/drawing/2014/main" id="{58BB8C62-84B6-B96D-9DE2-8844C8A456B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75" name="Rectangle 4663">
                    <a:extLst>
                      <a:ext uri="{FF2B5EF4-FFF2-40B4-BE49-F238E27FC236}">
                        <a16:creationId xmlns:a16="http://schemas.microsoft.com/office/drawing/2014/main" id="{4A1CB5BD-D47E-FFC8-278A-57B9631D029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76" name="Rectangle 4664">
                    <a:extLst>
                      <a:ext uri="{FF2B5EF4-FFF2-40B4-BE49-F238E27FC236}">
                        <a16:creationId xmlns:a16="http://schemas.microsoft.com/office/drawing/2014/main" id="{2316D0A4-F5F1-4D44-96D4-FAC4502A1A2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77" name="Group 4665">
                  <a:extLst>
                    <a:ext uri="{FF2B5EF4-FFF2-40B4-BE49-F238E27FC236}">
                      <a16:creationId xmlns:a16="http://schemas.microsoft.com/office/drawing/2014/main" id="{A8147999-D6BA-D447-E0F2-A53572AA8AD9}"/>
                    </a:ext>
                  </a:extLst>
                </p:cNvPr>
                <p:cNvGrpSpPr>
                  <a:grpSpLocks/>
                </p:cNvGrpSpPr>
                <p:nvPr/>
              </p:nvGrpSpPr>
              <p:grpSpPr bwMode="auto">
                <a:xfrm>
                  <a:off x="898" y="1028"/>
                  <a:ext cx="435" cy="87"/>
                  <a:chOff x="1565" y="1434"/>
                  <a:chExt cx="3625" cy="725"/>
                </a:xfrm>
              </p:grpSpPr>
              <p:sp>
                <p:nvSpPr>
                  <p:cNvPr id="43578" name="Rectangle 4666">
                    <a:extLst>
                      <a:ext uri="{FF2B5EF4-FFF2-40B4-BE49-F238E27FC236}">
                        <a16:creationId xmlns:a16="http://schemas.microsoft.com/office/drawing/2014/main" id="{A02CCA70-C33F-3F83-4676-8C8E432734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79" name="Rectangle 4667">
                    <a:extLst>
                      <a:ext uri="{FF2B5EF4-FFF2-40B4-BE49-F238E27FC236}">
                        <a16:creationId xmlns:a16="http://schemas.microsoft.com/office/drawing/2014/main" id="{2250BE2B-1584-C04F-30FA-409996C0F1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80" name="Rectangle 4668">
                    <a:extLst>
                      <a:ext uri="{FF2B5EF4-FFF2-40B4-BE49-F238E27FC236}">
                        <a16:creationId xmlns:a16="http://schemas.microsoft.com/office/drawing/2014/main" id="{AE71C961-00A8-5841-CB5C-89CF093ADD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81" name="Rectangle 4669">
                    <a:extLst>
                      <a:ext uri="{FF2B5EF4-FFF2-40B4-BE49-F238E27FC236}">
                        <a16:creationId xmlns:a16="http://schemas.microsoft.com/office/drawing/2014/main" id="{6AD4EA77-645F-A0D0-E743-E9BA699830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82" name="Rectangle 4670">
                    <a:extLst>
                      <a:ext uri="{FF2B5EF4-FFF2-40B4-BE49-F238E27FC236}">
                        <a16:creationId xmlns:a16="http://schemas.microsoft.com/office/drawing/2014/main" id="{CCF4F898-E2EC-FEBE-5E67-98A6D08EC38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83" name="Group 4671">
                  <a:extLst>
                    <a:ext uri="{FF2B5EF4-FFF2-40B4-BE49-F238E27FC236}">
                      <a16:creationId xmlns:a16="http://schemas.microsoft.com/office/drawing/2014/main" id="{65F87C9B-A80A-5515-3160-1CB27AF0DC00}"/>
                    </a:ext>
                  </a:extLst>
                </p:cNvPr>
                <p:cNvGrpSpPr>
                  <a:grpSpLocks/>
                </p:cNvGrpSpPr>
                <p:nvPr/>
              </p:nvGrpSpPr>
              <p:grpSpPr bwMode="auto">
                <a:xfrm>
                  <a:off x="1333" y="1028"/>
                  <a:ext cx="435" cy="87"/>
                  <a:chOff x="1565" y="1434"/>
                  <a:chExt cx="3625" cy="725"/>
                </a:xfrm>
              </p:grpSpPr>
              <p:sp>
                <p:nvSpPr>
                  <p:cNvPr id="43584" name="Rectangle 4672">
                    <a:extLst>
                      <a:ext uri="{FF2B5EF4-FFF2-40B4-BE49-F238E27FC236}">
                        <a16:creationId xmlns:a16="http://schemas.microsoft.com/office/drawing/2014/main" id="{DE33011B-A279-5290-5455-34B04972D50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85" name="Rectangle 4673">
                    <a:extLst>
                      <a:ext uri="{FF2B5EF4-FFF2-40B4-BE49-F238E27FC236}">
                        <a16:creationId xmlns:a16="http://schemas.microsoft.com/office/drawing/2014/main" id="{4921AB3D-3363-5253-06BE-EFB02C80EDB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86" name="Rectangle 4674">
                    <a:extLst>
                      <a:ext uri="{FF2B5EF4-FFF2-40B4-BE49-F238E27FC236}">
                        <a16:creationId xmlns:a16="http://schemas.microsoft.com/office/drawing/2014/main" id="{997E5A52-7101-1BCC-1712-5855A77798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87" name="Rectangle 4675">
                    <a:extLst>
                      <a:ext uri="{FF2B5EF4-FFF2-40B4-BE49-F238E27FC236}">
                        <a16:creationId xmlns:a16="http://schemas.microsoft.com/office/drawing/2014/main" id="{64CED212-54A6-8D6A-0584-A0D59A2C76F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88" name="Rectangle 4676">
                    <a:extLst>
                      <a:ext uri="{FF2B5EF4-FFF2-40B4-BE49-F238E27FC236}">
                        <a16:creationId xmlns:a16="http://schemas.microsoft.com/office/drawing/2014/main" id="{436D8EE1-B9DF-98DC-5738-9D7A14825A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89" name="Group 4677">
                  <a:extLst>
                    <a:ext uri="{FF2B5EF4-FFF2-40B4-BE49-F238E27FC236}">
                      <a16:creationId xmlns:a16="http://schemas.microsoft.com/office/drawing/2014/main" id="{CBA10C9B-14C7-99FD-DCB5-6110F83EDAF2}"/>
                    </a:ext>
                  </a:extLst>
                </p:cNvPr>
                <p:cNvGrpSpPr>
                  <a:grpSpLocks/>
                </p:cNvGrpSpPr>
                <p:nvPr/>
              </p:nvGrpSpPr>
              <p:grpSpPr bwMode="auto">
                <a:xfrm>
                  <a:off x="898" y="1115"/>
                  <a:ext cx="435" cy="87"/>
                  <a:chOff x="1565" y="1434"/>
                  <a:chExt cx="3625" cy="725"/>
                </a:xfrm>
              </p:grpSpPr>
              <p:sp>
                <p:nvSpPr>
                  <p:cNvPr id="43590" name="Rectangle 4678">
                    <a:extLst>
                      <a:ext uri="{FF2B5EF4-FFF2-40B4-BE49-F238E27FC236}">
                        <a16:creationId xmlns:a16="http://schemas.microsoft.com/office/drawing/2014/main" id="{CCC9B906-6B38-8D9A-5102-CF09C29329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91" name="Rectangle 4679">
                    <a:extLst>
                      <a:ext uri="{FF2B5EF4-FFF2-40B4-BE49-F238E27FC236}">
                        <a16:creationId xmlns:a16="http://schemas.microsoft.com/office/drawing/2014/main" id="{ED87DCA4-9C71-6C31-B93E-DB71FDDF9B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92" name="Rectangle 4680">
                    <a:extLst>
                      <a:ext uri="{FF2B5EF4-FFF2-40B4-BE49-F238E27FC236}">
                        <a16:creationId xmlns:a16="http://schemas.microsoft.com/office/drawing/2014/main" id="{2F91DC3C-8391-92FD-29A4-D4BB5219A47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93" name="Rectangle 4681">
                    <a:extLst>
                      <a:ext uri="{FF2B5EF4-FFF2-40B4-BE49-F238E27FC236}">
                        <a16:creationId xmlns:a16="http://schemas.microsoft.com/office/drawing/2014/main" id="{8AF7F4EE-9CAB-1F65-8CAB-8327F179DB3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94" name="Rectangle 4682">
                    <a:extLst>
                      <a:ext uri="{FF2B5EF4-FFF2-40B4-BE49-F238E27FC236}">
                        <a16:creationId xmlns:a16="http://schemas.microsoft.com/office/drawing/2014/main" id="{F6DE17DD-9CCE-BD11-2A30-CA3FEC99AA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595" name="Group 4683">
                  <a:extLst>
                    <a:ext uri="{FF2B5EF4-FFF2-40B4-BE49-F238E27FC236}">
                      <a16:creationId xmlns:a16="http://schemas.microsoft.com/office/drawing/2014/main" id="{11DA0562-E052-2B14-E6DA-E377133557C5}"/>
                    </a:ext>
                  </a:extLst>
                </p:cNvPr>
                <p:cNvGrpSpPr>
                  <a:grpSpLocks/>
                </p:cNvGrpSpPr>
                <p:nvPr/>
              </p:nvGrpSpPr>
              <p:grpSpPr bwMode="auto">
                <a:xfrm>
                  <a:off x="1333" y="1115"/>
                  <a:ext cx="435" cy="87"/>
                  <a:chOff x="1565" y="1434"/>
                  <a:chExt cx="3625" cy="725"/>
                </a:xfrm>
              </p:grpSpPr>
              <p:sp>
                <p:nvSpPr>
                  <p:cNvPr id="43596" name="Rectangle 4684">
                    <a:extLst>
                      <a:ext uri="{FF2B5EF4-FFF2-40B4-BE49-F238E27FC236}">
                        <a16:creationId xmlns:a16="http://schemas.microsoft.com/office/drawing/2014/main" id="{57D3C76B-FCD6-9F74-7623-D236481F08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97" name="Rectangle 4685">
                    <a:extLst>
                      <a:ext uri="{FF2B5EF4-FFF2-40B4-BE49-F238E27FC236}">
                        <a16:creationId xmlns:a16="http://schemas.microsoft.com/office/drawing/2014/main" id="{852E29A9-0024-9C11-B953-040B91FDA0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98" name="Rectangle 4686">
                    <a:extLst>
                      <a:ext uri="{FF2B5EF4-FFF2-40B4-BE49-F238E27FC236}">
                        <a16:creationId xmlns:a16="http://schemas.microsoft.com/office/drawing/2014/main" id="{3F46BC34-0AAC-B1AF-124B-A7FA0EFC75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599" name="Rectangle 4687">
                    <a:extLst>
                      <a:ext uri="{FF2B5EF4-FFF2-40B4-BE49-F238E27FC236}">
                        <a16:creationId xmlns:a16="http://schemas.microsoft.com/office/drawing/2014/main" id="{06A004B6-0B1A-18B4-F26E-B83DC49F64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00" name="Rectangle 4688">
                    <a:extLst>
                      <a:ext uri="{FF2B5EF4-FFF2-40B4-BE49-F238E27FC236}">
                        <a16:creationId xmlns:a16="http://schemas.microsoft.com/office/drawing/2014/main" id="{DE153D55-8ABE-26FC-30ED-582546142B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01" name="Group 4689">
                  <a:extLst>
                    <a:ext uri="{FF2B5EF4-FFF2-40B4-BE49-F238E27FC236}">
                      <a16:creationId xmlns:a16="http://schemas.microsoft.com/office/drawing/2014/main" id="{D125DE2B-5F44-68BC-D284-B48D33A59C1D}"/>
                    </a:ext>
                  </a:extLst>
                </p:cNvPr>
                <p:cNvGrpSpPr>
                  <a:grpSpLocks/>
                </p:cNvGrpSpPr>
                <p:nvPr/>
              </p:nvGrpSpPr>
              <p:grpSpPr bwMode="auto">
                <a:xfrm>
                  <a:off x="898" y="1202"/>
                  <a:ext cx="435" cy="87"/>
                  <a:chOff x="1565" y="1434"/>
                  <a:chExt cx="3625" cy="725"/>
                </a:xfrm>
              </p:grpSpPr>
              <p:sp>
                <p:nvSpPr>
                  <p:cNvPr id="43602" name="Rectangle 4690">
                    <a:extLst>
                      <a:ext uri="{FF2B5EF4-FFF2-40B4-BE49-F238E27FC236}">
                        <a16:creationId xmlns:a16="http://schemas.microsoft.com/office/drawing/2014/main" id="{70AAEEC6-53F8-EA29-B959-52EAF44433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03" name="Rectangle 4691">
                    <a:extLst>
                      <a:ext uri="{FF2B5EF4-FFF2-40B4-BE49-F238E27FC236}">
                        <a16:creationId xmlns:a16="http://schemas.microsoft.com/office/drawing/2014/main" id="{A510FD07-9ED7-3CD9-65D8-57DA9237AE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04" name="Rectangle 4692">
                    <a:extLst>
                      <a:ext uri="{FF2B5EF4-FFF2-40B4-BE49-F238E27FC236}">
                        <a16:creationId xmlns:a16="http://schemas.microsoft.com/office/drawing/2014/main" id="{831CC3E0-0F5B-91E7-DF93-30957A2C66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05" name="Rectangle 4693">
                    <a:extLst>
                      <a:ext uri="{FF2B5EF4-FFF2-40B4-BE49-F238E27FC236}">
                        <a16:creationId xmlns:a16="http://schemas.microsoft.com/office/drawing/2014/main" id="{248F4997-3A70-D69C-E3E7-3D90EBEFBDE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06" name="Rectangle 4694">
                    <a:extLst>
                      <a:ext uri="{FF2B5EF4-FFF2-40B4-BE49-F238E27FC236}">
                        <a16:creationId xmlns:a16="http://schemas.microsoft.com/office/drawing/2014/main" id="{385B35FD-B663-F955-0AE5-9A5D9EC0825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07" name="Group 4695">
                  <a:extLst>
                    <a:ext uri="{FF2B5EF4-FFF2-40B4-BE49-F238E27FC236}">
                      <a16:creationId xmlns:a16="http://schemas.microsoft.com/office/drawing/2014/main" id="{9BC28428-85A4-3C15-327B-DB2FD318E02E}"/>
                    </a:ext>
                  </a:extLst>
                </p:cNvPr>
                <p:cNvGrpSpPr>
                  <a:grpSpLocks/>
                </p:cNvGrpSpPr>
                <p:nvPr/>
              </p:nvGrpSpPr>
              <p:grpSpPr bwMode="auto">
                <a:xfrm>
                  <a:off x="1333" y="1202"/>
                  <a:ext cx="435" cy="87"/>
                  <a:chOff x="1565" y="1434"/>
                  <a:chExt cx="3625" cy="725"/>
                </a:xfrm>
              </p:grpSpPr>
              <p:sp>
                <p:nvSpPr>
                  <p:cNvPr id="43608" name="Rectangle 4696">
                    <a:extLst>
                      <a:ext uri="{FF2B5EF4-FFF2-40B4-BE49-F238E27FC236}">
                        <a16:creationId xmlns:a16="http://schemas.microsoft.com/office/drawing/2014/main" id="{93462D2E-07F1-116B-8BA5-5CA70C7C3A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09" name="Rectangle 4697">
                    <a:extLst>
                      <a:ext uri="{FF2B5EF4-FFF2-40B4-BE49-F238E27FC236}">
                        <a16:creationId xmlns:a16="http://schemas.microsoft.com/office/drawing/2014/main" id="{B69A406B-F532-4085-E5F1-30BB924FBB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10" name="Rectangle 4698">
                    <a:extLst>
                      <a:ext uri="{FF2B5EF4-FFF2-40B4-BE49-F238E27FC236}">
                        <a16:creationId xmlns:a16="http://schemas.microsoft.com/office/drawing/2014/main" id="{7E8F5614-81B9-0AF8-ADDD-55C7D024DC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11" name="Rectangle 4699">
                    <a:extLst>
                      <a:ext uri="{FF2B5EF4-FFF2-40B4-BE49-F238E27FC236}">
                        <a16:creationId xmlns:a16="http://schemas.microsoft.com/office/drawing/2014/main" id="{5A8156DC-15F6-F242-3DE2-B26CFBA4915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12" name="Rectangle 4700">
                    <a:extLst>
                      <a:ext uri="{FF2B5EF4-FFF2-40B4-BE49-F238E27FC236}">
                        <a16:creationId xmlns:a16="http://schemas.microsoft.com/office/drawing/2014/main" id="{5FCD465B-010E-C19E-6981-7AB84BEAEA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13" name="Group 4701">
                  <a:extLst>
                    <a:ext uri="{FF2B5EF4-FFF2-40B4-BE49-F238E27FC236}">
                      <a16:creationId xmlns:a16="http://schemas.microsoft.com/office/drawing/2014/main" id="{F8236232-AE35-08F2-9F4F-3CC5B973D0FC}"/>
                    </a:ext>
                  </a:extLst>
                </p:cNvPr>
                <p:cNvGrpSpPr>
                  <a:grpSpLocks/>
                </p:cNvGrpSpPr>
                <p:nvPr/>
              </p:nvGrpSpPr>
              <p:grpSpPr bwMode="auto">
                <a:xfrm>
                  <a:off x="898" y="1289"/>
                  <a:ext cx="435" cy="87"/>
                  <a:chOff x="1565" y="1434"/>
                  <a:chExt cx="3625" cy="725"/>
                </a:xfrm>
              </p:grpSpPr>
              <p:sp>
                <p:nvSpPr>
                  <p:cNvPr id="43614" name="Rectangle 4702">
                    <a:extLst>
                      <a:ext uri="{FF2B5EF4-FFF2-40B4-BE49-F238E27FC236}">
                        <a16:creationId xmlns:a16="http://schemas.microsoft.com/office/drawing/2014/main" id="{96ABBE0B-0363-FD0C-436E-500010BB8A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15" name="Rectangle 4703">
                    <a:extLst>
                      <a:ext uri="{FF2B5EF4-FFF2-40B4-BE49-F238E27FC236}">
                        <a16:creationId xmlns:a16="http://schemas.microsoft.com/office/drawing/2014/main" id="{F0ACF57A-44CE-CA08-CC7C-B073B476A1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16" name="Rectangle 4704">
                    <a:extLst>
                      <a:ext uri="{FF2B5EF4-FFF2-40B4-BE49-F238E27FC236}">
                        <a16:creationId xmlns:a16="http://schemas.microsoft.com/office/drawing/2014/main" id="{B17F0862-17F4-882D-3AE7-F0DCD3D8B2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17" name="Rectangle 4705">
                    <a:extLst>
                      <a:ext uri="{FF2B5EF4-FFF2-40B4-BE49-F238E27FC236}">
                        <a16:creationId xmlns:a16="http://schemas.microsoft.com/office/drawing/2014/main" id="{5EDE35E8-4FC6-C555-B10B-F9F95310B4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18" name="Rectangle 4706">
                    <a:extLst>
                      <a:ext uri="{FF2B5EF4-FFF2-40B4-BE49-F238E27FC236}">
                        <a16:creationId xmlns:a16="http://schemas.microsoft.com/office/drawing/2014/main" id="{0325E414-E31B-303B-9494-AC7ADB4BDE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19" name="Group 4707">
                  <a:extLst>
                    <a:ext uri="{FF2B5EF4-FFF2-40B4-BE49-F238E27FC236}">
                      <a16:creationId xmlns:a16="http://schemas.microsoft.com/office/drawing/2014/main" id="{E00B5223-358D-F276-1B43-D751DAEB8813}"/>
                    </a:ext>
                  </a:extLst>
                </p:cNvPr>
                <p:cNvGrpSpPr>
                  <a:grpSpLocks/>
                </p:cNvGrpSpPr>
                <p:nvPr/>
              </p:nvGrpSpPr>
              <p:grpSpPr bwMode="auto">
                <a:xfrm>
                  <a:off x="1333" y="1289"/>
                  <a:ext cx="435" cy="87"/>
                  <a:chOff x="1565" y="1434"/>
                  <a:chExt cx="3625" cy="725"/>
                </a:xfrm>
              </p:grpSpPr>
              <p:sp>
                <p:nvSpPr>
                  <p:cNvPr id="43620" name="Rectangle 4708">
                    <a:extLst>
                      <a:ext uri="{FF2B5EF4-FFF2-40B4-BE49-F238E27FC236}">
                        <a16:creationId xmlns:a16="http://schemas.microsoft.com/office/drawing/2014/main" id="{04D896EA-9E6B-9075-6806-C369439EC0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21" name="Rectangle 4709">
                    <a:extLst>
                      <a:ext uri="{FF2B5EF4-FFF2-40B4-BE49-F238E27FC236}">
                        <a16:creationId xmlns:a16="http://schemas.microsoft.com/office/drawing/2014/main" id="{469EB160-46D4-8E61-CB84-9ABBFAE7C4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22" name="Rectangle 4710">
                    <a:extLst>
                      <a:ext uri="{FF2B5EF4-FFF2-40B4-BE49-F238E27FC236}">
                        <a16:creationId xmlns:a16="http://schemas.microsoft.com/office/drawing/2014/main" id="{0F54069C-5AE1-2187-8466-71AF35C44C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23" name="Rectangle 4711">
                    <a:extLst>
                      <a:ext uri="{FF2B5EF4-FFF2-40B4-BE49-F238E27FC236}">
                        <a16:creationId xmlns:a16="http://schemas.microsoft.com/office/drawing/2014/main" id="{195494B8-BC62-B67F-79D2-980F680751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24" name="Rectangle 4712">
                    <a:extLst>
                      <a:ext uri="{FF2B5EF4-FFF2-40B4-BE49-F238E27FC236}">
                        <a16:creationId xmlns:a16="http://schemas.microsoft.com/office/drawing/2014/main" id="{F9937440-45C4-5610-4131-0188E180BF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25" name="Group 4713">
                  <a:extLst>
                    <a:ext uri="{FF2B5EF4-FFF2-40B4-BE49-F238E27FC236}">
                      <a16:creationId xmlns:a16="http://schemas.microsoft.com/office/drawing/2014/main" id="{A9AC7943-3CE1-18CA-3B87-478E37A8AC8E}"/>
                    </a:ext>
                  </a:extLst>
                </p:cNvPr>
                <p:cNvGrpSpPr>
                  <a:grpSpLocks/>
                </p:cNvGrpSpPr>
                <p:nvPr/>
              </p:nvGrpSpPr>
              <p:grpSpPr bwMode="auto">
                <a:xfrm>
                  <a:off x="898" y="1376"/>
                  <a:ext cx="435" cy="87"/>
                  <a:chOff x="1565" y="1434"/>
                  <a:chExt cx="3625" cy="725"/>
                </a:xfrm>
              </p:grpSpPr>
              <p:sp>
                <p:nvSpPr>
                  <p:cNvPr id="43626" name="Rectangle 4714">
                    <a:extLst>
                      <a:ext uri="{FF2B5EF4-FFF2-40B4-BE49-F238E27FC236}">
                        <a16:creationId xmlns:a16="http://schemas.microsoft.com/office/drawing/2014/main" id="{C5AEAED3-6BA0-7725-4EEA-3764C240CC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27" name="Rectangle 4715">
                    <a:extLst>
                      <a:ext uri="{FF2B5EF4-FFF2-40B4-BE49-F238E27FC236}">
                        <a16:creationId xmlns:a16="http://schemas.microsoft.com/office/drawing/2014/main" id="{7DC3E7F2-02DA-4AE9-9FF6-FE5BE14407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28" name="Rectangle 4716">
                    <a:extLst>
                      <a:ext uri="{FF2B5EF4-FFF2-40B4-BE49-F238E27FC236}">
                        <a16:creationId xmlns:a16="http://schemas.microsoft.com/office/drawing/2014/main" id="{255DA89C-DD9F-54FF-E610-C2E1ED1A07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29" name="Rectangle 4717">
                    <a:extLst>
                      <a:ext uri="{FF2B5EF4-FFF2-40B4-BE49-F238E27FC236}">
                        <a16:creationId xmlns:a16="http://schemas.microsoft.com/office/drawing/2014/main" id="{9D15A403-592C-FAE8-2521-33E917D1F3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30" name="Rectangle 4718">
                    <a:extLst>
                      <a:ext uri="{FF2B5EF4-FFF2-40B4-BE49-F238E27FC236}">
                        <a16:creationId xmlns:a16="http://schemas.microsoft.com/office/drawing/2014/main" id="{9AE72FAB-2852-A3B5-2DA2-08BCC0BF33A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31" name="Group 4719">
                  <a:extLst>
                    <a:ext uri="{FF2B5EF4-FFF2-40B4-BE49-F238E27FC236}">
                      <a16:creationId xmlns:a16="http://schemas.microsoft.com/office/drawing/2014/main" id="{D6773460-2BC3-5ECF-6C38-CDDFDEF477EA}"/>
                    </a:ext>
                  </a:extLst>
                </p:cNvPr>
                <p:cNvGrpSpPr>
                  <a:grpSpLocks/>
                </p:cNvGrpSpPr>
                <p:nvPr/>
              </p:nvGrpSpPr>
              <p:grpSpPr bwMode="auto">
                <a:xfrm>
                  <a:off x="1333" y="1376"/>
                  <a:ext cx="435" cy="87"/>
                  <a:chOff x="1565" y="1434"/>
                  <a:chExt cx="3625" cy="725"/>
                </a:xfrm>
              </p:grpSpPr>
              <p:sp>
                <p:nvSpPr>
                  <p:cNvPr id="43632" name="Rectangle 4720">
                    <a:extLst>
                      <a:ext uri="{FF2B5EF4-FFF2-40B4-BE49-F238E27FC236}">
                        <a16:creationId xmlns:a16="http://schemas.microsoft.com/office/drawing/2014/main" id="{0D857C90-E167-DD84-1F25-ED7E9E12D9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33" name="Rectangle 4721">
                    <a:extLst>
                      <a:ext uri="{FF2B5EF4-FFF2-40B4-BE49-F238E27FC236}">
                        <a16:creationId xmlns:a16="http://schemas.microsoft.com/office/drawing/2014/main" id="{7D7358DD-72D7-2AC0-4479-57940F33FB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34" name="Rectangle 4722">
                    <a:extLst>
                      <a:ext uri="{FF2B5EF4-FFF2-40B4-BE49-F238E27FC236}">
                        <a16:creationId xmlns:a16="http://schemas.microsoft.com/office/drawing/2014/main" id="{A0794618-5EEC-5D73-FADF-4F49336384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35" name="Rectangle 4723">
                    <a:extLst>
                      <a:ext uri="{FF2B5EF4-FFF2-40B4-BE49-F238E27FC236}">
                        <a16:creationId xmlns:a16="http://schemas.microsoft.com/office/drawing/2014/main" id="{548BB7A1-19F1-0B91-E993-2B4B62FC24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36" name="Rectangle 4724">
                    <a:extLst>
                      <a:ext uri="{FF2B5EF4-FFF2-40B4-BE49-F238E27FC236}">
                        <a16:creationId xmlns:a16="http://schemas.microsoft.com/office/drawing/2014/main" id="{95F5EF93-A01E-C6BC-11D2-6021973DB0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637" name="Rectangle 4725">
                <a:extLst>
                  <a:ext uri="{FF2B5EF4-FFF2-40B4-BE49-F238E27FC236}">
                    <a16:creationId xmlns:a16="http://schemas.microsoft.com/office/drawing/2014/main" id="{46831039-86F0-2CB5-CFF8-84518FA6F16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38" name="Group 4726">
              <a:extLst>
                <a:ext uri="{FF2B5EF4-FFF2-40B4-BE49-F238E27FC236}">
                  <a16:creationId xmlns:a16="http://schemas.microsoft.com/office/drawing/2014/main" id="{B706399F-CE7A-29E9-97BF-79EEEF5EC829}"/>
                </a:ext>
              </a:extLst>
            </p:cNvPr>
            <p:cNvGrpSpPr>
              <a:grpSpLocks/>
            </p:cNvGrpSpPr>
            <p:nvPr/>
          </p:nvGrpSpPr>
          <p:grpSpPr bwMode="auto">
            <a:xfrm>
              <a:off x="2910" y="1839"/>
              <a:ext cx="681" cy="682"/>
              <a:chOff x="898" y="593"/>
              <a:chExt cx="870" cy="870"/>
            </a:xfrm>
          </p:grpSpPr>
          <p:grpSp>
            <p:nvGrpSpPr>
              <p:cNvPr id="43639" name="Group 4727">
                <a:extLst>
                  <a:ext uri="{FF2B5EF4-FFF2-40B4-BE49-F238E27FC236}">
                    <a16:creationId xmlns:a16="http://schemas.microsoft.com/office/drawing/2014/main" id="{CDE9C0FE-E9E3-C55B-CEEB-BEC31C7DA3C8}"/>
                  </a:ext>
                </a:extLst>
              </p:cNvPr>
              <p:cNvGrpSpPr>
                <a:grpSpLocks/>
              </p:cNvGrpSpPr>
              <p:nvPr/>
            </p:nvGrpSpPr>
            <p:grpSpPr bwMode="auto">
              <a:xfrm>
                <a:off x="898" y="593"/>
                <a:ext cx="870" cy="870"/>
                <a:chOff x="898" y="593"/>
                <a:chExt cx="870" cy="870"/>
              </a:xfrm>
            </p:grpSpPr>
            <p:grpSp>
              <p:nvGrpSpPr>
                <p:cNvPr id="43640" name="Group 4728">
                  <a:extLst>
                    <a:ext uri="{FF2B5EF4-FFF2-40B4-BE49-F238E27FC236}">
                      <a16:creationId xmlns:a16="http://schemas.microsoft.com/office/drawing/2014/main" id="{256D297D-53E2-BD08-5B26-9311F648DDA3}"/>
                    </a:ext>
                  </a:extLst>
                </p:cNvPr>
                <p:cNvGrpSpPr>
                  <a:grpSpLocks/>
                </p:cNvGrpSpPr>
                <p:nvPr/>
              </p:nvGrpSpPr>
              <p:grpSpPr bwMode="auto">
                <a:xfrm>
                  <a:off x="898" y="593"/>
                  <a:ext cx="435" cy="87"/>
                  <a:chOff x="1565" y="1434"/>
                  <a:chExt cx="3625" cy="725"/>
                </a:xfrm>
              </p:grpSpPr>
              <p:sp>
                <p:nvSpPr>
                  <p:cNvPr id="43641" name="Rectangle 4729">
                    <a:extLst>
                      <a:ext uri="{FF2B5EF4-FFF2-40B4-BE49-F238E27FC236}">
                        <a16:creationId xmlns:a16="http://schemas.microsoft.com/office/drawing/2014/main" id="{90D0C76C-12EE-021D-A992-840EA277D8E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42" name="Rectangle 4730">
                    <a:extLst>
                      <a:ext uri="{FF2B5EF4-FFF2-40B4-BE49-F238E27FC236}">
                        <a16:creationId xmlns:a16="http://schemas.microsoft.com/office/drawing/2014/main" id="{79572EC0-5990-83E9-A588-03B71D9FA5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43" name="Rectangle 4731">
                    <a:extLst>
                      <a:ext uri="{FF2B5EF4-FFF2-40B4-BE49-F238E27FC236}">
                        <a16:creationId xmlns:a16="http://schemas.microsoft.com/office/drawing/2014/main" id="{8208E39B-4C68-2F29-038C-F47CC21A07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44" name="Rectangle 4732">
                    <a:extLst>
                      <a:ext uri="{FF2B5EF4-FFF2-40B4-BE49-F238E27FC236}">
                        <a16:creationId xmlns:a16="http://schemas.microsoft.com/office/drawing/2014/main" id="{004CD7E6-8F98-D033-69D8-56428B72F5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45" name="Rectangle 4733">
                    <a:extLst>
                      <a:ext uri="{FF2B5EF4-FFF2-40B4-BE49-F238E27FC236}">
                        <a16:creationId xmlns:a16="http://schemas.microsoft.com/office/drawing/2014/main" id="{E5A0B260-9F40-24B3-1AAA-8481017A65D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46" name="Group 4734">
                  <a:extLst>
                    <a:ext uri="{FF2B5EF4-FFF2-40B4-BE49-F238E27FC236}">
                      <a16:creationId xmlns:a16="http://schemas.microsoft.com/office/drawing/2014/main" id="{19B0E004-E0B8-B4EA-AD46-0F527E5757AC}"/>
                    </a:ext>
                  </a:extLst>
                </p:cNvPr>
                <p:cNvGrpSpPr>
                  <a:grpSpLocks/>
                </p:cNvGrpSpPr>
                <p:nvPr/>
              </p:nvGrpSpPr>
              <p:grpSpPr bwMode="auto">
                <a:xfrm>
                  <a:off x="1333" y="593"/>
                  <a:ext cx="435" cy="87"/>
                  <a:chOff x="1565" y="1434"/>
                  <a:chExt cx="3625" cy="725"/>
                </a:xfrm>
              </p:grpSpPr>
              <p:sp>
                <p:nvSpPr>
                  <p:cNvPr id="43647" name="Rectangle 4735">
                    <a:extLst>
                      <a:ext uri="{FF2B5EF4-FFF2-40B4-BE49-F238E27FC236}">
                        <a16:creationId xmlns:a16="http://schemas.microsoft.com/office/drawing/2014/main" id="{AAFBC338-AC46-D8E8-A5AB-B27B329A8A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48" name="Rectangle 4736">
                    <a:extLst>
                      <a:ext uri="{FF2B5EF4-FFF2-40B4-BE49-F238E27FC236}">
                        <a16:creationId xmlns:a16="http://schemas.microsoft.com/office/drawing/2014/main" id="{1E2335C6-854C-9946-F1FB-BB24E27D8C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49" name="Rectangle 4737">
                    <a:extLst>
                      <a:ext uri="{FF2B5EF4-FFF2-40B4-BE49-F238E27FC236}">
                        <a16:creationId xmlns:a16="http://schemas.microsoft.com/office/drawing/2014/main" id="{D7C36BA1-F51F-862D-7DF0-B39984BB510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50" name="Rectangle 4738">
                    <a:extLst>
                      <a:ext uri="{FF2B5EF4-FFF2-40B4-BE49-F238E27FC236}">
                        <a16:creationId xmlns:a16="http://schemas.microsoft.com/office/drawing/2014/main" id="{37548F62-7237-CE53-0F2A-A07F2E87C5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51" name="Rectangle 4739">
                    <a:extLst>
                      <a:ext uri="{FF2B5EF4-FFF2-40B4-BE49-F238E27FC236}">
                        <a16:creationId xmlns:a16="http://schemas.microsoft.com/office/drawing/2014/main" id="{63A83389-832F-D4C5-2B3A-476C10EB86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52" name="Group 4740">
                  <a:extLst>
                    <a:ext uri="{FF2B5EF4-FFF2-40B4-BE49-F238E27FC236}">
                      <a16:creationId xmlns:a16="http://schemas.microsoft.com/office/drawing/2014/main" id="{99D7C891-CFC5-EE68-C45C-F6F4120CE9DE}"/>
                    </a:ext>
                  </a:extLst>
                </p:cNvPr>
                <p:cNvGrpSpPr>
                  <a:grpSpLocks/>
                </p:cNvGrpSpPr>
                <p:nvPr/>
              </p:nvGrpSpPr>
              <p:grpSpPr bwMode="auto">
                <a:xfrm>
                  <a:off x="898" y="680"/>
                  <a:ext cx="435" cy="87"/>
                  <a:chOff x="1565" y="1434"/>
                  <a:chExt cx="3625" cy="725"/>
                </a:xfrm>
              </p:grpSpPr>
              <p:sp>
                <p:nvSpPr>
                  <p:cNvPr id="43653" name="Rectangle 4741">
                    <a:extLst>
                      <a:ext uri="{FF2B5EF4-FFF2-40B4-BE49-F238E27FC236}">
                        <a16:creationId xmlns:a16="http://schemas.microsoft.com/office/drawing/2014/main" id="{3FA66DB4-E9AE-BD26-72B2-258BEF310D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54" name="Rectangle 4742">
                    <a:extLst>
                      <a:ext uri="{FF2B5EF4-FFF2-40B4-BE49-F238E27FC236}">
                        <a16:creationId xmlns:a16="http://schemas.microsoft.com/office/drawing/2014/main" id="{1D5374CD-A33F-EC9E-7493-7A0069AE5E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55" name="Rectangle 4743">
                    <a:extLst>
                      <a:ext uri="{FF2B5EF4-FFF2-40B4-BE49-F238E27FC236}">
                        <a16:creationId xmlns:a16="http://schemas.microsoft.com/office/drawing/2014/main" id="{D40C1D85-4269-1258-C727-9F6B596734C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56" name="Rectangle 4744">
                    <a:extLst>
                      <a:ext uri="{FF2B5EF4-FFF2-40B4-BE49-F238E27FC236}">
                        <a16:creationId xmlns:a16="http://schemas.microsoft.com/office/drawing/2014/main" id="{FD26F55A-0BDC-07A4-8146-889EAEE4F1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57" name="Rectangle 4745">
                    <a:extLst>
                      <a:ext uri="{FF2B5EF4-FFF2-40B4-BE49-F238E27FC236}">
                        <a16:creationId xmlns:a16="http://schemas.microsoft.com/office/drawing/2014/main" id="{2E35E117-0F3C-A4A3-C944-F07410E5648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58" name="Group 4746">
                  <a:extLst>
                    <a:ext uri="{FF2B5EF4-FFF2-40B4-BE49-F238E27FC236}">
                      <a16:creationId xmlns:a16="http://schemas.microsoft.com/office/drawing/2014/main" id="{7450D9CA-58DB-4C86-5F07-8B2ECE1089EB}"/>
                    </a:ext>
                  </a:extLst>
                </p:cNvPr>
                <p:cNvGrpSpPr>
                  <a:grpSpLocks/>
                </p:cNvGrpSpPr>
                <p:nvPr/>
              </p:nvGrpSpPr>
              <p:grpSpPr bwMode="auto">
                <a:xfrm>
                  <a:off x="1333" y="680"/>
                  <a:ext cx="435" cy="87"/>
                  <a:chOff x="1565" y="1434"/>
                  <a:chExt cx="3625" cy="725"/>
                </a:xfrm>
              </p:grpSpPr>
              <p:sp>
                <p:nvSpPr>
                  <p:cNvPr id="43659" name="Rectangle 4747">
                    <a:extLst>
                      <a:ext uri="{FF2B5EF4-FFF2-40B4-BE49-F238E27FC236}">
                        <a16:creationId xmlns:a16="http://schemas.microsoft.com/office/drawing/2014/main" id="{6703EE24-2945-8A32-521B-4A9D4B58FA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0" name="Rectangle 4748">
                    <a:extLst>
                      <a:ext uri="{FF2B5EF4-FFF2-40B4-BE49-F238E27FC236}">
                        <a16:creationId xmlns:a16="http://schemas.microsoft.com/office/drawing/2014/main" id="{74C7A890-519B-03F0-F815-EC717E09F6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1" name="Rectangle 4749">
                    <a:extLst>
                      <a:ext uri="{FF2B5EF4-FFF2-40B4-BE49-F238E27FC236}">
                        <a16:creationId xmlns:a16="http://schemas.microsoft.com/office/drawing/2014/main" id="{CC8F7C1C-4D09-1BB3-A598-35BE69B47E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2" name="Rectangle 4750">
                    <a:extLst>
                      <a:ext uri="{FF2B5EF4-FFF2-40B4-BE49-F238E27FC236}">
                        <a16:creationId xmlns:a16="http://schemas.microsoft.com/office/drawing/2014/main" id="{0E65DDA3-10FD-F257-0505-772F2C398F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3" name="Rectangle 4751">
                    <a:extLst>
                      <a:ext uri="{FF2B5EF4-FFF2-40B4-BE49-F238E27FC236}">
                        <a16:creationId xmlns:a16="http://schemas.microsoft.com/office/drawing/2014/main" id="{A9D47E58-46E4-CB5C-693D-C823A5B0A49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64" name="Group 4752">
                  <a:extLst>
                    <a:ext uri="{FF2B5EF4-FFF2-40B4-BE49-F238E27FC236}">
                      <a16:creationId xmlns:a16="http://schemas.microsoft.com/office/drawing/2014/main" id="{B0E06E7B-AE39-C3A3-CB4D-F7A68DCB2424}"/>
                    </a:ext>
                  </a:extLst>
                </p:cNvPr>
                <p:cNvGrpSpPr>
                  <a:grpSpLocks/>
                </p:cNvGrpSpPr>
                <p:nvPr/>
              </p:nvGrpSpPr>
              <p:grpSpPr bwMode="auto">
                <a:xfrm>
                  <a:off x="898" y="767"/>
                  <a:ext cx="435" cy="87"/>
                  <a:chOff x="1565" y="1434"/>
                  <a:chExt cx="3625" cy="725"/>
                </a:xfrm>
              </p:grpSpPr>
              <p:sp>
                <p:nvSpPr>
                  <p:cNvPr id="43665" name="Rectangle 4753">
                    <a:extLst>
                      <a:ext uri="{FF2B5EF4-FFF2-40B4-BE49-F238E27FC236}">
                        <a16:creationId xmlns:a16="http://schemas.microsoft.com/office/drawing/2014/main" id="{2111FDC5-AF27-E65A-E502-CA73D38D42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6" name="Rectangle 4754">
                    <a:extLst>
                      <a:ext uri="{FF2B5EF4-FFF2-40B4-BE49-F238E27FC236}">
                        <a16:creationId xmlns:a16="http://schemas.microsoft.com/office/drawing/2014/main" id="{D948EDED-47A3-CEF3-B18A-8DDC2EAF120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7" name="Rectangle 4755">
                    <a:extLst>
                      <a:ext uri="{FF2B5EF4-FFF2-40B4-BE49-F238E27FC236}">
                        <a16:creationId xmlns:a16="http://schemas.microsoft.com/office/drawing/2014/main" id="{1118F730-043C-EE89-99A6-CBE1AD4E02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8" name="Rectangle 4756">
                    <a:extLst>
                      <a:ext uri="{FF2B5EF4-FFF2-40B4-BE49-F238E27FC236}">
                        <a16:creationId xmlns:a16="http://schemas.microsoft.com/office/drawing/2014/main" id="{6D0249B7-803B-4EB6-0BA8-138243F226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69" name="Rectangle 4757">
                    <a:extLst>
                      <a:ext uri="{FF2B5EF4-FFF2-40B4-BE49-F238E27FC236}">
                        <a16:creationId xmlns:a16="http://schemas.microsoft.com/office/drawing/2014/main" id="{A4418136-7BF1-102E-8563-18DE78ED215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70" name="Group 4758">
                  <a:extLst>
                    <a:ext uri="{FF2B5EF4-FFF2-40B4-BE49-F238E27FC236}">
                      <a16:creationId xmlns:a16="http://schemas.microsoft.com/office/drawing/2014/main" id="{96B94B1A-8EFC-A2A8-1A35-C928E2E408CA}"/>
                    </a:ext>
                  </a:extLst>
                </p:cNvPr>
                <p:cNvGrpSpPr>
                  <a:grpSpLocks/>
                </p:cNvGrpSpPr>
                <p:nvPr/>
              </p:nvGrpSpPr>
              <p:grpSpPr bwMode="auto">
                <a:xfrm>
                  <a:off x="1333" y="767"/>
                  <a:ext cx="435" cy="87"/>
                  <a:chOff x="1565" y="1434"/>
                  <a:chExt cx="3625" cy="725"/>
                </a:xfrm>
              </p:grpSpPr>
              <p:sp>
                <p:nvSpPr>
                  <p:cNvPr id="43671" name="Rectangle 4759">
                    <a:extLst>
                      <a:ext uri="{FF2B5EF4-FFF2-40B4-BE49-F238E27FC236}">
                        <a16:creationId xmlns:a16="http://schemas.microsoft.com/office/drawing/2014/main" id="{9C16CCDC-5E09-2C3E-1323-73DEA6F02D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72" name="Rectangle 4760">
                    <a:extLst>
                      <a:ext uri="{FF2B5EF4-FFF2-40B4-BE49-F238E27FC236}">
                        <a16:creationId xmlns:a16="http://schemas.microsoft.com/office/drawing/2014/main" id="{443415A2-C7BE-AF52-0F8A-D177BDD1A15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73" name="Rectangle 4761">
                    <a:extLst>
                      <a:ext uri="{FF2B5EF4-FFF2-40B4-BE49-F238E27FC236}">
                        <a16:creationId xmlns:a16="http://schemas.microsoft.com/office/drawing/2014/main" id="{1CED56DF-07DC-F7E3-9DFB-2CA82A9964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74" name="Rectangle 4762">
                    <a:extLst>
                      <a:ext uri="{FF2B5EF4-FFF2-40B4-BE49-F238E27FC236}">
                        <a16:creationId xmlns:a16="http://schemas.microsoft.com/office/drawing/2014/main" id="{40D6E07A-D3EB-216D-C65E-D006AD0888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75" name="Rectangle 4763">
                    <a:extLst>
                      <a:ext uri="{FF2B5EF4-FFF2-40B4-BE49-F238E27FC236}">
                        <a16:creationId xmlns:a16="http://schemas.microsoft.com/office/drawing/2014/main" id="{F0CD998D-7B00-DFD5-4481-53CC7B3D1D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76" name="Group 4764">
                  <a:extLst>
                    <a:ext uri="{FF2B5EF4-FFF2-40B4-BE49-F238E27FC236}">
                      <a16:creationId xmlns:a16="http://schemas.microsoft.com/office/drawing/2014/main" id="{7AD452DC-DF5E-8955-0584-435FF69948E9}"/>
                    </a:ext>
                  </a:extLst>
                </p:cNvPr>
                <p:cNvGrpSpPr>
                  <a:grpSpLocks/>
                </p:cNvGrpSpPr>
                <p:nvPr/>
              </p:nvGrpSpPr>
              <p:grpSpPr bwMode="auto">
                <a:xfrm>
                  <a:off x="898" y="854"/>
                  <a:ext cx="435" cy="87"/>
                  <a:chOff x="1565" y="1434"/>
                  <a:chExt cx="3625" cy="725"/>
                </a:xfrm>
              </p:grpSpPr>
              <p:sp>
                <p:nvSpPr>
                  <p:cNvPr id="43677" name="Rectangle 4765">
                    <a:extLst>
                      <a:ext uri="{FF2B5EF4-FFF2-40B4-BE49-F238E27FC236}">
                        <a16:creationId xmlns:a16="http://schemas.microsoft.com/office/drawing/2014/main" id="{18D270B7-E4FA-A4D1-0DDF-9F8CECFCA1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78" name="Rectangle 4766">
                    <a:extLst>
                      <a:ext uri="{FF2B5EF4-FFF2-40B4-BE49-F238E27FC236}">
                        <a16:creationId xmlns:a16="http://schemas.microsoft.com/office/drawing/2014/main" id="{A9499670-D93B-3F77-7C7A-CDAB243928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79" name="Rectangle 4767">
                    <a:extLst>
                      <a:ext uri="{FF2B5EF4-FFF2-40B4-BE49-F238E27FC236}">
                        <a16:creationId xmlns:a16="http://schemas.microsoft.com/office/drawing/2014/main" id="{6F4F05AA-B496-56BD-2FCC-705C72F0218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80" name="Rectangle 4768">
                    <a:extLst>
                      <a:ext uri="{FF2B5EF4-FFF2-40B4-BE49-F238E27FC236}">
                        <a16:creationId xmlns:a16="http://schemas.microsoft.com/office/drawing/2014/main" id="{4D725D44-44CC-A1ED-5E8A-3288878D8B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81" name="Rectangle 4769">
                    <a:extLst>
                      <a:ext uri="{FF2B5EF4-FFF2-40B4-BE49-F238E27FC236}">
                        <a16:creationId xmlns:a16="http://schemas.microsoft.com/office/drawing/2014/main" id="{E6E8B130-854D-633D-2C58-1B26F5C509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82" name="Group 4770">
                  <a:extLst>
                    <a:ext uri="{FF2B5EF4-FFF2-40B4-BE49-F238E27FC236}">
                      <a16:creationId xmlns:a16="http://schemas.microsoft.com/office/drawing/2014/main" id="{F30C677B-D7EF-9137-10C0-4685851183F9}"/>
                    </a:ext>
                  </a:extLst>
                </p:cNvPr>
                <p:cNvGrpSpPr>
                  <a:grpSpLocks/>
                </p:cNvGrpSpPr>
                <p:nvPr/>
              </p:nvGrpSpPr>
              <p:grpSpPr bwMode="auto">
                <a:xfrm>
                  <a:off x="1333" y="854"/>
                  <a:ext cx="435" cy="87"/>
                  <a:chOff x="1565" y="1434"/>
                  <a:chExt cx="3625" cy="725"/>
                </a:xfrm>
              </p:grpSpPr>
              <p:sp>
                <p:nvSpPr>
                  <p:cNvPr id="43683" name="Rectangle 4771">
                    <a:extLst>
                      <a:ext uri="{FF2B5EF4-FFF2-40B4-BE49-F238E27FC236}">
                        <a16:creationId xmlns:a16="http://schemas.microsoft.com/office/drawing/2014/main" id="{5DE19D8E-82E1-BDDF-D960-F5CA273152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84" name="Rectangle 4772">
                    <a:extLst>
                      <a:ext uri="{FF2B5EF4-FFF2-40B4-BE49-F238E27FC236}">
                        <a16:creationId xmlns:a16="http://schemas.microsoft.com/office/drawing/2014/main" id="{092B72A9-0FDC-8644-C4D0-FE2698B6157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85" name="Rectangle 4773">
                    <a:extLst>
                      <a:ext uri="{FF2B5EF4-FFF2-40B4-BE49-F238E27FC236}">
                        <a16:creationId xmlns:a16="http://schemas.microsoft.com/office/drawing/2014/main" id="{93F90482-758A-1718-E2DD-37062A34BAA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86" name="Rectangle 4774">
                    <a:extLst>
                      <a:ext uri="{FF2B5EF4-FFF2-40B4-BE49-F238E27FC236}">
                        <a16:creationId xmlns:a16="http://schemas.microsoft.com/office/drawing/2014/main" id="{A04E566C-FF87-A0E7-48AE-1F33B9FCA7D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87" name="Rectangle 4775">
                    <a:extLst>
                      <a:ext uri="{FF2B5EF4-FFF2-40B4-BE49-F238E27FC236}">
                        <a16:creationId xmlns:a16="http://schemas.microsoft.com/office/drawing/2014/main" id="{298DA957-DEB0-BBE1-0774-DFF2F5A6A5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88" name="Group 4776">
                  <a:extLst>
                    <a:ext uri="{FF2B5EF4-FFF2-40B4-BE49-F238E27FC236}">
                      <a16:creationId xmlns:a16="http://schemas.microsoft.com/office/drawing/2014/main" id="{9723A13C-3DD8-4779-EA96-300430318E9C}"/>
                    </a:ext>
                  </a:extLst>
                </p:cNvPr>
                <p:cNvGrpSpPr>
                  <a:grpSpLocks/>
                </p:cNvGrpSpPr>
                <p:nvPr/>
              </p:nvGrpSpPr>
              <p:grpSpPr bwMode="auto">
                <a:xfrm>
                  <a:off x="898" y="941"/>
                  <a:ext cx="435" cy="87"/>
                  <a:chOff x="1565" y="1434"/>
                  <a:chExt cx="3625" cy="725"/>
                </a:xfrm>
              </p:grpSpPr>
              <p:sp>
                <p:nvSpPr>
                  <p:cNvPr id="43689" name="Rectangle 4777">
                    <a:extLst>
                      <a:ext uri="{FF2B5EF4-FFF2-40B4-BE49-F238E27FC236}">
                        <a16:creationId xmlns:a16="http://schemas.microsoft.com/office/drawing/2014/main" id="{FE9719F2-5462-8F41-F299-9D9867F1F9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0" name="Rectangle 4778">
                    <a:extLst>
                      <a:ext uri="{FF2B5EF4-FFF2-40B4-BE49-F238E27FC236}">
                        <a16:creationId xmlns:a16="http://schemas.microsoft.com/office/drawing/2014/main" id="{04EB314F-C445-C824-06B3-50603515F3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1" name="Rectangle 4779">
                    <a:extLst>
                      <a:ext uri="{FF2B5EF4-FFF2-40B4-BE49-F238E27FC236}">
                        <a16:creationId xmlns:a16="http://schemas.microsoft.com/office/drawing/2014/main" id="{5CDDD867-C962-F278-C8C5-9B008561E19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2" name="Rectangle 4780">
                    <a:extLst>
                      <a:ext uri="{FF2B5EF4-FFF2-40B4-BE49-F238E27FC236}">
                        <a16:creationId xmlns:a16="http://schemas.microsoft.com/office/drawing/2014/main" id="{D3F03E09-766C-D3E3-4DB5-BC21C04401F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3" name="Rectangle 4781">
                    <a:extLst>
                      <a:ext uri="{FF2B5EF4-FFF2-40B4-BE49-F238E27FC236}">
                        <a16:creationId xmlns:a16="http://schemas.microsoft.com/office/drawing/2014/main" id="{70641E25-7D8F-173A-D8BC-75D61752CC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694" name="Group 4782">
                  <a:extLst>
                    <a:ext uri="{FF2B5EF4-FFF2-40B4-BE49-F238E27FC236}">
                      <a16:creationId xmlns:a16="http://schemas.microsoft.com/office/drawing/2014/main" id="{9A0BA351-5B29-4FDC-711E-F1422CB16399}"/>
                    </a:ext>
                  </a:extLst>
                </p:cNvPr>
                <p:cNvGrpSpPr>
                  <a:grpSpLocks/>
                </p:cNvGrpSpPr>
                <p:nvPr/>
              </p:nvGrpSpPr>
              <p:grpSpPr bwMode="auto">
                <a:xfrm>
                  <a:off x="1333" y="941"/>
                  <a:ext cx="435" cy="87"/>
                  <a:chOff x="1565" y="1434"/>
                  <a:chExt cx="3625" cy="725"/>
                </a:xfrm>
              </p:grpSpPr>
              <p:sp>
                <p:nvSpPr>
                  <p:cNvPr id="43695" name="Rectangle 4783">
                    <a:extLst>
                      <a:ext uri="{FF2B5EF4-FFF2-40B4-BE49-F238E27FC236}">
                        <a16:creationId xmlns:a16="http://schemas.microsoft.com/office/drawing/2014/main" id="{DADAC4DD-6056-8D37-73A6-9AB304A4C3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6" name="Rectangle 4784">
                    <a:extLst>
                      <a:ext uri="{FF2B5EF4-FFF2-40B4-BE49-F238E27FC236}">
                        <a16:creationId xmlns:a16="http://schemas.microsoft.com/office/drawing/2014/main" id="{8D545EFA-EB68-00AE-3633-8108966F31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7" name="Rectangle 4785">
                    <a:extLst>
                      <a:ext uri="{FF2B5EF4-FFF2-40B4-BE49-F238E27FC236}">
                        <a16:creationId xmlns:a16="http://schemas.microsoft.com/office/drawing/2014/main" id="{A551ADCF-F157-13DD-7F82-9D861790B0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8" name="Rectangle 4786">
                    <a:extLst>
                      <a:ext uri="{FF2B5EF4-FFF2-40B4-BE49-F238E27FC236}">
                        <a16:creationId xmlns:a16="http://schemas.microsoft.com/office/drawing/2014/main" id="{B429E279-4853-1E15-8539-AE5ACFA32A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699" name="Rectangle 4787">
                    <a:extLst>
                      <a:ext uri="{FF2B5EF4-FFF2-40B4-BE49-F238E27FC236}">
                        <a16:creationId xmlns:a16="http://schemas.microsoft.com/office/drawing/2014/main" id="{9CB56D9C-875F-5771-61E5-710BFC4337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00" name="Group 4788">
                  <a:extLst>
                    <a:ext uri="{FF2B5EF4-FFF2-40B4-BE49-F238E27FC236}">
                      <a16:creationId xmlns:a16="http://schemas.microsoft.com/office/drawing/2014/main" id="{CEECF8FB-57BD-7B3C-CFBF-E5A54A4B2D99}"/>
                    </a:ext>
                  </a:extLst>
                </p:cNvPr>
                <p:cNvGrpSpPr>
                  <a:grpSpLocks/>
                </p:cNvGrpSpPr>
                <p:nvPr/>
              </p:nvGrpSpPr>
              <p:grpSpPr bwMode="auto">
                <a:xfrm>
                  <a:off x="898" y="1028"/>
                  <a:ext cx="435" cy="87"/>
                  <a:chOff x="1565" y="1434"/>
                  <a:chExt cx="3625" cy="725"/>
                </a:xfrm>
              </p:grpSpPr>
              <p:sp>
                <p:nvSpPr>
                  <p:cNvPr id="43701" name="Rectangle 4789">
                    <a:extLst>
                      <a:ext uri="{FF2B5EF4-FFF2-40B4-BE49-F238E27FC236}">
                        <a16:creationId xmlns:a16="http://schemas.microsoft.com/office/drawing/2014/main" id="{AF9648AA-A6B9-1841-7737-31B1F93425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02" name="Rectangle 4790">
                    <a:extLst>
                      <a:ext uri="{FF2B5EF4-FFF2-40B4-BE49-F238E27FC236}">
                        <a16:creationId xmlns:a16="http://schemas.microsoft.com/office/drawing/2014/main" id="{76EEA89A-B2C7-2448-C94C-0F9527225FD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03" name="Rectangle 4791">
                    <a:extLst>
                      <a:ext uri="{FF2B5EF4-FFF2-40B4-BE49-F238E27FC236}">
                        <a16:creationId xmlns:a16="http://schemas.microsoft.com/office/drawing/2014/main" id="{C27D53C6-3E20-856A-912F-A66F9AA544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04" name="Rectangle 4792">
                    <a:extLst>
                      <a:ext uri="{FF2B5EF4-FFF2-40B4-BE49-F238E27FC236}">
                        <a16:creationId xmlns:a16="http://schemas.microsoft.com/office/drawing/2014/main" id="{5B993587-1DC3-52F2-919A-6E0BD305CE3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05" name="Rectangle 4793">
                    <a:extLst>
                      <a:ext uri="{FF2B5EF4-FFF2-40B4-BE49-F238E27FC236}">
                        <a16:creationId xmlns:a16="http://schemas.microsoft.com/office/drawing/2014/main" id="{2A861BB9-E14F-DC5E-9CC4-FD4505643E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06" name="Group 4794">
                  <a:extLst>
                    <a:ext uri="{FF2B5EF4-FFF2-40B4-BE49-F238E27FC236}">
                      <a16:creationId xmlns:a16="http://schemas.microsoft.com/office/drawing/2014/main" id="{E55BD2A8-8921-609F-AB39-B86419EACBD4}"/>
                    </a:ext>
                  </a:extLst>
                </p:cNvPr>
                <p:cNvGrpSpPr>
                  <a:grpSpLocks/>
                </p:cNvGrpSpPr>
                <p:nvPr/>
              </p:nvGrpSpPr>
              <p:grpSpPr bwMode="auto">
                <a:xfrm>
                  <a:off x="1333" y="1028"/>
                  <a:ext cx="435" cy="87"/>
                  <a:chOff x="1565" y="1434"/>
                  <a:chExt cx="3625" cy="725"/>
                </a:xfrm>
              </p:grpSpPr>
              <p:sp>
                <p:nvSpPr>
                  <p:cNvPr id="43707" name="Rectangle 4795">
                    <a:extLst>
                      <a:ext uri="{FF2B5EF4-FFF2-40B4-BE49-F238E27FC236}">
                        <a16:creationId xmlns:a16="http://schemas.microsoft.com/office/drawing/2014/main" id="{DBCDC2B9-6B61-805F-8CD4-45A2C42913D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08" name="Rectangle 4796">
                    <a:extLst>
                      <a:ext uri="{FF2B5EF4-FFF2-40B4-BE49-F238E27FC236}">
                        <a16:creationId xmlns:a16="http://schemas.microsoft.com/office/drawing/2014/main" id="{29C33301-F9BA-E983-B4C3-4765121CA4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09" name="Rectangle 4797">
                    <a:extLst>
                      <a:ext uri="{FF2B5EF4-FFF2-40B4-BE49-F238E27FC236}">
                        <a16:creationId xmlns:a16="http://schemas.microsoft.com/office/drawing/2014/main" id="{897531D6-82CB-4F0C-F43D-D92F760110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10" name="Rectangle 4798">
                    <a:extLst>
                      <a:ext uri="{FF2B5EF4-FFF2-40B4-BE49-F238E27FC236}">
                        <a16:creationId xmlns:a16="http://schemas.microsoft.com/office/drawing/2014/main" id="{3C84ED8D-9BB1-CD0C-B415-E4C9B41C8F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11" name="Rectangle 4799">
                    <a:extLst>
                      <a:ext uri="{FF2B5EF4-FFF2-40B4-BE49-F238E27FC236}">
                        <a16:creationId xmlns:a16="http://schemas.microsoft.com/office/drawing/2014/main" id="{10C9ABBB-E2FA-FDA8-3C6A-233DCACF16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12" name="Group 4800">
                  <a:extLst>
                    <a:ext uri="{FF2B5EF4-FFF2-40B4-BE49-F238E27FC236}">
                      <a16:creationId xmlns:a16="http://schemas.microsoft.com/office/drawing/2014/main" id="{869EFDC1-0747-54EF-EB77-59C431FA62A3}"/>
                    </a:ext>
                  </a:extLst>
                </p:cNvPr>
                <p:cNvGrpSpPr>
                  <a:grpSpLocks/>
                </p:cNvGrpSpPr>
                <p:nvPr/>
              </p:nvGrpSpPr>
              <p:grpSpPr bwMode="auto">
                <a:xfrm>
                  <a:off x="898" y="1115"/>
                  <a:ext cx="435" cy="87"/>
                  <a:chOff x="1565" y="1434"/>
                  <a:chExt cx="3625" cy="725"/>
                </a:xfrm>
              </p:grpSpPr>
              <p:sp>
                <p:nvSpPr>
                  <p:cNvPr id="43713" name="Rectangle 4801">
                    <a:extLst>
                      <a:ext uri="{FF2B5EF4-FFF2-40B4-BE49-F238E27FC236}">
                        <a16:creationId xmlns:a16="http://schemas.microsoft.com/office/drawing/2014/main" id="{75F63DF8-0093-5280-4045-0C2C6C4DA9A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14" name="Rectangle 4802">
                    <a:extLst>
                      <a:ext uri="{FF2B5EF4-FFF2-40B4-BE49-F238E27FC236}">
                        <a16:creationId xmlns:a16="http://schemas.microsoft.com/office/drawing/2014/main" id="{AEB94A01-99AC-5167-674A-27F43B27F1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15" name="Rectangle 4803">
                    <a:extLst>
                      <a:ext uri="{FF2B5EF4-FFF2-40B4-BE49-F238E27FC236}">
                        <a16:creationId xmlns:a16="http://schemas.microsoft.com/office/drawing/2014/main" id="{056DDBCA-6AE3-1496-EA4E-F7111C8C60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16" name="Rectangle 4804">
                    <a:extLst>
                      <a:ext uri="{FF2B5EF4-FFF2-40B4-BE49-F238E27FC236}">
                        <a16:creationId xmlns:a16="http://schemas.microsoft.com/office/drawing/2014/main" id="{26799E33-304F-1495-457E-6B045E1DC4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17" name="Rectangle 4805">
                    <a:extLst>
                      <a:ext uri="{FF2B5EF4-FFF2-40B4-BE49-F238E27FC236}">
                        <a16:creationId xmlns:a16="http://schemas.microsoft.com/office/drawing/2014/main" id="{22E307BF-CEFA-1E29-A5DA-39C0EFC6A9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18" name="Group 4806">
                  <a:extLst>
                    <a:ext uri="{FF2B5EF4-FFF2-40B4-BE49-F238E27FC236}">
                      <a16:creationId xmlns:a16="http://schemas.microsoft.com/office/drawing/2014/main" id="{DEC3460E-CF4C-511E-BC14-9090C0D4B137}"/>
                    </a:ext>
                  </a:extLst>
                </p:cNvPr>
                <p:cNvGrpSpPr>
                  <a:grpSpLocks/>
                </p:cNvGrpSpPr>
                <p:nvPr/>
              </p:nvGrpSpPr>
              <p:grpSpPr bwMode="auto">
                <a:xfrm>
                  <a:off x="1333" y="1115"/>
                  <a:ext cx="435" cy="87"/>
                  <a:chOff x="1565" y="1434"/>
                  <a:chExt cx="3625" cy="725"/>
                </a:xfrm>
              </p:grpSpPr>
              <p:sp>
                <p:nvSpPr>
                  <p:cNvPr id="43719" name="Rectangle 4807">
                    <a:extLst>
                      <a:ext uri="{FF2B5EF4-FFF2-40B4-BE49-F238E27FC236}">
                        <a16:creationId xmlns:a16="http://schemas.microsoft.com/office/drawing/2014/main" id="{EE9AAC0C-6854-56FC-F448-ED7AED61B1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0" name="Rectangle 4808">
                    <a:extLst>
                      <a:ext uri="{FF2B5EF4-FFF2-40B4-BE49-F238E27FC236}">
                        <a16:creationId xmlns:a16="http://schemas.microsoft.com/office/drawing/2014/main" id="{9AEAC508-615C-17FA-259D-6CB8A69123B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1" name="Rectangle 4809">
                    <a:extLst>
                      <a:ext uri="{FF2B5EF4-FFF2-40B4-BE49-F238E27FC236}">
                        <a16:creationId xmlns:a16="http://schemas.microsoft.com/office/drawing/2014/main" id="{A2D3F63F-26D6-ADAD-9334-CE39DC30136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2" name="Rectangle 4810">
                    <a:extLst>
                      <a:ext uri="{FF2B5EF4-FFF2-40B4-BE49-F238E27FC236}">
                        <a16:creationId xmlns:a16="http://schemas.microsoft.com/office/drawing/2014/main" id="{962F518B-D615-ADAA-0A84-957EB6204E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3" name="Rectangle 4811">
                    <a:extLst>
                      <a:ext uri="{FF2B5EF4-FFF2-40B4-BE49-F238E27FC236}">
                        <a16:creationId xmlns:a16="http://schemas.microsoft.com/office/drawing/2014/main" id="{D9ABDF43-7D18-74CC-0F38-9902190D54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24" name="Group 4812">
                  <a:extLst>
                    <a:ext uri="{FF2B5EF4-FFF2-40B4-BE49-F238E27FC236}">
                      <a16:creationId xmlns:a16="http://schemas.microsoft.com/office/drawing/2014/main" id="{EE88A7CA-7841-4BFF-97EA-E41D3CD24570}"/>
                    </a:ext>
                  </a:extLst>
                </p:cNvPr>
                <p:cNvGrpSpPr>
                  <a:grpSpLocks/>
                </p:cNvGrpSpPr>
                <p:nvPr/>
              </p:nvGrpSpPr>
              <p:grpSpPr bwMode="auto">
                <a:xfrm>
                  <a:off x="898" y="1202"/>
                  <a:ext cx="435" cy="87"/>
                  <a:chOff x="1565" y="1434"/>
                  <a:chExt cx="3625" cy="725"/>
                </a:xfrm>
              </p:grpSpPr>
              <p:sp>
                <p:nvSpPr>
                  <p:cNvPr id="43725" name="Rectangle 4813">
                    <a:extLst>
                      <a:ext uri="{FF2B5EF4-FFF2-40B4-BE49-F238E27FC236}">
                        <a16:creationId xmlns:a16="http://schemas.microsoft.com/office/drawing/2014/main" id="{91156A09-AADA-CA2E-CBB9-F0B308EDABC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6" name="Rectangle 4814">
                    <a:extLst>
                      <a:ext uri="{FF2B5EF4-FFF2-40B4-BE49-F238E27FC236}">
                        <a16:creationId xmlns:a16="http://schemas.microsoft.com/office/drawing/2014/main" id="{F6AFE3E1-4299-2BF0-90A3-5031A36888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7" name="Rectangle 4815">
                    <a:extLst>
                      <a:ext uri="{FF2B5EF4-FFF2-40B4-BE49-F238E27FC236}">
                        <a16:creationId xmlns:a16="http://schemas.microsoft.com/office/drawing/2014/main" id="{7639BE9E-0A52-3047-B7F8-9164FCD4D6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8" name="Rectangle 4816">
                    <a:extLst>
                      <a:ext uri="{FF2B5EF4-FFF2-40B4-BE49-F238E27FC236}">
                        <a16:creationId xmlns:a16="http://schemas.microsoft.com/office/drawing/2014/main" id="{F0F9FED8-DA58-F8A6-D88D-D88543752E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29" name="Rectangle 4817">
                    <a:extLst>
                      <a:ext uri="{FF2B5EF4-FFF2-40B4-BE49-F238E27FC236}">
                        <a16:creationId xmlns:a16="http://schemas.microsoft.com/office/drawing/2014/main" id="{064A810B-BB46-22FC-312F-E2E772259C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30" name="Group 4818">
                  <a:extLst>
                    <a:ext uri="{FF2B5EF4-FFF2-40B4-BE49-F238E27FC236}">
                      <a16:creationId xmlns:a16="http://schemas.microsoft.com/office/drawing/2014/main" id="{AD6BE495-DE0E-B774-549E-5A73F1DBAAB8}"/>
                    </a:ext>
                  </a:extLst>
                </p:cNvPr>
                <p:cNvGrpSpPr>
                  <a:grpSpLocks/>
                </p:cNvGrpSpPr>
                <p:nvPr/>
              </p:nvGrpSpPr>
              <p:grpSpPr bwMode="auto">
                <a:xfrm>
                  <a:off x="1333" y="1202"/>
                  <a:ext cx="435" cy="87"/>
                  <a:chOff x="1565" y="1434"/>
                  <a:chExt cx="3625" cy="725"/>
                </a:xfrm>
              </p:grpSpPr>
              <p:sp>
                <p:nvSpPr>
                  <p:cNvPr id="43731" name="Rectangle 4819">
                    <a:extLst>
                      <a:ext uri="{FF2B5EF4-FFF2-40B4-BE49-F238E27FC236}">
                        <a16:creationId xmlns:a16="http://schemas.microsoft.com/office/drawing/2014/main" id="{8541D4C9-4631-22A3-9167-9396129C2D9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32" name="Rectangle 4820">
                    <a:extLst>
                      <a:ext uri="{FF2B5EF4-FFF2-40B4-BE49-F238E27FC236}">
                        <a16:creationId xmlns:a16="http://schemas.microsoft.com/office/drawing/2014/main" id="{8ED467EB-5D44-BA08-99A7-A12A43E676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33" name="Rectangle 4821">
                    <a:extLst>
                      <a:ext uri="{FF2B5EF4-FFF2-40B4-BE49-F238E27FC236}">
                        <a16:creationId xmlns:a16="http://schemas.microsoft.com/office/drawing/2014/main" id="{D9CCF668-C3C7-FF8B-B641-09F073FBA5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34" name="Rectangle 4822">
                    <a:extLst>
                      <a:ext uri="{FF2B5EF4-FFF2-40B4-BE49-F238E27FC236}">
                        <a16:creationId xmlns:a16="http://schemas.microsoft.com/office/drawing/2014/main" id="{5EDB6FA6-FCC0-575F-2055-B261F353DB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35" name="Rectangle 4823">
                    <a:extLst>
                      <a:ext uri="{FF2B5EF4-FFF2-40B4-BE49-F238E27FC236}">
                        <a16:creationId xmlns:a16="http://schemas.microsoft.com/office/drawing/2014/main" id="{D8FD25EB-9FB2-7672-4C09-910C2B96EA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36" name="Group 4824">
                  <a:extLst>
                    <a:ext uri="{FF2B5EF4-FFF2-40B4-BE49-F238E27FC236}">
                      <a16:creationId xmlns:a16="http://schemas.microsoft.com/office/drawing/2014/main" id="{4F8FDB7E-5001-173C-9EE2-449F219576F0}"/>
                    </a:ext>
                  </a:extLst>
                </p:cNvPr>
                <p:cNvGrpSpPr>
                  <a:grpSpLocks/>
                </p:cNvGrpSpPr>
                <p:nvPr/>
              </p:nvGrpSpPr>
              <p:grpSpPr bwMode="auto">
                <a:xfrm>
                  <a:off x="898" y="1289"/>
                  <a:ext cx="435" cy="87"/>
                  <a:chOff x="1565" y="1434"/>
                  <a:chExt cx="3625" cy="725"/>
                </a:xfrm>
              </p:grpSpPr>
              <p:sp>
                <p:nvSpPr>
                  <p:cNvPr id="43737" name="Rectangle 4825">
                    <a:extLst>
                      <a:ext uri="{FF2B5EF4-FFF2-40B4-BE49-F238E27FC236}">
                        <a16:creationId xmlns:a16="http://schemas.microsoft.com/office/drawing/2014/main" id="{7CF9016B-3B3D-073C-7666-07847FF2140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38" name="Rectangle 4826">
                    <a:extLst>
                      <a:ext uri="{FF2B5EF4-FFF2-40B4-BE49-F238E27FC236}">
                        <a16:creationId xmlns:a16="http://schemas.microsoft.com/office/drawing/2014/main" id="{D19FAEC3-E941-3E39-BC33-C76412B05E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39" name="Rectangle 4827">
                    <a:extLst>
                      <a:ext uri="{FF2B5EF4-FFF2-40B4-BE49-F238E27FC236}">
                        <a16:creationId xmlns:a16="http://schemas.microsoft.com/office/drawing/2014/main" id="{52443758-D968-7F40-38FF-40C88383B90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40" name="Rectangle 4828">
                    <a:extLst>
                      <a:ext uri="{FF2B5EF4-FFF2-40B4-BE49-F238E27FC236}">
                        <a16:creationId xmlns:a16="http://schemas.microsoft.com/office/drawing/2014/main" id="{FED2DA84-71C7-B01F-6AD3-67257AD71E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41" name="Rectangle 4829">
                    <a:extLst>
                      <a:ext uri="{FF2B5EF4-FFF2-40B4-BE49-F238E27FC236}">
                        <a16:creationId xmlns:a16="http://schemas.microsoft.com/office/drawing/2014/main" id="{308988DE-0E5C-DB83-EE1E-A4CE3491CB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42" name="Group 4830">
                  <a:extLst>
                    <a:ext uri="{FF2B5EF4-FFF2-40B4-BE49-F238E27FC236}">
                      <a16:creationId xmlns:a16="http://schemas.microsoft.com/office/drawing/2014/main" id="{E8BAECA8-588B-B2D7-B8BC-9E062AE2747D}"/>
                    </a:ext>
                  </a:extLst>
                </p:cNvPr>
                <p:cNvGrpSpPr>
                  <a:grpSpLocks/>
                </p:cNvGrpSpPr>
                <p:nvPr/>
              </p:nvGrpSpPr>
              <p:grpSpPr bwMode="auto">
                <a:xfrm>
                  <a:off x="1333" y="1289"/>
                  <a:ext cx="435" cy="87"/>
                  <a:chOff x="1565" y="1434"/>
                  <a:chExt cx="3625" cy="725"/>
                </a:xfrm>
              </p:grpSpPr>
              <p:sp>
                <p:nvSpPr>
                  <p:cNvPr id="43743" name="Rectangle 4831">
                    <a:extLst>
                      <a:ext uri="{FF2B5EF4-FFF2-40B4-BE49-F238E27FC236}">
                        <a16:creationId xmlns:a16="http://schemas.microsoft.com/office/drawing/2014/main" id="{B609EB6D-F761-1F22-FFD2-49A60A7D0F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44" name="Rectangle 4832">
                    <a:extLst>
                      <a:ext uri="{FF2B5EF4-FFF2-40B4-BE49-F238E27FC236}">
                        <a16:creationId xmlns:a16="http://schemas.microsoft.com/office/drawing/2014/main" id="{B7222666-D3C2-A60C-5048-CC7BD52B0D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45" name="Rectangle 4833">
                    <a:extLst>
                      <a:ext uri="{FF2B5EF4-FFF2-40B4-BE49-F238E27FC236}">
                        <a16:creationId xmlns:a16="http://schemas.microsoft.com/office/drawing/2014/main" id="{BD95D266-26B1-BF15-7A69-760831367F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46" name="Rectangle 4834">
                    <a:extLst>
                      <a:ext uri="{FF2B5EF4-FFF2-40B4-BE49-F238E27FC236}">
                        <a16:creationId xmlns:a16="http://schemas.microsoft.com/office/drawing/2014/main" id="{0FAC8485-5C77-FCE8-2A4E-D7F9A483C3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47" name="Rectangle 4835">
                    <a:extLst>
                      <a:ext uri="{FF2B5EF4-FFF2-40B4-BE49-F238E27FC236}">
                        <a16:creationId xmlns:a16="http://schemas.microsoft.com/office/drawing/2014/main" id="{3A1A7052-3E07-EB80-DF12-877E3116186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48" name="Group 4836">
                  <a:extLst>
                    <a:ext uri="{FF2B5EF4-FFF2-40B4-BE49-F238E27FC236}">
                      <a16:creationId xmlns:a16="http://schemas.microsoft.com/office/drawing/2014/main" id="{769B81C4-036E-FB0E-9E7E-8D0C640594B1}"/>
                    </a:ext>
                  </a:extLst>
                </p:cNvPr>
                <p:cNvGrpSpPr>
                  <a:grpSpLocks/>
                </p:cNvGrpSpPr>
                <p:nvPr/>
              </p:nvGrpSpPr>
              <p:grpSpPr bwMode="auto">
                <a:xfrm>
                  <a:off x="898" y="1376"/>
                  <a:ext cx="435" cy="87"/>
                  <a:chOff x="1565" y="1434"/>
                  <a:chExt cx="3625" cy="725"/>
                </a:xfrm>
              </p:grpSpPr>
              <p:sp>
                <p:nvSpPr>
                  <p:cNvPr id="43749" name="Rectangle 4837">
                    <a:extLst>
                      <a:ext uri="{FF2B5EF4-FFF2-40B4-BE49-F238E27FC236}">
                        <a16:creationId xmlns:a16="http://schemas.microsoft.com/office/drawing/2014/main" id="{E13F9445-C4D2-7C67-B42D-E040E82B45A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0" name="Rectangle 4838">
                    <a:extLst>
                      <a:ext uri="{FF2B5EF4-FFF2-40B4-BE49-F238E27FC236}">
                        <a16:creationId xmlns:a16="http://schemas.microsoft.com/office/drawing/2014/main" id="{B7881AC3-64DE-76E3-4CDC-46FB60414A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1" name="Rectangle 4839">
                    <a:extLst>
                      <a:ext uri="{FF2B5EF4-FFF2-40B4-BE49-F238E27FC236}">
                        <a16:creationId xmlns:a16="http://schemas.microsoft.com/office/drawing/2014/main" id="{6459770A-89B9-624F-2E23-6D89153035B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2" name="Rectangle 4840">
                    <a:extLst>
                      <a:ext uri="{FF2B5EF4-FFF2-40B4-BE49-F238E27FC236}">
                        <a16:creationId xmlns:a16="http://schemas.microsoft.com/office/drawing/2014/main" id="{D18A0666-02FC-1DE5-FBFD-85A67ABE3D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3" name="Rectangle 4841">
                    <a:extLst>
                      <a:ext uri="{FF2B5EF4-FFF2-40B4-BE49-F238E27FC236}">
                        <a16:creationId xmlns:a16="http://schemas.microsoft.com/office/drawing/2014/main" id="{14745155-C1CB-122A-B1F1-F23186902B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54" name="Group 4842">
                  <a:extLst>
                    <a:ext uri="{FF2B5EF4-FFF2-40B4-BE49-F238E27FC236}">
                      <a16:creationId xmlns:a16="http://schemas.microsoft.com/office/drawing/2014/main" id="{56D0EEC8-533D-D1B1-0C9D-8E6A44DD51F6}"/>
                    </a:ext>
                  </a:extLst>
                </p:cNvPr>
                <p:cNvGrpSpPr>
                  <a:grpSpLocks/>
                </p:cNvGrpSpPr>
                <p:nvPr/>
              </p:nvGrpSpPr>
              <p:grpSpPr bwMode="auto">
                <a:xfrm>
                  <a:off x="1333" y="1376"/>
                  <a:ext cx="435" cy="87"/>
                  <a:chOff x="1565" y="1434"/>
                  <a:chExt cx="3625" cy="725"/>
                </a:xfrm>
              </p:grpSpPr>
              <p:sp>
                <p:nvSpPr>
                  <p:cNvPr id="43755" name="Rectangle 4843">
                    <a:extLst>
                      <a:ext uri="{FF2B5EF4-FFF2-40B4-BE49-F238E27FC236}">
                        <a16:creationId xmlns:a16="http://schemas.microsoft.com/office/drawing/2014/main" id="{5D074D35-324F-9881-30FB-36DEA672B4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6" name="Rectangle 4844">
                    <a:extLst>
                      <a:ext uri="{FF2B5EF4-FFF2-40B4-BE49-F238E27FC236}">
                        <a16:creationId xmlns:a16="http://schemas.microsoft.com/office/drawing/2014/main" id="{7AFBD69A-90FF-9323-A3A3-DA953078E1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7" name="Rectangle 4845">
                    <a:extLst>
                      <a:ext uri="{FF2B5EF4-FFF2-40B4-BE49-F238E27FC236}">
                        <a16:creationId xmlns:a16="http://schemas.microsoft.com/office/drawing/2014/main" id="{E4B59EBA-B34D-26E8-AA36-E6D67C1B71A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8" name="Rectangle 4846">
                    <a:extLst>
                      <a:ext uri="{FF2B5EF4-FFF2-40B4-BE49-F238E27FC236}">
                        <a16:creationId xmlns:a16="http://schemas.microsoft.com/office/drawing/2014/main" id="{6F1E810C-6469-1549-24F8-F31D64A1E9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59" name="Rectangle 4847">
                    <a:extLst>
                      <a:ext uri="{FF2B5EF4-FFF2-40B4-BE49-F238E27FC236}">
                        <a16:creationId xmlns:a16="http://schemas.microsoft.com/office/drawing/2014/main" id="{6E6A066B-BFCD-229E-EC7D-18B940DDFAC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760" name="Rectangle 4848">
                <a:extLst>
                  <a:ext uri="{FF2B5EF4-FFF2-40B4-BE49-F238E27FC236}">
                    <a16:creationId xmlns:a16="http://schemas.microsoft.com/office/drawing/2014/main" id="{C4D03B66-05F9-4233-035D-DBBEFAFEADA9}"/>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61" name="Group 4849">
              <a:extLst>
                <a:ext uri="{FF2B5EF4-FFF2-40B4-BE49-F238E27FC236}">
                  <a16:creationId xmlns:a16="http://schemas.microsoft.com/office/drawing/2014/main" id="{55903B33-192D-9E13-50F8-F08613B94EFA}"/>
                </a:ext>
              </a:extLst>
            </p:cNvPr>
            <p:cNvGrpSpPr>
              <a:grpSpLocks/>
            </p:cNvGrpSpPr>
            <p:nvPr/>
          </p:nvGrpSpPr>
          <p:grpSpPr bwMode="auto">
            <a:xfrm>
              <a:off x="3591" y="1839"/>
              <a:ext cx="682" cy="682"/>
              <a:chOff x="898" y="593"/>
              <a:chExt cx="870" cy="870"/>
            </a:xfrm>
          </p:grpSpPr>
          <p:grpSp>
            <p:nvGrpSpPr>
              <p:cNvPr id="43762" name="Group 4850">
                <a:extLst>
                  <a:ext uri="{FF2B5EF4-FFF2-40B4-BE49-F238E27FC236}">
                    <a16:creationId xmlns:a16="http://schemas.microsoft.com/office/drawing/2014/main" id="{7A8EB12D-24C6-6994-CE6C-46D9B6AEC1BB}"/>
                  </a:ext>
                </a:extLst>
              </p:cNvPr>
              <p:cNvGrpSpPr>
                <a:grpSpLocks/>
              </p:cNvGrpSpPr>
              <p:nvPr/>
            </p:nvGrpSpPr>
            <p:grpSpPr bwMode="auto">
              <a:xfrm>
                <a:off x="898" y="593"/>
                <a:ext cx="870" cy="870"/>
                <a:chOff x="898" y="593"/>
                <a:chExt cx="870" cy="870"/>
              </a:xfrm>
            </p:grpSpPr>
            <p:grpSp>
              <p:nvGrpSpPr>
                <p:cNvPr id="43763" name="Group 4851">
                  <a:extLst>
                    <a:ext uri="{FF2B5EF4-FFF2-40B4-BE49-F238E27FC236}">
                      <a16:creationId xmlns:a16="http://schemas.microsoft.com/office/drawing/2014/main" id="{8F6417F6-765F-AB0E-3934-9B376347FA60}"/>
                    </a:ext>
                  </a:extLst>
                </p:cNvPr>
                <p:cNvGrpSpPr>
                  <a:grpSpLocks/>
                </p:cNvGrpSpPr>
                <p:nvPr/>
              </p:nvGrpSpPr>
              <p:grpSpPr bwMode="auto">
                <a:xfrm>
                  <a:off x="898" y="593"/>
                  <a:ext cx="435" cy="87"/>
                  <a:chOff x="1565" y="1434"/>
                  <a:chExt cx="3625" cy="725"/>
                </a:xfrm>
              </p:grpSpPr>
              <p:sp>
                <p:nvSpPr>
                  <p:cNvPr id="43764" name="Rectangle 4852">
                    <a:extLst>
                      <a:ext uri="{FF2B5EF4-FFF2-40B4-BE49-F238E27FC236}">
                        <a16:creationId xmlns:a16="http://schemas.microsoft.com/office/drawing/2014/main" id="{11058072-A1FF-6616-8700-58881B944B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65" name="Rectangle 4853">
                    <a:extLst>
                      <a:ext uri="{FF2B5EF4-FFF2-40B4-BE49-F238E27FC236}">
                        <a16:creationId xmlns:a16="http://schemas.microsoft.com/office/drawing/2014/main" id="{68376C60-3B0B-3772-31D5-649AAF0030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66" name="Rectangle 4854">
                    <a:extLst>
                      <a:ext uri="{FF2B5EF4-FFF2-40B4-BE49-F238E27FC236}">
                        <a16:creationId xmlns:a16="http://schemas.microsoft.com/office/drawing/2014/main" id="{7D06F264-0A2D-91E1-D98B-B01F1761C5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67" name="Rectangle 4855">
                    <a:extLst>
                      <a:ext uri="{FF2B5EF4-FFF2-40B4-BE49-F238E27FC236}">
                        <a16:creationId xmlns:a16="http://schemas.microsoft.com/office/drawing/2014/main" id="{9BF82BAA-B624-FF41-229A-B70A8CDEA3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68" name="Rectangle 4856">
                    <a:extLst>
                      <a:ext uri="{FF2B5EF4-FFF2-40B4-BE49-F238E27FC236}">
                        <a16:creationId xmlns:a16="http://schemas.microsoft.com/office/drawing/2014/main" id="{04E67F30-24AD-7327-C821-C996A317ABC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69" name="Group 4857">
                  <a:extLst>
                    <a:ext uri="{FF2B5EF4-FFF2-40B4-BE49-F238E27FC236}">
                      <a16:creationId xmlns:a16="http://schemas.microsoft.com/office/drawing/2014/main" id="{935EB4E5-F96A-8EB7-E809-496481A12849}"/>
                    </a:ext>
                  </a:extLst>
                </p:cNvPr>
                <p:cNvGrpSpPr>
                  <a:grpSpLocks/>
                </p:cNvGrpSpPr>
                <p:nvPr/>
              </p:nvGrpSpPr>
              <p:grpSpPr bwMode="auto">
                <a:xfrm>
                  <a:off x="1333" y="593"/>
                  <a:ext cx="435" cy="87"/>
                  <a:chOff x="1565" y="1434"/>
                  <a:chExt cx="3625" cy="725"/>
                </a:xfrm>
              </p:grpSpPr>
              <p:sp>
                <p:nvSpPr>
                  <p:cNvPr id="43770" name="Rectangle 4858">
                    <a:extLst>
                      <a:ext uri="{FF2B5EF4-FFF2-40B4-BE49-F238E27FC236}">
                        <a16:creationId xmlns:a16="http://schemas.microsoft.com/office/drawing/2014/main" id="{7A7F8AE8-6AC4-28A1-534F-18F0E9A0E4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71" name="Rectangle 4859">
                    <a:extLst>
                      <a:ext uri="{FF2B5EF4-FFF2-40B4-BE49-F238E27FC236}">
                        <a16:creationId xmlns:a16="http://schemas.microsoft.com/office/drawing/2014/main" id="{FC05E673-FEFA-AD3F-BA28-22D51B77646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72" name="Rectangle 4860">
                    <a:extLst>
                      <a:ext uri="{FF2B5EF4-FFF2-40B4-BE49-F238E27FC236}">
                        <a16:creationId xmlns:a16="http://schemas.microsoft.com/office/drawing/2014/main" id="{BC1B3197-6D62-AA5C-F225-D4279440D3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73" name="Rectangle 4861">
                    <a:extLst>
                      <a:ext uri="{FF2B5EF4-FFF2-40B4-BE49-F238E27FC236}">
                        <a16:creationId xmlns:a16="http://schemas.microsoft.com/office/drawing/2014/main" id="{A331C6C6-E88E-D42C-E11F-06DCF7DFE1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74" name="Rectangle 4862">
                    <a:extLst>
                      <a:ext uri="{FF2B5EF4-FFF2-40B4-BE49-F238E27FC236}">
                        <a16:creationId xmlns:a16="http://schemas.microsoft.com/office/drawing/2014/main" id="{BCE4757C-1961-7A3C-9429-2BC0BB3D9C7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75" name="Group 4863">
                  <a:extLst>
                    <a:ext uri="{FF2B5EF4-FFF2-40B4-BE49-F238E27FC236}">
                      <a16:creationId xmlns:a16="http://schemas.microsoft.com/office/drawing/2014/main" id="{B8185228-900F-2A4B-C2C1-70ECD0B44B5D}"/>
                    </a:ext>
                  </a:extLst>
                </p:cNvPr>
                <p:cNvGrpSpPr>
                  <a:grpSpLocks/>
                </p:cNvGrpSpPr>
                <p:nvPr/>
              </p:nvGrpSpPr>
              <p:grpSpPr bwMode="auto">
                <a:xfrm>
                  <a:off x="898" y="680"/>
                  <a:ext cx="435" cy="87"/>
                  <a:chOff x="1565" y="1434"/>
                  <a:chExt cx="3625" cy="725"/>
                </a:xfrm>
              </p:grpSpPr>
              <p:sp>
                <p:nvSpPr>
                  <p:cNvPr id="43776" name="Rectangle 4864">
                    <a:extLst>
                      <a:ext uri="{FF2B5EF4-FFF2-40B4-BE49-F238E27FC236}">
                        <a16:creationId xmlns:a16="http://schemas.microsoft.com/office/drawing/2014/main" id="{9E13518F-9F1D-BFE9-9856-58C7169C79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77" name="Rectangle 4865">
                    <a:extLst>
                      <a:ext uri="{FF2B5EF4-FFF2-40B4-BE49-F238E27FC236}">
                        <a16:creationId xmlns:a16="http://schemas.microsoft.com/office/drawing/2014/main" id="{0FF9D1B9-B005-7A5B-4ACF-96A8D39D5D4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78" name="Rectangle 4866">
                    <a:extLst>
                      <a:ext uri="{FF2B5EF4-FFF2-40B4-BE49-F238E27FC236}">
                        <a16:creationId xmlns:a16="http://schemas.microsoft.com/office/drawing/2014/main" id="{B6339617-3606-F320-31B1-1B6FECF75F2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79" name="Rectangle 4867">
                    <a:extLst>
                      <a:ext uri="{FF2B5EF4-FFF2-40B4-BE49-F238E27FC236}">
                        <a16:creationId xmlns:a16="http://schemas.microsoft.com/office/drawing/2014/main" id="{9E66FEF5-961E-6171-9227-CBB1FE9BCC3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80" name="Rectangle 4868">
                    <a:extLst>
                      <a:ext uri="{FF2B5EF4-FFF2-40B4-BE49-F238E27FC236}">
                        <a16:creationId xmlns:a16="http://schemas.microsoft.com/office/drawing/2014/main" id="{CC5B177E-BA86-1E9D-6A12-985B69DB8B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81" name="Group 4869">
                  <a:extLst>
                    <a:ext uri="{FF2B5EF4-FFF2-40B4-BE49-F238E27FC236}">
                      <a16:creationId xmlns:a16="http://schemas.microsoft.com/office/drawing/2014/main" id="{1FE68199-A5CE-9D53-AE8E-FAD79D490B9D}"/>
                    </a:ext>
                  </a:extLst>
                </p:cNvPr>
                <p:cNvGrpSpPr>
                  <a:grpSpLocks/>
                </p:cNvGrpSpPr>
                <p:nvPr/>
              </p:nvGrpSpPr>
              <p:grpSpPr bwMode="auto">
                <a:xfrm>
                  <a:off x="1333" y="680"/>
                  <a:ext cx="435" cy="87"/>
                  <a:chOff x="1565" y="1434"/>
                  <a:chExt cx="3625" cy="725"/>
                </a:xfrm>
              </p:grpSpPr>
              <p:sp>
                <p:nvSpPr>
                  <p:cNvPr id="43782" name="Rectangle 4870">
                    <a:extLst>
                      <a:ext uri="{FF2B5EF4-FFF2-40B4-BE49-F238E27FC236}">
                        <a16:creationId xmlns:a16="http://schemas.microsoft.com/office/drawing/2014/main" id="{02C0A0E4-2297-A70D-C1F3-BD2828DCD3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83" name="Rectangle 4871">
                    <a:extLst>
                      <a:ext uri="{FF2B5EF4-FFF2-40B4-BE49-F238E27FC236}">
                        <a16:creationId xmlns:a16="http://schemas.microsoft.com/office/drawing/2014/main" id="{27598361-3E9C-E462-BCEE-ADF89ABD2FC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84" name="Rectangle 4872">
                    <a:extLst>
                      <a:ext uri="{FF2B5EF4-FFF2-40B4-BE49-F238E27FC236}">
                        <a16:creationId xmlns:a16="http://schemas.microsoft.com/office/drawing/2014/main" id="{2E401787-4BDC-21B5-2B20-A0132532AD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85" name="Rectangle 4873">
                    <a:extLst>
                      <a:ext uri="{FF2B5EF4-FFF2-40B4-BE49-F238E27FC236}">
                        <a16:creationId xmlns:a16="http://schemas.microsoft.com/office/drawing/2014/main" id="{B2F6C50F-DC01-BD59-5F5C-432B4A2482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86" name="Rectangle 4874">
                    <a:extLst>
                      <a:ext uri="{FF2B5EF4-FFF2-40B4-BE49-F238E27FC236}">
                        <a16:creationId xmlns:a16="http://schemas.microsoft.com/office/drawing/2014/main" id="{6534E1A5-1D7F-ED9B-64BF-2243BAE3AD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87" name="Group 4875">
                  <a:extLst>
                    <a:ext uri="{FF2B5EF4-FFF2-40B4-BE49-F238E27FC236}">
                      <a16:creationId xmlns:a16="http://schemas.microsoft.com/office/drawing/2014/main" id="{A291E1EC-9C18-1D95-C8CB-8717EF162091}"/>
                    </a:ext>
                  </a:extLst>
                </p:cNvPr>
                <p:cNvGrpSpPr>
                  <a:grpSpLocks/>
                </p:cNvGrpSpPr>
                <p:nvPr/>
              </p:nvGrpSpPr>
              <p:grpSpPr bwMode="auto">
                <a:xfrm>
                  <a:off x="898" y="767"/>
                  <a:ext cx="435" cy="87"/>
                  <a:chOff x="1565" y="1434"/>
                  <a:chExt cx="3625" cy="725"/>
                </a:xfrm>
              </p:grpSpPr>
              <p:sp>
                <p:nvSpPr>
                  <p:cNvPr id="43788" name="Rectangle 4876">
                    <a:extLst>
                      <a:ext uri="{FF2B5EF4-FFF2-40B4-BE49-F238E27FC236}">
                        <a16:creationId xmlns:a16="http://schemas.microsoft.com/office/drawing/2014/main" id="{B89BBC54-829A-8A16-1748-9E340605366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89" name="Rectangle 4877">
                    <a:extLst>
                      <a:ext uri="{FF2B5EF4-FFF2-40B4-BE49-F238E27FC236}">
                        <a16:creationId xmlns:a16="http://schemas.microsoft.com/office/drawing/2014/main" id="{90444D08-EE0E-3444-ECB0-0F05C50FB2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90" name="Rectangle 4878">
                    <a:extLst>
                      <a:ext uri="{FF2B5EF4-FFF2-40B4-BE49-F238E27FC236}">
                        <a16:creationId xmlns:a16="http://schemas.microsoft.com/office/drawing/2014/main" id="{B59AF301-A377-9483-1D07-4D15983A43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91" name="Rectangle 4879">
                    <a:extLst>
                      <a:ext uri="{FF2B5EF4-FFF2-40B4-BE49-F238E27FC236}">
                        <a16:creationId xmlns:a16="http://schemas.microsoft.com/office/drawing/2014/main" id="{23FEECA0-54FF-955F-CD3F-CA5406D128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92" name="Rectangle 4880">
                    <a:extLst>
                      <a:ext uri="{FF2B5EF4-FFF2-40B4-BE49-F238E27FC236}">
                        <a16:creationId xmlns:a16="http://schemas.microsoft.com/office/drawing/2014/main" id="{05847B4A-4245-9D24-906B-A5176D6F0D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93" name="Group 4881">
                  <a:extLst>
                    <a:ext uri="{FF2B5EF4-FFF2-40B4-BE49-F238E27FC236}">
                      <a16:creationId xmlns:a16="http://schemas.microsoft.com/office/drawing/2014/main" id="{96500B59-2530-B74D-6108-52C7B2C630A2}"/>
                    </a:ext>
                  </a:extLst>
                </p:cNvPr>
                <p:cNvGrpSpPr>
                  <a:grpSpLocks/>
                </p:cNvGrpSpPr>
                <p:nvPr/>
              </p:nvGrpSpPr>
              <p:grpSpPr bwMode="auto">
                <a:xfrm>
                  <a:off x="1333" y="767"/>
                  <a:ext cx="435" cy="87"/>
                  <a:chOff x="1565" y="1434"/>
                  <a:chExt cx="3625" cy="725"/>
                </a:xfrm>
              </p:grpSpPr>
              <p:sp>
                <p:nvSpPr>
                  <p:cNvPr id="43794" name="Rectangle 4882">
                    <a:extLst>
                      <a:ext uri="{FF2B5EF4-FFF2-40B4-BE49-F238E27FC236}">
                        <a16:creationId xmlns:a16="http://schemas.microsoft.com/office/drawing/2014/main" id="{F5A4B505-FE35-E593-8342-633806A1237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95" name="Rectangle 4883">
                    <a:extLst>
                      <a:ext uri="{FF2B5EF4-FFF2-40B4-BE49-F238E27FC236}">
                        <a16:creationId xmlns:a16="http://schemas.microsoft.com/office/drawing/2014/main" id="{F38B8C1B-9E76-7BEC-8BD0-A00C8ED565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96" name="Rectangle 4884">
                    <a:extLst>
                      <a:ext uri="{FF2B5EF4-FFF2-40B4-BE49-F238E27FC236}">
                        <a16:creationId xmlns:a16="http://schemas.microsoft.com/office/drawing/2014/main" id="{CA7E989C-0574-3435-6240-C0ACCA0DDF6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97" name="Rectangle 4885">
                    <a:extLst>
                      <a:ext uri="{FF2B5EF4-FFF2-40B4-BE49-F238E27FC236}">
                        <a16:creationId xmlns:a16="http://schemas.microsoft.com/office/drawing/2014/main" id="{A2D5F3D7-AC32-8C96-1A82-9EBFD516AF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798" name="Rectangle 4886">
                    <a:extLst>
                      <a:ext uri="{FF2B5EF4-FFF2-40B4-BE49-F238E27FC236}">
                        <a16:creationId xmlns:a16="http://schemas.microsoft.com/office/drawing/2014/main" id="{ADC67CBE-0654-D854-DF0E-75CD03B3AD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799" name="Group 4887">
                  <a:extLst>
                    <a:ext uri="{FF2B5EF4-FFF2-40B4-BE49-F238E27FC236}">
                      <a16:creationId xmlns:a16="http://schemas.microsoft.com/office/drawing/2014/main" id="{A8A785AA-5EB8-7DDF-8F28-B1D430DB75A0}"/>
                    </a:ext>
                  </a:extLst>
                </p:cNvPr>
                <p:cNvGrpSpPr>
                  <a:grpSpLocks/>
                </p:cNvGrpSpPr>
                <p:nvPr/>
              </p:nvGrpSpPr>
              <p:grpSpPr bwMode="auto">
                <a:xfrm>
                  <a:off x="898" y="854"/>
                  <a:ext cx="435" cy="87"/>
                  <a:chOff x="1565" y="1434"/>
                  <a:chExt cx="3625" cy="725"/>
                </a:xfrm>
              </p:grpSpPr>
              <p:sp>
                <p:nvSpPr>
                  <p:cNvPr id="43800" name="Rectangle 4888">
                    <a:extLst>
                      <a:ext uri="{FF2B5EF4-FFF2-40B4-BE49-F238E27FC236}">
                        <a16:creationId xmlns:a16="http://schemas.microsoft.com/office/drawing/2014/main" id="{AF303B19-D977-8B10-9D6F-20F2812010A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01" name="Rectangle 4889">
                    <a:extLst>
                      <a:ext uri="{FF2B5EF4-FFF2-40B4-BE49-F238E27FC236}">
                        <a16:creationId xmlns:a16="http://schemas.microsoft.com/office/drawing/2014/main" id="{7191DD9B-FE2A-D561-8C65-5658BB5C570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02" name="Rectangle 4890">
                    <a:extLst>
                      <a:ext uri="{FF2B5EF4-FFF2-40B4-BE49-F238E27FC236}">
                        <a16:creationId xmlns:a16="http://schemas.microsoft.com/office/drawing/2014/main" id="{780A433C-38CD-8A06-B50E-0B0978A51C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03" name="Rectangle 4891">
                    <a:extLst>
                      <a:ext uri="{FF2B5EF4-FFF2-40B4-BE49-F238E27FC236}">
                        <a16:creationId xmlns:a16="http://schemas.microsoft.com/office/drawing/2014/main" id="{8B4BA4C3-AE38-578B-CA37-51C4C2D63CB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04" name="Rectangle 4892">
                    <a:extLst>
                      <a:ext uri="{FF2B5EF4-FFF2-40B4-BE49-F238E27FC236}">
                        <a16:creationId xmlns:a16="http://schemas.microsoft.com/office/drawing/2014/main" id="{70686139-A1DA-DB71-EBD3-BBB6A9B1A4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05" name="Group 4893">
                  <a:extLst>
                    <a:ext uri="{FF2B5EF4-FFF2-40B4-BE49-F238E27FC236}">
                      <a16:creationId xmlns:a16="http://schemas.microsoft.com/office/drawing/2014/main" id="{0FEB6792-1E74-9BB0-62B2-3BB9C05E0A7E}"/>
                    </a:ext>
                  </a:extLst>
                </p:cNvPr>
                <p:cNvGrpSpPr>
                  <a:grpSpLocks/>
                </p:cNvGrpSpPr>
                <p:nvPr/>
              </p:nvGrpSpPr>
              <p:grpSpPr bwMode="auto">
                <a:xfrm>
                  <a:off x="1333" y="854"/>
                  <a:ext cx="435" cy="87"/>
                  <a:chOff x="1565" y="1434"/>
                  <a:chExt cx="3625" cy="725"/>
                </a:xfrm>
              </p:grpSpPr>
              <p:sp>
                <p:nvSpPr>
                  <p:cNvPr id="43806" name="Rectangle 4894">
                    <a:extLst>
                      <a:ext uri="{FF2B5EF4-FFF2-40B4-BE49-F238E27FC236}">
                        <a16:creationId xmlns:a16="http://schemas.microsoft.com/office/drawing/2014/main" id="{9FBA4FD1-0080-A85E-D936-96FE2E32ED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07" name="Rectangle 4895">
                    <a:extLst>
                      <a:ext uri="{FF2B5EF4-FFF2-40B4-BE49-F238E27FC236}">
                        <a16:creationId xmlns:a16="http://schemas.microsoft.com/office/drawing/2014/main" id="{9AB08F69-66FA-03FC-8F43-81642A1990C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08" name="Rectangle 4896">
                    <a:extLst>
                      <a:ext uri="{FF2B5EF4-FFF2-40B4-BE49-F238E27FC236}">
                        <a16:creationId xmlns:a16="http://schemas.microsoft.com/office/drawing/2014/main" id="{88383337-43F7-73C4-95D8-01EDA7C923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09" name="Rectangle 4897">
                    <a:extLst>
                      <a:ext uri="{FF2B5EF4-FFF2-40B4-BE49-F238E27FC236}">
                        <a16:creationId xmlns:a16="http://schemas.microsoft.com/office/drawing/2014/main" id="{1B560262-6E33-FC31-BF4C-C4910DA950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10" name="Rectangle 4898">
                    <a:extLst>
                      <a:ext uri="{FF2B5EF4-FFF2-40B4-BE49-F238E27FC236}">
                        <a16:creationId xmlns:a16="http://schemas.microsoft.com/office/drawing/2014/main" id="{7F629210-10BF-83CB-4269-710BE742C8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11" name="Group 4899">
                  <a:extLst>
                    <a:ext uri="{FF2B5EF4-FFF2-40B4-BE49-F238E27FC236}">
                      <a16:creationId xmlns:a16="http://schemas.microsoft.com/office/drawing/2014/main" id="{81404CA1-6B1E-D213-3770-B07BF628FB85}"/>
                    </a:ext>
                  </a:extLst>
                </p:cNvPr>
                <p:cNvGrpSpPr>
                  <a:grpSpLocks/>
                </p:cNvGrpSpPr>
                <p:nvPr/>
              </p:nvGrpSpPr>
              <p:grpSpPr bwMode="auto">
                <a:xfrm>
                  <a:off x="898" y="941"/>
                  <a:ext cx="435" cy="87"/>
                  <a:chOff x="1565" y="1434"/>
                  <a:chExt cx="3625" cy="725"/>
                </a:xfrm>
              </p:grpSpPr>
              <p:sp>
                <p:nvSpPr>
                  <p:cNvPr id="43812" name="Rectangle 4900">
                    <a:extLst>
                      <a:ext uri="{FF2B5EF4-FFF2-40B4-BE49-F238E27FC236}">
                        <a16:creationId xmlns:a16="http://schemas.microsoft.com/office/drawing/2014/main" id="{1081C46B-F5E1-3322-470B-ABAF44FEAA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13" name="Rectangle 4901">
                    <a:extLst>
                      <a:ext uri="{FF2B5EF4-FFF2-40B4-BE49-F238E27FC236}">
                        <a16:creationId xmlns:a16="http://schemas.microsoft.com/office/drawing/2014/main" id="{98EEEF61-AAC5-02B6-EF00-79408E27EA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14" name="Rectangle 4902">
                    <a:extLst>
                      <a:ext uri="{FF2B5EF4-FFF2-40B4-BE49-F238E27FC236}">
                        <a16:creationId xmlns:a16="http://schemas.microsoft.com/office/drawing/2014/main" id="{510DFFF3-50C3-C0C9-F89C-E003F2D5B9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15" name="Rectangle 4903">
                    <a:extLst>
                      <a:ext uri="{FF2B5EF4-FFF2-40B4-BE49-F238E27FC236}">
                        <a16:creationId xmlns:a16="http://schemas.microsoft.com/office/drawing/2014/main" id="{05D22CF7-5613-611E-974E-4E2A61C380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16" name="Rectangle 4904">
                    <a:extLst>
                      <a:ext uri="{FF2B5EF4-FFF2-40B4-BE49-F238E27FC236}">
                        <a16:creationId xmlns:a16="http://schemas.microsoft.com/office/drawing/2014/main" id="{D7E0F830-8183-284E-1BCA-4F19836511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17" name="Group 4905">
                  <a:extLst>
                    <a:ext uri="{FF2B5EF4-FFF2-40B4-BE49-F238E27FC236}">
                      <a16:creationId xmlns:a16="http://schemas.microsoft.com/office/drawing/2014/main" id="{8760AF47-5EE9-8B06-A8B6-C511F74B9A79}"/>
                    </a:ext>
                  </a:extLst>
                </p:cNvPr>
                <p:cNvGrpSpPr>
                  <a:grpSpLocks/>
                </p:cNvGrpSpPr>
                <p:nvPr/>
              </p:nvGrpSpPr>
              <p:grpSpPr bwMode="auto">
                <a:xfrm>
                  <a:off x="1333" y="941"/>
                  <a:ext cx="435" cy="87"/>
                  <a:chOff x="1565" y="1434"/>
                  <a:chExt cx="3625" cy="725"/>
                </a:xfrm>
              </p:grpSpPr>
              <p:sp>
                <p:nvSpPr>
                  <p:cNvPr id="43818" name="Rectangle 4906">
                    <a:extLst>
                      <a:ext uri="{FF2B5EF4-FFF2-40B4-BE49-F238E27FC236}">
                        <a16:creationId xmlns:a16="http://schemas.microsoft.com/office/drawing/2014/main" id="{1B12E614-3908-E9B7-08A6-DC36B90A61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19" name="Rectangle 4907">
                    <a:extLst>
                      <a:ext uri="{FF2B5EF4-FFF2-40B4-BE49-F238E27FC236}">
                        <a16:creationId xmlns:a16="http://schemas.microsoft.com/office/drawing/2014/main" id="{025BBB40-E762-04DC-3F81-F1FDC97470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20" name="Rectangle 4908">
                    <a:extLst>
                      <a:ext uri="{FF2B5EF4-FFF2-40B4-BE49-F238E27FC236}">
                        <a16:creationId xmlns:a16="http://schemas.microsoft.com/office/drawing/2014/main" id="{3797BC9D-D3CC-A06D-81FF-E7A0E2D0347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21" name="Rectangle 4909">
                    <a:extLst>
                      <a:ext uri="{FF2B5EF4-FFF2-40B4-BE49-F238E27FC236}">
                        <a16:creationId xmlns:a16="http://schemas.microsoft.com/office/drawing/2014/main" id="{85C48827-AB5C-1599-B6A3-C712E0BF90A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22" name="Rectangle 4910">
                    <a:extLst>
                      <a:ext uri="{FF2B5EF4-FFF2-40B4-BE49-F238E27FC236}">
                        <a16:creationId xmlns:a16="http://schemas.microsoft.com/office/drawing/2014/main" id="{D4DA12FB-ED3E-DDD9-52DE-AF8EAEF9BF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23" name="Group 4911">
                  <a:extLst>
                    <a:ext uri="{FF2B5EF4-FFF2-40B4-BE49-F238E27FC236}">
                      <a16:creationId xmlns:a16="http://schemas.microsoft.com/office/drawing/2014/main" id="{02E24E8E-DD13-D952-F91A-DE7F25638A04}"/>
                    </a:ext>
                  </a:extLst>
                </p:cNvPr>
                <p:cNvGrpSpPr>
                  <a:grpSpLocks/>
                </p:cNvGrpSpPr>
                <p:nvPr/>
              </p:nvGrpSpPr>
              <p:grpSpPr bwMode="auto">
                <a:xfrm>
                  <a:off x="898" y="1028"/>
                  <a:ext cx="435" cy="87"/>
                  <a:chOff x="1565" y="1434"/>
                  <a:chExt cx="3625" cy="725"/>
                </a:xfrm>
              </p:grpSpPr>
              <p:sp>
                <p:nvSpPr>
                  <p:cNvPr id="43824" name="Rectangle 4912">
                    <a:extLst>
                      <a:ext uri="{FF2B5EF4-FFF2-40B4-BE49-F238E27FC236}">
                        <a16:creationId xmlns:a16="http://schemas.microsoft.com/office/drawing/2014/main" id="{A9C230A7-627C-DD8F-B6D2-AFC841B3CA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25" name="Rectangle 4913">
                    <a:extLst>
                      <a:ext uri="{FF2B5EF4-FFF2-40B4-BE49-F238E27FC236}">
                        <a16:creationId xmlns:a16="http://schemas.microsoft.com/office/drawing/2014/main" id="{DC6EE3DE-14DB-431B-5439-C6AC660B4FC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26" name="Rectangle 4914">
                    <a:extLst>
                      <a:ext uri="{FF2B5EF4-FFF2-40B4-BE49-F238E27FC236}">
                        <a16:creationId xmlns:a16="http://schemas.microsoft.com/office/drawing/2014/main" id="{59FC1EA8-082B-9A2A-6DA7-67644577845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27" name="Rectangle 4915">
                    <a:extLst>
                      <a:ext uri="{FF2B5EF4-FFF2-40B4-BE49-F238E27FC236}">
                        <a16:creationId xmlns:a16="http://schemas.microsoft.com/office/drawing/2014/main" id="{A957A73B-8A1E-0712-36D1-1A84004D6F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28" name="Rectangle 4916">
                    <a:extLst>
                      <a:ext uri="{FF2B5EF4-FFF2-40B4-BE49-F238E27FC236}">
                        <a16:creationId xmlns:a16="http://schemas.microsoft.com/office/drawing/2014/main" id="{5008AB69-54BF-1E6F-894A-13B9BC337AD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29" name="Group 4917">
                  <a:extLst>
                    <a:ext uri="{FF2B5EF4-FFF2-40B4-BE49-F238E27FC236}">
                      <a16:creationId xmlns:a16="http://schemas.microsoft.com/office/drawing/2014/main" id="{CDF6D4FB-6E88-B830-BB3F-5055D5BC9721}"/>
                    </a:ext>
                  </a:extLst>
                </p:cNvPr>
                <p:cNvGrpSpPr>
                  <a:grpSpLocks/>
                </p:cNvGrpSpPr>
                <p:nvPr/>
              </p:nvGrpSpPr>
              <p:grpSpPr bwMode="auto">
                <a:xfrm>
                  <a:off x="1333" y="1028"/>
                  <a:ext cx="435" cy="87"/>
                  <a:chOff x="1565" y="1434"/>
                  <a:chExt cx="3625" cy="725"/>
                </a:xfrm>
              </p:grpSpPr>
              <p:sp>
                <p:nvSpPr>
                  <p:cNvPr id="43830" name="Rectangle 4918">
                    <a:extLst>
                      <a:ext uri="{FF2B5EF4-FFF2-40B4-BE49-F238E27FC236}">
                        <a16:creationId xmlns:a16="http://schemas.microsoft.com/office/drawing/2014/main" id="{1F20FCBB-DC59-CF80-8D79-AC1BB6A7D7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31" name="Rectangle 4919">
                    <a:extLst>
                      <a:ext uri="{FF2B5EF4-FFF2-40B4-BE49-F238E27FC236}">
                        <a16:creationId xmlns:a16="http://schemas.microsoft.com/office/drawing/2014/main" id="{CF406BFE-A629-65A3-1204-F2B97F04A5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32" name="Rectangle 4920">
                    <a:extLst>
                      <a:ext uri="{FF2B5EF4-FFF2-40B4-BE49-F238E27FC236}">
                        <a16:creationId xmlns:a16="http://schemas.microsoft.com/office/drawing/2014/main" id="{B6AACC71-5404-DAB3-3F27-67CAC43AA62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33" name="Rectangle 4921">
                    <a:extLst>
                      <a:ext uri="{FF2B5EF4-FFF2-40B4-BE49-F238E27FC236}">
                        <a16:creationId xmlns:a16="http://schemas.microsoft.com/office/drawing/2014/main" id="{05882341-1912-245F-D21B-AABB099DC9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34" name="Rectangle 4922">
                    <a:extLst>
                      <a:ext uri="{FF2B5EF4-FFF2-40B4-BE49-F238E27FC236}">
                        <a16:creationId xmlns:a16="http://schemas.microsoft.com/office/drawing/2014/main" id="{EC98528C-0F4D-D90E-B786-4DB5B66A57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35" name="Group 4923">
                  <a:extLst>
                    <a:ext uri="{FF2B5EF4-FFF2-40B4-BE49-F238E27FC236}">
                      <a16:creationId xmlns:a16="http://schemas.microsoft.com/office/drawing/2014/main" id="{3DA6365E-689E-CA59-EE4D-9F85EA10D389}"/>
                    </a:ext>
                  </a:extLst>
                </p:cNvPr>
                <p:cNvGrpSpPr>
                  <a:grpSpLocks/>
                </p:cNvGrpSpPr>
                <p:nvPr/>
              </p:nvGrpSpPr>
              <p:grpSpPr bwMode="auto">
                <a:xfrm>
                  <a:off x="898" y="1115"/>
                  <a:ext cx="435" cy="87"/>
                  <a:chOff x="1565" y="1434"/>
                  <a:chExt cx="3625" cy="725"/>
                </a:xfrm>
              </p:grpSpPr>
              <p:sp>
                <p:nvSpPr>
                  <p:cNvPr id="43836" name="Rectangle 4924">
                    <a:extLst>
                      <a:ext uri="{FF2B5EF4-FFF2-40B4-BE49-F238E27FC236}">
                        <a16:creationId xmlns:a16="http://schemas.microsoft.com/office/drawing/2014/main" id="{CCAD8C38-0B74-9E2D-EA95-9B56D7DCFE4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37" name="Rectangle 4925">
                    <a:extLst>
                      <a:ext uri="{FF2B5EF4-FFF2-40B4-BE49-F238E27FC236}">
                        <a16:creationId xmlns:a16="http://schemas.microsoft.com/office/drawing/2014/main" id="{AFCB0CC8-5368-27D6-5C55-CF1D34F2CB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38" name="Rectangle 4926">
                    <a:extLst>
                      <a:ext uri="{FF2B5EF4-FFF2-40B4-BE49-F238E27FC236}">
                        <a16:creationId xmlns:a16="http://schemas.microsoft.com/office/drawing/2014/main" id="{E2BF9B7B-FB5D-EEB5-A29F-2A292D4BDB8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39" name="Rectangle 4927">
                    <a:extLst>
                      <a:ext uri="{FF2B5EF4-FFF2-40B4-BE49-F238E27FC236}">
                        <a16:creationId xmlns:a16="http://schemas.microsoft.com/office/drawing/2014/main" id="{5B12ED83-D420-75CD-AAF5-3F38D3B49B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40" name="Rectangle 4928">
                    <a:extLst>
                      <a:ext uri="{FF2B5EF4-FFF2-40B4-BE49-F238E27FC236}">
                        <a16:creationId xmlns:a16="http://schemas.microsoft.com/office/drawing/2014/main" id="{ACD268AA-868D-CBB5-0B7D-0896015628C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41" name="Group 4929">
                  <a:extLst>
                    <a:ext uri="{FF2B5EF4-FFF2-40B4-BE49-F238E27FC236}">
                      <a16:creationId xmlns:a16="http://schemas.microsoft.com/office/drawing/2014/main" id="{15B2E444-63BC-B131-27C3-E6140F465108}"/>
                    </a:ext>
                  </a:extLst>
                </p:cNvPr>
                <p:cNvGrpSpPr>
                  <a:grpSpLocks/>
                </p:cNvGrpSpPr>
                <p:nvPr/>
              </p:nvGrpSpPr>
              <p:grpSpPr bwMode="auto">
                <a:xfrm>
                  <a:off x="1333" y="1115"/>
                  <a:ext cx="435" cy="87"/>
                  <a:chOff x="1565" y="1434"/>
                  <a:chExt cx="3625" cy="725"/>
                </a:xfrm>
              </p:grpSpPr>
              <p:sp>
                <p:nvSpPr>
                  <p:cNvPr id="43842" name="Rectangle 4930">
                    <a:extLst>
                      <a:ext uri="{FF2B5EF4-FFF2-40B4-BE49-F238E27FC236}">
                        <a16:creationId xmlns:a16="http://schemas.microsoft.com/office/drawing/2014/main" id="{5862C300-DF81-C8CD-331B-08F77651C6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43" name="Rectangle 4931">
                    <a:extLst>
                      <a:ext uri="{FF2B5EF4-FFF2-40B4-BE49-F238E27FC236}">
                        <a16:creationId xmlns:a16="http://schemas.microsoft.com/office/drawing/2014/main" id="{58538BC0-F31C-B20C-F733-512715E709F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44" name="Rectangle 4932">
                    <a:extLst>
                      <a:ext uri="{FF2B5EF4-FFF2-40B4-BE49-F238E27FC236}">
                        <a16:creationId xmlns:a16="http://schemas.microsoft.com/office/drawing/2014/main" id="{27FF3B15-B2E7-D06C-6BE8-3AD55240D5A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45" name="Rectangle 4933">
                    <a:extLst>
                      <a:ext uri="{FF2B5EF4-FFF2-40B4-BE49-F238E27FC236}">
                        <a16:creationId xmlns:a16="http://schemas.microsoft.com/office/drawing/2014/main" id="{AFBA787A-A80A-D722-2DF6-537678B8D0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46" name="Rectangle 4934">
                    <a:extLst>
                      <a:ext uri="{FF2B5EF4-FFF2-40B4-BE49-F238E27FC236}">
                        <a16:creationId xmlns:a16="http://schemas.microsoft.com/office/drawing/2014/main" id="{E991D5EA-4545-EDAB-50D5-C3460D989E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47" name="Group 4935">
                  <a:extLst>
                    <a:ext uri="{FF2B5EF4-FFF2-40B4-BE49-F238E27FC236}">
                      <a16:creationId xmlns:a16="http://schemas.microsoft.com/office/drawing/2014/main" id="{01E2C73A-C8D0-9892-836D-1AB7811A8395}"/>
                    </a:ext>
                  </a:extLst>
                </p:cNvPr>
                <p:cNvGrpSpPr>
                  <a:grpSpLocks/>
                </p:cNvGrpSpPr>
                <p:nvPr/>
              </p:nvGrpSpPr>
              <p:grpSpPr bwMode="auto">
                <a:xfrm>
                  <a:off x="898" y="1202"/>
                  <a:ext cx="435" cy="87"/>
                  <a:chOff x="1565" y="1434"/>
                  <a:chExt cx="3625" cy="725"/>
                </a:xfrm>
              </p:grpSpPr>
              <p:sp>
                <p:nvSpPr>
                  <p:cNvPr id="43848" name="Rectangle 4936">
                    <a:extLst>
                      <a:ext uri="{FF2B5EF4-FFF2-40B4-BE49-F238E27FC236}">
                        <a16:creationId xmlns:a16="http://schemas.microsoft.com/office/drawing/2014/main" id="{0C94EFED-5966-ABE5-F85A-6C0EC7A3BF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49" name="Rectangle 4937">
                    <a:extLst>
                      <a:ext uri="{FF2B5EF4-FFF2-40B4-BE49-F238E27FC236}">
                        <a16:creationId xmlns:a16="http://schemas.microsoft.com/office/drawing/2014/main" id="{9FC32B02-0372-8D74-9BC8-FDB1DC9F14B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50" name="Rectangle 4938">
                    <a:extLst>
                      <a:ext uri="{FF2B5EF4-FFF2-40B4-BE49-F238E27FC236}">
                        <a16:creationId xmlns:a16="http://schemas.microsoft.com/office/drawing/2014/main" id="{592D38A6-108B-DD9A-4E73-56FB1CE353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51" name="Rectangle 4939">
                    <a:extLst>
                      <a:ext uri="{FF2B5EF4-FFF2-40B4-BE49-F238E27FC236}">
                        <a16:creationId xmlns:a16="http://schemas.microsoft.com/office/drawing/2014/main" id="{B09DCAC5-8EDD-6010-388C-C4C6EF25AFF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52" name="Rectangle 4940">
                    <a:extLst>
                      <a:ext uri="{FF2B5EF4-FFF2-40B4-BE49-F238E27FC236}">
                        <a16:creationId xmlns:a16="http://schemas.microsoft.com/office/drawing/2014/main" id="{397CB088-E304-EBB3-53F3-991FB811520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53" name="Group 4941">
                  <a:extLst>
                    <a:ext uri="{FF2B5EF4-FFF2-40B4-BE49-F238E27FC236}">
                      <a16:creationId xmlns:a16="http://schemas.microsoft.com/office/drawing/2014/main" id="{4B95BE47-ABC5-14C8-E4ED-B4C25C9B89B0}"/>
                    </a:ext>
                  </a:extLst>
                </p:cNvPr>
                <p:cNvGrpSpPr>
                  <a:grpSpLocks/>
                </p:cNvGrpSpPr>
                <p:nvPr/>
              </p:nvGrpSpPr>
              <p:grpSpPr bwMode="auto">
                <a:xfrm>
                  <a:off x="1333" y="1202"/>
                  <a:ext cx="435" cy="87"/>
                  <a:chOff x="1565" y="1434"/>
                  <a:chExt cx="3625" cy="725"/>
                </a:xfrm>
              </p:grpSpPr>
              <p:sp>
                <p:nvSpPr>
                  <p:cNvPr id="43854" name="Rectangle 4942">
                    <a:extLst>
                      <a:ext uri="{FF2B5EF4-FFF2-40B4-BE49-F238E27FC236}">
                        <a16:creationId xmlns:a16="http://schemas.microsoft.com/office/drawing/2014/main" id="{5174B62B-7867-68ED-ED2D-8A5B4D9A205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55" name="Rectangle 4943">
                    <a:extLst>
                      <a:ext uri="{FF2B5EF4-FFF2-40B4-BE49-F238E27FC236}">
                        <a16:creationId xmlns:a16="http://schemas.microsoft.com/office/drawing/2014/main" id="{34CA1225-AECB-E0F2-1228-DF1315A4CA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56" name="Rectangle 4944">
                    <a:extLst>
                      <a:ext uri="{FF2B5EF4-FFF2-40B4-BE49-F238E27FC236}">
                        <a16:creationId xmlns:a16="http://schemas.microsoft.com/office/drawing/2014/main" id="{E4AD5BBF-5F53-AA5E-9BE6-C9731B53D56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57" name="Rectangle 4945">
                    <a:extLst>
                      <a:ext uri="{FF2B5EF4-FFF2-40B4-BE49-F238E27FC236}">
                        <a16:creationId xmlns:a16="http://schemas.microsoft.com/office/drawing/2014/main" id="{183A5387-2992-8B46-D43F-2D904AE3DC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58" name="Rectangle 4946">
                    <a:extLst>
                      <a:ext uri="{FF2B5EF4-FFF2-40B4-BE49-F238E27FC236}">
                        <a16:creationId xmlns:a16="http://schemas.microsoft.com/office/drawing/2014/main" id="{413D0E0A-3D38-973F-B646-C164B89E81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59" name="Group 4947">
                  <a:extLst>
                    <a:ext uri="{FF2B5EF4-FFF2-40B4-BE49-F238E27FC236}">
                      <a16:creationId xmlns:a16="http://schemas.microsoft.com/office/drawing/2014/main" id="{6356C8D2-20AD-9F6B-3812-FDE9EFFBB81B}"/>
                    </a:ext>
                  </a:extLst>
                </p:cNvPr>
                <p:cNvGrpSpPr>
                  <a:grpSpLocks/>
                </p:cNvGrpSpPr>
                <p:nvPr/>
              </p:nvGrpSpPr>
              <p:grpSpPr bwMode="auto">
                <a:xfrm>
                  <a:off x="898" y="1289"/>
                  <a:ext cx="435" cy="87"/>
                  <a:chOff x="1565" y="1434"/>
                  <a:chExt cx="3625" cy="725"/>
                </a:xfrm>
              </p:grpSpPr>
              <p:sp>
                <p:nvSpPr>
                  <p:cNvPr id="43860" name="Rectangle 4948">
                    <a:extLst>
                      <a:ext uri="{FF2B5EF4-FFF2-40B4-BE49-F238E27FC236}">
                        <a16:creationId xmlns:a16="http://schemas.microsoft.com/office/drawing/2014/main" id="{390F4E1D-5A01-CB71-DF89-52EECB6A8B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61" name="Rectangle 4949">
                    <a:extLst>
                      <a:ext uri="{FF2B5EF4-FFF2-40B4-BE49-F238E27FC236}">
                        <a16:creationId xmlns:a16="http://schemas.microsoft.com/office/drawing/2014/main" id="{88571728-584B-F875-FCA6-54ECB53EA6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62" name="Rectangle 4950">
                    <a:extLst>
                      <a:ext uri="{FF2B5EF4-FFF2-40B4-BE49-F238E27FC236}">
                        <a16:creationId xmlns:a16="http://schemas.microsoft.com/office/drawing/2014/main" id="{B59C6699-0425-8E54-1330-CC36A406A41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63" name="Rectangle 4951">
                    <a:extLst>
                      <a:ext uri="{FF2B5EF4-FFF2-40B4-BE49-F238E27FC236}">
                        <a16:creationId xmlns:a16="http://schemas.microsoft.com/office/drawing/2014/main" id="{9B011FCB-8C02-1C58-C38D-0FF4A48E6C4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64" name="Rectangle 4952">
                    <a:extLst>
                      <a:ext uri="{FF2B5EF4-FFF2-40B4-BE49-F238E27FC236}">
                        <a16:creationId xmlns:a16="http://schemas.microsoft.com/office/drawing/2014/main" id="{EEAA6A1E-0A6F-BBA9-F23B-DCF82294A0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65" name="Group 4953">
                  <a:extLst>
                    <a:ext uri="{FF2B5EF4-FFF2-40B4-BE49-F238E27FC236}">
                      <a16:creationId xmlns:a16="http://schemas.microsoft.com/office/drawing/2014/main" id="{503EB977-D74B-6697-67F6-1277E9F6C8F9}"/>
                    </a:ext>
                  </a:extLst>
                </p:cNvPr>
                <p:cNvGrpSpPr>
                  <a:grpSpLocks/>
                </p:cNvGrpSpPr>
                <p:nvPr/>
              </p:nvGrpSpPr>
              <p:grpSpPr bwMode="auto">
                <a:xfrm>
                  <a:off x="1333" y="1289"/>
                  <a:ext cx="435" cy="87"/>
                  <a:chOff x="1565" y="1434"/>
                  <a:chExt cx="3625" cy="725"/>
                </a:xfrm>
              </p:grpSpPr>
              <p:sp>
                <p:nvSpPr>
                  <p:cNvPr id="43866" name="Rectangle 4954">
                    <a:extLst>
                      <a:ext uri="{FF2B5EF4-FFF2-40B4-BE49-F238E27FC236}">
                        <a16:creationId xmlns:a16="http://schemas.microsoft.com/office/drawing/2014/main" id="{2A385BBD-7DD3-77F3-289A-03481366CC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67" name="Rectangle 4955">
                    <a:extLst>
                      <a:ext uri="{FF2B5EF4-FFF2-40B4-BE49-F238E27FC236}">
                        <a16:creationId xmlns:a16="http://schemas.microsoft.com/office/drawing/2014/main" id="{0B601C7E-7924-C48C-AD4D-B977A36DC3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68" name="Rectangle 4956">
                    <a:extLst>
                      <a:ext uri="{FF2B5EF4-FFF2-40B4-BE49-F238E27FC236}">
                        <a16:creationId xmlns:a16="http://schemas.microsoft.com/office/drawing/2014/main" id="{D704EA79-3F4A-34E1-122A-28E690FC27B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69" name="Rectangle 4957">
                    <a:extLst>
                      <a:ext uri="{FF2B5EF4-FFF2-40B4-BE49-F238E27FC236}">
                        <a16:creationId xmlns:a16="http://schemas.microsoft.com/office/drawing/2014/main" id="{E95B6200-71EB-5DFF-DD93-EC82150CA8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70" name="Rectangle 4958">
                    <a:extLst>
                      <a:ext uri="{FF2B5EF4-FFF2-40B4-BE49-F238E27FC236}">
                        <a16:creationId xmlns:a16="http://schemas.microsoft.com/office/drawing/2014/main" id="{FD093E49-7ADC-F46C-9A20-91005D6F1D1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71" name="Group 4959">
                  <a:extLst>
                    <a:ext uri="{FF2B5EF4-FFF2-40B4-BE49-F238E27FC236}">
                      <a16:creationId xmlns:a16="http://schemas.microsoft.com/office/drawing/2014/main" id="{9A980AAC-E374-B316-1592-E25B0EFF3B46}"/>
                    </a:ext>
                  </a:extLst>
                </p:cNvPr>
                <p:cNvGrpSpPr>
                  <a:grpSpLocks/>
                </p:cNvGrpSpPr>
                <p:nvPr/>
              </p:nvGrpSpPr>
              <p:grpSpPr bwMode="auto">
                <a:xfrm>
                  <a:off x="898" y="1376"/>
                  <a:ext cx="435" cy="87"/>
                  <a:chOff x="1565" y="1434"/>
                  <a:chExt cx="3625" cy="725"/>
                </a:xfrm>
              </p:grpSpPr>
              <p:sp>
                <p:nvSpPr>
                  <p:cNvPr id="43872" name="Rectangle 4960">
                    <a:extLst>
                      <a:ext uri="{FF2B5EF4-FFF2-40B4-BE49-F238E27FC236}">
                        <a16:creationId xmlns:a16="http://schemas.microsoft.com/office/drawing/2014/main" id="{A07744A9-EEA2-3FD4-B7EF-74A141FCFD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73" name="Rectangle 4961">
                    <a:extLst>
                      <a:ext uri="{FF2B5EF4-FFF2-40B4-BE49-F238E27FC236}">
                        <a16:creationId xmlns:a16="http://schemas.microsoft.com/office/drawing/2014/main" id="{4A59CF71-8522-86FC-4430-5FE6834E67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74" name="Rectangle 4962">
                    <a:extLst>
                      <a:ext uri="{FF2B5EF4-FFF2-40B4-BE49-F238E27FC236}">
                        <a16:creationId xmlns:a16="http://schemas.microsoft.com/office/drawing/2014/main" id="{4EE2BF2C-E10A-58D5-6186-E6232DD0F1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75" name="Rectangle 4963">
                    <a:extLst>
                      <a:ext uri="{FF2B5EF4-FFF2-40B4-BE49-F238E27FC236}">
                        <a16:creationId xmlns:a16="http://schemas.microsoft.com/office/drawing/2014/main" id="{32A0BAE9-A282-343A-F117-4F6E3FB71F0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76" name="Rectangle 4964">
                    <a:extLst>
                      <a:ext uri="{FF2B5EF4-FFF2-40B4-BE49-F238E27FC236}">
                        <a16:creationId xmlns:a16="http://schemas.microsoft.com/office/drawing/2014/main" id="{A33E62C6-4C9A-CFBF-F7E3-9D3A53F65B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77" name="Group 4965">
                  <a:extLst>
                    <a:ext uri="{FF2B5EF4-FFF2-40B4-BE49-F238E27FC236}">
                      <a16:creationId xmlns:a16="http://schemas.microsoft.com/office/drawing/2014/main" id="{426C2A0A-5E23-CB50-92E4-2F986B28A1DB}"/>
                    </a:ext>
                  </a:extLst>
                </p:cNvPr>
                <p:cNvGrpSpPr>
                  <a:grpSpLocks/>
                </p:cNvGrpSpPr>
                <p:nvPr/>
              </p:nvGrpSpPr>
              <p:grpSpPr bwMode="auto">
                <a:xfrm>
                  <a:off x="1333" y="1376"/>
                  <a:ext cx="435" cy="87"/>
                  <a:chOff x="1565" y="1434"/>
                  <a:chExt cx="3625" cy="725"/>
                </a:xfrm>
              </p:grpSpPr>
              <p:sp>
                <p:nvSpPr>
                  <p:cNvPr id="43878" name="Rectangle 4966">
                    <a:extLst>
                      <a:ext uri="{FF2B5EF4-FFF2-40B4-BE49-F238E27FC236}">
                        <a16:creationId xmlns:a16="http://schemas.microsoft.com/office/drawing/2014/main" id="{72EDE9A6-6C23-3919-D50B-1C3234F7FC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79" name="Rectangle 4967">
                    <a:extLst>
                      <a:ext uri="{FF2B5EF4-FFF2-40B4-BE49-F238E27FC236}">
                        <a16:creationId xmlns:a16="http://schemas.microsoft.com/office/drawing/2014/main" id="{213B9522-9049-C538-1366-0C4EB02DEB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80" name="Rectangle 4968">
                    <a:extLst>
                      <a:ext uri="{FF2B5EF4-FFF2-40B4-BE49-F238E27FC236}">
                        <a16:creationId xmlns:a16="http://schemas.microsoft.com/office/drawing/2014/main" id="{2C4ABE19-76DC-803F-34C5-72FDFA3FF4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81" name="Rectangle 4969">
                    <a:extLst>
                      <a:ext uri="{FF2B5EF4-FFF2-40B4-BE49-F238E27FC236}">
                        <a16:creationId xmlns:a16="http://schemas.microsoft.com/office/drawing/2014/main" id="{F6ADB436-227A-05FE-05A8-493C7FC80F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82" name="Rectangle 4970">
                    <a:extLst>
                      <a:ext uri="{FF2B5EF4-FFF2-40B4-BE49-F238E27FC236}">
                        <a16:creationId xmlns:a16="http://schemas.microsoft.com/office/drawing/2014/main" id="{E62A4DEA-EE29-FC18-46B4-E1613CF541D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3883" name="Rectangle 4971">
                <a:extLst>
                  <a:ext uri="{FF2B5EF4-FFF2-40B4-BE49-F238E27FC236}">
                    <a16:creationId xmlns:a16="http://schemas.microsoft.com/office/drawing/2014/main" id="{70DA3062-6B8E-3F2D-E7FA-65685C99981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84" name="Group 4972">
              <a:extLst>
                <a:ext uri="{FF2B5EF4-FFF2-40B4-BE49-F238E27FC236}">
                  <a16:creationId xmlns:a16="http://schemas.microsoft.com/office/drawing/2014/main" id="{AA2F64B9-7F86-9215-54F4-F691F8E5A620}"/>
                </a:ext>
              </a:extLst>
            </p:cNvPr>
            <p:cNvGrpSpPr>
              <a:grpSpLocks/>
            </p:cNvGrpSpPr>
            <p:nvPr/>
          </p:nvGrpSpPr>
          <p:grpSpPr bwMode="auto">
            <a:xfrm>
              <a:off x="865" y="2521"/>
              <a:ext cx="682" cy="682"/>
              <a:chOff x="898" y="593"/>
              <a:chExt cx="870" cy="870"/>
            </a:xfrm>
          </p:grpSpPr>
          <p:grpSp>
            <p:nvGrpSpPr>
              <p:cNvPr id="43885" name="Group 4973">
                <a:extLst>
                  <a:ext uri="{FF2B5EF4-FFF2-40B4-BE49-F238E27FC236}">
                    <a16:creationId xmlns:a16="http://schemas.microsoft.com/office/drawing/2014/main" id="{530BA301-59ED-8288-77E4-589C3575C654}"/>
                  </a:ext>
                </a:extLst>
              </p:cNvPr>
              <p:cNvGrpSpPr>
                <a:grpSpLocks/>
              </p:cNvGrpSpPr>
              <p:nvPr/>
            </p:nvGrpSpPr>
            <p:grpSpPr bwMode="auto">
              <a:xfrm>
                <a:off x="898" y="593"/>
                <a:ext cx="870" cy="870"/>
                <a:chOff x="898" y="593"/>
                <a:chExt cx="870" cy="870"/>
              </a:xfrm>
            </p:grpSpPr>
            <p:grpSp>
              <p:nvGrpSpPr>
                <p:cNvPr id="43886" name="Group 4974">
                  <a:extLst>
                    <a:ext uri="{FF2B5EF4-FFF2-40B4-BE49-F238E27FC236}">
                      <a16:creationId xmlns:a16="http://schemas.microsoft.com/office/drawing/2014/main" id="{7094B166-B314-0313-0082-882399B3E785}"/>
                    </a:ext>
                  </a:extLst>
                </p:cNvPr>
                <p:cNvGrpSpPr>
                  <a:grpSpLocks/>
                </p:cNvGrpSpPr>
                <p:nvPr/>
              </p:nvGrpSpPr>
              <p:grpSpPr bwMode="auto">
                <a:xfrm>
                  <a:off x="898" y="593"/>
                  <a:ext cx="435" cy="87"/>
                  <a:chOff x="1565" y="1434"/>
                  <a:chExt cx="3625" cy="725"/>
                </a:xfrm>
              </p:grpSpPr>
              <p:sp>
                <p:nvSpPr>
                  <p:cNvPr id="43887" name="Rectangle 4975">
                    <a:extLst>
                      <a:ext uri="{FF2B5EF4-FFF2-40B4-BE49-F238E27FC236}">
                        <a16:creationId xmlns:a16="http://schemas.microsoft.com/office/drawing/2014/main" id="{608CE641-E9D2-9049-6051-70A6E38C60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88" name="Rectangle 4976">
                    <a:extLst>
                      <a:ext uri="{FF2B5EF4-FFF2-40B4-BE49-F238E27FC236}">
                        <a16:creationId xmlns:a16="http://schemas.microsoft.com/office/drawing/2014/main" id="{11A79B75-965F-AC07-B614-87E93F7AF3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89" name="Rectangle 4977">
                    <a:extLst>
                      <a:ext uri="{FF2B5EF4-FFF2-40B4-BE49-F238E27FC236}">
                        <a16:creationId xmlns:a16="http://schemas.microsoft.com/office/drawing/2014/main" id="{4D452A2F-994D-CBE1-2EB0-BA77BEEA2F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90" name="Rectangle 4978">
                    <a:extLst>
                      <a:ext uri="{FF2B5EF4-FFF2-40B4-BE49-F238E27FC236}">
                        <a16:creationId xmlns:a16="http://schemas.microsoft.com/office/drawing/2014/main" id="{CF4BA313-925A-B962-278A-A1B573C48B3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91" name="Rectangle 4979">
                    <a:extLst>
                      <a:ext uri="{FF2B5EF4-FFF2-40B4-BE49-F238E27FC236}">
                        <a16:creationId xmlns:a16="http://schemas.microsoft.com/office/drawing/2014/main" id="{C1E91DDE-FC5C-BD02-E7FC-EF5C1F4ED4E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92" name="Group 4980">
                  <a:extLst>
                    <a:ext uri="{FF2B5EF4-FFF2-40B4-BE49-F238E27FC236}">
                      <a16:creationId xmlns:a16="http://schemas.microsoft.com/office/drawing/2014/main" id="{9F0FD269-C4EB-21C7-47F0-4990CED049D2}"/>
                    </a:ext>
                  </a:extLst>
                </p:cNvPr>
                <p:cNvGrpSpPr>
                  <a:grpSpLocks/>
                </p:cNvGrpSpPr>
                <p:nvPr/>
              </p:nvGrpSpPr>
              <p:grpSpPr bwMode="auto">
                <a:xfrm>
                  <a:off x="1333" y="593"/>
                  <a:ext cx="435" cy="87"/>
                  <a:chOff x="1565" y="1434"/>
                  <a:chExt cx="3625" cy="725"/>
                </a:xfrm>
              </p:grpSpPr>
              <p:sp>
                <p:nvSpPr>
                  <p:cNvPr id="43893" name="Rectangle 4981">
                    <a:extLst>
                      <a:ext uri="{FF2B5EF4-FFF2-40B4-BE49-F238E27FC236}">
                        <a16:creationId xmlns:a16="http://schemas.microsoft.com/office/drawing/2014/main" id="{DA1528EB-8B7E-0FA5-2441-B0E6655D9BC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94" name="Rectangle 4982">
                    <a:extLst>
                      <a:ext uri="{FF2B5EF4-FFF2-40B4-BE49-F238E27FC236}">
                        <a16:creationId xmlns:a16="http://schemas.microsoft.com/office/drawing/2014/main" id="{4A5ECE4D-CCAA-501E-0F15-6553E3FD055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95" name="Rectangle 4983">
                    <a:extLst>
                      <a:ext uri="{FF2B5EF4-FFF2-40B4-BE49-F238E27FC236}">
                        <a16:creationId xmlns:a16="http://schemas.microsoft.com/office/drawing/2014/main" id="{2072568E-D6CC-B13E-AF7A-A19316FA22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96" name="Rectangle 4984">
                    <a:extLst>
                      <a:ext uri="{FF2B5EF4-FFF2-40B4-BE49-F238E27FC236}">
                        <a16:creationId xmlns:a16="http://schemas.microsoft.com/office/drawing/2014/main" id="{269C94CE-EF26-22C7-0ABE-33AE2AC924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897" name="Rectangle 4985">
                    <a:extLst>
                      <a:ext uri="{FF2B5EF4-FFF2-40B4-BE49-F238E27FC236}">
                        <a16:creationId xmlns:a16="http://schemas.microsoft.com/office/drawing/2014/main" id="{D8BDF92F-2299-2C8B-1445-371A93488F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898" name="Group 4986">
                  <a:extLst>
                    <a:ext uri="{FF2B5EF4-FFF2-40B4-BE49-F238E27FC236}">
                      <a16:creationId xmlns:a16="http://schemas.microsoft.com/office/drawing/2014/main" id="{135E7814-A013-A91B-8BCB-C7E402AA5CB4}"/>
                    </a:ext>
                  </a:extLst>
                </p:cNvPr>
                <p:cNvGrpSpPr>
                  <a:grpSpLocks/>
                </p:cNvGrpSpPr>
                <p:nvPr/>
              </p:nvGrpSpPr>
              <p:grpSpPr bwMode="auto">
                <a:xfrm>
                  <a:off x="898" y="680"/>
                  <a:ext cx="435" cy="87"/>
                  <a:chOff x="1565" y="1434"/>
                  <a:chExt cx="3625" cy="725"/>
                </a:xfrm>
              </p:grpSpPr>
              <p:sp>
                <p:nvSpPr>
                  <p:cNvPr id="43899" name="Rectangle 4987">
                    <a:extLst>
                      <a:ext uri="{FF2B5EF4-FFF2-40B4-BE49-F238E27FC236}">
                        <a16:creationId xmlns:a16="http://schemas.microsoft.com/office/drawing/2014/main" id="{25CF66FF-E7CF-4D89-1AAE-B39F9BEF2B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0" name="Rectangle 4988">
                    <a:extLst>
                      <a:ext uri="{FF2B5EF4-FFF2-40B4-BE49-F238E27FC236}">
                        <a16:creationId xmlns:a16="http://schemas.microsoft.com/office/drawing/2014/main" id="{DA0BC004-DDF3-8801-579E-BE2525F272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1" name="Rectangle 4989">
                    <a:extLst>
                      <a:ext uri="{FF2B5EF4-FFF2-40B4-BE49-F238E27FC236}">
                        <a16:creationId xmlns:a16="http://schemas.microsoft.com/office/drawing/2014/main" id="{1BB2F2A1-6E5A-DE74-7B0A-2208C4B3DD7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2" name="Rectangle 4990">
                    <a:extLst>
                      <a:ext uri="{FF2B5EF4-FFF2-40B4-BE49-F238E27FC236}">
                        <a16:creationId xmlns:a16="http://schemas.microsoft.com/office/drawing/2014/main" id="{CD01E5B1-E371-81D6-3B2D-CD3C4051D1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3" name="Rectangle 4991">
                    <a:extLst>
                      <a:ext uri="{FF2B5EF4-FFF2-40B4-BE49-F238E27FC236}">
                        <a16:creationId xmlns:a16="http://schemas.microsoft.com/office/drawing/2014/main" id="{DFD34963-DAA1-5983-A4E7-0A5DFC497A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04" name="Group 4992">
                  <a:extLst>
                    <a:ext uri="{FF2B5EF4-FFF2-40B4-BE49-F238E27FC236}">
                      <a16:creationId xmlns:a16="http://schemas.microsoft.com/office/drawing/2014/main" id="{E8922876-8686-4427-3EBB-5AA1A18B4EEF}"/>
                    </a:ext>
                  </a:extLst>
                </p:cNvPr>
                <p:cNvGrpSpPr>
                  <a:grpSpLocks/>
                </p:cNvGrpSpPr>
                <p:nvPr/>
              </p:nvGrpSpPr>
              <p:grpSpPr bwMode="auto">
                <a:xfrm>
                  <a:off x="1333" y="680"/>
                  <a:ext cx="435" cy="87"/>
                  <a:chOff x="1565" y="1434"/>
                  <a:chExt cx="3625" cy="725"/>
                </a:xfrm>
              </p:grpSpPr>
              <p:sp>
                <p:nvSpPr>
                  <p:cNvPr id="43905" name="Rectangle 4993">
                    <a:extLst>
                      <a:ext uri="{FF2B5EF4-FFF2-40B4-BE49-F238E27FC236}">
                        <a16:creationId xmlns:a16="http://schemas.microsoft.com/office/drawing/2014/main" id="{C4ABA324-A6A8-45C7-DD48-8DE32E2949E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6" name="Rectangle 4994">
                    <a:extLst>
                      <a:ext uri="{FF2B5EF4-FFF2-40B4-BE49-F238E27FC236}">
                        <a16:creationId xmlns:a16="http://schemas.microsoft.com/office/drawing/2014/main" id="{A7894E39-71BB-589C-4B5A-C8D41D359A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7" name="Rectangle 4995">
                    <a:extLst>
                      <a:ext uri="{FF2B5EF4-FFF2-40B4-BE49-F238E27FC236}">
                        <a16:creationId xmlns:a16="http://schemas.microsoft.com/office/drawing/2014/main" id="{EDEC1203-7192-3FB6-01C9-830F482EE3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8" name="Rectangle 4996">
                    <a:extLst>
                      <a:ext uri="{FF2B5EF4-FFF2-40B4-BE49-F238E27FC236}">
                        <a16:creationId xmlns:a16="http://schemas.microsoft.com/office/drawing/2014/main" id="{24380FFB-EDE6-A72A-EDB8-93E08F587B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09" name="Rectangle 4997">
                    <a:extLst>
                      <a:ext uri="{FF2B5EF4-FFF2-40B4-BE49-F238E27FC236}">
                        <a16:creationId xmlns:a16="http://schemas.microsoft.com/office/drawing/2014/main" id="{8A8FF1C2-66D9-6D6A-6D80-90B731EFEB6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10" name="Group 4998">
                  <a:extLst>
                    <a:ext uri="{FF2B5EF4-FFF2-40B4-BE49-F238E27FC236}">
                      <a16:creationId xmlns:a16="http://schemas.microsoft.com/office/drawing/2014/main" id="{1F9FC7EE-9495-6844-6616-844AF9CBE8A7}"/>
                    </a:ext>
                  </a:extLst>
                </p:cNvPr>
                <p:cNvGrpSpPr>
                  <a:grpSpLocks/>
                </p:cNvGrpSpPr>
                <p:nvPr/>
              </p:nvGrpSpPr>
              <p:grpSpPr bwMode="auto">
                <a:xfrm>
                  <a:off x="898" y="767"/>
                  <a:ext cx="435" cy="87"/>
                  <a:chOff x="1565" y="1434"/>
                  <a:chExt cx="3625" cy="725"/>
                </a:xfrm>
              </p:grpSpPr>
              <p:sp>
                <p:nvSpPr>
                  <p:cNvPr id="43911" name="Rectangle 4999">
                    <a:extLst>
                      <a:ext uri="{FF2B5EF4-FFF2-40B4-BE49-F238E27FC236}">
                        <a16:creationId xmlns:a16="http://schemas.microsoft.com/office/drawing/2014/main" id="{14BF6A4E-0F79-6BE5-3E03-2407EE87AC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12" name="Rectangle 5000">
                    <a:extLst>
                      <a:ext uri="{FF2B5EF4-FFF2-40B4-BE49-F238E27FC236}">
                        <a16:creationId xmlns:a16="http://schemas.microsoft.com/office/drawing/2014/main" id="{14F9201C-1A0A-BBF1-A58D-8EA91CF2D9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13" name="Rectangle 5001">
                    <a:extLst>
                      <a:ext uri="{FF2B5EF4-FFF2-40B4-BE49-F238E27FC236}">
                        <a16:creationId xmlns:a16="http://schemas.microsoft.com/office/drawing/2014/main" id="{874F47A4-5F02-6A5E-591A-945EE3147F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14" name="Rectangle 5002">
                    <a:extLst>
                      <a:ext uri="{FF2B5EF4-FFF2-40B4-BE49-F238E27FC236}">
                        <a16:creationId xmlns:a16="http://schemas.microsoft.com/office/drawing/2014/main" id="{E32AF9CA-0036-BE51-F1BC-108B894B5E3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15" name="Rectangle 5003">
                    <a:extLst>
                      <a:ext uri="{FF2B5EF4-FFF2-40B4-BE49-F238E27FC236}">
                        <a16:creationId xmlns:a16="http://schemas.microsoft.com/office/drawing/2014/main" id="{DF0C480C-AC2A-1093-66F2-E7FF655D30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16" name="Group 5004">
                  <a:extLst>
                    <a:ext uri="{FF2B5EF4-FFF2-40B4-BE49-F238E27FC236}">
                      <a16:creationId xmlns:a16="http://schemas.microsoft.com/office/drawing/2014/main" id="{FFEFF033-A0AF-A8BD-7411-7AAD87190B28}"/>
                    </a:ext>
                  </a:extLst>
                </p:cNvPr>
                <p:cNvGrpSpPr>
                  <a:grpSpLocks/>
                </p:cNvGrpSpPr>
                <p:nvPr/>
              </p:nvGrpSpPr>
              <p:grpSpPr bwMode="auto">
                <a:xfrm>
                  <a:off x="1333" y="767"/>
                  <a:ext cx="435" cy="87"/>
                  <a:chOff x="1565" y="1434"/>
                  <a:chExt cx="3625" cy="725"/>
                </a:xfrm>
              </p:grpSpPr>
              <p:sp>
                <p:nvSpPr>
                  <p:cNvPr id="43917" name="Rectangle 5005">
                    <a:extLst>
                      <a:ext uri="{FF2B5EF4-FFF2-40B4-BE49-F238E27FC236}">
                        <a16:creationId xmlns:a16="http://schemas.microsoft.com/office/drawing/2014/main" id="{54020145-55AB-174A-EA5C-327A3001B15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18" name="Rectangle 5006">
                    <a:extLst>
                      <a:ext uri="{FF2B5EF4-FFF2-40B4-BE49-F238E27FC236}">
                        <a16:creationId xmlns:a16="http://schemas.microsoft.com/office/drawing/2014/main" id="{5AFAF108-BA75-C95F-C451-1FADAFC418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19" name="Rectangle 5007">
                    <a:extLst>
                      <a:ext uri="{FF2B5EF4-FFF2-40B4-BE49-F238E27FC236}">
                        <a16:creationId xmlns:a16="http://schemas.microsoft.com/office/drawing/2014/main" id="{78D1F487-4820-A115-FAAB-1BA6C38AD0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20" name="Rectangle 5008">
                    <a:extLst>
                      <a:ext uri="{FF2B5EF4-FFF2-40B4-BE49-F238E27FC236}">
                        <a16:creationId xmlns:a16="http://schemas.microsoft.com/office/drawing/2014/main" id="{44449F16-6324-65EE-F3DB-FE97A5149F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21" name="Rectangle 5009">
                    <a:extLst>
                      <a:ext uri="{FF2B5EF4-FFF2-40B4-BE49-F238E27FC236}">
                        <a16:creationId xmlns:a16="http://schemas.microsoft.com/office/drawing/2014/main" id="{E4F6EC98-FAEB-581F-3BC3-EFAAE9E23E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22" name="Group 5010">
                  <a:extLst>
                    <a:ext uri="{FF2B5EF4-FFF2-40B4-BE49-F238E27FC236}">
                      <a16:creationId xmlns:a16="http://schemas.microsoft.com/office/drawing/2014/main" id="{A26C1002-5182-D761-7449-C3781A103AEA}"/>
                    </a:ext>
                  </a:extLst>
                </p:cNvPr>
                <p:cNvGrpSpPr>
                  <a:grpSpLocks/>
                </p:cNvGrpSpPr>
                <p:nvPr/>
              </p:nvGrpSpPr>
              <p:grpSpPr bwMode="auto">
                <a:xfrm>
                  <a:off x="898" y="854"/>
                  <a:ext cx="435" cy="87"/>
                  <a:chOff x="1565" y="1434"/>
                  <a:chExt cx="3625" cy="725"/>
                </a:xfrm>
              </p:grpSpPr>
              <p:sp>
                <p:nvSpPr>
                  <p:cNvPr id="43923" name="Rectangle 5011">
                    <a:extLst>
                      <a:ext uri="{FF2B5EF4-FFF2-40B4-BE49-F238E27FC236}">
                        <a16:creationId xmlns:a16="http://schemas.microsoft.com/office/drawing/2014/main" id="{170A81EC-FA0D-189B-D223-0DE70708F3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24" name="Rectangle 5012">
                    <a:extLst>
                      <a:ext uri="{FF2B5EF4-FFF2-40B4-BE49-F238E27FC236}">
                        <a16:creationId xmlns:a16="http://schemas.microsoft.com/office/drawing/2014/main" id="{D56C0D78-238C-5449-17CE-33A419E8A9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25" name="Rectangle 5013">
                    <a:extLst>
                      <a:ext uri="{FF2B5EF4-FFF2-40B4-BE49-F238E27FC236}">
                        <a16:creationId xmlns:a16="http://schemas.microsoft.com/office/drawing/2014/main" id="{393AC726-E1C5-0D36-1BBB-8C981A2702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26" name="Rectangle 5014">
                    <a:extLst>
                      <a:ext uri="{FF2B5EF4-FFF2-40B4-BE49-F238E27FC236}">
                        <a16:creationId xmlns:a16="http://schemas.microsoft.com/office/drawing/2014/main" id="{F0546C24-A41C-EF03-9BA5-C4B4B0A481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27" name="Rectangle 5015">
                    <a:extLst>
                      <a:ext uri="{FF2B5EF4-FFF2-40B4-BE49-F238E27FC236}">
                        <a16:creationId xmlns:a16="http://schemas.microsoft.com/office/drawing/2014/main" id="{2977C093-94BE-6E3E-F383-037F79E388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28" name="Group 5016">
                  <a:extLst>
                    <a:ext uri="{FF2B5EF4-FFF2-40B4-BE49-F238E27FC236}">
                      <a16:creationId xmlns:a16="http://schemas.microsoft.com/office/drawing/2014/main" id="{FC082753-0EFC-A913-AD20-80E37AC0744B}"/>
                    </a:ext>
                  </a:extLst>
                </p:cNvPr>
                <p:cNvGrpSpPr>
                  <a:grpSpLocks/>
                </p:cNvGrpSpPr>
                <p:nvPr/>
              </p:nvGrpSpPr>
              <p:grpSpPr bwMode="auto">
                <a:xfrm>
                  <a:off x="1333" y="854"/>
                  <a:ext cx="435" cy="87"/>
                  <a:chOff x="1565" y="1434"/>
                  <a:chExt cx="3625" cy="725"/>
                </a:xfrm>
              </p:grpSpPr>
              <p:sp>
                <p:nvSpPr>
                  <p:cNvPr id="43929" name="Rectangle 5017">
                    <a:extLst>
                      <a:ext uri="{FF2B5EF4-FFF2-40B4-BE49-F238E27FC236}">
                        <a16:creationId xmlns:a16="http://schemas.microsoft.com/office/drawing/2014/main" id="{3199EB91-D878-4CE3-E338-1B794FB13E5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0" name="Rectangle 5018">
                    <a:extLst>
                      <a:ext uri="{FF2B5EF4-FFF2-40B4-BE49-F238E27FC236}">
                        <a16:creationId xmlns:a16="http://schemas.microsoft.com/office/drawing/2014/main" id="{A457C2AC-7141-BF3A-826E-ECAC58C00AC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1" name="Rectangle 5019">
                    <a:extLst>
                      <a:ext uri="{FF2B5EF4-FFF2-40B4-BE49-F238E27FC236}">
                        <a16:creationId xmlns:a16="http://schemas.microsoft.com/office/drawing/2014/main" id="{59CC5169-7EA1-40F5-3F3B-784B538974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2" name="Rectangle 5020">
                    <a:extLst>
                      <a:ext uri="{FF2B5EF4-FFF2-40B4-BE49-F238E27FC236}">
                        <a16:creationId xmlns:a16="http://schemas.microsoft.com/office/drawing/2014/main" id="{02831259-1D73-615F-5FD7-F6878928FBF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3" name="Rectangle 5021">
                    <a:extLst>
                      <a:ext uri="{FF2B5EF4-FFF2-40B4-BE49-F238E27FC236}">
                        <a16:creationId xmlns:a16="http://schemas.microsoft.com/office/drawing/2014/main" id="{AECA8298-D11E-9F14-2462-37517BF68D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34" name="Group 5022">
                  <a:extLst>
                    <a:ext uri="{FF2B5EF4-FFF2-40B4-BE49-F238E27FC236}">
                      <a16:creationId xmlns:a16="http://schemas.microsoft.com/office/drawing/2014/main" id="{86754DF4-66DC-2EBE-9B20-8F456C4EB4E0}"/>
                    </a:ext>
                  </a:extLst>
                </p:cNvPr>
                <p:cNvGrpSpPr>
                  <a:grpSpLocks/>
                </p:cNvGrpSpPr>
                <p:nvPr/>
              </p:nvGrpSpPr>
              <p:grpSpPr bwMode="auto">
                <a:xfrm>
                  <a:off x="898" y="941"/>
                  <a:ext cx="435" cy="87"/>
                  <a:chOff x="1565" y="1434"/>
                  <a:chExt cx="3625" cy="725"/>
                </a:xfrm>
              </p:grpSpPr>
              <p:sp>
                <p:nvSpPr>
                  <p:cNvPr id="43935" name="Rectangle 5023">
                    <a:extLst>
                      <a:ext uri="{FF2B5EF4-FFF2-40B4-BE49-F238E27FC236}">
                        <a16:creationId xmlns:a16="http://schemas.microsoft.com/office/drawing/2014/main" id="{E81FE613-9546-524A-AD62-9955B35D04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6" name="Rectangle 5024">
                    <a:extLst>
                      <a:ext uri="{FF2B5EF4-FFF2-40B4-BE49-F238E27FC236}">
                        <a16:creationId xmlns:a16="http://schemas.microsoft.com/office/drawing/2014/main" id="{BC90ED1A-69F0-D34A-BEDD-D2F8DB7633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7" name="Rectangle 5025">
                    <a:extLst>
                      <a:ext uri="{FF2B5EF4-FFF2-40B4-BE49-F238E27FC236}">
                        <a16:creationId xmlns:a16="http://schemas.microsoft.com/office/drawing/2014/main" id="{56E1395B-3134-2E71-8A4A-5EE2EEED97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8" name="Rectangle 5026">
                    <a:extLst>
                      <a:ext uri="{FF2B5EF4-FFF2-40B4-BE49-F238E27FC236}">
                        <a16:creationId xmlns:a16="http://schemas.microsoft.com/office/drawing/2014/main" id="{F096F21F-CCE2-83EC-6F7A-8E33006EDFE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39" name="Rectangle 5027">
                    <a:extLst>
                      <a:ext uri="{FF2B5EF4-FFF2-40B4-BE49-F238E27FC236}">
                        <a16:creationId xmlns:a16="http://schemas.microsoft.com/office/drawing/2014/main" id="{6FC1DD16-DAB5-A37F-75AB-82EC8A6C6D2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40" name="Group 5028">
                  <a:extLst>
                    <a:ext uri="{FF2B5EF4-FFF2-40B4-BE49-F238E27FC236}">
                      <a16:creationId xmlns:a16="http://schemas.microsoft.com/office/drawing/2014/main" id="{67651CCC-F191-59BD-7C3A-2718D10A64B2}"/>
                    </a:ext>
                  </a:extLst>
                </p:cNvPr>
                <p:cNvGrpSpPr>
                  <a:grpSpLocks/>
                </p:cNvGrpSpPr>
                <p:nvPr/>
              </p:nvGrpSpPr>
              <p:grpSpPr bwMode="auto">
                <a:xfrm>
                  <a:off x="1333" y="941"/>
                  <a:ext cx="435" cy="87"/>
                  <a:chOff x="1565" y="1434"/>
                  <a:chExt cx="3625" cy="725"/>
                </a:xfrm>
              </p:grpSpPr>
              <p:sp>
                <p:nvSpPr>
                  <p:cNvPr id="43941" name="Rectangle 5029">
                    <a:extLst>
                      <a:ext uri="{FF2B5EF4-FFF2-40B4-BE49-F238E27FC236}">
                        <a16:creationId xmlns:a16="http://schemas.microsoft.com/office/drawing/2014/main" id="{F494D77B-DADA-E3A8-F2E9-F0DDD5901C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42" name="Rectangle 5030">
                    <a:extLst>
                      <a:ext uri="{FF2B5EF4-FFF2-40B4-BE49-F238E27FC236}">
                        <a16:creationId xmlns:a16="http://schemas.microsoft.com/office/drawing/2014/main" id="{2565D553-AF74-7369-220D-BF932374C5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43" name="Rectangle 5031">
                    <a:extLst>
                      <a:ext uri="{FF2B5EF4-FFF2-40B4-BE49-F238E27FC236}">
                        <a16:creationId xmlns:a16="http://schemas.microsoft.com/office/drawing/2014/main" id="{E351716D-A647-B8DE-8F4C-D777B47C8A8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44" name="Rectangle 5032">
                    <a:extLst>
                      <a:ext uri="{FF2B5EF4-FFF2-40B4-BE49-F238E27FC236}">
                        <a16:creationId xmlns:a16="http://schemas.microsoft.com/office/drawing/2014/main" id="{85EB8EC9-2F23-5340-EEBA-0C48CA1EE6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45" name="Rectangle 5033">
                    <a:extLst>
                      <a:ext uri="{FF2B5EF4-FFF2-40B4-BE49-F238E27FC236}">
                        <a16:creationId xmlns:a16="http://schemas.microsoft.com/office/drawing/2014/main" id="{A5C666D7-5495-738A-35F6-5F763573A52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46" name="Group 5034">
                  <a:extLst>
                    <a:ext uri="{FF2B5EF4-FFF2-40B4-BE49-F238E27FC236}">
                      <a16:creationId xmlns:a16="http://schemas.microsoft.com/office/drawing/2014/main" id="{8335DBB3-CCF5-6BE8-FCC7-822D6AB18865}"/>
                    </a:ext>
                  </a:extLst>
                </p:cNvPr>
                <p:cNvGrpSpPr>
                  <a:grpSpLocks/>
                </p:cNvGrpSpPr>
                <p:nvPr/>
              </p:nvGrpSpPr>
              <p:grpSpPr bwMode="auto">
                <a:xfrm>
                  <a:off x="898" y="1028"/>
                  <a:ext cx="435" cy="87"/>
                  <a:chOff x="1565" y="1434"/>
                  <a:chExt cx="3625" cy="725"/>
                </a:xfrm>
              </p:grpSpPr>
              <p:sp>
                <p:nvSpPr>
                  <p:cNvPr id="43947" name="Rectangle 5035">
                    <a:extLst>
                      <a:ext uri="{FF2B5EF4-FFF2-40B4-BE49-F238E27FC236}">
                        <a16:creationId xmlns:a16="http://schemas.microsoft.com/office/drawing/2014/main" id="{C25D8363-6528-D9AC-9DC7-191ACE4CE38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48" name="Rectangle 5036">
                    <a:extLst>
                      <a:ext uri="{FF2B5EF4-FFF2-40B4-BE49-F238E27FC236}">
                        <a16:creationId xmlns:a16="http://schemas.microsoft.com/office/drawing/2014/main" id="{CB7BD7CA-EB2B-2CAC-E27D-7262BF5484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49" name="Rectangle 5037">
                    <a:extLst>
                      <a:ext uri="{FF2B5EF4-FFF2-40B4-BE49-F238E27FC236}">
                        <a16:creationId xmlns:a16="http://schemas.microsoft.com/office/drawing/2014/main" id="{E43A0FB1-308F-023F-A186-DF3AF0C92E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50" name="Rectangle 5038">
                    <a:extLst>
                      <a:ext uri="{FF2B5EF4-FFF2-40B4-BE49-F238E27FC236}">
                        <a16:creationId xmlns:a16="http://schemas.microsoft.com/office/drawing/2014/main" id="{4ADD4002-8B00-FA44-EA35-A0A16C85184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51" name="Rectangle 5039">
                    <a:extLst>
                      <a:ext uri="{FF2B5EF4-FFF2-40B4-BE49-F238E27FC236}">
                        <a16:creationId xmlns:a16="http://schemas.microsoft.com/office/drawing/2014/main" id="{74DB4513-AC36-368C-54D9-758389988A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52" name="Group 5040">
                  <a:extLst>
                    <a:ext uri="{FF2B5EF4-FFF2-40B4-BE49-F238E27FC236}">
                      <a16:creationId xmlns:a16="http://schemas.microsoft.com/office/drawing/2014/main" id="{E849EF46-322D-00D4-793A-D7045B41BC06}"/>
                    </a:ext>
                  </a:extLst>
                </p:cNvPr>
                <p:cNvGrpSpPr>
                  <a:grpSpLocks/>
                </p:cNvGrpSpPr>
                <p:nvPr/>
              </p:nvGrpSpPr>
              <p:grpSpPr bwMode="auto">
                <a:xfrm>
                  <a:off x="1333" y="1028"/>
                  <a:ext cx="435" cy="87"/>
                  <a:chOff x="1565" y="1434"/>
                  <a:chExt cx="3625" cy="725"/>
                </a:xfrm>
              </p:grpSpPr>
              <p:sp>
                <p:nvSpPr>
                  <p:cNvPr id="43953" name="Rectangle 5041">
                    <a:extLst>
                      <a:ext uri="{FF2B5EF4-FFF2-40B4-BE49-F238E27FC236}">
                        <a16:creationId xmlns:a16="http://schemas.microsoft.com/office/drawing/2014/main" id="{6D52CD75-0F34-995C-DEE9-8070973BA01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54" name="Rectangle 5042">
                    <a:extLst>
                      <a:ext uri="{FF2B5EF4-FFF2-40B4-BE49-F238E27FC236}">
                        <a16:creationId xmlns:a16="http://schemas.microsoft.com/office/drawing/2014/main" id="{A09F6363-7DCC-2CD3-C0C7-9E8B762EFE0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55" name="Rectangle 5043">
                    <a:extLst>
                      <a:ext uri="{FF2B5EF4-FFF2-40B4-BE49-F238E27FC236}">
                        <a16:creationId xmlns:a16="http://schemas.microsoft.com/office/drawing/2014/main" id="{F330CFB1-FF16-D86E-6437-1131410476D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56" name="Rectangle 5044">
                    <a:extLst>
                      <a:ext uri="{FF2B5EF4-FFF2-40B4-BE49-F238E27FC236}">
                        <a16:creationId xmlns:a16="http://schemas.microsoft.com/office/drawing/2014/main" id="{A3D6E4BC-D165-68F0-9F94-413AB6A29D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57" name="Rectangle 5045">
                    <a:extLst>
                      <a:ext uri="{FF2B5EF4-FFF2-40B4-BE49-F238E27FC236}">
                        <a16:creationId xmlns:a16="http://schemas.microsoft.com/office/drawing/2014/main" id="{BFF68AD9-8065-2B45-22D6-7553DD7335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58" name="Group 5046">
                  <a:extLst>
                    <a:ext uri="{FF2B5EF4-FFF2-40B4-BE49-F238E27FC236}">
                      <a16:creationId xmlns:a16="http://schemas.microsoft.com/office/drawing/2014/main" id="{F3A0749B-7D28-DAEB-CAEF-AA3E8C7DF590}"/>
                    </a:ext>
                  </a:extLst>
                </p:cNvPr>
                <p:cNvGrpSpPr>
                  <a:grpSpLocks/>
                </p:cNvGrpSpPr>
                <p:nvPr/>
              </p:nvGrpSpPr>
              <p:grpSpPr bwMode="auto">
                <a:xfrm>
                  <a:off x="898" y="1115"/>
                  <a:ext cx="435" cy="87"/>
                  <a:chOff x="1565" y="1434"/>
                  <a:chExt cx="3625" cy="725"/>
                </a:xfrm>
              </p:grpSpPr>
              <p:sp>
                <p:nvSpPr>
                  <p:cNvPr id="43959" name="Rectangle 5047">
                    <a:extLst>
                      <a:ext uri="{FF2B5EF4-FFF2-40B4-BE49-F238E27FC236}">
                        <a16:creationId xmlns:a16="http://schemas.microsoft.com/office/drawing/2014/main" id="{ECC2BDDD-1DAC-8996-AFFE-863DB6378F8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0" name="Rectangle 5048">
                    <a:extLst>
                      <a:ext uri="{FF2B5EF4-FFF2-40B4-BE49-F238E27FC236}">
                        <a16:creationId xmlns:a16="http://schemas.microsoft.com/office/drawing/2014/main" id="{5ACC6428-D94C-FE2F-893C-60153690CF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1" name="Rectangle 5049">
                    <a:extLst>
                      <a:ext uri="{FF2B5EF4-FFF2-40B4-BE49-F238E27FC236}">
                        <a16:creationId xmlns:a16="http://schemas.microsoft.com/office/drawing/2014/main" id="{FD016212-57D0-1502-09D0-494EA014D3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2" name="Rectangle 5050">
                    <a:extLst>
                      <a:ext uri="{FF2B5EF4-FFF2-40B4-BE49-F238E27FC236}">
                        <a16:creationId xmlns:a16="http://schemas.microsoft.com/office/drawing/2014/main" id="{3EB989AE-39B1-A960-7809-49AE2391FD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3" name="Rectangle 5051">
                    <a:extLst>
                      <a:ext uri="{FF2B5EF4-FFF2-40B4-BE49-F238E27FC236}">
                        <a16:creationId xmlns:a16="http://schemas.microsoft.com/office/drawing/2014/main" id="{C24D1A75-2723-2BA6-260F-2EC4AD3FC6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64" name="Group 5052">
                  <a:extLst>
                    <a:ext uri="{FF2B5EF4-FFF2-40B4-BE49-F238E27FC236}">
                      <a16:creationId xmlns:a16="http://schemas.microsoft.com/office/drawing/2014/main" id="{0F0597B7-7E38-745C-1CF2-D8AAF61EFF29}"/>
                    </a:ext>
                  </a:extLst>
                </p:cNvPr>
                <p:cNvGrpSpPr>
                  <a:grpSpLocks/>
                </p:cNvGrpSpPr>
                <p:nvPr/>
              </p:nvGrpSpPr>
              <p:grpSpPr bwMode="auto">
                <a:xfrm>
                  <a:off x="1333" y="1115"/>
                  <a:ext cx="435" cy="87"/>
                  <a:chOff x="1565" y="1434"/>
                  <a:chExt cx="3625" cy="725"/>
                </a:xfrm>
              </p:grpSpPr>
              <p:sp>
                <p:nvSpPr>
                  <p:cNvPr id="43965" name="Rectangle 5053">
                    <a:extLst>
                      <a:ext uri="{FF2B5EF4-FFF2-40B4-BE49-F238E27FC236}">
                        <a16:creationId xmlns:a16="http://schemas.microsoft.com/office/drawing/2014/main" id="{4E79B031-3FE6-958B-0885-50CC204F7C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6" name="Rectangle 5054">
                    <a:extLst>
                      <a:ext uri="{FF2B5EF4-FFF2-40B4-BE49-F238E27FC236}">
                        <a16:creationId xmlns:a16="http://schemas.microsoft.com/office/drawing/2014/main" id="{D8EA071D-EE61-AAE9-8FCC-E605A91E8C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7" name="Rectangle 5055">
                    <a:extLst>
                      <a:ext uri="{FF2B5EF4-FFF2-40B4-BE49-F238E27FC236}">
                        <a16:creationId xmlns:a16="http://schemas.microsoft.com/office/drawing/2014/main" id="{2478C8D8-9986-5C5D-686C-8385D0C30E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8" name="Rectangle 5056">
                    <a:extLst>
                      <a:ext uri="{FF2B5EF4-FFF2-40B4-BE49-F238E27FC236}">
                        <a16:creationId xmlns:a16="http://schemas.microsoft.com/office/drawing/2014/main" id="{28721CDA-E168-6579-EEB5-09BFE12C90D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69" name="Rectangle 5057">
                    <a:extLst>
                      <a:ext uri="{FF2B5EF4-FFF2-40B4-BE49-F238E27FC236}">
                        <a16:creationId xmlns:a16="http://schemas.microsoft.com/office/drawing/2014/main" id="{DC49EA62-D1DB-8BAF-C37C-7F338C6A98B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70" name="Group 5058">
                  <a:extLst>
                    <a:ext uri="{FF2B5EF4-FFF2-40B4-BE49-F238E27FC236}">
                      <a16:creationId xmlns:a16="http://schemas.microsoft.com/office/drawing/2014/main" id="{EA27FE00-41DE-29FC-A88D-1C80AE741A56}"/>
                    </a:ext>
                  </a:extLst>
                </p:cNvPr>
                <p:cNvGrpSpPr>
                  <a:grpSpLocks/>
                </p:cNvGrpSpPr>
                <p:nvPr/>
              </p:nvGrpSpPr>
              <p:grpSpPr bwMode="auto">
                <a:xfrm>
                  <a:off x="898" y="1202"/>
                  <a:ext cx="435" cy="87"/>
                  <a:chOff x="1565" y="1434"/>
                  <a:chExt cx="3625" cy="725"/>
                </a:xfrm>
              </p:grpSpPr>
              <p:sp>
                <p:nvSpPr>
                  <p:cNvPr id="43971" name="Rectangle 5059">
                    <a:extLst>
                      <a:ext uri="{FF2B5EF4-FFF2-40B4-BE49-F238E27FC236}">
                        <a16:creationId xmlns:a16="http://schemas.microsoft.com/office/drawing/2014/main" id="{1F0F1E9A-ED29-40DA-D390-38C66E3A0A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72" name="Rectangle 5060">
                    <a:extLst>
                      <a:ext uri="{FF2B5EF4-FFF2-40B4-BE49-F238E27FC236}">
                        <a16:creationId xmlns:a16="http://schemas.microsoft.com/office/drawing/2014/main" id="{0148A8C9-A115-C548-B81F-A512EAD5A9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73" name="Rectangle 5061">
                    <a:extLst>
                      <a:ext uri="{FF2B5EF4-FFF2-40B4-BE49-F238E27FC236}">
                        <a16:creationId xmlns:a16="http://schemas.microsoft.com/office/drawing/2014/main" id="{A8FD29AD-5D7A-EB0C-7243-2946E5B5AA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74" name="Rectangle 5062">
                    <a:extLst>
                      <a:ext uri="{FF2B5EF4-FFF2-40B4-BE49-F238E27FC236}">
                        <a16:creationId xmlns:a16="http://schemas.microsoft.com/office/drawing/2014/main" id="{8482F841-8D3B-CEC1-DB82-A33999E5B2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75" name="Rectangle 5063">
                    <a:extLst>
                      <a:ext uri="{FF2B5EF4-FFF2-40B4-BE49-F238E27FC236}">
                        <a16:creationId xmlns:a16="http://schemas.microsoft.com/office/drawing/2014/main" id="{28B9DAF5-032D-D0C3-9A76-0E8DA99DBD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76" name="Group 5064">
                  <a:extLst>
                    <a:ext uri="{FF2B5EF4-FFF2-40B4-BE49-F238E27FC236}">
                      <a16:creationId xmlns:a16="http://schemas.microsoft.com/office/drawing/2014/main" id="{D9647297-5B88-30C1-4AFF-EED488279954}"/>
                    </a:ext>
                  </a:extLst>
                </p:cNvPr>
                <p:cNvGrpSpPr>
                  <a:grpSpLocks/>
                </p:cNvGrpSpPr>
                <p:nvPr/>
              </p:nvGrpSpPr>
              <p:grpSpPr bwMode="auto">
                <a:xfrm>
                  <a:off x="1333" y="1202"/>
                  <a:ext cx="435" cy="87"/>
                  <a:chOff x="1565" y="1434"/>
                  <a:chExt cx="3625" cy="725"/>
                </a:xfrm>
              </p:grpSpPr>
              <p:sp>
                <p:nvSpPr>
                  <p:cNvPr id="43977" name="Rectangle 5065">
                    <a:extLst>
                      <a:ext uri="{FF2B5EF4-FFF2-40B4-BE49-F238E27FC236}">
                        <a16:creationId xmlns:a16="http://schemas.microsoft.com/office/drawing/2014/main" id="{9A6495C7-8A1B-8E74-3891-9A7DBCEDD5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78" name="Rectangle 5066">
                    <a:extLst>
                      <a:ext uri="{FF2B5EF4-FFF2-40B4-BE49-F238E27FC236}">
                        <a16:creationId xmlns:a16="http://schemas.microsoft.com/office/drawing/2014/main" id="{181CFA97-84F8-9771-B44B-A211EC49AA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79" name="Rectangle 5067">
                    <a:extLst>
                      <a:ext uri="{FF2B5EF4-FFF2-40B4-BE49-F238E27FC236}">
                        <a16:creationId xmlns:a16="http://schemas.microsoft.com/office/drawing/2014/main" id="{7C3C2E7E-8B6C-BE87-27B3-8B0B7B6A31C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80" name="Rectangle 5068">
                    <a:extLst>
                      <a:ext uri="{FF2B5EF4-FFF2-40B4-BE49-F238E27FC236}">
                        <a16:creationId xmlns:a16="http://schemas.microsoft.com/office/drawing/2014/main" id="{AADD37EB-40C9-EC54-C525-3AFB917CD4C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81" name="Rectangle 5069">
                    <a:extLst>
                      <a:ext uri="{FF2B5EF4-FFF2-40B4-BE49-F238E27FC236}">
                        <a16:creationId xmlns:a16="http://schemas.microsoft.com/office/drawing/2014/main" id="{185F915B-7D88-9170-45E4-78631B9B11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82" name="Group 5070">
                  <a:extLst>
                    <a:ext uri="{FF2B5EF4-FFF2-40B4-BE49-F238E27FC236}">
                      <a16:creationId xmlns:a16="http://schemas.microsoft.com/office/drawing/2014/main" id="{0472EE0D-54A2-FDBC-484F-AE45BF57DDF2}"/>
                    </a:ext>
                  </a:extLst>
                </p:cNvPr>
                <p:cNvGrpSpPr>
                  <a:grpSpLocks/>
                </p:cNvGrpSpPr>
                <p:nvPr/>
              </p:nvGrpSpPr>
              <p:grpSpPr bwMode="auto">
                <a:xfrm>
                  <a:off x="898" y="1289"/>
                  <a:ext cx="435" cy="87"/>
                  <a:chOff x="1565" y="1434"/>
                  <a:chExt cx="3625" cy="725"/>
                </a:xfrm>
              </p:grpSpPr>
              <p:sp>
                <p:nvSpPr>
                  <p:cNvPr id="43983" name="Rectangle 5071">
                    <a:extLst>
                      <a:ext uri="{FF2B5EF4-FFF2-40B4-BE49-F238E27FC236}">
                        <a16:creationId xmlns:a16="http://schemas.microsoft.com/office/drawing/2014/main" id="{57D8189F-795E-B300-CBFB-5EB1CB6960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84" name="Rectangle 5072">
                    <a:extLst>
                      <a:ext uri="{FF2B5EF4-FFF2-40B4-BE49-F238E27FC236}">
                        <a16:creationId xmlns:a16="http://schemas.microsoft.com/office/drawing/2014/main" id="{5D22D93C-1FB9-7BDA-564F-8913AC0605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85" name="Rectangle 5073">
                    <a:extLst>
                      <a:ext uri="{FF2B5EF4-FFF2-40B4-BE49-F238E27FC236}">
                        <a16:creationId xmlns:a16="http://schemas.microsoft.com/office/drawing/2014/main" id="{3A4385CE-92F9-1893-F2A1-3B4780DA61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86" name="Rectangle 5074">
                    <a:extLst>
                      <a:ext uri="{FF2B5EF4-FFF2-40B4-BE49-F238E27FC236}">
                        <a16:creationId xmlns:a16="http://schemas.microsoft.com/office/drawing/2014/main" id="{C9E69A4C-50D6-7A26-A2A3-245171DF33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87" name="Rectangle 5075">
                    <a:extLst>
                      <a:ext uri="{FF2B5EF4-FFF2-40B4-BE49-F238E27FC236}">
                        <a16:creationId xmlns:a16="http://schemas.microsoft.com/office/drawing/2014/main" id="{0A5DB487-A8C8-4E0E-866D-2866EA473F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88" name="Group 5076">
                  <a:extLst>
                    <a:ext uri="{FF2B5EF4-FFF2-40B4-BE49-F238E27FC236}">
                      <a16:creationId xmlns:a16="http://schemas.microsoft.com/office/drawing/2014/main" id="{7CB94C4E-F442-D86D-1E26-567A83539722}"/>
                    </a:ext>
                  </a:extLst>
                </p:cNvPr>
                <p:cNvGrpSpPr>
                  <a:grpSpLocks/>
                </p:cNvGrpSpPr>
                <p:nvPr/>
              </p:nvGrpSpPr>
              <p:grpSpPr bwMode="auto">
                <a:xfrm>
                  <a:off x="1333" y="1289"/>
                  <a:ext cx="435" cy="87"/>
                  <a:chOff x="1565" y="1434"/>
                  <a:chExt cx="3625" cy="725"/>
                </a:xfrm>
              </p:grpSpPr>
              <p:sp>
                <p:nvSpPr>
                  <p:cNvPr id="43989" name="Rectangle 5077">
                    <a:extLst>
                      <a:ext uri="{FF2B5EF4-FFF2-40B4-BE49-F238E27FC236}">
                        <a16:creationId xmlns:a16="http://schemas.microsoft.com/office/drawing/2014/main" id="{DDA072A4-9366-F697-A06F-CF7362B756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0" name="Rectangle 5078">
                    <a:extLst>
                      <a:ext uri="{FF2B5EF4-FFF2-40B4-BE49-F238E27FC236}">
                        <a16:creationId xmlns:a16="http://schemas.microsoft.com/office/drawing/2014/main" id="{296A842B-75A4-5B5B-AA00-C9FF503E6B8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1" name="Rectangle 5079">
                    <a:extLst>
                      <a:ext uri="{FF2B5EF4-FFF2-40B4-BE49-F238E27FC236}">
                        <a16:creationId xmlns:a16="http://schemas.microsoft.com/office/drawing/2014/main" id="{4818AB42-FD61-BBB3-B548-A32CA186FD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2" name="Rectangle 5080">
                    <a:extLst>
                      <a:ext uri="{FF2B5EF4-FFF2-40B4-BE49-F238E27FC236}">
                        <a16:creationId xmlns:a16="http://schemas.microsoft.com/office/drawing/2014/main" id="{A82C6D60-934D-6ED6-3A90-07E0212A48C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3" name="Rectangle 5081">
                    <a:extLst>
                      <a:ext uri="{FF2B5EF4-FFF2-40B4-BE49-F238E27FC236}">
                        <a16:creationId xmlns:a16="http://schemas.microsoft.com/office/drawing/2014/main" id="{BFC655BF-F54E-98CB-9A68-5427C68416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3994" name="Group 5082">
                  <a:extLst>
                    <a:ext uri="{FF2B5EF4-FFF2-40B4-BE49-F238E27FC236}">
                      <a16:creationId xmlns:a16="http://schemas.microsoft.com/office/drawing/2014/main" id="{53EB5E0C-662A-9A06-958A-6490DA7608CB}"/>
                    </a:ext>
                  </a:extLst>
                </p:cNvPr>
                <p:cNvGrpSpPr>
                  <a:grpSpLocks/>
                </p:cNvGrpSpPr>
                <p:nvPr/>
              </p:nvGrpSpPr>
              <p:grpSpPr bwMode="auto">
                <a:xfrm>
                  <a:off x="898" y="1376"/>
                  <a:ext cx="435" cy="87"/>
                  <a:chOff x="1565" y="1434"/>
                  <a:chExt cx="3625" cy="725"/>
                </a:xfrm>
              </p:grpSpPr>
              <p:sp>
                <p:nvSpPr>
                  <p:cNvPr id="43995" name="Rectangle 5083">
                    <a:extLst>
                      <a:ext uri="{FF2B5EF4-FFF2-40B4-BE49-F238E27FC236}">
                        <a16:creationId xmlns:a16="http://schemas.microsoft.com/office/drawing/2014/main" id="{6B568D84-4FAA-1E18-583A-71BF53A9897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6" name="Rectangle 5084">
                    <a:extLst>
                      <a:ext uri="{FF2B5EF4-FFF2-40B4-BE49-F238E27FC236}">
                        <a16:creationId xmlns:a16="http://schemas.microsoft.com/office/drawing/2014/main" id="{2C67DD90-96AE-7532-547A-6CA5E3C7C5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7" name="Rectangle 5085">
                    <a:extLst>
                      <a:ext uri="{FF2B5EF4-FFF2-40B4-BE49-F238E27FC236}">
                        <a16:creationId xmlns:a16="http://schemas.microsoft.com/office/drawing/2014/main" id="{23272208-F107-E0A3-6C23-B5B00C9427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8" name="Rectangle 5086">
                    <a:extLst>
                      <a:ext uri="{FF2B5EF4-FFF2-40B4-BE49-F238E27FC236}">
                        <a16:creationId xmlns:a16="http://schemas.microsoft.com/office/drawing/2014/main" id="{2D2D18D2-2E8E-F344-8CC2-D3639E6723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999" name="Rectangle 5087">
                    <a:extLst>
                      <a:ext uri="{FF2B5EF4-FFF2-40B4-BE49-F238E27FC236}">
                        <a16:creationId xmlns:a16="http://schemas.microsoft.com/office/drawing/2014/main" id="{84469C3A-1E4E-47DC-2390-A0BAD8C2BF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00" name="Group 5088">
                  <a:extLst>
                    <a:ext uri="{FF2B5EF4-FFF2-40B4-BE49-F238E27FC236}">
                      <a16:creationId xmlns:a16="http://schemas.microsoft.com/office/drawing/2014/main" id="{66A217E5-4E1D-5D18-DC2A-8791F6FFA03D}"/>
                    </a:ext>
                  </a:extLst>
                </p:cNvPr>
                <p:cNvGrpSpPr>
                  <a:grpSpLocks/>
                </p:cNvGrpSpPr>
                <p:nvPr/>
              </p:nvGrpSpPr>
              <p:grpSpPr bwMode="auto">
                <a:xfrm>
                  <a:off x="1333" y="1376"/>
                  <a:ext cx="435" cy="87"/>
                  <a:chOff x="1565" y="1434"/>
                  <a:chExt cx="3625" cy="725"/>
                </a:xfrm>
              </p:grpSpPr>
              <p:sp>
                <p:nvSpPr>
                  <p:cNvPr id="44001" name="Rectangle 5089">
                    <a:extLst>
                      <a:ext uri="{FF2B5EF4-FFF2-40B4-BE49-F238E27FC236}">
                        <a16:creationId xmlns:a16="http://schemas.microsoft.com/office/drawing/2014/main" id="{B1D8AE0B-6813-3E06-3664-22F7A14CF0D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02" name="Rectangle 5090">
                    <a:extLst>
                      <a:ext uri="{FF2B5EF4-FFF2-40B4-BE49-F238E27FC236}">
                        <a16:creationId xmlns:a16="http://schemas.microsoft.com/office/drawing/2014/main" id="{CD85A53B-F91E-DBDF-BC58-C9F1034F3B5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03" name="Rectangle 5091">
                    <a:extLst>
                      <a:ext uri="{FF2B5EF4-FFF2-40B4-BE49-F238E27FC236}">
                        <a16:creationId xmlns:a16="http://schemas.microsoft.com/office/drawing/2014/main" id="{27CC026C-DB75-210D-FDB2-2AFC0F53C3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04" name="Rectangle 5092">
                    <a:extLst>
                      <a:ext uri="{FF2B5EF4-FFF2-40B4-BE49-F238E27FC236}">
                        <a16:creationId xmlns:a16="http://schemas.microsoft.com/office/drawing/2014/main" id="{DEBC63F6-3C71-AD15-20B0-8C243A562B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05" name="Rectangle 5093">
                    <a:extLst>
                      <a:ext uri="{FF2B5EF4-FFF2-40B4-BE49-F238E27FC236}">
                        <a16:creationId xmlns:a16="http://schemas.microsoft.com/office/drawing/2014/main" id="{55318290-6701-0FC5-581A-4A49145692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006" name="Rectangle 5094">
                <a:extLst>
                  <a:ext uri="{FF2B5EF4-FFF2-40B4-BE49-F238E27FC236}">
                    <a16:creationId xmlns:a16="http://schemas.microsoft.com/office/drawing/2014/main" id="{06CCA546-B56E-3BDB-7F97-8C55F98D68F6}"/>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07" name="Group 5095">
              <a:extLst>
                <a:ext uri="{FF2B5EF4-FFF2-40B4-BE49-F238E27FC236}">
                  <a16:creationId xmlns:a16="http://schemas.microsoft.com/office/drawing/2014/main" id="{9C28A423-4F2F-5E1C-1B5A-4FDAEFBB423D}"/>
                </a:ext>
              </a:extLst>
            </p:cNvPr>
            <p:cNvGrpSpPr>
              <a:grpSpLocks/>
            </p:cNvGrpSpPr>
            <p:nvPr/>
          </p:nvGrpSpPr>
          <p:grpSpPr bwMode="auto">
            <a:xfrm>
              <a:off x="1547" y="2521"/>
              <a:ext cx="681" cy="682"/>
              <a:chOff x="898" y="593"/>
              <a:chExt cx="870" cy="870"/>
            </a:xfrm>
          </p:grpSpPr>
          <p:grpSp>
            <p:nvGrpSpPr>
              <p:cNvPr id="44008" name="Group 5096">
                <a:extLst>
                  <a:ext uri="{FF2B5EF4-FFF2-40B4-BE49-F238E27FC236}">
                    <a16:creationId xmlns:a16="http://schemas.microsoft.com/office/drawing/2014/main" id="{CF04E149-7554-5C57-B16A-6B69CE6AB693}"/>
                  </a:ext>
                </a:extLst>
              </p:cNvPr>
              <p:cNvGrpSpPr>
                <a:grpSpLocks/>
              </p:cNvGrpSpPr>
              <p:nvPr/>
            </p:nvGrpSpPr>
            <p:grpSpPr bwMode="auto">
              <a:xfrm>
                <a:off x="898" y="593"/>
                <a:ext cx="870" cy="870"/>
                <a:chOff x="898" y="593"/>
                <a:chExt cx="870" cy="870"/>
              </a:xfrm>
            </p:grpSpPr>
            <p:grpSp>
              <p:nvGrpSpPr>
                <p:cNvPr id="44009" name="Group 5097">
                  <a:extLst>
                    <a:ext uri="{FF2B5EF4-FFF2-40B4-BE49-F238E27FC236}">
                      <a16:creationId xmlns:a16="http://schemas.microsoft.com/office/drawing/2014/main" id="{606177B0-D393-0A0F-497A-84C9870D59F4}"/>
                    </a:ext>
                  </a:extLst>
                </p:cNvPr>
                <p:cNvGrpSpPr>
                  <a:grpSpLocks/>
                </p:cNvGrpSpPr>
                <p:nvPr/>
              </p:nvGrpSpPr>
              <p:grpSpPr bwMode="auto">
                <a:xfrm>
                  <a:off x="898" y="593"/>
                  <a:ext cx="435" cy="87"/>
                  <a:chOff x="1565" y="1434"/>
                  <a:chExt cx="3625" cy="725"/>
                </a:xfrm>
              </p:grpSpPr>
              <p:sp>
                <p:nvSpPr>
                  <p:cNvPr id="44010" name="Rectangle 5098">
                    <a:extLst>
                      <a:ext uri="{FF2B5EF4-FFF2-40B4-BE49-F238E27FC236}">
                        <a16:creationId xmlns:a16="http://schemas.microsoft.com/office/drawing/2014/main" id="{97EB4A91-387D-85FD-180A-FC8D83E7B6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11" name="Rectangle 5099">
                    <a:extLst>
                      <a:ext uri="{FF2B5EF4-FFF2-40B4-BE49-F238E27FC236}">
                        <a16:creationId xmlns:a16="http://schemas.microsoft.com/office/drawing/2014/main" id="{A432A71F-959D-2F7A-BF3C-8006C97EB7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12" name="Rectangle 5100">
                    <a:extLst>
                      <a:ext uri="{FF2B5EF4-FFF2-40B4-BE49-F238E27FC236}">
                        <a16:creationId xmlns:a16="http://schemas.microsoft.com/office/drawing/2014/main" id="{F39DAD64-F2B8-3817-D00C-9684FC8320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13" name="Rectangle 5101">
                    <a:extLst>
                      <a:ext uri="{FF2B5EF4-FFF2-40B4-BE49-F238E27FC236}">
                        <a16:creationId xmlns:a16="http://schemas.microsoft.com/office/drawing/2014/main" id="{25CCDD91-D123-3D52-3AFD-B30FCDF647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14" name="Rectangle 5102">
                    <a:extLst>
                      <a:ext uri="{FF2B5EF4-FFF2-40B4-BE49-F238E27FC236}">
                        <a16:creationId xmlns:a16="http://schemas.microsoft.com/office/drawing/2014/main" id="{45EBF2E0-AE94-5CB5-1412-1A7239C6CE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15" name="Group 5103">
                  <a:extLst>
                    <a:ext uri="{FF2B5EF4-FFF2-40B4-BE49-F238E27FC236}">
                      <a16:creationId xmlns:a16="http://schemas.microsoft.com/office/drawing/2014/main" id="{B1F2E3ED-DC9A-C836-D2A0-747528BAE35F}"/>
                    </a:ext>
                  </a:extLst>
                </p:cNvPr>
                <p:cNvGrpSpPr>
                  <a:grpSpLocks/>
                </p:cNvGrpSpPr>
                <p:nvPr/>
              </p:nvGrpSpPr>
              <p:grpSpPr bwMode="auto">
                <a:xfrm>
                  <a:off x="1333" y="593"/>
                  <a:ext cx="435" cy="87"/>
                  <a:chOff x="1565" y="1434"/>
                  <a:chExt cx="3625" cy="725"/>
                </a:xfrm>
              </p:grpSpPr>
              <p:sp>
                <p:nvSpPr>
                  <p:cNvPr id="44016" name="Rectangle 5104">
                    <a:extLst>
                      <a:ext uri="{FF2B5EF4-FFF2-40B4-BE49-F238E27FC236}">
                        <a16:creationId xmlns:a16="http://schemas.microsoft.com/office/drawing/2014/main" id="{9477AC10-83B2-79A0-47CD-B3E0CA79E1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17" name="Rectangle 5105">
                    <a:extLst>
                      <a:ext uri="{FF2B5EF4-FFF2-40B4-BE49-F238E27FC236}">
                        <a16:creationId xmlns:a16="http://schemas.microsoft.com/office/drawing/2014/main" id="{9C4E0E57-78DF-8DD2-3739-348926F648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18" name="Rectangle 5106">
                    <a:extLst>
                      <a:ext uri="{FF2B5EF4-FFF2-40B4-BE49-F238E27FC236}">
                        <a16:creationId xmlns:a16="http://schemas.microsoft.com/office/drawing/2014/main" id="{0EF4A8F3-96DF-AF74-3B25-A4EBD0533F6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19" name="Rectangle 5107">
                    <a:extLst>
                      <a:ext uri="{FF2B5EF4-FFF2-40B4-BE49-F238E27FC236}">
                        <a16:creationId xmlns:a16="http://schemas.microsoft.com/office/drawing/2014/main" id="{F9087516-ADEB-536B-00AB-2E6F2EBE37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20" name="Rectangle 5108">
                    <a:extLst>
                      <a:ext uri="{FF2B5EF4-FFF2-40B4-BE49-F238E27FC236}">
                        <a16:creationId xmlns:a16="http://schemas.microsoft.com/office/drawing/2014/main" id="{8980E509-6CEE-8F3B-015E-2D89A2FDB89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21" name="Group 5109">
                  <a:extLst>
                    <a:ext uri="{FF2B5EF4-FFF2-40B4-BE49-F238E27FC236}">
                      <a16:creationId xmlns:a16="http://schemas.microsoft.com/office/drawing/2014/main" id="{A3F6A75F-6159-7DBF-9466-AD3D83CAD5B8}"/>
                    </a:ext>
                  </a:extLst>
                </p:cNvPr>
                <p:cNvGrpSpPr>
                  <a:grpSpLocks/>
                </p:cNvGrpSpPr>
                <p:nvPr/>
              </p:nvGrpSpPr>
              <p:grpSpPr bwMode="auto">
                <a:xfrm>
                  <a:off x="898" y="680"/>
                  <a:ext cx="435" cy="87"/>
                  <a:chOff x="1565" y="1434"/>
                  <a:chExt cx="3625" cy="725"/>
                </a:xfrm>
              </p:grpSpPr>
              <p:sp>
                <p:nvSpPr>
                  <p:cNvPr id="44022" name="Rectangle 5110">
                    <a:extLst>
                      <a:ext uri="{FF2B5EF4-FFF2-40B4-BE49-F238E27FC236}">
                        <a16:creationId xmlns:a16="http://schemas.microsoft.com/office/drawing/2014/main" id="{F28736B4-D154-CFEE-069B-23512DF6A0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23" name="Rectangle 5111">
                    <a:extLst>
                      <a:ext uri="{FF2B5EF4-FFF2-40B4-BE49-F238E27FC236}">
                        <a16:creationId xmlns:a16="http://schemas.microsoft.com/office/drawing/2014/main" id="{76692105-68B9-8982-7C54-505CAAFACFA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24" name="Rectangle 5112">
                    <a:extLst>
                      <a:ext uri="{FF2B5EF4-FFF2-40B4-BE49-F238E27FC236}">
                        <a16:creationId xmlns:a16="http://schemas.microsoft.com/office/drawing/2014/main" id="{F5C48BCD-81C8-5D68-7BDC-ED354033277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25" name="Rectangle 5113">
                    <a:extLst>
                      <a:ext uri="{FF2B5EF4-FFF2-40B4-BE49-F238E27FC236}">
                        <a16:creationId xmlns:a16="http://schemas.microsoft.com/office/drawing/2014/main" id="{E19D9167-9027-7C8B-399D-578D852EAC7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26" name="Rectangle 5114">
                    <a:extLst>
                      <a:ext uri="{FF2B5EF4-FFF2-40B4-BE49-F238E27FC236}">
                        <a16:creationId xmlns:a16="http://schemas.microsoft.com/office/drawing/2014/main" id="{A855B0C9-B051-E288-2E10-C1141E903E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27" name="Group 5115">
                  <a:extLst>
                    <a:ext uri="{FF2B5EF4-FFF2-40B4-BE49-F238E27FC236}">
                      <a16:creationId xmlns:a16="http://schemas.microsoft.com/office/drawing/2014/main" id="{3321F4FD-B3E5-70B6-413F-6A5406E5E1D7}"/>
                    </a:ext>
                  </a:extLst>
                </p:cNvPr>
                <p:cNvGrpSpPr>
                  <a:grpSpLocks/>
                </p:cNvGrpSpPr>
                <p:nvPr/>
              </p:nvGrpSpPr>
              <p:grpSpPr bwMode="auto">
                <a:xfrm>
                  <a:off x="1333" y="680"/>
                  <a:ext cx="435" cy="87"/>
                  <a:chOff x="1565" y="1434"/>
                  <a:chExt cx="3625" cy="725"/>
                </a:xfrm>
              </p:grpSpPr>
              <p:sp>
                <p:nvSpPr>
                  <p:cNvPr id="44028" name="Rectangle 5116">
                    <a:extLst>
                      <a:ext uri="{FF2B5EF4-FFF2-40B4-BE49-F238E27FC236}">
                        <a16:creationId xmlns:a16="http://schemas.microsoft.com/office/drawing/2014/main" id="{733515F0-E254-D125-9B6B-D52CACDF51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29" name="Rectangle 5117">
                    <a:extLst>
                      <a:ext uri="{FF2B5EF4-FFF2-40B4-BE49-F238E27FC236}">
                        <a16:creationId xmlns:a16="http://schemas.microsoft.com/office/drawing/2014/main" id="{BB05B916-37A2-992B-FB7D-219F3808D3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0" name="Rectangle 5118">
                    <a:extLst>
                      <a:ext uri="{FF2B5EF4-FFF2-40B4-BE49-F238E27FC236}">
                        <a16:creationId xmlns:a16="http://schemas.microsoft.com/office/drawing/2014/main" id="{73C86FD0-7EBF-8FAE-26BD-0770A1CDB40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1" name="Rectangle 5119">
                    <a:extLst>
                      <a:ext uri="{FF2B5EF4-FFF2-40B4-BE49-F238E27FC236}">
                        <a16:creationId xmlns:a16="http://schemas.microsoft.com/office/drawing/2014/main" id="{C157E6D5-1698-2F37-BE2A-5BC6E77870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2" name="Rectangle 5120">
                    <a:extLst>
                      <a:ext uri="{FF2B5EF4-FFF2-40B4-BE49-F238E27FC236}">
                        <a16:creationId xmlns:a16="http://schemas.microsoft.com/office/drawing/2014/main" id="{40A7045E-2F85-9E1B-083E-591A7BD01BC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33" name="Group 5121">
                  <a:extLst>
                    <a:ext uri="{FF2B5EF4-FFF2-40B4-BE49-F238E27FC236}">
                      <a16:creationId xmlns:a16="http://schemas.microsoft.com/office/drawing/2014/main" id="{08223230-F1DF-149C-9F0D-627D642B2A11}"/>
                    </a:ext>
                  </a:extLst>
                </p:cNvPr>
                <p:cNvGrpSpPr>
                  <a:grpSpLocks/>
                </p:cNvGrpSpPr>
                <p:nvPr/>
              </p:nvGrpSpPr>
              <p:grpSpPr bwMode="auto">
                <a:xfrm>
                  <a:off x="898" y="767"/>
                  <a:ext cx="435" cy="87"/>
                  <a:chOff x="1565" y="1434"/>
                  <a:chExt cx="3625" cy="725"/>
                </a:xfrm>
              </p:grpSpPr>
              <p:sp>
                <p:nvSpPr>
                  <p:cNvPr id="44034" name="Rectangle 5122">
                    <a:extLst>
                      <a:ext uri="{FF2B5EF4-FFF2-40B4-BE49-F238E27FC236}">
                        <a16:creationId xmlns:a16="http://schemas.microsoft.com/office/drawing/2014/main" id="{3B5105D0-266D-2394-4888-EE3CF2BCB21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5" name="Rectangle 5123">
                    <a:extLst>
                      <a:ext uri="{FF2B5EF4-FFF2-40B4-BE49-F238E27FC236}">
                        <a16:creationId xmlns:a16="http://schemas.microsoft.com/office/drawing/2014/main" id="{AB1B26E3-4F2C-3D06-3F05-3C60173D40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6" name="Rectangle 5124">
                    <a:extLst>
                      <a:ext uri="{FF2B5EF4-FFF2-40B4-BE49-F238E27FC236}">
                        <a16:creationId xmlns:a16="http://schemas.microsoft.com/office/drawing/2014/main" id="{49EA1F32-E2BC-1D0F-C106-ECB6B3ACD72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7" name="Rectangle 5125">
                    <a:extLst>
                      <a:ext uri="{FF2B5EF4-FFF2-40B4-BE49-F238E27FC236}">
                        <a16:creationId xmlns:a16="http://schemas.microsoft.com/office/drawing/2014/main" id="{E527E747-6F0D-6F83-F253-A912BD83E2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8" name="Rectangle 5126">
                    <a:extLst>
                      <a:ext uri="{FF2B5EF4-FFF2-40B4-BE49-F238E27FC236}">
                        <a16:creationId xmlns:a16="http://schemas.microsoft.com/office/drawing/2014/main" id="{6570627C-526C-4FF3-6C6C-29915936B0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39" name="Group 5127">
                  <a:extLst>
                    <a:ext uri="{FF2B5EF4-FFF2-40B4-BE49-F238E27FC236}">
                      <a16:creationId xmlns:a16="http://schemas.microsoft.com/office/drawing/2014/main" id="{4D737755-8359-1F6E-ADDF-B652586DE0C9}"/>
                    </a:ext>
                  </a:extLst>
                </p:cNvPr>
                <p:cNvGrpSpPr>
                  <a:grpSpLocks/>
                </p:cNvGrpSpPr>
                <p:nvPr/>
              </p:nvGrpSpPr>
              <p:grpSpPr bwMode="auto">
                <a:xfrm>
                  <a:off x="1333" y="767"/>
                  <a:ext cx="435" cy="87"/>
                  <a:chOff x="1565" y="1434"/>
                  <a:chExt cx="3625" cy="725"/>
                </a:xfrm>
              </p:grpSpPr>
              <p:sp>
                <p:nvSpPr>
                  <p:cNvPr id="44040" name="Rectangle 5128">
                    <a:extLst>
                      <a:ext uri="{FF2B5EF4-FFF2-40B4-BE49-F238E27FC236}">
                        <a16:creationId xmlns:a16="http://schemas.microsoft.com/office/drawing/2014/main" id="{7F267E27-B596-E9D0-ACC5-DC080D4D74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1" name="Rectangle 5129">
                    <a:extLst>
                      <a:ext uri="{FF2B5EF4-FFF2-40B4-BE49-F238E27FC236}">
                        <a16:creationId xmlns:a16="http://schemas.microsoft.com/office/drawing/2014/main" id="{4837D48C-F169-3646-7715-815C9F9B074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2" name="Rectangle 5130">
                    <a:extLst>
                      <a:ext uri="{FF2B5EF4-FFF2-40B4-BE49-F238E27FC236}">
                        <a16:creationId xmlns:a16="http://schemas.microsoft.com/office/drawing/2014/main" id="{31AE148B-EBCC-3621-8580-20C2221EB7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3" name="Rectangle 5131">
                    <a:extLst>
                      <a:ext uri="{FF2B5EF4-FFF2-40B4-BE49-F238E27FC236}">
                        <a16:creationId xmlns:a16="http://schemas.microsoft.com/office/drawing/2014/main" id="{EFA38DFD-8A9F-C822-29B3-0C61F407346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4" name="Rectangle 5132">
                    <a:extLst>
                      <a:ext uri="{FF2B5EF4-FFF2-40B4-BE49-F238E27FC236}">
                        <a16:creationId xmlns:a16="http://schemas.microsoft.com/office/drawing/2014/main" id="{CC18D18F-CC6C-3E11-5DAC-EC6DCD0E1E6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45" name="Group 5133">
                  <a:extLst>
                    <a:ext uri="{FF2B5EF4-FFF2-40B4-BE49-F238E27FC236}">
                      <a16:creationId xmlns:a16="http://schemas.microsoft.com/office/drawing/2014/main" id="{CCDD55CA-DDD2-1E65-6CCC-CB5B50D4C18C}"/>
                    </a:ext>
                  </a:extLst>
                </p:cNvPr>
                <p:cNvGrpSpPr>
                  <a:grpSpLocks/>
                </p:cNvGrpSpPr>
                <p:nvPr/>
              </p:nvGrpSpPr>
              <p:grpSpPr bwMode="auto">
                <a:xfrm>
                  <a:off x="898" y="854"/>
                  <a:ext cx="435" cy="87"/>
                  <a:chOff x="1565" y="1434"/>
                  <a:chExt cx="3625" cy="725"/>
                </a:xfrm>
              </p:grpSpPr>
              <p:sp>
                <p:nvSpPr>
                  <p:cNvPr id="44046" name="Rectangle 5134">
                    <a:extLst>
                      <a:ext uri="{FF2B5EF4-FFF2-40B4-BE49-F238E27FC236}">
                        <a16:creationId xmlns:a16="http://schemas.microsoft.com/office/drawing/2014/main" id="{A8F2BC82-02FB-8201-3628-62BBEEF4A51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7" name="Rectangle 5135">
                    <a:extLst>
                      <a:ext uri="{FF2B5EF4-FFF2-40B4-BE49-F238E27FC236}">
                        <a16:creationId xmlns:a16="http://schemas.microsoft.com/office/drawing/2014/main" id="{63E96D35-5D3A-338B-1CC7-9DDD2CAD3F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8" name="Rectangle 5136">
                    <a:extLst>
                      <a:ext uri="{FF2B5EF4-FFF2-40B4-BE49-F238E27FC236}">
                        <a16:creationId xmlns:a16="http://schemas.microsoft.com/office/drawing/2014/main" id="{EE0F53C9-D734-5ED9-5DFC-027FB55356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9" name="Rectangle 5137">
                    <a:extLst>
                      <a:ext uri="{FF2B5EF4-FFF2-40B4-BE49-F238E27FC236}">
                        <a16:creationId xmlns:a16="http://schemas.microsoft.com/office/drawing/2014/main" id="{0EE30729-682F-3852-2D94-A96F105B48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0" name="Rectangle 5138">
                    <a:extLst>
                      <a:ext uri="{FF2B5EF4-FFF2-40B4-BE49-F238E27FC236}">
                        <a16:creationId xmlns:a16="http://schemas.microsoft.com/office/drawing/2014/main" id="{99961D44-B51B-AC74-DCA5-67EDE367F03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51" name="Group 5139">
                  <a:extLst>
                    <a:ext uri="{FF2B5EF4-FFF2-40B4-BE49-F238E27FC236}">
                      <a16:creationId xmlns:a16="http://schemas.microsoft.com/office/drawing/2014/main" id="{ECD6CFF3-6CB5-581E-598E-5B9136487E01}"/>
                    </a:ext>
                  </a:extLst>
                </p:cNvPr>
                <p:cNvGrpSpPr>
                  <a:grpSpLocks/>
                </p:cNvGrpSpPr>
                <p:nvPr/>
              </p:nvGrpSpPr>
              <p:grpSpPr bwMode="auto">
                <a:xfrm>
                  <a:off x="1333" y="854"/>
                  <a:ext cx="435" cy="87"/>
                  <a:chOff x="1565" y="1434"/>
                  <a:chExt cx="3625" cy="725"/>
                </a:xfrm>
              </p:grpSpPr>
              <p:sp>
                <p:nvSpPr>
                  <p:cNvPr id="44052" name="Rectangle 5140">
                    <a:extLst>
                      <a:ext uri="{FF2B5EF4-FFF2-40B4-BE49-F238E27FC236}">
                        <a16:creationId xmlns:a16="http://schemas.microsoft.com/office/drawing/2014/main" id="{C4D346B7-A2B9-53C7-D8D6-2737907CA4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3" name="Rectangle 5141">
                    <a:extLst>
                      <a:ext uri="{FF2B5EF4-FFF2-40B4-BE49-F238E27FC236}">
                        <a16:creationId xmlns:a16="http://schemas.microsoft.com/office/drawing/2014/main" id="{463027ED-5EB8-B239-E17D-43B79C1ACC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4" name="Rectangle 5142">
                    <a:extLst>
                      <a:ext uri="{FF2B5EF4-FFF2-40B4-BE49-F238E27FC236}">
                        <a16:creationId xmlns:a16="http://schemas.microsoft.com/office/drawing/2014/main" id="{E549D520-8AF6-ECF5-1837-7ECFFE6B91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5" name="Rectangle 5143">
                    <a:extLst>
                      <a:ext uri="{FF2B5EF4-FFF2-40B4-BE49-F238E27FC236}">
                        <a16:creationId xmlns:a16="http://schemas.microsoft.com/office/drawing/2014/main" id="{27A5E7D4-CEBE-02BC-E796-B1FEB8D8679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6" name="Rectangle 5144">
                    <a:extLst>
                      <a:ext uri="{FF2B5EF4-FFF2-40B4-BE49-F238E27FC236}">
                        <a16:creationId xmlns:a16="http://schemas.microsoft.com/office/drawing/2014/main" id="{BDDF3B26-995D-BDC5-65A0-E22E14EF793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57" name="Group 5145">
                  <a:extLst>
                    <a:ext uri="{FF2B5EF4-FFF2-40B4-BE49-F238E27FC236}">
                      <a16:creationId xmlns:a16="http://schemas.microsoft.com/office/drawing/2014/main" id="{C9AFDE92-C7B8-E51A-D775-FC03223EE365}"/>
                    </a:ext>
                  </a:extLst>
                </p:cNvPr>
                <p:cNvGrpSpPr>
                  <a:grpSpLocks/>
                </p:cNvGrpSpPr>
                <p:nvPr/>
              </p:nvGrpSpPr>
              <p:grpSpPr bwMode="auto">
                <a:xfrm>
                  <a:off x="898" y="941"/>
                  <a:ext cx="435" cy="87"/>
                  <a:chOff x="1565" y="1434"/>
                  <a:chExt cx="3625" cy="725"/>
                </a:xfrm>
              </p:grpSpPr>
              <p:sp>
                <p:nvSpPr>
                  <p:cNvPr id="44058" name="Rectangle 5146">
                    <a:extLst>
                      <a:ext uri="{FF2B5EF4-FFF2-40B4-BE49-F238E27FC236}">
                        <a16:creationId xmlns:a16="http://schemas.microsoft.com/office/drawing/2014/main" id="{0AB6C799-75A7-8BF9-5A9F-6D86793829E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9" name="Rectangle 5147">
                    <a:extLst>
                      <a:ext uri="{FF2B5EF4-FFF2-40B4-BE49-F238E27FC236}">
                        <a16:creationId xmlns:a16="http://schemas.microsoft.com/office/drawing/2014/main" id="{218E11DC-BA99-CB17-D710-A25E9EB69F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60" name="Rectangle 5148">
                    <a:extLst>
                      <a:ext uri="{FF2B5EF4-FFF2-40B4-BE49-F238E27FC236}">
                        <a16:creationId xmlns:a16="http://schemas.microsoft.com/office/drawing/2014/main" id="{65933368-BAFC-DFEC-EEA6-B8E5EB37E7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61" name="Rectangle 5149">
                    <a:extLst>
                      <a:ext uri="{FF2B5EF4-FFF2-40B4-BE49-F238E27FC236}">
                        <a16:creationId xmlns:a16="http://schemas.microsoft.com/office/drawing/2014/main" id="{8F93CD12-467A-A27E-B8B7-0B18BE2AA6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62" name="Rectangle 5150">
                    <a:extLst>
                      <a:ext uri="{FF2B5EF4-FFF2-40B4-BE49-F238E27FC236}">
                        <a16:creationId xmlns:a16="http://schemas.microsoft.com/office/drawing/2014/main" id="{F5EC835D-95FD-48C6-D047-58F1B559799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63" name="Group 5151">
                  <a:extLst>
                    <a:ext uri="{FF2B5EF4-FFF2-40B4-BE49-F238E27FC236}">
                      <a16:creationId xmlns:a16="http://schemas.microsoft.com/office/drawing/2014/main" id="{BF134110-B28E-E7E8-8DED-DC579E74F537}"/>
                    </a:ext>
                  </a:extLst>
                </p:cNvPr>
                <p:cNvGrpSpPr>
                  <a:grpSpLocks/>
                </p:cNvGrpSpPr>
                <p:nvPr/>
              </p:nvGrpSpPr>
              <p:grpSpPr bwMode="auto">
                <a:xfrm>
                  <a:off x="1333" y="941"/>
                  <a:ext cx="435" cy="87"/>
                  <a:chOff x="1565" y="1434"/>
                  <a:chExt cx="3625" cy="725"/>
                </a:xfrm>
              </p:grpSpPr>
              <p:sp>
                <p:nvSpPr>
                  <p:cNvPr id="44064" name="Rectangle 5152">
                    <a:extLst>
                      <a:ext uri="{FF2B5EF4-FFF2-40B4-BE49-F238E27FC236}">
                        <a16:creationId xmlns:a16="http://schemas.microsoft.com/office/drawing/2014/main" id="{00C571FB-FAA8-5E59-4BF2-356FFF65E68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65" name="Rectangle 5153">
                    <a:extLst>
                      <a:ext uri="{FF2B5EF4-FFF2-40B4-BE49-F238E27FC236}">
                        <a16:creationId xmlns:a16="http://schemas.microsoft.com/office/drawing/2014/main" id="{269D2FB9-E123-BECA-F59A-FA82793915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66" name="Rectangle 5154">
                    <a:extLst>
                      <a:ext uri="{FF2B5EF4-FFF2-40B4-BE49-F238E27FC236}">
                        <a16:creationId xmlns:a16="http://schemas.microsoft.com/office/drawing/2014/main" id="{F93799D4-C5EC-AACC-BDB7-40B395F2DE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67" name="Rectangle 5155">
                    <a:extLst>
                      <a:ext uri="{FF2B5EF4-FFF2-40B4-BE49-F238E27FC236}">
                        <a16:creationId xmlns:a16="http://schemas.microsoft.com/office/drawing/2014/main" id="{D1E86337-3FA0-FE99-EC58-A61B40FC6A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68" name="Rectangle 5156">
                    <a:extLst>
                      <a:ext uri="{FF2B5EF4-FFF2-40B4-BE49-F238E27FC236}">
                        <a16:creationId xmlns:a16="http://schemas.microsoft.com/office/drawing/2014/main" id="{3EE33786-43FB-E665-4D48-A417299AA86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69" name="Group 5157">
                  <a:extLst>
                    <a:ext uri="{FF2B5EF4-FFF2-40B4-BE49-F238E27FC236}">
                      <a16:creationId xmlns:a16="http://schemas.microsoft.com/office/drawing/2014/main" id="{7520CB4D-F690-4D93-046B-1F4AA293635F}"/>
                    </a:ext>
                  </a:extLst>
                </p:cNvPr>
                <p:cNvGrpSpPr>
                  <a:grpSpLocks/>
                </p:cNvGrpSpPr>
                <p:nvPr/>
              </p:nvGrpSpPr>
              <p:grpSpPr bwMode="auto">
                <a:xfrm>
                  <a:off x="898" y="1028"/>
                  <a:ext cx="435" cy="87"/>
                  <a:chOff x="1565" y="1434"/>
                  <a:chExt cx="3625" cy="725"/>
                </a:xfrm>
              </p:grpSpPr>
              <p:sp>
                <p:nvSpPr>
                  <p:cNvPr id="44070" name="Rectangle 5158">
                    <a:extLst>
                      <a:ext uri="{FF2B5EF4-FFF2-40B4-BE49-F238E27FC236}">
                        <a16:creationId xmlns:a16="http://schemas.microsoft.com/office/drawing/2014/main" id="{401C8A9E-A129-1556-2AA6-4A11238224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71" name="Rectangle 5159">
                    <a:extLst>
                      <a:ext uri="{FF2B5EF4-FFF2-40B4-BE49-F238E27FC236}">
                        <a16:creationId xmlns:a16="http://schemas.microsoft.com/office/drawing/2014/main" id="{9F94EFBC-504B-B7C4-3B16-B634EE6C6C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72" name="Rectangle 5160">
                    <a:extLst>
                      <a:ext uri="{FF2B5EF4-FFF2-40B4-BE49-F238E27FC236}">
                        <a16:creationId xmlns:a16="http://schemas.microsoft.com/office/drawing/2014/main" id="{C06FD60C-432B-51D3-FC10-AF83DB2418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73" name="Rectangle 5161">
                    <a:extLst>
                      <a:ext uri="{FF2B5EF4-FFF2-40B4-BE49-F238E27FC236}">
                        <a16:creationId xmlns:a16="http://schemas.microsoft.com/office/drawing/2014/main" id="{E3FC7103-C288-3CAF-AAAC-BC0BCE8DB66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74" name="Rectangle 5162">
                    <a:extLst>
                      <a:ext uri="{FF2B5EF4-FFF2-40B4-BE49-F238E27FC236}">
                        <a16:creationId xmlns:a16="http://schemas.microsoft.com/office/drawing/2014/main" id="{85505A55-66B5-1A7D-75FF-08F172A3380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75" name="Group 5163">
                  <a:extLst>
                    <a:ext uri="{FF2B5EF4-FFF2-40B4-BE49-F238E27FC236}">
                      <a16:creationId xmlns:a16="http://schemas.microsoft.com/office/drawing/2014/main" id="{3EAEADBC-B838-DA28-A205-6610A2D0E65B}"/>
                    </a:ext>
                  </a:extLst>
                </p:cNvPr>
                <p:cNvGrpSpPr>
                  <a:grpSpLocks/>
                </p:cNvGrpSpPr>
                <p:nvPr/>
              </p:nvGrpSpPr>
              <p:grpSpPr bwMode="auto">
                <a:xfrm>
                  <a:off x="1333" y="1028"/>
                  <a:ext cx="435" cy="87"/>
                  <a:chOff x="1565" y="1434"/>
                  <a:chExt cx="3625" cy="725"/>
                </a:xfrm>
              </p:grpSpPr>
              <p:sp>
                <p:nvSpPr>
                  <p:cNvPr id="44076" name="Rectangle 5164">
                    <a:extLst>
                      <a:ext uri="{FF2B5EF4-FFF2-40B4-BE49-F238E27FC236}">
                        <a16:creationId xmlns:a16="http://schemas.microsoft.com/office/drawing/2014/main" id="{18657E2A-D8AC-06EA-976F-0893E6A375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77" name="Rectangle 5165">
                    <a:extLst>
                      <a:ext uri="{FF2B5EF4-FFF2-40B4-BE49-F238E27FC236}">
                        <a16:creationId xmlns:a16="http://schemas.microsoft.com/office/drawing/2014/main" id="{F7024CCF-55F6-AFE4-F4E9-AB629397B5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78" name="Rectangle 5166">
                    <a:extLst>
                      <a:ext uri="{FF2B5EF4-FFF2-40B4-BE49-F238E27FC236}">
                        <a16:creationId xmlns:a16="http://schemas.microsoft.com/office/drawing/2014/main" id="{A754D01E-ABAC-6475-0DAA-BA4A949295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79" name="Rectangle 5167">
                    <a:extLst>
                      <a:ext uri="{FF2B5EF4-FFF2-40B4-BE49-F238E27FC236}">
                        <a16:creationId xmlns:a16="http://schemas.microsoft.com/office/drawing/2014/main" id="{579739B5-30A0-B6E9-F3E2-D7F2698DB9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80" name="Rectangle 5168">
                    <a:extLst>
                      <a:ext uri="{FF2B5EF4-FFF2-40B4-BE49-F238E27FC236}">
                        <a16:creationId xmlns:a16="http://schemas.microsoft.com/office/drawing/2014/main" id="{A02328F3-3572-17F3-1611-42562E4339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81" name="Group 5169">
                  <a:extLst>
                    <a:ext uri="{FF2B5EF4-FFF2-40B4-BE49-F238E27FC236}">
                      <a16:creationId xmlns:a16="http://schemas.microsoft.com/office/drawing/2014/main" id="{C62F7C01-7B9A-F568-7C69-784D74AAAFE9}"/>
                    </a:ext>
                  </a:extLst>
                </p:cNvPr>
                <p:cNvGrpSpPr>
                  <a:grpSpLocks/>
                </p:cNvGrpSpPr>
                <p:nvPr/>
              </p:nvGrpSpPr>
              <p:grpSpPr bwMode="auto">
                <a:xfrm>
                  <a:off x="898" y="1115"/>
                  <a:ext cx="435" cy="87"/>
                  <a:chOff x="1565" y="1434"/>
                  <a:chExt cx="3625" cy="725"/>
                </a:xfrm>
              </p:grpSpPr>
              <p:sp>
                <p:nvSpPr>
                  <p:cNvPr id="44082" name="Rectangle 5170">
                    <a:extLst>
                      <a:ext uri="{FF2B5EF4-FFF2-40B4-BE49-F238E27FC236}">
                        <a16:creationId xmlns:a16="http://schemas.microsoft.com/office/drawing/2014/main" id="{EFDAECEA-9A17-89F8-4D42-4334933ACD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83" name="Rectangle 5171">
                    <a:extLst>
                      <a:ext uri="{FF2B5EF4-FFF2-40B4-BE49-F238E27FC236}">
                        <a16:creationId xmlns:a16="http://schemas.microsoft.com/office/drawing/2014/main" id="{A802E858-B5AA-4041-41F2-D87AB77702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84" name="Rectangle 5172">
                    <a:extLst>
                      <a:ext uri="{FF2B5EF4-FFF2-40B4-BE49-F238E27FC236}">
                        <a16:creationId xmlns:a16="http://schemas.microsoft.com/office/drawing/2014/main" id="{28638FD9-C5CA-7D34-FF76-526E26393D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85" name="Rectangle 5173">
                    <a:extLst>
                      <a:ext uri="{FF2B5EF4-FFF2-40B4-BE49-F238E27FC236}">
                        <a16:creationId xmlns:a16="http://schemas.microsoft.com/office/drawing/2014/main" id="{F0EAE232-FCF7-C68B-8CB2-1B0DC8AAA2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86" name="Rectangle 5174">
                    <a:extLst>
                      <a:ext uri="{FF2B5EF4-FFF2-40B4-BE49-F238E27FC236}">
                        <a16:creationId xmlns:a16="http://schemas.microsoft.com/office/drawing/2014/main" id="{52C0FDDF-54D6-3BE9-20A9-7C7A42275E5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87" name="Group 5175">
                  <a:extLst>
                    <a:ext uri="{FF2B5EF4-FFF2-40B4-BE49-F238E27FC236}">
                      <a16:creationId xmlns:a16="http://schemas.microsoft.com/office/drawing/2014/main" id="{A16EB51F-A0A0-03F6-76E5-53382E24471F}"/>
                    </a:ext>
                  </a:extLst>
                </p:cNvPr>
                <p:cNvGrpSpPr>
                  <a:grpSpLocks/>
                </p:cNvGrpSpPr>
                <p:nvPr/>
              </p:nvGrpSpPr>
              <p:grpSpPr bwMode="auto">
                <a:xfrm>
                  <a:off x="1333" y="1115"/>
                  <a:ext cx="435" cy="87"/>
                  <a:chOff x="1565" y="1434"/>
                  <a:chExt cx="3625" cy="725"/>
                </a:xfrm>
              </p:grpSpPr>
              <p:sp>
                <p:nvSpPr>
                  <p:cNvPr id="44088" name="Rectangle 5176">
                    <a:extLst>
                      <a:ext uri="{FF2B5EF4-FFF2-40B4-BE49-F238E27FC236}">
                        <a16:creationId xmlns:a16="http://schemas.microsoft.com/office/drawing/2014/main" id="{42AA76D3-DF87-8DDD-7802-01CB652BEAE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89" name="Rectangle 5177">
                    <a:extLst>
                      <a:ext uri="{FF2B5EF4-FFF2-40B4-BE49-F238E27FC236}">
                        <a16:creationId xmlns:a16="http://schemas.microsoft.com/office/drawing/2014/main" id="{C556C2EE-CE66-22DD-5369-9B49B76B2F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90" name="Rectangle 5178">
                    <a:extLst>
                      <a:ext uri="{FF2B5EF4-FFF2-40B4-BE49-F238E27FC236}">
                        <a16:creationId xmlns:a16="http://schemas.microsoft.com/office/drawing/2014/main" id="{7696612F-73C4-0BFD-F334-1C59C10180C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91" name="Rectangle 5179">
                    <a:extLst>
                      <a:ext uri="{FF2B5EF4-FFF2-40B4-BE49-F238E27FC236}">
                        <a16:creationId xmlns:a16="http://schemas.microsoft.com/office/drawing/2014/main" id="{2B2990C7-4D40-CF30-0B4B-94FA374A080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92" name="Rectangle 5180">
                    <a:extLst>
                      <a:ext uri="{FF2B5EF4-FFF2-40B4-BE49-F238E27FC236}">
                        <a16:creationId xmlns:a16="http://schemas.microsoft.com/office/drawing/2014/main" id="{EAE8C665-27A4-A9E6-7612-8981F9FA87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93" name="Group 5181">
                  <a:extLst>
                    <a:ext uri="{FF2B5EF4-FFF2-40B4-BE49-F238E27FC236}">
                      <a16:creationId xmlns:a16="http://schemas.microsoft.com/office/drawing/2014/main" id="{607352DD-8EA7-D163-7EF6-6984DDCD7862}"/>
                    </a:ext>
                  </a:extLst>
                </p:cNvPr>
                <p:cNvGrpSpPr>
                  <a:grpSpLocks/>
                </p:cNvGrpSpPr>
                <p:nvPr/>
              </p:nvGrpSpPr>
              <p:grpSpPr bwMode="auto">
                <a:xfrm>
                  <a:off x="898" y="1202"/>
                  <a:ext cx="435" cy="87"/>
                  <a:chOff x="1565" y="1434"/>
                  <a:chExt cx="3625" cy="725"/>
                </a:xfrm>
              </p:grpSpPr>
              <p:sp>
                <p:nvSpPr>
                  <p:cNvPr id="44094" name="Rectangle 5182">
                    <a:extLst>
                      <a:ext uri="{FF2B5EF4-FFF2-40B4-BE49-F238E27FC236}">
                        <a16:creationId xmlns:a16="http://schemas.microsoft.com/office/drawing/2014/main" id="{C417A70F-B28A-E62D-ABA5-EF15074603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95" name="Rectangle 5183">
                    <a:extLst>
                      <a:ext uri="{FF2B5EF4-FFF2-40B4-BE49-F238E27FC236}">
                        <a16:creationId xmlns:a16="http://schemas.microsoft.com/office/drawing/2014/main" id="{A50E9BB6-5E8E-17F6-F1A4-062EEB057D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96" name="Rectangle 5184">
                    <a:extLst>
                      <a:ext uri="{FF2B5EF4-FFF2-40B4-BE49-F238E27FC236}">
                        <a16:creationId xmlns:a16="http://schemas.microsoft.com/office/drawing/2014/main" id="{F822D8F1-11CC-5D6F-801B-7E4B990E01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97" name="Rectangle 5185">
                    <a:extLst>
                      <a:ext uri="{FF2B5EF4-FFF2-40B4-BE49-F238E27FC236}">
                        <a16:creationId xmlns:a16="http://schemas.microsoft.com/office/drawing/2014/main" id="{4EF7D9B8-EB9C-63AA-C451-BF66681F0F5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98" name="Rectangle 5186">
                    <a:extLst>
                      <a:ext uri="{FF2B5EF4-FFF2-40B4-BE49-F238E27FC236}">
                        <a16:creationId xmlns:a16="http://schemas.microsoft.com/office/drawing/2014/main" id="{437A8513-91E1-51BC-DA1E-8B8D8ABFBC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99" name="Group 5187">
                  <a:extLst>
                    <a:ext uri="{FF2B5EF4-FFF2-40B4-BE49-F238E27FC236}">
                      <a16:creationId xmlns:a16="http://schemas.microsoft.com/office/drawing/2014/main" id="{36970F91-DC22-39E8-C4E0-0903143FDD6C}"/>
                    </a:ext>
                  </a:extLst>
                </p:cNvPr>
                <p:cNvGrpSpPr>
                  <a:grpSpLocks/>
                </p:cNvGrpSpPr>
                <p:nvPr/>
              </p:nvGrpSpPr>
              <p:grpSpPr bwMode="auto">
                <a:xfrm>
                  <a:off x="1333" y="1202"/>
                  <a:ext cx="435" cy="87"/>
                  <a:chOff x="1565" y="1434"/>
                  <a:chExt cx="3625" cy="725"/>
                </a:xfrm>
              </p:grpSpPr>
              <p:sp>
                <p:nvSpPr>
                  <p:cNvPr id="44100" name="Rectangle 5188">
                    <a:extLst>
                      <a:ext uri="{FF2B5EF4-FFF2-40B4-BE49-F238E27FC236}">
                        <a16:creationId xmlns:a16="http://schemas.microsoft.com/office/drawing/2014/main" id="{62BED426-E18C-CDE4-9CE6-9CA6359CAFF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01" name="Rectangle 5189">
                    <a:extLst>
                      <a:ext uri="{FF2B5EF4-FFF2-40B4-BE49-F238E27FC236}">
                        <a16:creationId xmlns:a16="http://schemas.microsoft.com/office/drawing/2014/main" id="{FEFA5729-78D9-5075-2F47-7877765A1F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02" name="Rectangle 5190">
                    <a:extLst>
                      <a:ext uri="{FF2B5EF4-FFF2-40B4-BE49-F238E27FC236}">
                        <a16:creationId xmlns:a16="http://schemas.microsoft.com/office/drawing/2014/main" id="{52F7A225-10E8-C940-BEE5-27CC97CC72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03" name="Rectangle 5191">
                    <a:extLst>
                      <a:ext uri="{FF2B5EF4-FFF2-40B4-BE49-F238E27FC236}">
                        <a16:creationId xmlns:a16="http://schemas.microsoft.com/office/drawing/2014/main" id="{1FA811B3-E0E7-11F4-1626-4B79551CE2A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04" name="Rectangle 5192">
                    <a:extLst>
                      <a:ext uri="{FF2B5EF4-FFF2-40B4-BE49-F238E27FC236}">
                        <a16:creationId xmlns:a16="http://schemas.microsoft.com/office/drawing/2014/main" id="{E7174845-1786-17C2-A035-149A4E4992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05" name="Group 5193">
                  <a:extLst>
                    <a:ext uri="{FF2B5EF4-FFF2-40B4-BE49-F238E27FC236}">
                      <a16:creationId xmlns:a16="http://schemas.microsoft.com/office/drawing/2014/main" id="{4DBDE529-3272-0053-2C9A-D80C19E2DEBD}"/>
                    </a:ext>
                  </a:extLst>
                </p:cNvPr>
                <p:cNvGrpSpPr>
                  <a:grpSpLocks/>
                </p:cNvGrpSpPr>
                <p:nvPr/>
              </p:nvGrpSpPr>
              <p:grpSpPr bwMode="auto">
                <a:xfrm>
                  <a:off x="898" y="1289"/>
                  <a:ext cx="435" cy="87"/>
                  <a:chOff x="1565" y="1434"/>
                  <a:chExt cx="3625" cy="725"/>
                </a:xfrm>
              </p:grpSpPr>
              <p:sp>
                <p:nvSpPr>
                  <p:cNvPr id="44106" name="Rectangle 5194">
                    <a:extLst>
                      <a:ext uri="{FF2B5EF4-FFF2-40B4-BE49-F238E27FC236}">
                        <a16:creationId xmlns:a16="http://schemas.microsoft.com/office/drawing/2014/main" id="{F3B97609-0979-B54C-AEED-E7659EE8E2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07" name="Rectangle 5195">
                    <a:extLst>
                      <a:ext uri="{FF2B5EF4-FFF2-40B4-BE49-F238E27FC236}">
                        <a16:creationId xmlns:a16="http://schemas.microsoft.com/office/drawing/2014/main" id="{0A0B4F24-F699-550A-ACB7-7884D335CC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08" name="Rectangle 5196">
                    <a:extLst>
                      <a:ext uri="{FF2B5EF4-FFF2-40B4-BE49-F238E27FC236}">
                        <a16:creationId xmlns:a16="http://schemas.microsoft.com/office/drawing/2014/main" id="{6CD6D4FA-93A9-A270-22F4-A0B11D4401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09" name="Rectangle 5197">
                    <a:extLst>
                      <a:ext uri="{FF2B5EF4-FFF2-40B4-BE49-F238E27FC236}">
                        <a16:creationId xmlns:a16="http://schemas.microsoft.com/office/drawing/2014/main" id="{14C9B7C5-F09D-A077-5F63-3E0A8A3E44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10" name="Rectangle 5198">
                    <a:extLst>
                      <a:ext uri="{FF2B5EF4-FFF2-40B4-BE49-F238E27FC236}">
                        <a16:creationId xmlns:a16="http://schemas.microsoft.com/office/drawing/2014/main" id="{49FDAACF-D49E-1D15-F92F-9AEBB88863C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11" name="Group 5199">
                  <a:extLst>
                    <a:ext uri="{FF2B5EF4-FFF2-40B4-BE49-F238E27FC236}">
                      <a16:creationId xmlns:a16="http://schemas.microsoft.com/office/drawing/2014/main" id="{099DAF77-1184-182F-FC47-62698322B3EE}"/>
                    </a:ext>
                  </a:extLst>
                </p:cNvPr>
                <p:cNvGrpSpPr>
                  <a:grpSpLocks/>
                </p:cNvGrpSpPr>
                <p:nvPr/>
              </p:nvGrpSpPr>
              <p:grpSpPr bwMode="auto">
                <a:xfrm>
                  <a:off x="1333" y="1289"/>
                  <a:ext cx="435" cy="87"/>
                  <a:chOff x="1565" y="1434"/>
                  <a:chExt cx="3625" cy="725"/>
                </a:xfrm>
              </p:grpSpPr>
              <p:sp>
                <p:nvSpPr>
                  <p:cNvPr id="44112" name="Rectangle 5200">
                    <a:extLst>
                      <a:ext uri="{FF2B5EF4-FFF2-40B4-BE49-F238E27FC236}">
                        <a16:creationId xmlns:a16="http://schemas.microsoft.com/office/drawing/2014/main" id="{E06F96F2-4D32-87B0-9948-F738DE2CAE5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13" name="Rectangle 5201">
                    <a:extLst>
                      <a:ext uri="{FF2B5EF4-FFF2-40B4-BE49-F238E27FC236}">
                        <a16:creationId xmlns:a16="http://schemas.microsoft.com/office/drawing/2014/main" id="{AD13969B-7612-BAF5-D391-D4E92CCA1F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14" name="Rectangle 5202">
                    <a:extLst>
                      <a:ext uri="{FF2B5EF4-FFF2-40B4-BE49-F238E27FC236}">
                        <a16:creationId xmlns:a16="http://schemas.microsoft.com/office/drawing/2014/main" id="{D59B7514-88A7-0503-3983-836B8316D8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15" name="Rectangle 5203">
                    <a:extLst>
                      <a:ext uri="{FF2B5EF4-FFF2-40B4-BE49-F238E27FC236}">
                        <a16:creationId xmlns:a16="http://schemas.microsoft.com/office/drawing/2014/main" id="{EFA5D348-6E61-AEFE-F4C3-7691D44878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16" name="Rectangle 5204">
                    <a:extLst>
                      <a:ext uri="{FF2B5EF4-FFF2-40B4-BE49-F238E27FC236}">
                        <a16:creationId xmlns:a16="http://schemas.microsoft.com/office/drawing/2014/main" id="{470FC1FD-1FB6-D663-B056-A6390FBB787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17" name="Group 5205">
                  <a:extLst>
                    <a:ext uri="{FF2B5EF4-FFF2-40B4-BE49-F238E27FC236}">
                      <a16:creationId xmlns:a16="http://schemas.microsoft.com/office/drawing/2014/main" id="{A2C020E6-103A-FE9C-5C7A-E849A2F2E1F1}"/>
                    </a:ext>
                  </a:extLst>
                </p:cNvPr>
                <p:cNvGrpSpPr>
                  <a:grpSpLocks/>
                </p:cNvGrpSpPr>
                <p:nvPr/>
              </p:nvGrpSpPr>
              <p:grpSpPr bwMode="auto">
                <a:xfrm>
                  <a:off x="898" y="1376"/>
                  <a:ext cx="435" cy="87"/>
                  <a:chOff x="1565" y="1434"/>
                  <a:chExt cx="3625" cy="725"/>
                </a:xfrm>
              </p:grpSpPr>
              <p:sp>
                <p:nvSpPr>
                  <p:cNvPr id="44118" name="Rectangle 5206">
                    <a:extLst>
                      <a:ext uri="{FF2B5EF4-FFF2-40B4-BE49-F238E27FC236}">
                        <a16:creationId xmlns:a16="http://schemas.microsoft.com/office/drawing/2014/main" id="{4CC11844-101F-A9A2-F085-F49F9D27244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19" name="Rectangle 5207">
                    <a:extLst>
                      <a:ext uri="{FF2B5EF4-FFF2-40B4-BE49-F238E27FC236}">
                        <a16:creationId xmlns:a16="http://schemas.microsoft.com/office/drawing/2014/main" id="{A1BDB30F-52C8-501C-F181-642593345CB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20" name="Rectangle 5208">
                    <a:extLst>
                      <a:ext uri="{FF2B5EF4-FFF2-40B4-BE49-F238E27FC236}">
                        <a16:creationId xmlns:a16="http://schemas.microsoft.com/office/drawing/2014/main" id="{96609431-5E4D-0413-A684-A3334A7FBB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21" name="Rectangle 5209">
                    <a:extLst>
                      <a:ext uri="{FF2B5EF4-FFF2-40B4-BE49-F238E27FC236}">
                        <a16:creationId xmlns:a16="http://schemas.microsoft.com/office/drawing/2014/main" id="{F2FF9B18-C758-EC98-BEB0-4C175E1507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22" name="Rectangle 5210">
                    <a:extLst>
                      <a:ext uri="{FF2B5EF4-FFF2-40B4-BE49-F238E27FC236}">
                        <a16:creationId xmlns:a16="http://schemas.microsoft.com/office/drawing/2014/main" id="{CAB0B9BA-646D-B233-3CA1-ABC8128FDA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23" name="Group 5211">
                  <a:extLst>
                    <a:ext uri="{FF2B5EF4-FFF2-40B4-BE49-F238E27FC236}">
                      <a16:creationId xmlns:a16="http://schemas.microsoft.com/office/drawing/2014/main" id="{9C37FC2E-34B0-F58C-0DA8-2562484F230F}"/>
                    </a:ext>
                  </a:extLst>
                </p:cNvPr>
                <p:cNvGrpSpPr>
                  <a:grpSpLocks/>
                </p:cNvGrpSpPr>
                <p:nvPr/>
              </p:nvGrpSpPr>
              <p:grpSpPr bwMode="auto">
                <a:xfrm>
                  <a:off x="1333" y="1376"/>
                  <a:ext cx="435" cy="87"/>
                  <a:chOff x="1565" y="1434"/>
                  <a:chExt cx="3625" cy="725"/>
                </a:xfrm>
              </p:grpSpPr>
              <p:sp>
                <p:nvSpPr>
                  <p:cNvPr id="44124" name="Rectangle 5212">
                    <a:extLst>
                      <a:ext uri="{FF2B5EF4-FFF2-40B4-BE49-F238E27FC236}">
                        <a16:creationId xmlns:a16="http://schemas.microsoft.com/office/drawing/2014/main" id="{8FC176B6-732E-4E55-3A88-486A57D68A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25" name="Rectangle 5213">
                    <a:extLst>
                      <a:ext uri="{FF2B5EF4-FFF2-40B4-BE49-F238E27FC236}">
                        <a16:creationId xmlns:a16="http://schemas.microsoft.com/office/drawing/2014/main" id="{2A6F589C-4344-A8CF-6818-693A690C44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26" name="Rectangle 5214">
                    <a:extLst>
                      <a:ext uri="{FF2B5EF4-FFF2-40B4-BE49-F238E27FC236}">
                        <a16:creationId xmlns:a16="http://schemas.microsoft.com/office/drawing/2014/main" id="{D2825C47-AC48-59DA-A277-FB98CEF845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27" name="Rectangle 5215">
                    <a:extLst>
                      <a:ext uri="{FF2B5EF4-FFF2-40B4-BE49-F238E27FC236}">
                        <a16:creationId xmlns:a16="http://schemas.microsoft.com/office/drawing/2014/main" id="{9C53EDA6-E1F6-CAFE-A7BF-D1BCFD6816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28" name="Rectangle 5216">
                    <a:extLst>
                      <a:ext uri="{FF2B5EF4-FFF2-40B4-BE49-F238E27FC236}">
                        <a16:creationId xmlns:a16="http://schemas.microsoft.com/office/drawing/2014/main" id="{ACA8519C-E16E-A97A-A640-AFA9277D94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129" name="Rectangle 5217">
                <a:extLst>
                  <a:ext uri="{FF2B5EF4-FFF2-40B4-BE49-F238E27FC236}">
                    <a16:creationId xmlns:a16="http://schemas.microsoft.com/office/drawing/2014/main" id="{4449AA4F-AC7D-B6AF-4169-40590F516452}"/>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30" name="Group 5218">
              <a:extLst>
                <a:ext uri="{FF2B5EF4-FFF2-40B4-BE49-F238E27FC236}">
                  <a16:creationId xmlns:a16="http://schemas.microsoft.com/office/drawing/2014/main" id="{3F9C226E-4508-5A89-ABC9-A8257880AA6A}"/>
                </a:ext>
              </a:extLst>
            </p:cNvPr>
            <p:cNvGrpSpPr>
              <a:grpSpLocks/>
            </p:cNvGrpSpPr>
            <p:nvPr/>
          </p:nvGrpSpPr>
          <p:grpSpPr bwMode="auto">
            <a:xfrm>
              <a:off x="2228" y="2521"/>
              <a:ext cx="682" cy="682"/>
              <a:chOff x="898" y="593"/>
              <a:chExt cx="870" cy="870"/>
            </a:xfrm>
          </p:grpSpPr>
          <p:grpSp>
            <p:nvGrpSpPr>
              <p:cNvPr id="44131" name="Group 5219">
                <a:extLst>
                  <a:ext uri="{FF2B5EF4-FFF2-40B4-BE49-F238E27FC236}">
                    <a16:creationId xmlns:a16="http://schemas.microsoft.com/office/drawing/2014/main" id="{C1541EBC-CF0A-4DAC-9FE9-553A1DD51283}"/>
                  </a:ext>
                </a:extLst>
              </p:cNvPr>
              <p:cNvGrpSpPr>
                <a:grpSpLocks/>
              </p:cNvGrpSpPr>
              <p:nvPr/>
            </p:nvGrpSpPr>
            <p:grpSpPr bwMode="auto">
              <a:xfrm>
                <a:off x="898" y="593"/>
                <a:ext cx="870" cy="870"/>
                <a:chOff x="898" y="593"/>
                <a:chExt cx="870" cy="870"/>
              </a:xfrm>
            </p:grpSpPr>
            <p:grpSp>
              <p:nvGrpSpPr>
                <p:cNvPr id="44132" name="Group 5220">
                  <a:extLst>
                    <a:ext uri="{FF2B5EF4-FFF2-40B4-BE49-F238E27FC236}">
                      <a16:creationId xmlns:a16="http://schemas.microsoft.com/office/drawing/2014/main" id="{90AD33CB-B3FE-46E2-0CC5-B2AA2CE8596F}"/>
                    </a:ext>
                  </a:extLst>
                </p:cNvPr>
                <p:cNvGrpSpPr>
                  <a:grpSpLocks/>
                </p:cNvGrpSpPr>
                <p:nvPr/>
              </p:nvGrpSpPr>
              <p:grpSpPr bwMode="auto">
                <a:xfrm>
                  <a:off x="898" y="593"/>
                  <a:ext cx="435" cy="87"/>
                  <a:chOff x="1565" y="1434"/>
                  <a:chExt cx="3625" cy="725"/>
                </a:xfrm>
              </p:grpSpPr>
              <p:sp>
                <p:nvSpPr>
                  <p:cNvPr id="44133" name="Rectangle 5221">
                    <a:extLst>
                      <a:ext uri="{FF2B5EF4-FFF2-40B4-BE49-F238E27FC236}">
                        <a16:creationId xmlns:a16="http://schemas.microsoft.com/office/drawing/2014/main" id="{3587EDC4-0875-8404-52DC-D0BFD112C4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34" name="Rectangle 5222">
                    <a:extLst>
                      <a:ext uri="{FF2B5EF4-FFF2-40B4-BE49-F238E27FC236}">
                        <a16:creationId xmlns:a16="http://schemas.microsoft.com/office/drawing/2014/main" id="{8DE13D63-E98A-9AD1-4B2F-D032EF1500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35" name="Rectangle 5223">
                    <a:extLst>
                      <a:ext uri="{FF2B5EF4-FFF2-40B4-BE49-F238E27FC236}">
                        <a16:creationId xmlns:a16="http://schemas.microsoft.com/office/drawing/2014/main" id="{D42D18DA-F0B5-9FA3-6DF3-B46F904B5D6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36" name="Rectangle 5224">
                    <a:extLst>
                      <a:ext uri="{FF2B5EF4-FFF2-40B4-BE49-F238E27FC236}">
                        <a16:creationId xmlns:a16="http://schemas.microsoft.com/office/drawing/2014/main" id="{20CEEE0F-D9D8-21D2-23B0-EE0D91B070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37" name="Rectangle 5225">
                    <a:extLst>
                      <a:ext uri="{FF2B5EF4-FFF2-40B4-BE49-F238E27FC236}">
                        <a16:creationId xmlns:a16="http://schemas.microsoft.com/office/drawing/2014/main" id="{DECA04A2-2712-D0F4-FD13-6087573CD7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38" name="Group 5226">
                  <a:extLst>
                    <a:ext uri="{FF2B5EF4-FFF2-40B4-BE49-F238E27FC236}">
                      <a16:creationId xmlns:a16="http://schemas.microsoft.com/office/drawing/2014/main" id="{D4D4616E-DEF6-82D4-7791-6C060F334E6C}"/>
                    </a:ext>
                  </a:extLst>
                </p:cNvPr>
                <p:cNvGrpSpPr>
                  <a:grpSpLocks/>
                </p:cNvGrpSpPr>
                <p:nvPr/>
              </p:nvGrpSpPr>
              <p:grpSpPr bwMode="auto">
                <a:xfrm>
                  <a:off x="1333" y="593"/>
                  <a:ext cx="435" cy="87"/>
                  <a:chOff x="1565" y="1434"/>
                  <a:chExt cx="3625" cy="725"/>
                </a:xfrm>
              </p:grpSpPr>
              <p:sp>
                <p:nvSpPr>
                  <p:cNvPr id="44139" name="Rectangle 5227">
                    <a:extLst>
                      <a:ext uri="{FF2B5EF4-FFF2-40B4-BE49-F238E27FC236}">
                        <a16:creationId xmlns:a16="http://schemas.microsoft.com/office/drawing/2014/main" id="{95D941FC-D83C-ED28-820A-A168485269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0" name="Rectangle 5228">
                    <a:extLst>
                      <a:ext uri="{FF2B5EF4-FFF2-40B4-BE49-F238E27FC236}">
                        <a16:creationId xmlns:a16="http://schemas.microsoft.com/office/drawing/2014/main" id="{268EAE0E-1407-61B8-2B25-5B8A2404E84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1" name="Rectangle 5229">
                    <a:extLst>
                      <a:ext uri="{FF2B5EF4-FFF2-40B4-BE49-F238E27FC236}">
                        <a16:creationId xmlns:a16="http://schemas.microsoft.com/office/drawing/2014/main" id="{E1D60A02-C9F9-1C69-4945-BEC472BACCD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2" name="Rectangle 5230">
                    <a:extLst>
                      <a:ext uri="{FF2B5EF4-FFF2-40B4-BE49-F238E27FC236}">
                        <a16:creationId xmlns:a16="http://schemas.microsoft.com/office/drawing/2014/main" id="{2210C689-DCAF-681D-9783-A32B6E7E56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3" name="Rectangle 5231">
                    <a:extLst>
                      <a:ext uri="{FF2B5EF4-FFF2-40B4-BE49-F238E27FC236}">
                        <a16:creationId xmlns:a16="http://schemas.microsoft.com/office/drawing/2014/main" id="{5AD82DFB-BD68-0E06-AF24-4335EC28F8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44" name="Group 5232">
                  <a:extLst>
                    <a:ext uri="{FF2B5EF4-FFF2-40B4-BE49-F238E27FC236}">
                      <a16:creationId xmlns:a16="http://schemas.microsoft.com/office/drawing/2014/main" id="{180A10FE-895F-B397-CF04-708B713F76FF}"/>
                    </a:ext>
                  </a:extLst>
                </p:cNvPr>
                <p:cNvGrpSpPr>
                  <a:grpSpLocks/>
                </p:cNvGrpSpPr>
                <p:nvPr/>
              </p:nvGrpSpPr>
              <p:grpSpPr bwMode="auto">
                <a:xfrm>
                  <a:off x="898" y="680"/>
                  <a:ext cx="435" cy="87"/>
                  <a:chOff x="1565" y="1434"/>
                  <a:chExt cx="3625" cy="725"/>
                </a:xfrm>
              </p:grpSpPr>
              <p:sp>
                <p:nvSpPr>
                  <p:cNvPr id="44145" name="Rectangle 5233">
                    <a:extLst>
                      <a:ext uri="{FF2B5EF4-FFF2-40B4-BE49-F238E27FC236}">
                        <a16:creationId xmlns:a16="http://schemas.microsoft.com/office/drawing/2014/main" id="{850BD33C-010F-01B4-2693-CC20BA91D8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6" name="Rectangle 5234">
                    <a:extLst>
                      <a:ext uri="{FF2B5EF4-FFF2-40B4-BE49-F238E27FC236}">
                        <a16:creationId xmlns:a16="http://schemas.microsoft.com/office/drawing/2014/main" id="{3680C458-AB9F-103B-EE51-C525D256DD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7" name="Rectangle 5235">
                    <a:extLst>
                      <a:ext uri="{FF2B5EF4-FFF2-40B4-BE49-F238E27FC236}">
                        <a16:creationId xmlns:a16="http://schemas.microsoft.com/office/drawing/2014/main" id="{CF3606A4-8422-36F6-40D0-FB7FFAB7509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8" name="Rectangle 5236">
                    <a:extLst>
                      <a:ext uri="{FF2B5EF4-FFF2-40B4-BE49-F238E27FC236}">
                        <a16:creationId xmlns:a16="http://schemas.microsoft.com/office/drawing/2014/main" id="{4826C5C4-AB15-D5EE-9731-407AA0EB34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49" name="Rectangle 5237">
                    <a:extLst>
                      <a:ext uri="{FF2B5EF4-FFF2-40B4-BE49-F238E27FC236}">
                        <a16:creationId xmlns:a16="http://schemas.microsoft.com/office/drawing/2014/main" id="{91490725-4758-1F5E-46EC-84E4E8EDBB9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50" name="Group 5238">
                  <a:extLst>
                    <a:ext uri="{FF2B5EF4-FFF2-40B4-BE49-F238E27FC236}">
                      <a16:creationId xmlns:a16="http://schemas.microsoft.com/office/drawing/2014/main" id="{0A82F9AD-E968-01C6-1B6E-465F94F5502A}"/>
                    </a:ext>
                  </a:extLst>
                </p:cNvPr>
                <p:cNvGrpSpPr>
                  <a:grpSpLocks/>
                </p:cNvGrpSpPr>
                <p:nvPr/>
              </p:nvGrpSpPr>
              <p:grpSpPr bwMode="auto">
                <a:xfrm>
                  <a:off x="1333" y="680"/>
                  <a:ext cx="435" cy="87"/>
                  <a:chOff x="1565" y="1434"/>
                  <a:chExt cx="3625" cy="725"/>
                </a:xfrm>
              </p:grpSpPr>
              <p:sp>
                <p:nvSpPr>
                  <p:cNvPr id="44151" name="Rectangle 5239">
                    <a:extLst>
                      <a:ext uri="{FF2B5EF4-FFF2-40B4-BE49-F238E27FC236}">
                        <a16:creationId xmlns:a16="http://schemas.microsoft.com/office/drawing/2014/main" id="{80D49270-7D23-6855-C78B-BF188281CD4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52" name="Rectangle 5240">
                    <a:extLst>
                      <a:ext uri="{FF2B5EF4-FFF2-40B4-BE49-F238E27FC236}">
                        <a16:creationId xmlns:a16="http://schemas.microsoft.com/office/drawing/2014/main" id="{5A6C985A-1749-7A16-8A1D-704FE6B223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53" name="Rectangle 5241">
                    <a:extLst>
                      <a:ext uri="{FF2B5EF4-FFF2-40B4-BE49-F238E27FC236}">
                        <a16:creationId xmlns:a16="http://schemas.microsoft.com/office/drawing/2014/main" id="{BBEF86AE-429F-61F1-5EC7-AAEF2BE803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54" name="Rectangle 5242">
                    <a:extLst>
                      <a:ext uri="{FF2B5EF4-FFF2-40B4-BE49-F238E27FC236}">
                        <a16:creationId xmlns:a16="http://schemas.microsoft.com/office/drawing/2014/main" id="{E6305062-7B5C-5C80-E9F6-77CE534D04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55" name="Rectangle 5243">
                    <a:extLst>
                      <a:ext uri="{FF2B5EF4-FFF2-40B4-BE49-F238E27FC236}">
                        <a16:creationId xmlns:a16="http://schemas.microsoft.com/office/drawing/2014/main" id="{20604FF7-7A35-AA4F-930D-2EC5365683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56" name="Group 5244">
                  <a:extLst>
                    <a:ext uri="{FF2B5EF4-FFF2-40B4-BE49-F238E27FC236}">
                      <a16:creationId xmlns:a16="http://schemas.microsoft.com/office/drawing/2014/main" id="{96A5944F-8A44-82F5-2391-8631487C307A}"/>
                    </a:ext>
                  </a:extLst>
                </p:cNvPr>
                <p:cNvGrpSpPr>
                  <a:grpSpLocks/>
                </p:cNvGrpSpPr>
                <p:nvPr/>
              </p:nvGrpSpPr>
              <p:grpSpPr bwMode="auto">
                <a:xfrm>
                  <a:off x="898" y="767"/>
                  <a:ext cx="435" cy="87"/>
                  <a:chOff x="1565" y="1434"/>
                  <a:chExt cx="3625" cy="725"/>
                </a:xfrm>
              </p:grpSpPr>
              <p:sp>
                <p:nvSpPr>
                  <p:cNvPr id="44157" name="Rectangle 5245">
                    <a:extLst>
                      <a:ext uri="{FF2B5EF4-FFF2-40B4-BE49-F238E27FC236}">
                        <a16:creationId xmlns:a16="http://schemas.microsoft.com/office/drawing/2014/main" id="{2F3204DB-56AE-92C7-95CC-1896388057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58" name="Rectangle 5246">
                    <a:extLst>
                      <a:ext uri="{FF2B5EF4-FFF2-40B4-BE49-F238E27FC236}">
                        <a16:creationId xmlns:a16="http://schemas.microsoft.com/office/drawing/2014/main" id="{E9B3EE07-FB88-7AB4-467E-684FF90076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59" name="Rectangle 5247">
                    <a:extLst>
                      <a:ext uri="{FF2B5EF4-FFF2-40B4-BE49-F238E27FC236}">
                        <a16:creationId xmlns:a16="http://schemas.microsoft.com/office/drawing/2014/main" id="{6CBAE0AC-5837-AC0A-14D8-AC1D6A6A098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60" name="Rectangle 5248">
                    <a:extLst>
                      <a:ext uri="{FF2B5EF4-FFF2-40B4-BE49-F238E27FC236}">
                        <a16:creationId xmlns:a16="http://schemas.microsoft.com/office/drawing/2014/main" id="{E358A2C7-E882-53D1-CDD9-69419C113D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61" name="Rectangle 5249">
                    <a:extLst>
                      <a:ext uri="{FF2B5EF4-FFF2-40B4-BE49-F238E27FC236}">
                        <a16:creationId xmlns:a16="http://schemas.microsoft.com/office/drawing/2014/main" id="{1E91BAD4-F681-B81E-BBC4-0005FAD978D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62" name="Group 5250">
                  <a:extLst>
                    <a:ext uri="{FF2B5EF4-FFF2-40B4-BE49-F238E27FC236}">
                      <a16:creationId xmlns:a16="http://schemas.microsoft.com/office/drawing/2014/main" id="{125B3C4C-D34F-7CB9-3BCD-889189995DF4}"/>
                    </a:ext>
                  </a:extLst>
                </p:cNvPr>
                <p:cNvGrpSpPr>
                  <a:grpSpLocks/>
                </p:cNvGrpSpPr>
                <p:nvPr/>
              </p:nvGrpSpPr>
              <p:grpSpPr bwMode="auto">
                <a:xfrm>
                  <a:off x="1333" y="767"/>
                  <a:ext cx="435" cy="87"/>
                  <a:chOff x="1565" y="1434"/>
                  <a:chExt cx="3625" cy="725"/>
                </a:xfrm>
              </p:grpSpPr>
              <p:sp>
                <p:nvSpPr>
                  <p:cNvPr id="44163" name="Rectangle 5251">
                    <a:extLst>
                      <a:ext uri="{FF2B5EF4-FFF2-40B4-BE49-F238E27FC236}">
                        <a16:creationId xmlns:a16="http://schemas.microsoft.com/office/drawing/2014/main" id="{CEB0BBFB-352D-7AE9-33A2-4E8B7E2B40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64" name="Rectangle 5252">
                    <a:extLst>
                      <a:ext uri="{FF2B5EF4-FFF2-40B4-BE49-F238E27FC236}">
                        <a16:creationId xmlns:a16="http://schemas.microsoft.com/office/drawing/2014/main" id="{6EB85AF2-F2E4-1115-AFF3-9402E52D0F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65" name="Rectangle 5253">
                    <a:extLst>
                      <a:ext uri="{FF2B5EF4-FFF2-40B4-BE49-F238E27FC236}">
                        <a16:creationId xmlns:a16="http://schemas.microsoft.com/office/drawing/2014/main" id="{E8175E5B-5B98-D97B-BC07-3F6A7B038E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66" name="Rectangle 5254">
                    <a:extLst>
                      <a:ext uri="{FF2B5EF4-FFF2-40B4-BE49-F238E27FC236}">
                        <a16:creationId xmlns:a16="http://schemas.microsoft.com/office/drawing/2014/main" id="{9070E80A-F251-C481-11DB-7075E65281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67" name="Rectangle 5255">
                    <a:extLst>
                      <a:ext uri="{FF2B5EF4-FFF2-40B4-BE49-F238E27FC236}">
                        <a16:creationId xmlns:a16="http://schemas.microsoft.com/office/drawing/2014/main" id="{A513DDD3-36FB-A978-1E5B-1A285757426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68" name="Group 5256">
                  <a:extLst>
                    <a:ext uri="{FF2B5EF4-FFF2-40B4-BE49-F238E27FC236}">
                      <a16:creationId xmlns:a16="http://schemas.microsoft.com/office/drawing/2014/main" id="{306A24AD-FCA2-634C-2DF4-E7204BF556B6}"/>
                    </a:ext>
                  </a:extLst>
                </p:cNvPr>
                <p:cNvGrpSpPr>
                  <a:grpSpLocks/>
                </p:cNvGrpSpPr>
                <p:nvPr/>
              </p:nvGrpSpPr>
              <p:grpSpPr bwMode="auto">
                <a:xfrm>
                  <a:off x="898" y="854"/>
                  <a:ext cx="435" cy="87"/>
                  <a:chOff x="1565" y="1434"/>
                  <a:chExt cx="3625" cy="725"/>
                </a:xfrm>
              </p:grpSpPr>
              <p:sp>
                <p:nvSpPr>
                  <p:cNvPr id="44169" name="Rectangle 5257">
                    <a:extLst>
                      <a:ext uri="{FF2B5EF4-FFF2-40B4-BE49-F238E27FC236}">
                        <a16:creationId xmlns:a16="http://schemas.microsoft.com/office/drawing/2014/main" id="{D75481FD-7C70-1889-264B-27A8A0EBA6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0" name="Rectangle 5258">
                    <a:extLst>
                      <a:ext uri="{FF2B5EF4-FFF2-40B4-BE49-F238E27FC236}">
                        <a16:creationId xmlns:a16="http://schemas.microsoft.com/office/drawing/2014/main" id="{7ED4E4E8-C9EB-0CEA-9A54-D30E7E249C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1" name="Rectangle 5259">
                    <a:extLst>
                      <a:ext uri="{FF2B5EF4-FFF2-40B4-BE49-F238E27FC236}">
                        <a16:creationId xmlns:a16="http://schemas.microsoft.com/office/drawing/2014/main" id="{235BD5A0-6501-400A-5F79-AC3C9300530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2" name="Rectangle 5260">
                    <a:extLst>
                      <a:ext uri="{FF2B5EF4-FFF2-40B4-BE49-F238E27FC236}">
                        <a16:creationId xmlns:a16="http://schemas.microsoft.com/office/drawing/2014/main" id="{8FDBCD07-3AD4-7146-EC49-4A2BEFFD6C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3" name="Rectangle 5261">
                    <a:extLst>
                      <a:ext uri="{FF2B5EF4-FFF2-40B4-BE49-F238E27FC236}">
                        <a16:creationId xmlns:a16="http://schemas.microsoft.com/office/drawing/2014/main" id="{667C2730-18DB-7DE7-3F70-C092E46842B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74" name="Group 5262">
                  <a:extLst>
                    <a:ext uri="{FF2B5EF4-FFF2-40B4-BE49-F238E27FC236}">
                      <a16:creationId xmlns:a16="http://schemas.microsoft.com/office/drawing/2014/main" id="{1C8A2D82-7437-C407-B526-F9E148D6D190}"/>
                    </a:ext>
                  </a:extLst>
                </p:cNvPr>
                <p:cNvGrpSpPr>
                  <a:grpSpLocks/>
                </p:cNvGrpSpPr>
                <p:nvPr/>
              </p:nvGrpSpPr>
              <p:grpSpPr bwMode="auto">
                <a:xfrm>
                  <a:off x="1333" y="854"/>
                  <a:ext cx="435" cy="87"/>
                  <a:chOff x="1565" y="1434"/>
                  <a:chExt cx="3625" cy="725"/>
                </a:xfrm>
              </p:grpSpPr>
              <p:sp>
                <p:nvSpPr>
                  <p:cNvPr id="44175" name="Rectangle 5263">
                    <a:extLst>
                      <a:ext uri="{FF2B5EF4-FFF2-40B4-BE49-F238E27FC236}">
                        <a16:creationId xmlns:a16="http://schemas.microsoft.com/office/drawing/2014/main" id="{2956682D-E872-EEB4-589A-E5DC9A43FC5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6" name="Rectangle 5264">
                    <a:extLst>
                      <a:ext uri="{FF2B5EF4-FFF2-40B4-BE49-F238E27FC236}">
                        <a16:creationId xmlns:a16="http://schemas.microsoft.com/office/drawing/2014/main" id="{4642F8AE-6DBF-6D66-C382-571F9AA818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7" name="Rectangle 5265">
                    <a:extLst>
                      <a:ext uri="{FF2B5EF4-FFF2-40B4-BE49-F238E27FC236}">
                        <a16:creationId xmlns:a16="http://schemas.microsoft.com/office/drawing/2014/main" id="{307E5E89-43B7-3941-E2C7-363F4009CD0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8" name="Rectangle 5266">
                    <a:extLst>
                      <a:ext uri="{FF2B5EF4-FFF2-40B4-BE49-F238E27FC236}">
                        <a16:creationId xmlns:a16="http://schemas.microsoft.com/office/drawing/2014/main" id="{99F008A2-4691-3A57-4221-D4FD04D067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79" name="Rectangle 5267">
                    <a:extLst>
                      <a:ext uri="{FF2B5EF4-FFF2-40B4-BE49-F238E27FC236}">
                        <a16:creationId xmlns:a16="http://schemas.microsoft.com/office/drawing/2014/main" id="{EF6E5306-BC70-7935-F5CB-7DC5F229DD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80" name="Group 5268">
                  <a:extLst>
                    <a:ext uri="{FF2B5EF4-FFF2-40B4-BE49-F238E27FC236}">
                      <a16:creationId xmlns:a16="http://schemas.microsoft.com/office/drawing/2014/main" id="{78F33843-F3C9-6DFC-8927-DAC6A79ECBF4}"/>
                    </a:ext>
                  </a:extLst>
                </p:cNvPr>
                <p:cNvGrpSpPr>
                  <a:grpSpLocks/>
                </p:cNvGrpSpPr>
                <p:nvPr/>
              </p:nvGrpSpPr>
              <p:grpSpPr bwMode="auto">
                <a:xfrm>
                  <a:off x="898" y="941"/>
                  <a:ext cx="435" cy="87"/>
                  <a:chOff x="1565" y="1434"/>
                  <a:chExt cx="3625" cy="725"/>
                </a:xfrm>
              </p:grpSpPr>
              <p:sp>
                <p:nvSpPr>
                  <p:cNvPr id="44181" name="Rectangle 5269">
                    <a:extLst>
                      <a:ext uri="{FF2B5EF4-FFF2-40B4-BE49-F238E27FC236}">
                        <a16:creationId xmlns:a16="http://schemas.microsoft.com/office/drawing/2014/main" id="{23DF623D-723B-1C84-7795-49EB18E299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82" name="Rectangle 5270">
                    <a:extLst>
                      <a:ext uri="{FF2B5EF4-FFF2-40B4-BE49-F238E27FC236}">
                        <a16:creationId xmlns:a16="http://schemas.microsoft.com/office/drawing/2014/main" id="{F855ABC4-2179-0D51-82DD-2A192A6C25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83" name="Rectangle 5271">
                    <a:extLst>
                      <a:ext uri="{FF2B5EF4-FFF2-40B4-BE49-F238E27FC236}">
                        <a16:creationId xmlns:a16="http://schemas.microsoft.com/office/drawing/2014/main" id="{27A16332-CAA6-AA78-64DA-D9F7434119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84" name="Rectangle 5272">
                    <a:extLst>
                      <a:ext uri="{FF2B5EF4-FFF2-40B4-BE49-F238E27FC236}">
                        <a16:creationId xmlns:a16="http://schemas.microsoft.com/office/drawing/2014/main" id="{1B81F999-5F34-38E4-9969-D3638ACDCF9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85" name="Rectangle 5273">
                    <a:extLst>
                      <a:ext uri="{FF2B5EF4-FFF2-40B4-BE49-F238E27FC236}">
                        <a16:creationId xmlns:a16="http://schemas.microsoft.com/office/drawing/2014/main" id="{59DACC0C-BDEB-83A0-7CA7-5F807811F70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86" name="Group 5274">
                  <a:extLst>
                    <a:ext uri="{FF2B5EF4-FFF2-40B4-BE49-F238E27FC236}">
                      <a16:creationId xmlns:a16="http://schemas.microsoft.com/office/drawing/2014/main" id="{42384D12-05AE-B9DC-5B6B-28C0A8D8BBF0}"/>
                    </a:ext>
                  </a:extLst>
                </p:cNvPr>
                <p:cNvGrpSpPr>
                  <a:grpSpLocks/>
                </p:cNvGrpSpPr>
                <p:nvPr/>
              </p:nvGrpSpPr>
              <p:grpSpPr bwMode="auto">
                <a:xfrm>
                  <a:off x="1333" y="941"/>
                  <a:ext cx="435" cy="87"/>
                  <a:chOff x="1565" y="1434"/>
                  <a:chExt cx="3625" cy="725"/>
                </a:xfrm>
              </p:grpSpPr>
              <p:sp>
                <p:nvSpPr>
                  <p:cNvPr id="44187" name="Rectangle 5275">
                    <a:extLst>
                      <a:ext uri="{FF2B5EF4-FFF2-40B4-BE49-F238E27FC236}">
                        <a16:creationId xmlns:a16="http://schemas.microsoft.com/office/drawing/2014/main" id="{6756E424-A132-B14C-A8B3-242ADF0D76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88" name="Rectangle 5276">
                    <a:extLst>
                      <a:ext uri="{FF2B5EF4-FFF2-40B4-BE49-F238E27FC236}">
                        <a16:creationId xmlns:a16="http://schemas.microsoft.com/office/drawing/2014/main" id="{F199F0E4-4B1F-1620-4271-D595235FB3C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89" name="Rectangle 5277">
                    <a:extLst>
                      <a:ext uri="{FF2B5EF4-FFF2-40B4-BE49-F238E27FC236}">
                        <a16:creationId xmlns:a16="http://schemas.microsoft.com/office/drawing/2014/main" id="{5F89769C-CF02-AFAA-693C-08A05BCF9AD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90" name="Rectangle 5278">
                    <a:extLst>
                      <a:ext uri="{FF2B5EF4-FFF2-40B4-BE49-F238E27FC236}">
                        <a16:creationId xmlns:a16="http://schemas.microsoft.com/office/drawing/2014/main" id="{1562A943-2638-077D-F09B-C10DEF9C76D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91" name="Rectangle 5279">
                    <a:extLst>
                      <a:ext uri="{FF2B5EF4-FFF2-40B4-BE49-F238E27FC236}">
                        <a16:creationId xmlns:a16="http://schemas.microsoft.com/office/drawing/2014/main" id="{DDF25A53-C701-3996-A5A4-EA1D815D58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92" name="Group 5280">
                  <a:extLst>
                    <a:ext uri="{FF2B5EF4-FFF2-40B4-BE49-F238E27FC236}">
                      <a16:creationId xmlns:a16="http://schemas.microsoft.com/office/drawing/2014/main" id="{1952C8D9-8A50-F026-E9CF-B511E63DD8EC}"/>
                    </a:ext>
                  </a:extLst>
                </p:cNvPr>
                <p:cNvGrpSpPr>
                  <a:grpSpLocks/>
                </p:cNvGrpSpPr>
                <p:nvPr/>
              </p:nvGrpSpPr>
              <p:grpSpPr bwMode="auto">
                <a:xfrm>
                  <a:off x="898" y="1028"/>
                  <a:ext cx="435" cy="87"/>
                  <a:chOff x="1565" y="1434"/>
                  <a:chExt cx="3625" cy="725"/>
                </a:xfrm>
              </p:grpSpPr>
              <p:sp>
                <p:nvSpPr>
                  <p:cNvPr id="44193" name="Rectangle 5281">
                    <a:extLst>
                      <a:ext uri="{FF2B5EF4-FFF2-40B4-BE49-F238E27FC236}">
                        <a16:creationId xmlns:a16="http://schemas.microsoft.com/office/drawing/2014/main" id="{14BE2713-42E3-D465-E5FD-1469E31F524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94" name="Rectangle 5282">
                    <a:extLst>
                      <a:ext uri="{FF2B5EF4-FFF2-40B4-BE49-F238E27FC236}">
                        <a16:creationId xmlns:a16="http://schemas.microsoft.com/office/drawing/2014/main" id="{1AFF3E17-57EE-172E-B4C4-A3A935B603C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95" name="Rectangle 5283">
                    <a:extLst>
                      <a:ext uri="{FF2B5EF4-FFF2-40B4-BE49-F238E27FC236}">
                        <a16:creationId xmlns:a16="http://schemas.microsoft.com/office/drawing/2014/main" id="{53B45690-05BA-7A9A-6204-AD43727587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96" name="Rectangle 5284">
                    <a:extLst>
                      <a:ext uri="{FF2B5EF4-FFF2-40B4-BE49-F238E27FC236}">
                        <a16:creationId xmlns:a16="http://schemas.microsoft.com/office/drawing/2014/main" id="{B4807360-5FCC-92BB-3B59-1BFAEA7F70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197" name="Rectangle 5285">
                    <a:extLst>
                      <a:ext uri="{FF2B5EF4-FFF2-40B4-BE49-F238E27FC236}">
                        <a16:creationId xmlns:a16="http://schemas.microsoft.com/office/drawing/2014/main" id="{DEB6F53F-A3F1-E166-9EA4-16A234E1CB3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198" name="Group 5286">
                  <a:extLst>
                    <a:ext uri="{FF2B5EF4-FFF2-40B4-BE49-F238E27FC236}">
                      <a16:creationId xmlns:a16="http://schemas.microsoft.com/office/drawing/2014/main" id="{7E5125C0-5CE9-E3A8-B2A5-45A4E41277FC}"/>
                    </a:ext>
                  </a:extLst>
                </p:cNvPr>
                <p:cNvGrpSpPr>
                  <a:grpSpLocks/>
                </p:cNvGrpSpPr>
                <p:nvPr/>
              </p:nvGrpSpPr>
              <p:grpSpPr bwMode="auto">
                <a:xfrm>
                  <a:off x="1333" y="1028"/>
                  <a:ext cx="435" cy="87"/>
                  <a:chOff x="1565" y="1434"/>
                  <a:chExt cx="3625" cy="725"/>
                </a:xfrm>
              </p:grpSpPr>
              <p:sp>
                <p:nvSpPr>
                  <p:cNvPr id="44199" name="Rectangle 5287">
                    <a:extLst>
                      <a:ext uri="{FF2B5EF4-FFF2-40B4-BE49-F238E27FC236}">
                        <a16:creationId xmlns:a16="http://schemas.microsoft.com/office/drawing/2014/main" id="{B82288A4-A2BA-9A86-7C7D-7AE7D6161A0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0" name="Rectangle 5288">
                    <a:extLst>
                      <a:ext uri="{FF2B5EF4-FFF2-40B4-BE49-F238E27FC236}">
                        <a16:creationId xmlns:a16="http://schemas.microsoft.com/office/drawing/2014/main" id="{923D084F-3EDD-C3EF-4942-B1EA18A5CD3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1" name="Rectangle 5289">
                    <a:extLst>
                      <a:ext uri="{FF2B5EF4-FFF2-40B4-BE49-F238E27FC236}">
                        <a16:creationId xmlns:a16="http://schemas.microsoft.com/office/drawing/2014/main" id="{77AFFD48-2E4C-D550-2B2E-2BE213E241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2" name="Rectangle 5290">
                    <a:extLst>
                      <a:ext uri="{FF2B5EF4-FFF2-40B4-BE49-F238E27FC236}">
                        <a16:creationId xmlns:a16="http://schemas.microsoft.com/office/drawing/2014/main" id="{22623CF6-F9F7-9765-2D7C-07122D86E94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3" name="Rectangle 5291">
                    <a:extLst>
                      <a:ext uri="{FF2B5EF4-FFF2-40B4-BE49-F238E27FC236}">
                        <a16:creationId xmlns:a16="http://schemas.microsoft.com/office/drawing/2014/main" id="{D5CE2EBB-5C19-460A-4FA8-644205A83D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04" name="Group 5292">
                  <a:extLst>
                    <a:ext uri="{FF2B5EF4-FFF2-40B4-BE49-F238E27FC236}">
                      <a16:creationId xmlns:a16="http://schemas.microsoft.com/office/drawing/2014/main" id="{E78D0119-9F8C-8ACC-DFDF-554EFDC85B6F}"/>
                    </a:ext>
                  </a:extLst>
                </p:cNvPr>
                <p:cNvGrpSpPr>
                  <a:grpSpLocks/>
                </p:cNvGrpSpPr>
                <p:nvPr/>
              </p:nvGrpSpPr>
              <p:grpSpPr bwMode="auto">
                <a:xfrm>
                  <a:off x="898" y="1115"/>
                  <a:ext cx="435" cy="87"/>
                  <a:chOff x="1565" y="1434"/>
                  <a:chExt cx="3625" cy="725"/>
                </a:xfrm>
              </p:grpSpPr>
              <p:sp>
                <p:nvSpPr>
                  <p:cNvPr id="44205" name="Rectangle 5293">
                    <a:extLst>
                      <a:ext uri="{FF2B5EF4-FFF2-40B4-BE49-F238E27FC236}">
                        <a16:creationId xmlns:a16="http://schemas.microsoft.com/office/drawing/2014/main" id="{003AD314-A304-428A-B0E8-A0F033682D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6" name="Rectangle 5294">
                    <a:extLst>
                      <a:ext uri="{FF2B5EF4-FFF2-40B4-BE49-F238E27FC236}">
                        <a16:creationId xmlns:a16="http://schemas.microsoft.com/office/drawing/2014/main" id="{DEAC4133-A1AC-134A-712A-E93CC6C199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7" name="Rectangle 5295">
                    <a:extLst>
                      <a:ext uri="{FF2B5EF4-FFF2-40B4-BE49-F238E27FC236}">
                        <a16:creationId xmlns:a16="http://schemas.microsoft.com/office/drawing/2014/main" id="{4D05603A-37D2-1A4E-B77F-56D77A4866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8" name="Rectangle 5296">
                    <a:extLst>
                      <a:ext uri="{FF2B5EF4-FFF2-40B4-BE49-F238E27FC236}">
                        <a16:creationId xmlns:a16="http://schemas.microsoft.com/office/drawing/2014/main" id="{0C2FB967-DF2A-E664-7FA5-39A42F692A9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09" name="Rectangle 5297">
                    <a:extLst>
                      <a:ext uri="{FF2B5EF4-FFF2-40B4-BE49-F238E27FC236}">
                        <a16:creationId xmlns:a16="http://schemas.microsoft.com/office/drawing/2014/main" id="{B124BD9B-1AA3-7994-E316-F33CBB5218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10" name="Group 5298">
                  <a:extLst>
                    <a:ext uri="{FF2B5EF4-FFF2-40B4-BE49-F238E27FC236}">
                      <a16:creationId xmlns:a16="http://schemas.microsoft.com/office/drawing/2014/main" id="{B774628A-5D88-2D95-FADB-EFBAA22ECC2E}"/>
                    </a:ext>
                  </a:extLst>
                </p:cNvPr>
                <p:cNvGrpSpPr>
                  <a:grpSpLocks/>
                </p:cNvGrpSpPr>
                <p:nvPr/>
              </p:nvGrpSpPr>
              <p:grpSpPr bwMode="auto">
                <a:xfrm>
                  <a:off x="1333" y="1115"/>
                  <a:ext cx="435" cy="87"/>
                  <a:chOff x="1565" y="1434"/>
                  <a:chExt cx="3625" cy="725"/>
                </a:xfrm>
              </p:grpSpPr>
              <p:sp>
                <p:nvSpPr>
                  <p:cNvPr id="44211" name="Rectangle 5299">
                    <a:extLst>
                      <a:ext uri="{FF2B5EF4-FFF2-40B4-BE49-F238E27FC236}">
                        <a16:creationId xmlns:a16="http://schemas.microsoft.com/office/drawing/2014/main" id="{B6EF0A0D-24FA-B7D1-ED8F-45897D7F95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12" name="Rectangle 5300">
                    <a:extLst>
                      <a:ext uri="{FF2B5EF4-FFF2-40B4-BE49-F238E27FC236}">
                        <a16:creationId xmlns:a16="http://schemas.microsoft.com/office/drawing/2014/main" id="{C5A109D6-33BB-3930-70A6-96D5AAAD6B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13" name="Rectangle 5301">
                    <a:extLst>
                      <a:ext uri="{FF2B5EF4-FFF2-40B4-BE49-F238E27FC236}">
                        <a16:creationId xmlns:a16="http://schemas.microsoft.com/office/drawing/2014/main" id="{E55FBDA4-F3DE-3955-6B5D-244A2AB39E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14" name="Rectangle 5302">
                    <a:extLst>
                      <a:ext uri="{FF2B5EF4-FFF2-40B4-BE49-F238E27FC236}">
                        <a16:creationId xmlns:a16="http://schemas.microsoft.com/office/drawing/2014/main" id="{DF9A7219-6A7D-F88B-72B4-4FE7FEF5C7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15" name="Rectangle 5303">
                    <a:extLst>
                      <a:ext uri="{FF2B5EF4-FFF2-40B4-BE49-F238E27FC236}">
                        <a16:creationId xmlns:a16="http://schemas.microsoft.com/office/drawing/2014/main" id="{ECDD6FF4-0412-1209-7A5D-23CBAB67E2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16" name="Group 5304">
                  <a:extLst>
                    <a:ext uri="{FF2B5EF4-FFF2-40B4-BE49-F238E27FC236}">
                      <a16:creationId xmlns:a16="http://schemas.microsoft.com/office/drawing/2014/main" id="{00B80FE9-5F03-17B5-E6A3-336DA7A57629}"/>
                    </a:ext>
                  </a:extLst>
                </p:cNvPr>
                <p:cNvGrpSpPr>
                  <a:grpSpLocks/>
                </p:cNvGrpSpPr>
                <p:nvPr/>
              </p:nvGrpSpPr>
              <p:grpSpPr bwMode="auto">
                <a:xfrm>
                  <a:off x="898" y="1202"/>
                  <a:ext cx="435" cy="87"/>
                  <a:chOff x="1565" y="1434"/>
                  <a:chExt cx="3625" cy="725"/>
                </a:xfrm>
              </p:grpSpPr>
              <p:sp>
                <p:nvSpPr>
                  <p:cNvPr id="44217" name="Rectangle 5305">
                    <a:extLst>
                      <a:ext uri="{FF2B5EF4-FFF2-40B4-BE49-F238E27FC236}">
                        <a16:creationId xmlns:a16="http://schemas.microsoft.com/office/drawing/2014/main" id="{19F7F046-D9D2-D8DD-AE26-B7A19BB3E0B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18" name="Rectangle 5306">
                    <a:extLst>
                      <a:ext uri="{FF2B5EF4-FFF2-40B4-BE49-F238E27FC236}">
                        <a16:creationId xmlns:a16="http://schemas.microsoft.com/office/drawing/2014/main" id="{CEA2BEAF-FFEA-8FBF-A61E-5811F2B9C1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19" name="Rectangle 5307">
                    <a:extLst>
                      <a:ext uri="{FF2B5EF4-FFF2-40B4-BE49-F238E27FC236}">
                        <a16:creationId xmlns:a16="http://schemas.microsoft.com/office/drawing/2014/main" id="{92BC5AC5-3BCC-19EB-1777-2B2C90C82F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20" name="Rectangle 5308">
                    <a:extLst>
                      <a:ext uri="{FF2B5EF4-FFF2-40B4-BE49-F238E27FC236}">
                        <a16:creationId xmlns:a16="http://schemas.microsoft.com/office/drawing/2014/main" id="{8F3D00A5-5860-BDEB-0F25-4A3EDE5102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21" name="Rectangle 5309">
                    <a:extLst>
                      <a:ext uri="{FF2B5EF4-FFF2-40B4-BE49-F238E27FC236}">
                        <a16:creationId xmlns:a16="http://schemas.microsoft.com/office/drawing/2014/main" id="{9F9DD0F8-4955-2490-E37F-EECC5975218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22" name="Group 5310">
                  <a:extLst>
                    <a:ext uri="{FF2B5EF4-FFF2-40B4-BE49-F238E27FC236}">
                      <a16:creationId xmlns:a16="http://schemas.microsoft.com/office/drawing/2014/main" id="{2C346749-5922-8EC4-5D81-8A93D4A94462}"/>
                    </a:ext>
                  </a:extLst>
                </p:cNvPr>
                <p:cNvGrpSpPr>
                  <a:grpSpLocks/>
                </p:cNvGrpSpPr>
                <p:nvPr/>
              </p:nvGrpSpPr>
              <p:grpSpPr bwMode="auto">
                <a:xfrm>
                  <a:off x="1333" y="1202"/>
                  <a:ext cx="435" cy="87"/>
                  <a:chOff x="1565" y="1434"/>
                  <a:chExt cx="3625" cy="725"/>
                </a:xfrm>
              </p:grpSpPr>
              <p:sp>
                <p:nvSpPr>
                  <p:cNvPr id="44223" name="Rectangle 5311">
                    <a:extLst>
                      <a:ext uri="{FF2B5EF4-FFF2-40B4-BE49-F238E27FC236}">
                        <a16:creationId xmlns:a16="http://schemas.microsoft.com/office/drawing/2014/main" id="{0BA6C3B0-6B62-E2F4-DC55-C7E9F58B8CF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24" name="Rectangle 5312">
                    <a:extLst>
                      <a:ext uri="{FF2B5EF4-FFF2-40B4-BE49-F238E27FC236}">
                        <a16:creationId xmlns:a16="http://schemas.microsoft.com/office/drawing/2014/main" id="{7D76FA5B-9692-F276-A772-712B49F36C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25" name="Rectangle 5313">
                    <a:extLst>
                      <a:ext uri="{FF2B5EF4-FFF2-40B4-BE49-F238E27FC236}">
                        <a16:creationId xmlns:a16="http://schemas.microsoft.com/office/drawing/2014/main" id="{5FB2E4E1-8378-A654-AFEE-707E508189B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26" name="Rectangle 5314">
                    <a:extLst>
                      <a:ext uri="{FF2B5EF4-FFF2-40B4-BE49-F238E27FC236}">
                        <a16:creationId xmlns:a16="http://schemas.microsoft.com/office/drawing/2014/main" id="{6D45A541-0D4E-464B-1B0E-2D092EE160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27" name="Rectangle 5315">
                    <a:extLst>
                      <a:ext uri="{FF2B5EF4-FFF2-40B4-BE49-F238E27FC236}">
                        <a16:creationId xmlns:a16="http://schemas.microsoft.com/office/drawing/2014/main" id="{9D5A5F0D-28E0-8A7B-B59F-DD7B68D8144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28" name="Group 5316">
                  <a:extLst>
                    <a:ext uri="{FF2B5EF4-FFF2-40B4-BE49-F238E27FC236}">
                      <a16:creationId xmlns:a16="http://schemas.microsoft.com/office/drawing/2014/main" id="{1D539817-CAE2-AE15-B807-9AF26F6243C1}"/>
                    </a:ext>
                  </a:extLst>
                </p:cNvPr>
                <p:cNvGrpSpPr>
                  <a:grpSpLocks/>
                </p:cNvGrpSpPr>
                <p:nvPr/>
              </p:nvGrpSpPr>
              <p:grpSpPr bwMode="auto">
                <a:xfrm>
                  <a:off x="898" y="1289"/>
                  <a:ext cx="435" cy="87"/>
                  <a:chOff x="1565" y="1434"/>
                  <a:chExt cx="3625" cy="725"/>
                </a:xfrm>
              </p:grpSpPr>
              <p:sp>
                <p:nvSpPr>
                  <p:cNvPr id="44229" name="Rectangle 5317">
                    <a:extLst>
                      <a:ext uri="{FF2B5EF4-FFF2-40B4-BE49-F238E27FC236}">
                        <a16:creationId xmlns:a16="http://schemas.microsoft.com/office/drawing/2014/main" id="{D84C4F28-4D92-2C9C-9296-A0B7D789AFC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0" name="Rectangle 5318">
                    <a:extLst>
                      <a:ext uri="{FF2B5EF4-FFF2-40B4-BE49-F238E27FC236}">
                        <a16:creationId xmlns:a16="http://schemas.microsoft.com/office/drawing/2014/main" id="{4965A7A9-8668-A332-0157-981EF1CAC7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1" name="Rectangle 5319">
                    <a:extLst>
                      <a:ext uri="{FF2B5EF4-FFF2-40B4-BE49-F238E27FC236}">
                        <a16:creationId xmlns:a16="http://schemas.microsoft.com/office/drawing/2014/main" id="{E3EC1D6D-0A09-7C87-D6A8-7CB307F44A7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2" name="Rectangle 5320">
                    <a:extLst>
                      <a:ext uri="{FF2B5EF4-FFF2-40B4-BE49-F238E27FC236}">
                        <a16:creationId xmlns:a16="http://schemas.microsoft.com/office/drawing/2014/main" id="{6555437F-9AC4-9A1E-F590-3BDDD26E91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3" name="Rectangle 5321">
                    <a:extLst>
                      <a:ext uri="{FF2B5EF4-FFF2-40B4-BE49-F238E27FC236}">
                        <a16:creationId xmlns:a16="http://schemas.microsoft.com/office/drawing/2014/main" id="{D8462312-7D61-C764-4655-F554B2C148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34" name="Group 5322">
                  <a:extLst>
                    <a:ext uri="{FF2B5EF4-FFF2-40B4-BE49-F238E27FC236}">
                      <a16:creationId xmlns:a16="http://schemas.microsoft.com/office/drawing/2014/main" id="{F154C682-325B-B898-0D94-AC8F2F11B21F}"/>
                    </a:ext>
                  </a:extLst>
                </p:cNvPr>
                <p:cNvGrpSpPr>
                  <a:grpSpLocks/>
                </p:cNvGrpSpPr>
                <p:nvPr/>
              </p:nvGrpSpPr>
              <p:grpSpPr bwMode="auto">
                <a:xfrm>
                  <a:off x="1333" y="1289"/>
                  <a:ext cx="435" cy="87"/>
                  <a:chOff x="1565" y="1434"/>
                  <a:chExt cx="3625" cy="725"/>
                </a:xfrm>
              </p:grpSpPr>
              <p:sp>
                <p:nvSpPr>
                  <p:cNvPr id="44235" name="Rectangle 5323">
                    <a:extLst>
                      <a:ext uri="{FF2B5EF4-FFF2-40B4-BE49-F238E27FC236}">
                        <a16:creationId xmlns:a16="http://schemas.microsoft.com/office/drawing/2014/main" id="{CF7A65C7-E0A0-7F12-A1FB-844A471645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6" name="Rectangle 5324">
                    <a:extLst>
                      <a:ext uri="{FF2B5EF4-FFF2-40B4-BE49-F238E27FC236}">
                        <a16:creationId xmlns:a16="http://schemas.microsoft.com/office/drawing/2014/main" id="{37BFC40F-EF27-9E67-8D71-9D62B5089F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7" name="Rectangle 5325">
                    <a:extLst>
                      <a:ext uri="{FF2B5EF4-FFF2-40B4-BE49-F238E27FC236}">
                        <a16:creationId xmlns:a16="http://schemas.microsoft.com/office/drawing/2014/main" id="{FF421EFF-8872-11B6-C6A0-63669998E6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8" name="Rectangle 5326">
                    <a:extLst>
                      <a:ext uri="{FF2B5EF4-FFF2-40B4-BE49-F238E27FC236}">
                        <a16:creationId xmlns:a16="http://schemas.microsoft.com/office/drawing/2014/main" id="{EE6B0303-7985-8660-64D2-8E278A03F8A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39" name="Rectangle 5327">
                    <a:extLst>
                      <a:ext uri="{FF2B5EF4-FFF2-40B4-BE49-F238E27FC236}">
                        <a16:creationId xmlns:a16="http://schemas.microsoft.com/office/drawing/2014/main" id="{FA83CB21-7177-F5F7-19CA-5ED6FA48826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40" name="Group 5328">
                  <a:extLst>
                    <a:ext uri="{FF2B5EF4-FFF2-40B4-BE49-F238E27FC236}">
                      <a16:creationId xmlns:a16="http://schemas.microsoft.com/office/drawing/2014/main" id="{E7960FF9-A550-D134-9EFB-63B530D820D8}"/>
                    </a:ext>
                  </a:extLst>
                </p:cNvPr>
                <p:cNvGrpSpPr>
                  <a:grpSpLocks/>
                </p:cNvGrpSpPr>
                <p:nvPr/>
              </p:nvGrpSpPr>
              <p:grpSpPr bwMode="auto">
                <a:xfrm>
                  <a:off x="898" y="1376"/>
                  <a:ext cx="435" cy="87"/>
                  <a:chOff x="1565" y="1434"/>
                  <a:chExt cx="3625" cy="725"/>
                </a:xfrm>
              </p:grpSpPr>
              <p:sp>
                <p:nvSpPr>
                  <p:cNvPr id="44241" name="Rectangle 5329">
                    <a:extLst>
                      <a:ext uri="{FF2B5EF4-FFF2-40B4-BE49-F238E27FC236}">
                        <a16:creationId xmlns:a16="http://schemas.microsoft.com/office/drawing/2014/main" id="{74E474FB-D969-8336-C2CE-EB5200CFB09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42" name="Rectangle 5330">
                    <a:extLst>
                      <a:ext uri="{FF2B5EF4-FFF2-40B4-BE49-F238E27FC236}">
                        <a16:creationId xmlns:a16="http://schemas.microsoft.com/office/drawing/2014/main" id="{E4E6F000-654F-C314-9F14-BD97C55EE0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43" name="Rectangle 5331">
                    <a:extLst>
                      <a:ext uri="{FF2B5EF4-FFF2-40B4-BE49-F238E27FC236}">
                        <a16:creationId xmlns:a16="http://schemas.microsoft.com/office/drawing/2014/main" id="{8FDDFB61-FAC7-3DDD-4BA7-E8120C45E6B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44" name="Rectangle 5332">
                    <a:extLst>
                      <a:ext uri="{FF2B5EF4-FFF2-40B4-BE49-F238E27FC236}">
                        <a16:creationId xmlns:a16="http://schemas.microsoft.com/office/drawing/2014/main" id="{BACD342F-9CC5-106F-5952-A825231505A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45" name="Rectangle 5333">
                    <a:extLst>
                      <a:ext uri="{FF2B5EF4-FFF2-40B4-BE49-F238E27FC236}">
                        <a16:creationId xmlns:a16="http://schemas.microsoft.com/office/drawing/2014/main" id="{606D7385-4B8A-8C5E-804A-5F90A9EF63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46" name="Group 5334">
                  <a:extLst>
                    <a:ext uri="{FF2B5EF4-FFF2-40B4-BE49-F238E27FC236}">
                      <a16:creationId xmlns:a16="http://schemas.microsoft.com/office/drawing/2014/main" id="{A285639D-E45C-3F4D-6100-DA7543A4D6A2}"/>
                    </a:ext>
                  </a:extLst>
                </p:cNvPr>
                <p:cNvGrpSpPr>
                  <a:grpSpLocks/>
                </p:cNvGrpSpPr>
                <p:nvPr/>
              </p:nvGrpSpPr>
              <p:grpSpPr bwMode="auto">
                <a:xfrm>
                  <a:off x="1333" y="1376"/>
                  <a:ext cx="435" cy="87"/>
                  <a:chOff x="1565" y="1434"/>
                  <a:chExt cx="3625" cy="725"/>
                </a:xfrm>
              </p:grpSpPr>
              <p:sp>
                <p:nvSpPr>
                  <p:cNvPr id="44247" name="Rectangle 5335">
                    <a:extLst>
                      <a:ext uri="{FF2B5EF4-FFF2-40B4-BE49-F238E27FC236}">
                        <a16:creationId xmlns:a16="http://schemas.microsoft.com/office/drawing/2014/main" id="{281B6494-43C7-1C9F-741C-5782C88FE1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48" name="Rectangle 5336">
                    <a:extLst>
                      <a:ext uri="{FF2B5EF4-FFF2-40B4-BE49-F238E27FC236}">
                        <a16:creationId xmlns:a16="http://schemas.microsoft.com/office/drawing/2014/main" id="{145A85CB-6236-2AC7-C69B-59EE764FE2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49" name="Rectangle 5337">
                    <a:extLst>
                      <a:ext uri="{FF2B5EF4-FFF2-40B4-BE49-F238E27FC236}">
                        <a16:creationId xmlns:a16="http://schemas.microsoft.com/office/drawing/2014/main" id="{D00C2599-D998-66AA-97E1-D358AEFA6B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50" name="Rectangle 5338">
                    <a:extLst>
                      <a:ext uri="{FF2B5EF4-FFF2-40B4-BE49-F238E27FC236}">
                        <a16:creationId xmlns:a16="http://schemas.microsoft.com/office/drawing/2014/main" id="{3CB64E12-8983-3AD3-FA94-BD422030AD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51" name="Rectangle 5339">
                    <a:extLst>
                      <a:ext uri="{FF2B5EF4-FFF2-40B4-BE49-F238E27FC236}">
                        <a16:creationId xmlns:a16="http://schemas.microsoft.com/office/drawing/2014/main" id="{81EAAE46-5B71-7713-F792-ECD79973300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252" name="Rectangle 5340">
                <a:extLst>
                  <a:ext uri="{FF2B5EF4-FFF2-40B4-BE49-F238E27FC236}">
                    <a16:creationId xmlns:a16="http://schemas.microsoft.com/office/drawing/2014/main" id="{19747D95-3B90-147E-6F4E-117AA6F4C913}"/>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53" name="Group 5341">
              <a:extLst>
                <a:ext uri="{FF2B5EF4-FFF2-40B4-BE49-F238E27FC236}">
                  <a16:creationId xmlns:a16="http://schemas.microsoft.com/office/drawing/2014/main" id="{720FE933-1759-796E-6253-477AB7351C11}"/>
                </a:ext>
              </a:extLst>
            </p:cNvPr>
            <p:cNvGrpSpPr>
              <a:grpSpLocks/>
            </p:cNvGrpSpPr>
            <p:nvPr/>
          </p:nvGrpSpPr>
          <p:grpSpPr bwMode="auto">
            <a:xfrm>
              <a:off x="2910" y="2521"/>
              <a:ext cx="681" cy="682"/>
              <a:chOff x="898" y="593"/>
              <a:chExt cx="870" cy="870"/>
            </a:xfrm>
          </p:grpSpPr>
          <p:grpSp>
            <p:nvGrpSpPr>
              <p:cNvPr id="44254" name="Group 5342">
                <a:extLst>
                  <a:ext uri="{FF2B5EF4-FFF2-40B4-BE49-F238E27FC236}">
                    <a16:creationId xmlns:a16="http://schemas.microsoft.com/office/drawing/2014/main" id="{E7BC162E-C851-D17C-2D60-50613B0D75A4}"/>
                  </a:ext>
                </a:extLst>
              </p:cNvPr>
              <p:cNvGrpSpPr>
                <a:grpSpLocks/>
              </p:cNvGrpSpPr>
              <p:nvPr/>
            </p:nvGrpSpPr>
            <p:grpSpPr bwMode="auto">
              <a:xfrm>
                <a:off x="898" y="593"/>
                <a:ext cx="870" cy="870"/>
                <a:chOff x="898" y="593"/>
                <a:chExt cx="870" cy="870"/>
              </a:xfrm>
            </p:grpSpPr>
            <p:grpSp>
              <p:nvGrpSpPr>
                <p:cNvPr id="44255" name="Group 5343">
                  <a:extLst>
                    <a:ext uri="{FF2B5EF4-FFF2-40B4-BE49-F238E27FC236}">
                      <a16:creationId xmlns:a16="http://schemas.microsoft.com/office/drawing/2014/main" id="{298FB3F0-48AF-EE53-122E-32A9771AC161}"/>
                    </a:ext>
                  </a:extLst>
                </p:cNvPr>
                <p:cNvGrpSpPr>
                  <a:grpSpLocks/>
                </p:cNvGrpSpPr>
                <p:nvPr/>
              </p:nvGrpSpPr>
              <p:grpSpPr bwMode="auto">
                <a:xfrm>
                  <a:off x="898" y="593"/>
                  <a:ext cx="435" cy="87"/>
                  <a:chOff x="1565" y="1434"/>
                  <a:chExt cx="3625" cy="725"/>
                </a:xfrm>
              </p:grpSpPr>
              <p:sp>
                <p:nvSpPr>
                  <p:cNvPr id="44256" name="Rectangle 5344">
                    <a:extLst>
                      <a:ext uri="{FF2B5EF4-FFF2-40B4-BE49-F238E27FC236}">
                        <a16:creationId xmlns:a16="http://schemas.microsoft.com/office/drawing/2014/main" id="{86A78DDF-62DD-B04C-45F0-023911F449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57" name="Rectangle 5345">
                    <a:extLst>
                      <a:ext uri="{FF2B5EF4-FFF2-40B4-BE49-F238E27FC236}">
                        <a16:creationId xmlns:a16="http://schemas.microsoft.com/office/drawing/2014/main" id="{A3A88099-E6A9-2C19-E2FB-A3D624809D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58" name="Rectangle 5346">
                    <a:extLst>
                      <a:ext uri="{FF2B5EF4-FFF2-40B4-BE49-F238E27FC236}">
                        <a16:creationId xmlns:a16="http://schemas.microsoft.com/office/drawing/2014/main" id="{E00FAAC0-E78F-60E6-1F1F-EF634DAD87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59" name="Rectangle 5347">
                    <a:extLst>
                      <a:ext uri="{FF2B5EF4-FFF2-40B4-BE49-F238E27FC236}">
                        <a16:creationId xmlns:a16="http://schemas.microsoft.com/office/drawing/2014/main" id="{E7561FD1-1BC1-6552-9807-BC49A6B977E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60" name="Rectangle 5348">
                    <a:extLst>
                      <a:ext uri="{FF2B5EF4-FFF2-40B4-BE49-F238E27FC236}">
                        <a16:creationId xmlns:a16="http://schemas.microsoft.com/office/drawing/2014/main" id="{F62F46C7-957E-9E61-398E-E7AA67839B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61" name="Group 5349">
                  <a:extLst>
                    <a:ext uri="{FF2B5EF4-FFF2-40B4-BE49-F238E27FC236}">
                      <a16:creationId xmlns:a16="http://schemas.microsoft.com/office/drawing/2014/main" id="{83B04436-0449-EBDD-E531-8B517B25C5D5}"/>
                    </a:ext>
                  </a:extLst>
                </p:cNvPr>
                <p:cNvGrpSpPr>
                  <a:grpSpLocks/>
                </p:cNvGrpSpPr>
                <p:nvPr/>
              </p:nvGrpSpPr>
              <p:grpSpPr bwMode="auto">
                <a:xfrm>
                  <a:off x="1333" y="593"/>
                  <a:ext cx="435" cy="87"/>
                  <a:chOff x="1565" y="1434"/>
                  <a:chExt cx="3625" cy="725"/>
                </a:xfrm>
              </p:grpSpPr>
              <p:sp>
                <p:nvSpPr>
                  <p:cNvPr id="44262" name="Rectangle 5350">
                    <a:extLst>
                      <a:ext uri="{FF2B5EF4-FFF2-40B4-BE49-F238E27FC236}">
                        <a16:creationId xmlns:a16="http://schemas.microsoft.com/office/drawing/2014/main" id="{499C2721-9B5E-9850-26F4-89FA6038B81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63" name="Rectangle 5351">
                    <a:extLst>
                      <a:ext uri="{FF2B5EF4-FFF2-40B4-BE49-F238E27FC236}">
                        <a16:creationId xmlns:a16="http://schemas.microsoft.com/office/drawing/2014/main" id="{24E6844C-8921-B0A7-E5EC-0CA30DB450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64" name="Rectangle 5352">
                    <a:extLst>
                      <a:ext uri="{FF2B5EF4-FFF2-40B4-BE49-F238E27FC236}">
                        <a16:creationId xmlns:a16="http://schemas.microsoft.com/office/drawing/2014/main" id="{279C17F3-3104-835F-91EE-CDCEDCC6A8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65" name="Rectangle 5353">
                    <a:extLst>
                      <a:ext uri="{FF2B5EF4-FFF2-40B4-BE49-F238E27FC236}">
                        <a16:creationId xmlns:a16="http://schemas.microsoft.com/office/drawing/2014/main" id="{B62229A6-0285-10DA-8EBA-2C0829AC28C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66" name="Rectangle 5354">
                    <a:extLst>
                      <a:ext uri="{FF2B5EF4-FFF2-40B4-BE49-F238E27FC236}">
                        <a16:creationId xmlns:a16="http://schemas.microsoft.com/office/drawing/2014/main" id="{9B3ED42F-BFFB-FFB5-D8DE-730E6224450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67" name="Group 5355">
                  <a:extLst>
                    <a:ext uri="{FF2B5EF4-FFF2-40B4-BE49-F238E27FC236}">
                      <a16:creationId xmlns:a16="http://schemas.microsoft.com/office/drawing/2014/main" id="{3483A3EB-AC6F-61B8-B95B-781E3307FBA8}"/>
                    </a:ext>
                  </a:extLst>
                </p:cNvPr>
                <p:cNvGrpSpPr>
                  <a:grpSpLocks/>
                </p:cNvGrpSpPr>
                <p:nvPr/>
              </p:nvGrpSpPr>
              <p:grpSpPr bwMode="auto">
                <a:xfrm>
                  <a:off x="898" y="680"/>
                  <a:ext cx="435" cy="87"/>
                  <a:chOff x="1565" y="1434"/>
                  <a:chExt cx="3625" cy="725"/>
                </a:xfrm>
              </p:grpSpPr>
              <p:sp>
                <p:nvSpPr>
                  <p:cNvPr id="44268" name="Rectangle 5356">
                    <a:extLst>
                      <a:ext uri="{FF2B5EF4-FFF2-40B4-BE49-F238E27FC236}">
                        <a16:creationId xmlns:a16="http://schemas.microsoft.com/office/drawing/2014/main" id="{F4589648-5F64-4F0F-A08F-49BFBF9C69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69" name="Rectangle 5357">
                    <a:extLst>
                      <a:ext uri="{FF2B5EF4-FFF2-40B4-BE49-F238E27FC236}">
                        <a16:creationId xmlns:a16="http://schemas.microsoft.com/office/drawing/2014/main" id="{26405ABA-694C-F4EA-9C3A-78E77869BEF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70" name="Rectangle 5358">
                    <a:extLst>
                      <a:ext uri="{FF2B5EF4-FFF2-40B4-BE49-F238E27FC236}">
                        <a16:creationId xmlns:a16="http://schemas.microsoft.com/office/drawing/2014/main" id="{2B643C0A-E2B9-699D-2DC3-B2CFEC6FC4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71" name="Rectangle 5359">
                    <a:extLst>
                      <a:ext uri="{FF2B5EF4-FFF2-40B4-BE49-F238E27FC236}">
                        <a16:creationId xmlns:a16="http://schemas.microsoft.com/office/drawing/2014/main" id="{D9E23CD0-B7DA-996F-4DC5-19ECC2F923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72" name="Rectangle 5360">
                    <a:extLst>
                      <a:ext uri="{FF2B5EF4-FFF2-40B4-BE49-F238E27FC236}">
                        <a16:creationId xmlns:a16="http://schemas.microsoft.com/office/drawing/2014/main" id="{586DC10F-9855-0B67-37CB-0DC26D03FB0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73" name="Group 5361">
                  <a:extLst>
                    <a:ext uri="{FF2B5EF4-FFF2-40B4-BE49-F238E27FC236}">
                      <a16:creationId xmlns:a16="http://schemas.microsoft.com/office/drawing/2014/main" id="{59BBA239-CE09-96A1-5701-70AF711E7902}"/>
                    </a:ext>
                  </a:extLst>
                </p:cNvPr>
                <p:cNvGrpSpPr>
                  <a:grpSpLocks/>
                </p:cNvGrpSpPr>
                <p:nvPr/>
              </p:nvGrpSpPr>
              <p:grpSpPr bwMode="auto">
                <a:xfrm>
                  <a:off x="1333" y="680"/>
                  <a:ext cx="435" cy="87"/>
                  <a:chOff x="1565" y="1434"/>
                  <a:chExt cx="3625" cy="725"/>
                </a:xfrm>
              </p:grpSpPr>
              <p:sp>
                <p:nvSpPr>
                  <p:cNvPr id="44274" name="Rectangle 5362">
                    <a:extLst>
                      <a:ext uri="{FF2B5EF4-FFF2-40B4-BE49-F238E27FC236}">
                        <a16:creationId xmlns:a16="http://schemas.microsoft.com/office/drawing/2014/main" id="{9181FEC8-27C4-856E-17C1-3FB6C30DB16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75" name="Rectangle 5363">
                    <a:extLst>
                      <a:ext uri="{FF2B5EF4-FFF2-40B4-BE49-F238E27FC236}">
                        <a16:creationId xmlns:a16="http://schemas.microsoft.com/office/drawing/2014/main" id="{99C8E65C-8268-0E3B-4EB2-19211B4BF58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76" name="Rectangle 5364">
                    <a:extLst>
                      <a:ext uri="{FF2B5EF4-FFF2-40B4-BE49-F238E27FC236}">
                        <a16:creationId xmlns:a16="http://schemas.microsoft.com/office/drawing/2014/main" id="{21519108-FA91-5CEC-F3E6-A022FEF75C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77" name="Rectangle 5365">
                    <a:extLst>
                      <a:ext uri="{FF2B5EF4-FFF2-40B4-BE49-F238E27FC236}">
                        <a16:creationId xmlns:a16="http://schemas.microsoft.com/office/drawing/2014/main" id="{7DCF4952-61C7-D794-82BE-4687F46FFE9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78" name="Rectangle 5366">
                    <a:extLst>
                      <a:ext uri="{FF2B5EF4-FFF2-40B4-BE49-F238E27FC236}">
                        <a16:creationId xmlns:a16="http://schemas.microsoft.com/office/drawing/2014/main" id="{9E7D5FC7-0E8C-2409-5467-88DB02854BB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79" name="Group 5367">
                  <a:extLst>
                    <a:ext uri="{FF2B5EF4-FFF2-40B4-BE49-F238E27FC236}">
                      <a16:creationId xmlns:a16="http://schemas.microsoft.com/office/drawing/2014/main" id="{406F6651-B760-0574-F09F-014A413F9066}"/>
                    </a:ext>
                  </a:extLst>
                </p:cNvPr>
                <p:cNvGrpSpPr>
                  <a:grpSpLocks/>
                </p:cNvGrpSpPr>
                <p:nvPr/>
              </p:nvGrpSpPr>
              <p:grpSpPr bwMode="auto">
                <a:xfrm>
                  <a:off x="898" y="767"/>
                  <a:ext cx="435" cy="87"/>
                  <a:chOff x="1565" y="1434"/>
                  <a:chExt cx="3625" cy="725"/>
                </a:xfrm>
              </p:grpSpPr>
              <p:sp>
                <p:nvSpPr>
                  <p:cNvPr id="44280" name="Rectangle 5368">
                    <a:extLst>
                      <a:ext uri="{FF2B5EF4-FFF2-40B4-BE49-F238E27FC236}">
                        <a16:creationId xmlns:a16="http://schemas.microsoft.com/office/drawing/2014/main" id="{3033273A-0930-EE10-0517-46C1B5B84E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81" name="Rectangle 5369">
                    <a:extLst>
                      <a:ext uri="{FF2B5EF4-FFF2-40B4-BE49-F238E27FC236}">
                        <a16:creationId xmlns:a16="http://schemas.microsoft.com/office/drawing/2014/main" id="{A12CDF05-F52C-07CE-C4C3-77B7CC1D4C5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82" name="Rectangle 5370">
                    <a:extLst>
                      <a:ext uri="{FF2B5EF4-FFF2-40B4-BE49-F238E27FC236}">
                        <a16:creationId xmlns:a16="http://schemas.microsoft.com/office/drawing/2014/main" id="{2D48AD5C-AA0D-FDAF-3830-3EBEE613CA8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83" name="Rectangle 5371">
                    <a:extLst>
                      <a:ext uri="{FF2B5EF4-FFF2-40B4-BE49-F238E27FC236}">
                        <a16:creationId xmlns:a16="http://schemas.microsoft.com/office/drawing/2014/main" id="{2AC817E0-06C2-D7E3-7A11-973145AB40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84" name="Rectangle 5372">
                    <a:extLst>
                      <a:ext uri="{FF2B5EF4-FFF2-40B4-BE49-F238E27FC236}">
                        <a16:creationId xmlns:a16="http://schemas.microsoft.com/office/drawing/2014/main" id="{5044F4A0-B370-55F5-AEE9-6F7B01F089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85" name="Group 5373">
                  <a:extLst>
                    <a:ext uri="{FF2B5EF4-FFF2-40B4-BE49-F238E27FC236}">
                      <a16:creationId xmlns:a16="http://schemas.microsoft.com/office/drawing/2014/main" id="{064050CF-97C1-8C56-C278-B5B973A9CF76}"/>
                    </a:ext>
                  </a:extLst>
                </p:cNvPr>
                <p:cNvGrpSpPr>
                  <a:grpSpLocks/>
                </p:cNvGrpSpPr>
                <p:nvPr/>
              </p:nvGrpSpPr>
              <p:grpSpPr bwMode="auto">
                <a:xfrm>
                  <a:off x="1333" y="767"/>
                  <a:ext cx="435" cy="87"/>
                  <a:chOff x="1565" y="1434"/>
                  <a:chExt cx="3625" cy="725"/>
                </a:xfrm>
              </p:grpSpPr>
              <p:sp>
                <p:nvSpPr>
                  <p:cNvPr id="44286" name="Rectangle 5374">
                    <a:extLst>
                      <a:ext uri="{FF2B5EF4-FFF2-40B4-BE49-F238E27FC236}">
                        <a16:creationId xmlns:a16="http://schemas.microsoft.com/office/drawing/2014/main" id="{6567F20C-089E-5797-D4A1-74447CD8FB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87" name="Rectangle 5375">
                    <a:extLst>
                      <a:ext uri="{FF2B5EF4-FFF2-40B4-BE49-F238E27FC236}">
                        <a16:creationId xmlns:a16="http://schemas.microsoft.com/office/drawing/2014/main" id="{2542F4E1-64EC-EC7B-DCF6-1D4B12954C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88" name="Rectangle 5376">
                    <a:extLst>
                      <a:ext uri="{FF2B5EF4-FFF2-40B4-BE49-F238E27FC236}">
                        <a16:creationId xmlns:a16="http://schemas.microsoft.com/office/drawing/2014/main" id="{ACD60868-6EF5-D7EA-8489-2DE7C3EB52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89" name="Rectangle 5377">
                    <a:extLst>
                      <a:ext uri="{FF2B5EF4-FFF2-40B4-BE49-F238E27FC236}">
                        <a16:creationId xmlns:a16="http://schemas.microsoft.com/office/drawing/2014/main" id="{4F483F8A-A186-EAF2-61B5-BE0519E400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90" name="Rectangle 5378">
                    <a:extLst>
                      <a:ext uri="{FF2B5EF4-FFF2-40B4-BE49-F238E27FC236}">
                        <a16:creationId xmlns:a16="http://schemas.microsoft.com/office/drawing/2014/main" id="{375C7630-6E60-3F37-1AB2-31933BF41BC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91" name="Group 5379">
                  <a:extLst>
                    <a:ext uri="{FF2B5EF4-FFF2-40B4-BE49-F238E27FC236}">
                      <a16:creationId xmlns:a16="http://schemas.microsoft.com/office/drawing/2014/main" id="{7B7260BE-F3AB-EC5B-7556-1277D6457C21}"/>
                    </a:ext>
                  </a:extLst>
                </p:cNvPr>
                <p:cNvGrpSpPr>
                  <a:grpSpLocks/>
                </p:cNvGrpSpPr>
                <p:nvPr/>
              </p:nvGrpSpPr>
              <p:grpSpPr bwMode="auto">
                <a:xfrm>
                  <a:off x="898" y="854"/>
                  <a:ext cx="435" cy="87"/>
                  <a:chOff x="1565" y="1434"/>
                  <a:chExt cx="3625" cy="725"/>
                </a:xfrm>
              </p:grpSpPr>
              <p:sp>
                <p:nvSpPr>
                  <p:cNvPr id="44292" name="Rectangle 5380">
                    <a:extLst>
                      <a:ext uri="{FF2B5EF4-FFF2-40B4-BE49-F238E27FC236}">
                        <a16:creationId xmlns:a16="http://schemas.microsoft.com/office/drawing/2014/main" id="{FBE11BEF-D945-429D-C915-E31ED3FDFC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93" name="Rectangle 5381">
                    <a:extLst>
                      <a:ext uri="{FF2B5EF4-FFF2-40B4-BE49-F238E27FC236}">
                        <a16:creationId xmlns:a16="http://schemas.microsoft.com/office/drawing/2014/main" id="{80644CE8-D9B7-AF2D-27BD-A6361AE1C5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94" name="Rectangle 5382">
                    <a:extLst>
                      <a:ext uri="{FF2B5EF4-FFF2-40B4-BE49-F238E27FC236}">
                        <a16:creationId xmlns:a16="http://schemas.microsoft.com/office/drawing/2014/main" id="{4B66F6C9-22D6-4DD6-A31D-63C0FD70130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95" name="Rectangle 5383">
                    <a:extLst>
                      <a:ext uri="{FF2B5EF4-FFF2-40B4-BE49-F238E27FC236}">
                        <a16:creationId xmlns:a16="http://schemas.microsoft.com/office/drawing/2014/main" id="{11C19290-0A37-E353-017E-87CE15BFEEF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96" name="Rectangle 5384">
                    <a:extLst>
                      <a:ext uri="{FF2B5EF4-FFF2-40B4-BE49-F238E27FC236}">
                        <a16:creationId xmlns:a16="http://schemas.microsoft.com/office/drawing/2014/main" id="{32361A10-0C6C-0AB8-31A4-A49AFD7636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297" name="Group 5385">
                  <a:extLst>
                    <a:ext uri="{FF2B5EF4-FFF2-40B4-BE49-F238E27FC236}">
                      <a16:creationId xmlns:a16="http://schemas.microsoft.com/office/drawing/2014/main" id="{A104EB32-C1E6-F87E-9963-D03D597EA30B}"/>
                    </a:ext>
                  </a:extLst>
                </p:cNvPr>
                <p:cNvGrpSpPr>
                  <a:grpSpLocks/>
                </p:cNvGrpSpPr>
                <p:nvPr/>
              </p:nvGrpSpPr>
              <p:grpSpPr bwMode="auto">
                <a:xfrm>
                  <a:off x="1333" y="854"/>
                  <a:ext cx="435" cy="87"/>
                  <a:chOff x="1565" y="1434"/>
                  <a:chExt cx="3625" cy="725"/>
                </a:xfrm>
              </p:grpSpPr>
              <p:sp>
                <p:nvSpPr>
                  <p:cNvPr id="44298" name="Rectangle 5386">
                    <a:extLst>
                      <a:ext uri="{FF2B5EF4-FFF2-40B4-BE49-F238E27FC236}">
                        <a16:creationId xmlns:a16="http://schemas.microsoft.com/office/drawing/2014/main" id="{3547A290-EFC9-2945-9C19-98CE7D358E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299" name="Rectangle 5387">
                    <a:extLst>
                      <a:ext uri="{FF2B5EF4-FFF2-40B4-BE49-F238E27FC236}">
                        <a16:creationId xmlns:a16="http://schemas.microsoft.com/office/drawing/2014/main" id="{C37CC6A9-F499-6CAF-64A1-DD9F9132D6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00" name="Rectangle 5388">
                    <a:extLst>
                      <a:ext uri="{FF2B5EF4-FFF2-40B4-BE49-F238E27FC236}">
                        <a16:creationId xmlns:a16="http://schemas.microsoft.com/office/drawing/2014/main" id="{FF0FE647-E3E6-1DE6-4FBA-C4214486AD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01" name="Rectangle 5389">
                    <a:extLst>
                      <a:ext uri="{FF2B5EF4-FFF2-40B4-BE49-F238E27FC236}">
                        <a16:creationId xmlns:a16="http://schemas.microsoft.com/office/drawing/2014/main" id="{3122E8E0-374A-E763-040B-2A898D3007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02" name="Rectangle 5390">
                    <a:extLst>
                      <a:ext uri="{FF2B5EF4-FFF2-40B4-BE49-F238E27FC236}">
                        <a16:creationId xmlns:a16="http://schemas.microsoft.com/office/drawing/2014/main" id="{EC8B49FC-E010-A0E2-2438-33447B4E71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03" name="Group 5391">
                  <a:extLst>
                    <a:ext uri="{FF2B5EF4-FFF2-40B4-BE49-F238E27FC236}">
                      <a16:creationId xmlns:a16="http://schemas.microsoft.com/office/drawing/2014/main" id="{9216D534-7749-2BFB-7A1B-646B8DDB6EE0}"/>
                    </a:ext>
                  </a:extLst>
                </p:cNvPr>
                <p:cNvGrpSpPr>
                  <a:grpSpLocks/>
                </p:cNvGrpSpPr>
                <p:nvPr/>
              </p:nvGrpSpPr>
              <p:grpSpPr bwMode="auto">
                <a:xfrm>
                  <a:off x="898" y="941"/>
                  <a:ext cx="435" cy="87"/>
                  <a:chOff x="1565" y="1434"/>
                  <a:chExt cx="3625" cy="725"/>
                </a:xfrm>
              </p:grpSpPr>
              <p:sp>
                <p:nvSpPr>
                  <p:cNvPr id="44304" name="Rectangle 5392">
                    <a:extLst>
                      <a:ext uri="{FF2B5EF4-FFF2-40B4-BE49-F238E27FC236}">
                        <a16:creationId xmlns:a16="http://schemas.microsoft.com/office/drawing/2014/main" id="{9FC05ED7-91F1-B80B-1FD6-86DB5A330B6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05" name="Rectangle 5393">
                    <a:extLst>
                      <a:ext uri="{FF2B5EF4-FFF2-40B4-BE49-F238E27FC236}">
                        <a16:creationId xmlns:a16="http://schemas.microsoft.com/office/drawing/2014/main" id="{6486CE32-549B-54B7-BB3F-0084168E870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06" name="Rectangle 5394">
                    <a:extLst>
                      <a:ext uri="{FF2B5EF4-FFF2-40B4-BE49-F238E27FC236}">
                        <a16:creationId xmlns:a16="http://schemas.microsoft.com/office/drawing/2014/main" id="{74B5CCA9-50F8-79E2-0576-3425E1BE215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07" name="Rectangle 5395">
                    <a:extLst>
                      <a:ext uri="{FF2B5EF4-FFF2-40B4-BE49-F238E27FC236}">
                        <a16:creationId xmlns:a16="http://schemas.microsoft.com/office/drawing/2014/main" id="{52068EDC-DC41-C348-CC75-9E2C013E40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08" name="Rectangle 5396">
                    <a:extLst>
                      <a:ext uri="{FF2B5EF4-FFF2-40B4-BE49-F238E27FC236}">
                        <a16:creationId xmlns:a16="http://schemas.microsoft.com/office/drawing/2014/main" id="{79F82485-58DD-5C27-26B5-DEDB4E0C9F3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09" name="Group 5397">
                  <a:extLst>
                    <a:ext uri="{FF2B5EF4-FFF2-40B4-BE49-F238E27FC236}">
                      <a16:creationId xmlns:a16="http://schemas.microsoft.com/office/drawing/2014/main" id="{C0639BC0-79D5-4350-7055-88EDF9938AE6}"/>
                    </a:ext>
                  </a:extLst>
                </p:cNvPr>
                <p:cNvGrpSpPr>
                  <a:grpSpLocks/>
                </p:cNvGrpSpPr>
                <p:nvPr/>
              </p:nvGrpSpPr>
              <p:grpSpPr bwMode="auto">
                <a:xfrm>
                  <a:off x="1333" y="941"/>
                  <a:ext cx="435" cy="87"/>
                  <a:chOff x="1565" y="1434"/>
                  <a:chExt cx="3625" cy="725"/>
                </a:xfrm>
              </p:grpSpPr>
              <p:sp>
                <p:nvSpPr>
                  <p:cNvPr id="44310" name="Rectangle 5398">
                    <a:extLst>
                      <a:ext uri="{FF2B5EF4-FFF2-40B4-BE49-F238E27FC236}">
                        <a16:creationId xmlns:a16="http://schemas.microsoft.com/office/drawing/2014/main" id="{9001513F-5679-11F7-36B6-1F59B3F3379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11" name="Rectangle 5399">
                    <a:extLst>
                      <a:ext uri="{FF2B5EF4-FFF2-40B4-BE49-F238E27FC236}">
                        <a16:creationId xmlns:a16="http://schemas.microsoft.com/office/drawing/2014/main" id="{435A31C6-2338-D9C1-11AC-FBB0272A4D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12" name="Rectangle 5400">
                    <a:extLst>
                      <a:ext uri="{FF2B5EF4-FFF2-40B4-BE49-F238E27FC236}">
                        <a16:creationId xmlns:a16="http://schemas.microsoft.com/office/drawing/2014/main" id="{FE383350-CAF9-102B-ADAF-018C914990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13" name="Rectangle 5401">
                    <a:extLst>
                      <a:ext uri="{FF2B5EF4-FFF2-40B4-BE49-F238E27FC236}">
                        <a16:creationId xmlns:a16="http://schemas.microsoft.com/office/drawing/2014/main" id="{89A98E92-B81F-FC5D-D98A-20AA3ECF5BF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14" name="Rectangle 5402">
                    <a:extLst>
                      <a:ext uri="{FF2B5EF4-FFF2-40B4-BE49-F238E27FC236}">
                        <a16:creationId xmlns:a16="http://schemas.microsoft.com/office/drawing/2014/main" id="{CD698A3B-87CC-056B-386E-5308F5E701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15" name="Group 5403">
                  <a:extLst>
                    <a:ext uri="{FF2B5EF4-FFF2-40B4-BE49-F238E27FC236}">
                      <a16:creationId xmlns:a16="http://schemas.microsoft.com/office/drawing/2014/main" id="{D15F8FF4-288A-7AD7-521F-68CD746FBBDD}"/>
                    </a:ext>
                  </a:extLst>
                </p:cNvPr>
                <p:cNvGrpSpPr>
                  <a:grpSpLocks/>
                </p:cNvGrpSpPr>
                <p:nvPr/>
              </p:nvGrpSpPr>
              <p:grpSpPr bwMode="auto">
                <a:xfrm>
                  <a:off x="898" y="1028"/>
                  <a:ext cx="435" cy="87"/>
                  <a:chOff x="1565" y="1434"/>
                  <a:chExt cx="3625" cy="725"/>
                </a:xfrm>
              </p:grpSpPr>
              <p:sp>
                <p:nvSpPr>
                  <p:cNvPr id="44316" name="Rectangle 5404">
                    <a:extLst>
                      <a:ext uri="{FF2B5EF4-FFF2-40B4-BE49-F238E27FC236}">
                        <a16:creationId xmlns:a16="http://schemas.microsoft.com/office/drawing/2014/main" id="{1318E2E5-9A4F-DD96-5B3F-2E21E57D574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17" name="Rectangle 5405">
                    <a:extLst>
                      <a:ext uri="{FF2B5EF4-FFF2-40B4-BE49-F238E27FC236}">
                        <a16:creationId xmlns:a16="http://schemas.microsoft.com/office/drawing/2014/main" id="{1A4A148C-96E5-47B5-D89F-65D3B1BD4E6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18" name="Rectangle 5406">
                    <a:extLst>
                      <a:ext uri="{FF2B5EF4-FFF2-40B4-BE49-F238E27FC236}">
                        <a16:creationId xmlns:a16="http://schemas.microsoft.com/office/drawing/2014/main" id="{DA0C6277-BB73-5E87-E2CE-BC04E63C637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19" name="Rectangle 5407">
                    <a:extLst>
                      <a:ext uri="{FF2B5EF4-FFF2-40B4-BE49-F238E27FC236}">
                        <a16:creationId xmlns:a16="http://schemas.microsoft.com/office/drawing/2014/main" id="{D5EDF9FE-E3FF-8C58-4829-3DAB45FF46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20" name="Rectangle 5408">
                    <a:extLst>
                      <a:ext uri="{FF2B5EF4-FFF2-40B4-BE49-F238E27FC236}">
                        <a16:creationId xmlns:a16="http://schemas.microsoft.com/office/drawing/2014/main" id="{E16C514C-85D7-583B-8D62-A0767C3E0D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21" name="Group 5409">
                  <a:extLst>
                    <a:ext uri="{FF2B5EF4-FFF2-40B4-BE49-F238E27FC236}">
                      <a16:creationId xmlns:a16="http://schemas.microsoft.com/office/drawing/2014/main" id="{B0D5F3CC-8B59-0AA0-65F6-7F3663798386}"/>
                    </a:ext>
                  </a:extLst>
                </p:cNvPr>
                <p:cNvGrpSpPr>
                  <a:grpSpLocks/>
                </p:cNvGrpSpPr>
                <p:nvPr/>
              </p:nvGrpSpPr>
              <p:grpSpPr bwMode="auto">
                <a:xfrm>
                  <a:off x="1333" y="1028"/>
                  <a:ext cx="435" cy="87"/>
                  <a:chOff x="1565" y="1434"/>
                  <a:chExt cx="3625" cy="725"/>
                </a:xfrm>
              </p:grpSpPr>
              <p:sp>
                <p:nvSpPr>
                  <p:cNvPr id="44322" name="Rectangle 5410">
                    <a:extLst>
                      <a:ext uri="{FF2B5EF4-FFF2-40B4-BE49-F238E27FC236}">
                        <a16:creationId xmlns:a16="http://schemas.microsoft.com/office/drawing/2014/main" id="{26525576-9A22-187A-001D-0CCCFD27DA9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23" name="Rectangle 5411">
                    <a:extLst>
                      <a:ext uri="{FF2B5EF4-FFF2-40B4-BE49-F238E27FC236}">
                        <a16:creationId xmlns:a16="http://schemas.microsoft.com/office/drawing/2014/main" id="{2B7A2535-33C5-3009-E7A3-2F638055D7C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24" name="Rectangle 5412">
                    <a:extLst>
                      <a:ext uri="{FF2B5EF4-FFF2-40B4-BE49-F238E27FC236}">
                        <a16:creationId xmlns:a16="http://schemas.microsoft.com/office/drawing/2014/main" id="{8045DDB1-C28F-C49C-51FE-DAAB73A59D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25" name="Rectangle 5413">
                    <a:extLst>
                      <a:ext uri="{FF2B5EF4-FFF2-40B4-BE49-F238E27FC236}">
                        <a16:creationId xmlns:a16="http://schemas.microsoft.com/office/drawing/2014/main" id="{6AF5C812-E823-E246-556C-66C1C39C0C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26" name="Rectangle 5414">
                    <a:extLst>
                      <a:ext uri="{FF2B5EF4-FFF2-40B4-BE49-F238E27FC236}">
                        <a16:creationId xmlns:a16="http://schemas.microsoft.com/office/drawing/2014/main" id="{BD0C9A54-6BF2-6431-0BA3-04E62F4361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27" name="Group 5415">
                  <a:extLst>
                    <a:ext uri="{FF2B5EF4-FFF2-40B4-BE49-F238E27FC236}">
                      <a16:creationId xmlns:a16="http://schemas.microsoft.com/office/drawing/2014/main" id="{14F44524-6FF7-CE75-829D-3A0AE7B66A35}"/>
                    </a:ext>
                  </a:extLst>
                </p:cNvPr>
                <p:cNvGrpSpPr>
                  <a:grpSpLocks/>
                </p:cNvGrpSpPr>
                <p:nvPr/>
              </p:nvGrpSpPr>
              <p:grpSpPr bwMode="auto">
                <a:xfrm>
                  <a:off x="898" y="1115"/>
                  <a:ext cx="435" cy="87"/>
                  <a:chOff x="1565" y="1434"/>
                  <a:chExt cx="3625" cy="725"/>
                </a:xfrm>
              </p:grpSpPr>
              <p:sp>
                <p:nvSpPr>
                  <p:cNvPr id="44328" name="Rectangle 5416">
                    <a:extLst>
                      <a:ext uri="{FF2B5EF4-FFF2-40B4-BE49-F238E27FC236}">
                        <a16:creationId xmlns:a16="http://schemas.microsoft.com/office/drawing/2014/main" id="{15197721-E140-E5E5-9754-C827C0404A7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29" name="Rectangle 5417">
                    <a:extLst>
                      <a:ext uri="{FF2B5EF4-FFF2-40B4-BE49-F238E27FC236}">
                        <a16:creationId xmlns:a16="http://schemas.microsoft.com/office/drawing/2014/main" id="{8D127386-28AD-BEB3-5095-6F5796AADE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30" name="Rectangle 5418">
                    <a:extLst>
                      <a:ext uri="{FF2B5EF4-FFF2-40B4-BE49-F238E27FC236}">
                        <a16:creationId xmlns:a16="http://schemas.microsoft.com/office/drawing/2014/main" id="{E602B542-3953-9DB4-3340-F46592726D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31" name="Rectangle 5419">
                    <a:extLst>
                      <a:ext uri="{FF2B5EF4-FFF2-40B4-BE49-F238E27FC236}">
                        <a16:creationId xmlns:a16="http://schemas.microsoft.com/office/drawing/2014/main" id="{096C0AC3-0CB7-1F90-BD35-B7206FA8D4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32" name="Rectangle 5420">
                    <a:extLst>
                      <a:ext uri="{FF2B5EF4-FFF2-40B4-BE49-F238E27FC236}">
                        <a16:creationId xmlns:a16="http://schemas.microsoft.com/office/drawing/2014/main" id="{6B90C7AC-B0F6-1B87-6349-A8D1AB1C11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33" name="Group 5421">
                  <a:extLst>
                    <a:ext uri="{FF2B5EF4-FFF2-40B4-BE49-F238E27FC236}">
                      <a16:creationId xmlns:a16="http://schemas.microsoft.com/office/drawing/2014/main" id="{BD159C69-7A76-528C-C164-94248E15AC07}"/>
                    </a:ext>
                  </a:extLst>
                </p:cNvPr>
                <p:cNvGrpSpPr>
                  <a:grpSpLocks/>
                </p:cNvGrpSpPr>
                <p:nvPr/>
              </p:nvGrpSpPr>
              <p:grpSpPr bwMode="auto">
                <a:xfrm>
                  <a:off x="1333" y="1115"/>
                  <a:ext cx="435" cy="87"/>
                  <a:chOff x="1565" y="1434"/>
                  <a:chExt cx="3625" cy="725"/>
                </a:xfrm>
              </p:grpSpPr>
              <p:sp>
                <p:nvSpPr>
                  <p:cNvPr id="44334" name="Rectangle 5422">
                    <a:extLst>
                      <a:ext uri="{FF2B5EF4-FFF2-40B4-BE49-F238E27FC236}">
                        <a16:creationId xmlns:a16="http://schemas.microsoft.com/office/drawing/2014/main" id="{5AC7A410-038D-A8C0-C874-3F6C8BF3EA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35" name="Rectangle 5423">
                    <a:extLst>
                      <a:ext uri="{FF2B5EF4-FFF2-40B4-BE49-F238E27FC236}">
                        <a16:creationId xmlns:a16="http://schemas.microsoft.com/office/drawing/2014/main" id="{72BD0117-DB4B-8271-E9B2-C329A2E57C7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36" name="Rectangle 5424">
                    <a:extLst>
                      <a:ext uri="{FF2B5EF4-FFF2-40B4-BE49-F238E27FC236}">
                        <a16:creationId xmlns:a16="http://schemas.microsoft.com/office/drawing/2014/main" id="{DCE26F4E-8E2A-88F0-ED23-39CA884446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37" name="Rectangle 5425">
                    <a:extLst>
                      <a:ext uri="{FF2B5EF4-FFF2-40B4-BE49-F238E27FC236}">
                        <a16:creationId xmlns:a16="http://schemas.microsoft.com/office/drawing/2014/main" id="{E24FEDA2-3EBB-B768-FB89-59653F432F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38" name="Rectangle 5426">
                    <a:extLst>
                      <a:ext uri="{FF2B5EF4-FFF2-40B4-BE49-F238E27FC236}">
                        <a16:creationId xmlns:a16="http://schemas.microsoft.com/office/drawing/2014/main" id="{860C81F1-CD64-DBD4-3FD3-6B0E331173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39" name="Group 5427">
                  <a:extLst>
                    <a:ext uri="{FF2B5EF4-FFF2-40B4-BE49-F238E27FC236}">
                      <a16:creationId xmlns:a16="http://schemas.microsoft.com/office/drawing/2014/main" id="{F2616BDF-7AF6-B5A3-6724-EE8BA66CE6E4}"/>
                    </a:ext>
                  </a:extLst>
                </p:cNvPr>
                <p:cNvGrpSpPr>
                  <a:grpSpLocks/>
                </p:cNvGrpSpPr>
                <p:nvPr/>
              </p:nvGrpSpPr>
              <p:grpSpPr bwMode="auto">
                <a:xfrm>
                  <a:off x="898" y="1202"/>
                  <a:ext cx="435" cy="87"/>
                  <a:chOff x="1565" y="1434"/>
                  <a:chExt cx="3625" cy="725"/>
                </a:xfrm>
              </p:grpSpPr>
              <p:sp>
                <p:nvSpPr>
                  <p:cNvPr id="44340" name="Rectangle 5428">
                    <a:extLst>
                      <a:ext uri="{FF2B5EF4-FFF2-40B4-BE49-F238E27FC236}">
                        <a16:creationId xmlns:a16="http://schemas.microsoft.com/office/drawing/2014/main" id="{B714804A-3B00-6EAA-2670-325DAB5D07C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41" name="Rectangle 5429">
                    <a:extLst>
                      <a:ext uri="{FF2B5EF4-FFF2-40B4-BE49-F238E27FC236}">
                        <a16:creationId xmlns:a16="http://schemas.microsoft.com/office/drawing/2014/main" id="{6CB0E3A6-7992-B4C8-BED2-2DEE4A8A9F4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42" name="Rectangle 5430">
                    <a:extLst>
                      <a:ext uri="{FF2B5EF4-FFF2-40B4-BE49-F238E27FC236}">
                        <a16:creationId xmlns:a16="http://schemas.microsoft.com/office/drawing/2014/main" id="{9402560B-B7E6-FC4A-AB0B-16F1AFE28C1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43" name="Rectangle 5431">
                    <a:extLst>
                      <a:ext uri="{FF2B5EF4-FFF2-40B4-BE49-F238E27FC236}">
                        <a16:creationId xmlns:a16="http://schemas.microsoft.com/office/drawing/2014/main" id="{976A7CAB-70F3-1017-AB3A-6EFBF3A0A5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44" name="Rectangle 5432">
                    <a:extLst>
                      <a:ext uri="{FF2B5EF4-FFF2-40B4-BE49-F238E27FC236}">
                        <a16:creationId xmlns:a16="http://schemas.microsoft.com/office/drawing/2014/main" id="{0A3EF02C-99B1-C6B4-8C6B-D32DCAFACE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45" name="Group 5433">
                  <a:extLst>
                    <a:ext uri="{FF2B5EF4-FFF2-40B4-BE49-F238E27FC236}">
                      <a16:creationId xmlns:a16="http://schemas.microsoft.com/office/drawing/2014/main" id="{0E872A8C-7CEB-813F-848D-CC4A6237C13E}"/>
                    </a:ext>
                  </a:extLst>
                </p:cNvPr>
                <p:cNvGrpSpPr>
                  <a:grpSpLocks/>
                </p:cNvGrpSpPr>
                <p:nvPr/>
              </p:nvGrpSpPr>
              <p:grpSpPr bwMode="auto">
                <a:xfrm>
                  <a:off x="1333" y="1202"/>
                  <a:ext cx="435" cy="87"/>
                  <a:chOff x="1565" y="1434"/>
                  <a:chExt cx="3625" cy="725"/>
                </a:xfrm>
              </p:grpSpPr>
              <p:sp>
                <p:nvSpPr>
                  <p:cNvPr id="44346" name="Rectangle 5434">
                    <a:extLst>
                      <a:ext uri="{FF2B5EF4-FFF2-40B4-BE49-F238E27FC236}">
                        <a16:creationId xmlns:a16="http://schemas.microsoft.com/office/drawing/2014/main" id="{E2AFECFA-0EB9-0BF6-DD23-C85BE57669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47" name="Rectangle 5435">
                    <a:extLst>
                      <a:ext uri="{FF2B5EF4-FFF2-40B4-BE49-F238E27FC236}">
                        <a16:creationId xmlns:a16="http://schemas.microsoft.com/office/drawing/2014/main" id="{3083E759-D9C4-C5C0-1992-C0FD44B9F5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48" name="Rectangle 5436">
                    <a:extLst>
                      <a:ext uri="{FF2B5EF4-FFF2-40B4-BE49-F238E27FC236}">
                        <a16:creationId xmlns:a16="http://schemas.microsoft.com/office/drawing/2014/main" id="{9FBACE7A-6274-7FA9-4A0C-BF53648130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49" name="Rectangle 5437">
                    <a:extLst>
                      <a:ext uri="{FF2B5EF4-FFF2-40B4-BE49-F238E27FC236}">
                        <a16:creationId xmlns:a16="http://schemas.microsoft.com/office/drawing/2014/main" id="{AD2D9987-25BF-F61A-393D-2738C0AE3FA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50" name="Rectangle 5438">
                    <a:extLst>
                      <a:ext uri="{FF2B5EF4-FFF2-40B4-BE49-F238E27FC236}">
                        <a16:creationId xmlns:a16="http://schemas.microsoft.com/office/drawing/2014/main" id="{C707D948-ADE4-94E8-01C6-230702806B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51" name="Group 5439">
                  <a:extLst>
                    <a:ext uri="{FF2B5EF4-FFF2-40B4-BE49-F238E27FC236}">
                      <a16:creationId xmlns:a16="http://schemas.microsoft.com/office/drawing/2014/main" id="{22D6C150-BE94-FAE9-8E90-2C5D466EEAB3}"/>
                    </a:ext>
                  </a:extLst>
                </p:cNvPr>
                <p:cNvGrpSpPr>
                  <a:grpSpLocks/>
                </p:cNvGrpSpPr>
                <p:nvPr/>
              </p:nvGrpSpPr>
              <p:grpSpPr bwMode="auto">
                <a:xfrm>
                  <a:off x="898" y="1289"/>
                  <a:ext cx="435" cy="87"/>
                  <a:chOff x="1565" y="1434"/>
                  <a:chExt cx="3625" cy="725"/>
                </a:xfrm>
              </p:grpSpPr>
              <p:sp>
                <p:nvSpPr>
                  <p:cNvPr id="44352" name="Rectangle 5440">
                    <a:extLst>
                      <a:ext uri="{FF2B5EF4-FFF2-40B4-BE49-F238E27FC236}">
                        <a16:creationId xmlns:a16="http://schemas.microsoft.com/office/drawing/2014/main" id="{A2C2F960-2075-0C0D-68C9-6E83EDA92A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53" name="Rectangle 5441">
                    <a:extLst>
                      <a:ext uri="{FF2B5EF4-FFF2-40B4-BE49-F238E27FC236}">
                        <a16:creationId xmlns:a16="http://schemas.microsoft.com/office/drawing/2014/main" id="{37A72EA6-2AC3-A832-1FE7-0F852F79AC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54" name="Rectangle 5442">
                    <a:extLst>
                      <a:ext uri="{FF2B5EF4-FFF2-40B4-BE49-F238E27FC236}">
                        <a16:creationId xmlns:a16="http://schemas.microsoft.com/office/drawing/2014/main" id="{BA3314E4-1C41-8549-9C13-2347EC07D2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55" name="Rectangle 5443">
                    <a:extLst>
                      <a:ext uri="{FF2B5EF4-FFF2-40B4-BE49-F238E27FC236}">
                        <a16:creationId xmlns:a16="http://schemas.microsoft.com/office/drawing/2014/main" id="{B8AB5C4E-0BFC-4460-8C1A-C3D02D9C21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56" name="Rectangle 5444">
                    <a:extLst>
                      <a:ext uri="{FF2B5EF4-FFF2-40B4-BE49-F238E27FC236}">
                        <a16:creationId xmlns:a16="http://schemas.microsoft.com/office/drawing/2014/main" id="{C709585A-4B80-E3A5-B456-E1EADB439C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57" name="Group 5445">
                  <a:extLst>
                    <a:ext uri="{FF2B5EF4-FFF2-40B4-BE49-F238E27FC236}">
                      <a16:creationId xmlns:a16="http://schemas.microsoft.com/office/drawing/2014/main" id="{C3BB0236-6693-3DBD-FBD1-1EB49F2FB2DF}"/>
                    </a:ext>
                  </a:extLst>
                </p:cNvPr>
                <p:cNvGrpSpPr>
                  <a:grpSpLocks/>
                </p:cNvGrpSpPr>
                <p:nvPr/>
              </p:nvGrpSpPr>
              <p:grpSpPr bwMode="auto">
                <a:xfrm>
                  <a:off x="1333" y="1289"/>
                  <a:ext cx="435" cy="87"/>
                  <a:chOff x="1565" y="1434"/>
                  <a:chExt cx="3625" cy="725"/>
                </a:xfrm>
              </p:grpSpPr>
              <p:sp>
                <p:nvSpPr>
                  <p:cNvPr id="44358" name="Rectangle 5446">
                    <a:extLst>
                      <a:ext uri="{FF2B5EF4-FFF2-40B4-BE49-F238E27FC236}">
                        <a16:creationId xmlns:a16="http://schemas.microsoft.com/office/drawing/2014/main" id="{9539354C-A5B0-9E88-2BB2-2B72432AB5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59" name="Rectangle 5447">
                    <a:extLst>
                      <a:ext uri="{FF2B5EF4-FFF2-40B4-BE49-F238E27FC236}">
                        <a16:creationId xmlns:a16="http://schemas.microsoft.com/office/drawing/2014/main" id="{857E450F-010A-AC31-3F0B-B160C1486B8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60" name="Rectangle 5448">
                    <a:extLst>
                      <a:ext uri="{FF2B5EF4-FFF2-40B4-BE49-F238E27FC236}">
                        <a16:creationId xmlns:a16="http://schemas.microsoft.com/office/drawing/2014/main" id="{A9268613-73FC-791A-D2AF-469BBB58BC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61" name="Rectangle 5449">
                    <a:extLst>
                      <a:ext uri="{FF2B5EF4-FFF2-40B4-BE49-F238E27FC236}">
                        <a16:creationId xmlns:a16="http://schemas.microsoft.com/office/drawing/2014/main" id="{225753D1-ADF7-E3EB-0886-1C9F5D8BD6A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62" name="Rectangle 5450">
                    <a:extLst>
                      <a:ext uri="{FF2B5EF4-FFF2-40B4-BE49-F238E27FC236}">
                        <a16:creationId xmlns:a16="http://schemas.microsoft.com/office/drawing/2014/main" id="{3E06D523-99E3-1820-5C36-46E9A0700BA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63" name="Group 5451">
                  <a:extLst>
                    <a:ext uri="{FF2B5EF4-FFF2-40B4-BE49-F238E27FC236}">
                      <a16:creationId xmlns:a16="http://schemas.microsoft.com/office/drawing/2014/main" id="{C1FF87AE-876C-8037-93AF-2FC88FF12BAD}"/>
                    </a:ext>
                  </a:extLst>
                </p:cNvPr>
                <p:cNvGrpSpPr>
                  <a:grpSpLocks/>
                </p:cNvGrpSpPr>
                <p:nvPr/>
              </p:nvGrpSpPr>
              <p:grpSpPr bwMode="auto">
                <a:xfrm>
                  <a:off x="898" y="1376"/>
                  <a:ext cx="435" cy="87"/>
                  <a:chOff x="1565" y="1434"/>
                  <a:chExt cx="3625" cy="725"/>
                </a:xfrm>
              </p:grpSpPr>
              <p:sp>
                <p:nvSpPr>
                  <p:cNvPr id="44364" name="Rectangle 5452">
                    <a:extLst>
                      <a:ext uri="{FF2B5EF4-FFF2-40B4-BE49-F238E27FC236}">
                        <a16:creationId xmlns:a16="http://schemas.microsoft.com/office/drawing/2014/main" id="{14D45365-6847-AFC6-2BBA-C5D28C07AF7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65" name="Rectangle 5453">
                    <a:extLst>
                      <a:ext uri="{FF2B5EF4-FFF2-40B4-BE49-F238E27FC236}">
                        <a16:creationId xmlns:a16="http://schemas.microsoft.com/office/drawing/2014/main" id="{8FFB7BAC-6D19-F7C0-0E22-6F4EF4C070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66" name="Rectangle 5454">
                    <a:extLst>
                      <a:ext uri="{FF2B5EF4-FFF2-40B4-BE49-F238E27FC236}">
                        <a16:creationId xmlns:a16="http://schemas.microsoft.com/office/drawing/2014/main" id="{AE3B9092-C3B1-990D-0F6E-6D9A82DBBF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67" name="Rectangle 5455">
                    <a:extLst>
                      <a:ext uri="{FF2B5EF4-FFF2-40B4-BE49-F238E27FC236}">
                        <a16:creationId xmlns:a16="http://schemas.microsoft.com/office/drawing/2014/main" id="{C30CCF98-969A-9B95-616D-C8CCB9A22F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68" name="Rectangle 5456">
                    <a:extLst>
                      <a:ext uri="{FF2B5EF4-FFF2-40B4-BE49-F238E27FC236}">
                        <a16:creationId xmlns:a16="http://schemas.microsoft.com/office/drawing/2014/main" id="{696825B5-739D-6D10-45D2-B0B5B687D6F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69" name="Group 5457">
                  <a:extLst>
                    <a:ext uri="{FF2B5EF4-FFF2-40B4-BE49-F238E27FC236}">
                      <a16:creationId xmlns:a16="http://schemas.microsoft.com/office/drawing/2014/main" id="{F1C3F554-3B1D-F2B4-756D-25DE0373B34F}"/>
                    </a:ext>
                  </a:extLst>
                </p:cNvPr>
                <p:cNvGrpSpPr>
                  <a:grpSpLocks/>
                </p:cNvGrpSpPr>
                <p:nvPr/>
              </p:nvGrpSpPr>
              <p:grpSpPr bwMode="auto">
                <a:xfrm>
                  <a:off x="1333" y="1376"/>
                  <a:ext cx="435" cy="87"/>
                  <a:chOff x="1565" y="1434"/>
                  <a:chExt cx="3625" cy="725"/>
                </a:xfrm>
              </p:grpSpPr>
              <p:sp>
                <p:nvSpPr>
                  <p:cNvPr id="44370" name="Rectangle 5458">
                    <a:extLst>
                      <a:ext uri="{FF2B5EF4-FFF2-40B4-BE49-F238E27FC236}">
                        <a16:creationId xmlns:a16="http://schemas.microsoft.com/office/drawing/2014/main" id="{EE157A63-B02E-CE63-5D91-477529BBDA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71" name="Rectangle 5459">
                    <a:extLst>
                      <a:ext uri="{FF2B5EF4-FFF2-40B4-BE49-F238E27FC236}">
                        <a16:creationId xmlns:a16="http://schemas.microsoft.com/office/drawing/2014/main" id="{69ACC4A9-C29C-5FC2-4C77-186AC8FA84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72" name="Rectangle 5460">
                    <a:extLst>
                      <a:ext uri="{FF2B5EF4-FFF2-40B4-BE49-F238E27FC236}">
                        <a16:creationId xmlns:a16="http://schemas.microsoft.com/office/drawing/2014/main" id="{CD99D2C4-AB79-EDA7-9CF0-7A7D877D20C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73" name="Rectangle 5461">
                    <a:extLst>
                      <a:ext uri="{FF2B5EF4-FFF2-40B4-BE49-F238E27FC236}">
                        <a16:creationId xmlns:a16="http://schemas.microsoft.com/office/drawing/2014/main" id="{1AD57D38-714A-7152-55B0-CA318652A9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74" name="Rectangle 5462">
                    <a:extLst>
                      <a:ext uri="{FF2B5EF4-FFF2-40B4-BE49-F238E27FC236}">
                        <a16:creationId xmlns:a16="http://schemas.microsoft.com/office/drawing/2014/main" id="{6BB678C2-F1D1-5116-C2CB-849E4052858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375" name="Rectangle 5463">
                <a:extLst>
                  <a:ext uri="{FF2B5EF4-FFF2-40B4-BE49-F238E27FC236}">
                    <a16:creationId xmlns:a16="http://schemas.microsoft.com/office/drawing/2014/main" id="{DC446644-8EBF-E0CE-53DF-EB86E320F40F}"/>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76" name="Group 5464">
              <a:extLst>
                <a:ext uri="{FF2B5EF4-FFF2-40B4-BE49-F238E27FC236}">
                  <a16:creationId xmlns:a16="http://schemas.microsoft.com/office/drawing/2014/main" id="{4D0902F0-C023-79B0-34D8-EDB8F7BA9180}"/>
                </a:ext>
              </a:extLst>
            </p:cNvPr>
            <p:cNvGrpSpPr>
              <a:grpSpLocks/>
            </p:cNvGrpSpPr>
            <p:nvPr/>
          </p:nvGrpSpPr>
          <p:grpSpPr bwMode="auto">
            <a:xfrm>
              <a:off x="3591" y="2521"/>
              <a:ext cx="682" cy="682"/>
              <a:chOff x="898" y="593"/>
              <a:chExt cx="870" cy="870"/>
            </a:xfrm>
          </p:grpSpPr>
          <p:grpSp>
            <p:nvGrpSpPr>
              <p:cNvPr id="44377" name="Group 5465">
                <a:extLst>
                  <a:ext uri="{FF2B5EF4-FFF2-40B4-BE49-F238E27FC236}">
                    <a16:creationId xmlns:a16="http://schemas.microsoft.com/office/drawing/2014/main" id="{CADB814C-5DEC-FF98-4976-29DF155F9359}"/>
                  </a:ext>
                </a:extLst>
              </p:cNvPr>
              <p:cNvGrpSpPr>
                <a:grpSpLocks/>
              </p:cNvGrpSpPr>
              <p:nvPr/>
            </p:nvGrpSpPr>
            <p:grpSpPr bwMode="auto">
              <a:xfrm>
                <a:off x="898" y="593"/>
                <a:ext cx="870" cy="870"/>
                <a:chOff x="898" y="593"/>
                <a:chExt cx="870" cy="870"/>
              </a:xfrm>
            </p:grpSpPr>
            <p:grpSp>
              <p:nvGrpSpPr>
                <p:cNvPr id="44378" name="Group 5466">
                  <a:extLst>
                    <a:ext uri="{FF2B5EF4-FFF2-40B4-BE49-F238E27FC236}">
                      <a16:creationId xmlns:a16="http://schemas.microsoft.com/office/drawing/2014/main" id="{A8652074-3718-A0EC-1E72-E728C454BA0D}"/>
                    </a:ext>
                  </a:extLst>
                </p:cNvPr>
                <p:cNvGrpSpPr>
                  <a:grpSpLocks/>
                </p:cNvGrpSpPr>
                <p:nvPr/>
              </p:nvGrpSpPr>
              <p:grpSpPr bwMode="auto">
                <a:xfrm>
                  <a:off x="898" y="593"/>
                  <a:ext cx="435" cy="87"/>
                  <a:chOff x="1565" y="1434"/>
                  <a:chExt cx="3625" cy="725"/>
                </a:xfrm>
              </p:grpSpPr>
              <p:sp>
                <p:nvSpPr>
                  <p:cNvPr id="44379" name="Rectangle 5467">
                    <a:extLst>
                      <a:ext uri="{FF2B5EF4-FFF2-40B4-BE49-F238E27FC236}">
                        <a16:creationId xmlns:a16="http://schemas.microsoft.com/office/drawing/2014/main" id="{EC950E95-BD9C-1E16-42DE-827E47389C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0" name="Rectangle 5468">
                    <a:extLst>
                      <a:ext uri="{FF2B5EF4-FFF2-40B4-BE49-F238E27FC236}">
                        <a16:creationId xmlns:a16="http://schemas.microsoft.com/office/drawing/2014/main" id="{9DFD2970-A884-801D-C0B9-2CDAFB0A551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1" name="Rectangle 5469">
                    <a:extLst>
                      <a:ext uri="{FF2B5EF4-FFF2-40B4-BE49-F238E27FC236}">
                        <a16:creationId xmlns:a16="http://schemas.microsoft.com/office/drawing/2014/main" id="{3DE09B5B-EDCA-F7F9-70D2-2308D73EAB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2" name="Rectangle 5470">
                    <a:extLst>
                      <a:ext uri="{FF2B5EF4-FFF2-40B4-BE49-F238E27FC236}">
                        <a16:creationId xmlns:a16="http://schemas.microsoft.com/office/drawing/2014/main" id="{E46B66A4-DE66-A715-7EA0-C36C647AD58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3" name="Rectangle 5471">
                    <a:extLst>
                      <a:ext uri="{FF2B5EF4-FFF2-40B4-BE49-F238E27FC236}">
                        <a16:creationId xmlns:a16="http://schemas.microsoft.com/office/drawing/2014/main" id="{A3668732-B63A-840A-024A-ABBCC2F76A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84" name="Group 5472">
                  <a:extLst>
                    <a:ext uri="{FF2B5EF4-FFF2-40B4-BE49-F238E27FC236}">
                      <a16:creationId xmlns:a16="http://schemas.microsoft.com/office/drawing/2014/main" id="{0A623F93-74C5-EC11-B951-1206BA1CF19E}"/>
                    </a:ext>
                  </a:extLst>
                </p:cNvPr>
                <p:cNvGrpSpPr>
                  <a:grpSpLocks/>
                </p:cNvGrpSpPr>
                <p:nvPr/>
              </p:nvGrpSpPr>
              <p:grpSpPr bwMode="auto">
                <a:xfrm>
                  <a:off x="1333" y="593"/>
                  <a:ext cx="435" cy="87"/>
                  <a:chOff x="1565" y="1434"/>
                  <a:chExt cx="3625" cy="725"/>
                </a:xfrm>
              </p:grpSpPr>
              <p:sp>
                <p:nvSpPr>
                  <p:cNvPr id="44385" name="Rectangle 5473">
                    <a:extLst>
                      <a:ext uri="{FF2B5EF4-FFF2-40B4-BE49-F238E27FC236}">
                        <a16:creationId xmlns:a16="http://schemas.microsoft.com/office/drawing/2014/main" id="{C99E3494-8E5F-C6B5-6EE8-6665C249C5A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6" name="Rectangle 5474">
                    <a:extLst>
                      <a:ext uri="{FF2B5EF4-FFF2-40B4-BE49-F238E27FC236}">
                        <a16:creationId xmlns:a16="http://schemas.microsoft.com/office/drawing/2014/main" id="{71EDC292-387A-936A-C394-34F4E3F531D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7" name="Rectangle 5475">
                    <a:extLst>
                      <a:ext uri="{FF2B5EF4-FFF2-40B4-BE49-F238E27FC236}">
                        <a16:creationId xmlns:a16="http://schemas.microsoft.com/office/drawing/2014/main" id="{1FEF159B-0D09-FFE5-0413-3F9DE2D40ED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8" name="Rectangle 5476">
                    <a:extLst>
                      <a:ext uri="{FF2B5EF4-FFF2-40B4-BE49-F238E27FC236}">
                        <a16:creationId xmlns:a16="http://schemas.microsoft.com/office/drawing/2014/main" id="{F1F5FF27-34BB-BBD0-569A-89A015AF00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89" name="Rectangle 5477">
                    <a:extLst>
                      <a:ext uri="{FF2B5EF4-FFF2-40B4-BE49-F238E27FC236}">
                        <a16:creationId xmlns:a16="http://schemas.microsoft.com/office/drawing/2014/main" id="{A847ACF3-88FB-3B29-04F2-48F0367CC6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90" name="Group 5478">
                  <a:extLst>
                    <a:ext uri="{FF2B5EF4-FFF2-40B4-BE49-F238E27FC236}">
                      <a16:creationId xmlns:a16="http://schemas.microsoft.com/office/drawing/2014/main" id="{56F45E42-A984-5E4B-F32F-8F54D5F0D5E4}"/>
                    </a:ext>
                  </a:extLst>
                </p:cNvPr>
                <p:cNvGrpSpPr>
                  <a:grpSpLocks/>
                </p:cNvGrpSpPr>
                <p:nvPr/>
              </p:nvGrpSpPr>
              <p:grpSpPr bwMode="auto">
                <a:xfrm>
                  <a:off x="898" y="680"/>
                  <a:ext cx="435" cy="87"/>
                  <a:chOff x="1565" y="1434"/>
                  <a:chExt cx="3625" cy="725"/>
                </a:xfrm>
              </p:grpSpPr>
              <p:sp>
                <p:nvSpPr>
                  <p:cNvPr id="44391" name="Rectangle 5479">
                    <a:extLst>
                      <a:ext uri="{FF2B5EF4-FFF2-40B4-BE49-F238E27FC236}">
                        <a16:creationId xmlns:a16="http://schemas.microsoft.com/office/drawing/2014/main" id="{9B19BE8D-CA10-EE85-367B-83ED3BB512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92" name="Rectangle 5480">
                    <a:extLst>
                      <a:ext uri="{FF2B5EF4-FFF2-40B4-BE49-F238E27FC236}">
                        <a16:creationId xmlns:a16="http://schemas.microsoft.com/office/drawing/2014/main" id="{29ED3C75-AF96-4FF3-43D5-684288D452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93" name="Rectangle 5481">
                    <a:extLst>
                      <a:ext uri="{FF2B5EF4-FFF2-40B4-BE49-F238E27FC236}">
                        <a16:creationId xmlns:a16="http://schemas.microsoft.com/office/drawing/2014/main" id="{5508A3AF-7451-6B84-2486-01D10F12A52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94" name="Rectangle 5482">
                    <a:extLst>
                      <a:ext uri="{FF2B5EF4-FFF2-40B4-BE49-F238E27FC236}">
                        <a16:creationId xmlns:a16="http://schemas.microsoft.com/office/drawing/2014/main" id="{84D17EE3-D62D-B1C8-FA8D-888DA1F6E2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95" name="Rectangle 5483">
                    <a:extLst>
                      <a:ext uri="{FF2B5EF4-FFF2-40B4-BE49-F238E27FC236}">
                        <a16:creationId xmlns:a16="http://schemas.microsoft.com/office/drawing/2014/main" id="{64518147-58C1-401E-9375-43ABC36364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396" name="Group 5484">
                  <a:extLst>
                    <a:ext uri="{FF2B5EF4-FFF2-40B4-BE49-F238E27FC236}">
                      <a16:creationId xmlns:a16="http://schemas.microsoft.com/office/drawing/2014/main" id="{4F92112C-C0FA-05D3-F886-26656E0B3A95}"/>
                    </a:ext>
                  </a:extLst>
                </p:cNvPr>
                <p:cNvGrpSpPr>
                  <a:grpSpLocks/>
                </p:cNvGrpSpPr>
                <p:nvPr/>
              </p:nvGrpSpPr>
              <p:grpSpPr bwMode="auto">
                <a:xfrm>
                  <a:off x="1333" y="680"/>
                  <a:ext cx="435" cy="87"/>
                  <a:chOff x="1565" y="1434"/>
                  <a:chExt cx="3625" cy="725"/>
                </a:xfrm>
              </p:grpSpPr>
              <p:sp>
                <p:nvSpPr>
                  <p:cNvPr id="44397" name="Rectangle 5485">
                    <a:extLst>
                      <a:ext uri="{FF2B5EF4-FFF2-40B4-BE49-F238E27FC236}">
                        <a16:creationId xmlns:a16="http://schemas.microsoft.com/office/drawing/2014/main" id="{06C23D34-211C-497F-121D-13962009035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98" name="Rectangle 5486">
                    <a:extLst>
                      <a:ext uri="{FF2B5EF4-FFF2-40B4-BE49-F238E27FC236}">
                        <a16:creationId xmlns:a16="http://schemas.microsoft.com/office/drawing/2014/main" id="{79445FD4-11AA-D05B-CC62-154D78F465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399" name="Rectangle 5487">
                    <a:extLst>
                      <a:ext uri="{FF2B5EF4-FFF2-40B4-BE49-F238E27FC236}">
                        <a16:creationId xmlns:a16="http://schemas.microsoft.com/office/drawing/2014/main" id="{79E61D3C-4C33-55B8-18D8-4DD14F230C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00" name="Rectangle 5488">
                    <a:extLst>
                      <a:ext uri="{FF2B5EF4-FFF2-40B4-BE49-F238E27FC236}">
                        <a16:creationId xmlns:a16="http://schemas.microsoft.com/office/drawing/2014/main" id="{F3BE4FAB-8C1E-FCB6-3B12-80E98EE756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01" name="Rectangle 5489">
                    <a:extLst>
                      <a:ext uri="{FF2B5EF4-FFF2-40B4-BE49-F238E27FC236}">
                        <a16:creationId xmlns:a16="http://schemas.microsoft.com/office/drawing/2014/main" id="{AFA06669-AE54-5742-A1C5-EA05547840F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02" name="Group 5490">
                  <a:extLst>
                    <a:ext uri="{FF2B5EF4-FFF2-40B4-BE49-F238E27FC236}">
                      <a16:creationId xmlns:a16="http://schemas.microsoft.com/office/drawing/2014/main" id="{9C8966E5-4297-E033-A319-018A8184F6A8}"/>
                    </a:ext>
                  </a:extLst>
                </p:cNvPr>
                <p:cNvGrpSpPr>
                  <a:grpSpLocks/>
                </p:cNvGrpSpPr>
                <p:nvPr/>
              </p:nvGrpSpPr>
              <p:grpSpPr bwMode="auto">
                <a:xfrm>
                  <a:off x="898" y="767"/>
                  <a:ext cx="435" cy="87"/>
                  <a:chOff x="1565" y="1434"/>
                  <a:chExt cx="3625" cy="725"/>
                </a:xfrm>
              </p:grpSpPr>
              <p:sp>
                <p:nvSpPr>
                  <p:cNvPr id="44403" name="Rectangle 5491">
                    <a:extLst>
                      <a:ext uri="{FF2B5EF4-FFF2-40B4-BE49-F238E27FC236}">
                        <a16:creationId xmlns:a16="http://schemas.microsoft.com/office/drawing/2014/main" id="{2A910E76-88C1-0743-212B-D888A55139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04" name="Rectangle 5492">
                    <a:extLst>
                      <a:ext uri="{FF2B5EF4-FFF2-40B4-BE49-F238E27FC236}">
                        <a16:creationId xmlns:a16="http://schemas.microsoft.com/office/drawing/2014/main" id="{0E84B002-EAD8-216E-4039-BE7D06E52AC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05" name="Rectangle 5493">
                    <a:extLst>
                      <a:ext uri="{FF2B5EF4-FFF2-40B4-BE49-F238E27FC236}">
                        <a16:creationId xmlns:a16="http://schemas.microsoft.com/office/drawing/2014/main" id="{790D3513-CA1A-93DC-D94B-01E54209FA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06" name="Rectangle 5494">
                    <a:extLst>
                      <a:ext uri="{FF2B5EF4-FFF2-40B4-BE49-F238E27FC236}">
                        <a16:creationId xmlns:a16="http://schemas.microsoft.com/office/drawing/2014/main" id="{B0251E18-893C-A001-DC55-2709136483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07" name="Rectangle 5495">
                    <a:extLst>
                      <a:ext uri="{FF2B5EF4-FFF2-40B4-BE49-F238E27FC236}">
                        <a16:creationId xmlns:a16="http://schemas.microsoft.com/office/drawing/2014/main" id="{A45AF43C-D090-334D-2727-50E735CDA9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08" name="Group 5496">
                  <a:extLst>
                    <a:ext uri="{FF2B5EF4-FFF2-40B4-BE49-F238E27FC236}">
                      <a16:creationId xmlns:a16="http://schemas.microsoft.com/office/drawing/2014/main" id="{DC13D9B4-9F80-63E0-C1BF-18AB463F23B2}"/>
                    </a:ext>
                  </a:extLst>
                </p:cNvPr>
                <p:cNvGrpSpPr>
                  <a:grpSpLocks/>
                </p:cNvGrpSpPr>
                <p:nvPr/>
              </p:nvGrpSpPr>
              <p:grpSpPr bwMode="auto">
                <a:xfrm>
                  <a:off x="1333" y="767"/>
                  <a:ext cx="435" cy="87"/>
                  <a:chOff x="1565" y="1434"/>
                  <a:chExt cx="3625" cy="725"/>
                </a:xfrm>
              </p:grpSpPr>
              <p:sp>
                <p:nvSpPr>
                  <p:cNvPr id="44409" name="Rectangle 5497">
                    <a:extLst>
                      <a:ext uri="{FF2B5EF4-FFF2-40B4-BE49-F238E27FC236}">
                        <a16:creationId xmlns:a16="http://schemas.microsoft.com/office/drawing/2014/main" id="{1A86CDC4-BEFE-FF29-353C-538AEBC6F1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0" name="Rectangle 5498">
                    <a:extLst>
                      <a:ext uri="{FF2B5EF4-FFF2-40B4-BE49-F238E27FC236}">
                        <a16:creationId xmlns:a16="http://schemas.microsoft.com/office/drawing/2014/main" id="{3F5C9718-2482-D39A-1340-0EF36BC8C58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1" name="Rectangle 5499">
                    <a:extLst>
                      <a:ext uri="{FF2B5EF4-FFF2-40B4-BE49-F238E27FC236}">
                        <a16:creationId xmlns:a16="http://schemas.microsoft.com/office/drawing/2014/main" id="{BF3D55E2-8C40-ED75-0030-C89FF2F0A7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2" name="Rectangle 5500">
                    <a:extLst>
                      <a:ext uri="{FF2B5EF4-FFF2-40B4-BE49-F238E27FC236}">
                        <a16:creationId xmlns:a16="http://schemas.microsoft.com/office/drawing/2014/main" id="{3D3A37CE-9728-E88D-B3C3-9072626DCF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3" name="Rectangle 5501">
                    <a:extLst>
                      <a:ext uri="{FF2B5EF4-FFF2-40B4-BE49-F238E27FC236}">
                        <a16:creationId xmlns:a16="http://schemas.microsoft.com/office/drawing/2014/main" id="{0242CCEE-BC63-49C4-5C16-A752BD7178E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14" name="Group 5502">
                  <a:extLst>
                    <a:ext uri="{FF2B5EF4-FFF2-40B4-BE49-F238E27FC236}">
                      <a16:creationId xmlns:a16="http://schemas.microsoft.com/office/drawing/2014/main" id="{B58F7FBC-DBEC-7D91-4B5A-FA374D21DAE1}"/>
                    </a:ext>
                  </a:extLst>
                </p:cNvPr>
                <p:cNvGrpSpPr>
                  <a:grpSpLocks/>
                </p:cNvGrpSpPr>
                <p:nvPr/>
              </p:nvGrpSpPr>
              <p:grpSpPr bwMode="auto">
                <a:xfrm>
                  <a:off x="898" y="854"/>
                  <a:ext cx="435" cy="87"/>
                  <a:chOff x="1565" y="1434"/>
                  <a:chExt cx="3625" cy="725"/>
                </a:xfrm>
              </p:grpSpPr>
              <p:sp>
                <p:nvSpPr>
                  <p:cNvPr id="44415" name="Rectangle 5503">
                    <a:extLst>
                      <a:ext uri="{FF2B5EF4-FFF2-40B4-BE49-F238E27FC236}">
                        <a16:creationId xmlns:a16="http://schemas.microsoft.com/office/drawing/2014/main" id="{A5C2DA48-C6A8-DCB3-6853-9F93A8AA6DD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6" name="Rectangle 5504">
                    <a:extLst>
                      <a:ext uri="{FF2B5EF4-FFF2-40B4-BE49-F238E27FC236}">
                        <a16:creationId xmlns:a16="http://schemas.microsoft.com/office/drawing/2014/main" id="{6F77382A-A37B-8058-EA4A-9AF0E14BA2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7" name="Rectangle 5505">
                    <a:extLst>
                      <a:ext uri="{FF2B5EF4-FFF2-40B4-BE49-F238E27FC236}">
                        <a16:creationId xmlns:a16="http://schemas.microsoft.com/office/drawing/2014/main" id="{65BB1F4A-2304-E2A1-F5F9-BE83DBC4AE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8" name="Rectangle 5506">
                    <a:extLst>
                      <a:ext uri="{FF2B5EF4-FFF2-40B4-BE49-F238E27FC236}">
                        <a16:creationId xmlns:a16="http://schemas.microsoft.com/office/drawing/2014/main" id="{A4884517-33D5-B25E-8080-E898087C1C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19" name="Rectangle 5507">
                    <a:extLst>
                      <a:ext uri="{FF2B5EF4-FFF2-40B4-BE49-F238E27FC236}">
                        <a16:creationId xmlns:a16="http://schemas.microsoft.com/office/drawing/2014/main" id="{DCF95ABB-CB11-2FF1-33AD-F58CB5811F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20" name="Group 5508">
                  <a:extLst>
                    <a:ext uri="{FF2B5EF4-FFF2-40B4-BE49-F238E27FC236}">
                      <a16:creationId xmlns:a16="http://schemas.microsoft.com/office/drawing/2014/main" id="{760350BC-8597-55C1-8CDF-0918109B6390}"/>
                    </a:ext>
                  </a:extLst>
                </p:cNvPr>
                <p:cNvGrpSpPr>
                  <a:grpSpLocks/>
                </p:cNvGrpSpPr>
                <p:nvPr/>
              </p:nvGrpSpPr>
              <p:grpSpPr bwMode="auto">
                <a:xfrm>
                  <a:off x="1333" y="854"/>
                  <a:ext cx="435" cy="87"/>
                  <a:chOff x="1565" y="1434"/>
                  <a:chExt cx="3625" cy="725"/>
                </a:xfrm>
              </p:grpSpPr>
              <p:sp>
                <p:nvSpPr>
                  <p:cNvPr id="44421" name="Rectangle 5509">
                    <a:extLst>
                      <a:ext uri="{FF2B5EF4-FFF2-40B4-BE49-F238E27FC236}">
                        <a16:creationId xmlns:a16="http://schemas.microsoft.com/office/drawing/2014/main" id="{FEB9EC85-BC0F-5192-B14A-8646F7A845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22" name="Rectangle 5510">
                    <a:extLst>
                      <a:ext uri="{FF2B5EF4-FFF2-40B4-BE49-F238E27FC236}">
                        <a16:creationId xmlns:a16="http://schemas.microsoft.com/office/drawing/2014/main" id="{547A5871-AC00-0661-7542-DB6E10AB43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23" name="Rectangle 5511">
                    <a:extLst>
                      <a:ext uri="{FF2B5EF4-FFF2-40B4-BE49-F238E27FC236}">
                        <a16:creationId xmlns:a16="http://schemas.microsoft.com/office/drawing/2014/main" id="{818D72C3-3C25-B838-A763-DBC2A280FA7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24" name="Rectangle 5512">
                    <a:extLst>
                      <a:ext uri="{FF2B5EF4-FFF2-40B4-BE49-F238E27FC236}">
                        <a16:creationId xmlns:a16="http://schemas.microsoft.com/office/drawing/2014/main" id="{D239EBE6-9820-9E4B-8B8A-FE22E40283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25" name="Rectangle 5513">
                    <a:extLst>
                      <a:ext uri="{FF2B5EF4-FFF2-40B4-BE49-F238E27FC236}">
                        <a16:creationId xmlns:a16="http://schemas.microsoft.com/office/drawing/2014/main" id="{298B2C4E-E500-5CCC-3C07-B34C1EB4C0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26" name="Group 5514">
                  <a:extLst>
                    <a:ext uri="{FF2B5EF4-FFF2-40B4-BE49-F238E27FC236}">
                      <a16:creationId xmlns:a16="http://schemas.microsoft.com/office/drawing/2014/main" id="{F94D1615-0F15-1372-9BD0-A199E6CEB084}"/>
                    </a:ext>
                  </a:extLst>
                </p:cNvPr>
                <p:cNvGrpSpPr>
                  <a:grpSpLocks/>
                </p:cNvGrpSpPr>
                <p:nvPr/>
              </p:nvGrpSpPr>
              <p:grpSpPr bwMode="auto">
                <a:xfrm>
                  <a:off x="898" y="941"/>
                  <a:ext cx="435" cy="87"/>
                  <a:chOff x="1565" y="1434"/>
                  <a:chExt cx="3625" cy="725"/>
                </a:xfrm>
              </p:grpSpPr>
              <p:sp>
                <p:nvSpPr>
                  <p:cNvPr id="44427" name="Rectangle 5515">
                    <a:extLst>
                      <a:ext uri="{FF2B5EF4-FFF2-40B4-BE49-F238E27FC236}">
                        <a16:creationId xmlns:a16="http://schemas.microsoft.com/office/drawing/2014/main" id="{44ADDDBD-B024-0431-6C91-07A796ACF1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28" name="Rectangle 5516">
                    <a:extLst>
                      <a:ext uri="{FF2B5EF4-FFF2-40B4-BE49-F238E27FC236}">
                        <a16:creationId xmlns:a16="http://schemas.microsoft.com/office/drawing/2014/main" id="{858C9017-7026-A169-D976-1E2D0EC0502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29" name="Rectangle 5517">
                    <a:extLst>
                      <a:ext uri="{FF2B5EF4-FFF2-40B4-BE49-F238E27FC236}">
                        <a16:creationId xmlns:a16="http://schemas.microsoft.com/office/drawing/2014/main" id="{5446D323-C601-26D5-69D5-6162364011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30" name="Rectangle 5518">
                    <a:extLst>
                      <a:ext uri="{FF2B5EF4-FFF2-40B4-BE49-F238E27FC236}">
                        <a16:creationId xmlns:a16="http://schemas.microsoft.com/office/drawing/2014/main" id="{519DA70F-78E7-247C-0E10-1F0BB7C03E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31" name="Rectangle 5519">
                    <a:extLst>
                      <a:ext uri="{FF2B5EF4-FFF2-40B4-BE49-F238E27FC236}">
                        <a16:creationId xmlns:a16="http://schemas.microsoft.com/office/drawing/2014/main" id="{9206DCE3-B39D-F739-22FC-BD762C8E91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32" name="Group 5520">
                  <a:extLst>
                    <a:ext uri="{FF2B5EF4-FFF2-40B4-BE49-F238E27FC236}">
                      <a16:creationId xmlns:a16="http://schemas.microsoft.com/office/drawing/2014/main" id="{BA49D0D7-E9A5-BEB0-5F11-742FA22B9234}"/>
                    </a:ext>
                  </a:extLst>
                </p:cNvPr>
                <p:cNvGrpSpPr>
                  <a:grpSpLocks/>
                </p:cNvGrpSpPr>
                <p:nvPr/>
              </p:nvGrpSpPr>
              <p:grpSpPr bwMode="auto">
                <a:xfrm>
                  <a:off x="1333" y="941"/>
                  <a:ext cx="435" cy="87"/>
                  <a:chOff x="1565" y="1434"/>
                  <a:chExt cx="3625" cy="725"/>
                </a:xfrm>
              </p:grpSpPr>
              <p:sp>
                <p:nvSpPr>
                  <p:cNvPr id="44433" name="Rectangle 5521">
                    <a:extLst>
                      <a:ext uri="{FF2B5EF4-FFF2-40B4-BE49-F238E27FC236}">
                        <a16:creationId xmlns:a16="http://schemas.microsoft.com/office/drawing/2014/main" id="{7477E988-0C4B-208B-950B-A1FF52A21C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34" name="Rectangle 5522">
                    <a:extLst>
                      <a:ext uri="{FF2B5EF4-FFF2-40B4-BE49-F238E27FC236}">
                        <a16:creationId xmlns:a16="http://schemas.microsoft.com/office/drawing/2014/main" id="{CD2E8218-9D0D-39F9-0500-06F93D88FB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35" name="Rectangle 5523">
                    <a:extLst>
                      <a:ext uri="{FF2B5EF4-FFF2-40B4-BE49-F238E27FC236}">
                        <a16:creationId xmlns:a16="http://schemas.microsoft.com/office/drawing/2014/main" id="{CA041036-B915-4C0E-1901-A46E067D8F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36" name="Rectangle 5524">
                    <a:extLst>
                      <a:ext uri="{FF2B5EF4-FFF2-40B4-BE49-F238E27FC236}">
                        <a16:creationId xmlns:a16="http://schemas.microsoft.com/office/drawing/2014/main" id="{C7932AB0-8F13-70B9-1473-1F5667AF1D6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37" name="Rectangle 5525">
                    <a:extLst>
                      <a:ext uri="{FF2B5EF4-FFF2-40B4-BE49-F238E27FC236}">
                        <a16:creationId xmlns:a16="http://schemas.microsoft.com/office/drawing/2014/main" id="{3A2C57DB-2648-1E4E-49A0-645CAFB100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38" name="Group 5526">
                  <a:extLst>
                    <a:ext uri="{FF2B5EF4-FFF2-40B4-BE49-F238E27FC236}">
                      <a16:creationId xmlns:a16="http://schemas.microsoft.com/office/drawing/2014/main" id="{D5EA5BFC-A958-4DC9-E32B-CB45CC506BD5}"/>
                    </a:ext>
                  </a:extLst>
                </p:cNvPr>
                <p:cNvGrpSpPr>
                  <a:grpSpLocks/>
                </p:cNvGrpSpPr>
                <p:nvPr/>
              </p:nvGrpSpPr>
              <p:grpSpPr bwMode="auto">
                <a:xfrm>
                  <a:off x="898" y="1028"/>
                  <a:ext cx="435" cy="87"/>
                  <a:chOff x="1565" y="1434"/>
                  <a:chExt cx="3625" cy="725"/>
                </a:xfrm>
              </p:grpSpPr>
              <p:sp>
                <p:nvSpPr>
                  <p:cNvPr id="44439" name="Rectangle 5527">
                    <a:extLst>
                      <a:ext uri="{FF2B5EF4-FFF2-40B4-BE49-F238E27FC236}">
                        <a16:creationId xmlns:a16="http://schemas.microsoft.com/office/drawing/2014/main" id="{9A41E80E-4DA0-3DCC-C0C2-938A33CB1C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0" name="Rectangle 5528">
                    <a:extLst>
                      <a:ext uri="{FF2B5EF4-FFF2-40B4-BE49-F238E27FC236}">
                        <a16:creationId xmlns:a16="http://schemas.microsoft.com/office/drawing/2014/main" id="{EE1EE6B4-7DCB-51A8-7003-2A1F7CC12E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1" name="Rectangle 5529">
                    <a:extLst>
                      <a:ext uri="{FF2B5EF4-FFF2-40B4-BE49-F238E27FC236}">
                        <a16:creationId xmlns:a16="http://schemas.microsoft.com/office/drawing/2014/main" id="{78B84444-D8F3-4945-5E95-893ADF88CA5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2" name="Rectangle 5530">
                    <a:extLst>
                      <a:ext uri="{FF2B5EF4-FFF2-40B4-BE49-F238E27FC236}">
                        <a16:creationId xmlns:a16="http://schemas.microsoft.com/office/drawing/2014/main" id="{34F66134-DCD1-5087-09F4-7E29D984A2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3" name="Rectangle 5531">
                    <a:extLst>
                      <a:ext uri="{FF2B5EF4-FFF2-40B4-BE49-F238E27FC236}">
                        <a16:creationId xmlns:a16="http://schemas.microsoft.com/office/drawing/2014/main" id="{9DC6181D-33A6-CD3F-53FB-CA34A3E79AB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44" name="Group 5532">
                  <a:extLst>
                    <a:ext uri="{FF2B5EF4-FFF2-40B4-BE49-F238E27FC236}">
                      <a16:creationId xmlns:a16="http://schemas.microsoft.com/office/drawing/2014/main" id="{50D6DE7E-5743-CA52-B47C-F32B60A30191}"/>
                    </a:ext>
                  </a:extLst>
                </p:cNvPr>
                <p:cNvGrpSpPr>
                  <a:grpSpLocks/>
                </p:cNvGrpSpPr>
                <p:nvPr/>
              </p:nvGrpSpPr>
              <p:grpSpPr bwMode="auto">
                <a:xfrm>
                  <a:off x="1333" y="1028"/>
                  <a:ext cx="435" cy="87"/>
                  <a:chOff x="1565" y="1434"/>
                  <a:chExt cx="3625" cy="725"/>
                </a:xfrm>
              </p:grpSpPr>
              <p:sp>
                <p:nvSpPr>
                  <p:cNvPr id="44445" name="Rectangle 5533">
                    <a:extLst>
                      <a:ext uri="{FF2B5EF4-FFF2-40B4-BE49-F238E27FC236}">
                        <a16:creationId xmlns:a16="http://schemas.microsoft.com/office/drawing/2014/main" id="{5DF5A61C-54C1-A59E-3736-050AF71D10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6" name="Rectangle 5534">
                    <a:extLst>
                      <a:ext uri="{FF2B5EF4-FFF2-40B4-BE49-F238E27FC236}">
                        <a16:creationId xmlns:a16="http://schemas.microsoft.com/office/drawing/2014/main" id="{BA56D45B-12FB-37D1-1202-4282E9B055D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7" name="Rectangle 5535">
                    <a:extLst>
                      <a:ext uri="{FF2B5EF4-FFF2-40B4-BE49-F238E27FC236}">
                        <a16:creationId xmlns:a16="http://schemas.microsoft.com/office/drawing/2014/main" id="{523ADF23-3A75-DA6B-6E80-B8642575C4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8" name="Rectangle 5536">
                    <a:extLst>
                      <a:ext uri="{FF2B5EF4-FFF2-40B4-BE49-F238E27FC236}">
                        <a16:creationId xmlns:a16="http://schemas.microsoft.com/office/drawing/2014/main" id="{1391DB37-B51F-A1DB-E428-C399AEA302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49" name="Rectangle 5537">
                    <a:extLst>
                      <a:ext uri="{FF2B5EF4-FFF2-40B4-BE49-F238E27FC236}">
                        <a16:creationId xmlns:a16="http://schemas.microsoft.com/office/drawing/2014/main" id="{67E21127-ED2E-B5E1-9A6F-8ED1E9616F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50" name="Group 5538">
                  <a:extLst>
                    <a:ext uri="{FF2B5EF4-FFF2-40B4-BE49-F238E27FC236}">
                      <a16:creationId xmlns:a16="http://schemas.microsoft.com/office/drawing/2014/main" id="{4DDC4447-4977-A53F-26BE-8C9B4CD49795}"/>
                    </a:ext>
                  </a:extLst>
                </p:cNvPr>
                <p:cNvGrpSpPr>
                  <a:grpSpLocks/>
                </p:cNvGrpSpPr>
                <p:nvPr/>
              </p:nvGrpSpPr>
              <p:grpSpPr bwMode="auto">
                <a:xfrm>
                  <a:off x="898" y="1115"/>
                  <a:ext cx="435" cy="87"/>
                  <a:chOff x="1565" y="1434"/>
                  <a:chExt cx="3625" cy="725"/>
                </a:xfrm>
              </p:grpSpPr>
              <p:sp>
                <p:nvSpPr>
                  <p:cNvPr id="44451" name="Rectangle 5539">
                    <a:extLst>
                      <a:ext uri="{FF2B5EF4-FFF2-40B4-BE49-F238E27FC236}">
                        <a16:creationId xmlns:a16="http://schemas.microsoft.com/office/drawing/2014/main" id="{A12AD296-F3B7-F3E0-1398-4CE4FB193B3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52" name="Rectangle 5540">
                    <a:extLst>
                      <a:ext uri="{FF2B5EF4-FFF2-40B4-BE49-F238E27FC236}">
                        <a16:creationId xmlns:a16="http://schemas.microsoft.com/office/drawing/2014/main" id="{02266B1F-D986-2956-BB39-539EEB484B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53" name="Rectangle 5541">
                    <a:extLst>
                      <a:ext uri="{FF2B5EF4-FFF2-40B4-BE49-F238E27FC236}">
                        <a16:creationId xmlns:a16="http://schemas.microsoft.com/office/drawing/2014/main" id="{560E3058-3042-3557-8D00-FBD6CA4FDB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54" name="Rectangle 5542">
                    <a:extLst>
                      <a:ext uri="{FF2B5EF4-FFF2-40B4-BE49-F238E27FC236}">
                        <a16:creationId xmlns:a16="http://schemas.microsoft.com/office/drawing/2014/main" id="{4D803DE5-1751-5772-7E97-2FF447BDF19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55" name="Rectangle 5543">
                    <a:extLst>
                      <a:ext uri="{FF2B5EF4-FFF2-40B4-BE49-F238E27FC236}">
                        <a16:creationId xmlns:a16="http://schemas.microsoft.com/office/drawing/2014/main" id="{D16F7D23-E9E1-ACAE-264A-F9BD461473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56" name="Group 5544">
                  <a:extLst>
                    <a:ext uri="{FF2B5EF4-FFF2-40B4-BE49-F238E27FC236}">
                      <a16:creationId xmlns:a16="http://schemas.microsoft.com/office/drawing/2014/main" id="{0D6C923B-E018-254E-C10F-30F050A47312}"/>
                    </a:ext>
                  </a:extLst>
                </p:cNvPr>
                <p:cNvGrpSpPr>
                  <a:grpSpLocks/>
                </p:cNvGrpSpPr>
                <p:nvPr/>
              </p:nvGrpSpPr>
              <p:grpSpPr bwMode="auto">
                <a:xfrm>
                  <a:off x="1333" y="1115"/>
                  <a:ext cx="435" cy="87"/>
                  <a:chOff x="1565" y="1434"/>
                  <a:chExt cx="3625" cy="725"/>
                </a:xfrm>
              </p:grpSpPr>
              <p:sp>
                <p:nvSpPr>
                  <p:cNvPr id="44457" name="Rectangle 5545">
                    <a:extLst>
                      <a:ext uri="{FF2B5EF4-FFF2-40B4-BE49-F238E27FC236}">
                        <a16:creationId xmlns:a16="http://schemas.microsoft.com/office/drawing/2014/main" id="{18623443-779D-CE88-5A76-7D15119534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58" name="Rectangle 5546">
                    <a:extLst>
                      <a:ext uri="{FF2B5EF4-FFF2-40B4-BE49-F238E27FC236}">
                        <a16:creationId xmlns:a16="http://schemas.microsoft.com/office/drawing/2014/main" id="{C166E9C8-19C4-88C2-50BD-7A6A2B33DA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59" name="Rectangle 5547">
                    <a:extLst>
                      <a:ext uri="{FF2B5EF4-FFF2-40B4-BE49-F238E27FC236}">
                        <a16:creationId xmlns:a16="http://schemas.microsoft.com/office/drawing/2014/main" id="{3699F3FD-F3C8-D391-F011-D8CA1BF4C4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60" name="Rectangle 5548">
                    <a:extLst>
                      <a:ext uri="{FF2B5EF4-FFF2-40B4-BE49-F238E27FC236}">
                        <a16:creationId xmlns:a16="http://schemas.microsoft.com/office/drawing/2014/main" id="{D96D63F2-F7EC-0DE5-BBD2-9E7F4F8A78B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61" name="Rectangle 5549">
                    <a:extLst>
                      <a:ext uri="{FF2B5EF4-FFF2-40B4-BE49-F238E27FC236}">
                        <a16:creationId xmlns:a16="http://schemas.microsoft.com/office/drawing/2014/main" id="{DBDB39A6-FADC-8DAB-6FF2-641F01038E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62" name="Group 5550">
                  <a:extLst>
                    <a:ext uri="{FF2B5EF4-FFF2-40B4-BE49-F238E27FC236}">
                      <a16:creationId xmlns:a16="http://schemas.microsoft.com/office/drawing/2014/main" id="{1836DE76-3798-8738-D127-8BC3411ACD34}"/>
                    </a:ext>
                  </a:extLst>
                </p:cNvPr>
                <p:cNvGrpSpPr>
                  <a:grpSpLocks/>
                </p:cNvGrpSpPr>
                <p:nvPr/>
              </p:nvGrpSpPr>
              <p:grpSpPr bwMode="auto">
                <a:xfrm>
                  <a:off x="898" y="1202"/>
                  <a:ext cx="435" cy="87"/>
                  <a:chOff x="1565" y="1434"/>
                  <a:chExt cx="3625" cy="725"/>
                </a:xfrm>
              </p:grpSpPr>
              <p:sp>
                <p:nvSpPr>
                  <p:cNvPr id="44463" name="Rectangle 5551">
                    <a:extLst>
                      <a:ext uri="{FF2B5EF4-FFF2-40B4-BE49-F238E27FC236}">
                        <a16:creationId xmlns:a16="http://schemas.microsoft.com/office/drawing/2014/main" id="{873F1DC3-BB1C-369E-FAD1-D920B79393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64" name="Rectangle 5552">
                    <a:extLst>
                      <a:ext uri="{FF2B5EF4-FFF2-40B4-BE49-F238E27FC236}">
                        <a16:creationId xmlns:a16="http://schemas.microsoft.com/office/drawing/2014/main" id="{963B6E95-F83F-5BBB-9EA4-CD7DF65FF3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65" name="Rectangle 5553">
                    <a:extLst>
                      <a:ext uri="{FF2B5EF4-FFF2-40B4-BE49-F238E27FC236}">
                        <a16:creationId xmlns:a16="http://schemas.microsoft.com/office/drawing/2014/main" id="{020A5411-2A54-9ADE-AB93-141D0BA2237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66" name="Rectangle 5554">
                    <a:extLst>
                      <a:ext uri="{FF2B5EF4-FFF2-40B4-BE49-F238E27FC236}">
                        <a16:creationId xmlns:a16="http://schemas.microsoft.com/office/drawing/2014/main" id="{4F70E96B-91DD-26E8-9573-5241EDF5A9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67" name="Rectangle 5555">
                    <a:extLst>
                      <a:ext uri="{FF2B5EF4-FFF2-40B4-BE49-F238E27FC236}">
                        <a16:creationId xmlns:a16="http://schemas.microsoft.com/office/drawing/2014/main" id="{820E195F-34EB-1CB8-6970-DF220F956E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68" name="Group 5556">
                  <a:extLst>
                    <a:ext uri="{FF2B5EF4-FFF2-40B4-BE49-F238E27FC236}">
                      <a16:creationId xmlns:a16="http://schemas.microsoft.com/office/drawing/2014/main" id="{08D702F0-AB2F-9C70-2F06-A0DFE9C7672B}"/>
                    </a:ext>
                  </a:extLst>
                </p:cNvPr>
                <p:cNvGrpSpPr>
                  <a:grpSpLocks/>
                </p:cNvGrpSpPr>
                <p:nvPr/>
              </p:nvGrpSpPr>
              <p:grpSpPr bwMode="auto">
                <a:xfrm>
                  <a:off x="1333" y="1202"/>
                  <a:ext cx="435" cy="87"/>
                  <a:chOff x="1565" y="1434"/>
                  <a:chExt cx="3625" cy="725"/>
                </a:xfrm>
              </p:grpSpPr>
              <p:sp>
                <p:nvSpPr>
                  <p:cNvPr id="44469" name="Rectangle 5557">
                    <a:extLst>
                      <a:ext uri="{FF2B5EF4-FFF2-40B4-BE49-F238E27FC236}">
                        <a16:creationId xmlns:a16="http://schemas.microsoft.com/office/drawing/2014/main" id="{E0B744D8-E6E4-CC92-AE4E-02305514C2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0" name="Rectangle 5558">
                    <a:extLst>
                      <a:ext uri="{FF2B5EF4-FFF2-40B4-BE49-F238E27FC236}">
                        <a16:creationId xmlns:a16="http://schemas.microsoft.com/office/drawing/2014/main" id="{23D8EB48-7633-3463-7CE4-321791E1F5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1" name="Rectangle 5559">
                    <a:extLst>
                      <a:ext uri="{FF2B5EF4-FFF2-40B4-BE49-F238E27FC236}">
                        <a16:creationId xmlns:a16="http://schemas.microsoft.com/office/drawing/2014/main" id="{9F931BA4-DC61-A3E9-560A-D8D847C476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2" name="Rectangle 5560">
                    <a:extLst>
                      <a:ext uri="{FF2B5EF4-FFF2-40B4-BE49-F238E27FC236}">
                        <a16:creationId xmlns:a16="http://schemas.microsoft.com/office/drawing/2014/main" id="{16F2A81C-25DE-58E3-BDF9-F570E47503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3" name="Rectangle 5561">
                    <a:extLst>
                      <a:ext uri="{FF2B5EF4-FFF2-40B4-BE49-F238E27FC236}">
                        <a16:creationId xmlns:a16="http://schemas.microsoft.com/office/drawing/2014/main" id="{6BC5E34A-33A9-8BB8-6203-6FC0195BB4C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74" name="Group 5562">
                  <a:extLst>
                    <a:ext uri="{FF2B5EF4-FFF2-40B4-BE49-F238E27FC236}">
                      <a16:creationId xmlns:a16="http://schemas.microsoft.com/office/drawing/2014/main" id="{1480A60B-F542-7BD6-1182-D4A988EE02C0}"/>
                    </a:ext>
                  </a:extLst>
                </p:cNvPr>
                <p:cNvGrpSpPr>
                  <a:grpSpLocks/>
                </p:cNvGrpSpPr>
                <p:nvPr/>
              </p:nvGrpSpPr>
              <p:grpSpPr bwMode="auto">
                <a:xfrm>
                  <a:off x="898" y="1289"/>
                  <a:ext cx="435" cy="87"/>
                  <a:chOff x="1565" y="1434"/>
                  <a:chExt cx="3625" cy="725"/>
                </a:xfrm>
              </p:grpSpPr>
              <p:sp>
                <p:nvSpPr>
                  <p:cNvPr id="44475" name="Rectangle 5563">
                    <a:extLst>
                      <a:ext uri="{FF2B5EF4-FFF2-40B4-BE49-F238E27FC236}">
                        <a16:creationId xmlns:a16="http://schemas.microsoft.com/office/drawing/2014/main" id="{954CA54C-45DB-75D9-E8D4-867FA821B9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6" name="Rectangle 5564">
                    <a:extLst>
                      <a:ext uri="{FF2B5EF4-FFF2-40B4-BE49-F238E27FC236}">
                        <a16:creationId xmlns:a16="http://schemas.microsoft.com/office/drawing/2014/main" id="{8E26F204-4E06-D225-66DE-A9D169DC690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7" name="Rectangle 5565">
                    <a:extLst>
                      <a:ext uri="{FF2B5EF4-FFF2-40B4-BE49-F238E27FC236}">
                        <a16:creationId xmlns:a16="http://schemas.microsoft.com/office/drawing/2014/main" id="{91DF0889-1272-2D51-1074-DEEDF34CFC2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8" name="Rectangle 5566">
                    <a:extLst>
                      <a:ext uri="{FF2B5EF4-FFF2-40B4-BE49-F238E27FC236}">
                        <a16:creationId xmlns:a16="http://schemas.microsoft.com/office/drawing/2014/main" id="{2E6F6D01-B074-1D8F-3137-7F93CD6837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79" name="Rectangle 5567">
                    <a:extLst>
                      <a:ext uri="{FF2B5EF4-FFF2-40B4-BE49-F238E27FC236}">
                        <a16:creationId xmlns:a16="http://schemas.microsoft.com/office/drawing/2014/main" id="{9276FDF9-F7D7-4857-888E-C1A0C48C7E1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80" name="Group 5568">
                  <a:extLst>
                    <a:ext uri="{FF2B5EF4-FFF2-40B4-BE49-F238E27FC236}">
                      <a16:creationId xmlns:a16="http://schemas.microsoft.com/office/drawing/2014/main" id="{2524D128-0F0E-3AAF-463C-EA30F5306CF2}"/>
                    </a:ext>
                  </a:extLst>
                </p:cNvPr>
                <p:cNvGrpSpPr>
                  <a:grpSpLocks/>
                </p:cNvGrpSpPr>
                <p:nvPr/>
              </p:nvGrpSpPr>
              <p:grpSpPr bwMode="auto">
                <a:xfrm>
                  <a:off x="1333" y="1289"/>
                  <a:ext cx="435" cy="87"/>
                  <a:chOff x="1565" y="1434"/>
                  <a:chExt cx="3625" cy="725"/>
                </a:xfrm>
              </p:grpSpPr>
              <p:sp>
                <p:nvSpPr>
                  <p:cNvPr id="44481" name="Rectangle 5569">
                    <a:extLst>
                      <a:ext uri="{FF2B5EF4-FFF2-40B4-BE49-F238E27FC236}">
                        <a16:creationId xmlns:a16="http://schemas.microsoft.com/office/drawing/2014/main" id="{4F34C45D-7282-264D-7353-FD4A59E790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82" name="Rectangle 5570">
                    <a:extLst>
                      <a:ext uri="{FF2B5EF4-FFF2-40B4-BE49-F238E27FC236}">
                        <a16:creationId xmlns:a16="http://schemas.microsoft.com/office/drawing/2014/main" id="{AE52030A-E7AE-239D-A697-CA39F053A54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83" name="Rectangle 5571">
                    <a:extLst>
                      <a:ext uri="{FF2B5EF4-FFF2-40B4-BE49-F238E27FC236}">
                        <a16:creationId xmlns:a16="http://schemas.microsoft.com/office/drawing/2014/main" id="{776A1BA9-2319-D1B1-82DD-4D7F8C37FF6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84" name="Rectangle 5572">
                    <a:extLst>
                      <a:ext uri="{FF2B5EF4-FFF2-40B4-BE49-F238E27FC236}">
                        <a16:creationId xmlns:a16="http://schemas.microsoft.com/office/drawing/2014/main" id="{FE087B0A-10A4-EB82-B802-C0C3A1773B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85" name="Rectangle 5573">
                    <a:extLst>
                      <a:ext uri="{FF2B5EF4-FFF2-40B4-BE49-F238E27FC236}">
                        <a16:creationId xmlns:a16="http://schemas.microsoft.com/office/drawing/2014/main" id="{302203CF-FA70-8D7C-94EA-00A0D94697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86" name="Group 5574">
                  <a:extLst>
                    <a:ext uri="{FF2B5EF4-FFF2-40B4-BE49-F238E27FC236}">
                      <a16:creationId xmlns:a16="http://schemas.microsoft.com/office/drawing/2014/main" id="{1132DDCE-460A-20FD-B78C-CCFA088225FD}"/>
                    </a:ext>
                  </a:extLst>
                </p:cNvPr>
                <p:cNvGrpSpPr>
                  <a:grpSpLocks/>
                </p:cNvGrpSpPr>
                <p:nvPr/>
              </p:nvGrpSpPr>
              <p:grpSpPr bwMode="auto">
                <a:xfrm>
                  <a:off x="898" y="1376"/>
                  <a:ext cx="435" cy="87"/>
                  <a:chOff x="1565" y="1434"/>
                  <a:chExt cx="3625" cy="725"/>
                </a:xfrm>
              </p:grpSpPr>
              <p:sp>
                <p:nvSpPr>
                  <p:cNvPr id="44487" name="Rectangle 5575">
                    <a:extLst>
                      <a:ext uri="{FF2B5EF4-FFF2-40B4-BE49-F238E27FC236}">
                        <a16:creationId xmlns:a16="http://schemas.microsoft.com/office/drawing/2014/main" id="{6C29AB00-FAD2-2F9E-7815-D73C11D039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88" name="Rectangle 5576">
                    <a:extLst>
                      <a:ext uri="{FF2B5EF4-FFF2-40B4-BE49-F238E27FC236}">
                        <a16:creationId xmlns:a16="http://schemas.microsoft.com/office/drawing/2014/main" id="{073055B6-1A23-8D62-C329-9DCCD92A06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89" name="Rectangle 5577">
                    <a:extLst>
                      <a:ext uri="{FF2B5EF4-FFF2-40B4-BE49-F238E27FC236}">
                        <a16:creationId xmlns:a16="http://schemas.microsoft.com/office/drawing/2014/main" id="{C784ABB1-D510-35FC-3D72-44601EC9DD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90" name="Rectangle 5578">
                    <a:extLst>
                      <a:ext uri="{FF2B5EF4-FFF2-40B4-BE49-F238E27FC236}">
                        <a16:creationId xmlns:a16="http://schemas.microsoft.com/office/drawing/2014/main" id="{91D6AC75-54F3-E522-177D-9A00D444C7C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91" name="Rectangle 5579">
                    <a:extLst>
                      <a:ext uri="{FF2B5EF4-FFF2-40B4-BE49-F238E27FC236}">
                        <a16:creationId xmlns:a16="http://schemas.microsoft.com/office/drawing/2014/main" id="{32B6A4FF-989C-15C5-04D4-7DCE6DEBBD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92" name="Group 5580">
                  <a:extLst>
                    <a:ext uri="{FF2B5EF4-FFF2-40B4-BE49-F238E27FC236}">
                      <a16:creationId xmlns:a16="http://schemas.microsoft.com/office/drawing/2014/main" id="{47FDCC8E-311F-AAAA-4AE6-49C2A9A3CF7B}"/>
                    </a:ext>
                  </a:extLst>
                </p:cNvPr>
                <p:cNvGrpSpPr>
                  <a:grpSpLocks/>
                </p:cNvGrpSpPr>
                <p:nvPr/>
              </p:nvGrpSpPr>
              <p:grpSpPr bwMode="auto">
                <a:xfrm>
                  <a:off x="1333" y="1376"/>
                  <a:ext cx="435" cy="87"/>
                  <a:chOff x="1565" y="1434"/>
                  <a:chExt cx="3625" cy="725"/>
                </a:xfrm>
              </p:grpSpPr>
              <p:sp>
                <p:nvSpPr>
                  <p:cNvPr id="44493" name="Rectangle 5581">
                    <a:extLst>
                      <a:ext uri="{FF2B5EF4-FFF2-40B4-BE49-F238E27FC236}">
                        <a16:creationId xmlns:a16="http://schemas.microsoft.com/office/drawing/2014/main" id="{8B6B3B04-E31B-83E7-F368-D70E39ADE5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94" name="Rectangle 5582">
                    <a:extLst>
                      <a:ext uri="{FF2B5EF4-FFF2-40B4-BE49-F238E27FC236}">
                        <a16:creationId xmlns:a16="http://schemas.microsoft.com/office/drawing/2014/main" id="{421C3B49-849C-B01F-1CC2-AC6883364C1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95" name="Rectangle 5583">
                    <a:extLst>
                      <a:ext uri="{FF2B5EF4-FFF2-40B4-BE49-F238E27FC236}">
                        <a16:creationId xmlns:a16="http://schemas.microsoft.com/office/drawing/2014/main" id="{0FC38647-AC71-A1DE-3050-F52BC4F266C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96" name="Rectangle 5584">
                    <a:extLst>
                      <a:ext uri="{FF2B5EF4-FFF2-40B4-BE49-F238E27FC236}">
                        <a16:creationId xmlns:a16="http://schemas.microsoft.com/office/drawing/2014/main" id="{A66FBC4F-7BC4-F859-4F72-144A9649E4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497" name="Rectangle 5585">
                    <a:extLst>
                      <a:ext uri="{FF2B5EF4-FFF2-40B4-BE49-F238E27FC236}">
                        <a16:creationId xmlns:a16="http://schemas.microsoft.com/office/drawing/2014/main" id="{AC0E0C2B-02D7-B14E-AB02-C2F570148B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498" name="Rectangle 5586">
                <a:extLst>
                  <a:ext uri="{FF2B5EF4-FFF2-40B4-BE49-F238E27FC236}">
                    <a16:creationId xmlns:a16="http://schemas.microsoft.com/office/drawing/2014/main" id="{9E980BBA-1241-FB0F-59A0-4D92602B437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499" name="Group 5587">
              <a:extLst>
                <a:ext uri="{FF2B5EF4-FFF2-40B4-BE49-F238E27FC236}">
                  <a16:creationId xmlns:a16="http://schemas.microsoft.com/office/drawing/2014/main" id="{E20B4960-3D8E-065C-68F2-AC2EFDAB8EAD}"/>
                </a:ext>
              </a:extLst>
            </p:cNvPr>
            <p:cNvGrpSpPr>
              <a:grpSpLocks/>
            </p:cNvGrpSpPr>
            <p:nvPr/>
          </p:nvGrpSpPr>
          <p:grpSpPr bwMode="auto">
            <a:xfrm>
              <a:off x="865" y="3203"/>
              <a:ext cx="682" cy="682"/>
              <a:chOff x="898" y="593"/>
              <a:chExt cx="870" cy="870"/>
            </a:xfrm>
          </p:grpSpPr>
          <p:grpSp>
            <p:nvGrpSpPr>
              <p:cNvPr id="44500" name="Group 5588">
                <a:extLst>
                  <a:ext uri="{FF2B5EF4-FFF2-40B4-BE49-F238E27FC236}">
                    <a16:creationId xmlns:a16="http://schemas.microsoft.com/office/drawing/2014/main" id="{8F526FA8-3C71-15A2-9C0F-934A86664ECF}"/>
                  </a:ext>
                </a:extLst>
              </p:cNvPr>
              <p:cNvGrpSpPr>
                <a:grpSpLocks/>
              </p:cNvGrpSpPr>
              <p:nvPr/>
            </p:nvGrpSpPr>
            <p:grpSpPr bwMode="auto">
              <a:xfrm>
                <a:off x="898" y="593"/>
                <a:ext cx="435" cy="87"/>
                <a:chOff x="1565" y="1434"/>
                <a:chExt cx="3625" cy="725"/>
              </a:xfrm>
            </p:grpSpPr>
            <p:sp>
              <p:nvSpPr>
                <p:cNvPr id="44501" name="Rectangle 5589">
                  <a:extLst>
                    <a:ext uri="{FF2B5EF4-FFF2-40B4-BE49-F238E27FC236}">
                      <a16:creationId xmlns:a16="http://schemas.microsoft.com/office/drawing/2014/main" id="{AB28952C-8775-FDAA-C006-27CE74D6CD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02" name="Rectangle 5590">
                  <a:extLst>
                    <a:ext uri="{FF2B5EF4-FFF2-40B4-BE49-F238E27FC236}">
                      <a16:creationId xmlns:a16="http://schemas.microsoft.com/office/drawing/2014/main" id="{C1F074F5-B3AD-83FF-3FCD-736354CD11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03" name="Rectangle 5591">
                  <a:extLst>
                    <a:ext uri="{FF2B5EF4-FFF2-40B4-BE49-F238E27FC236}">
                      <a16:creationId xmlns:a16="http://schemas.microsoft.com/office/drawing/2014/main" id="{CAEF0482-8426-A24B-F1D8-5433978C33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04" name="Rectangle 5592">
                  <a:extLst>
                    <a:ext uri="{FF2B5EF4-FFF2-40B4-BE49-F238E27FC236}">
                      <a16:creationId xmlns:a16="http://schemas.microsoft.com/office/drawing/2014/main" id="{9D96A91E-E3DA-50B1-11DC-201D59B05B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05" name="Rectangle 5593">
                  <a:extLst>
                    <a:ext uri="{FF2B5EF4-FFF2-40B4-BE49-F238E27FC236}">
                      <a16:creationId xmlns:a16="http://schemas.microsoft.com/office/drawing/2014/main" id="{0862D57D-91D9-FDA1-70E0-6DA858081B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06" name="Group 5594">
                <a:extLst>
                  <a:ext uri="{FF2B5EF4-FFF2-40B4-BE49-F238E27FC236}">
                    <a16:creationId xmlns:a16="http://schemas.microsoft.com/office/drawing/2014/main" id="{F364B05A-E6AF-929B-BCBD-E292FB8A9B7E}"/>
                  </a:ext>
                </a:extLst>
              </p:cNvPr>
              <p:cNvGrpSpPr>
                <a:grpSpLocks/>
              </p:cNvGrpSpPr>
              <p:nvPr/>
            </p:nvGrpSpPr>
            <p:grpSpPr bwMode="auto">
              <a:xfrm>
                <a:off x="1333" y="593"/>
                <a:ext cx="435" cy="87"/>
                <a:chOff x="1565" y="1434"/>
                <a:chExt cx="3625" cy="725"/>
              </a:xfrm>
            </p:grpSpPr>
            <p:sp>
              <p:nvSpPr>
                <p:cNvPr id="44507" name="Rectangle 5595">
                  <a:extLst>
                    <a:ext uri="{FF2B5EF4-FFF2-40B4-BE49-F238E27FC236}">
                      <a16:creationId xmlns:a16="http://schemas.microsoft.com/office/drawing/2014/main" id="{C0BD62B3-49E2-7AA3-09E4-C5CB32501E5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08" name="Rectangle 5596">
                  <a:extLst>
                    <a:ext uri="{FF2B5EF4-FFF2-40B4-BE49-F238E27FC236}">
                      <a16:creationId xmlns:a16="http://schemas.microsoft.com/office/drawing/2014/main" id="{DE10D7FA-6443-3512-1650-B19B0F50FEF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09" name="Rectangle 5597">
                  <a:extLst>
                    <a:ext uri="{FF2B5EF4-FFF2-40B4-BE49-F238E27FC236}">
                      <a16:creationId xmlns:a16="http://schemas.microsoft.com/office/drawing/2014/main" id="{D85E0DEE-DA32-5B4C-F976-1271BFA955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10" name="Rectangle 5598">
                  <a:extLst>
                    <a:ext uri="{FF2B5EF4-FFF2-40B4-BE49-F238E27FC236}">
                      <a16:creationId xmlns:a16="http://schemas.microsoft.com/office/drawing/2014/main" id="{CC37AF53-1043-F7C1-657C-0CF5371919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11" name="Rectangle 5599">
                  <a:extLst>
                    <a:ext uri="{FF2B5EF4-FFF2-40B4-BE49-F238E27FC236}">
                      <a16:creationId xmlns:a16="http://schemas.microsoft.com/office/drawing/2014/main" id="{E6E0D801-0CE9-2171-0D5C-E7A135D186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12" name="Group 5600">
                <a:extLst>
                  <a:ext uri="{FF2B5EF4-FFF2-40B4-BE49-F238E27FC236}">
                    <a16:creationId xmlns:a16="http://schemas.microsoft.com/office/drawing/2014/main" id="{B1DCDD41-1FCD-8FD1-A242-11D4CAB3A386}"/>
                  </a:ext>
                </a:extLst>
              </p:cNvPr>
              <p:cNvGrpSpPr>
                <a:grpSpLocks/>
              </p:cNvGrpSpPr>
              <p:nvPr/>
            </p:nvGrpSpPr>
            <p:grpSpPr bwMode="auto">
              <a:xfrm>
                <a:off x="898" y="680"/>
                <a:ext cx="435" cy="87"/>
                <a:chOff x="1565" y="1434"/>
                <a:chExt cx="3625" cy="725"/>
              </a:xfrm>
            </p:grpSpPr>
            <p:sp>
              <p:nvSpPr>
                <p:cNvPr id="44513" name="Rectangle 5601">
                  <a:extLst>
                    <a:ext uri="{FF2B5EF4-FFF2-40B4-BE49-F238E27FC236}">
                      <a16:creationId xmlns:a16="http://schemas.microsoft.com/office/drawing/2014/main" id="{29069DE3-B5BA-FD35-DD50-435DB4698C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14" name="Rectangle 5602">
                  <a:extLst>
                    <a:ext uri="{FF2B5EF4-FFF2-40B4-BE49-F238E27FC236}">
                      <a16:creationId xmlns:a16="http://schemas.microsoft.com/office/drawing/2014/main" id="{FB9A4F2F-32B3-7C85-AC68-1FC8A981C2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15" name="Rectangle 5603">
                  <a:extLst>
                    <a:ext uri="{FF2B5EF4-FFF2-40B4-BE49-F238E27FC236}">
                      <a16:creationId xmlns:a16="http://schemas.microsoft.com/office/drawing/2014/main" id="{086269A1-C724-C539-7C40-6DAF01305E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16" name="Rectangle 5604">
                  <a:extLst>
                    <a:ext uri="{FF2B5EF4-FFF2-40B4-BE49-F238E27FC236}">
                      <a16:creationId xmlns:a16="http://schemas.microsoft.com/office/drawing/2014/main" id="{E4A17D13-D594-D2EA-18CD-F1AA28FFC6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17" name="Rectangle 5605">
                  <a:extLst>
                    <a:ext uri="{FF2B5EF4-FFF2-40B4-BE49-F238E27FC236}">
                      <a16:creationId xmlns:a16="http://schemas.microsoft.com/office/drawing/2014/main" id="{AE50F3A5-D635-AAAD-4D16-5C9A85F0B1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18" name="Group 5606">
                <a:extLst>
                  <a:ext uri="{FF2B5EF4-FFF2-40B4-BE49-F238E27FC236}">
                    <a16:creationId xmlns:a16="http://schemas.microsoft.com/office/drawing/2014/main" id="{20175A66-383C-4E1F-0F6F-8E7E011DFC93}"/>
                  </a:ext>
                </a:extLst>
              </p:cNvPr>
              <p:cNvGrpSpPr>
                <a:grpSpLocks/>
              </p:cNvGrpSpPr>
              <p:nvPr/>
            </p:nvGrpSpPr>
            <p:grpSpPr bwMode="auto">
              <a:xfrm>
                <a:off x="1333" y="680"/>
                <a:ext cx="435" cy="87"/>
                <a:chOff x="1565" y="1434"/>
                <a:chExt cx="3625" cy="725"/>
              </a:xfrm>
            </p:grpSpPr>
            <p:sp>
              <p:nvSpPr>
                <p:cNvPr id="44519" name="Rectangle 5607">
                  <a:extLst>
                    <a:ext uri="{FF2B5EF4-FFF2-40B4-BE49-F238E27FC236}">
                      <a16:creationId xmlns:a16="http://schemas.microsoft.com/office/drawing/2014/main" id="{7623B9F9-CB07-8F62-40C0-D17905F23D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0" name="Rectangle 5608">
                  <a:extLst>
                    <a:ext uri="{FF2B5EF4-FFF2-40B4-BE49-F238E27FC236}">
                      <a16:creationId xmlns:a16="http://schemas.microsoft.com/office/drawing/2014/main" id="{0D753446-1728-8764-1B8D-F63B01A579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1" name="Rectangle 5609">
                  <a:extLst>
                    <a:ext uri="{FF2B5EF4-FFF2-40B4-BE49-F238E27FC236}">
                      <a16:creationId xmlns:a16="http://schemas.microsoft.com/office/drawing/2014/main" id="{E6599FC2-096F-F8C7-D920-C8FEBC1BF7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2" name="Rectangle 5610">
                  <a:extLst>
                    <a:ext uri="{FF2B5EF4-FFF2-40B4-BE49-F238E27FC236}">
                      <a16:creationId xmlns:a16="http://schemas.microsoft.com/office/drawing/2014/main" id="{11256883-00FE-119B-68EB-A3FD80FEEB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3" name="Rectangle 5611">
                  <a:extLst>
                    <a:ext uri="{FF2B5EF4-FFF2-40B4-BE49-F238E27FC236}">
                      <a16:creationId xmlns:a16="http://schemas.microsoft.com/office/drawing/2014/main" id="{8C9C47DF-6444-E999-DD60-841A1FCBAA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24" name="Group 5612">
                <a:extLst>
                  <a:ext uri="{FF2B5EF4-FFF2-40B4-BE49-F238E27FC236}">
                    <a16:creationId xmlns:a16="http://schemas.microsoft.com/office/drawing/2014/main" id="{7D769408-B819-9BF4-0AD1-789247861E3F}"/>
                  </a:ext>
                </a:extLst>
              </p:cNvPr>
              <p:cNvGrpSpPr>
                <a:grpSpLocks/>
              </p:cNvGrpSpPr>
              <p:nvPr/>
            </p:nvGrpSpPr>
            <p:grpSpPr bwMode="auto">
              <a:xfrm>
                <a:off x="898" y="767"/>
                <a:ext cx="435" cy="87"/>
                <a:chOff x="1565" y="1434"/>
                <a:chExt cx="3625" cy="725"/>
              </a:xfrm>
            </p:grpSpPr>
            <p:sp>
              <p:nvSpPr>
                <p:cNvPr id="44525" name="Rectangle 5613">
                  <a:extLst>
                    <a:ext uri="{FF2B5EF4-FFF2-40B4-BE49-F238E27FC236}">
                      <a16:creationId xmlns:a16="http://schemas.microsoft.com/office/drawing/2014/main" id="{06682499-3C1D-433D-0317-1B085E7FA3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6" name="Rectangle 5614">
                  <a:extLst>
                    <a:ext uri="{FF2B5EF4-FFF2-40B4-BE49-F238E27FC236}">
                      <a16:creationId xmlns:a16="http://schemas.microsoft.com/office/drawing/2014/main" id="{3FC42AD4-A959-9EC3-B547-96B19E19AF1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7" name="Rectangle 5615">
                  <a:extLst>
                    <a:ext uri="{FF2B5EF4-FFF2-40B4-BE49-F238E27FC236}">
                      <a16:creationId xmlns:a16="http://schemas.microsoft.com/office/drawing/2014/main" id="{5097C6FF-8D7E-9244-25EB-43183705EAB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8" name="Rectangle 5616">
                  <a:extLst>
                    <a:ext uri="{FF2B5EF4-FFF2-40B4-BE49-F238E27FC236}">
                      <a16:creationId xmlns:a16="http://schemas.microsoft.com/office/drawing/2014/main" id="{B9BE5145-B253-56D5-2EC1-94A23D60969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29" name="Rectangle 5617">
                  <a:extLst>
                    <a:ext uri="{FF2B5EF4-FFF2-40B4-BE49-F238E27FC236}">
                      <a16:creationId xmlns:a16="http://schemas.microsoft.com/office/drawing/2014/main" id="{E10C2161-9F41-D66D-1863-315E0DE58C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30" name="Group 5618">
                <a:extLst>
                  <a:ext uri="{FF2B5EF4-FFF2-40B4-BE49-F238E27FC236}">
                    <a16:creationId xmlns:a16="http://schemas.microsoft.com/office/drawing/2014/main" id="{B5FA5A61-4202-B4CC-F22A-B694EB23D02C}"/>
                  </a:ext>
                </a:extLst>
              </p:cNvPr>
              <p:cNvGrpSpPr>
                <a:grpSpLocks/>
              </p:cNvGrpSpPr>
              <p:nvPr/>
            </p:nvGrpSpPr>
            <p:grpSpPr bwMode="auto">
              <a:xfrm>
                <a:off x="1333" y="767"/>
                <a:ext cx="435" cy="87"/>
                <a:chOff x="1565" y="1434"/>
                <a:chExt cx="3625" cy="725"/>
              </a:xfrm>
            </p:grpSpPr>
            <p:sp>
              <p:nvSpPr>
                <p:cNvPr id="44531" name="Rectangle 5619">
                  <a:extLst>
                    <a:ext uri="{FF2B5EF4-FFF2-40B4-BE49-F238E27FC236}">
                      <a16:creationId xmlns:a16="http://schemas.microsoft.com/office/drawing/2014/main" id="{9E22C66D-1896-CFB2-1983-41FA38525A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32" name="Rectangle 5620">
                  <a:extLst>
                    <a:ext uri="{FF2B5EF4-FFF2-40B4-BE49-F238E27FC236}">
                      <a16:creationId xmlns:a16="http://schemas.microsoft.com/office/drawing/2014/main" id="{978CD58F-0201-BDF4-A333-AFA47DEC84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33" name="Rectangle 5621">
                  <a:extLst>
                    <a:ext uri="{FF2B5EF4-FFF2-40B4-BE49-F238E27FC236}">
                      <a16:creationId xmlns:a16="http://schemas.microsoft.com/office/drawing/2014/main" id="{3242B2E6-6F0F-2CA7-CD89-095F937E75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34" name="Rectangle 5622">
                  <a:extLst>
                    <a:ext uri="{FF2B5EF4-FFF2-40B4-BE49-F238E27FC236}">
                      <a16:creationId xmlns:a16="http://schemas.microsoft.com/office/drawing/2014/main" id="{3BC2AD72-5E3B-7FAF-D280-7792A55341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35" name="Rectangle 5623">
                  <a:extLst>
                    <a:ext uri="{FF2B5EF4-FFF2-40B4-BE49-F238E27FC236}">
                      <a16:creationId xmlns:a16="http://schemas.microsoft.com/office/drawing/2014/main" id="{CBD1A8FC-EFD9-A5A5-B5BA-DFCFC213424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36" name="Group 5624">
                <a:extLst>
                  <a:ext uri="{FF2B5EF4-FFF2-40B4-BE49-F238E27FC236}">
                    <a16:creationId xmlns:a16="http://schemas.microsoft.com/office/drawing/2014/main" id="{3BBB8791-3090-87EA-002D-D2AB0FC533F6}"/>
                  </a:ext>
                </a:extLst>
              </p:cNvPr>
              <p:cNvGrpSpPr>
                <a:grpSpLocks/>
              </p:cNvGrpSpPr>
              <p:nvPr/>
            </p:nvGrpSpPr>
            <p:grpSpPr bwMode="auto">
              <a:xfrm>
                <a:off x="898" y="854"/>
                <a:ext cx="435" cy="87"/>
                <a:chOff x="1565" y="1434"/>
                <a:chExt cx="3625" cy="725"/>
              </a:xfrm>
            </p:grpSpPr>
            <p:sp>
              <p:nvSpPr>
                <p:cNvPr id="44537" name="Rectangle 5625">
                  <a:extLst>
                    <a:ext uri="{FF2B5EF4-FFF2-40B4-BE49-F238E27FC236}">
                      <a16:creationId xmlns:a16="http://schemas.microsoft.com/office/drawing/2014/main" id="{F54470B0-489F-983C-9983-451437B37B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38" name="Rectangle 5626">
                  <a:extLst>
                    <a:ext uri="{FF2B5EF4-FFF2-40B4-BE49-F238E27FC236}">
                      <a16:creationId xmlns:a16="http://schemas.microsoft.com/office/drawing/2014/main" id="{D90004A6-3750-3DD0-74FB-840C66358C4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39" name="Rectangle 5627">
                  <a:extLst>
                    <a:ext uri="{FF2B5EF4-FFF2-40B4-BE49-F238E27FC236}">
                      <a16:creationId xmlns:a16="http://schemas.microsoft.com/office/drawing/2014/main" id="{B33798AC-9B53-3E4A-883D-56E9743228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40" name="Rectangle 5628">
                  <a:extLst>
                    <a:ext uri="{FF2B5EF4-FFF2-40B4-BE49-F238E27FC236}">
                      <a16:creationId xmlns:a16="http://schemas.microsoft.com/office/drawing/2014/main" id="{E5657AF0-B075-4202-11D8-3778E4CD5CC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41" name="Rectangle 5629">
                  <a:extLst>
                    <a:ext uri="{FF2B5EF4-FFF2-40B4-BE49-F238E27FC236}">
                      <a16:creationId xmlns:a16="http://schemas.microsoft.com/office/drawing/2014/main" id="{EE68FF7A-09D0-7754-892F-9ECD59DEAA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42" name="Group 5630">
                <a:extLst>
                  <a:ext uri="{FF2B5EF4-FFF2-40B4-BE49-F238E27FC236}">
                    <a16:creationId xmlns:a16="http://schemas.microsoft.com/office/drawing/2014/main" id="{411C8721-1443-03B1-4F13-9B88C0ECD4A5}"/>
                  </a:ext>
                </a:extLst>
              </p:cNvPr>
              <p:cNvGrpSpPr>
                <a:grpSpLocks/>
              </p:cNvGrpSpPr>
              <p:nvPr/>
            </p:nvGrpSpPr>
            <p:grpSpPr bwMode="auto">
              <a:xfrm>
                <a:off x="1333" y="854"/>
                <a:ext cx="435" cy="87"/>
                <a:chOff x="1565" y="1434"/>
                <a:chExt cx="3625" cy="725"/>
              </a:xfrm>
            </p:grpSpPr>
            <p:sp>
              <p:nvSpPr>
                <p:cNvPr id="44543" name="Rectangle 5631">
                  <a:extLst>
                    <a:ext uri="{FF2B5EF4-FFF2-40B4-BE49-F238E27FC236}">
                      <a16:creationId xmlns:a16="http://schemas.microsoft.com/office/drawing/2014/main" id="{7AD99D7E-701D-B87E-BB7A-50D0F39D62E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44" name="Rectangle 5632">
                  <a:extLst>
                    <a:ext uri="{FF2B5EF4-FFF2-40B4-BE49-F238E27FC236}">
                      <a16:creationId xmlns:a16="http://schemas.microsoft.com/office/drawing/2014/main" id="{EC741D68-0674-1313-E25B-A4BB18080D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45" name="Rectangle 5633">
                  <a:extLst>
                    <a:ext uri="{FF2B5EF4-FFF2-40B4-BE49-F238E27FC236}">
                      <a16:creationId xmlns:a16="http://schemas.microsoft.com/office/drawing/2014/main" id="{9E4E1670-9631-0522-5A1F-C5E8ECB688B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46" name="Rectangle 5634">
                  <a:extLst>
                    <a:ext uri="{FF2B5EF4-FFF2-40B4-BE49-F238E27FC236}">
                      <a16:creationId xmlns:a16="http://schemas.microsoft.com/office/drawing/2014/main" id="{67544B3A-BA22-DADE-9110-D22DE132A2A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47" name="Rectangle 5635">
                  <a:extLst>
                    <a:ext uri="{FF2B5EF4-FFF2-40B4-BE49-F238E27FC236}">
                      <a16:creationId xmlns:a16="http://schemas.microsoft.com/office/drawing/2014/main" id="{446BE8CF-5775-7493-9C7E-6199F721ED0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48" name="Group 5636">
                <a:extLst>
                  <a:ext uri="{FF2B5EF4-FFF2-40B4-BE49-F238E27FC236}">
                    <a16:creationId xmlns:a16="http://schemas.microsoft.com/office/drawing/2014/main" id="{673BA510-754C-0E50-CB9A-4F6B4CD0274C}"/>
                  </a:ext>
                </a:extLst>
              </p:cNvPr>
              <p:cNvGrpSpPr>
                <a:grpSpLocks/>
              </p:cNvGrpSpPr>
              <p:nvPr/>
            </p:nvGrpSpPr>
            <p:grpSpPr bwMode="auto">
              <a:xfrm>
                <a:off x="898" y="941"/>
                <a:ext cx="435" cy="87"/>
                <a:chOff x="1565" y="1434"/>
                <a:chExt cx="3625" cy="725"/>
              </a:xfrm>
            </p:grpSpPr>
            <p:sp>
              <p:nvSpPr>
                <p:cNvPr id="44549" name="Rectangle 5637">
                  <a:extLst>
                    <a:ext uri="{FF2B5EF4-FFF2-40B4-BE49-F238E27FC236}">
                      <a16:creationId xmlns:a16="http://schemas.microsoft.com/office/drawing/2014/main" id="{C150B14E-A04A-9265-3B42-AF928573FF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0" name="Rectangle 5638">
                  <a:extLst>
                    <a:ext uri="{FF2B5EF4-FFF2-40B4-BE49-F238E27FC236}">
                      <a16:creationId xmlns:a16="http://schemas.microsoft.com/office/drawing/2014/main" id="{E64AA862-3898-2A87-CDF2-C4F4D44A65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1" name="Rectangle 5639">
                  <a:extLst>
                    <a:ext uri="{FF2B5EF4-FFF2-40B4-BE49-F238E27FC236}">
                      <a16:creationId xmlns:a16="http://schemas.microsoft.com/office/drawing/2014/main" id="{886EE1E7-3F7E-ADF5-D10B-1852954FC8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2" name="Rectangle 5640">
                  <a:extLst>
                    <a:ext uri="{FF2B5EF4-FFF2-40B4-BE49-F238E27FC236}">
                      <a16:creationId xmlns:a16="http://schemas.microsoft.com/office/drawing/2014/main" id="{00D8BC9E-99B7-DB22-7FF2-84C868FFFD4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3" name="Rectangle 5641">
                  <a:extLst>
                    <a:ext uri="{FF2B5EF4-FFF2-40B4-BE49-F238E27FC236}">
                      <a16:creationId xmlns:a16="http://schemas.microsoft.com/office/drawing/2014/main" id="{63574B14-4B84-38C7-434D-B27FB334ED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54" name="Group 5642">
                <a:extLst>
                  <a:ext uri="{FF2B5EF4-FFF2-40B4-BE49-F238E27FC236}">
                    <a16:creationId xmlns:a16="http://schemas.microsoft.com/office/drawing/2014/main" id="{93081847-4890-1245-1085-8FC9B5A215C1}"/>
                  </a:ext>
                </a:extLst>
              </p:cNvPr>
              <p:cNvGrpSpPr>
                <a:grpSpLocks/>
              </p:cNvGrpSpPr>
              <p:nvPr/>
            </p:nvGrpSpPr>
            <p:grpSpPr bwMode="auto">
              <a:xfrm>
                <a:off x="1333" y="941"/>
                <a:ext cx="435" cy="87"/>
                <a:chOff x="1565" y="1434"/>
                <a:chExt cx="3625" cy="725"/>
              </a:xfrm>
            </p:grpSpPr>
            <p:sp>
              <p:nvSpPr>
                <p:cNvPr id="44555" name="Rectangle 5643">
                  <a:extLst>
                    <a:ext uri="{FF2B5EF4-FFF2-40B4-BE49-F238E27FC236}">
                      <a16:creationId xmlns:a16="http://schemas.microsoft.com/office/drawing/2014/main" id="{963D86A1-CCF8-C95E-B110-DA49D1B3D1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6" name="Rectangle 5644">
                  <a:extLst>
                    <a:ext uri="{FF2B5EF4-FFF2-40B4-BE49-F238E27FC236}">
                      <a16:creationId xmlns:a16="http://schemas.microsoft.com/office/drawing/2014/main" id="{AB376F8C-043A-4336-7EE1-AAD84DDEF7D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7" name="Rectangle 5645">
                  <a:extLst>
                    <a:ext uri="{FF2B5EF4-FFF2-40B4-BE49-F238E27FC236}">
                      <a16:creationId xmlns:a16="http://schemas.microsoft.com/office/drawing/2014/main" id="{C2F65631-3724-0AB2-A5FF-27353E47236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8" name="Rectangle 5646">
                  <a:extLst>
                    <a:ext uri="{FF2B5EF4-FFF2-40B4-BE49-F238E27FC236}">
                      <a16:creationId xmlns:a16="http://schemas.microsoft.com/office/drawing/2014/main" id="{75256BC2-272C-8E25-D6A6-2474EB94D5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59" name="Rectangle 5647">
                  <a:extLst>
                    <a:ext uri="{FF2B5EF4-FFF2-40B4-BE49-F238E27FC236}">
                      <a16:creationId xmlns:a16="http://schemas.microsoft.com/office/drawing/2014/main" id="{35184194-ECF4-CD10-E46B-4A17C1D174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60" name="Group 5648">
                <a:extLst>
                  <a:ext uri="{FF2B5EF4-FFF2-40B4-BE49-F238E27FC236}">
                    <a16:creationId xmlns:a16="http://schemas.microsoft.com/office/drawing/2014/main" id="{B8953E43-025E-FBCE-891D-42AC2CF546A6}"/>
                  </a:ext>
                </a:extLst>
              </p:cNvPr>
              <p:cNvGrpSpPr>
                <a:grpSpLocks/>
              </p:cNvGrpSpPr>
              <p:nvPr/>
            </p:nvGrpSpPr>
            <p:grpSpPr bwMode="auto">
              <a:xfrm>
                <a:off x="898" y="1028"/>
                <a:ext cx="435" cy="87"/>
                <a:chOff x="1565" y="1434"/>
                <a:chExt cx="3625" cy="725"/>
              </a:xfrm>
            </p:grpSpPr>
            <p:sp>
              <p:nvSpPr>
                <p:cNvPr id="44561" name="Rectangle 5649">
                  <a:extLst>
                    <a:ext uri="{FF2B5EF4-FFF2-40B4-BE49-F238E27FC236}">
                      <a16:creationId xmlns:a16="http://schemas.microsoft.com/office/drawing/2014/main" id="{C3B35A15-D118-F63D-CDF5-10782527BD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62" name="Rectangle 5650">
                  <a:extLst>
                    <a:ext uri="{FF2B5EF4-FFF2-40B4-BE49-F238E27FC236}">
                      <a16:creationId xmlns:a16="http://schemas.microsoft.com/office/drawing/2014/main" id="{02C5709C-C806-58AB-161A-2A8640A429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63" name="Rectangle 5651">
                  <a:extLst>
                    <a:ext uri="{FF2B5EF4-FFF2-40B4-BE49-F238E27FC236}">
                      <a16:creationId xmlns:a16="http://schemas.microsoft.com/office/drawing/2014/main" id="{2668686B-FADA-9F8B-C511-A1585C1635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64" name="Rectangle 5652">
                  <a:extLst>
                    <a:ext uri="{FF2B5EF4-FFF2-40B4-BE49-F238E27FC236}">
                      <a16:creationId xmlns:a16="http://schemas.microsoft.com/office/drawing/2014/main" id="{1AA5240C-BCB8-EB85-D932-F6321A661D4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65" name="Rectangle 5653">
                  <a:extLst>
                    <a:ext uri="{FF2B5EF4-FFF2-40B4-BE49-F238E27FC236}">
                      <a16:creationId xmlns:a16="http://schemas.microsoft.com/office/drawing/2014/main" id="{C7621EDD-2DD0-8EF8-86EF-0DEA5279EB1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66" name="Group 5654">
                <a:extLst>
                  <a:ext uri="{FF2B5EF4-FFF2-40B4-BE49-F238E27FC236}">
                    <a16:creationId xmlns:a16="http://schemas.microsoft.com/office/drawing/2014/main" id="{16B9A64D-8A0A-74B5-4A86-41D044EE7245}"/>
                  </a:ext>
                </a:extLst>
              </p:cNvPr>
              <p:cNvGrpSpPr>
                <a:grpSpLocks/>
              </p:cNvGrpSpPr>
              <p:nvPr/>
            </p:nvGrpSpPr>
            <p:grpSpPr bwMode="auto">
              <a:xfrm>
                <a:off x="1333" y="1028"/>
                <a:ext cx="435" cy="87"/>
                <a:chOff x="1565" y="1434"/>
                <a:chExt cx="3625" cy="725"/>
              </a:xfrm>
            </p:grpSpPr>
            <p:sp>
              <p:nvSpPr>
                <p:cNvPr id="44567" name="Rectangle 5655">
                  <a:extLst>
                    <a:ext uri="{FF2B5EF4-FFF2-40B4-BE49-F238E27FC236}">
                      <a16:creationId xmlns:a16="http://schemas.microsoft.com/office/drawing/2014/main" id="{31443EFD-590C-4A92-B7DA-D4304F0A878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68" name="Rectangle 5656">
                  <a:extLst>
                    <a:ext uri="{FF2B5EF4-FFF2-40B4-BE49-F238E27FC236}">
                      <a16:creationId xmlns:a16="http://schemas.microsoft.com/office/drawing/2014/main" id="{289E5529-6A9C-2C3D-9B91-72F65B0133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69" name="Rectangle 5657">
                  <a:extLst>
                    <a:ext uri="{FF2B5EF4-FFF2-40B4-BE49-F238E27FC236}">
                      <a16:creationId xmlns:a16="http://schemas.microsoft.com/office/drawing/2014/main" id="{B1B45BC5-BBE0-C70E-3891-41C448DF0B7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70" name="Rectangle 5658">
                  <a:extLst>
                    <a:ext uri="{FF2B5EF4-FFF2-40B4-BE49-F238E27FC236}">
                      <a16:creationId xmlns:a16="http://schemas.microsoft.com/office/drawing/2014/main" id="{771ED869-583A-067A-FE36-0C3AB47710D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71" name="Rectangle 5659">
                  <a:extLst>
                    <a:ext uri="{FF2B5EF4-FFF2-40B4-BE49-F238E27FC236}">
                      <a16:creationId xmlns:a16="http://schemas.microsoft.com/office/drawing/2014/main" id="{5527FE3B-44ED-E085-904E-44CA91F16E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72" name="Group 5660">
                <a:extLst>
                  <a:ext uri="{FF2B5EF4-FFF2-40B4-BE49-F238E27FC236}">
                    <a16:creationId xmlns:a16="http://schemas.microsoft.com/office/drawing/2014/main" id="{6F8EBF74-F3E2-E441-1173-7F3BE86E85F3}"/>
                  </a:ext>
                </a:extLst>
              </p:cNvPr>
              <p:cNvGrpSpPr>
                <a:grpSpLocks/>
              </p:cNvGrpSpPr>
              <p:nvPr/>
            </p:nvGrpSpPr>
            <p:grpSpPr bwMode="auto">
              <a:xfrm>
                <a:off x="898" y="1115"/>
                <a:ext cx="435" cy="87"/>
                <a:chOff x="1565" y="1434"/>
                <a:chExt cx="3625" cy="725"/>
              </a:xfrm>
            </p:grpSpPr>
            <p:sp>
              <p:nvSpPr>
                <p:cNvPr id="44573" name="Rectangle 5661">
                  <a:extLst>
                    <a:ext uri="{FF2B5EF4-FFF2-40B4-BE49-F238E27FC236}">
                      <a16:creationId xmlns:a16="http://schemas.microsoft.com/office/drawing/2014/main" id="{91B08C37-3F7A-DD3D-7AE5-33DEFB3DF9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74" name="Rectangle 5662">
                  <a:extLst>
                    <a:ext uri="{FF2B5EF4-FFF2-40B4-BE49-F238E27FC236}">
                      <a16:creationId xmlns:a16="http://schemas.microsoft.com/office/drawing/2014/main" id="{997ED654-4A4A-F501-4773-C2034849E1E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75" name="Rectangle 5663">
                  <a:extLst>
                    <a:ext uri="{FF2B5EF4-FFF2-40B4-BE49-F238E27FC236}">
                      <a16:creationId xmlns:a16="http://schemas.microsoft.com/office/drawing/2014/main" id="{DDC17616-E355-7CAF-6573-9D93C99E32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76" name="Rectangle 5664">
                  <a:extLst>
                    <a:ext uri="{FF2B5EF4-FFF2-40B4-BE49-F238E27FC236}">
                      <a16:creationId xmlns:a16="http://schemas.microsoft.com/office/drawing/2014/main" id="{105734FD-FECF-6AFA-2BE6-64CFB11A7A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77" name="Rectangle 5665">
                  <a:extLst>
                    <a:ext uri="{FF2B5EF4-FFF2-40B4-BE49-F238E27FC236}">
                      <a16:creationId xmlns:a16="http://schemas.microsoft.com/office/drawing/2014/main" id="{65BA437C-6728-3A09-0545-6055D2D54C0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78" name="Group 5666">
                <a:extLst>
                  <a:ext uri="{FF2B5EF4-FFF2-40B4-BE49-F238E27FC236}">
                    <a16:creationId xmlns:a16="http://schemas.microsoft.com/office/drawing/2014/main" id="{B729BFA2-C776-A88C-D470-D332406C18D2}"/>
                  </a:ext>
                </a:extLst>
              </p:cNvPr>
              <p:cNvGrpSpPr>
                <a:grpSpLocks/>
              </p:cNvGrpSpPr>
              <p:nvPr/>
            </p:nvGrpSpPr>
            <p:grpSpPr bwMode="auto">
              <a:xfrm>
                <a:off x="1333" y="1115"/>
                <a:ext cx="435" cy="87"/>
                <a:chOff x="1565" y="1434"/>
                <a:chExt cx="3625" cy="725"/>
              </a:xfrm>
            </p:grpSpPr>
            <p:sp>
              <p:nvSpPr>
                <p:cNvPr id="44579" name="Rectangle 5667">
                  <a:extLst>
                    <a:ext uri="{FF2B5EF4-FFF2-40B4-BE49-F238E27FC236}">
                      <a16:creationId xmlns:a16="http://schemas.microsoft.com/office/drawing/2014/main" id="{297DC051-0707-351E-B027-AD2FC86D73A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0" name="Rectangle 5668">
                  <a:extLst>
                    <a:ext uri="{FF2B5EF4-FFF2-40B4-BE49-F238E27FC236}">
                      <a16:creationId xmlns:a16="http://schemas.microsoft.com/office/drawing/2014/main" id="{7BA337BA-EAB2-2DE4-1CDC-1297E16D0C0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1" name="Rectangle 5669">
                  <a:extLst>
                    <a:ext uri="{FF2B5EF4-FFF2-40B4-BE49-F238E27FC236}">
                      <a16:creationId xmlns:a16="http://schemas.microsoft.com/office/drawing/2014/main" id="{29E11F29-84C0-A860-733B-7C9BF3B3F1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2" name="Rectangle 5670">
                  <a:extLst>
                    <a:ext uri="{FF2B5EF4-FFF2-40B4-BE49-F238E27FC236}">
                      <a16:creationId xmlns:a16="http://schemas.microsoft.com/office/drawing/2014/main" id="{0F3D8963-470A-21F1-31E5-5782E4E6D7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3" name="Rectangle 5671">
                  <a:extLst>
                    <a:ext uri="{FF2B5EF4-FFF2-40B4-BE49-F238E27FC236}">
                      <a16:creationId xmlns:a16="http://schemas.microsoft.com/office/drawing/2014/main" id="{5C0CC930-E5A4-DCFA-10F1-0939ED4B40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84" name="Group 5672">
                <a:extLst>
                  <a:ext uri="{FF2B5EF4-FFF2-40B4-BE49-F238E27FC236}">
                    <a16:creationId xmlns:a16="http://schemas.microsoft.com/office/drawing/2014/main" id="{D3422333-948F-66CB-0D13-F6079568FE67}"/>
                  </a:ext>
                </a:extLst>
              </p:cNvPr>
              <p:cNvGrpSpPr>
                <a:grpSpLocks/>
              </p:cNvGrpSpPr>
              <p:nvPr/>
            </p:nvGrpSpPr>
            <p:grpSpPr bwMode="auto">
              <a:xfrm>
                <a:off x="898" y="1202"/>
                <a:ext cx="435" cy="87"/>
                <a:chOff x="1565" y="1434"/>
                <a:chExt cx="3625" cy="725"/>
              </a:xfrm>
            </p:grpSpPr>
            <p:sp>
              <p:nvSpPr>
                <p:cNvPr id="44585" name="Rectangle 5673">
                  <a:extLst>
                    <a:ext uri="{FF2B5EF4-FFF2-40B4-BE49-F238E27FC236}">
                      <a16:creationId xmlns:a16="http://schemas.microsoft.com/office/drawing/2014/main" id="{80786C2F-4149-32DC-F8ED-7ED3091F01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6" name="Rectangle 5674">
                  <a:extLst>
                    <a:ext uri="{FF2B5EF4-FFF2-40B4-BE49-F238E27FC236}">
                      <a16:creationId xmlns:a16="http://schemas.microsoft.com/office/drawing/2014/main" id="{1A05FF67-02C4-8DD9-364C-0968CE7592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7" name="Rectangle 5675">
                  <a:extLst>
                    <a:ext uri="{FF2B5EF4-FFF2-40B4-BE49-F238E27FC236}">
                      <a16:creationId xmlns:a16="http://schemas.microsoft.com/office/drawing/2014/main" id="{4541ED70-8140-22EB-7F48-494FEF5F50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8" name="Rectangle 5676">
                  <a:extLst>
                    <a:ext uri="{FF2B5EF4-FFF2-40B4-BE49-F238E27FC236}">
                      <a16:creationId xmlns:a16="http://schemas.microsoft.com/office/drawing/2014/main" id="{D1DE29B4-0202-2DF9-807A-26F0BBF15A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89" name="Rectangle 5677">
                  <a:extLst>
                    <a:ext uri="{FF2B5EF4-FFF2-40B4-BE49-F238E27FC236}">
                      <a16:creationId xmlns:a16="http://schemas.microsoft.com/office/drawing/2014/main" id="{75440559-3808-4F96-7D52-7A91CA97F2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90" name="Group 5678">
                <a:extLst>
                  <a:ext uri="{FF2B5EF4-FFF2-40B4-BE49-F238E27FC236}">
                    <a16:creationId xmlns:a16="http://schemas.microsoft.com/office/drawing/2014/main" id="{49F333B1-8E2A-4B2D-29ED-B9A24744E6CA}"/>
                  </a:ext>
                </a:extLst>
              </p:cNvPr>
              <p:cNvGrpSpPr>
                <a:grpSpLocks/>
              </p:cNvGrpSpPr>
              <p:nvPr/>
            </p:nvGrpSpPr>
            <p:grpSpPr bwMode="auto">
              <a:xfrm>
                <a:off x="1333" y="1202"/>
                <a:ext cx="435" cy="87"/>
                <a:chOff x="1565" y="1434"/>
                <a:chExt cx="3625" cy="725"/>
              </a:xfrm>
            </p:grpSpPr>
            <p:sp>
              <p:nvSpPr>
                <p:cNvPr id="44591" name="Rectangle 5679">
                  <a:extLst>
                    <a:ext uri="{FF2B5EF4-FFF2-40B4-BE49-F238E27FC236}">
                      <a16:creationId xmlns:a16="http://schemas.microsoft.com/office/drawing/2014/main" id="{EE32B8AC-1B50-B7B7-F7EB-4CAB3877E74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92" name="Rectangle 5680">
                  <a:extLst>
                    <a:ext uri="{FF2B5EF4-FFF2-40B4-BE49-F238E27FC236}">
                      <a16:creationId xmlns:a16="http://schemas.microsoft.com/office/drawing/2014/main" id="{6C96AE26-AC58-720D-5510-3AF1C29673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93" name="Rectangle 5681">
                  <a:extLst>
                    <a:ext uri="{FF2B5EF4-FFF2-40B4-BE49-F238E27FC236}">
                      <a16:creationId xmlns:a16="http://schemas.microsoft.com/office/drawing/2014/main" id="{2441BF22-AFA9-9283-0AFB-7684EF2DB76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94" name="Rectangle 5682">
                  <a:extLst>
                    <a:ext uri="{FF2B5EF4-FFF2-40B4-BE49-F238E27FC236}">
                      <a16:creationId xmlns:a16="http://schemas.microsoft.com/office/drawing/2014/main" id="{4DBD7266-3CC3-B8EB-2621-EDBE5C55D7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95" name="Rectangle 5683">
                  <a:extLst>
                    <a:ext uri="{FF2B5EF4-FFF2-40B4-BE49-F238E27FC236}">
                      <a16:creationId xmlns:a16="http://schemas.microsoft.com/office/drawing/2014/main" id="{D460F60F-FC37-1C31-CDE8-1F0BF2BE67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596" name="Group 5684">
                <a:extLst>
                  <a:ext uri="{FF2B5EF4-FFF2-40B4-BE49-F238E27FC236}">
                    <a16:creationId xmlns:a16="http://schemas.microsoft.com/office/drawing/2014/main" id="{FD90E7F6-7FCC-4FD5-6705-BAF955D0FB84}"/>
                  </a:ext>
                </a:extLst>
              </p:cNvPr>
              <p:cNvGrpSpPr>
                <a:grpSpLocks/>
              </p:cNvGrpSpPr>
              <p:nvPr/>
            </p:nvGrpSpPr>
            <p:grpSpPr bwMode="auto">
              <a:xfrm>
                <a:off x="898" y="1289"/>
                <a:ext cx="435" cy="87"/>
                <a:chOff x="1565" y="1434"/>
                <a:chExt cx="3625" cy="725"/>
              </a:xfrm>
            </p:grpSpPr>
            <p:sp>
              <p:nvSpPr>
                <p:cNvPr id="44597" name="Rectangle 5685">
                  <a:extLst>
                    <a:ext uri="{FF2B5EF4-FFF2-40B4-BE49-F238E27FC236}">
                      <a16:creationId xmlns:a16="http://schemas.microsoft.com/office/drawing/2014/main" id="{01CD27DB-3075-E983-E125-18257A8F087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98" name="Rectangle 5686">
                  <a:extLst>
                    <a:ext uri="{FF2B5EF4-FFF2-40B4-BE49-F238E27FC236}">
                      <a16:creationId xmlns:a16="http://schemas.microsoft.com/office/drawing/2014/main" id="{4BC703AD-C59F-1D2E-0A2C-18272D1E62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599" name="Rectangle 5687">
                  <a:extLst>
                    <a:ext uri="{FF2B5EF4-FFF2-40B4-BE49-F238E27FC236}">
                      <a16:creationId xmlns:a16="http://schemas.microsoft.com/office/drawing/2014/main" id="{6A76836A-EB80-7A4B-5465-4BCB4353BA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00" name="Rectangle 5688">
                  <a:extLst>
                    <a:ext uri="{FF2B5EF4-FFF2-40B4-BE49-F238E27FC236}">
                      <a16:creationId xmlns:a16="http://schemas.microsoft.com/office/drawing/2014/main" id="{B73DCE87-1E52-9332-4D51-9D87C5FB8F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01" name="Rectangle 5689">
                  <a:extLst>
                    <a:ext uri="{FF2B5EF4-FFF2-40B4-BE49-F238E27FC236}">
                      <a16:creationId xmlns:a16="http://schemas.microsoft.com/office/drawing/2014/main" id="{5F36AEC1-C30D-413A-2503-7A46812F52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02" name="Group 5690">
                <a:extLst>
                  <a:ext uri="{FF2B5EF4-FFF2-40B4-BE49-F238E27FC236}">
                    <a16:creationId xmlns:a16="http://schemas.microsoft.com/office/drawing/2014/main" id="{161926A2-469F-2683-F5B9-62ABCEF79D88}"/>
                  </a:ext>
                </a:extLst>
              </p:cNvPr>
              <p:cNvGrpSpPr>
                <a:grpSpLocks/>
              </p:cNvGrpSpPr>
              <p:nvPr/>
            </p:nvGrpSpPr>
            <p:grpSpPr bwMode="auto">
              <a:xfrm>
                <a:off x="1333" y="1289"/>
                <a:ext cx="435" cy="87"/>
                <a:chOff x="1565" y="1434"/>
                <a:chExt cx="3625" cy="725"/>
              </a:xfrm>
            </p:grpSpPr>
            <p:sp>
              <p:nvSpPr>
                <p:cNvPr id="44603" name="Rectangle 5691">
                  <a:extLst>
                    <a:ext uri="{FF2B5EF4-FFF2-40B4-BE49-F238E27FC236}">
                      <a16:creationId xmlns:a16="http://schemas.microsoft.com/office/drawing/2014/main" id="{34900646-3525-0887-5197-FA7488F363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04" name="Rectangle 5692">
                  <a:extLst>
                    <a:ext uri="{FF2B5EF4-FFF2-40B4-BE49-F238E27FC236}">
                      <a16:creationId xmlns:a16="http://schemas.microsoft.com/office/drawing/2014/main" id="{A8276101-86A0-40B7-6759-8120D2FCCC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05" name="Rectangle 5693">
                  <a:extLst>
                    <a:ext uri="{FF2B5EF4-FFF2-40B4-BE49-F238E27FC236}">
                      <a16:creationId xmlns:a16="http://schemas.microsoft.com/office/drawing/2014/main" id="{3D15BA7F-3F30-A08F-087B-6B35378C69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06" name="Rectangle 5694">
                  <a:extLst>
                    <a:ext uri="{FF2B5EF4-FFF2-40B4-BE49-F238E27FC236}">
                      <a16:creationId xmlns:a16="http://schemas.microsoft.com/office/drawing/2014/main" id="{558D9FEE-1D5F-1AED-1851-23574203386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07" name="Rectangle 5695">
                  <a:extLst>
                    <a:ext uri="{FF2B5EF4-FFF2-40B4-BE49-F238E27FC236}">
                      <a16:creationId xmlns:a16="http://schemas.microsoft.com/office/drawing/2014/main" id="{BF679C06-6F3B-4168-EFAC-04B7531FF25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08" name="Group 5696">
                <a:extLst>
                  <a:ext uri="{FF2B5EF4-FFF2-40B4-BE49-F238E27FC236}">
                    <a16:creationId xmlns:a16="http://schemas.microsoft.com/office/drawing/2014/main" id="{3124151E-9A3C-FF1B-705F-25279B05A194}"/>
                  </a:ext>
                </a:extLst>
              </p:cNvPr>
              <p:cNvGrpSpPr>
                <a:grpSpLocks/>
              </p:cNvGrpSpPr>
              <p:nvPr/>
            </p:nvGrpSpPr>
            <p:grpSpPr bwMode="auto">
              <a:xfrm>
                <a:off x="898" y="1376"/>
                <a:ext cx="435" cy="87"/>
                <a:chOff x="1565" y="1434"/>
                <a:chExt cx="3625" cy="725"/>
              </a:xfrm>
            </p:grpSpPr>
            <p:sp>
              <p:nvSpPr>
                <p:cNvPr id="44609" name="Rectangle 5697">
                  <a:extLst>
                    <a:ext uri="{FF2B5EF4-FFF2-40B4-BE49-F238E27FC236}">
                      <a16:creationId xmlns:a16="http://schemas.microsoft.com/office/drawing/2014/main" id="{AAAC726E-E2FC-BEFF-34D2-75672BC3EA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0" name="Rectangle 5698">
                  <a:extLst>
                    <a:ext uri="{FF2B5EF4-FFF2-40B4-BE49-F238E27FC236}">
                      <a16:creationId xmlns:a16="http://schemas.microsoft.com/office/drawing/2014/main" id="{8B633586-2F53-1DC8-E26C-BA25534BE5F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1" name="Rectangle 5699">
                  <a:extLst>
                    <a:ext uri="{FF2B5EF4-FFF2-40B4-BE49-F238E27FC236}">
                      <a16:creationId xmlns:a16="http://schemas.microsoft.com/office/drawing/2014/main" id="{201CBA09-EEB1-01DB-8B3D-ED015618A8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2" name="Rectangle 5700">
                  <a:extLst>
                    <a:ext uri="{FF2B5EF4-FFF2-40B4-BE49-F238E27FC236}">
                      <a16:creationId xmlns:a16="http://schemas.microsoft.com/office/drawing/2014/main" id="{FA494F8A-5BE0-C11D-880E-11D88B78ABF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3" name="Rectangle 5701">
                  <a:extLst>
                    <a:ext uri="{FF2B5EF4-FFF2-40B4-BE49-F238E27FC236}">
                      <a16:creationId xmlns:a16="http://schemas.microsoft.com/office/drawing/2014/main" id="{03C742B3-5544-D89E-4E9C-B808143AEC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14" name="Group 5702">
                <a:extLst>
                  <a:ext uri="{FF2B5EF4-FFF2-40B4-BE49-F238E27FC236}">
                    <a16:creationId xmlns:a16="http://schemas.microsoft.com/office/drawing/2014/main" id="{3208340E-CFA2-737E-A007-34C14AFA49E6}"/>
                  </a:ext>
                </a:extLst>
              </p:cNvPr>
              <p:cNvGrpSpPr>
                <a:grpSpLocks/>
              </p:cNvGrpSpPr>
              <p:nvPr/>
            </p:nvGrpSpPr>
            <p:grpSpPr bwMode="auto">
              <a:xfrm>
                <a:off x="1333" y="1376"/>
                <a:ext cx="435" cy="87"/>
                <a:chOff x="1565" y="1434"/>
                <a:chExt cx="3625" cy="725"/>
              </a:xfrm>
            </p:grpSpPr>
            <p:sp>
              <p:nvSpPr>
                <p:cNvPr id="44615" name="Rectangle 5703">
                  <a:extLst>
                    <a:ext uri="{FF2B5EF4-FFF2-40B4-BE49-F238E27FC236}">
                      <a16:creationId xmlns:a16="http://schemas.microsoft.com/office/drawing/2014/main" id="{6DC43E03-49CA-21AB-4F93-4FA2570EEC8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6" name="Rectangle 5704">
                  <a:extLst>
                    <a:ext uri="{FF2B5EF4-FFF2-40B4-BE49-F238E27FC236}">
                      <a16:creationId xmlns:a16="http://schemas.microsoft.com/office/drawing/2014/main" id="{9D9CC251-AE3B-0C0D-1090-596864F681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7" name="Rectangle 5705">
                  <a:extLst>
                    <a:ext uri="{FF2B5EF4-FFF2-40B4-BE49-F238E27FC236}">
                      <a16:creationId xmlns:a16="http://schemas.microsoft.com/office/drawing/2014/main" id="{16A5936A-3081-6555-14BF-2B6CC11848D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8" name="Rectangle 5706">
                  <a:extLst>
                    <a:ext uri="{FF2B5EF4-FFF2-40B4-BE49-F238E27FC236}">
                      <a16:creationId xmlns:a16="http://schemas.microsoft.com/office/drawing/2014/main" id="{B8C08C61-E747-6E12-008E-BB8442336CD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19" name="Rectangle 5707">
                  <a:extLst>
                    <a:ext uri="{FF2B5EF4-FFF2-40B4-BE49-F238E27FC236}">
                      <a16:creationId xmlns:a16="http://schemas.microsoft.com/office/drawing/2014/main" id="{292FAF3B-7F8A-C3AF-1A4B-FF72EABA19D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620" name="Rectangle 5708">
              <a:extLst>
                <a:ext uri="{FF2B5EF4-FFF2-40B4-BE49-F238E27FC236}">
                  <a16:creationId xmlns:a16="http://schemas.microsoft.com/office/drawing/2014/main" id="{7AECD6A9-4601-3264-D62E-0B14BB17266D}"/>
                </a:ext>
              </a:extLst>
            </p:cNvPr>
            <p:cNvSpPr>
              <a:spLocks noChangeArrowheads="1"/>
            </p:cNvSpPr>
            <p:nvPr/>
          </p:nvSpPr>
          <p:spPr bwMode="auto">
            <a:xfrm>
              <a:off x="865"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4621" name="Group 5709">
              <a:extLst>
                <a:ext uri="{FF2B5EF4-FFF2-40B4-BE49-F238E27FC236}">
                  <a16:creationId xmlns:a16="http://schemas.microsoft.com/office/drawing/2014/main" id="{2D719934-0CCD-021F-CFC9-55642CBF44A6}"/>
                </a:ext>
              </a:extLst>
            </p:cNvPr>
            <p:cNvGrpSpPr>
              <a:grpSpLocks/>
            </p:cNvGrpSpPr>
            <p:nvPr/>
          </p:nvGrpSpPr>
          <p:grpSpPr bwMode="auto">
            <a:xfrm>
              <a:off x="1547" y="3203"/>
              <a:ext cx="681" cy="682"/>
              <a:chOff x="898" y="593"/>
              <a:chExt cx="870" cy="870"/>
            </a:xfrm>
          </p:grpSpPr>
          <p:grpSp>
            <p:nvGrpSpPr>
              <p:cNvPr id="44622" name="Group 5710">
                <a:extLst>
                  <a:ext uri="{FF2B5EF4-FFF2-40B4-BE49-F238E27FC236}">
                    <a16:creationId xmlns:a16="http://schemas.microsoft.com/office/drawing/2014/main" id="{B98F156B-AFC1-95B3-EE23-00E4BC723D7E}"/>
                  </a:ext>
                </a:extLst>
              </p:cNvPr>
              <p:cNvGrpSpPr>
                <a:grpSpLocks/>
              </p:cNvGrpSpPr>
              <p:nvPr/>
            </p:nvGrpSpPr>
            <p:grpSpPr bwMode="auto">
              <a:xfrm>
                <a:off x="898" y="593"/>
                <a:ext cx="435" cy="87"/>
                <a:chOff x="1565" y="1434"/>
                <a:chExt cx="3625" cy="725"/>
              </a:xfrm>
            </p:grpSpPr>
            <p:sp>
              <p:nvSpPr>
                <p:cNvPr id="44623" name="Rectangle 5711">
                  <a:extLst>
                    <a:ext uri="{FF2B5EF4-FFF2-40B4-BE49-F238E27FC236}">
                      <a16:creationId xmlns:a16="http://schemas.microsoft.com/office/drawing/2014/main" id="{832D732D-7423-BD2C-FE04-EA0CBF80FB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24" name="Rectangle 5712">
                  <a:extLst>
                    <a:ext uri="{FF2B5EF4-FFF2-40B4-BE49-F238E27FC236}">
                      <a16:creationId xmlns:a16="http://schemas.microsoft.com/office/drawing/2014/main" id="{6AEDEC8B-FC5D-B9E8-71DB-FBD0191FC63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25" name="Rectangle 5713">
                  <a:extLst>
                    <a:ext uri="{FF2B5EF4-FFF2-40B4-BE49-F238E27FC236}">
                      <a16:creationId xmlns:a16="http://schemas.microsoft.com/office/drawing/2014/main" id="{AB654FC2-BF55-B957-0193-C262545FB2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26" name="Rectangle 5714">
                  <a:extLst>
                    <a:ext uri="{FF2B5EF4-FFF2-40B4-BE49-F238E27FC236}">
                      <a16:creationId xmlns:a16="http://schemas.microsoft.com/office/drawing/2014/main" id="{E040ED56-AC08-044B-6520-1BC66667E2D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27" name="Rectangle 5715">
                  <a:extLst>
                    <a:ext uri="{FF2B5EF4-FFF2-40B4-BE49-F238E27FC236}">
                      <a16:creationId xmlns:a16="http://schemas.microsoft.com/office/drawing/2014/main" id="{02D0560D-1D60-6F29-34F2-866DEF7763F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28" name="Group 5716">
                <a:extLst>
                  <a:ext uri="{FF2B5EF4-FFF2-40B4-BE49-F238E27FC236}">
                    <a16:creationId xmlns:a16="http://schemas.microsoft.com/office/drawing/2014/main" id="{95E92529-3B88-5AA6-2B99-020DEC7A1A32}"/>
                  </a:ext>
                </a:extLst>
              </p:cNvPr>
              <p:cNvGrpSpPr>
                <a:grpSpLocks/>
              </p:cNvGrpSpPr>
              <p:nvPr/>
            </p:nvGrpSpPr>
            <p:grpSpPr bwMode="auto">
              <a:xfrm>
                <a:off x="1333" y="593"/>
                <a:ext cx="435" cy="87"/>
                <a:chOff x="1565" y="1434"/>
                <a:chExt cx="3625" cy="725"/>
              </a:xfrm>
            </p:grpSpPr>
            <p:sp>
              <p:nvSpPr>
                <p:cNvPr id="44629" name="Rectangle 5717">
                  <a:extLst>
                    <a:ext uri="{FF2B5EF4-FFF2-40B4-BE49-F238E27FC236}">
                      <a16:creationId xmlns:a16="http://schemas.microsoft.com/office/drawing/2014/main" id="{B50894E4-FC79-8B23-08FC-26F54F0004B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0" name="Rectangle 5718">
                  <a:extLst>
                    <a:ext uri="{FF2B5EF4-FFF2-40B4-BE49-F238E27FC236}">
                      <a16:creationId xmlns:a16="http://schemas.microsoft.com/office/drawing/2014/main" id="{1ED4B109-B650-0AE3-4E87-A0879E4A1F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1" name="Rectangle 5719">
                  <a:extLst>
                    <a:ext uri="{FF2B5EF4-FFF2-40B4-BE49-F238E27FC236}">
                      <a16:creationId xmlns:a16="http://schemas.microsoft.com/office/drawing/2014/main" id="{8B9EF109-D405-15DB-D00A-210CDB0F5F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2" name="Rectangle 5720">
                  <a:extLst>
                    <a:ext uri="{FF2B5EF4-FFF2-40B4-BE49-F238E27FC236}">
                      <a16:creationId xmlns:a16="http://schemas.microsoft.com/office/drawing/2014/main" id="{FCAC6738-63CD-1736-89E3-DE0B3FFDED5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3" name="Rectangle 5721">
                  <a:extLst>
                    <a:ext uri="{FF2B5EF4-FFF2-40B4-BE49-F238E27FC236}">
                      <a16:creationId xmlns:a16="http://schemas.microsoft.com/office/drawing/2014/main" id="{67C88A52-13BE-1C23-DA89-3D8B8D55A0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34" name="Group 5722">
                <a:extLst>
                  <a:ext uri="{FF2B5EF4-FFF2-40B4-BE49-F238E27FC236}">
                    <a16:creationId xmlns:a16="http://schemas.microsoft.com/office/drawing/2014/main" id="{34E289EA-0AA2-9BA4-1DFB-43939816A7E9}"/>
                  </a:ext>
                </a:extLst>
              </p:cNvPr>
              <p:cNvGrpSpPr>
                <a:grpSpLocks/>
              </p:cNvGrpSpPr>
              <p:nvPr/>
            </p:nvGrpSpPr>
            <p:grpSpPr bwMode="auto">
              <a:xfrm>
                <a:off x="898" y="680"/>
                <a:ext cx="435" cy="87"/>
                <a:chOff x="1565" y="1434"/>
                <a:chExt cx="3625" cy="725"/>
              </a:xfrm>
            </p:grpSpPr>
            <p:sp>
              <p:nvSpPr>
                <p:cNvPr id="44635" name="Rectangle 5723">
                  <a:extLst>
                    <a:ext uri="{FF2B5EF4-FFF2-40B4-BE49-F238E27FC236}">
                      <a16:creationId xmlns:a16="http://schemas.microsoft.com/office/drawing/2014/main" id="{B05A1322-0121-0305-774F-A04899EAC4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6" name="Rectangle 5724">
                  <a:extLst>
                    <a:ext uri="{FF2B5EF4-FFF2-40B4-BE49-F238E27FC236}">
                      <a16:creationId xmlns:a16="http://schemas.microsoft.com/office/drawing/2014/main" id="{03FD484E-3B8F-A4FA-8938-D4A41096DE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7" name="Rectangle 5725">
                  <a:extLst>
                    <a:ext uri="{FF2B5EF4-FFF2-40B4-BE49-F238E27FC236}">
                      <a16:creationId xmlns:a16="http://schemas.microsoft.com/office/drawing/2014/main" id="{EF792671-7113-824D-F21C-B57AA9679D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8" name="Rectangle 5726">
                  <a:extLst>
                    <a:ext uri="{FF2B5EF4-FFF2-40B4-BE49-F238E27FC236}">
                      <a16:creationId xmlns:a16="http://schemas.microsoft.com/office/drawing/2014/main" id="{3F6A6F96-3207-C213-09FF-765BA178190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39" name="Rectangle 5727">
                  <a:extLst>
                    <a:ext uri="{FF2B5EF4-FFF2-40B4-BE49-F238E27FC236}">
                      <a16:creationId xmlns:a16="http://schemas.microsoft.com/office/drawing/2014/main" id="{17E6211B-3754-2F2E-5D26-16DD163852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40" name="Group 5728">
                <a:extLst>
                  <a:ext uri="{FF2B5EF4-FFF2-40B4-BE49-F238E27FC236}">
                    <a16:creationId xmlns:a16="http://schemas.microsoft.com/office/drawing/2014/main" id="{5E1DC33F-346F-762F-15C5-59E27A5F4E93}"/>
                  </a:ext>
                </a:extLst>
              </p:cNvPr>
              <p:cNvGrpSpPr>
                <a:grpSpLocks/>
              </p:cNvGrpSpPr>
              <p:nvPr/>
            </p:nvGrpSpPr>
            <p:grpSpPr bwMode="auto">
              <a:xfrm>
                <a:off x="1333" y="680"/>
                <a:ext cx="435" cy="87"/>
                <a:chOff x="1565" y="1434"/>
                <a:chExt cx="3625" cy="725"/>
              </a:xfrm>
            </p:grpSpPr>
            <p:sp>
              <p:nvSpPr>
                <p:cNvPr id="44641" name="Rectangle 5729">
                  <a:extLst>
                    <a:ext uri="{FF2B5EF4-FFF2-40B4-BE49-F238E27FC236}">
                      <a16:creationId xmlns:a16="http://schemas.microsoft.com/office/drawing/2014/main" id="{A0FF9CF9-EE39-9005-0838-887A2B4DF4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42" name="Rectangle 5730">
                  <a:extLst>
                    <a:ext uri="{FF2B5EF4-FFF2-40B4-BE49-F238E27FC236}">
                      <a16:creationId xmlns:a16="http://schemas.microsoft.com/office/drawing/2014/main" id="{717461CA-C181-4134-5FEA-759ACED3B1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43" name="Rectangle 5731">
                  <a:extLst>
                    <a:ext uri="{FF2B5EF4-FFF2-40B4-BE49-F238E27FC236}">
                      <a16:creationId xmlns:a16="http://schemas.microsoft.com/office/drawing/2014/main" id="{BCF5A66E-D14A-2C23-4002-21213C8A53A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44" name="Rectangle 5732">
                  <a:extLst>
                    <a:ext uri="{FF2B5EF4-FFF2-40B4-BE49-F238E27FC236}">
                      <a16:creationId xmlns:a16="http://schemas.microsoft.com/office/drawing/2014/main" id="{13608CFA-421F-38C4-1CE8-5A9FB6DCA1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45" name="Rectangle 5733">
                  <a:extLst>
                    <a:ext uri="{FF2B5EF4-FFF2-40B4-BE49-F238E27FC236}">
                      <a16:creationId xmlns:a16="http://schemas.microsoft.com/office/drawing/2014/main" id="{6B537680-7444-B9DC-9611-18AE2A30BF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46" name="Group 5734">
                <a:extLst>
                  <a:ext uri="{FF2B5EF4-FFF2-40B4-BE49-F238E27FC236}">
                    <a16:creationId xmlns:a16="http://schemas.microsoft.com/office/drawing/2014/main" id="{9A8E75CA-6406-38B1-9DA1-BE8C8A04CEF8}"/>
                  </a:ext>
                </a:extLst>
              </p:cNvPr>
              <p:cNvGrpSpPr>
                <a:grpSpLocks/>
              </p:cNvGrpSpPr>
              <p:nvPr/>
            </p:nvGrpSpPr>
            <p:grpSpPr bwMode="auto">
              <a:xfrm>
                <a:off x="898" y="767"/>
                <a:ext cx="435" cy="87"/>
                <a:chOff x="1565" y="1434"/>
                <a:chExt cx="3625" cy="725"/>
              </a:xfrm>
            </p:grpSpPr>
            <p:sp>
              <p:nvSpPr>
                <p:cNvPr id="44647" name="Rectangle 5735">
                  <a:extLst>
                    <a:ext uri="{FF2B5EF4-FFF2-40B4-BE49-F238E27FC236}">
                      <a16:creationId xmlns:a16="http://schemas.microsoft.com/office/drawing/2014/main" id="{030D6123-0461-8E3B-64B0-92AF5F2A857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48" name="Rectangle 5736">
                  <a:extLst>
                    <a:ext uri="{FF2B5EF4-FFF2-40B4-BE49-F238E27FC236}">
                      <a16:creationId xmlns:a16="http://schemas.microsoft.com/office/drawing/2014/main" id="{48FDAB5B-D742-E358-F9EC-EC732ABBA4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49" name="Rectangle 5737">
                  <a:extLst>
                    <a:ext uri="{FF2B5EF4-FFF2-40B4-BE49-F238E27FC236}">
                      <a16:creationId xmlns:a16="http://schemas.microsoft.com/office/drawing/2014/main" id="{9FEAD7B1-36FD-7C5E-AD87-25763EF654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50" name="Rectangle 5738">
                  <a:extLst>
                    <a:ext uri="{FF2B5EF4-FFF2-40B4-BE49-F238E27FC236}">
                      <a16:creationId xmlns:a16="http://schemas.microsoft.com/office/drawing/2014/main" id="{3367BC18-6776-1800-9140-5567E1D650A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51" name="Rectangle 5739">
                  <a:extLst>
                    <a:ext uri="{FF2B5EF4-FFF2-40B4-BE49-F238E27FC236}">
                      <a16:creationId xmlns:a16="http://schemas.microsoft.com/office/drawing/2014/main" id="{1113726B-795B-87C9-B812-FD0A6FC274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52" name="Group 5740">
                <a:extLst>
                  <a:ext uri="{FF2B5EF4-FFF2-40B4-BE49-F238E27FC236}">
                    <a16:creationId xmlns:a16="http://schemas.microsoft.com/office/drawing/2014/main" id="{57FEA6E9-9A4E-485D-C4DD-994E2CB96573}"/>
                  </a:ext>
                </a:extLst>
              </p:cNvPr>
              <p:cNvGrpSpPr>
                <a:grpSpLocks/>
              </p:cNvGrpSpPr>
              <p:nvPr/>
            </p:nvGrpSpPr>
            <p:grpSpPr bwMode="auto">
              <a:xfrm>
                <a:off x="1333" y="767"/>
                <a:ext cx="435" cy="87"/>
                <a:chOff x="1565" y="1434"/>
                <a:chExt cx="3625" cy="725"/>
              </a:xfrm>
            </p:grpSpPr>
            <p:sp>
              <p:nvSpPr>
                <p:cNvPr id="44653" name="Rectangle 5741">
                  <a:extLst>
                    <a:ext uri="{FF2B5EF4-FFF2-40B4-BE49-F238E27FC236}">
                      <a16:creationId xmlns:a16="http://schemas.microsoft.com/office/drawing/2014/main" id="{F9814703-B8B0-112A-34C4-6B1B64507F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54" name="Rectangle 5742">
                  <a:extLst>
                    <a:ext uri="{FF2B5EF4-FFF2-40B4-BE49-F238E27FC236}">
                      <a16:creationId xmlns:a16="http://schemas.microsoft.com/office/drawing/2014/main" id="{01C5AB53-381F-E2BF-0442-AF993EA9C66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55" name="Rectangle 5743">
                  <a:extLst>
                    <a:ext uri="{FF2B5EF4-FFF2-40B4-BE49-F238E27FC236}">
                      <a16:creationId xmlns:a16="http://schemas.microsoft.com/office/drawing/2014/main" id="{B6532329-E59C-CB45-5AA1-1CFA59A7957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56" name="Rectangle 5744">
                  <a:extLst>
                    <a:ext uri="{FF2B5EF4-FFF2-40B4-BE49-F238E27FC236}">
                      <a16:creationId xmlns:a16="http://schemas.microsoft.com/office/drawing/2014/main" id="{1E87C835-4153-2905-20FC-BFDAD070D8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57" name="Rectangle 5745">
                  <a:extLst>
                    <a:ext uri="{FF2B5EF4-FFF2-40B4-BE49-F238E27FC236}">
                      <a16:creationId xmlns:a16="http://schemas.microsoft.com/office/drawing/2014/main" id="{E9038C7F-1063-359D-37AE-040AE14DC1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58" name="Group 5746">
                <a:extLst>
                  <a:ext uri="{FF2B5EF4-FFF2-40B4-BE49-F238E27FC236}">
                    <a16:creationId xmlns:a16="http://schemas.microsoft.com/office/drawing/2014/main" id="{EC2AF502-4A8E-3753-CD6B-0690A488240A}"/>
                  </a:ext>
                </a:extLst>
              </p:cNvPr>
              <p:cNvGrpSpPr>
                <a:grpSpLocks/>
              </p:cNvGrpSpPr>
              <p:nvPr/>
            </p:nvGrpSpPr>
            <p:grpSpPr bwMode="auto">
              <a:xfrm>
                <a:off x="898" y="854"/>
                <a:ext cx="435" cy="87"/>
                <a:chOff x="1565" y="1434"/>
                <a:chExt cx="3625" cy="725"/>
              </a:xfrm>
            </p:grpSpPr>
            <p:sp>
              <p:nvSpPr>
                <p:cNvPr id="44659" name="Rectangle 5747">
                  <a:extLst>
                    <a:ext uri="{FF2B5EF4-FFF2-40B4-BE49-F238E27FC236}">
                      <a16:creationId xmlns:a16="http://schemas.microsoft.com/office/drawing/2014/main" id="{350AE5E0-698A-1B22-D523-BBB9E6BAB46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0" name="Rectangle 5748">
                  <a:extLst>
                    <a:ext uri="{FF2B5EF4-FFF2-40B4-BE49-F238E27FC236}">
                      <a16:creationId xmlns:a16="http://schemas.microsoft.com/office/drawing/2014/main" id="{7BA9A4AB-CB6F-C4E5-C3C3-A87CE61785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1" name="Rectangle 5749">
                  <a:extLst>
                    <a:ext uri="{FF2B5EF4-FFF2-40B4-BE49-F238E27FC236}">
                      <a16:creationId xmlns:a16="http://schemas.microsoft.com/office/drawing/2014/main" id="{811E6E00-1521-C37C-4149-8074DA2EFFE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2" name="Rectangle 5750">
                  <a:extLst>
                    <a:ext uri="{FF2B5EF4-FFF2-40B4-BE49-F238E27FC236}">
                      <a16:creationId xmlns:a16="http://schemas.microsoft.com/office/drawing/2014/main" id="{D250756E-CDEA-A73E-E9AC-F092DF67C4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3" name="Rectangle 5751">
                  <a:extLst>
                    <a:ext uri="{FF2B5EF4-FFF2-40B4-BE49-F238E27FC236}">
                      <a16:creationId xmlns:a16="http://schemas.microsoft.com/office/drawing/2014/main" id="{4C2EF796-0FD5-8513-27B6-6A478C3FF1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64" name="Group 5752">
                <a:extLst>
                  <a:ext uri="{FF2B5EF4-FFF2-40B4-BE49-F238E27FC236}">
                    <a16:creationId xmlns:a16="http://schemas.microsoft.com/office/drawing/2014/main" id="{9ED69291-8E8E-65F7-665A-CC6480CA76DC}"/>
                  </a:ext>
                </a:extLst>
              </p:cNvPr>
              <p:cNvGrpSpPr>
                <a:grpSpLocks/>
              </p:cNvGrpSpPr>
              <p:nvPr/>
            </p:nvGrpSpPr>
            <p:grpSpPr bwMode="auto">
              <a:xfrm>
                <a:off x="1333" y="854"/>
                <a:ext cx="435" cy="87"/>
                <a:chOff x="1565" y="1434"/>
                <a:chExt cx="3625" cy="725"/>
              </a:xfrm>
            </p:grpSpPr>
            <p:sp>
              <p:nvSpPr>
                <p:cNvPr id="44665" name="Rectangle 5753">
                  <a:extLst>
                    <a:ext uri="{FF2B5EF4-FFF2-40B4-BE49-F238E27FC236}">
                      <a16:creationId xmlns:a16="http://schemas.microsoft.com/office/drawing/2014/main" id="{E1408B2F-3492-1B9E-A576-3C877F9AE3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6" name="Rectangle 5754">
                  <a:extLst>
                    <a:ext uri="{FF2B5EF4-FFF2-40B4-BE49-F238E27FC236}">
                      <a16:creationId xmlns:a16="http://schemas.microsoft.com/office/drawing/2014/main" id="{D2D7433C-99A3-0B4E-553A-E2524060A0F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7" name="Rectangle 5755">
                  <a:extLst>
                    <a:ext uri="{FF2B5EF4-FFF2-40B4-BE49-F238E27FC236}">
                      <a16:creationId xmlns:a16="http://schemas.microsoft.com/office/drawing/2014/main" id="{C9D9A910-2A3B-10ED-B8B3-86C6F504E9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8" name="Rectangle 5756">
                  <a:extLst>
                    <a:ext uri="{FF2B5EF4-FFF2-40B4-BE49-F238E27FC236}">
                      <a16:creationId xmlns:a16="http://schemas.microsoft.com/office/drawing/2014/main" id="{8126264B-98D9-4AD7-D7CB-51537899686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69" name="Rectangle 5757">
                  <a:extLst>
                    <a:ext uri="{FF2B5EF4-FFF2-40B4-BE49-F238E27FC236}">
                      <a16:creationId xmlns:a16="http://schemas.microsoft.com/office/drawing/2014/main" id="{CE9211FC-4CE4-CE09-93CE-0D6F9912C7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70" name="Group 5758">
                <a:extLst>
                  <a:ext uri="{FF2B5EF4-FFF2-40B4-BE49-F238E27FC236}">
                    <a16:creationId xmlns:a16="http://schemas.microsoft.com/office/drawing/2014/main" id="{90F9729C-C058-0FBC-C767-C800FCD2C945}"/>
                  </a:ext>
                </a:extLst>
              </p:cNvPr>
              <p:cNvGrpSpPr>
                <a:grpSpLocks/>
              </p:cNvGrpSpPr>
              <p:nvPr/>
            </p:nvGrpSpPr>
            <p:grpSpPr bwMode="auto">
              <a:xfrm>
                <a:off x="898" y="941"/>
                <a:ext cx="435" cy="87"/>
                <a:chOff x="1565" y="1434"/>
                <a:chExt cx="3625" cy="725"/>
              </a:xfrm>
            </p:grpSpPr>
            <p:sp>
              <p:nvSpPr>
                <p:cNvPr id="44671" name="Rectangle 5759">
                  <a:extLst>
                    <a:ext uri="{FF2B5EF4-FFF2-40B4-BE49-F238E27FC236}">
                      <a16:creationId xmlns:a16="http://schemas.microsoft.com/office/drawing/2014/main" id="{04C69284-EB4C-B5D4-1C2D-BB78573143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72" name="Rectangle 5760">
                  <a:extLst>
                    <a:ext uri="{FF2B5EF4-FFF2-40B4-BE49-F238E27FC236}">
                      <a16:creationId xmlns:a16="http://schemas.microsoft.com/office/drawing/2014/main" id="{BF96CC7B-F393-6EBE-6585-331EA4FC431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73" name="Rectangle 5761">
                  <a:extLst>
                    <a:ext uri="{FF2B5EF4-FFF2-40B4-BE49-F238E27FC236}">
                      <a16:creationId xmlns:a16="http://schemas.microsoft.com/office/drawing/2014/main" id="{092D4588-FA13-7862-ACA6-69905A8EDF6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74" name="Rectangle 5762">
                  <a:extLst>
                    <a:ext uri="{FF2B5EF4-FFF2-40B4-BE49-F238E27FC236}">
                      <a16:creationId xmlns:a16="http://schemas.microsoft.com/office/drawing/2014/main" id="{3EACFDC8-6129-A6F5-3A4F-D0F08C16C00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75" name="Rectangle 5763">
                  <a:extLst>
                    <a:ext uri="{FF2B5EF4-FFF2-40B4-BE49-F238E27FC236}">
                      <a16:creationId xmlns:a16="http://schemas.microsoft.com/office/drawing/2014/main" id="{544BC944-AE2E-58D1-52F7-764CEE382AB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76" name="Group 5764">
                <a:extLst>
                  <a:ext uri="{FF2B5EF4-FFF2-40B4-BE49-F238E27FC236}">
                    <a16:creationId xmlns:a16="http://schemas.microsoft.com/office/drawing/2014/main" id="{D1D54929-60BA-BBA8-6B77-7970BE826F7C}"/>
                  </a:ext>
                </a:extLst>
              </p:cNvPr>
              <p:cNvGrpSpPr>
                <a:grpSpLocks/>
              </p:cNvGrpSpPr>
              <p:nvPr/>
            </p:nvGrpSpPr>
            <p:grpSpPr bwMode="auto">
              <a:xfrm>
                <a:off x="1333" y="941"/>
                <a:ext cx="435" cy="87"/>
                <a:chOff x="1565" y="1434"/>
                <a:chExt cx="3625" cy="725"/>
              </a:xfrm>
            </p:grpSpPr>
            <p:sp>
              <p:nvSpPr>
                <p:cNvPr id="44677" name="Rectangle 5765">
                  <a:extLst>
                    <a:ext uri="{FF2B5EF4-FFF2-40B4-BE49-F238E27FC236}">
                      <a16:creationId xmlns:a16="http://schemas.microsoft.com/office/drawing/2014/main" id="{039150AB-7DD1-4EF1-62DD-E09C9C9B8C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78" name="Rectangle 5766">
                  <a:extLst>
                    <a:ext uri="{FF2B5EF4-FFF2-40B4-BE49-F238E27FC236}">
                      <a16:creationId xmlns:a16="http://schemas.microsoft.com/office/drawing/2014/main" id="{B2E0EB10-E57E-BCD5-86D8-B0AA48A8A8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79" name="Rectangle 5767">
                  <a:extLst>
                    <a:ext uri="{FF2B5EF4-FFF2-40B4-BE49-F238E27FC236}">
                      <a16:creationId xmlns:a16="http://schemas.microsoft.com/office/drawing/2014/main" id="{A551E801-38D0-7EB0-10DE-1F518ADAAD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80" name="Rectangle 5768">
                  <a:extLst>
                    <a:ext uri="{FF2B5EF4-FFF2-40B4-BE49-F238E27FC236}">
                      <a16:creationId xmlns:a16="http://schemas.microsoft.com/office/drawing/2014/main" id="{22E8A79B-267C-AD9E-7EB1-78D1A626DD7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81" name="Rectangle 5769">
                  <a:extLst>
                    <a:ext uri="{FF2B5EF4-FFF2-40B4-BE49-F238E27FC236}">
                      <a16:creationId xmlns:a16="http://schemas.microsoft.com/office/drawing/2014/main" id="{B901FC53-1496-4212-6359-B1C0057000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82" name="Group 5770">
                <a:extLst>
                  <a:ext uri="{FF2B5EF4-FFF2-40B4-BE49-F238E27FC236}">
                    <a16:creationId xmlns:a16="http://schemas.microsoft.com/office/drawing/2014/main" id="{542079D8-512D-FA88-1AC9-C3873D174E8E}"/>
                  </a:ext>
                </a:extLst>
              </p:cNvPr>
              <p:cNvGrpSpPr>
                <a:grpSpLocks/>
              </p:cNvGrpSpPr>
              <p:nvPr/>
            </p:nvGrpSpPr>
            <p:grpSpPr bwMode="auto">
              <a:xfrm>
                <a:off x="898" y="1028"/>
                <a:ext cx="435" cy="87"/>
                <a:chOff x="1565" y="1434"/>
                <a:chExt cx="3625" cy="725"/>
              </a:xfrm>
            </p:grpSpPr>
            <p:sp>
              <p:nvSpPr>
                <p:cNvPr id="44683" name="Rectangle 5771">
                  <a:extLst>
                    <a:ext uri="{FF2B5EF4-FFF2-40B4-BE49-F238E27FC236}">
                      <a16:creationId xmlns:a16="http://schemas.microsoft.com/office/drawing/2014/main" id="{12ADB515-C6DD-86AB-3CFF-BC34E0AAFD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84" name="Rectangle 5772">
                  <a:extLst>
                    <a:ext uri="{FF2B5EF4-FFF2-40B4-BE49-F238E27FC236}">
                      <a16:creationId xmlns:a16="http://schemas.microsoft.com/office/drawing/2014/main" id="{F38EFEF5-F14D-94FB-1F97-DDA200C422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85" name="Rectangle 5773">
                  <a:extLst>
                    <a:ext uri="{FF2B5EF4-FFF2-40B4-BE49-F238E27FC236}">
                      <a16:creationId xmlns:a16="http://schemas.microsoft.com/office/drawing/2014/main" id="{858359EF-DC57-BCA0-EA33-B37AA6B1B7C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86" name="Rectangle 5774">
                  <a:extLst>
                    <a:ext uri="{FF2B5EF4-FFF2-40B4-BE49-F238E27FC236}">
                      <a16:creationId xmlns:a16="http://schemas.microsoft.com/office/drawing/2014/main" id="{00FEBC47-6E9E-9A2A-21DD-5C940E3835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87" name="Rectangle 5775">
                  <a:extLst>
                    <a:ext uri="{FF2B5EF4-FFF2-40B4-BE49-F238E27FC236}">
                      <a16:creationId xmlns:a16="http://schemas.microsoft.com/office/drawing/2014/main" id="{600C4984-2230-9642-7F6E-F4E889C058B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88" name="Group 5776">
                <a:extLst>
                  <a:ext uri="{FF2B5EF4-FFF2-40B4-BE49-F238E27FC236}">
                    <a16:creationId xmlns:a16="http://schemas.microsoft.com/office/drawing/2014/main" id="{CFCFAFD8-E22C-A321-3812-22586C3E715E}"/>
                  </a:ext>
                </a:extLst>
              </p:cNvPr>
              <p:cNvGrpSpPr>
                <a:grpSpLocks/>
              </p:cNvGrpSpPr>
              <p:nvPr/>
            </p:nvGrpSpPr>
            <p:grpSpPr bwMode="auto">
              <a:xfrm>
                <a:off x="1333" y="1028"/>
                <a:ext cx="435" cy="87"/>
                <a:chOff x="1565" y="1434"/>
                <a:chExt cx="3625" cy="725"/>
              </a:xfrm>
            </p:grpSpPr>
            <p:sp>
              <p:nvSpPr>
                <p:cNvPr id="44689" name="Rectangle 5777">
                  <a:extLst>
                    <a:ext uri="{FF2B5EF4-FFF2-40B4-BE49-F238E27FC236}">
                      <a16:creationId xmlns:a16="http://schemas.microsoft.com/office/drawing/2014/main" id="{D99E5A3D-1106-B83A-1E42-E25FD879808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0" name="Rectangle 5778">
                  <a:extLst>
                    <a:ext uri="{FF2B5EF4-FFF2-40B4-BE49-F238E27FC236}">
                      <a16:creationId xmlns:a16="http://schemas.microsoft.com/office/drawing/2014/main" id="{3D1A2251-D62D-B1CC-271B-F8A0ED04CBD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1" name="Rectangle 5779">
                  <a:extLst>
                    <a:ext uri="{FF2B5EF4-FFF2-40B4-BE49-F238E27FC236}">
                      <a16:creationId xmlns:a16="http://schemas.microsoft.com/office/drawing/2014/main" id="{535ABA7C-CFA5-971C-2F0C-611EA23F46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2" name="Rectangle 5780">
                  <a:extLst>
                    <a:ext uri="{FF2B5EF4-FFF2-40B4-BE49-F238E27FC236}">
                      <a16:creationId xmlns:a16="http://schemas.microsoft.com/office/drawing/2014/main" id="{F24263D7-96D9-5216-CAF1-49C099EF5B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3" name="Rectangle 5781">
                  <a:extLst>
                    <a:ext uri="{FF2B5EF4-FFF2-40B4-BE49-F238E27FC236}">
                      <a16:creationId xmlns:a16="http://schemas.microsoft.com/office/drawing/2014/main" id="{756000B3-0B4D-CBE0-6487-558D5CC756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694" name="Group 5782">
                <a:extLst>
                  <a:ext uri="{FF2B5EF4-FFF2-40B4-BE49-F238E27FC236}">
                    <a16:creationId xmlns:a16="http://schemas.microsoft.com/office/drawing/2014/main" id="{6298FEB6-63B2-5496-D2D0-96B3600AD6B6}"/>
                  </a:ext>
                </a:extLst>
              </p:cNvPr>
              <p:cNvGrpSpPr>
                <a:grpSpLocks/>
              </p:cNvGrpSpPr>
              <p:nvPr/>
            </p:nvGrpSpPr>
            <p:grpSpPr bwMode="auto">
              <a:xfrm>
                <a:off x="898" y="1115"/>
                <a:ext cx="435" cy="87"/>
                <a:chOff x="1565" y="1434"/>
                <a:chExt cx="3625" cy="725"/>
              </a:xfrm>
            </p:grpSpPr>
            <p:sp>
              <p:nvSpPr>
                <p:cNvPr id="44695" name="Rectangle 5783">
                  <a:extLst>
                    <a:ext uri="{FF2B5EF4-FFF2-40B4-BE49-F238E27FC236}">
                      <a16:creationId xmlns:a16="http://schemas.microsoft.com/office/drawing/2014/main" id="{4C2610B5-49B2-4F1F-AB85-DF1136DEFE2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6" name="Rectangle 5784">
                  <a:extLst>
                    <a:ext uri="{FF2B5EF4-FFF2-40B4-BE49-F238E27FC236}">
                      <a16:creationId xmlns:a16="http://schemas.microsoft.com/office/drawing/2014/main" id="{746A079D-967D-4F42-9540-ABE58AC2D8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7" name="Rectangle 5785">
                  <a:extLst>
                    <a:ext uri="{FF2B5EF4-FFF2-40B4-BE49-F238E27FC236}">
                      <a16:creationId xmlns:a16="http://schemas.microsoft.com/office/drawing/2014/main" id="{06F2377B-0F5B-AAED-2960-8394660276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8" name="Rectangle 5786">
                  <a:extLst>
                    <a:ext uri="{FF2B5EF4-FFF2-40B4-BE49-F238E27FC236}">
                      <a16:creationId xmlns:a16="http://schemas.microsoft.com/office/drawing/2014/main" id="{C4691688-9E9F-2AF9-0D35-70CD4DCCF4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699" name="Rectangle 5787">
                  <a:extLst>
                    <a:ext uri="{FF2B5EF4-FFF2-40B4-BE49-F238E27FC236}">
                      <a16:creationId xmlns:a16="http://schemas.microsoft.com/office/drawing/2014/main" id="{9867C8DA-DD9E-15C4-4EF5-F14B9A4EC5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00" name="Group 5788">
                <a:extLst>
                  <a:ext uri="{FF2B5EF4-FFF2-40B4-BE49-F238E27FC236}">
                    <a16:creationId xmlns:a16="http://schemas.microsoft.com/office/drawing/2014/main" id="{CD0166D9-F000-7D81-89A9-F8E1AF5497A5}"/>
                  </a:ext>
                </a:extLst>
              </p:cNvPr>
              <p:cNvGrpSpPr>
                <a:grpSpLocks/>
              </p:cNvGrpSpPr>
              <p:nvPr/>
            </p:nvGrpSpPr>
            <p:grpSpPr bwMode="auto">
              <a:xfrm>
                <a:off x="1333" y="1115"/>
                <a:ext cx="435" cy="87"/>
                <a:chOff x="1565" y="1434"/>
                <a:chExt cx="3625" cy="725"/>
              </a:xfrm>
            </p:grpSpPr>
            <p:sp>
              <p:nvSpPr>
                <p:cNvPr id="44701" name="Rectangle 5789">
                  <a:extLst>
                    <a:ext uri="{FF2B5EF4-FFF2-40B4-BE49-F238E27FC236}">
                      <a16:creationId xmlns:a16="http://schemas.microsoft.com/office/drawing/2014/main" id="{1CDD62BB-4DD9-B413-5DF0-7FC2A47696F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02" name="Rectangle 5790">
                  <a:extLst>
                    <a:ext uri="{FF2B5EF4-FFF2-40B4-BE49-F238E27FC236}">
                      <a16:creationId xmlns:a16="http://schemas.microsoft.com/office/drawing/2014/main" id="{2AF85FC4-3FB0-0BDC-0DCA-A93540B1110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03" name="Rectangle 5791">
                  <a:extLst>
                    <a:ext uri="{FF2B5EF4-FFF2-40B4-BE49-F238E27FC236}">
                      <a16:creationId xmlns:a16="http://schemas.microsoft.com/office/drawing/2014/main" id="{09ADA9FF-4C9F-F17F-5D9F-29AC19B12C3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04" name="Rectangle 5792">
                  <a:extLst>
                    <a:ext uri="{FF2B5EF4-FFF2-40B4-BE49-F238E27FC236}">
                      <a16:creationId xmlns:a16="http://schemas.microsoft.com/office/drawing/2014/main" id="{45A87B21-E8DB-2480-A23A-CFD5C8148D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05" name="Rectangle 5793">
                  <a:extLst>
                    <a:ext uri="{FF2B5EF4-FFF2-40B4-BE49-F238E27FC236}">
                      <a16:creationId xmlns:a16="http://schemas.microsoft.com/office/drawing/2014/main" id="{CC6043B6-DDAC-C2BA-D2B2-A90C7E46E3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06" name="Group 5794">
                <a:extLst>
                  <a:ext uri="{FF2B5EF4-FFF2-40B4-BE49-F238E27FC236}">
                    <a16:creationId xmlns:a16="http://schemas.microsoft.com/office/drawing/2014/main" id="{33D68D17-6D99-E84B-4DEA-C5D3313A16D6}"/>
                  </a:ext>
                </a:extLst>
              </p:cNvPr>
              <p:cNvGrpSpPr>
                <a:grpSpLocks/>
              </p:cNvGrpSpPr>
              <p:nvPr/>
            </p:nvGrpSpPr>
            <p:grpSpPr bwMode="auto">
              <a:xfrm>
                <a:off x="898" y="1202"/>
                <a:ext cx="435" cy="87"/>
                <a:chOff x="1565" y="1434"/>
                <a:chExt cx="3625" cy="725"/>
              </a:xfrm>
            </p:grpSpPr>
            <p:sp>
              <p:nvSpPr>
                <p:cNvPr id="44707" name="Rectangle 5795">
                  <a:extLst>
                    <a:ext uri="{FF2B5EF4-FFF2-40B4-BE49-F238E27FC236}">
                      <a16:creationId xmlns:a16="http://schemas.microsoft.com/office/drawing/2014/main" id="{80DAA121-2A33-2B8F-6BB7-DDD925F8E8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08" name="Rectangle 5796">
                  <a:extLst>
                    <a:ext uri="{FF2B5EF4-FFF2-40B4-BE49-F238E27FC236}">
                      <a16:creationId xmlns:a16="http://schemas.microsoft.com/office/drawing/2014/main" id="{8EEA72D9-C64B-8FA4-9DF6-BD59CD1F22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09" name="Rectangle 5797">
                  <a:extLst>
                    <a:ext uri="{FF2B5EF4-FFF2-40B4-BE49-F238E27FC236}">
                      <a16:creationId xmlns:a16="http://schemas.microsoft.com/office/drawing/2014/main" id="{86146B10-D070-6CE1-86EE-C62E9E1B05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10" name="Rectangle 5798">
                  <a:extLst>
                    <a:ext uri="{FF2B5EF4-FFF2-40B4-BE49-F238E27FC236}">
                      <a16:creationId xmlns:a16="http://schemas.microsoft.com/office/drawing/2014/main" id="{9236D25D-2051-5F90-262B-36228243006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11" name="Rectangle 5799">
                  <a:extLst>
                    <a:ext uri="{FF2B5EF4-FFF2-40B4-BE49-F238E27FC236}">
                      <a16:creationId xmlns:a16="http://schemas.microsoft.com/office/drawing/2014/main" id="{C24E8BDC-9B9C-8AD4-F520-43763B79382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12" name="Group 5800">
                <a:extLst>
                  <a:ext uri="{FF2B5EF4-FFF2-40B4-BE49-F238E27FC236}">
                    <a16:creationId xmlns:a16="http://schemas.microsoft.com/office/drawing/2014/main" id="{BA7659D0-080D-E8BB-28C3-563FF567BA35}"/>
                  </a:ext>
                </a:extLst>
              </p:cNvPr>
              <p:cNvGrpSpPr>
                <a:grpSpLocks/>
              </p:cNvGrpSpPr>
              <p:nvPr/>
            </p:nvGrpSpPr>
            <p:grpSpPr bwMode="auto">
              <a:xfrm>
                <a:off x="1333" y="1202"/>
                <a:ext cx="435" cy="87"/>
                <a:chOff x="1565" y="1434"/>
                <a:chExt cx="3625" cy="725"/>
              </a:xfrm>
            </p:grpSpPr>
            <p:sp>
              <p:nvSpPr>
                <p:cNvPr id="44713" name="Rectangle 5801">
                  <a:extLst>
                    <a:ext uri="{FF2B5EF4-FFF2-40B4-BE49-F238E27FC236}">
                      <a16:creationId xmlns:a16="http://schemas.microsoft.com/office/drawing/2014/main" id="{367A63AE-14A9-FA66-8E3F-DED24FDCFE5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14" name="Rectangle 5802">
                  <a:extLst>
                    <a:ext uri="{FF2B5EF4-FFF2-40B4-BE49-F238E27FC236}">
                      <a16:creationId xmlns:a16="http://schemas.microsoft.com/office/drawing/2014/main" id="{C56499CF-B862-25B5-EACC-7F452BA445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15" name="Rectangle 5803">
                  <a:extLst>
                    <a:ext uri="{FF2B5EF4-FFF2-40B4-BE49-F238E27FC236}">
                      <a16:creationId xmlns:a16="http://schemas.microsoft.com/office/drawing/2014/main" id="{013D3D25-962C-5D25-3DB3-CE30810E53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16" name="Rectangle 5804">
                  <a:extLst>
                    <a:ext uri="{FF2B5EF4-FFF2-40B4-BE49-F238E27FC236}">
                      <a16:creationId xmlns:a16="http://schemas.microsoft.com/office/drawing/2014/main" id="{4D178420-97DD-11DE-EA7A-FD87AB5D5FC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17" name="Rectangle 5805">
                  <a:extLst>
                    <a:ext uri="{FF2B5EF4-FFF2-40B4-BE49-F238E27FC236}">
                      <a16:creationId xmlns:a16="http://schemas.microsoft.com/office/drawing/2014/main" id="{B933E723-F534-FBFA-4A93-3015CA4AA1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18" name="Group 5806">
                <a:extLst>
                  <a:ext uri="{FF2B5EF4-FFF2-40B4-BE49-F238E27FC236}">
                    <a16:creationId xmlns:a16="http://schemas.microsoft.com/office/drawing/2014/main" id="{DF001E41-1143-29B1-8F7E-F1B502457880}"/>
                  </a:ext>
                </a:extLst>
              </p:cNvPr>
              <p:cNvGrpSpPr>
                <a:grpSpLocks/>
              </p:cNvGrpSpPr>
              <p:nvPr/>
            </p:nvGrpSpPr>
            <p:grpSpPr bwMode="auto">
              <a:xfrm>
                <a:off x="898" y="1289"/>
                <a:ext cx="435" cy="87"/>
                <a:chOff x="1565" y="1434"/>
                <a:chExt cx="3625" cy="725"/>
              </a:xfrm>
            </p:grpSpPr>
            <p:sp>
              <p:nvSpPr>
                <p:cNvPr id="44719" name="Rectangle 5807">
                  <a:extLst>
                    <a:ext uri="{FF2B5EF4-FFF2-40B4-BE49-F238E27FC236}">
                      <a16:creationId xmlns:a16="http://schemas.microsoft.com/office/drawing/2014/main" id="{DE22AF11-1065-8766-B86B-FB68EBD23A3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0" name="Rectangle 5808">
                  <a:extLst>
                    <a:ext uri="{FF2B5EF4-FFF2-40B4-BE49-F238E27FC236}">
                      <a16:creationId xmlns:a16="http://schemas.microsoft.com/office/drawing/2014/main" id="{2407A7D9-2A19-D629-5B76-33FCDF4CBD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1" name="Rectangle 5809">
                  <a:extLst>
                    <a:ext uri="{FF2B5EF4-FFF2-40B4-BE49-F238E27FC236}">
                      <a16:creationId xmlns:a16="http://schemas.microsoft.com/office/drawing/2014/main" id="{73FA6777-B6FE-C7DD-268D-B278925908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2" name="Rectangle 5810">
                  <a:extLst>
                    <a:ext uri="{FF2B5EF4-FFF2-40B4-BE49-F238E27FC236}">
                      <a16:creationId xmlns:a16="http://schemas.microsoft.com/office/drawing/2014/main" id="{4357CE41-CE94-1883-B225-810DF5803E2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3" name="Rectangle 5811">
                  <a:extLst>
                    <a:ext uri="{FF2B5EF4-FFF2-40B4-BE49-F238E27FC236}">
                      <a16:creationId xmlns:a16="http://schemas.microsoft.com/office/drawing/2014/main" id="{921EEED6-42E2-0994-2B93-FA76E1D972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24" name="Group 5812">
                <a:extLst>
                  <a:ext uri="{FF2B5EF4-FFF2-40B4-BE49-F238E27FC236}">
                    <a16:creationId xmlns:a16="http://schemas.microsoft.com/office/drawing/2014/main" id="{7B968B8B-573C-15F2-9457-5505C77D7C57}"/>
                  </a:ext>
                </a:extLst>
              </p:cNvPr>
              <p:cNvGrpSpPr>
                <a:grpSpLocks/>
              </p:cNvGrpSpPr>
              <p:nvPr/>
            </p:nvGrpSpPr>
            <p:grpSpPr bwMode="auto">
              <a:xfrm>
                <a:off x="1333" y="1289"/>
                <a:ext cx="435" cy="87"/>
                <a:chOff x="1565" y="1434"/>
                <a:chExt cx="3625" cy="725"/>
              </a:xfrm>
            </p:grpSpPr>
            <p:sp>
              <p:nvSpPr>
                <p:cNvPr id="44725" name="Rectangle 5813">
                  <a:extLst>
                    <a:ext uri="{FF2B5EF4-FFF2-40B4-BE49-F238E27FC236}">
                      <a16:creationId xmlns:a16="http://schemas.microsoft.com/office/drawing/2014/main" id="{533062AF-8050-D724-E9B3-79F7535E86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6" name="Rectangle 5814">
                  <a:extLst>
                    <a:ext uri="{FF2B5EF4-FFF2-40B4-BE49-F238E27FC236}">
                      <a16:creationId xmlns:a16="http://schemas.microsoft.com/office/drawing/2014/main" id="{E41BB7E2-D604-8CAF-B483-B904507804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7" name="Rectangle 5815">
                  <a:extLst>
                    <a:ext uri="{FF2B5EF4-FFF2-40B4-BE49-F238E27FC236}">
                      <a16:creationId xmlns:a16="http://schemas.microsoft.com/office/drawing/2014/main" id="{FCA3B852-E76B-3937-ED1D-0665D3EE487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8" name="Rectangle 5816">
                  <a:extLst>
                    <a:ext uri="{FF2B5EF4-FFF2-40B4-BE49-F238E27FC236}">
                      <a16:creationId xmlns:a16="http://schemas.microsoft.com/office/drawing/2014/main" id="{72AC5753-FFA4-3BFD-10C0-F8B9406320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29" name="Rectangle 5817">
                  <a:extLst>
                    <a:ext uri="{FF2B5EF4-FFF2-40B4-BE49-F238E27FC236}">
                      <a16:creationId xmlns:a16="http://schemas.microsoft.com/office/drawing/2014/main" id="{B4028A68-C49A-12E6-A158-56DAF6A401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30" name="Group 5818">
                <a:extLst>
                  <a:ext uri="{FF2B5EF4-FFF2-40B4-BE49-F238E27FC236}">
                    <a16:creationId xmlns:a16="http://schemas.microsoft.com/office/drawing/2014/main" id="{79334B2C-2A94-4068-B7B9-88C8B2EB3263}"/>
                  </a:ext>
                </a:extLst>
              </p:cNvPr>
              <p:cNvGrpSpPr>
                <a:grpSpLocks/>
              </p:cNvGrpSpPr>
              <p:nvPr/>
            </p:nvGrpSpPr>
            <p:grpSpPr bwMode="auto">
              <a:xfrm>
                <a:off x="898" y="1376"/>
                <a:ext cx="435" cy="87"/>
                <a:chOff x="1565" y="1434"/>
                <a:chExt cx="3625" cy="725"/>
              </a:xfrm>
            </p:grpSpPr>
            <p:sp>
              <p:nvSpPr>
                <p:cNvPr id="44731" name="Rectangle 5819">
                  <a:extLst>
                    <a:ext uri="{FF2B5EF4-FFF2-40B4-BE49-F238E27FC236}">
                      <a16:creationId xmlns:a16="http://schemas.microsoft.com/office/drawing/2014/main" id="{C3CA2D65-C8DA-047A-8978-5070D006A2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32" name="Rectangle 5820">
                  <a:extLst>
                    <a:ext uri="{FF2B5EF4-FFF2-40B4-BE49-F238E27FC236}">
                      <a16:creationId xmlns:a16="http://schemas.microsoft.com/office/drawing/2014/main" id="{18DDAD81-0BCD-1676-1D0A-D901596167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33" name="Rectangle 5821">
                  <a:extLst>
                    <a:ext uri="{FF2B5EF4-FFF2-40B4-BE49-F238E27FC236}">
                      <a16:creationId xmlns:a16="http://schemas.microsoft.com/office/drawing/2014/main" id="{4724DE8A-9765-A69F-7B65-16D51817E38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34" name="Rectangle 5822">
                  <a:extLst>
                    <a:ext uri="{FF2B5EF4-FFF2-40B4-BE49-F238E27FC236}">
                      <a16:creationId xmlns:a16="http://schemas.microsoft.com/office/drawing/2014/main" id="{04E1F5CF-95EA-29DE-D02A-CEFBCA5493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35" name="Rectangle 5823">
                  <a:extLst>
                    <a:ext uri="{FF2B5EF4-FFF2-40B4-BE49-F238E27FC236}">
                      <a16:creationId xmlns:a16="http://schemas.microsoft.com/office/drawing/2014/main" id="{7D675017-00B7-A651-A498-5E8D967D589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36" name="Group 5824">
                <a:extLst>
                  <a:ext uri="{FF2B5EF4-FFF2-40B4-BE49-F238E27FC236}">
                    <a16:creationId xmlns:a16="http://schemas.microsoft.com/office/drawing/2014/main" id="{6564137D-7A1B-5E4D-97A1-FD259F176FD6}"/>
                  </a:ext>
                </a:extLst>
              </p:cNvPr>
              <p:cNvGrpSpPr>
                <a:grpSpLocks/>
              </p:cNvGrpSpPr>
              <p:nvPr/>
            </p:nvGrpSpPr>
            <p:grpSpPr bwMode="auto">
              <a:xfrm>
                <a:off x="1333" y="1376"/>
                <a:ext cx="435" cy="87"/>
                <a:chOff x="1565" y="1434"/>
                <a:chExt cx="3625" cy="725"/>
              </a:xfrm>
            </p:grpSpPr>
            <p:sp>
              <p:nvSpPr>
                <p:cNvPr id="44737" name="Rectangle 5825">
                  <a:extLst>
                    <a:ext uri="{FF2B5EF4-FFF2-40B4-BE49-F238E27FC236}">
                      <a16:creationId xmlns:a16="http://schemas.microsoft.com/office/drawing/2014/main" id="{AA296DD4-DC73-1B8C-5114-2F157F3646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38" name="Rectangle 5826">
                  <a:extLst>
                    <a:ext uri="{FF2B5EF4-FFF2-40B4-BE49-F238E27FC236}">
                      <a16:creationId xmlns:a16="http://schemas.microsoft.com/office/drawing/2014/main" id="{94F2EBDC-A71E-4663-CE3B-90BB257567E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39" name="Rectangle 5827">
                  <a:extLst>
                    <a:ext uri="{FF2B5EF4-FFF2-40B4-BE49-F238E27FC236}">
                      <a16:creationId xmlns:a16="http://schemas.microsoft.com/office/drawing/2014/main" id="{27003040-DB7F-3ED8-35FA-D64658C588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40" name="Rectangle 5828">
                  <a:extLst>
                    <a:ext uri="{FF2B5EF4-FFF2-40B4-BE49-F238E27FC236}">
                      <a16:creationId xmlns:a16="http://schemas.microsoft.com/office/drawing/2014/main" id="{EE4CE8EF-E330-CEBC-2463-73E6AA94AD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41" name="Rectangle 5829">
                  <a:extLst>
                    <a:ext uri="{FF2B5EF4-FFF2-40B4-BE49-F238E27FC236}">
                      <a16:creationId xmlns:a16="http://schemas.microsoft.com/office/drawing/2014/main" id="{8E2A52DC-BD59-400C-2A4B-636A62D199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742" name="Rectangle 5830">
              <a:extLst>
                <a:ext uri="{FF2B5EF4-FFF2-40B4-BE49-F238E27FC236}">
                  <a16:creationId xmlns:a16="http://schemas.microsoft.com/office/drawing/2014/main" id="{EB4FC74D-A332-281F-DA90-AAB1EA7762F3}"/>
                </a:ext>
              </a:extLst>
            </p:cNvPr>
            <p:cNvSpPr>
              <a:spLocks noChangeArrowheads="1"/>
            </p:cNvSpPr>
            <p:nvPr/>
          </p:nvSpPr>
          <p:spPr bwMode="auto">
            <a:xfrm>
              <a:off x="1547"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4743" name="Group 5831">
              <a:extLst>
                <a:ext uri="{FF2B5EF4-FFF2-40B4-BE49-F238E27FC236}">
                  <a16:creationId xmlns:a16="http://schemas.microsoft.com/office/drawing/2014/main" id="{53CA6F2C-0393-C35E-71FB-A1E19BBD85C0}"/>
                </a:ext>
              </a:extLst>
            </p:cNvPr>
            <p:cNvGrpSpPr>
              <a:grpSpLocks/>
            </p:cNvGrpSpPr>
            <p:nvPr/>
          </p:nvGrpSpPr>
          <p:grpSpPr bwMode="auto">
            <a:xfrm>
              <a:off x="2228" y="3203"/>
              <a:ext cx="682" cy="682"/>
              <a:chOff x="898" y="593"/>
              <a:chExt cx="870" cy="870"/>
            </a:xfrm>
          </p:grpSpPr>
          <p:grpSp>
            <p:nvGrpSpPr>
              <p:cNvPr id="44744" name="Group 5832">
                <a:extLst>
                  <a:ext uri="{FF2B5EF4-FFF2-40B4-BE49-F238E27FC236}">
                    <a16:creationId xmlns:a16="http://schemas.microsoft.com/office/drawing/2014/main" id="{4C3C7E72-66DF-408C-5F89-034427AAB4E9}"/>
                  </a:ext>
                </a:extLst>
              </p:cNvPr>
              <p:cNvGrpSpPr>
                <a:grpSpLocks/>
              </p:cNvGrpSpPr>
              <p:nvPr/>
            </p:nvGrpSpPr>
            <p:grpSpPr bwMode="auto">
              <a:xfrm>
                <a:off x="898" y="593"/>
                <a:ext cx="435" cy="87"/>
                <a:chOff x="1565" y="1434"/>
                <a:chExt cx="3625" cy="725"/>
              </a:xfrm>
            </p:grpSpPr>
            <p:sp>
              <p:nvSpPr>
                <p:cNvPr id="44745" name="Rectangle 5833">
                  <a:extLst>
                    <a:ext uri="{FF2B5EF4-FFF2-40B4-BE49-F238E27FC236}">
                      <a16:creationId xmlns:a16="http://schemas.microsoft.com/office/drawing/2014/main" id="{2BE3457D-74CD-2A51-3713-22006B73C66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46" name="Rectangle 5834">
                  <a:extLst>
                    <a:ext uri="{FF2B5EF4-FFF2-40B4-BE49-F238E27FC236}">
                      <a16:creationId xmlns:a16="http://schemas.microsoft.com/office/drawing/2014/main" id="{401CC3F4-D962-C58E-1C7B-C2972370782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47" name="Rectangle 5835">
                  <a:extLst>
                    <a:ext uri="{FF2B5EF4-FFF2-40B4-BE49-F238E27FC236}">
                      <a16:creationId xmlns:a16="http://schemas.microsoft.com/office/drawing/2014/main" id="{1EB69B8E-C668-306C-BE44-E397317BE8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48" name="Rectangle 5836">
                  <a:extLst>
                    <a:ext uri="{FF2B5EF4-FFF2-40B4-BE49-F238E27FC236}">
                      <a16:creationId xmlns:a16="http://schemas.microsoft.com/office/drawing/2014/main" id="{BDADB807-9D3A-D824-1503-60B425E62D8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49" name="Rectangle 5837">
                  <a:extLst>
                    <a:ext uri="{FF2B5EF4-FFF2-40B4-BE49-F238E27FC236}">
                      <a16:creationId xmlns:a16="http://schemas.microsoft.com/office/drawing/2014/main" id="{C4D52C3E-86E8-A2D5-F67B-6FC5C4A2F07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50" name="Group 5838">
                <a:extLst>
                  <a:ext uri="{FF2B5EF4-FFF2-40B4-BE49-F238E27FC236}">
                    <a16:creationId xmlns:a16="http://schemas.microsoft.com/office/drawing/2014/main" id="{B0F2242E-C9BB-8FF8-3EF9-B5902F70F2FD}"/>
                  </a:ext>
                </a:extLst>
              </p:cNvPr>
              <p:cNvGrpSpPr>
                <a:grpSpLocks/>
              </p:cNvGrpSpPr>
              <p:nvPr/>
            </p:nvGrpSpPr>
            <p:grpSpPr bwMode="auto">
              <a:xfrm>
                <a:off x="1333" y="593"/>
                <a:ext cx="435" cy="87"/>
                <a:chOff x="1565" y="1434"/>
                <a:chExt cx="3625" cy="725"/>
              </a:xfrm>
            </p:grpSpPr>
            <p:sp>
              <p:nvSpPr>
                <p:cNvPr id="44751" name="Rectangle 5839">
                  <a:extLst>
                    <a:ext uri="{FF2B5EF4-FFF2-40B4-BE49-F238E27FC236}">
                      <a16:creationId xmlns:a16="http://schemas.microsoft.com/office/drawing/2014/main" id="{D772740D-0737-850F-B63C-AB93D9B63CB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52" name="Rectangle 5840">
                  <a:extLst>
                    <a:ext uri="{FF2B5EF4-FFF2-40B4-BE49-F238E27FC236}">
                      <a16:creationId xmlns:a16="http://schemas.microsoft.com/office/drawing/2014/main" id="{520CD23D-D06A-FC13-4170-844FE5FBEEF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53" name="Rectangle 5841">
                  <a:extLst>
                    <a:ext uri="{FF2B5EF4-FFF2-40B4-BE49-F238E27FC236}">
                      <a16:creationId xmlns:a16="http://schemas.microsoft.com/office/drawing/2014/main" id="{FC2AD53A-7F86-3B5A-D168-201AB8DBB77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54" name="Rectangle 5842">
                  <a:extLst>
                    <a:ext uri="{FF2B5EF4-FFF2-40B4-BE49-F238E27FC236}">
                      <a16:creationId xmlns:a16="http://schemas.microsoft.com/office/drawing/2014/main" id="{7BD0C5C1-5472-9929-8342-87A79BA8A8A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55" name="Rectangle 5843">
                  <a:extLst>
                    <a:ext uri="{FF2B5EF4-FFF2-40B4-BE49-F238E27FC236}">
                      <a16:creationId xmlns:a16="http://schemas.microsoft.com/office/drawing/2014/main" id="{28941251-8FB0-C1B7-8EFC-B9DA5508C17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56" name="Group 5844">
                <a:extLst>
                  <a:ext uri="{FF2B5EF4-FFF2-40B4-BE49-F238E27FC236}">
                    <a16:creationId xmlns:a16="http://schemas.microsoft.com/office/drawing/2014/main" id="{3CC0E9FC-3248-4C10-12DA-9F868F0F3B41}"/>
                  </a:ext>
                </a:extLst>
              </p:cNvPr>
              <p:cNvGrpSpPr>
                <a:grpSpLocks/>
              </p:cNvGrpSpPr>
              <p:nvPr/>
            </p:nvGrpSpPr>
            <p:grpSpPr bwMode="auto">
              <a:xfrm>
                <a:off x="898" y="680"/>
                <a:ext cx="435" cy="87"/>
                <a:chOff x="1565" y="1434"/>
                <a:chExt cx="3625" cy="725"/>
              </a:xfrm>
            </p:grpSpPr>
            <p:sp>
              <p:nvSpPr>
                <p:cNvPr id="44757" name="Rectangle 5845">
                  <a:extLst>
                    <a:ext uri="{FF2B5EF4-FFF2-40B4-BE49-F238E27FC236}">
                      <a16:creationId xmlns:a16="http://schemas.microsoft.com/office/drawing/2014/main" id="{9D3C6551-DA58-33BC-848E-0EB47C6459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58" name="Rectangle 5846">
                  <a:extLst>
                    <a:ext uri="{FF2B5EF4-FFF2-40B4-BE49-F238E27FC236}">
                      <a16:creationId xmlns:a16="http://schemas.microsoft.com/office/drawing/2014/main" id="{FC364D7E-E4D3-084B-A188-9ADC58C269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59" name="Rectangle 5847">
                  <a:extLst>
                    <a:ext uri="{FF2B5EF4-FFF2-40B4-BE49-F238E27FC236}">
                      <a16:creationId xmlns:a16="http://schemas.microsoft.com/office/drawing/2014/main" id="{4A12F063-F15A-E02E-DA31-9B18F25AED0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60" name="Rectangle 5848">
                  <a:extLst>
                    <a:ext uri="{FF2B5EF4-FFF2-40B4-BE49-F238E27FC236}">
                      <a16:creationId xmlns:a16="http://schemas.microsoft.com/office/drawing/2014/main" id="{2EFA0D13-00B1-E295-BA75-08ABE81521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61" name="Rectangle 5849">
                  <a:extLst>
                    <a:ext uri="{FF2B5EF4-FFF2-40B4-BE49-F238E27FC236}">
                      <a16:creationId xmlns:a16="http://schemas.microsoft.com/office/drawing/2014/main" id="{2974E5E4-71B0-327D-F160-04F1BDAA39F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62" name="Group 5850">
                <a:extLst>
                  <a:ext uri="{FF2B5EF4-FFF2-40B4-BE49-F238E27FC236}">
                    <a16:creationId xmlns:a16="http://schemas.microsoft.com/office/drawing/2014/main" id="{2B1B34ED-6CE8-4975-BF62-344A150E2D14}"/>
                  </a:ext>
                </a:extLst>
              </p:cNvPr>
              <p:cNvGrpSpPr>
                <a:grpSpLocks/>
              </p:cNvGrpSpPr>
              <p:nvPr/>
            </p:nvGrpSpPr>
            <p:grpSpPr bwMode="auto">
              <a:xfrm>
                <a:off x="1333" y="680"/>
                <a:ext cx="435" cy="87"/>
                <a:chOff x="1565" y="1434"/>
                <a:chExt cx="3625" cy="725"/>
              </a:xfrm>
            </p:grpSpPr>
            <p:sp>
              <p:nvSpPr>
                <p:cNvPr id="44763" name="Rectangle 5851">
                  <a:extLst>
                    <a:ext uri="{FF2B5EF4-FFF2-40B4-BE49-F238E27FC236}">
                      <a16:creationId xmlns:a16="http://schemas.microsoft.com/office/drawing/2014/main" id="{8649406E-3DED-B32A-D151-F094AE713C4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64" name="Rectangle 5852">
                  <a:extLst>
                    <a:ext uri="{FF2B5EF4-FFF2-40B4-BE49-F238E27FC236}">
                      <a16:creationId xmlns:a16="http://schemas.microsoft.com/office/drawing/2014/main" id="{52FF1510-DAC4-96D6-00AE-E26978796F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65" name="Rectangle 5853">
                  <a:extLst>
                    <a:ext uri="{FF2B5EF4-FFF2-40B4-BE49-F238E27FC236}">
                      <a16:creationId xmlns:a16="http://schemas.microsoft.com/office/drawing/2014/main" id="{DEB4E13C-E7C6-C9C3-11E8-26AB24F8B7A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66" name="Rectangle 5854">
                  <a:extLst>
                    <a:ext uri="{FF2B5EF4-FFF2-40B4-BE49-F238E27FC236}">
                      <a16:creationId xmlns:a16="http://schemas.microsoft.com/office/drawing/2014/main" id="{B5541B97-EF8B-845A-1666-5B939F0066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67" name="Rectangle 5855">
                  <a:extLst>
                    <a:ext uri="{FF2B5EF4-FFF2-40B4-BE49-F238E27FC236}">
                      <a16:creationId xmlns:a16="http://schemas.microsoft.com/office/drawing/2014/main" id="{B078D5AA-45CC-5A17-0DE3-F261898AB0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68" name="Group 5856">
                <a:extLst>
                  <a:ext uri="{FF2B5EF4-FFF2-40B4-BE49-F238E27FC236}">
                    <a16:creationId xmlns:a16="http://schemas.microsoft.com/office/drawing/2014/main" id="{463485CB-D440-50D2-4221-1EB8EF643A3E}"/>
                  </a:ext>
                </a:extLst>
              </p:cNvPr>
              <p:cNvGrpSpPr>
                <a:grpSpLocks/>
              </p:cNvGrpSpPr>
              <p:nvPr/>
            </p:nvGrpSpPr>
            <p:grpSpPr bwMode="auto">
              <a:xfrm>
                <a:off x="898" y="767"/>
                <a:ext cx="435" cy="87"/>
                <a:chOff x="1565" y="1434"/>
                <a:chExt cx="3625" cy="725"/>
              </a:xfrm>
            </p:grpSpPr>
            <p:sp>
              <p:nvSpPr>
                <p:cNvPr id="44769" name="Rectangle 5857">
                  <a:extLst>
                    <a:ext uri="{FF2B5EF4-FFF2-40B4-BE49-F238E27FC236}">
                      <a16:creationId xmlns:a16="http://schemas.microsoft.com/office/drawing/2014/main" id="{5FAE817F-A154-C3C8-C326-DE69E4D4875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0" name="Rectangle 5858">
                  <a:extLst>
                    <a:ext uri="{FF2B5EF4-FFF2-40B4-BE49-F238E27FC236}">
                      <a16:creationId xmlns:a16="http://schemas.microsoft.com/office/drawing/2014/main" id="{5631A559-CC68-3D09-5130-56282D6212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1" name="Rectangle 5859">
                  <a:extLst>
                    <a:ext uri="{FF2B5EF4-FFF2-40B4-BE49-F238E27FC236}">
                      <a16:creationId xmlns:a16="http://schemas.microsoft.com/office/drawing/2014/main" id="{5B6AD1C9-77E6-3638-CCBA-C3B0B7E5FA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2" name="Rectangle 5860">
                  <a:extLst>
                    <a:ext uri="{FF2B5EF4-FFF2-40B4-BE49-F238E27FC236}">
                      <a16:creationId xmlns:a16="http://schemas.microsoft.com/office/drawing/2014/main" id="{532C536E-D0A4-4036-40C6-5DEFEEE29F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3" name="Rectangle 5861">
                  <a:extLst>
                    <a:ext uri="{FF2B5EF4-FFF2-40B4-BE49-F238E27FC236}">
                      <a16:creationId xmlns:a16="http://schemas.microsoft.com/office/drawing/2014/main" id="{48F1AE4A-C30C-3C12-A50D-E25E97615E9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74" name="Group 5862">
                <a:extLst>
                  <a:ext uri="{FF2B5EF4-FFF2-40B4-BE49-F238E27FC236}">
                    <a16:creationId xmlns:a16="http://schemas.microsoft.com/office/drawing/2014/main" id="{73E5E289-CAB5-C921-E224-73848574819A}"/>
                  </a:ext>
                </a:extLst>
              </p:cNvPr>
              <p:cNvGrpSpPr>
                <a:grpSpLocks/>
              </p:cNvGrpSpPr>
              <p:nvPr/>
            </p:nvGrpSpPr>
            <p:grpSpPr bwMode="auto">
              <a:xfrm>
                <a:off x="1333" y="767"/>
                <a:ext cx="435" cy="87"/>
                <a:chOff x="1565" y="1434"/>
                <a:chExt cx="3625" cy="725"/>
              </a:xfrm>
            </p:grpSpPr>
            <p:sp>
              <p:nvSpPr>
                <p:cNvPr id="44775" name="Rectangle 5863">
                  <a:extLst>
                    <a:ext uri="{FF2B5EF4-FFF2-40B4-BE49-F238E27FC236}">
                      <a16:creationId xmlns:a16="http://schemas.microsoft.com/office/drawing/2014/main" id="{6ED7977F-07A5-C6E2-2F10-121C2573D0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6" name="Rectangle 5864">
                  <a:extLst>
                    <a:ext uri="{FF2B5EF4-FFF2-40B4-BE49-F238E27FC236}">
                      <a16:creationId xmlns:a16="http://schemas.microsoft.com/office/drawing/2014/main" id="{76BC176A-1125-3AC7-2B29-527023D367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7" name="Rectangle 5865">
                  <a:extLst>
                    <a:ext uri="{FF2B5EF4-FFF2-40B4-BE49-F238E27FC236}">
                      <a16:creationId xmlns:a16="http://schemas.microsoft.com/office/drawing/2014/main" id="{2CF6D041-999A-7B5A-D257-D5964DB4F7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8" name="Rectangle 5866">
                  <a:extLst>
                    <a:ext uri="{FF2B5EF4-FFF2-40B4-BE49-F238E27FC236}">
                      <a16:creationId xmlns:a16="http://schemas.microsoft.com/office/drawing/2014/main" id="{77A300EC-1674-59D2-4CF0-94E6A2BFA4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79" name="Rectangle 5867">
                  <a:extLst>
                    <a:ext uri="{FF2B5EF4-FFF2-40B4-BE49-F238E27FC236}">
                      <a16:creationId xmlns:a16="http://schemas.microsoft.com/office/drawing/2014/main" id="{FEE63402-3ADE-6B66-7E31-B06AD3A4FD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80" name="Group 5868">
                <a:extLst>
                  <a:ext uri="{FF2B5EF4-FFF2-40B4-BE49-F238E27FC236}">
                    <a16:creationId xmlns:a16="http://schemas.microsoft.com/office/drawing/2014/main" id="{FFFAC024-E267-7E24-699A-EC41292615AD}"/>
                  </a:ext>
                </a:extLst>
              </p:cNvPr>
              <p:cNvGrpSpPr>
                <a:grpSpLocks/>
              </p:cNvGrpSpPr>
              <p:nvPr/>
            </p:nvGrpSpPr>
            <p:grpSpPr bwMode="auto">
              <a:xfrm>
                <a:off x="898" y="854"/>
                <a:ext cx="435" cy="87"/>
                <a:chOff x="1565" y="1434"/>
                <a:chExt cx="3625" cy="725"/>
              </a:xfrm>
            </p:grpSpPr>
            <p:sp>
              <p:nvSpPr>
                <p:cNvPr id="44781" name="Rectangle 5869">
                  <a:extLst>
                    <a:ext uri="{FF2B5EF4-FFF2-40B4-BE49-F238E27FC236}">
                      <a16:creationId xmlns:a16="http://schemas.microsoft.com/office/drawing/2014/main" id="{DCA6F0C8-DC15-07F7-E0B0-FA4D3AC770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82" name="Rectangle 5870">
                  <a:extLst>
                    <a:ext uri="{FF2B5EF4-FFF2-40B4-BE49-F238E27FC236}">
                      <a16:creationId xmlns:a16="http://schemas.microsoft.com/office/drawing/2014/main" id="{771846D7-0611-B07B-ECC9-4A09478D5C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83" name="Rectangle 5871">
                  <a:extLst>
                    <a:ext uri="{FF2B5EF4-FFF2-40B4-BE49-F238E27FC236}">
                      <a16:creationId xmlns:a16="http://schemas.microsoft.com/office/drawing/2014/main" id="{CB8F10C3-2834-7083-E153-56B558B732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84" name="Rectangle 5872">
                  <a:extLst>
                    <a:ext uri="{FF2B5EF4-FFF2-40B4-BE49-F238E27FC236}">
                      <a16:creationId xmlns:a16="http://schemas.microsoft.com/office/drawing/2014/main" id="{62C06A55-9C66-E09B-8082-1FF5918D6B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85" name="Rectangle 5873">
                  <a:extLst>
                    <a:ext uri="{FF2B5EF4-FFF2-40B4-BE49-F238E27FC236}">
                      <a16:creationId xmlns:a16="http://schemas.microsoft.com/office/drawing/2014/main" id="{B86C3C30-F8F1-23CC-D0AE-776D96AAFF3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86" name="Group 5874">
                <a:extLst>
                  <a:ext uri="{FF2B5EF4-FFF2-40B4-BE49-F238E27FC236}">
                    <a16:creationId xmlns:a16="http://schemas.microsoft.com/office/drawing/2014/main" id="{5A8119CF-57DB-7FD9-0698-F47106B24B6E}"/>
                  </a:ext>
                </a:extLst>
              </p:cNvPr>
              <p:cNvGrpSpPr>
                <a:grpSpLocks/>
              </p:cNvGrpSpPr>
              <p:nvPr/>
            </p:nvGrpSpPr>
            <p:grpSpPr bwMode="auto">
              <a:xfrm>
                <a:off x="1333" y="854"/>
                <a:ext cx="435" cy="87"/>
                <a:chOff x="1565" y="1434"/>
                <a:chExt cx="3625" cy="725"/>
              </a:xfrm>
            </p:grpSpPr>
            <p:sp>
              <p:nvSpPr>
                <p:cNvPr id="44787" name="Rectangle 5875">
                  <a:extLst>
                    <a:ext uri="{FF2B5EF4-FFF2-40B4-BE49-F238E27FC236}">
                      <a16:creationId xmlns:a16="http://schemas.microsoft.com/office/drawing/2014/main" id="{C5F6A973-94F9-3E65-5F0F-8B3DB3B561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88" name="Rectangle 5876">
                  <a:extLst>
                    <a:ext uri="{FF2B5EF4-FFF2-40B4-BE49-F238E27FC236}">
                      <a16:creationId xmlns:a16="http://schemas.microsoft.com/office/drawing/2014/main" id="{64D0389E-C8BA-69A6-18C8-850ECB280B1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89" name="Rectangle 5877">
                  <a:extLst>
                    <a:ext uri="{FF2B5EF4-FFF2-40B4-BE49-F238E27FC236}">
                      <a16:creationId xmlns:a16="http://schemas.microsoft.com/office/drawing/2014/main" id="{ABCFBF84-DE93-747C-B510-D0F7B92C24D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90" name="Rectangle 5878">
                  <a:extLst>
                    <a:ext uri="{FF2B5EF4-FFF2-40B4-BE49-F238E27FC236}">
                      <a16:creationId xmlns:a16="http://schemas.microsoft.com/office/drawing/2014/main" id="{B60AD2CD-DB1D-7020-ADA3-0B3C5331E9A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91" name="Rectangle 5879">
                  <a:extLst>
                    <a:ext uri="{FF2B5EF4-FFF2-40B4-BE49-F238E27FC236}">
                      <a16:creationId xmlns:a16="http://schemas.microsoft.com/office/drawing/2014/main" id="{DE33FA5E-99CB-97F6-DCD0-9EB8D8271A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92" name="Group 5880">
                <a:extLst>
                  <a:ext uri="{FF2B5EF4-FFF2-40B4-BE49-F238E27FC236}">
                    <a16:creationId xmlns:a16="http://schemas.microsoft.com/office/drawing/2014/main" id="{73C47244-1782-AFC8-1CDF-AFBBF3A5069A}"/>
                  </a:ext>
                </a:extLst>
              </p:cNvPr>
              <p:cNvGrpSpPr>
                <a:grpSpLocks/>
              </p:cNvGrpSpPr>
              <p:nvPr/>
            </p:nvGrpSpPr>
            <p:grpSpPr bwMode="auto">
              <a:xfrm>
                <a:off x="898" y="941"/>
                <a:ext cx="435" cy="87"/>
                <a:chOff x="1565" y="1434"/>
                <a:chExt cx="3625" cy="725"/>
              </a:xfrm>
            </p:grpSpPr>
            <p:sp>
              <p:nvSpPr>
                <p:cNvPr id="44793" name="Rectangle 5881">
                  <a:extLst>
                    <a:ext uri="{FF2B5EF4-FFF2-40B4-BE49-F238E27FC236}">
                      <a16:creationId xmlns:a16="http://schemas.microsoft.com/office/drawing/2014/main" id="{AAEB73A1-8006-E263-D517-161F11913BF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94" name="Rectangle 5882">
                  <a:extLst>
                    <a:ext uri="{FF2B5EF4-FFF2-40B4-BE49-F238E27FC236}">
                      <a16:creationId xmlns:a16="http://schemas.microsoft.com/office/drawing/2014/main" id="{5A41E5F9-0CFF-AA7B-9F37-EF69E77335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95" name="Rectangle 5883">
                  <a:extLst>
                    <a:ext uri="{FF2B5EF4-FFF2-40B4-BE49-F238E27FC236}">
                      <a16:creationId xmlns:a16="http://schemas.microsoft.com/office/drawing/2014/main" id="{E55532AF-2F29-B29A-FF57-8CF9E4BAFB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96" name="Rectangle 5884">
                  <a:extLst>
                    <a:ext uri="{FF2B5EF4-FFF2-40B4-BE49-F238E27FC236}">
                      <a16:creationId xmlns:a16="http://schemas.microsoft.com/office/drawing/2014/main" id="{B4C1A71B-499E-C3CC-62F3-E7AA020CF17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797" name="Rectangle 5885">
                  <a:extLst>
                    <a:ext uri="{FF2B5EF4-FFF2-40B4-BE49-F238E27FC236}">
                      <a16:creationId xmlns:a16="http://schemas.microsoft.com/office/drawing/2014/main" id="{44B4404B-BBE9-34E7-0196-8ED9E356439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798" name="Group 5886">
                <a:extLst>
                  <a:ext uri="{FF2B5EF4-FFF2-40B4-BE49-F238E27FC236}">
                    <a16:creationId xmlns:a16="http://schemas.microsoft.com/office/drawing/2014/main" id="{6B4B66B1-5C82-D60F-3E33-5E35B565DF8B}"/>
                  </a:ext>
                </a:extLst>
              </p:cNvPr>
              <p:cNvGrpSpPr>
                <a:grpSpLocks/>
              </p:cNvGrpSpPr>
              <p:nvPr/>
            </p:nvGrpSpPr>
            <p:grpSpPr bwMode="auto">
              <a:xfrm>
                <a:off x="1333" y="941"/>
                <a:ext cx="435" cy="87"/>
                <a:chOff x="1565" y="1434"/>
                <a:chExt cx="3625" cy="725"/>
              </a:xfrm>
            </p:grpSpPr>
            <p:sp>
              <p:nvSpPr>
                <p:cNvPr id="44799" name="Rectangle 5887">
                  <a:extLst>
                    <a:ext uri="{FF2B5EF4-FFF2-40B4-BE49-F238E27FC236}">
                      <a16:creationId xmlns:a16="http://schemas.microsoft.com/office/drawing/2014/main" id="{17D2C048-6DE5-2D1B-AE42-89057B4C23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0" name="Rectangle 5888">
                  <a:extLst>
                    <a:ext uri="{FF2B5EF4-FFF2-40B4-BE49-F238E27FC236}">
                      <a16:creationId xmlns:a16="http://schemas.microsoft.com/office/drawing/2014/main" id="{BEFCEDCB-48BB-B954-FD1B-11A5D979DF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1" name="Rectangle 5889">
                  <a:extLst>
                    <a:ext uri="{FF2B5EF4-FFF2-40B4-BE49-F238E27FC236}">
                      <a16:creationId xmlns:a16="http://schemas.microsoft.com/office/drawing/2014/main" id="{1D9032B8-7022-1285-BEBA-AEA6B2988FA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2" name="Rectangle 5890">
                  <a:extLst>
                    <a:ext uri="{FF2B5EF4-FFF2-40B4-BE49-F238E27FC236}">
                      <a16:creationId xmlns:a16="http://schemas.microsoft.com/office/drawing/2014/main" id="{8B156A69-5A89-B6B7-0996-05066AC41D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3" name="Rectangle 5891">
                  <a:extLst>
                    <a:ext uri="{FF2B5EF4-FFF2-40B4-BE49-F238E27FC236}">
                      <a16:creationId xmlns:a16="http://schemas.microsoft.com/office/drawing/2014/main" id="{9E2CAC87-3A6D-EC35-3674-DE2BC741D5E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04" name="Group 5892">
                <a:extLst>
                  <a:ext uri="{FF2B5EF4-FFF2-40B4-BE49-F238E27FC236}">
                    <a16:creationId xmlns:a16="http://schemas.microsoft.com/office/drawing/2014/main" id="{53A6A3E8-295C-6289-3D22-35917E5DFA94}"/>
                  </a:ext>
                </a:extLst>
              </p:cNvPr>
              <p:cNvGrpSpPr>
                <a:grpSpLocks/>
              </p:cNvGrpSpPr>
              <p:nvPr/>
            </p:nvGrpSpPr>
            <p:grpSpPr bwMode="auto">
              <a:xfrm>
                <a:off x="898" y="1028"/>
                <a:ext cx="435" cy="87"/>
                <a:chOff x="1565" y="1434"/>
                <a:chExt cx="3625" cy="725"/>
              </a:xfrm>
            </p:grpSpPr>
            <p:sp>
              <p:nvSpPr>
                <p:cNvPr id="44805" name="Rectangle 5893">
                  <a:extLst>
                    <a:ext uri="{FF2B5EF4-FFF2-40B4-BE49-F238E27FC236}">
                      <a16:creationId xmlns:a16="http://schemas.microsoft.com/office/drawing/2014/main" id="{29BA7B53-BE89-C267-1F06-F31906AAAE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6" name="Rectangle 5894">
                  <a:extLst>
                    <a:ext uri="{FF2B5EF4-FFF2-40B4-BE49-F238E27FC236}">
                      <a16:creationId xmlns:a16="http://schemas.microsoft.com/office/drawing/2014/main" id="{AD04F247-56C3-B92C-89DA-719AD78F32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7" name="Rectangle 5895">
                  <a:extLst>
                    <a:ext uri="{FF2B5EF4-FFF2-40B4-BE49-F238E27FC236}">
                      <a16:creationId xmlns:a16="http://schemas.microsoft.com/office/drawing/2014/main" id="{418C6D1F-938B-F451-D902-C35B2F0083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8" name="Rectangle 5896">
                  <a:extLst>
                    <a:ext uri="{FF2B5EF4-FFF2-40B4-BE49-F238E27FC236}">
                      <a16:creationId xmlns:a16="http://schemas.microsoft.com/office/drawing/2014/main" id="{D2ABE3EB-EA29-B442-B151-EA62A3839BD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09" name="Rectangle 5897">
                  <a:extLst>
                    <a:ext uri="{FF2B5EF4-FFF2-40B4-BE49-F238E27FC236}">
                      <a16:creationId xmlns:a16="http://schemas.microsoft.com/office/drawing/2014/main" id="{9D16A17C-FF75-A4B3-3405-DA4948ED44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10" name="Group 5898">
                <a:extLst>
                  <a:ext uri="{FF2B5EF4-FFF2-40B4-BE49-F238E27FC236}">
                    <a16:creationId xmlns:a16="http://schemas.microsoft.com/office/drawing/2014/main" id="{1FCBE80E-9D9D-1D0D-737C-004816F3DEA7}"/>
                  </a:ext>
                </a:extLst>
              </p:cNvPr>
              <p:cNvGrpSpPr>
                <a:grpSpLocks/>
              </p:cNvGrpSpPr>
              <p:nvPr/>
            </p:nvGrpSpPr>
            <p:grpSpPr bwMode="auto">
              <a:xfrm>
                <a:off x="1333" y="1028"/>
                <a:ext cx="435" cy="87"/>
                <a:chOff x="1565" y="1434"/>
                <a:chExt cx="3625" cy="725"/>
              </a:xfrm>
            </p:grpSpPr>
            <p:sp>
              <p:nvSpPr>
                <p:cNvPr id="44811" name="Rectangle 5899">
                  <a:extLst>
                    <a:ext uri="{FF2B5EF4-FFF2-40B4-BE49-F238E27FC236}">
                      <a16:creationId xmlns:a16="http://schemas.microsoft.com/office/drawing/2014/main" id="{991E5476-BFFD-B083-3FFF-B4AA9213D4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12" name="Rectangle 5900">
                  <a:extLst>
                    <a:ext uri="{FF2B5EF4-FFF2-40B4-BE49-F238E27FC236}">
                      <a16:creationId xmlns:a16="http://schemas.microsoft.com/office/drawing/2014/main" id="{03CF03B8-7BF3-B1EB-0D77-BB793446962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13" name="Rectangle 5901">
                  <a:extLst>
                    <a:ext uri="{FF2B5EF4-FFF2-40B4-BE49-F238E27FC236}">
                      <a16:creationId xmlns:a16="http://schemas.microsoft.com/office/drawing/2014/main" id="{A80E49E7-E07A-3FD4-1F0B-47AB9163DA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14" name="Rectangle 5902">
                  <a:extLst>
                    <a:ext uri="{FF2B5EF4-FFF2-40B4-BE49-F238E27FC236}">
                      <a16:creationId xmlns:a16="http://schemas.microsoft.com/office/drawing/2014/main" id="{C9600EBA-935E-EEB1-5FC0-D6F694AD14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15" name="Rectangle 5903">
                  <a:extLst>
                    <a:ext uri="{FF2B5EF4-FFF2-40B4-BE49-F238E27FC236}">
                      <a16:creationId xmlns:a16="http://schemas.microsoft.com/office/drawing/2014/main" id="{B6432D4C-E3D4-2B25-5767-BCDC673B05B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16" name="Group 5904">
                <a:extLst>
                  <a:ext uri="{FF2B5EF4-FFF2-40B4-BE49-F238E27FC236}">
                    <a16:creationId xmlns:a16="http://schemas.microsoft.com/office/drawing/2014/main" id="{A3F77E2C-387C-2F8D-ACEF-38353C5C969E}"/>
                  </a:ext>
                </a:extLst>
              </p:cNvPr>
              <p:cNvGrpSpPr>
                <a:grpSpLocks/>
              </p:cNvGrpSpPr>
              <p:nvPr/>
            </p:nvGrpSpPr>
            <p:grpSpPr bwMode="auto">
              <a:xfrm>
                <a:off x="898" y="1115"/>
                <a:ext cx="435" cy="87"/>
                <a:chOff x="1565" y="1434"/>
                <a:chExt cx="3625" cy="725"/>
              </a:xfrm>
            </p:grpSpPr>
            <p:sp>
              <p:nvSpPr>
                <p:cNvPr id="44817" name="Rectangle 5905">
                  <a:extLst>
                    <a:ext uri="{FF2B5EF4-FFF2-40B4-BE49-F238E27FC236}">
                      <a16:creationId xmlns:a16="http://schemas.microsoft.com/office/drawing/2014/main" id="{8B1A5B2D-63AD-31CB-122B-51F60E0871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18" name="Rectangle 5906">
                  <a:extLst>
                    <a:ext uri="{FF2B5EF4-FFF2-40B4-BE49-F238E27FC236}">
                      <a16:creationId xmlns:a16="http://schemas.microsoft.com/office/drawing/2014/main" id="{5BDC5D84-CB0A-B8F0-F948-B01C5BEC82E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19" name="Rectangle 5907">
                  <a:extLst>
                    <a:ext uri="{FF2B5EF4-FFF2-40B4-BE49-F238E27FC236}">
                      <a16:creationId xmlns:a16="http://schemas.microsoft.com/office/drawing/2014/main" id="{D0AF9FCD-2DBC-7A01-04A6-C1F1C40618C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20" name="Rectangle 5908">
                  <a:extLst>
                    <a:ext uri="{FF2B5EF4-FFF2-40B4-BE49-F238E27FC236}">
                      <a16:creationId xmlns:a16="http://schemas.microsoft.com/office/drawing/2014/main" id="{3D339AEA-052C-38C3-08FB-962CDE8AF30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21" name="Rectangle 5909">
                  <a:extLst>
                    <a:ext uri="{FF2B5EF4-FFF2-40B4-BE49-F238E27FC236}">
                      <a16:creationId xmlns:a16="http://schemas.microsoft.com/office/drawing/2014/main" id="{64DB42D0-2002-514D-722F-45D7C2A47FF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22" name="Group 5910">
                <a:extLst>
                  <a:ext uri="{FF2B5EF4-FFF2-40B4-BE49-F238E27FC236}">
                    <a16:creationId xmlns:a16="http://schemas.microsoft.com/office/drawing/2014/main" id="{6611E5C2-D26E-9E18-79B1-070797E43AD1}"/>
                  </a:ext>
                </a:extLst>
              </p:cNvPr>
              <p:cNvGrpSpPr>
                <a:grpSpLocks/>
              </p:cNvGrpSpPr>
              <p:nvPr/>
            </p:nvGrpSpPr>
            <p:grpSpPr bwMode="auto">
              <a:xfrm>
                <a:off x="1333" y="1115"/>
                <a:ext cx="435" cy="87"/>
                <a:chOff x="1565" y="1434"/>
                <a:chExt cx="3625" cy="725"/>
              </a:xfrm>
            </p:grpSpPr>
            <p:sp>
              <p:nvSpPr>
                <p:cNvPr id="44823" name="Rectangle 5911">
                  <a:extLst>
                    <a:ext uri="{FF2B5EF4-FFF2-40B4-BE49-F238E27FC236}">
                      <a16:creationId xmlns:a16="http://schemas.microsoft.com/office/drawing/2014/main" id="{49A333BB-4095-FB8E-23A5-6872848DBD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24" name="Rectangle 5912">
                  <a:extLst>
                    <a:ext uri="{FF2B5EF4-FFF2-40B4-BE49-F238E27FC236}">
                      <a16:creationId xmlns:a16="http://schemas.microsoft.com/office/drawing/2014/main" id="{22D44113-C729-8354-7222-E4BA8D6E59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25" name="Rectangle 5913">
                  <a:extLst>
                    <a:ext uri="{FF2B5EF4-FFF2-40B4-BE49-F238E27FC236}">
                      <a16:creationId xmlns:a16="http://schemas.microsoft.com/office/drawing/2014/main" id="{3DF5EDC2-7F4A-7E8D-42C8-70EFE7F23F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26" name="Rectangle 5914">
                  <a:extLst>
                    <a:ext uri="{FF2B5EF4-FFF2-40B4-BE49-F238E27FC236}">
                      <a16:creationId xmlns:a16="http://schemas.microsoft.com/office/drawing/2014/main" id="{D494BB99-5E73-91A8-153A-4E05B160A5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27" name="Rectangle 5915">
                  <a:extLst>
                    <a:ext uri="{FF2B5EF4-FFF2-40B4-BE49-F238E27FC236}">
                      <a16:creationId xmlns:a16="http://schemas.microsoft.com/office/drawing/2014/main" id="{D5B37352-22FD-2E38-F3FE-F740B9E6866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28" name="Group 5916">
                <a:extLst>
                  <a:ext uri="{FF2B5EF4-FFF2-40B4-BE49-F238E27FC236}">
                    <a16:creationId xmlns:a16="http://schemas.microsoft.com/office/drawing/2014/main" id="{FB6AC902-3F8A-A4CF-1A1F-0E9CD5457471}"/>
                  </a:ext>
                </a:extLst>
              </p:cNvPr>
              <p:cNvGrpSpPr>
                <a:grpSpLocks/>
              </p:cNvGrpSpPr>
              <p:nvPr/>
            </p:nvGrpSpPr>
            <p:grpSpPr bwMode="auto">
              <a:xfrm>
                <a:off x="898" y="1202"/>
                <a:ext cx="435" cy="87"/>
                <a:chOff x="1565" y="1434"/>
                <a:chExt cx="3625" cy="725"/>
              </a:xfrm>
            </p:grpSpPr>
            <p:sp>
              <p:nvSpPr>
                <p:cNvPr id="44829" name="Rectangle 5917">
                  <a:extLst>
                    <a:ext uri="{FF2B5EF4-FFF2-40B4-BE49-F238E27FC236}">
                      <a16:creationId xmlns:a16="http://schemas.microsoft.com/office/drawing/2014/main" id="{E83265D5-312D-F3EF-844A-CB4859D795B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0" name="Rectangle 5918">
                  <a:extLst>
                    <a:ext uri="{FF2B5EF4-FFF2-40B4-BE49-F238E27FC236}">
                      <a16:creationId xmlns:a16="http://schemas.microsoft.com/office/drawing/2014/main" id="{DE2E0DDF-A9BA-9D46-933B-71CA9BFF08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1" name="Rectangle 5919">
                  <a:extLst>
                    <a:ext uri="{FF2B5EF4-FFF2-40B4-BE49-F238E27FC236}">
                      <a16:creationId xmlns:a16="http://schemas.microsoft.com/office/drawing/2014/main" id="{5122BE62-4396-F242-FDF6-1002D2526FE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2" name="Rectangle 5920">
                  <a:extLst>
                    <a:ext uri="{FF2B5EF4-FFF2-40B4-BE49-F238E27FC236}">
                      <a16:creationId xmlns:a16="http://schemas.microsoft.com/office/drawing/2014/main" id="{94BAB4FE-DEC2-A9D4-D2D5-188D19D090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3" name="Rectangle 5921">
                  <a:extLst>
                    <a:ext uri="{FF2B5EF4-FFF2-40B4-BE49-F238E27FC236}">
                      <a16:creationId xmlns:a16="http://schemas.microsoft.com/office/drawing/2014/main" id="{4685E54B-C63C-72C6-CC1F-70E35FDE7E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34" name="Group 5922">
                <a:extLst>
                  <a:ext uri="{FF2B5EF4-FFF2-40B4-BE49-F238E27FC236}">
                    <a16:creationId xmlns:a16="http://schemas.microsoft.com/office/drawing/2014/main" id="{DEA61061-F80E-8F82-1A2D-866D3554A505}"/>
                  </a:ext>
                </a:extLst>
              </p:cNvPr>
              <p:cNvGrpSpPr>
                <a:grpSpLocks/>
              </p:cNvGrpSpPr>
              <p:nvPr/>
            </p:nvGrpSpPr>
            <p:grpSpPr bwMode="auto">
              <a:xfrm>
                <a:off x="1333" y="1202"/>
                <a:ext cx="435" cy="87"/>
                <a:chOff x="1565" y="1434"/>
                <a:chExt cx="3625" cy="725"/>
              </a:xfrm>
            </p:grpSpPr>
            <p:sp>
              <p:nvSpPr>
                <p:cNvPr id="44835" name="Rectangle 5923">
                  <a:extLst>
                    <a:ext uri="{FF2B5EF4-FFF2-40B4-BE49-F238E27FC236}">
                      <a16:creationId xmlns:a16="http://schemas.microsoft.com/office/drawing/2014/main" id="{0FFC9D37-CCE3-6B82-C13B-E1F077827EC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6" name="Rectangle 5924">
                  <a:extLst>
                    <a:ext uri="{FF2B5EF4-FFF2-40B4-BE49-F238E27FC236}">
                      <a16:creationId xmlns:a16="http://schemas.microsoft.com/office/drawing/2014/main" id="{B23F74FB-B18E-DFA6-EEE4-08FC4A9901C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7" name="Rectangle 5925">
                  <a:extLst>
                    <a:ext uri="{FF2B5EF4-FFF2-40B4-BE49-F238E27FC236}">
                      <a16:creationId xmlns:a16="http://schemas.microsoft.com/office/drawing/2014/main" id="{E640293B-9CBF-95DB-3031-B2D9296B369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8" name="Rectangle 5926">
                  <a:extLst>
                    <a:ext uri="{FF2B5EF4-FFF2-40B4-BE49-F238E27FC236}">
                      <a16:creationId xmlns:a16="http://schemas.microsoft.com/office/drawing/2014/main" id="{B4AA341E-0943-D846-C1B0-A04F58FDF2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39" name="Rectangle 5927">
                  <a:extLst>
                    <a:ext uri="{FF2B5EF4-FFF2-40B4-BE49-F238E27FC236}">
                      <a16:creationId xmlns:a16="http://schemas.microsoft.com/office/drawing/2014/main" id="{198F9BEF-6649-7CC9-1C2E-10D4FE5619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40" name="Group 5928">
                <a:extLst>
                  <a:ext uri="{FF2B5EF4-FFF2-40B4-BE49-F238E27FC236}">
                    <a16:creationId xmlns:a16="http://schemas.microsoft.com/office/drawing/2014/main" id="{0AB96CC5-C527-1D16-C6C1-7F74D590BE45}"/>
                  </a:ext>
                </a:extLst>
              </p:cNvPr>
              <p:cNvGrpSpPr>
                <a:grpSpLocks/>
              </p:cNvGrpSpPr>
              <p:nvPr/>
            </p:nvGrpSpPr>
            <p:grpSpPr bwMode="auto">
              <a:xfrm>
                <a:off x="898" y="1289"/>
                <a:ext cx="435" cy="87"/>
                <a:chOff x="1565" y="1434"/>
                <a:chExt cx="3625" cy="725"/>
              </a:xfrm>
            </p:grpSpPr>
            <p:sp>
              <p:nvSpPr>
                <p:cNvPr id="44841" name="Rectangle 5929">
                  <a:extLst>
                    <a:ext uri="{FF2B5EF4-FFF2-40B4-BE49-F238E27FC236}">
                      <a16:creationId xmlns:a16="http://schemas.microsoft.com/office/drawing/2014/main" id="{B7287749-6BF2-B84F-6413-0C7B748E32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42" name="Rectangle 5930">
                  <a:extLst>
                    <a:ext uri="{FF2B5EF4-FFF2-40B4-BE49-F238E27FC236}">
                      <a16:creationId xmlns:a16="http://schemas.microsoft.com/office/drawing/2014/main" id="{39819D5B-840B-345D-38CB-02E55E25E6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43" name="Rectangle 5931">
                  <a:extLst>
                    <a:ext uri="{FF2B5EF4-FFF2-40B4-BE49-F238E27FC236}">
                      <a16:creationId xmlns:a16="http://schemas.microsoft.com/office/drawing/2014/main" id="{38C74DFF-6DD3-B7A7-9340-D888BC41BA0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44" name="Rectangle 5932">
                  <a:extLst>
                    <a:ext uri="{FF2B5EF4-FFF2-40B4-BE49-F238E27FC236}">
                      <a16:creationId xmlns:a16="http://schemas.microsoft.com/office/drawing/2014/main" id="{A16C78C0-2F73-C5DC-40A8-EA01D2293E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45" name="Rectangle 5933">
                  <a:extLst>
                    <a:ext uri="{FF2B5EF4-FFF2-40B4-BE49-F238E27FC236}">
                      <a16:creationId xmlns:a16="http://schemas.microsoft.com/office/drawing/2014/main" id="{4990E218-BB0B-BA00-FC2E-B991436E92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46" name="Group 5934">
                <a:extLst>
                  <a:ext uri="{FF2B5EF4-FFF2-40B4-BE49-F238E27FC236}">
                    <a16:creationId xmlns:a16="http://schemas.microsoft.com/office/drawing/2014/main" id="{06D9FEA6-51EE-A704-DDC8-F014D41039A5}"/>
                  </a:ext>
                </a:extLst>
              </p:cNvPr>
              <p:cNvGrpSpPr>
                <a:grpSpLocks/>
              </p:cNvGrpSpPr>
              <p:nvPr/>
            </p:nvGrpSpPr>
            <p:grpSpPr bwMode="auto">
              <a:xfrm>
                <a:off x="1333" y="1289"/>
                <a:ext cx="435" cy="87"/>
                <a:chOff x="1565" y="1434"/>
                <a:chExt cx="3625" cy="725"/>
              </a:xfrm>
            </p:grpSpPr>
            <p:sp>
              <p:nvSpPr>
                <p:cNvPr id="44847" name="Rectangle 5935">
                  <a:extLst>
                    <a:ext uri="{FF2B5EF4-FFF2-40B4-BE49-F238E27FC236}">
                      <a16:creationId xmlns:a16="http://schemas.microsoft.com/office/drawing/2014/main" id="{6E66DA2C-207A-447F-35CB-75C9439A5FA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48" name="Rectangle 5936">
                  <a:extLst>
                    <a:ext uri="{FF2B5EF4-FFF2-40B4-BE49-F238E27FC236}">
                      <a16:creationId xmlns:a16="http://schemas.microsoft.com/office/drawing/2014/main" id="{366C4833-80F6-FDC6-6683-08050BB7FD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49" name="Rectangle 5937">
                  <a:extLst>
                    <a:ext uri="{FF2B5EF4-FFF2-40B4-BE49-F238E27FC236}">
                      <a16:creationId xmlns:a16="http://schemas.microsoft.com/office/drawing/2014/main" id="{A7303F20-9CAA-E1AF-6BC4-1E82E9AED8A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50" name="Rectangle 5938">
                  <a:extLst>
                    <a:ext uri="{FF2B5EF4-FFF2-40B4-BE49-F238E27FC236}">
                      <a16:creationId xmlns:a16="http://schemas.microsoft.com/office/drawing/2014/main" id="{CE190382-972E-5D48-FB70-6AC0359BCC6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51" name="Rectangle 5939">
                  <a:extLst>
                    <a:ext uri="{FF2B5EF4-FFF2-40B4-BE49-F238E27FC236}">
                      <a16:creationId xmlns:a16="http://schemas.microsoft.com/office/drawing/2014/main" id="{DF9BC4F5-6C85-0242-C60A-5C8EC8D68E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52" name="Group 5940">
                <a:extLst>
                  <a:ext uri="{FF2B5EF4-FFF2-40B4-BE49-F238E27FC236}">
                    <a16:creationId xmlns:a16="http://schemas.microsoft.com/office/drawing/2014/main" id="{85E0A1D9-F684-BFCC-C9EF-54C20F677D23}"/>
                  </a:ext>
                </a:extLst>
              </p:cNvPr>
              <p:cNvGrpSpPr>
                <a:grpSpLocks/>
              </p:cNvGrpSpPr>
              <p:nvPr/>
            </p:nvGrpSpPr>
            <p:grpSpPr bwMode="auto">
              <a:xfrm>
                <a:off x="898" y="1376"/>
                <a:ext cx="435" cy="87"/>
                <a:chOff x="1565" y="1434"/>
                <a:chExt cx="3625" cy="725"/>
              </a:xfrm>
            </p:grpSpPr>
            <p:sp>
              <p:nvSpPr>
                <p:cNvPr id="44853" name="Rectangle 5941">
                  <a:extLst>
                    <a:ext uri="{FF2B5EF4-FFF2-40B4-BE49-F238E27FC236}">
                      <a16:creationId xmlns:a16="http://schemas.microsoft.com/office/drawing/2014/main" id="{E3100BF8-9D67-DFDF-D3FF-BA92A1D241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54" name="Rectangle 5942">
                  <a:extLst>
                    <a:ext uri="{FF2B5EF4-FFF2-40B4-BE49-F238E27FC236}">
                      <a16:creationId xmlns:a16="http://schemas.microsoft.com/office/drawing/2014/main" id="{E2FABDB2-8566-FCEB-7DF9-E30070B42F4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55" name="Rectangle 5943">
                  <a:extLst>
                    <a:ext uri="{FF2B5EF4-FFF2-40B4-BE49-F238E27FC236}">
                      <a16:creationId xmlns:a16="http://schemas.microsoft.com/office/drawing/2014/main" id="{772132CD-F16E-32CB-D9B9-65CB6519F73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56" name="Rectangle 5944">
                  <a:extLst>
                    <a:ext uri="{FF2B5EF4-FFF2-40B4-BE49-F238E27FC236}">
                      <a16:creationId xmlns:a16="http://schemas.microsoft.com/office/drawing/2014/main" id="{AB50A3FA-FD22-73A4-FDE7-C71A4C7785E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57" name="Rectangle 5945">
                  <a:extLst>
                    <a:ext uri="{FF2B5EF4-FFF2-40B4-BE49-F238E27FC236}">
                      <a16:creationId xmlns:a16="http://schemas.microsoft.com/office/drawing/2014/main" id="{4938D4AB-92A7-9A4D-16E1-A1915A01A1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58" name="Group 5946">
                <a:extLst>
                  <a:ext uri="{FF2B5EF4-FFF2-40B4-BE49-F238E27FC236}">
                    <a16:creationId xmlns:a16="http://schemas.microsoft.com/office/drawing/2014/main" id="{3E55F657-9BE1-B60B-0E0B-5ED63077E791}"/>
                  </a:ext>
                </a:extLst>
              </p:cNvPr>
              <p:cNvGrpSpPr>
                <a:grpSpLocks/>
              </p:cNvGrpSpPr>
              <p:nvPr/>
            </p:nvGrpSpPr>
            <p:grpSpPr bwMode="auto">
              <a:xfrm>
                <a:off x="1333" y="1376"/>
                <a:ext cx="435" cy="87"/>
                <a:chOff x="1565" y="1434"/>
                <a:chExt cx="3625" cy="725"/>
              </a:xfrm>
            </p:grpSpPr>
            <p:sp>
              <p:nvSpPr>
                <p:cNvPr id="44859" name="Rectangle 5947">
                  <a:extLst>
                    <a:ext uri="{FF2B5EF4-FFF2-40B4-BE49-F238E27FC236}">
                      <a16:creationId xmlns:a16="http://schemas.microsoft.com/office/drawing/2014/main" id="{5366314F-F7ED-41AE-DD4F-A71B9E0428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60" name="Rectangle 5948">
                  <a:extLst>
                    <a:ext uri="{FF2B5EF4-FFF2-40B4-BE49-F238E27FC236}">
                      <a16:creationId xmlns:a16="http://schemas.microsoft.com/office/drawing/2014/main" id="{E2F6D87B-B423-4C30-CBE0-153CF52AF4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61" name="Rectangle 5949">
                  <a:extLst>
                    <a:ext uri="{FF2B5EF4-FFF2-40B4-BE49-F238E27FC236}">
                      <a16:creationId xmlns:a16="http://schemas.microsoft.com/office/drawing/2014/main" id="{E1769E5A-179C-A421-B5C9-2E48C13112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62" name="Rectangle 5950">
                  <a:extLst>
                    <a:ext uri="{FF2B5EF4-FFF2-40B4-BE49-F238E27FC236}">
                      <a16:creationId xmlns:a16="http://schemas.microsoft.com/office/drawing/2014/main" id="{62F65482-3F14-F6F5-ABC9-D177E8FB46E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63" name="Rectangle 5951">
                  <a:extLst>
                    <a:ext uri="{FF2B5EF4-FFF2-40B4-BE49-F238E27FC236}">
                      <a16:creationId xmlns:a16="http://schemas.microsoft.com/office/drawing/2014/main" id="{0C01F145-6D9C-0F3B-B607-4781765362F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864" name="Rectangle 5952">
              <a:extLst>
                <a:ext uri="{FF2B5EF4-FFF2-40B4-BE49-F238E27FC236}">
                  <a16:creationId xmlns:a16="http://schemas.microsoft.com/office/drawing/2014/main" id="{64CDDB38-DC5E-EA4B-4710-787AF0BBB110}"/>
                </a:ext>
              </a:extLst>
            </p:cNvPr>
            <p:cNvSpPr>
              <a:spLocks noChangeArrowheads="1"/>
            </p:cNvSpPr>
            <p:nvPr/>
          </p:nvSpPr>
          <p:spPr bwMode="auto">
            <a:xfrm>
              <a:off x="2228"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4865" name="Group 5953">
              <a:extLst>
                <a:ext uri="{FF2B5EF4-FFF2-40B4-BE49-F238E27FC236}">
                  <a16:creationId xmlns:a16="http://schemas.microsoft.com/office/drawing/2014/main" id="{04B687E8-1593-2195-F7DC-6806F7AE3292}"/>
                </a:ext>
              </a:extLst>
            </p:cNvPr>
            <p:cNvGrpSpPr>
              <a:grpSpLocks/>
            </p:cNvGrpSpPr>
            <p:nvPr/>
          </p:nvGrpSpPr>
          <p:grpSpPr bwMode="auto">
            <a:xfrm>
              <a:off x="2910" y="3203"/>
              <a:ext cx="681" cy="682"/>
              <a:chOff x="898" y="593"/>
              <a:chExt cx="870" cy="870"/>
            </a:xfrm>
          </p:grpSpPr>
          <p:grpSp>
            <p:nvGrpSpPr>
              <p:cNvPr id="44866" name="Group 5954">
                <a:extLst>
                  <a:ext uri="{FF2B5EF4-FFF2-40B4-BE49-F238E27FC236}">
                    <a16:creationId xmlns:a16="http://schemas.microsoft.com/office/drawing/2014/main" id="{13601926-06C4-2521-3329-C05EF483D3E5}"/>
                  </a:ext>
                </a:extLst>
              </p:cNvPr>
              <p:cNvGrpSpPr>
                <a:grpSpLocks/>
              </p:cNvGrpSpPr>
              <p:nvPr/>
            </p:nvGrpSpPr>
            <p:grpSpPr bwMode="auto">
              <a:xfrm>
                <a:off x="898" y="593"/>
                <a:ext cx="435" cy="87"/>
                <a:chOff x="1565" y="1434"/>
                <a:chExt cx="3625" cy="725"/>
              </a:xfrm>
            </p:grpSpPr>
            <p:sp>
              <p:nvSpPr>
                <p:cNvPr id="44867" name="Rectangle 5955">
                  <a:extLst>
                    <a:ext uri="{FF2B5EF4-FFF2-40B4-BE49-F238E27FC236}">
                      <a16:creationId xmlns:a16="http://schemas.microsoft.com/office/drawing/2014/main" id="{ABDC5B2A-7B42-2EAB-32CA-A3CF467655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68" name="Rectangle 5956">
                  <a:extLst>
                    <a:ext uri="{FF2B5EF4-FFF2-40B4-BE49-F238E27FC236}">
                      <a16:creationId xmlns:a16="http://schemas.microsoft.com/office/drawing/2014/main" id="{AF404634-DA60-9E70-DA79-9B8DA065A5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69" name="Rectangle 5957">
                  <a:extLst>
                    <a:ext uri="{FF2B5EF4-FFF2-40B4-BE49-F238E27FC236}">
                      <a16:creationId xmlns:a16="http://schemas.microsoft.com/office/drawing/2014/main" id="{C120E0EE-6463-86AC-43AA-F372E59D34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70" name="Rectangle 5958">
                  <a:extLst>
                    <a:ext uri="{FF2B5EF4-FFF2-40B4-BE49-F238E27FC236}">
                      <a16:creationId xmlns:a16="http://schemas.microsoft.com/office/drawing/2014/main" id="{0E251026-9E37-E6CF-FA81-F4316C0183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71" name="Rectangle 5959">
                  <a:extLst>
                    <a:ext uri="{FF2B5EF4-FFF2-40B4-BE49-F238E27FC236}">
                      <a16:creationId xmlns:a16="http://schemas.microsoft.com/office/drawing/2014/main" id="{0909F736-C73A-86C7-3599-A9C01C64987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72" name="Group 5960">
                <a:extLst>
                  <a:ext uri="{FF2B5EF4-FFF2-40B4-BE49-F238E27FC236}">
                    <a16:creationId xmlns:a16="http://schemas.microsoft.com/office/drawing/2014/main" id="{6BCA6531-E9E3-0A4D-3147-CA2BE78D4E4F}"/>
                  </a:ext>
                </a:extLst>
              </p:cNvPr>
              <p:cNvGrpSpPr>
                <a:grpSpLocks/>
              </p:cNvGrpSpPr>
              <p:nvPr/>
            </p:nvGrpSpPr>
            <p:grpSpPr bwMode="auto">
              <a:xfrm>
                <a:off x="1333" y="593"/>
                <a:ext cx="435" cy="87"/>
                <a:chOff x="1565" y="1434"/>
                <a:chExt cx="3625" cy="725"/>
              </a:xfrm>
            </p:grpSpPr>
            <p:sp>
              <p:nvSpPr>
                <p:cNvPr id="44873" name="Rectangle 5961">
                  <a:extLst>
                    <a:ext uri="{FF2B5EF4-FFF2-40B4-BE49-F238E27FC236}">
                      <a16:creationId xmlns:a16="http://schemas.microsoft.com/office/drawing/2014/main" id="{7BBF2FC8-3393-430D-10DD-C6E5E82EC1A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74" name="Rectangle 5962">
                  <a:extLst>
                    <a:ext uri="{FF2B5EF4-FFF2-40B4-BE49-F238E27FC236}">
                      <a16:creationId xmlns:a16="http://schemas.microsoft.com/office/drawing/2014/main" id="{FD94BC92-483F-6DBC-6A82-56A5A47884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75" name="Rectangle 5963">
                  <a:extLst>
                    <a:ext uri="{FF2B5EF4-FFF2-40B4-BE49-F238E27FC236}">
                      <a16:creationId xmlns:a16="http://schemas.microsoft.com/office/drawing/2014/main" id="{DED864F5-35F2-8F36-BE86-EF9BBC9A4E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76" name="Rectangle 5964">
                  <a:extLst>
                    <a:ext uri="{FF2B5EF4-FFF2-40B4-BE49-F238E27FC236}">
                      <a16:creationId xmlns:a16="http://schemas.microsoft.com/office/drawing/2014/main" id="{3B750977-2F64-AB89-6361-8856490E46B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77" name="Rectangle 5965">
                  <a:extLst>
                    <a:ext uri="{FF2B5EF4-FFF2-40B4-BE49-F238E27FC236}">
                      <a16:creationId xmlns:a16="http://schemas.microsoft.com/office/drawing/2014/main" id="{FD96B5FD-A6D8-1C9B-A42F-5781500321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78" name="Group 5966">
                <a:extLst>
                  <a:ext uri="{FF2B5EF4-FFF2-40B4-BE49-F238E27FC236}">
                    <a16:creationId xmlns:a16="http://schemas.microsoft.com/office/drawing/2014/main" id="{48187ABF-BC82-2BEC-AF12-1A5E40EDE2DB}"/>
                  </a:ext>
                </a:extLst>
              </p:cNvPr>
              <p:cNvGrpSpPr>
                <a:grpSpLocks/>
              </p:cNvGrpSpPr>
              <p:nvPr/>
            </p:nvGrpSpPr>
            <p:grpSpPr bwMode="auto">
              <a:xfrm>
                <a:off x="898" y="680"/>
                <a:ext cx="435" cy="87"/>
                <a:chOff x="1565" y="1434"/>
                <a:chExt cx="3625" cy="725"/>
              </a:xfrm>
            </p:grpSpPr>
            <p:sp>
              <p:nvSpPr>
                <p:cNvPr id="44879" name="Rectangle 5967">
                  <a:extLst>
                    <a:ext uri="{FF2B5EF4-FFF2-40B4-BE49-F238E27FC236}">
                      <a16:creationId xmlns:a16="http://schemas.microsoft.com/office/drawing/2014/main" id="{A3F45533-6961-6FAB-CCA3-7DF6CD75AF5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0" name="Rectangle 5968">
                  <a:extLst>
                    <a:ext uri="{FF2B5EF4-FFF2-40B4-BE49-F238E27FC236}">
                      <a16:creationId xmlns:a16="http://schemas.microsoft.com/office/drawing/2014/main" id="{C41219A2-030B-E473-BD6A-51F991FE02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1" name="Rectangle 5969">
                  <a:extLst>
                    <a:ext uri="{FF2B5EF4-FFF2-40B4-BE49-F238E27FC236}">
                      <a16:creationId xmlns:a16="http://schemas.microsoft.com/office/drawing/2014/main" id="{0C04FCAA-B6B7-E793-94D9-C50FC96AC0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2" name="Rectangle 5970">
                  <a:extLst>
                    <a:ext uri="{FF2B5EF4-FFF2-40B4-BE49-F238E27FC236}">
                      <a16:creationId xmlns:a16="http://schemas.microsoft.com/office/drawing/2014/main" id="{00D8C069-3728-E62A-7937-CCE79C8758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3" name="Rectangle 5971">
                  <a:extLst>
                    <a:ext uri="{FF2B5EF4-FFF2-40B4-BE49-F238E27FC236}">
                      <a16:creationId xmlns:a16="http://schemas.microsoft.com/office/drawing/2014/main" id="{07D120C9-0747-00CC-396D-DF34C77BB3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84" name="Group 5972">
                <a:extLst>
                  <a:ext uri="{FF2B5EF4-FFF2-40B4-BE49-F238E27FC236}">
                    <a16:creationId xmlns:a16="http://schemas.microsoft.com/office/drawing/2014/main" id="{F3BC697E-5807-F52C-8C64-79F480148CB3}"/>
                  </a:ext>
                </a:extLst>
              </p:cNvPr>
              <p:cNvGrpSpPr>
                <a:grpSpLocks/>
              </p:cNvGrpSpPr>
              <p:nvPr/>
            </p:nvGrpSpPr>
            <p:grpSpPr bwMode="auto">
              <a:xfrm>
                <a:off x="1333" y="680"/>
                <a:ext cx="435" cy="87"/>
                <a:chOff x="1565" y="1434"/>
                <a:chExt cx="3625" cy="725"/>
              </a:xfrm>
            </p:grpSpPr>
            <p:sp>
              <p:nvSpPr>
                <p:cNvPr id="44885" name="Rectangle 5973">
                  <a:extLst>
                    <a:ext uri="{FF2B5EF4-FFF2-40B4-BE49-F238E27FC236}">
                      <a16:creationId xmlns:a16="http://schemas.microsoft.com/office/drawing/2014/main" id="{A6341530-E3D9-1AE4-D552-AA286FF50D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6" name="Rectangle 5974">
                  <a:extLst>
                    <a:ext uri="{FF2B5EF4-FFF2-40B4-BE49-F238E27FC236}">
                      <a16:creationId xmlns:a16="http://schemas.microsoft.com/office/drawing/2014/main" id="{1BFA83B4-5EBA-F0FA-6B58-FEEDAC17FF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7" name="Rectangle 5975">
                  <a:extLst>
                    <a:ext uri="{FF2B5EF4-FFF2-40B4-BE49-F238E27FC236}">
                      <a16:creationId xmlns:a16="http://schemas.microsoft.com/office/drawing/2014/main" id="{4DD73AE7-F471-0C84-FCA2-311F81CAD4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8" name="Rectangle 5976">
                  <a:extLst>
                    <a:ext uri="{FF2B5EF4-FFF2-40B4-BE49-F238E27FC236}">
                      <a16:creationId xmlns:a16="http://schemas.microsoft.com/office/drawing/2014/main" id="{5C37B828-B7E1-557A-AF97-113B411CFC1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89" name="Rectangle 5977">
                  <a:extLst>
                    <a:ext uri="{FF2B5EF4-FFF2-40B4-BE49-F238E27FC236}">
                      <a16:creationId xmlns:a16="http://schemas.microsoft.com/office/drawing/2014/main" id="{BF1FA9F5-8F1D-BFE0-6D41-D898A43F700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90" name="Group 5978">
                <a:extLst>
                  <a:ext uri="{FF2B5EF4-FFF2-40B4-BE49-F238E27FC236}">
                    <a16:creationId xmlns:a16="http://schemas.microsoft.com/office/drawing/2014/main" id="{BDB80630-C5E5-3A20-7A5C-D40B682C397D}"/>
                  </a:ext>
                </a:extLst>
              </p:cNvPr>
              <p:cNvGrpSpPr>
                <a:grpSpLocks/>
              </p:cNvGrpSpPr>
              <p:nvPr/>
            </p:nvGrpSpPr>
            <p:grpSpPr bwMode="auto">
              <a:xfrm>
                <a:off x="898" y="767"/>
                <a:ext cx="435" cy="87"/>
                <a:chOff x="1565" y="1434"/>
                <a:chExt cx="3625" cy="725"/>
              </a:xfrm>
            </p:grpSpPr>
            <p:sp>
              <p:nvSpPr>
                <p:cNvPr id="44891" name="Rectangle 5979">
                  <a:extLst>
                    <a:ext uri="{FF2B5EF4-FFF2-40B4-BE49-F238E27FC236}">
                      <a16:creationId xmlns:a16="http://schemas.microsoft.com/office/drawing/2014/main" id="{0AB413ED-F52D-1AB8-0E31-264492B12A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92" name="Rectangle 5980">
                  <a:extLst>
                    <a:ext uri="{FF2B5EF4-FFF2-40B4-BE49-F238E27FC236}">
                      <a16:creationId xmlns:a16="http://schemas.microsoft.com/office/drawing/2014/main" id="{26727533-A31E-7595-2827-8B0041261E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93" name="Rectangle 5981">
                  <a:extLst>
                    <a:ext uri="{FF2B5EF4-FFF2-40B4-BE49-F238E27FC236}">
                      <a16:creationId xmlns:a16="http://schemas.microsoft.com/office/drawing/2014/main" id="{ABACB29D-F60C-C568-2685-C99C8F230C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94" name="Rectangle 5982">
                  <a:extLst>
                    <a:ext uri="{FF2B5EF4-FFF2-40B4-BE49-F238E27FC236}">
                      <a16:creationId xmlns:a16="http://schemas.microsoft.com/office/drawing/2014/main" id="{C9346616-8D95-A4AC-37A8-56F211A76E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95" name="Rectangle 5983">
                  <a:extLst>
                    <a:ext uri="{FF2B5EF4-FFF2-40B4-BE49-F238E27FC236}">
                      <a16:creationId xmlns:a16="http://schemas.microsoft.com/office/drawing/2014/main" id="{86ACF212-EDC4-4C95-9110-966FD0DD54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896" name="Group 5984">
                <a:extLst>
                  <a:ext uri="{FF2B5EF4-FFF2-40B4-BE49-F238E27FC236}">
                    <a16:creationId xmlns:a16="http://schemas.microsoft.com/office/drawing/2014/main" id="{DF225088-C156-DA1E-292D-681A39BE9B3A}"/>
                  </a:ext>
                </a:extLst>
              </p:cNvPr>
              <p:cNvGrpSpPr>
                <a:grpSpLocks/>
              </p:cNvGrpSpPr>
              <p:nvPr/>
            </p:nvGrpSpPr>
            <p:grpSpPr bwMode="auto">
              <a:xfrm>
                <a:off x="1333" y="767"/>
                <a:ext cx="435" cy="87"/>
                <a:chOff x="1565" y="1434"/>
                <a:chExt cx="3625" cy="725"/>
              </a:xfrm>
            </p:grpSpPr>
            <p:sp>
              <p:nvSpPr>
                <p:cNvPr id="44897" name="Rectangle 5985">
                  <a:extLst>
                    <a:ext uri="{FF2B5EF4-FFF2-40B4-BE49-F238E27FC236}">
                      <a16:creationId xmlns:a16="http://schemas.microsoft.com/office/drawing/2014/main" id="{6416564F-28F8-516D-885E-FA5C2C52DF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98" name="Rectangle 5986">
                  <a:extLst>
                    <a:ext uri="{FF2B5EF4-FFF2-40B4-BE49-F238E27FC236}">
                      <a16:creationId xmlns:a16="http://schemas.microsoft.com/office/drawing/2014/main" id="{C2BA13CD-8963-BB33-5241-4D815BE91D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899" name="Rectangle 5987">
                  <a:extLst>
                    <a:ext uri="{FF2B5EF4-FFF2-40B4-BE49-F238E27FC236}">
                      <a16:creationId xmlns:a16="http://schemas.microsoft.com/office/drawing/2014/main" id="{DA6CC0C0-4C3E-C8A4-520E-A86453D310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00" name="Rectangle 5988">
                  <a:extLst>
                    <a:ext uri="{FF2B5EF4-FFF2-40B4-BE49-F238E27FC236}">
                      <a16:creationId xmlns:a16="http://schemas.microsoft.com/office/drawing/2014/main" id="{08D2F2B6-382D-1BD2-4F44-35CF8E7CA7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01" name="Rectangle 5989">
                  <a:extLst>
                    <a:ext uri="{FF2B5EF4-FFF2-40B4-BE49-F238E27FC236}">
                      <a16:creationId xmlns:a16="http://schemas.microsoft.com/office/drawing/2014/main" id="{2EFE2865-B087-F4D1-8A47-804331EB7B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02" name="Group 5990">
                <a:extLst>
                  <a:ext uri="{FF2B5EF4-FFF2-40B4-BE49-F238E27FC236}">
                    <a16:creationId xmlns:a16="http://schemas.microsoft.com/office/drawing/2014/main" id="{DD0DA71A-58B2-BCE1-CE4A-25B3B0E75342}"/>
                  </a:ext>
                </a:extLst>
              </p:cNvPr>
              <p:cNvGrpSpPr>
                <a:grpSpLocks/>
              </p:cNvGrpSpPr>
              <p:nvPr/>
            </p:nvGrpSpPr>
            <p:grpSpPr bwMode="auto">
              <a:xfrm>
                <a:off x="898" y="854"/>
                <a:ext cx="435" cy="87"/>
                <a:chOff x="1565" y="1434"/>
                <a:chExt cx="3625" cy="725"/>
              </a:xfrm>
            </p:grpSpPr>
            <p:sp>
              <p:nvSpPr>
                <p:cNvPr id="44903" name="Rectangle 5991">
                  <a:extLst>
                    <a:ext uri="{FF2B5EF4-FFF2-40B4-BE49-F238E27FC236}">
                      <a16:creationId xmlns:a16="http://schemas.microsoft.com/office/drawing/2014/main" id="{03F1EF17-C985-3F78-3923-7121EACAE8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04" name="Rectangle 5992">
                  <a:extLst>
                    <a:ext uri="{FF2B5EF4-FFF2-40B4-BE49-F238E27FC236}">
                      <a16:creationId xmlns:a16="http://schemas.microsoft.com/office/drawing/2014/main" id="{50478EF3-DDD6-5F8C-9F18-5477316A9F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05" name="Rectangle 5993">
                  <a:extLst>
                    <a:ext uri="{FF2B5EF4-FFF2-40B4-BE49-F238E27FC236}">
                      <a16:creationId xmlns:a16="http://schemas.microsoft.com/office/drawing/2014/main" id="{FCCE01EA-A732-B17B-D900-035DD519E3C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06" name="Rectangle 5994">
                  <a:extLst>
                    <a:ext uri="{FF2B5EF4-FFF2-40B4-BE49-F238E27FC236}">
                      <a16:creationId xmlns:a16="http://schemas.microsoft.com/office/drawing/2014/main" id="{670A091A-3C69-79DD-82E1-7E981C145F4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07" name="Rectangle 5995">
                  <a:extLst>
                    <a:ext uri="{FF2B5EF4-FFF2-40B4-BE49-F238E27FC236}">
                      <a16:creationId xmlns:a16="http://schemas.microsoft.com/office/drawing/2014/main" id="{4A3B97FD-8F3A-AD79-722F-618F550F7B9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08" name="Group 5996">
                <a:extLst>
                  <a:ext uri="{FF2B5EF4-FFF2-40B4-BE49-F238E27FC236}">
                    <a16:creationId xmlns:a16="http://schemas.microsoft.com/office/drawing/2014/main" id="{BB12E986-F0F6-C249-32F9-DD3423E6D102}"/>
                  </a:ext>
                </a:extLst>
              </p:cNvPr>
              <p:cNvGrpSpPr>
                <a:grpSpLocks/>
              </p:cNvGrpSpPr>
              <p:nvPr/>
            </p:nvGrpSpPr>
            <p:grpSpPr bwMode="auto">
              <a:xfrm>
                <a:off x="1333" y="854"/>
                <a:ext cx="435" cy="87"/>
                <a:chOff x="1565" y="1434"/>
                <a:chExt cx="3625" cy="725"/>
              </a:xfrm>
            </p:grpSpPr>
            <p:sp>
              <p:nvSpPr>
                <p:cNvPr id="44909" name="Rectangle 5997">
                  <a:extLst>
                    <a:ext uri="{FF2B5EF4-FFF2-40B4-BE49-F238E27FC236}">
                      <a16:creationId xmlns:a16="http://schemas.microsoft.com/office/drawing/2014/main" id="{8FFED455-588A-575C-905B-6B38FA14B8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0" name="Rectangle 5998">
                  <a:extLst>
                    <a:ext uri="{FF2B5EF4-FFF2-40B4-BE49-F238E27FC236}">
                      <a16:creationId xmlns:a16="http://schemas.microsoft.com/office/drawing/2014/main" id="{440E8704-9A25-1FAA-E0D0-42DD54EE72D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1" name="Rectangle 5999">
                  <a:extLst>
                    <a:ext uri="{FF2B5EF4-FFF2-40B4-BE49-F238E27FC236}">
                      <a16:creationId xmlns:a16="http://schemas.microsoft.com/office/drawing/2014/main" id="{5234D240-ED9E-5C67-AEBF-230BC8E0F6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2" name="Rectangle 6000">
                  <a:extLst>
                    <a:ext uri="{FF2B5EF4-FFF2-40B4-BE49-F238E27FC236}">
                      <a16:creationId xmlns:a16="http://schemas.microsoft.com/office/drawing/2014/main" id="{662676C9-0D84-D843-3453-E91F4E2B0CF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3" name="Rectangle 6001">
                  <a:extLst>
                    <a:ext uri="{FF2B5EF4-FFF2-40B4-BE49-F238E27FC236}">
                      <a16:creationId xmlns:a16="http://schemas.microsoft.com/office/drawing/2014/main" id="{0A612F51-49F1-6BC2-1B38-A99E8E89ACE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14" name="Group 6002">
                <a:extLst>
                  <a:ext uri="{FF2B5EF4-FFF2-40B4-BE49-F238E27FC236}">
                    <a16:creationId xmlns:a16="http://schemas.microsoft.com/office/drawing/2014/main" id="{CBD80241-EAF7-72F9-7376-B9DC04F34A9A}"/>
                  </a:ext>
                </a:extLst>
              </p:cNvPr>
              <p:cNvGrpSpPr>
                <a:grpSpLocks/>
              </p:cNvGrpSpPr>
              <p:nvPr/>
            </p:nvGrpSpPr>
            <p:grpSpPr bwMode="auto">
              <a:xfrm>
                <a:off x="898" y="941"/>
                <a:ext cx="435" cy="87"/>
                <a:chOff x="1565" y="1434"/>
                <a:chExt cx="3625" cy="725"/>
              </a:xfrm>
            </p:grpSpPr>
            <p:sp>
              <p:nvSpPr>
                <p:cNvPr id="44915" name="Rectangle 6003">
                  <a:extLst>
                    <a:ext uri="{FF2B5EF4-FFF2-40B4-BE49-F238E27FC236}">
                      <a16:creationId xmlns:a16="http://schemas.microsoft.com/office/drawing/2014/main" id="{3FC21AAB-5698-8073-ACE6-58C1E10866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6" name="Rectangle 6004">
                  <a:extLst>
                    <a:ext uri="{FF2B5EF4-FFF2-40B4-BE49-F238E27FC236}">
                      <a16:creationId xmlns:a16="http://schemas.microsoft.com/office/drawing/2014/main" id="{5BDC134D-08E4-D4C4-07F1-471C48F0A8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7" name="Rectangle 6005">
                  <a:extLst>
                    <a:ext uri="{FF2B5EF4-FFF2-40B4-BE49-F238E27FC236}">
                      <a16:creationId xmlns:a16="http://schemas.microsoft.com/office/drawing/2014/main" id="{2DA06A8A-F54E-FDE9-8386-7CB91C7E0C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8" name="Rectangle 6006">
                  <a:extLst>
                    <a:ext uri="{FF2B5EF4-FFF2-40B4-BE49-F238E27FC236}">
                      <a16:creationId xmlns:a16="http://schemas.microsoft.com/office/drawing/2014/main" id="{F26EDEBC-EFD0-00DD-5A73-66A822A5E76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19" name="Rectangle 6007">
                  <a:extLst>
                    <a:ext uri="{FF2B5EF4-FFF2-40B4-BE49-F238E27FC236}">
                      <a16:creationId xmlns:a16="http://schemas.microsoft.com/office/drawing/2014/main" id="{821391E5-5215-5287-1786-5F0771298D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20" name="Group 6008">
                <a:extLst>
                  <a:ext uri="{FF2B5EF4-FFF2-40B4-BE49-F238E27FC236}">
                    <a16:creationId xmlns:a16="http://schemas.microsoft.com/office/drawing/2014/main" id="{CF1139F2-F813-26C4-5060-CF35F39506E7}"/>
                  </a:ext>
                </a:extLst>
              </p:cNvPr>
              <p:cNvGrpSpPr>
                <a:grpSpLocks/>
              </p:cNvGrpSpPr>
              <p:nvPr/>
            </p:nvGrpSpPr>
            <p:grpSpPr bwMode="auto">
              <a:xfrm>
                <a:off x="1333" y="941"/>
                <a:ext cx="435" cy="87"/>
                <a:chOff x="1565" y="1434"/>
                <a:chExt cx="3625" cy="725"/>
              </a:xfrm>
            </p:grpSpPr>
            <p:sp>
              <p:nvSpPr>
                <p:cNvPr id="44921" name="Rectangle 6009">
                  <a:extLst>
                    <a:ext uri="{FF2B5EF4-FFF2-40B4-BE49-F238E27FC236}">
                      <a16:creationId xmlns:a16="http://schemas.microsoft.com/office/drawing/2014/main" id="{19FD9234-AC74-B1F9-7C57-036AB57C16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22" name="Rectangle 6010">
                  <a:extLst>
                    <a:ext uri="{FF2B5EF4-FFF2-40B4-BE49-F238E27FC236}">
                      <a16:creationId xmlns:a16="http://schemas.microsoft.com/office/drawing/2014/main" id="{40473400-5BBB-5AEC-9693-4B0D710899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23" name="Rectangle 6011">
                  <a:extLst>
                    <a:ext uri="{FF2B5EF4-FFF2-40B4-BE49-F238E27FC236}">
                      <a16:creationId xmlns:a16="http://schemas.microsoft.com/office/drawing/2014/main" id="{A2CE0EFA-2C81-AB5D-F1E1-0F0DF18FE8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24" name="Rectangle 6012">
                  <a:extLst>
                    <a:ext uri="{FF2B5EF4-FFF2-40B4-BE49-F238E27FC236}">
                      <a16:creationId xmlns:a16="http://schemas.microsoft.com/office/drawing/2014/main" id="{CDFA6328-E8D2-0E04-877C-2C53D5EE00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25" name="Rectangle 6013">
                  <a:extLst>
                    <a:ext uri="{FF2B5EF4-FFF2-40B4-BE49-F238E27FC236}">
                      <a16:creationId xmlns:a16="http://schemas.microsoft.com/office/drawing/2014/main" id="{24855AA4-2836-FA2D-51A3-F4E5884847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26" name="Group 6014">
                <a:extLst>
                  <a:ext uri="{FF2B5EF4-FFF2-40B4-BE49-F238E27FC236}">
                    <a16:creationId xmlns:a16="http://schemas.microsoft.com/office/drawing/2014/main" id="{3BCB66FE-562F-F445-087D-0342B85C8388}"/>
                  </a:ext>
                </a:extLst>
              </p:cNvPr>
              <p:cNvGrpSpPr>
                <a:grpSpLocks/>
              </p:cNvGrpSpPr>
              <p:nvPr/>
            </p:nvGrpSpPr>
            <p:grpSpPr bwMode="auto">
              <a:xfrm>
                <a:off x="898" y="1028"/>
                <a:ext cx="435" cy="87"/>
                <a:chOff x="1565" y="1434"/>
                <a:chExt cx="3625" cy="725"/>
              </a:xfrm>
            </p:grpSpPr>
            <p:sp>
              <p:nvSpPr>
                <p:cNvPr id="44927" name="Rectangle 6015">
                  <a:extLst>
                    <a:ext uri="{FF2B5EF4-FFF2-40B4-BE49-F238E27FC236}">
                      <a16:creationId xmlns:a16="http://schemas.microsoft.com/office/drawing/2014/main" id="{F3C5716D-4487-320F-BF9B-1547CC3B68E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28" name="Rectangle 6016">
                  <a:extLst>
                    <a:ext uri="{FF2B5EF4-FFF2-40B4-BE49-F238E27FC236}">
                      <a16:creationId xmlns:a16="http://schemas.microsoft.com/office/drawing/2014/main" id="{14B919BB-3E40-FB30-002F-74C5EE7D833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29" name="Rectangle 6017">
                  <a:extLst>
                    <a:ext uri="{FF2B5EF4-FFF2-40B4-BE49-F238E27FC236}">
                      <a16:creationId xmlns:a16="http://schemas.microsoft.com/office/drawing/2014/main" id="{E56F4EBA-610C-F49F-4814-85FBB3BEA3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30" name="Rectangle 6018">
                  <a:extLst>
                    <a:ext uri="{FF2B5EF4-FFF2-40B4-BE49-F238E27FC236}">
                      <a16:creationId xmlns:a16="http://schemas.microsoft.com/office/drawing/2014/main" id="{10A7056C-BB8F-17F1-E0AA-34F3D9D3B0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31" name="Rectangle 6019">
                  <a:extLst>
                    <a:ext uri="{FF2B5EF4-FFF2-40B4-BE49-F238E27FC236}">
                      <a16:creationId xmlns:a16="http://schemas.microsoft.com/office/drawing/2014/main" id="{0224F7A6-527A-D34C-5B50-EDF0C0AE0B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32" name="Group 6020">
                <a:extLst>
                  <a:ext uri="{FF2B5EF4-FFF2-40B4-BE49-F238E27FC236}">
                    <a16:creationId xmlns:a16="http://schemas.microsoft.com/office/drawing/2014/main" id="{99718727-121E-45AE-F7B4-2625EBBC28E2}"/>
                  </a:ext>
                </a:extLst>
              </p:cNvPr>
              <p:cNvGrpSpPr>
                <a:grpSpLocks/>
              </p:cNvGrpSpPr>
              <p:nvPr/>
            </p:nvGrpSpPr>
            <p:grpSpPr bwMode="auto">
              <a:xfrm>
                <a:off x="1333" y="1028"/>
                <a:ext cx="435" cy="87"/>
                <a:chOff x="1565" y="1434"/>
                <a:chExt cx="3625" cy="725"/>
              </a:xfrm>
            </p:grpSpPr>
            <p:sp>
              <p:nvSpPr>
                <p:cNvPr id="44933" name="Rectangle 6021">
                  <a:extLst>
                    <a:ext uri="{FF2B5EF4-FFF2-40B4-BE49-F238E27FC236}">
                      <a16:creationId xmlns:a16="http://schemas.microsoft.com/office/drawing/2014/main" id="{1B051036-CDAB-FD04-8DFF-B5B07867B7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34" name="Rectangle 6022">
                  <a:extLst>
                    <a:ext uri="{FF2B5EF4-FFF2-40B4-BE49-F238E27FC236}">
                      <a16:creationId xmlns:a16="http://schemas.microsoft.com/office/drawing/2014/main" id="{840883A7-B168-C4D4-D0BF-92DC01D17D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35" name="Rectangle 6023">
                  <a:extLst>
                    <a:ext uri="{FF2B5EF4-FFF2-40B4-BE49-F238E27FC236}">
                      <a16:creationId xmlns:a16="http://schemas.microsoft.com/office/drawing/2014/main" id="{C6C9BC3C-34A8-A429-D5D2-2BCE9EF8E62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36" name="Rectangle 6024">
                  <a:extLst>
                    <a:ext uri="{FF2B5EF4-FFF2-40B4-BE49-F238E27FC236}">
                      <a16:creationId xmlns:a16="http://schemas.microsoft.com/office/drawing/2014/main" id="{6F18AE6E-06A9-047E-BE45-6EEDF44C17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37" name="Rectangle 6025">
                  <a:extLst>
                    <a:ext uri="{FF2B5EF4-FFF2-40B4-BE49-F238E27FC236}">
                      <a16:creationId xmlns:a16="http://schemas.microsoft.com/office/drawing/2014/main" id="{3D9083C8-33DE-27DE-A354-5606B251D49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38" name="Group 6026">
                <a:extLst>
                  <a:ext uri="{FF2B5EF4-FFF2-40B4-BE49-F238E27FC236}">
                    <a16:creationId xmlns:a16="http://schemas.microsoft.com/office/drawing/2014/main" id="{E2BD597E-21DE-141E-D24A-A02422ADB31E}"/>
                  </a:ext>
                </a:extLst>
              </p:cNvPr>
              <p:cNvGrpSpPr>
                <a:grpSpLocks/>
              </p:cNvGrpSpPr>
              <p:nvPr/>
            </p:nvGrpSpPr>
            <p:grpSpPr bwMode="auto">
              <a:xfrm>
                <a:off x="898" y="1115"/>
                <a:ext cx="435" cy="87"/>
                <a:chOff x="1565" y="1434"/>
                <a:chExt cx="3625" cy="725"/>
              </a:xfrm>
            </p:grpSpPr>
            <p:sp>
              <p:nvSpPr>
                <p:cNvPr id="44939" name="Rectangle 6027">
                  <a:extLst>
                    <a:ext uri="{FF2B5EF4-FFF2-40B4-BE49-F238E27FC236}">
                      <a16:creationId xmlns:a16="http://schemas.microsoft.com/office/drawing/2014/main" id="{F45B0457-C9A3-B579-DDB3-919B09E7675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0" name="Rectangle 6028">
                  <a:extLst>
                    <a:ext uri="{FF2B5EF4-FFF2-40B4-BE49-F238E27FC236}">
                      <a16:creationId xmlns:a16="http://schemas.microsoft.com/office/drawing/2014/main" id="{F6D792AF-4FD8-156C-D545-76B06F8D24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1" name="Rectangle 6029">
                  <a:extLst>
                    <a:ext uri="{FF2B5EF4-FFF2-40B4-BE49-F238E27FC236}">
                      <a16:creationId xmlns:a16="http://schemas.microsoft.com/office/drawing/2014/main" id="{5AFA13AD-D650-C9D5-4CC0-0B400F340F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2" name="Rectangle 6030">
                  <a:extLst>
                    <a:ext uri="{FF2B5EF4-FFF2-40B4-BE49-F238E27FC236}">
                      <a16:creationId xmlns:a16="http://schemas.microsoft.com/office/drawing/2014/main" id="{7B4DD1D5-F049-3C0A-6189-F6151973D2F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3" name="Rectangle 6031">
                  <a:extLst>
                    <a:ext uri="{FF2B5EF4-FFF2-40B4-BE49-F238E27FC236}">
                      <a16:creationId xmlns:a16="http://schemas.microsoft.com/office/drawing/2014/main" id="{180048EF-1D62-044A-7A8A-C500F1683CB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44" name="Group 6032">
                <a:extLst>
                  <a:ext uri="{FF2B5EF4-FFF2-40B4-BE49-F238E27FC236}">
                    <a16:creationId xmlns:a16="http://schemas.microsoft.com/office/drawing/2014/main" id="{2FDB1D97-A23D-846C-6869-2ACEDE670F98}"/>
                  </a:ext>
                </a:extLst>
              </p:cNvPr>
              <p:cNvGrpSpPr>
                <a:grpSpLocks/>
              </p:cNvGrpSpPr>
              <p:nvPr/>
            </p:nvGrpSpPr>
            <p:grpSpPr bwMode="auto">
              <a:xfrm>
                <a:off x="1333" y="1115"/>
                <a:ext cx="435" cy="87"/>
                <a:chOff x="1565" y="1434"/>
                <a:chExt cx="3625" cy="725"/>
              </a:xfrm>
            </p:grpSpPr>
            <p:sp>
              <p:nvSpPr>
                <p:cNvPr id="44945" name="Rectangle 6033">
                  <a:extLst>
                    <a:ext uri="{FF2B5EF4-FFF2-40B4-BE49-F238E27FC236}">
                      <a16:creationId xmlns:a16="http://schemas.microsoft.com/office/drawing/2014/main" id="{ED0D9B58-BC1F-3640-6C24-9C0D20ABD5E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6" name="Rectangle 6034">
                  <a:extLst>
                    <a:ext uri="{FF2B5EF4-FFF2-40B4-BE49-F238E27FC236}">
                      <a16:creationId xmlns:a16="http://schemas.microsoft.com/office/drawing/2014/main" id="{A447ADB1-E39D-DADE-364D-8A281CA445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7" name="Rectangle 6035">
                  <a:extLst>
                    <a:ext uri="{FF2B5EF4-FFF2-40B4-BE49-F238E27FC236}">
                      <a16:creationId xmlns:a16="http://schemas.microsoft.com/office/drawing/2014/main" id="{41C61A89-7F3A-9095-5739-B8F384988B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8" name="Rectangle 6036">
                  <a:extLst>
                    <a:ext uri="{FF2B5EF4-FFF2-40B4-BE49-F238E27FC236}">
                      <a16:creationId xmlns:a16="http://schemas.microsoft.com/office/drawing/2014/main" id="{E39D8C20-9CAE-CE86-FA64-420217E90F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49" name="Rectangle 6037">
                  <a:extLst>
                    <a:ext uri="{FF2B5EF4-FFF2-40B4-BE49-F238E27FC236}">
                      <a16:creationId xmlns:a16="http://schemas.microsoft.com/office/drawing/2014/main" id="{18CBA3DA-9CA1-782B-F1F5-23CF19FBC4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50" name="Group 6038">
                <a:extLst>
                  <a:ext uri="{FF2B5EF4-FFF2-40B4-BE49-F238E27FC236}">
                    <a16:creationId xmlns:a16="http://schemas.microsoft.com/office/drawing/2014/main" id="{5EAF5B0F-E79F-9F17-2B3C-D9851943505B}"/>
                  </a:ext>
                </a:extLst>
              </p:cNvPr>
              <p:cNvGrpSpPr>
                <a:grpSpLocks/>
              </p:cNvGrpSpPr>
              <p:nvPr/>
            </p:nvGrpSpPr>
            <p:grpSpPr bwMode="auto">
              <a:xfrm>
                <a:off x="898" y="1202"/>
                <a:ext cx="435" cy="87"/>
                <a:chOff x="1565" y="1434"/>
                <a:chExt cx="3625" cy="725"/>
              </a:xfrm>
            </p:grpSpPr>
            <p:sp>
              <p:nvSpPr>
                <p:cNvPr id="44951" name="Rectangle 6039">
                  <a:extLst>
                    <a:ext uri="{FF2B5EF4-FFF2-40B4-BE49-F238E27FC236}">
                      <a16:creationId xmlns:a16="http://schemas.microsoft.com/office/drawing/2014/main" id="{D41C1EF6-FC35-2DEA-F00F-13769E4670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52" name="Rectangle 6040">
                  <a:extLst>
                    <a:ext uri="{FF2B5EF4-FFF2-40B4-BE49-F238E27FC236}">
                      <a16:creationId xmlns:a16="http://schemas.microsoft.com/office/drawing/2014/main" id="{E0F31792-93A5-43BE-4E65-75C574910C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53" name="Rectangle 6041">
                  <a:extLst>
                    <a:ext uri="{FF2B5EF4-FFF2-40B4-BE49-F238E27FC236}">
                      <a16:creationId xmlns:a16="http://schemas.microsoft.com/office/drawing/2014/main" id="{E89A5CDC-DD70-E9C1-DB0B-56C46A12BF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54" name="Rectangle 6042">
                  <a:extLst>
                    <a:ext uri="{FF2B5EF4-FFF2-40B4-BE49-F238E27FC236}">
                      <a16:creationId xmlns:a16="http://schemas.microsoft.com/office/drawing/2014/main" id="{010B89C1-E4C6-ECE2-AB79-233DB11E04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55" name="Rectangle 6043">
                  <a:extLst>
                    <a:ext uri="{FF2B5EF4-FFF2-40B4-BE49-F238E27FC236}">
                      <a16:creationId xmlns:a16="http://schemas.microsoft.com/office/drawing/2014/main" id="{45E16F6B-B891-7CDC-D7B6-C18CD057CA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56" name="Group 6044">
                <a:extLst>
                  <a:ext uri="{FF2B5EF4-FFF2-40B4-BE49-F238E27FC236}">
                    <a16:creationId xmlns:a16="http://schemas.microsoft.com/office/drawing/2014/main" id="{6B0B7E66-BEEE-0BE8-A02B-2A2B13A499E6}"/>
                  </a:ext>
                </a:extLst>
              </p:cNvPr>
              <p:cNvGrpSpPr>
                <a:grpSpLocks/>
              </p:cNvGrpSpPr>
              <p:nvPr/>
            </p:nvGrpSpPr>
            <p:grpSpPr bwMode="auto">
              <a:xfrm>
                <a:off x="1333" y="1202"/>
                <a:ext cx="435" cy="87"/>
                <a:chOff x="1565" y="1434"/>
                <a:chExt cx="3625" cy="725"/>
              </a:xfrm>
            </p:grpSpPr>
            <p:sp>
              <p:nvSpPr>
                <p:cNvPr id="44957" name="Rectangle 6045">
                  <a:extLst>
                    <a:ext uri="{FF2B5EF4-FFF2-40B4-BE49-F238E27FC236}">
                      <a16:creationId xmlns:a16="http://schemas.microsoft.com/office/drawing/2014/main" id="{94A6A735-5F00-42D5-BC4E-F7CD494F1E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58" name="Rectangle 6046">
                  <a:extLst>
                    <a:ext uri="{FF2B5EF4-FFF2-40B4-BE49-F238E27FC236}">
                      <a16:creationId xmlns:a16="http://schemas.microsoft.com/office/drawing/2014/main" id="{6BE67BC2-C4DD-0E35-A576-F4DC386A0C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59" name="Rectangle 6047">
                  <a:extLst>
                    <a:ext uri="{FF2B5EF4-FFF2-40B4-BE49-F238E27FC236}">
                      <a16:creationId xmlns:a16="http://schemas.microsoft.com/office/drawing/2014/main" id="{8B96D175-9742-11BC-62D3-A581B6267EC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60" name="Rectangle 6048">
                  <a:extLst>
                    <a:ext uri="{FF2B5EF4-FFF2-40B4-BE49-F238E27FC236}">
                      <a16:creationId xmlns:a16="http://schemas.microsoft.com/office/drawing/2014/main" id="{B748E09E-B09B-5E87-C36B-1978260941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61" name="Rectangle 6049">
                  <a:extLst>
                    <a:ext uri="{FF2B5EF4-FFF2-40B4-BE49-F238E27FC236}">
                      <a16:creationId xmlns:a16="http://schemas.microsoft.com/office/drawing/2014/main" id="{AAC14C6B-1474-B67E-6D25-A638BAB01BF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62" name="Group 6050">
                <a:extLst>
                  <a:ext uri="{FF2B5EF4-FFF2-40B4-BE49-F238E27FC236}">
                    <a16:creationId xmlns:a16="http://schemas.microsoft.com/office/drawing/2014/main" id="{D240C4FF-4434-280A-4EBF-87048019931D}"/>
                  </a:ext>
                </a:extLst>
              </p:cNvPr>
              <p:cNvGrpSpPr>
                <a:grpSpLocks/>
              </p:cNvGrpSpPr>
              <p:nvPr/>
            </p:nvGrpSpPr>
            <p:grpSpPr bwMode="auto">
              <a:xfrm>
                <a:off x="898" y="1289"/>
                <a:ext cx="435" cy="87"/>
                <a:chOff x="1565" y="1434"/>
                <a:chExt cx="3625" cy="725"/>
              </a:xfrm>
            </p:grpSpPr>
            <p:sp>
              <p:nvSpPr>
                <p:cNvPr id="44963" name="Rectangle 6051">
                  <a:extLst>
                    <a:ext uri="{FF2B5EF4-FFF2-40B4-BE49-F238E27FC236}">
                      <a16:creationId xmlns:a16="http://schemas.microsoft.com/office/drawing/2014/main" id="{3B140E75-11D8-04F4-9B0B-1A4370C7A69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64" name="Rectangle 6052">
                  <a:extLst>
                    <a:ext uri="{FF2B5EF4-FFF2-40B4-BE49-F238E27FC236}">
                      <a16:creationId xmlns:a16="http://schemas.microsoft.com/office/drawing/2014/main" id="{02FA80EF-98FC-B569-F49C-8A6B74D90A8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65" name="Rectangle 6053">
                  <a:extLst>
                    <a:ext uri="{FF2B5EF4-FFF2-40B4-BE49-F238E27FC236}">
                      <a16:creationId xmlns:a16="http://schemas.microsoft.com/office/drawing/2014/main" id="{DE0A4C42-0DF0-D402-ADBD-88E2EB17659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66" name="Rectangle 6054">
                  <a:extLst>
                    <a:ext uri="{FF2B5EF4-FFF2-40B4-BE49-F238E27FC236}">
                      <a16:creationId xmlns:a16="http://schemas.microsoft.com/office/drawing/2014/main" id="{AB2A887A-79FC-015D-0FE0-73EB303EF2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67" name="Rectangle 6055">
                  <a:extLst>
                    <a:ext uri="{FF2B5EF4-FFF2-40B4-BE49-F238E27FC236}">
                      <a16:creationId xmlns:a16="http://schemas.microsoft.com/office/drawing/2014/main" id="{E14CB495-7461-EA53-C4A2-5F50ACC191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68" name="Group 6056">
                <a:extLst>
                  <a:ext uri="{FF2B5EF4-FFF2-40B4-BE49-F238E27FC236}">
                    <a16:creationId xmlns:a16="http://schemas.microsoft.com/office/drawing/2014/main" id="{D0BED5D4-C89C-A61C-F39A-90EBAD2CB092}"/>
                  </a:ext>
                </a:extLst>
              </p:cNvPr>
              <p:cNvGrpSpPr>
                <a:grpSpLocks/>
              </p:cNvGrpSpPr>
              <p:nvPr/>
            </p:nvGrpSpPr>
            <p:grpSpPr bwMode="auto">
              <a:xfrm>
                <a:off x="1333" y="1289"/>
                <a:ext cx="435" cy="87"/>
                <a:chOff x="1565" y="1434"/>
                <a:chExt cx="3625" cy="725"/>
              </a:xfrm>
            </p:grpSpPr>
            <p:sp>
              <p:nvSpPr>
                <p:cNvPr id="44969" name="Rectangle 6057">
                  <a:extLst>
                    <a:ext uri="{FF2B5EF4-FFF2-40B4-BE49-F238E27FC236}">
                      <a16:creationId xmlns:a16="http://schemas.microsoft.com/office/drawing/2014/main" id="{279D50C3-443E-1356-7FAD-D7D1AA2EBF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0" name="Rectangle 6058">
                  <a:extLst>
                    <a:ext uri="{FF2B5EF4-FFF2-40B4-BE49-F238E27FC236}">
                      <a16:creationId xmlns:a16="http://schemas.microsoft.com/office/drawing/2014/main" id="{E610F9C3-EDFA-BC4A-0C00-F7DE4B42D7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1" name="Rectangle 6059">
                  <a:extLst>
                    <a:ext uri="{FF2B5EF4-FFF2-40B4-BE49-F238E27FC236}">
                      <a16:creationId xmlns:a16="http://schemas.microsoft.com/office/drawing/2014/main" id="{C390C938-392F-3B4B-E802-B0A96FDBCD6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2" name="Rectangle 6060">
                  <a:extLst>
                    <a:ext uri="{FF2B5EF4-FFF2-40B4-BE49-F238E27FC236}">
                      <a16:creationId xmlns:a16="http://schemas.microsoft.com/office/drawing/2014/main" id="{1660DBC4-F65C-D64B-90FF-747D44445D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3" name="Rectangle 6061">
                  <a:extLst>
                    <a:ext uri="{FF2B5EF4-FFF2-40B4-BE49-F238E27FC236}">
                      <a16:creationId xmlns:a16="http://schemas.microsoft.com/office/drawing/2014/main" id="{4EA87372-D455-2745-8EBE-C7DAC51503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74" name="Group 6062">
                <a:extLst>
                  <a:ext uri="{FF2B5EF4-FFF2-40B4-BE49-F238E27FC236}">
                    <a16:creationId xmlns:a16="http://schemas.microsoft.com/office/drawing/2014/main" id="{C69B1884-A0B4-4942-0993-174FB312A96E}"/>
                  </a:ext>
                </a:extLst>
              </p:cNvPr>
              <p:cNvGrpSpPr>
                <a:grpSpLocks/>
              </p:cNvGrpSpPr>
              <p:nvPr/>
            </p:nvGrpSpPr>
            <p:grpSpPr bwMode="auto">
              <a:xfrm>
                <a:off x="898" y="1376"/>
                <a:ext cx="435" cy="87"/>
                <a:chOff x="1565" y="1434"/>
                <a:chExt cx="3625" cy="725"/>
              </a:xfrm>
            </p:grpSpPr>
            <p:sp>
              <p:nvSpPr>
                <p:cNvPr id="44975" name="Rectangle 6063">
                  <a:extLst>
                    <a:ext uri="{FF2B5EF4-FFF2-40B4-BE49-F238E27FC236}">
                      <a16:creationId xmlns:a16="http://schemas.microsoft.com/office/drawing/2014/main" id="{E4DC9031-21A7-C8BB-24A8-E541ED084C9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6" name="Rectangle 6064">
                  <a:extLst>
                    <a:ext uri="{FF2B5EF4-FFF2-40B4-BE49-F238E27FC236}">
                      <a16:creationId xmlns:a16="http://schemas.microsoft.com/office/drawing/2014/main" id="{070A0EBB-DB2D-B879-7CC8-CAA7767454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7" name="Rectangle 6065">
                  <a:extLst>
                    <a:ext uri="{FF2B5EF4-FFF2-40B4-BE49-F238E27FC236}">
                      <a16:creationId xmlns:a16="http://schemas.microsoft.com/office/drawing/2014/main" id="{0443F4DE-9E97-FB37-B8AA-10DABA2972E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8" name="Rectangle 6066">
                  <a:extLst>
                    <a:ext uri="{FF2B5EF4-FFF2-40B4-BE49-F238E27FC236}">
                      <a16:creationId xmlns:a16="http://schemas.microsoft.com/office/drawing/2014/main" id="{5D770ED3-4996-26C9-59A6-2DE5D621618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79" name="Rectangle 6067">
                  <a:extLst>
                    <a:ext uri="{FF2B5EF4-FFF2-40B4-BE49-F238E27FC236}">
                      <a16:creationId xmlns:a16="http://schemas.microsoft.com/office/drawing/2014/main" id="{7B5BB636-BF24-64B1-D828-285DD154171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80" name="Group 6068">
                <a:extLst>
                  <a:ext uri="{FF2B5EF4-FFF2-40B4-BE49-F238E27FC236}">
                    <a16:creationId xmlns:a16="http://schemas.microsoft.com/office/drawing/2014/main" id="{2D61C972-F9F6-F8DF-6D79-A871B4860CBE}"/>
                  </a:ext>
                </a:extLst>
              </p:cNvPr>
              <p:cNvGrpSpPr>
                <a:grpSpLocks/>
              </p:cNvGrpSpPr>
              <p:nvPr/>
            </p:nvGrpSpPr>
            <p:grpSpPr bwMode="auto">
              <a:xfrm>
                <a:off x="1333" y="1376"/>
                <a:ext cx="435" cy="87"/>
                <a:chOff x="1565" y="1434"/>
                <a:chExt cx="3625" cy="725"/>
              </a:xfrm>
            </p:grpSpPr>
            <p:sp>
              <p:nvSpPr>
                <p:cNvPr id="44981" name="Rectangle 6069">
                  <a:extLst>
                    <a:ext uri="{FF2B5EF4-FFF2-40B4-BE49-F238E27FC236}">
                      <a16:creationId xmlns:a16="http://schemas.microsoft.com/office/drawing/2014/main" id="{AB8C745E-AE52-B8DB-DF4A-F2512C82F20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82" name="Rectangle 6070">
                  <a:extLst>
                    <a:ext uri="{FF2B5EF4-FFF2-40B4-BE49-F238E27FC236}">
                      <a16:creationId xmlns:a16="http://schemas.microsoft.com/office/drawing/2014/main" id="{2DABCBC5-E2CA-7F1C-7339-9BF19CA2B6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83" name="Rectangle 6071">
                  <a:extLst>
                    <a:ext uri="{FF2B5EF4-FFF2-40B4-BE49-F238E27FC236}">
                      <a16:creationId xmlns:a16="http://schemas.microsoft.com/office/drawing/2014/main" id="{1563A08D-E2F2-96E5-492C-46925BFE04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84" name="Rectangle 6072">
                  <a:extLst>
                    <a:ext uri="{FF2B5EF4-FFF2-40B4-BE49-F238E27FC236}">
                      <a16:creationId xmlns:a16="http://schemas.microsoft.com/office/drawing/2014/main" id="{2576D7B4-319C-FD88-6901-08DE4BE0BF1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85" name="Rectangle 6073">
                  <a:extLst>
                    <a:ext uri="{FF2B5EF4-FFF2-40B4-BE49-F238E27FC236}">
                      <a16:creationId xmlns:a16="http://schemas.microsoft.com/office/drawing/2014/main" id="{1098291D-9F4B-AAC8-379F-5133E702FF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4986" name="Rectangle 6074">
              <a:extLst>
                <a:ext uri="{FF2B5EF4-FFF2-40B4-BE49-F238E27FC236}">
                  <a16:creationId xmlns:a16="http://schemas.microsoft.com/office/drawing/2014/main" id="{F6294F1A-B811-CF9A-93B4-03A6DCCCADD6}"/>
                </a:ext>
              </a:extLst>
            </p:cNvPr>
            <p:cNvSpPr>
              <a:spLocks noChangeArrowheads="1"/>
            </p:cNvSpPr>
            <p:nvPr/>
          </p:nvSpPr>
          <p:spPr bwMode="auto">
            <a:xfrm>
              <a:off x="2910"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4987" name="Group 6075">
              <a:extLst>
                <a:ext uri="{FF2B5EF4-FFF2-40B4-BE49-F238E27FC236}">
                  <a16:creationId xmlns:a16="http://schemas.microsoft.com/office/drawing/2014/main" id="{28A62077-EBAD-56B2-0930-2ADAC119090D}"/>
                </a:ext>
              </a:extLst>
            </p:cNvPr>
            <p:cNvGrpSpPr>
              <a:grpSpLocks/>
            </p:cNvGrpSpPr>
            <p:nvPr/>
          </p:nvGrpSpPr>
          <p:grpSpPr bwMode="auto">
            <a:xfrm>
              <a:off x="3591" y="3203"/>
              <a:ext cx="682" cy="682"/>
              <a:chOff x="898" y="593"/>
              <a:chExt cx="870" cy="870"/>
            </a:xfrm>
          </p:grpSpPr>
          <p:grpSp>
            <p:nvGrpSpPr>
              <p:cNvPr id="44988" name="Group 6076">
                <a:extLst>
                  <a:ext uri="{FF2B5EF4-FFF2-40B4-BE49-F238E27FC236}">
                    <a16:creationId xmlns:a16="http://schemas.microsoft.com/office/drawing/2014/main" id="{3F65FAF5-46CA-449F-E996-34C5C333ADCF}"/>
                  </a:ext>
                </a:extLst>
              </p:cNvPr>
              <p:cNvGrpSpPr>
                <a:grpSpLocks/>
              </p:cNvGrpSpPr>
              <p:nvPr/>
            </p:nvGrpSpPr>
            <p:grpSpPr bwMode="auto">
              <a:xfrm>
                <a:off x="898" y="593"/>
                <a:ext cx="435" cy="87"/>
                <a:chOff x="1565" y="1434"/>
                <a:chExt cx="3625" cy="725"/>
              </a:xfrm>
            </p:grpSpPr>
            <p:sp>
              <p:nvSpPr>
                <p:cNvPr id="44989" name="Rectangle 6077">
                  <a:extLst>
                    <a:ext uri="{FF2B5EF4-FFF2-40B4-BE49-F238E27FC236}">
                      <a16:creationId xmlns:a16="http://schemas.microsoft.com/office/drawing/2014/main" id="{E1EFACFD-FD8A-3DCC-FDC7-E12136F523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0" name="Rectangle 6078">
                  <a:extLst>
                    <a:ext uri="{FF2B5EF4-FFF2-40B4-BE49-F238E27FC236}">
                      <a16:creationId xmlns:a16="http://schemas.microsoft.com/office/drawing/2014/main" id="{E36204B8-92D8-DE2F-197B-FB106AD362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1" name="Rectangle 6079">
                  <a:extLst>
                    <a:ext uri="{FF2B5EF4-FFF2-40B4-BE49-F238E27FC236}">
                      <a16:creationId xmlns:a16="http://schemas.microsoft.com/office/drawing/2014/main" id="{9E8F2556-F92B-73C9-9D2D-30D4B0B149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2" name="Rectangle 6080">
                  <a:extLst>
                    <a:ext uri="{FF2B5EF4-FFF2-40B4-BE49-F238E27FC236}">
                      <a16:creationId xmlns:a16="http://schemas.microsoft.com/office/drawing/2014/main" id="{405710EF-1070-9023-48B0-37C1A3F07E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3" name="Rectangle 6081">
                  <a:extLst>
                    <a:ext uri="{FF2B5EF4-FFF2-40B4-BE49-F238E27FC236}">
                      <a16:creationId xmlns:a16="http://schemas.microsoft.com/office/drawing/2014/main" id="{444CE18E-BCE3-3FCD-0E1C-F7C0C8E441B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994" name="Group 6082">
                <a:extLst>
                  <a:ext uri="{FF2B5EF4-FFF2-40B4-BE49-F238E27FC236}">
                    <a16:creationId xmlns:a16="http://schemas.microsoft.com/office/drawing/2014/main" id="{4F879628-99A7-7F24-A3F8-B8F32EBD733B}"/>
                  </a:ext>
                </a:extLst>
              </p:cNvPr>
              <p:cNvGrpSpPr>
                <a:grpSpLocks/>
              </p:cNvGrpSpPr>
              <p:nvPr/>
            </p:nvGrpSpPr>
            <p:grpSpPr bwMode="auto">
              <a:xfrm>
                <a:off x="1333" y="593"/>
                <a:ext cx="435" cy="87"/>
                <a:chOff x="1565" y="1434"/>
                <a:chExt cx="3625" cy="725"/>
              </a:xfrm>
            </p:grpSpPr>
            <p:sp>
              <p:nvSpPr>
                <p:cNvPr id="44995" name="Rectangle 6083">
                  <a:extLst>
                    <a:ext uri="{FF2B5EF4-FFF2-40B4-BE49-F238E27FC236}">
                      <a16:creationId xmlns:a16="http://schemas.microsoft.com/office/drawing/2014/main" id="{9CBFE111-70E5-D849-265A-2ECBB08F992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6" name="Rectangle 6084">
                  <a:extLst>
                    <a:ext uri="{FF2B5EF4-FFF2-40B4-BE49-F238E27FC236}">
                      <a16:creationId xmlns:a16="http://schemas.microsoft.com/office/drawing/2014/main" id="{6CB8BFDD-8A04-7AE2-0CB7-87C9D3C871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7" name="Rectangle 6085">
                  <a:extLst>
                    <a:ext uri="{FF2B5EF4-FFF2-40B4-BE49-F238E27FC236}">
                      <a16:creationId xmlns:a16="http://schemas.microsoft.com/office/drawing/2014/main" id="{8E22E33D-9BD5-EEBC-BE5D-2E92311DB26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8" name="Rectangle 6086">
                  <a:extLst>
                    <a:ext uri="{FF2B5EF4-FFF2-40B4-BE49-F238E27FC236}">
                      <a16:creationId xmlns:a16="http://schemas.microsoft.com/office/drawing/2014/main" id="{6D2AB85E-C7D7-B5C8-44A5-7FF318B49B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999" name="Rectangle 6087">
                  <a:extLst>
                    <a:ext uri="{FF2B5EF4-FFF2-40B4-BE49-F238E27FC236}">
                      <a16:creationId xmlns:a16="http://schemas.microsoft.com/office/drawing/2014/main" id="{EFACAFEC-E803-EAD6-25DC-FE66C6DE07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00" name="Group 6088">
                <a:extLst>
                  <a:ext uri="{FF2B5EF4-FFF2-40B4-BE49-F238E27FC236}">
                    <a16:creationId xmlns:a16="http://schemas.microsoft.com/office/drawing/2014/main" id="{172350A1-177F-5677-82D3-705D64ECF8AD}"/>
                  </a:ext>
                </a:extLst>
              </p:cNvPr>
              <p:cNvGrpSpPr>
                <a:grpSpLocks/>
              </p:cNvGrpSpPr>
              <p:nvPr/>
            </p:nvGrpSpPr>
            <p:grpSpPr bwMode="auto">
              <a:xfrm>
                <a:off x="898" y="680"/>
                <a:ext cx="435" cy="87"/>
                <a:chOff x="1565" y="1434"/>
                <a:chExt cx="3625" cy="725"/>
              </a:xfrm>
            </p:grpSpPr>
            <p:sp>
              <p:nvSpPr>
                <p:cNvPr id="45001" name="Rectangle 6089">
                  <a:extLst>
                    <a:ext uri="{FF2B5EF4-FFF2-40B4-BE49-F238E27FC236}">
                      <a16:creationId xmlns:a16="http://schemas.microsoft.com/office/drawing/2014/main" id="{47402136-547D-0012-F33B-C4D935FDE0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02" name="Rectangle 6090">
                  <a:extLst>
                    <a:ext uri="{FF2B5EF4-FFF2-40B4-BE49-F238E27FC236}">
                      <a16:creationId xmlns:a16="http://schemas.microsoft.com/office/drawing/2014/main" id="{3F8EE6BA-77F1-5B86-5DD8-25B1F9D2D3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03" name="Rectangle 6091">
                  <a:extLst>
                    <a:ext uri="{FF2B5EF4-FFF2-40B4-BE49-F238E27FC236}">
                      <a16:creationId xmlns:a16="http://schemas.microsoft.com/office/drawing/2014/main" id="{DD5C165C-3CAF-B29A-B049-F2857043F87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04" name="Rectangle 6092">
                  <a:extLst>
                    <a:ext uri="{FF2B5EF4-FFF2-40B4-BE49-F238E27FC236}">
                      <a16:creationId xmlns:a16="http://schemas.microsoft.com/office/drawing/2014/main" id="{FF89BD9C-8A8D-F39D-46EA-1273078AE9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05" name="Rectangle 6093">
                  <a:extLst>
                    <a:ext uri="{FF2B5EF4-FFF2-40B4-BE49-F238E27FC236}">
                      <a16:creationId xmlns:a16="http://schemas.microsoft.com/office/drawing/2014/main" id="{AE674EDD-8CD3-3A67-A231-A92A7B5E3C4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06" name="Group 6094">
                <a:extLst>
                  <a:ext uri="{FF2B5EF4-FFF2-40B4-BE49-F238E27FC236}">
                    <a16:creationId xmlns:a16="http://schemas.microsoft.com/office/drawing/2014/main" id="{B009276D-588E-5CA4-1FC5-213948C6BA25}"/>
                  </a:ext>
                </a:extLst>
              </p:cNvPr>
              <p:cNvGrpSpPr>
                <a:grpSpLocks/>
              </p:cNvGrpSpPr>
              <p:nvPr/>
            </p:nvGrpSpPr>
            <p:grpSpPr bwMode="auto">
              <a:xfrm>
                <a:off x="1333" y="680"/>
                <a:ext cx="435" cy="87"/>
                <a:chOff x="1565" y="1434"/>
                <a:chExt cx="3625" cy="725"/>
              </a:xfrm>
            </p:grpSpPr>
            <p:sp>
              <p:nvSpPr>
                <p:cNvPr id="45007" name="Rectangle 6095">
                  <a:extLst>
                    <a:ext uri="{FF2B5EF4-FFF2-40B4-BE49-F238E27FC236}">
                      <a16:creationId xmlns:a16="http://schemas.microsoft.com/office/drawing/2014/main" id="{B689C423-6038-8B94-5581-EA5B6704D6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08" name="Rectangle 6096">
                  <a:extLst>
                    <a:ext uri="{FF2B5EF4-FFF2-40B4-BE49-F238E27FC236}">
                      <a16:creationId xmlns:a16="http://schemas.microsoft.com/office/drawing/2014/main" id="{2A1211BB-C03F-8123-964E-3D9D835C810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09" name="Rectangle 6097">
                  <a:extLst>
                    <a:ext uri="{FF2B5EF4-FFF2-40B4-BE49-F238E27FC236}">
                      <a16:creationId xmlns:a16="http://schemas.microsoft.com/office/drawing/2014/main" id="{9E7E8597-5332-CB43-6B7E-FD3E9A6377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10" name="Rectangle 6098">
                  <a:extLst>
                    <a:ext uri="{FF2B5EF4-FFF2-40B4-BE49-F238E27FC236}">
                      <a16:creationId xmlns:a16="http://schemas.microsoft.com/office/drawing/2014/main" id="{21CCFEC1-7530-E71E-82B0-9AA9EBBC60D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11" name="Rectangle 6099">
                  <a:extLst>
                    <a:ext uri="{FF2B5EF4-FFF2-40B4-BE49-F238E27FC236}">
                      <a16:creationId xmlns:a16="http://schemas.microsoft.com/office/drawing/2014/main" id="{F87DFB1E-50A2-E250-8BF9-B057D73093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12" name="Group 6100">
                <a:extLst>
                  <a:ext uri="{FF2B5EF4-FFF2-40B4-BE49-F238E27FC236}">
                    <a16:creationId xmlns:a16="http://schemas.microsoft.com/office/drawing/2014/main" id="{FCE388A8-502A-D8D0-5089-273AF4B341F1}"/>
                  </a:ext>
                </a:extLst>
              </p:cNvPr>
              <p:cNvGrpSpPr>
                <a:grpSpLocks/>
              </p:cNvGrpSpPr>
              <p:nvPr/>
            </p:nvGrpSpPr>
            <p:grpSpPr bwMode="auto">
              <a:xfrm>
                <a:off x="898" y="767"/>
                <a:ext cx="435" cy="87"/>
                <a:chOff x="1565" y="1434"/>
                <a:chExt cx="3625" cy="725"/>
              </a:xfrm>
            </p:grpSpPr>
            <p:sp>
              <p:nvSpPr>
                <p:cNvPr id="45013" name="Rectangle 6101">
                  <a:extLst>
                    <a:ext uri="{FF2B5EF4-FFF2-40B4-BE49-F238E27FC236}">
                      <a16:creationId xmlns:a16="http://schemas.microsoft.com/office/drawing/2014/main" id="{C059C600-D898-5F64-837F-5ED7D1EB31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14" name="Rectangle 6102">
                  <a:extLst>
                    <a:ext uri="{FF2B5EF4-FFF2-40B4-BE49-F238E27FC236}">
                      <a16:creationId xmlns:a16="http://schemas.microsoft.com/office/drawing/2014/main" id="{9638A15B-1E2E-6C0D-2675-8392A6A1393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15" name="Rectangle 6103">
                  <a:extLst>
                    <a:ext uri="{FF2B5EF4-FFF2-40B4-BE49-F238E27FC236}">
                      <a16:creationId xmlns:a16="http://schemas.microsoft.com/office/drawing/2014/main" id="{7DE374E5-60BC-A7B3-128B-4ED40C8118B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16" name="Rectangle 6104">
                  <a:extLst>
                    <a:ext uri="{FF2B5EF4-FFF2-40B4-BE49-F238E27FC236}">
                      <a16:creationId xmlns:a16="http://schemas.microsoft.com/office/drawing/2014/main" id="{9612475A-C65A-B60D-AF34-50D4701714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17" name="Rectangle 6105">
                  <a:extLst>
                    <a:ext uri="{FF2B5EF4-FFF2-40B4-BE49-F238E27FC236}">
                      <a16:creationId xmlns:a16="http://schemas.microsoft.com/office/drawing/2014/main" id="{BBDE5519-DA70-6201-50F1-AE0975BA1B3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18" name="Group 6106">
                <a:extLst>
                  <a:ext uri="{FF2B5EF4-FFF2-40B4-BE49-F238E27FC236}">
                    <a16:creationId xmlns:a16="http://schemas.microsoft.com/office/drawing/2014/main" id="{C2D834C6-1341-B641-1123-53DCDC86FBAB}"/>
                  </a:ext>
                </a:extLst>
              </p:cNvPr>
              <p:cNvGrpSpPr>
                <a:grpSpLocks/>
              </p:cNvGrpSpPr>
              <p:nvPr/>
            </p:nvGrpSpPr>
            <p:grpSpPr bwMode="auto">
              <a:xfrm>
                <a:off x="1333" y="767"/>
                <a:ext cx="435" cy="87"/>
                <a:chOff x="1565" y="1434"/>
                <a:chExt cx="3625" cy="725"/>
              </a:xfrm>
            </p:grpSpPr>
            <p:sp>
              <p:nvSpPr>
                <p:cNvPr id="45019" name="Rectangle 6107">
                  <a:extLst>
                    <a:ext uri="{FF2B5EF4-FFF2-40B4-BE49-F238E27FC236}">
                      <a16:creationId xmlns:a16="http://schemas.microsoft.com/office/drawing/2014/main" id="{DDACF7ED-A8E2-36AE-A718-6578CBDFF4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0" name="Rectangle 6108">
                  <a:extLst>
                    <a:ext uri="{FF2B5EF4-FFF2-40B4-BE49-F238E27FC236}">
                      <a16:creationId xmlns:a16="http://schemas.microsoft.com/office/drawing/2014/main" id="{5DE371B4-992D-735A-4F23-887C0C0369D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1" name="Rectangle 6109">
                  <a:extLst>
                    <a:ext uri="{FF2B5EF4-FFF2-40B4-BE49-F238E27FC236}">
                      <a16:creationId xmlns:a16="http://schemas.microsoft.com/office/drawing/2014/main" id="{D264282C-AA68-3B7A-7164-B568921163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2" name="Rectangle 6110">
                  <a:extLst>
                    <a:ext uri="{FF2B5EF4-FFF2-40B4-BE49-F238E27FC236}">
                      <a16:creationId xmlns:a16="http://schemas.microsoft.com/office/drawing/2014/main" id="{C3429892-BC10-AAC6-1280-EC8DB2AFF0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3" name="Rectangle 6111">
                  <a:extLst>
                    <a:ext uri="{FF2B5EF4-FFF2-40B4-BE49-F238E27FC236}">
                      <a16:creationId xmlns:a16="http://schemas.microsoft.com/office/drawing/2014/main" id="{AA36882D-07D4-ADD8-CF79-C8646CA356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24" name="Group 6112">
                <a:extLst>
                  <a:ext uri="{FF2B5EF4-FFF2-40B4-BE49-F238E27FC236}">
                    <a16:creationId xmlns:a16="http://schemas.microsoft.com/office/drawing/2014/main" id="{D16E239B-B61C-2986-C601-D1D8885111AC}"/>
                  </a:ext>
                </a:extLst>
              </p:cNvPr>
              <p:cNvGrpSpPr>
                <a:grpSpLocks/>
              </p:cNvGrpSpPr>
              <p:nvPr/>
            </p:nvGrpSpPr>
            <p:grpSpPr bwMode="auto">
              <a:xfrm>
                <a:off x="898" y="854"/>
                <a:ext cx="435" cy="87"/>
                <a:chOff x="1565" y="1434"/>
                <a:chExt cx="3625" cy="725"/>
              </a:xfrm>
            </p:grpSpPr>
            <p:sp>
              <p:nvSpPr>
                <p:cNvPr id="45025" name="Rectangle 6113">
                  <a:extLst>
                    <a:ext uri="{FF2B5EF4-FFF2-40B4-BE49-F238E27FC236}">
                      <a16:creationId xmlns:a16="http://schemas.microsoft.com/office/drawing/2014/main" id="{E7CBA3B3-D61D-CDD4-11B0-19B2B1CEF8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6" name="Rectangle 6114">
                  <a:extLst>
                    <a:ext uri="{FF2B5EF4-FFF2-40B4-BE49-F238E27FC236}">
                      <a16:creationId xmlns:a16="http://schemas.microsoft.com/office/drawing/2014/main" id="{7A5C68DE-0D7A-E7DB-7CE2-4C77E5DC07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7" name="Rectangle 6115">
                  <a:extLst>
                    <a:ext uri="{FF2B5EF4-FFF2-40B4-BE49-F238E27FC236}">
                      <a16:creationId xmlns:a16="http://schemas.microsoft.com/office/drawing/2014/main" id="{76405DA7-964E-BDE7-9F4F-050683DC7A3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8" name="Rectangle 6116">
                  <a:extLst>
                    <a:ext uri="{FF2B5EF4-FFF2-40B4-BE49-F238E27FC236}">
                      <a16:creationId xmlns:a16="http://schemas.microsoft.com/office/drawing/2014/main" id="{DF1A9B13-5BA6-F048-A245-F9DC7456C3D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29" name="Rectangle 6117">
                  <a:extLst>
                    <a:ext uri="{FF2B5EF4-FFF2-40B4-BE49-F238E27FC236}">
                      <a16:creationId xmlns:a16="http://schemas.microsoft.com/office/drawing/2014/main" id="{AD1F5A26-EB1A-54BF-091C-DD96897D26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30" name="Group 6118">
                <a:extLst>
                  <a:ext uri="{FF2B5EF4-FFF2-40B4-BE49-F238E27FC236}">
                    <a16:creationId xmlns:a16="http://schemas.microsoft.com/office/drawing/2014/main" id="{55DDE874-C971-FFF8-5626-F6541A1E178C}"/>
                  </a:ext>
                </a:extLst>
              </p:cNvPr>
              <p:cNvGrpSpPr>
                <a:grpSpLocks/>
              </p:cNvGrpSpPr>
              <p:nvPr/>
            </p:nvGrpSpPr>
            <p:grpSpPr bwMode="auto">
              <a:xfrm>
                <a:off x="1333" y="854"/>
                <a:ext cx="435" cy="87"/>
                <a:chOff x="1565" y="1434"/>
                <a:chExt cx="3625" cy="725"/>
              </a:xfrm>
            </p:grpSpPr>
            <p:sp>
              <p:nvSpPr>
                <p:cNvPr id="45031" name="Rectangle 6119">
                  <a:extLst>
                    <a:ext uri="{FF2B5EF4-FFF2-40B4-BE49-F238E27FC236}">
                      <a16:creationId xmlns:a16="http://schemas.microsoft.com/office/drawing/2014/main" id="{3452D325-2D2F-A87D-FE95-1299DA48F8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32" name="Rectangle 6120">
                  <a:extLst>
                    <a:ext uri="{FF2B5EF4-FFF2-40B4-BE49-F238E27FC236}">
                      <a16:creationId xmlns:a16="http://schemas.microsoft.com/office/drawing/2014/main" id="{DCE8C67A-9B2C-ABC6-05BA-8ED3EFDEB5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33" name="Rectangle 6121">
                  <a:extLst>
                    <a:ext uri="{FF2B5EF4-FFF2-40B4-BE49-F238E27FC236}">
                      <a16:creationId xmlns:a16="http://schemas.microsoft.com/office/drawing/2014/main" id="{5C04D0E3-08DD-57A2-F265-9A57B40425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34" name="Rectangle 6122">
                  <a:extLst>
                    <a:ext uri="{FF2B5EF4-FFF2-40B4-BE49-F238E27FC236}">
                      <a16:creationId xmlns:a16="http://schemas.microsoft.com/office/drawing/2014/main" id="{2E87C15B-25C2-D9E0-E392-C94A5494E20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35" name="Rectangle 6123">
                  <a:extLst>
                    <a:ext uri="{FF2B5EF4-FFF2-40B4-BE49-F238E27FC236}">
                      <a16:creationId xmlns:a16="http://schemas.microsoft.com/office/drawing/2014/main" id="{1BE4DA6A-F212-979A-6460-3412CDD152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36" name="Group 6124">
                <a:extLst>
                  <a:ext uri="{FF2B5EF4-FFF2-40B4-BE49-F238E27FC236}">
                    <a16:creationId xmlns:a16="http://schemas.microsoft.com/office/drawing/2014/main" id="{91D61BF2-0DDB-2F69-B85D-EA69AEBDC947}"/>
                  </a:ext>
                </a:extLst>
              </p:cNvPr>
              <p:cNvGrpSpPr>
                <a:grpSpLocks/>
              </p:cNvGrpSpPr>
              <p:nvPr/>
            </p:nvGrpSpPr>
            <p:grpSpPr bwMode="auto">
              <a:xfrm>
                <a:off x="898" y="941"/>
                <a:ext cx="435" cy="87"/>
                <a:chOff x="1565" y="1434"/>
                <a:chExt cx="3625" cy="725"/>
              </a:xfrm>
            </p:grpSpPr>
            <p:sp>
              <p:nvSpPr>
                <p:cNvPr id="45037" name="Rectangle 6125">
                  <a:extLst>
                    <a:ext uri="{FF2B5EF4-FFF2-40B4-BE49-F238E27FC236}">
                      <a16:creationId xmlns:a16="http://schemas.microsoft.com/office/drawing/2014/main" id="{79C4D67C-0ACC-3D22-1BBD-FAAF00A5CC0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38" name="Rectangle 6126">
                  <a:extLst>
                    <a:ext uri="{FF2B5EF4-FFF2-40B4-BE49-F238E27FC236}">
                      <a16:creationId xmlns:a16="http://schemas.microsoft.com/office/drawing/2014/main" id="{1A7331C3-670B-9F77-95F7-50E2BFFAB2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39" name="Rectangle 6127">
                  <a:extLst>
                    <a:ext uri="{FF2B5EF4-FFF2-40B4-BE49-F238E27FC236}">
                      <a16:creationId xmlns:a16="http://schemas.microsoft.com/office/drawing/2014/main" id="{C330FF6E-56CD-8B1F-F80D-BABC863724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40" name="Rectangle 6128">
                  <a:extLst>
                    <a:ext uri="{FF2B5EF4-FFF2-40B4-BE49-F238E27FC236}">
                      <a16:creationId xmlns:a16="http://schemas.microsoft.com/office/drawing/2014/main" id="{90200566-FE8F-5EB6-E48D-D32C347842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41" name="Rectangle 6129">
                  <a:extLst>
                    <a:ext uri="{FF2B5EF4-FFF2-40B4-BE49-F238E27FC236}">
                      <a16:creationId xmlns:a16="http://schemas.microsoft.com/office/drawing/2014/main" id="{BC6AEAF4-81EA-B00F-08AA-3565F278AC0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42" name="Group 6130">
                <a:extLst>
                  <a:ext uri="{FF2B5EF4-FFF2-40B4-BE49-F238E27FC236}">
                    <a16:creationId xmlns:a16="http://schemas.microsoft.com/office/drawing/2014/main" id="{269FED8B-32E6-2252-6C01-195F8D19548C}"/>
                  </a:ext>
                </a:extLst>
              </p:cNvPr>
              <p:cNvGrpSpPr>
                <a:grpSpLocks/>
              </p:cNvGrpSpPr>
              <p:nvPr/>
            </p:nvGrpSpPr>
            <p:grpSpPr bwMode="auto">
              <a:xfrm>
                <a:off x="1333" y="941"/>
                <a:ext cx="435" cy="87"/>
                <a:chOff x="1565" y="1434"/>
                <a:chExt cx="3625" cy="725"/>
              </a:xfrm>
            </p:grpSpPr>
            <p:sp>
              <p:nvSpPr>
                <p:cNvPr id="45043" name="Rectangle 6131">
                  <a:extLst>
                    <a:ext uri="{FF2B5EF4-FFF2-40B4-BE49-F238E27FC236}">
                      <a16:creationId xmlns:a16="http://schemas.microsoft.com/office/drawing/2014/main" id="{8C7E0A04-2920-A054-92B5-B9122791CC5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44" name="Rectangle 6132">
                  <a:extLst>
                    <a:ext uri="{FF2B5EF4-FFF2-40B4-BE49-F238E27FC236}">
                      <a16:creationId xmlns:a16="http://schemas.microsoft.com/office/drawing/2014/main" id="{F23AA442-EF06-647C-0C9D-0CBAC7EB754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45" name="Rectangle 6133">
                  <a:extLst>
                    <a:ext uri="{FF2B5EF4-FFF2-40B4-BE49-F238E27FC236}">
                      <a16:creationId xmlns:a16="http://schemas.microsoft.com/office/drawing/2014/main" id="{9BE222C0-5356-59B8-E812-5603BF2811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46" name="Rectangle 6134">
                  <a:extLst>
                    <a:ext uri="{FF2B5EF4-FFF2-40B4-BE49-F238E27FC236}">
                      <a16:creationId xmlns:a16="http://schemas.microsoft.com/office/drawing/2014/main" id="{C8CBA8DF-EAC7-F368-F8FF-CCC692F964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47" name="Rectangle 6135">
                  <a:extLst>
                    <a:ext uri="{FF2B5EF4-FFF2-40B4-BE49-F238E27FC236}">
                      <a16:creationId xmlns:a16="http://schemas.microsoft.com/office/drawing/2014/main" id="{0FFBBEBE-2975-41CC-CCC5-D407C68F059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48" name="Group 6136">
                <a:extLst>
                  <a:ext uri="{FF2B5EF4-FFF2-40B4-BE49-F238E27FC236}">
                    <a16:creationId xmlns:a16="http://schemas.microsoft.com/office/drawing/2014/main" id="{FBA163C0-9496-29E8-1B57-EB6390CCED1B}"/>
                  </a:ext>
                </a:extLst>
              </p:cNvPr>
              <p:cNvGrpSpPr>
                <a:grpSpLocks/>
              </p:cNvGrpSpPr>
              <p:nvPr/>
            </p:nvGrpSpPr>
            <p:grpSpPr bwMode="auto">
              <a:xfrm>
                <a:off x="898" y="1028"/>
                <a:ext cx="435" cy="87"/>
                <a:chOff x="1565" y="1434"/>
                <a:chExt cx="3625" cy="725"/>
              </a:xfrm>
            </p:grpSpPr>
            <p:sp>
              <p:nvSpPr>
                <p:cNvPr id="45049" name="Rectangle 6137">
                  <a:extLst>
                    <a:ext uri="{FF2B5EF4-FFF2-40B4-BE49-F238E27FC236}">
                      <a16:creationId xmlns:a16="http://schemas.microsoft.com/office/drawing/2014/main" id="{BA46DE5E-A3E0-77F8-94FF-C6270C3362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0" name="Rectangle 6138">
                  <a:extLst>
                    <a:ext uri="{FF2B5EF4-FFF2-40B4-BE49-F238E27FC236}">
                      <a16:creationId xmlns:a16="http://schemas.microsoft.com/office/drawing/2014/main" id="{70F87A1D-4FEF-ED58-1BE4-9EA195E75B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1" name="Rectangle 6139">
                  <a:extLst>
                    <a:ext uri="{FF2B5EF4-FFF2-40B4-BE49-F238E27FC236}">
                      <a16:creationId xmlns:a16="http://schemas.microsoft.com/office/drawing/2014/main" id="{CC0F0BDC-B354-263A-3D42-E341D1B1976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2" name="Rectangle 6140">
                  <a:extLst>
                    <a:ext uri="{FF2B5EF4-FFF2-40B4-BE49-F238E27FC236}">
                      <a16:creationId xmlns:a16="http://schemas.microsoft.com/office/drawing/2014/main" id="{525C15C4-1B2E-8D7F-72F4-CE28F347DF8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3" name="Rectangle 6141">
                  <a:extLst>
                    <a:ext uri="{FF2B5EF4-FFF2-40B4-BE49-F238E27FC236}">
                      <a16:creationId xmlns:a16="http://schemas.microsoft.com/office/drawing/2014/main" id="{BCEF9AA9-9915-3180-1A90-A27C88A8954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54" name="Group 6142">
                <a:extLst>
                  <a:ext uri="{FF2B5EF4-FFF2-40B4-BE49-F238E27FC236}">
                    <a16:creationId xmlns:a16="http://schemas.microsoft.com/office/drawing/2014/main" id="{2E5D5897-7FEE-F0C4-2D48-0474727EF765}"/>
                  </a:ext>
                </a:extLst>
              </p:cNvPr>
              <p:cNvGrpSpPr>
                <a:grpSpLocks/>
              </p:cNvGrpSpPr>
              <p:nvPr/>
            </p:nvGrpSpPr>
            <p:grpSpPr bwMode="auto">
              <a:xfrm>
                <a:off x="1333" y="1028"/>
                <a:ext cx="435" cy="87"/>
                <a:chOff x="1565" y="1434"/>
                <a:chExt cx="3625" cy="725"/>
              </a:xfrm>
            </p:grpSpPr>
            <p:sp>
              <p:nvSpPr>
                <p:cNvPr id="45055" name="Rectangle 6143">
                  <a:extLst>
                    <a:ext uri="{FF2B5EF4-FFF2-40B4-BE49-F238E27FC236}">
                      <a16:creationId xmlns:a16="http://schemas.microsoft.com/office/drawing/2014/main" id="{1A6134E0-8F03-FDF9-0950-4088DD700B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6" name="Rectangle 6144">
                  <a:extLst>
                    <a:ext uri="{FF2B5EF4-FFF2-40B4-BE49-F238E27FC236}">
                      <a16:creationId xmlns:a16="http://schemas.microsoft.com/office/drawing/2014/main" id="{D01CB679-C732-CC55-38C2-21E12B2880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7" name="Rectangle 6145">
                  <a:extLst>
                    <a:ext uri="{FF2B5EF4-FFF2-40B4-BE49-F238E27FC236}">
                      <a16:creationId xmlns:a16="http://schemas.microsoft.com/office/drawing/2014/main" id="{0BB379BF-8871-E3BC-5D1F-0D628B52BEA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8" name="Rectangle 6146">
                  <a:extLst>
                    <a:ext uri="{FF2B5EF4-FFF2-40B4-BE49-F238E27FC236}">
                      <a16:creationId xmlns:a16="http://schemas.microsoft.com/office/drawing/2014/main" id="{EAF513F0-3FA3-21C2-C159-E80C40DA311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9" name="Rectangle 6147">
                  <a:extLst>
                    <a:ext uri="{FF2B5EF4-FFF2-40B4-BE49-F238E27FC236}">
                      <a16:creationId xmlns:a16="http://schemas.microsoft.com/office/drawing/2014/main" id="{7F9040E9-7947-E14F-2C14-F531097FB17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60" name="Group 6148">
                <a:extLst>
                  <a:ext uri="{FF2B5EF4-FFF2-40B4-BE49-F238E27FC236}">
                    <a16:creationId xmlns:a16="http://schemas.microsoft.com/office/drawing/2014/main" id="{3BF65477-1E5E-9C1D-5AC9-D6DE1F774007}"/>
                  </a:ext>
                </a:extLst>
              </p:cNvPr>
              <p:cNvGrpSpPr>
                <a:grpSpLocks/>
              </p:cNvGrpSpPr>
              <p:nvPr/>
            </p:nvGrpSpPr>
            <p:grpSpPr bwMode="auto">
              <a:xfrm>
                <a:off x="898" y="1115"/>
                <a:ext cx="435" cy="87"/>
                <a:chOff x="1565" y="1434"/>
                <a:chExt cx="3625" cy="725"/>
              </a:xfrm>
            </p:grpSpPr>
            <p:sp>
              <p:nvSpPr>
                <p:cNvPr id="45061" name="Rectangle 6149">
                  <a:extLst>
                    <a:ext uri="{FF2B5EF4-FFF2-40B4-BE49-F238E27FC236}">
                      <a16:creationId xmlns:a16="http://schemas.microsoft.com/office/drawing/2014/main" id="{7F7EB9F3-AE27-97A6-9783-AD350D2F4E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2" name="Rectangle 6150">
                  <a:extLst>
                    <a:ext uri="{FF2B5EF4-FFF2-40B4-BE49-F238E27FC236}">
                      <a16:creationId xmlns:a16="http://schemas.microsoft.com/office/drawing/2014/main" id="{E746B8A6-8C67-1B83-CBF3-1BC7B9349F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3" name="Rectangle 6151">
                  <a:extLst>
                    <a:ext uri="{FF2B5EF4-FFF2-40B4-BE49-F238E27FC236}">
                      <a16:creationId xmlns:a16="http://schemas.microsoft.com/office/drawing/2014/main" id="{78547E2B-8831-F223-8982-4F2B7AB08F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4" name="Rectangle 6152">
                  <a:extLst>
                    <a:ext uri="{FF2B5EF4-FFF2-40B4-BE49-F238E27FC236}">
                      <a16:creationId xmlns:a16="http://schemas.microsoft.com/office/drawing/2014/main" id="{3FD6E2C2-7980-2498-5738-675C3B0EC8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5" name="Rectangle 6153">
                  <a:extLst>
                    <a:ext uri="{FF2B5EF4-FFF2-40B4-BE49-F238E27FC236}">
                      <a16:creationId xmlns:a16="http://schemas.microsoft.com/office/drawing/2014/main" id="{85DBF7AF-592A-62F3-4C4F-CB2F44B6D1D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66" name="Group 6154">
                <a:extLst>
                  <a:ext uri="{FF2B5EF4-FFF2-40B4-BE49-F238E27FC236}">
                    <a16:creationId xmlns:a16="http://schemas.microsoft.com/office/drawing/2014/main" id="{ABEAE728-B37A-3AAE-1D76-05288F59E8F0}"/>
                  </a:ext>
                </a:extLst>
              </p:cNvPr>
              <p:cNvGrpSpPr>
                <a:grpSpLocks/>
              </p:cNvGrpSpPr>
              <p:nvPr/>
            </p:nvGrpSpPr>
            <p:grpSpPr bwMode="auto">
              <a:xfrm>
                <a:off x="1333" y="1115"/>
                <a:ext cx="435" cy="87"/>
                <a:chOff x="1565" y="1434"/>
                <a:chExt cx="3625" cy="725"/>
              </a:xfrm>
            </p:grpSpPr>
            <p:sp>
              <p:nvSpPr>
                <p:cNvPr id="45067" name="Rectangle 6155">
                  <a:extLst>
                    <a:ext uri="{FF2B5EF4-FFF2-40B4-BE49-F238E27FC236}">
                      <a16:creationId xmlns:a16="http://schemas.microsoft.com/office/drawing/2014/main" id="{583EABFB-8C40-6AB3-3673-6037833E52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8" name="Rectangle 6156">
                  <a:extLst>
                    <a:ext uri="{FF2B5EF4-FFF2-40B4-BE49-F238E27FC236}">
                      <a16:creationId xmlns:a16="http://schemas.microsoft.com/office/drawing/2014/main" id="{2C6AF9B5-6320-7224-0FD0-423A7531E37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9" name="Rectangle 6157">
                  <a:extLst>
                    <a:ext uri="{FF2B5EF4-FFF2-40B4-BE49-F238E27FC236}">
                      <a16:creationId xmlns:a16="http://schemas.microsoft.com/office/drawing/2014/main" id="{0A052743-B867-F9B6-8C7B-4A4E1257887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70" name="Rectangle 6158">
                  <a:extLst>
                    <a:ext uri="{FF2B5EF4-FFF2-40B4-BE49-F238E27FC236}">
                      <a16:creationId xmlns:a16="http://schemas.microsoft.com/office/drawing/2014/main" id="{F4A3F11F-574D-7B3D-3244-00861070FA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71" name="Rectangle 6159">
                  <a:extLst>
                    <a:ext uri="{FF2B5EF4-FFF2-40B4-BE49-F238E27FC236}">
                      <a16:creationId xmlns:a16="http://schemas.microsoft.com/office/drawing/2014/main" id="{D93F021F-C5CE-9DDB-E6CC-DD3596B2638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72" name="Group 6160">
                <a:extLst>
                  <a:ext uri="{FF2B5EF4-FFF2-40B4-BE49-F238E27FC236}">
                    <a16:creationId xmlns:a16="http://schemas.microsoft.com/office/drawing/2014/main" id="{BC67D065-3D1C-AC49-3648-035513E1E8C8}"/>
                  </a:ext>
                </a:extLst>
              </p:cNvPr>
              <p:cNvGrpSpPr>
                <a:grpSpLocks/>
              </p:cNvGrpSpPr>
              <p:nvPr/>
            </p:nvGrpSpPr>
            <p:grpSpPr bwMode="auto">
              <a:xfrm>
                <a:off x="898" y="1202"/>
                <a:ext cx="435" cy="87"/>
                <a:chOff x="1565" y="1434"/>
                <a:chExt cx="3625" cy="725"/>
              </a:xfrm>
            </p:grpSpPr>
            <p:sp>
              <p:nvSpPr>
                <p:cNvPr id="45073" name="Rectangle 6161">
                  <a:extLst>
                    <a:ext uri="{FF2B5EF4-FFF2-40B4-BE49-F238E27FC236}">
                      <a16:creationId xmlns:a16="http://schemas.microsoft.com/office/drawing/2014/main" id="{30F888BA-F83F-3A56-A81A-8DE9339DCC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74" name="Rectangle 6162">
                  <a:extLst>
                    <a:ext uri="{FF2B5EF4-FFF2-40B4-BE49-F238E27FC236}">
                      <a16:creationId xmlns:a16="http://schemas.microsoft.com/office/drawing/2014/main" id="{59C22490-84BB-451A-0BCE-77758189850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75" name="Rectangle 6163">
                  <a:extLst>
                    <a:ext uri="{FF2B5EF4-FFF2-40B4-BE49-F238E27FC236}">
                      <a16:creationId xmlns:a16="http://schemas.microsoft.com/office/drawing/2014/main" id="{AF06E36E-563F-FCD2-6CA3-9ED934BB67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76" name="Rectangle 6164">
                  <a:extLst>
                    <a:ext uri="{FF2B5EF4-FFF2-40B4-BE49-F238E27FC236}">
                      <a16:creationId xmlns:a16="http://schemas.microsoft.com/office/drawing/2014/main" id="{A4E9FA0E-9F88-C954-A5A7-F8FA6D8150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77" name="Rectangle 6165">
                  <a:extLst>
                    <a:ext uri="{FF2B5EF4-FFF2-40B4-BE49-F238E27FC236}">
                      <a16:creationId xmlns:a16="http://schemas.microsoft.com/office/drawing/2014/main" id="{14F3DA93-074D-E34B-BAD5-86FCD400BA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78" name="Group 6166">
                <a:extLst>
                  <a:ext uri="{FF2B5EF4-FFF2-40B4-BE49-F238E27FC236}">
                    <a16:creationId xmlns:a16="http://schemas.microsoft.com/office/drawing/2014/main" id="{83D67271-439D-D90E-8F86-A2C775786768}"/>
                  </a:ext>
                </a:extLst>
              </p:cNvPr>
              <p:cNvGrpSpPr>
                <a:grpSpLocks/>
              </p:cNvGrpSpPr>
              <p:nvPr/>
            </p:nvGrpSpPr>
            <p:grpSpPr bwMode="auto">
              <a:xfrm>
                <a:off x="1333" y="1202"/>
                <a:ext cx="435" cy="87"/>
                <a:chOff x="1565" y="1434"/>
                <a:chExt cx="3625" cy="725"/>
              </a:xfrm>
            </p:grpSpPr>
            <p:sp>
              <p:nvSpPr>
                <p:cNvPr id="45079" name="Rectangle 6167">
                  <a:extLst>
                    <a:ext uri="{FF2B5EF4-FFF2-40B4-BE49-F238E27FC236}">
                      <a16:creationId xmlns:a16="http://schemas.microsoft.com/office/drawing/2014/main" id="{0CD7ED4A-384A-BAC8-C65F-5DC048C1C6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0" name="Rectangle 6168">
                  <a:extLst>
                    <a:ext uri="{FF2B5EF4-FFF2-40B4-BE49-F238E27FC236}">
                      <a16:creationId xmlns:a16="http://schemas.microsoft.com/office/drawing/2014/main" id="{941D8841-F7C4-EFF6-A3B1-E708E346AF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1" name="Rectangle 6169">
                  <a:extLst>
                    <a:ext uri="{FF2B5EF4-FFF2-40B4-BE49-F238E27FC236}">
                      <a16:creationId xmlns:a16="http://schemas.microsoft.com/office/drawing/2014/main" id="{E2CC9984-0493-A999-8783-2D9E3D76271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2" name="Rectangle 6170">
                  <a:extLst>
                    <a:ext uri="{FF2B5EF4-FFF2-40B4-BE49-F238E27FC236}">
                      <a16:creationId xmlns:a16="http://schemas.microsoft.com/office/drawing/2014/main" id="{AFB35BFE-4866-5CBF-954E-933A981D450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3" name="Rectangle 6171">
                  <a:extLst>
                    <a:ext uri="{FF2B5EF4-FFF2-40B4-BE49-F238E27FC236}">
                      <a16:creationId xmlns:a16="http://schemas.microsoft.com/office/drawing/2014/main" id="{298EF46C-3431-9F27-4399-0B72E7E44E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84" name="Group 6172">
                <a:extLst>
                  <a:ext uri="{FF2B5EF4-FFF2-40B4-BE49-F238E27FC236}">
                    <a16:creationId xmlns:a16="http://schemas.microsoft.com/office/drawing/2014/main" id="{AB52A249-C136-1ACC-1E76-BD908DCFF924}"/>
                  </a:ext>
                </a:extLst>
              </p:cNvPr>
              <p:cNvGrpSpPr>
                <a:grpSpLocks/>
              </p:cNvGrpSpPr>
              <p:nvPr/>
            </p:nvGrpSpPr>
            <p:grpSpPr bwMode="auto">
              <a:xfrm>
                <a:off x="898" y="1289"/>
                <a:ext cx="435" cy="87"/>
                <a:chOff x="1565" y="1434"/>
                <a:chExt cx="3625" cy="725"/>
              </a:xfrm>
            </p:grpSpPr>
            <p:sp>
              <p:nvSpPr>
                <p:cNvPr id="45085" name="Rectangle 6173">
                  <a:extLst>
                    <a:ext uri="{FF2B5EF4-FFF2-40B4-BE49-F238E27FC236}">
                      <a16:creationId xmlns:a16="http://schemas.microsoft.com/office/drawing/2014/main" id="{4C149872-F907-AD3A-0B41-A5877301110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6" name="Rectangle 6174">
                  <a:extLst>
                    <a:ext uri="{FF2B5EF4-FFF2-40B4-BE49-F238E27FC236}">
                      <a16:creationId xmlns:a16="http://schemas.microsoft.com/office/drawing/2014/main" id="{F2C02DE2-E2AD-9492-551C-969D1D9C3B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7" name="Rectangle 6175">
                  <a:extLst>
                    <a:ext uri="{FF2B5EF4-FFF2-40B4-BE49-F238E27FC236}">
                      <a16:creationId xmlns:a16="http://schemas.microsoft.com/office/drawing/2014/main" id="{56BF2F6F-E38E-8E9D-BE08-E11A25FC02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8" name="Rectangle 6176">
                  <a:extLst>
                    <a:ext uri="{FF2B5EF4-FFF2-40B4-BE49-F238E27FC236}">
                      <a16:creationId xmlns:a16="http://schemas.microsoft.com/office/drawing/2014/main" id="{FEE7C81C-258B-F647-B247-1A571090A7C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9" name="Rectangle 6177">
                  <a:extLst>
                    <a:ext uri="{FF2B5EF4-FFF2-40B4-BE49-F238E27FC236}">
                      <a16:creationId xmlns:a16="http://schemas.microsoft.com/office/drawing/2014/main" id="{79E8AE9B-4155-D2B5-A4E6-679868DD67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90" name="Group 6178">
                <a:extLst>
                  <a:ext uri="{FF2B5EF4-FFF2-40B4-BE49-F238E27FC236}">
                    <a16:creationId xmlns:a16="http://schemas.microsoft.com/office/drawing/2014/main" id="{DE12388C-E30B-70DF-C7A9-485C18639330}"/>
                  </a:ext>
                </a:extLst>
              </p:cNvPr>
              <p:cNvGrpSpPr>
                <a:grpSpLocks/>
              </p:cNvGrpSpPr>
              <p:nvPr/>
            </p:nvGrpSpPr>
            <p:grpSpPr bwMode="auto">
              <a:xfrm>
                <a:off x="1333" y="1289"/>
                <a:ext cx="435" cy="87"/>
                <a:chOff x="1565" y="1434"/>
                <a:chExt cx="3625" cy="725"/>
              </a:xfrm>
            </p:grpSpPr>
            <p:sp>
              <p:nvSpPr>
                <p:cNvPr id="45091" name="Rectangle 6179">
                  <a:extLst>
                    <a:ext uri="{FF2B5EF4-FFF2-40B4-BE49-F238E27FC236}">
                      <a16:creationId xmlns:a16="http://schemas.microsoft.com/office/drawing/2014/main" id="{195261FB-13DB-3118-F342-6059EF9C30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2" name="Rectangle 6180">
                  <a:extLst>
                    <a:ext uri="{FF2B5EF4-FFF2-40B4-BE49-F238E27FC236}">
                      <a16:creationId xmlns:a16="http://schemas.microsoft.com/office/drawing/2014/main" id="{4062C19A-DFFD-8F7D-FE82-4A3F0AEB77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3" name="Rectangle 6181">
                  <a:extLst>
                    <a:ext uri="{FF2B5EF4-FFF2-40B4-BE49-F238E27FC236}">
                      <a16:creationId xmlns:a16="http://schemas.microsoft.com/office/drawing/2014/main" id="{A2D44F48-BB93-0EB7-3E17-BA35E3579D9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4" name="Rectangle 6182">
                  <a:extLst>
                    <a:ext uri="{FF2B5EF4-FFF2-40B4-BE49-F238E27FC236}">
                      <a16:creationId xmlns:a16="http://schemas.microsoft.com/office/drawing/2014/main" id="{B9DF2BF2-4F71-B77D-2EF7-EEB3C4267B7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5" name="Rectangle 6183">
                  <a:extLst>
                    <a:ext uri="{FF2B5EF4-FFF2-40B4-BE49-F238E27FC236}">
                      <a16:creationId xmlns:a16="http://schemas.microsoft.com/office/drawing/2014/main" id="{10254DF3-27A6-1DE5-7562-003E1982ADC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096" name="Group 6184">
                <a:extLst>
                  <a:ext uri="{FF2B5EF4-FFF2-40B4-BE49-F238E27FC236}">
                    <a16:creationId xmlns:a16="http://schemas.microsoft.com/office/drawing/2014/main" id="{799BB1FF-9C70-9CDB-7482-162382C85B6F}"/>
                  </a:ext>
                </a:extLst>
              </p:cNvPr>
              <p:cNvGrpSpPr>
                <a:grpSpLocks/>
              </p:cNvGrpSpPr>
              <p:nvPr/>
            </p:nvGrpSpPr>
            <p:grpSpPr bwMode="auto">
              <a:xfrm>
                <a:off x="898" y="1376"/>
                <a:ext cx="435" cy="87"/>
                <a:chOff x="1565" y="1434"/>
                <a:chExt cx="3625" cy="725"/>
              </a:xfrm>
            </p:grpSpPr>
            <p:sp>
              <p:nvSpPr>
                <p:cNvPr id="45097" name="Rectangle 6185">
                  <a:extLst>
                    <a:ext uri="{FF2B5EF4-FFF2-40B4-BE49-F238E27FC236}">
                      <a16:creationId xmlns:a16="http://schemas.microsoft.com/office/drawing/2014/main" id="{C130F7B7-5AC2-C5D0-3DB6-2491B86549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8" name="Rectangle 6186">
                  <a:extLst>
                    <a:ext uri="{FF2B5EF4-FFF2-40B4-BE49-F238E27FC236}">
                      <a16:creationId xmlns:a16="http://schemas.microsoft.com/office/drawing/2014/main" id="{769FB9FA-D4E4-F9AE-5EA5-E8CB7C6189C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9" name="Rectangle 6187">
                  <a:extLst>
                    <a:ext uri="{FF2B5EF4-FFF2-40B4-BE49-F238E27FC236}">
                      <a16:creationId xmlns:a16="http://schemas.microsoft.com/office/drawing/2014/main" id="{29128F02-A9F2-FDDE-C92D-D26AF53C36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0" name="Rectangle 6188">
                  <a:extLst>
                    <a:ext uri="{FF2B5EF4-FFF2-40B4-BE49-F238E27FC236}">
                      <a16:creationId xmlns:a16="http://schemas.microsoft.com/office/drawing/2014/main" id="{8819655A-9D12-158C-5D83-66AFBA39ED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1" name="Rectangle 6189">
                  <a:extLst>
                    <a:ext uri="{FF2B5EF4-FFF2-40B4-BE49-F238E27FC236}">
                      <a16:creationId xmlns:a16="http://schemas.microsoft.com/office/drawing/2014/main" id="{72434953-EC48-DA0F-13B9-3C323BD05D6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5102" name="Group 6190">
                <a:extLst>
                  <a:ext uri="{FF2B5EF4-FFF2-40B4-BE49-F238E27FC236}">
                    <a16:creationId xmlns:a16="http://schemas.microsoft.com/office/drawing/2014/main" id="{FB4F3506-2DA9-DD42-7A4E-38E0D8AE9549}"/>
                  </a:ext>
                </a:extLst>
              </p:cNvPr>
              <p:cNvGrpSpPr>
                <a:grpSpLocks/>
              </p:cNvGrpSpPr>
              <p:nvPr/>
            </p:nvGrpSpPr>
            <p:grpSpPr bwMode="auto">
              <a:xfrm>
                <a:off x="1333" y="1376"/>
                <a:ext cx="435" cy="87"/>
                <a:chOff x="1565" y="1434"/>
                <a:chExt cx="3625" cy="725"/>
              </a:xfrm>
            </p:grpSpPr>
            <p:sp>
              <p:nvSpPr>
                <p:cNvPr id="45103" name="Rectangle 6191">
                  <a:extLst>
                    <a:ext uri="{FF2B5EF4-FFF2-40B4-BE49-F238E27FC236}">
                      <a16:creationId xmlns:a16="http://schemas.microsoft.com/office/drawing/2014/main" id="{C71A75DA-5146-9336-11C7-43923369F3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4" name="Rectangle 6192">
                  <a:extLst>
                    <a:ext uri="{FF2B5EF4-FFF2-40B4-BE49-F238E27FC236}">
                      <a16:creationId xmlns:a16="http://schemas.microsoft.com/office/drawing/2014/main" id="{5E033A8E-AD38-95D8-F8E0-F261FBE3AF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5" name="Rectangle 6193">
                  <a:extLst>
                    <a:ext uri="{FF2B5EF4-FFF2-40B4-BE49-F238E27FC236}">
                      <a16:creationId xmlns:a16="http://schemas.microsoft.com/office/drawing/2014/main" id="{5F115950-36CF-5F0C-C051-CC53555A5C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6" name="Rectangle 6194">
                  <a:extLst>
                    <a:ext uri="{FF2B5EF4-FFF2-40B4-BE49-F238E27FC236}">
                      <a16:creationId xmlns:a16="http://schemas.microsoft.com/office/drawing/2014/main" id="{1B605F7B-0EDC-1ED8-CED9-534ED6244FE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7" name="Rectangle 6195">
                  <a:extLst>
                    <a:ext uri="{FF2B5EF4-FFF2-40B4-BE49-F238E27FC236}">
                      <a16:creationId xmlns:a16="http://schemas.microsoft.com/office/drawing/2014/main" id="{AA0D37DA-10C5-9B90-4E9F-77D5A86B85F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45108" name="Rectangle 6196">
              <a:extLst>
                <a:ext uri="{FF2B5EF4-FFF2-40B4-BE49-F238E27FC236}">
                  <a16:creationId xmlns:a16="http://schemas.microsoft.com/office/drawing/2014/main" id="{D253DF0B-E5DA-B196-5EE1-D699E12FEB64}"/>
                </a:ext>
              </a:extLst>
            </p:cNvPr>
            <p:cNvSpPr>
              <a:spLocks noChangeArrowheads="1"/>
            </p:cNvSpPr>
            <p:nvPr/>
          </p:nvSpPr>
          <p:spPr bwMode="auto">
            <a:xfrm>
              <a:off x="3591"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33798" name="Text Box 3078">
            <a:extLst>
              <a:ext uri="{FF2B5EF4-FFF2-40B4-BE49-F238E27FC236}">
                <a16:creationId xmlns:a16="http://schemas.microsoft.com/office/drawing/2014/main" id="{34946A2E-9492-C023-6158-1EED65A98DA2}"/>
              </a:ext>
            </a:extLst>
          </p:cNvPr>
          <p:cNvSpPr txBox="1">
            <a:spLocks noChangeArrowheads="1"/>
          </p:cNvSpPr>
          <p:nvPr/>
        </p:nvSpPr>
        <p:spPr bwMode="auto">
          <a:xfrm>
            <a:off x="3775075" y="260351"/>
            <a:ext cx="4294188" cy="466725"/>
          </a:xfrm>
          <a:prstGeom prst="rect">
            <a:avLst/>
          </a:prstGeom>
          <a:solidFill>
            <a:srgbClr val="0505A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a:solidFill>
                  <a:srgbClr val="FFFF00"/>
                </a:solidFill>
                <a:latin typeface="Comic Sans MS" panose="030F0702030302020204" pitchFamily="66" charset="0"/>
              </a:rPr>
              <a:t>Growth and Decay Graphs</a:t>
            </a:r>
            <a:endParaRPr lang="en-US" altLang="en-US" sz="2400">
              <a:solidFill>
                <a:srgbClr val="FFFF00"/>
              </a:solidFill>
              <a:latin typeface="Comic Sans MS" panose="030F0702030302020204" pitchFamily="66" charset="0"/>
            </a:endParaRPr>
          </a:p>
        </p:txBody>
      </p:sp>
      <p:sp>
        <p:nvSpPr>
          <p:cNvPr id="33799" name="Text Box 3079">
            <a:extLst>
              <a:ext uri="{FF2B5EF4-FFF2-40B4-BE49-F238E27FC236}">
                <a16:creationId xmlns:a16="http://schemas.microsoft.com/office/drawing/2014/main" id="{1D612903-D6B2-B834-291A-F7BD5B6DB20D}"/>
              </a:ext>
            </a:extLst>
          </p:cNvPr>
          <p:cNvSpPr txBox="1">
            <a:spLocks noChangeArrowheads="1"/>
          </p:cNvSpPr>
          <p:nvPr/>
        </p:nvSpPr>
        <p:spPr bwMode="auto">
          <a:xfrm>
            <a:off x="7099301" y="2165350"/>
            <a:ext cx="3216275" cy="4076700"/>
          </a:xfrm>
          <a:prstGeom prst="rect">
            <a:avLst/>
          </a:prstGeom>
          <a:solidFill>
            <a:srgbClr val="EDBEB1"/>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a:latin typeface="Comic Sans MS" panose="030F0702030302020204" pitchFamily="66" charset="0"/>
              </a:rPr>
              <a:t>A culture of 800 bacteria increase at a constant rate of 14% per hour. </a:t>
            </a:r>
          </a:p>
          <a:p>
            <a:pPr>
              <a:spcBef>
                <a:spcPct val="50000"/>
              </a:spcBef>
              <a:buFontTx/>
              <a:buAutoNum type="alphaLcParenBoth"/>
            </a:pPr>
            <a:r>
              <a:rPr lang="en-GB" altLang="en-US">
                <a:latin typeface="Comic Sans MS" panose="030F0702030302020204" pitchFamily="66" charset="0"/>
              </a:rPr>
              <a:t>Complete the table above.</a:t>
            </a:r>
          </a:p>
          <a:p>
            <a:pPr>
              <a:spcBef>
                <a:spcPct val="50000"/>
              </a:spcBef>
              <a:buFontTx/>
              <a:buAutoNum type="alphaLcParenBoth"/>
            </a:pPr>
            <a:r>
              <a:rPr lang="en-GB" altLang="en-US">
                <a:latin typeface="Comic Sans MS" panose="030F0702030302020204" pitchFamily="66" charset="0"/>
              </a:rPr>
              <a:t>Draw the graph of the number of bacteria over time for the first five hours.</a:t>
            </a:r>
          </a:p>
          <a:p>
            <a:pPr>
              <a:spcBef>
                <a:spcPct val="50000"/>
              </a:spcBef>
              <a:buFontTx/>
              <a:buAutoNum type="alphaLcParenBoth"/>
            </a:pPr>
            <a:r>
              <a:rPr lang="en-GB" altLang="en-US">
                <a:latin typeface="Comic Sans MS" panose="030F0702030302020204" pitchFamily="66" charset="0"/>
              </a:rPr>
              <a:t>Use the graph to estimate the number of bacteria in the culture after 2½ hours.</a:t>
            </a:r>
            <a:endParaRPr lang="en-US" altLang="en-US">
              <a:latin typeface="Comic Sans MS" panose="030F0702030302020204" pitchFamily="66" charset="0"/>
            </a:endParaRPr>
          </a:p>
        </p:txBody>
      </p:sp>
      <p:graphicFrame>
        <p:nvGraphicFramePr>
          <p:cNvPr id="33800" name="Group 3080">
            <a:extLst>
              <a:ext uri="{FF2B5EF4-FFF2-40B4-BE49-F238E27FC236}">
                <a16:creationId xmlns:a16="http://schemas.microsoft.com/office/drawing/2014/main" id="{C8B1C7A5-07B0-8C21-683D-AA0EEAC7D1F5}"/>
              </a:ext>
            </a:extLst>
          </p:cNvPr>
          <p:cNvGraphicFramePr>
            <a:graphicFrameLocks noGrp="1"/>
          </p:cNvGraphicFramePr>
          <p:nvPr/>
        </p:nvGraphicFramePr>
        <p:xfrm>
          <a:off x="2249488" y="844550"/>
          <a:ext cx="6096000" cy="731520"/>
        </p:xfrm>
        <a:graphic>
          <a:graphicData uri="http://schemas.openxmlformats.org/drawingml/2006/table">
            <a:tbl>
              <a:tblPr/>
              <a:tblGrid>
                <a:gridCol w="1220787">
                  <a:extLst>
                    <a:ext uri="{9D8B030D-6E8A-4147-A177-3AD203B41FA5}">
                      <a16:colId xmlns:a16="http://schemas.microsoft.com/office/drawing/2014/main" val="4155441113"/>
                    </a:ext>
                  </a:extLst>
                </a:gridCol>
                <a:gridCol w="739775">
                  <a:extLst>
                    <a:ext uri="{9D8B030D-6E8A-4147-A177-3AD203B41FA5}">
                      <a16:colId xmlns:a16="http://schemas.microsoft.com/office/drawing/2014/main" val="4120871806"/>
                    </a:ext>
                  </a:extLst>
                </a:gridCol>
                <a:gridCol w="652463">
                  <a:extLst>
                    <a:ext uri="{9D8B030D-6E8A-4147-A177-3AD203B41FA5}">
                      <a16:colId xmlns:a16="http://schemas.microsoft.com/office/drawing/2014/main" val="3363958833"/>
                    </a:ext>
                  </a:extLst>
                </a:gridCol>
                <a:gridCol w="869950">
                  <a:extLst>
                    <a:ext uri="{9D8B030D-6E8A-4147-A177-3AD203B41FA5}">
                      <a16:colId xmlns:a16="http://schemas.microsoft.com/office/drawing/2014/main" val="4101940424"/>
                    </a:ext>
                  </a:extLst>
                </a:gridCol>
                <a:gridCol w="871537">
                  <a:extLst>
                    <a:ext uri="{9D8B030D-6E8A-4147-A177-3AD203B41FA5}">
                      <a16:colId xmlns:a16="http://schemas.microsoft.com/office/drawing/2014/main" val="3627107085"/>
                    </a:ext>
                  </a:extLst>
                </a:gridCol>
                <a:gridCol w="869950">
                  <a:extLst>
                    <a:ext uri="{9D8B030D-6E8A-4147-A177-3AD203B41FA5}">
                      <a16:colId xmlns:a16="http://schemas.microsoft.com/office/drawing/2014/main" val="4201553423"/>
                    </a:ext>
                  </a:extLst>
                </a:gridCol>
                <a:gridCol w="871538">
                  <a:extLst>
                    <a:ext uri="{9D8B030D-6E8A-4147-A177-3AD203B41FA5}">
                      <a16:colId xmlns:a16="http://schemas.microsoft.com/office/drawing/2014/main" val="3181248956"/>
                    </a:ext>
                  </a:extLst>
                </a:gridCol>
              </a:tblGrid>
              <a:tr h="27781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Time (hrs)</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1</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2</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3</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4</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5</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412387782"/>
                  </a:ext>
                </a:extLst>
              </a:tr>
              <a:tr h="27622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Bacteria</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800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912</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1040</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1185</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1351</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1540</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6437080"/>
                  </a:ext>
                </a:extLst>
              </a:tr>
            </a:tbl>
          </a:graphicData>
        </a:graphic>
      </p:graphicFrame>
      <p:sp>
        <p:nvSpPr>
          <p:cNvPr id="33826" name="Text Box 3106">
            <a:extLst>
              <a:ext uri="{FF2B5EF4-FFF2-40B4-BE49-F238E27FC236}">
                <a16:creationId xmlns:a16="http://schemas.microsoft.com/office/drawing/2014/main" id="{FB02A479-4DAA-13E2-49EE-034857B72AFF}"/>
              </a:ext>
            </a:extLst>
          </p:cNvPr>
          <p:cNvSpPr txBox="1">
            <a:spLocks noChangeArrowheads="1"/>
          </p:cNvSpPr>
          <p:nvPr/>
        </p:nvSpPr>
        <p:spPr bwMode="auto">
          <a:xfrm>
            <a:off x="2190751" y="6081713"/>
            <a:ext cx="3286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0</a:t>
            </a:r>
            <a:endParaRPr lang="en-US" altLang="en-US">
              <a:latin typeface="Comic Sans MS" panose="030F0702030302020204" pitchFamily="66" charset="0"/>
            </a:endParaRPr>
          </a:p>
        </p:txBody>
      </p:sp>
      <p:sp>
        <p:nvSpPr>
          <p:cNvPr id="33827" name="Text Box 3107">
            <a:extLst>
              <a:ext uri="{FF2B5EF4-FFF2-40B4-BE49-F238E27FC236}">
                <a16:creationId xmlns:a16="http://schemas.microsoft.com/office/drawing/2014/main" id="{FAF42009-6DF3-287F-6F4C-98D3DB43E468}"/>
              </a:ext>
            </a:extLst>
          </p:cNvPr>
          <p:cNvSpPr txBox="1">
            <a:spLocks noChangeArrowheads="1"/>
          </p:cNvSpPr>
          <p:nvPr/>
        </p:nvSpPr>
        <p:spPr bwMode="auto">
          <a:xfrm>
            <a:off x="3111501" y="6073776"/>
            <a:ext cx="3286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a:t>
            </a:r>
            <a:endParaRPr lang="en-US" altLang="en-US">
              <a:latin typeface="Comic Sans MS" panose="030F0702030302020204" pitchFamily="66" charset="0"/>
            </a:endParaRPr>
          </a:p>
        </p:txBody>
      </p:sp>
      <p:sp>
        <p:nvSpPr>
          <p:cNvPr id="33828" name="Text Box 3108">
            <a:extLst>
              <a:ext uri="{FF2B5EF4-FFF2-40B4-BE49-F238E27FC236}">
                <a16:creationId xmlns:a16="http://schemas.microsoft.com/office/drawing/2014/main" id="{7EEF39AF-7FDC-C927-3941-1F1A9F6E7115}"/>
              </a:ext>
            </a:extLst>
          </p:cNvPr>
          <p:cNvSpPr txBox="1">
            <a:spLocks noChangeArrowheads="1"/>
          </p:cNvSpPr>
          <p:nvPr/>
        </p:nvSpPr>
        <p:spPr bwMode="auto">
          <a:xfrm>
            <a:off x="3998913"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2</a:t>
            </a:r>
            <a:endParaRPr lang="en-US" altLang="en-US">
              <a:latin typeface="Comic Sans MS" panose="030F0702030302020204" pitchFamily="66" charset="0"/>
            </a:endParaRPr>
          </a:p>
        </p:txBody>
      </p:sp>
      <p:sp>
        <p:nvSpPr>
          <p:cNvPr id="33829" name="Text Box 3109">
            <a:extLst>
              <a:ext uri="{FF2B5EF4-FFF2-40B4-BE49-F238E27FC236}">
                <a16:creationId xmlns:a16="http://schemas.microsoft.com/office/drawing/2014/main" id="{5280EA34-F7BD-442D-A2FB-DB7E197F752C}"/>
              </a:ext>
            </a:extLst>
          </p:cNvPr>
          <p:cNvSpPr txBox="1">
            <a:spLocks noChangeArrowheads="1"/>
          </p:cNvSpPr>
          <p:nvPr/>
        </p:nvSpPr>
        <p:spPr bwMode="auto">
          <a:xfrm>
            <a:off x="4824413" y="60531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3</a:t>
            </a:r>
            <a:endParaRPr lang="en-US" altLang="en-US">
              <a:latin typeface="Comic Sans MS" panose="030F0702030302020204" pitchFamily="66" charset="0"/>
            </a:endParaRPr>
          </a:p>
        </p:txBody>
      </p:sp>
      <p:sp>
        <p:nvSpPr>
          <p:cNvPr id="33830" name="Text Box 3110">
            <a:extLst>
              <a:ext uri="{FF2B5EF4-FFF2-40B4-BE49-F238E27FC236}">
                <a16:creationId xmlns:a16="http://schemas.microsoft.com/office/drawing/2014/main" id="{426B8800-CEAC-F47A-16BA-F55A22E5043E}"/>
              </a:ext>
            </a:extLst>
          </p:cNvPr>
          <p:cNvSpPr txBox="1">
            <a:spLocks noChangeArrowheads="1"/>
          </p:cNvSpPr>
          <p:nvPr/>
        </p:nvSpPr>
        <p:spPr bwMode="auto">
          <a:xfrm>
            <a:off x="5726113" y="6064251"/>
            <a:ext cx="32861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4</a:t>
            </a:r>
            <a:endParaRPr lang="en-US" altLang="en-US">
              <a:latin typeface="Comic Sans MS" panose="030F0702030302020204" pitchFamily="66" charset="0"/>
            </a:endParaRPr>
          </a:p>
        </p:txBody>
      </p:sp>
      <p:sp>
        <p:nvSpPr>
          <p:cNvPr id="33831" name="Text Box 3111">
            <a:extLst>
              <a:ext uri="{FF2B5EF4-FFF2-40B4-BE49-F238E27FC236}">
                <a16:creationId xmlns:a16="http://schemas.microsoft.com/office/drawing/2014/main" id="{3ED39CAC-0C4F-C649-DC74-D9D57BF61E48}"/>
              </a:ext>
            </a:extLst>
          </p:cNvPr>
          <p:cNvSpPr txBox="1">
            <a:spLocks noChangeArrowheads="1"/>
          </p:cNvSpPr>
          <p:nvPr/>
        </p:nvSpPr>
        <p:spPr bwMode="auto">
          <a:xfrm>
            <a:off x="6561138"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5</a:t>
            </a:r>
            <a:endParaRPr lang="en-US" altLang="en-US">
              <a:latin typeface="Comic Sans MS" panose="030F0702030302020204" pitchFamily="66" charset="0"/>
            </a:endParaRPr>
          </a:p>
        </p:txBody>
      </p:sp>
      <p:sp>
        <p:nvSpPr>
          <p:cNvPr id="33832" name="Text Box 3112">
            <a:extLst>
              <a:ext uri="{FF2B5EF4-FFF2-40B4-BE49-F238E27FC236}">
                <a16:creationId xmlns:a16="http://schemas.microsoft.com/office/drawing/2014/main" id="{2325E603-ABBF-B10A-F759-41067F2F4C38}"/>
              </a:ext>
            </a:extLst>
          </p:cNvPr>
          <p:cNvSpPr txBox="1">
            <a:spLocks noChangeArrowheads="1"/>
          </p:cNvSpPr>
          <p:nvPr/>
        </p:nvSpPr>
        <p:spPr bwMode="auto">
          <a:xfrm>
            <a:off x="5619751" y="6400800"/>
            <a:ext cx="119062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Time (hours)</a:t>
            </a:r>
            <a:endParaRPr lang="en-US" altLang="en-US" sz="1200">
              <a:latin typeface="Comic Sans MS" panose="030F0702030302020204" pitchFamily="66" charset="0"/>
            </a:endParaRPr>
          </a:p>
        </p:txBody>
      </p:sp>
      <p:sp>
        <p:nvSpPr>
          <p:cNvPr id="33833" name="Text Box 3113">
            <a:extLst>
              <a:ext uri="{FF2B5EF4-FFF2-40B4-BE49-F238E27FC236}">
                <a16:creationId xmlns:a16="http://schemas.microsoft.com/office/drawing/2014/main" id="{8970E8D9-3240-685C-3582-DCAE9C91472D}"/>
              </a:ext>
            </a:extLst>
          </p:cNvPr>
          <p:cNvSpPr txBox="1">
            <a:spLocks noChangeArrowheads="1"/>
          </p:cNvSpPr>
          <p:nvPr/>
        </p:nvSpPr>
        <p:spPr bwMode="auto">
          <a:xfrm>
            <a:off x="1755776" y="5024438"/>
            <a:ext cx="7334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800</a:t>
            </a:r>
            <a:endParaRPr lang="en-US" altLang="en-US">
              <a:latin typeface="Comic Sans MS" panose="030F0702030302020204" pitchFamily="66" charset="0"/>
            </a:endParaRPr>
          </a:p>
        </p:txBody>
      </p:sp>
      <p:sp>
        <p:nvSpPr>
          <p:cNvPr id="33835" name="Text Box 3115">
            <a:extLst>
              <a:ext uri="{FF2B5EF4-FFF2-40B4-BE49-F238E27FC236}">
                <a16:creationId xmlns:a16="http://schemas.microsoft.com/office/drawing/2014/main" id="{07DF4E24-85AC-E138-4BA4-A7CE0670595B}"/>
              </a:ext>
            </a:extLst>
          </p:cNvPr>
          <p:cNvSpPr txBox="1">
            <a:spLocks noChangeArrowheads="1"/>
          </p:cNvSpPr>
          <p:nvPr/>
        </p:nvSpPr>
        <p:spPr bwMode="auto">
          <a:xfrm>
            <a:off x="7358064" y="1697038"/>
            <a:ext cx="2439987" cy="366712"/>
          </a:xfrm>
          <a:prstGeom prst="rect">
            <a:avLst/>
          </a:prstGeom>
          <a:solidFill>
            <a:srgbClr val="A1E7F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Comic Sans MS" panose="030F0702030302020204" pitchFamily="66" charset="0"/>
              </a:rPr>
              <a:t>Example Question 1</a:t>
            </a:r>
            <a:endParaRPr lang="en-US" altLang="en-US">
              <a:latin typeface="Comic Sans MS" panose="030F0702030302020204" pitchFamily="66" charset="0"/>
            </a:endParaRPr>
          </a:p>
        </p:txBody>
      </p:sp>
      <p:sp>
        <p:nvSpPr>
          <p:cNvPr id="33836" name="Text Box 3116">
            <a:extLst>
              <a:ext uri="{FF2B5EF4-FFF2-40B4-BE49-F238E27FC236}">
                <a16:creationId xmlns:a16="http://schemas.microsoft.com/office/drawing/2014/main" id="{66AB298F-0D6B-8A5C-3D5B-BBA723D3DE0E}"/>
              </a:ext>
            </a:extLst>
          </p:cNvPr>
          <p:cNvSpPr txBox="1">
            <a:spLocks noChangeArrowheads="1"/>
          </p:cNvSpPr>
          <p:nvPr/>
        </p:nvSpPr>
        <p:spPr bwMode="auto">
          <a:xfrm>
            <a:off x="8636000" y="363539"/>
            <a:ext cx="1581150"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a:latin typeface="Comic Sans MS" panose="030F0702030302020204" pitchFamily="66" charset="0"/>
              </a:rPr>
              <a:t>Scaling the vertical axis and plotting the points.</a:t>
            </a:r>
            <a:endParaRPr lang="en-US" altLang="en-US" sz="1600">
              <a:latin typeface="Comic Sans MS" panose="030F0702030302020204" pitchFamily="66" charset="0"/>
            </a:endParaRPr>
          </a:p>
        </p:txBody>
      </p:sp>
      <p:grpSp>
        <p:nvGrpSpPr>
          <p:cNvPr id="33841" name="Group 3121">
            <a:extLst>
              <a:ext uri="{FF2B5EF4-FFF2-40B4-BE49-F238E27FC236}">
                <a16:creationId xmlns:a16="http://schemas.microsoft.com/office/drawing/2014/main" id="{F2282EA7-294A-0FAA-F9F8-5EB1AEF8E246}"/>
              </a:ext>
            </a:extLst>
          </p:cNvPr>
          <p:cNvGrpSpPr>
            <a:grpSpLocks/>
          </p:cNvGrpSpPr>
          <p:nvPr/>
        </p:nvGrpSpPr>
        <p:grpSpPr bwMode="auto">
          <a:xfrm>
            <a:off x="1706564" y="1671638"/>
            <a:ext cx="738187" cy="2862262"/>
            <a:chOff x="115" y="1053"/>
            <a:chExt cx="465" cy="1803"/>
          </a:xfrm>
        </p:grpSpPr>
        <p:sp>
          <p:nvSpPr>
            <p:cNvPr id="33837" name="Text Box 3117">
              <a:extLst>
                <a:ext uri="{FF2B5EF4-FFF2-40B4-BE49-F238E27FC236}">
                  <a16:creationId xmlns:a16="http://schemas.microsoft.com/office/drawing/2014/main" id="{1E0AB2ED-1009-CC37-7571-3D65DA6EF67A}"/>
                </a:ext>
              </a:extLst>
            </p:cNvPr>
            <p:cNvSpPr txBox="1">
              <a:spLocks noChangeArrowheads="1"/>
            </p:cNvSpPr>
            <p:nvPr/>
          </p:nvSpPr>
          <p:spPr bwMode="auto">
            <a:xfrm>
              <a:off x="118" y="2625"/>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1000</a:t>
              </a:r>
              <a:endParaRPr lang="en-US" altLang="en-US">
                <a:latin typeface="Comic Sans MS" panose="030F0702030302020204" pitchFamily="66" charset="0"/>
              </a:endParaRPr>
            </a:p>
          </p:txBody>
        </p:sp>
        <p:sp>
          <p:nvSpPr>
            <p:cNvPr id="33838" name="Text Box 3118">
              <a:extLst>
                <a:ext uri="{FF2B5EF4-FFF2-40B4-BE49-F238E27FC236}">
                  <a16:creationId xmlns:a16="http://schemas.microsoft.com/office/drawing/2014/main" id="{35E4EF3F-4E68-B0D4-E777-B07263D0CEBD}"/>
                </a:ext>
              </a:extLst>
            </p:cNvPr>
            <p:cNvSpPr txBox="1">
              <a:spLocks noChangeArrowheads="1"/>
            </p:cNvSpPr>
            <p:nvPr/>
          </p:nvSpPr>
          <p:spPr bwMode="auto">
            <a:xfrm>
              <a:off x="115" y="2110"/>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1200</a:t>
              </a:r>
              <a:endParaRPr lang="en-US" altLang="en-US">
                <a:latin typeface="Comic Sans MS" panose="030F0702030302020204" pitchFamily="66" charset="0"/>
              </a:endParaRPr>
            </a:p>
          </p:txBody>
        </p:sp>
        <p:sp>
          <p:nvSpPr>
            <p:cNvPr id="33839" name="Text Box 3119">
              <a:extLst>
                <a:ext uri="{FF2B5EF4-FFF2-40B4-BE49-F238E27FC236}">
                  <a16:creationId xmlns:a16="http://schemas.microsoft.com/office/drawing/2014/main" id="{3C91C798-E135-A4F0-6CF2-4B668F1EE0C9}"/>
                </a:ext>
              </a:extLst>
            </p:cNvPr>
            <p:cNvSpPr txBox="1">
              <a:spLocks noChangeArrowheads="1"/>
            </p:cNvSpPr>
            <p:nvPr/>
          </p:nvSpPr>
          <p:spPr bwMode="auto">
            <a:xfrm>
              <a:off x="117" y="1587"/>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1400</a:t>
              </a:r>
              <a:endParaRPr lang="en-US" altLang="en-US">
                <a:latin typeface="Comic Sans MS" panose="030F0702030302020204" pitchFamily="66" charset="0"/>
              </a:endParaRPr>
            </a:p>
          </p:txBody>
        </p:sp>
        <p:sp>
          <p:nvSpPr>
            <p:cNvPr id="33840" name="Text Box 3120">
              <a:extLst>
                <a:ext uri="{FF2B5EF4-FFF2-40B4-BE49-F238E27FC236}">
                  <a16:creationId xmlns:a16="http://schemas.microsoft.com/office/drawing/2014/main" id="{C202CE9A-3222-4238-68E7-4BD366B37B57}"/>
                </a:ext>
              </a:extLst>
            </p:cNvPr>
            <p:cNvSpPr txBox="1">
              <a:spLocks noChangeArrowheads="1"/>
            </p:cNvSpPr>
            <p:nvPr/>
          </p:nvSpPr>
          <p:spPr bwMode="auto">
            <a:xfrm>
              <a:off x="117" y="1053"/>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1600</a:t>
              </a:r>
              <a:endParaRPr lang="en-US" altLang="en-US">
                <a:latin typeface="Comic Sans MS" panose="030F0702030302020204" pitchFamily="66" charset="0"/>
              </a:endParaRPr>
            </a:p>
          </p:txBody>
        </p:sp>
      </p:grpSp>
      <p:sp>
        <p:nvSpPr>
          <p:cNvPr id="33842" name="Oval 3122">
            <a:extLst>
              <a:ext uri="{FF2B5EF4-FFF2-40B4-BE49-F238E27FC236}">
                <a16:creationId xmlns:a16="http://schemas.microsoft.com/office/drawing/2014/main" id="{4760F029-805A-B8EC-3FC8-754751C27F4D}"/>
              </a:ext>
            </a:extLst>
          </p:cNvPr>
          <p:cNvSpPr>
            <a:spLocks noChangeArrowheads="1"/>
          </p:cNvSpPr>
          <p:nvPr/>
        </p:nvSpPr>
        <p:spPr bwMode="auto">
          <a:xfrm>
            <a:off x="2352676" y="5186363"/>
            <a:ext cx="42863"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a:solidFill>
                <a:srgbClr val="FF0000"/>
              </a:solidFill>
            </a:endParaRPr>
          </a:p>
        </p:txBody>
      </p:sp>
      <p:sp>
        <p:nvSpPr>
          <p:cNvPr id="33844" name="Oval 3124">
            <a:extLst>
              <a:ext uri="{FF2B5EF4-FFF2-40B4-BE49-F238E27FC236}">
                <a16:creationId xmlns:a16="http://schemas.microsoft.com/office/drawing/2014/main" id="{9FECBB44-DA3D-7001-7112-AA2C95FAA2DE}"/>
              </a:ext>
            </a:extLst>
          </p:cNvPr>
          <p:cNvSpPr>
            <a:spLocks noChangeArrowheads="1"/>
          </p:cNvSpPr>
          <p:nvPr/>
        </p:nvSpPr>
        <p:spPr bwMode="auto">
          <a:xfrm>
            <a:off x="3228976" y="4697413"/>
            <a:ext cx="42863"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a:solidFill>
                <a:srgbClr val="FF0000"/>
              </a:solidFill>
            </a:endParaRPr>
          </a:p>
        </p:txBody>
      </p:sp>
      <p:sp>
        <p:nvSpPr>
          <p:cNvPr id="33845" name="Oval 3125">
            <a:extLst>
              <a:ext uri="{FF2B5EF4-FFF2-40B4-BE49-F238E27FC236}">
                <a16:creationId xmlns:a16="http://schemas.microsoft.com/office/drawing/2014/main" id="{E6F21892-B4C1-C2FA-732B-EA5A38A0E5E0}"/>
              </a:ext>
            </a:extLst>
          </p:cNvPr>
          <p:cNvSpPr>
            <a:spLocks noChangeArrowheads="1"/>
          </p:cNvSpPr>
          <p:nvPr/>
        </p:nvSpPr>
        <p:spPr bwMode="auto">
          <a:xfrm>
            <a:off x="4103688" y="4130676"/>
            <a:ext cx="42862" cy="42863"/>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9" name="Oval 6197">
            <a:extLst>
              <a:ext uri="{FF2B5EF4-FFF2-40B4-BE49-F238E27FC236}">
                <a16:creationId xmlns:a16="http://schemas.microsoft.com/office/drawing/2014/main" id="{FCB900A1-1581-3F55-58CC-0006C659470F}"/>
              </a:ext>
            </a:extLst>
          </p:cNvPr>
          <p:cNvSpPr>
            <a:spLocks noChangeArrowheads="1"/>
          </p:cNvSpPr>
          <p:nvPr/>
        </p:nvSpPr>
        <p:spPr bwMode="auto">
          <a:xfrm>
            <a:off x="4981576" y="3503613"/>
            <a:ext cx="42863"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0" name="Oval 6198">
            <a:extLst>
              <a:ext uri="{FF2B5EF4-FFF2-40B4-BE49-F238E27FC236}">
                <a16:creationId xmlns:a16="http://schemas.microsoft.com/office/drawing/2014/main" id="{41D99B77-67B0-7E81-E714-FD99531771CF}"/>
              </a:ext>
            </a:extLst>
          </p:cNvPr>
          <p:cNvSpPr>
            <a:spLocks noChangeArrowheads="1"/>
          </p:cNvSpPr>
          <p:nvPr/>
        </p:nvSpPr>
        <p:spPr bwMode="auto">
          <a:xfrm>
            <a:off x="5859463" y="2776538"/>
            <a:ext cx="42862"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1" name="Oval 6199">
            <a:extLst>
              <a:ext uri="{FF2B5EF4-FFF2-40B4-BE49-F238E27FC236}">
                <a16:creationId xmlns:a16="http://schemas.microsoft.com/office/drawing/2014/main" id="{2AC5DF34-5A60-0C34-E00B-410ACFDBE55C}"/>
              </a:ext>
            </a:extLst>
          </p:cNvPr>
          <p:cNvSpPr>
            <a:spLocks noChangeArrowheads="1"/>
          </p:cNvSpPr>
          <p:nvPr/>
        </p:nvSpPr>
        <p:spPr bwMode="auto">
          <a:xfrm>
            <a:off x="6732588" y="1938338"/>
            <a:ext cx="42862"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4" name="Freeform 6202">
            <a:extLst>
              <a:ext uri="{FF2B5EF4-FFF2-40B4-BE49-F238E27FC236}">
                <a16:creationId xmlns:a16="http://schemas.microsoft.com/office/drawing/2014/main" id="{B50AC952-F0C5-C203-2BE5-F1326D44C602}"/>
              </a:ext>
            </a:extLst>
          </p:cNvPr>
          <p:cNvSpPr>
            <a:spLocks/>
          </p:cNvSpPr>
          <p:nvPr/>
        </p:nvSpPr>
        <p:spPr bwMode="auto">
          <a:xfrm>
            <a:off x="2366964" y="1955800"/>
            <a:ext cx="4389437" cy="3252788"/>
          </a:xfrm>
          <a:custGeom>
            <a:avLst/>
            <a:gdLst>
              <a:gd name="T0" fmla="*/ 0 w 2765"/>
              <a:gd name="T1" fmla="*/ 2049 h 2049"/>
              <a:gd name="T2" fmla="*/ 556 w 2765"/>
              <a:gd name="T3" fmla="*/ 1738 h 2049"/>
              <a:gd name="T4" fmla="*/ 1107 w 2765"/>
              <a:gd name="T5" fmla="*/ 1383 h 2049"/>
              <a:gd name="T6" fmla="*/ 1663 w 2765"/>
              <a:gd name="T7" fmla="*/ 987 h 2049"/>
              <a:gd name="T8" fmla="*/ 2214 w 2765"/>
              <a:gd name="T9" fmla="*/ 526 h 2049"/>
              <a:gd name="T10" fmla="*/ 2765 w 2765"/>
              <a:gd name="T11" fmla="*/ 0 h 2049"/>
            </a:gdLst>
            <a:ahLst/>
            <a:cxnLst>
              <a:cxn ang="0">
                <a:pos x="T0" y="T1"/>
              </a:cxn>
              <a:cxn ang="0">
                <a:pos x="T2" y="T3"/>
              </a:cxn>
              <a:cxn ang="0">
                <a:pos x="T4" y="T5"/>
              </a:cxn>
              <a:cxn ang="0">
                <a:pos x="T6" y="T7"/>
              </a:cxn>
              <a:cxn ang="0">
                <a:pos x="T8" y="T9"/>
              </a:cxn>
              <a:cxn ang="0">
                <a:pos x="T10" y="T11"/>
              </a:cxn>
            </a:cxnLst>
            <a:rect l="0" t="0" r="r" b="b"/>
            <a:pathLst>
              <a:path w="2765" h="2049">
                <a:moveTo>
                  <a:pt x="0" y="2049"/>
                </a:moveTo>
                <a:cubicBezTo>
                  <a:pt x="185" y="1949"/>
                  <a:pt x="371" y="1849"/>
                  <a:pt x="556" y="1738"/>
                </a:cubicBezTo>
                <a:cubicBezTo>
                  <a:pt x="741" y="1627"/>
                  <a:pt x="923" y="1508"/>
                  <a:pt x="1107" y="1383"/>
                </a:cubicBezTo>
                <a:cubicBezTo>
                  <a:pt x="1291" y="1258"/>
                  <a:pt x="1479" y="1130"/>
                  <a:pt x="1663" y="987"/>
                </a:cubicBezTo>
                <a:cubicBezTo>
                  <a:pt x="1847" y="844"/>
                  <a:pt x="2030" y="690"/>
                  <a:pt x="2214" y="526"/>
                </a:cubicBezTo>
                <a:cubicBezTo>
                  <a:pt x="2398" y="362"/>
                  <a:pt x="2581" y="181"/>
                  <a:pt x="2765" y="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15" name="Line 6203">
            <a:extLst>
              <a:ext uri="{FF2B5EF4-FFF2-40B4-BE49-F238E27FC236}">
                <a16:creationId xmlns:a16="http://schemas.microsoft.com/office/drawing/2014/main" id="{A17B8179-F0AE-349D-6AD9-AAF05AC45094}"/>
              </a:ext>
            </a:extLst>
          </p:cNvPr>
          <p:cNvSpPr>
            <a:spLocks noChangeShapeType="1"/>
          </p:cNvSpPr>
          <p:nvPr/>
        </p:nvSpPr>
        <p:spPr bwMode="auto">
          <a:xfrm flipV="1">
            <a:off x="4568825" y="3848101"/>
            <a:ext cx="0" cy="2233613"/>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16" name="Line 6204">
            <a:extLst>
              <a:ext uri="{FF2B5EF4-FFF2-40B4-BE49-F238E27FC236}">
                <a16:creationId xmlns:a16="http://schemas.microsoft.com/office/drawing/2014/main" id="{D68505D5-7A6E-288C-7994-0293A7752B3B}"/>
              </a:ext>
            </a:extLst>
          </p:cNvPr>
          <p:cNvSpPr>
            <a:spLocks noChangeShapeType="1"/>
          </p:cNvSpPr>
          <p:nvPr/>
        </p:nvSpPr>
        <p:spPr bwMode="auto">
          <a:xfrm flipH="1">
            <a:off x="2366964" y="3848100"/>
            <a:ext cx="2193925" cy="0"/>
          </a:xfrm>
          <a:prstGeom prst="line">
            <a:avLst/>
          </a:prstGeom>
          <a:noFill/>
          <a:ln w="2857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17" name="Text Box 6205">
            <a:extLst>
              <a:ext uri="{FF2B5EF4-FFF2-40B4-BE49-F238E27FC236}">
                <a16:creationId xmlns:a16="http://schemas.microsoft.com/office/drawing/2014/main" id="{0F45510F-D16E-2A86-C405-9F6C5D8790CC}"/>
              </a:ext>
            </a:extLst>
          </p:cNvPr>
          <p:cNvSpPr txBox="1">
            <a:spLocks noChangeArrowheads="1"/>
          </p:cNvSpPr>
          <p:nvPr/>
        </p:nvSpPr>
        <p:spPr bwMode="auto">
          <a:xfrm>
            <a:off x="2525714" y="3427413"/>
            <a:ext cx="866775" cy="366712"/>
          </a:xfrm>
          <a:prstGeom prst="rect">
            <a:avLst/>
          </a:prstGeom>
          <a:solidFill>
            <a:srgbClr val="0000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solidFill>
                  <a:srgbClr val="FFFF00"/>
                </a:solidFill>
                <a:latin typeface="Comic Sans MS" panose="030F0702030302020204" pitchFamily="66" charset="0"/>
                <a:sym typeface="Symbol" panose="05050102010706020507" pitchFamily="18" charset="2"/>
              </a:rPr>
              <a:t></a:t>
            </a:r>
            <a:r>
              <a:rPr lang="en-GB" altLang="en-US">
                <a:solidFill>
                  <a:srgbClr val="FFFF00"/>
                </a:solidFill>
                <a:latin typeface="Comic Sans MS" panose="030F0702030302020204" pitchFamily="66" charset="0"/>
              </a:rPr>
              <a:t>1110</a:t>
            </a:r>
            <a:endParaRPr lang="en-US" altLang="en-US">
              <a:solidFill>
                <a:srgbClr val="FFFF00"/>
              </a:solidFill>
              <a:latin typeface="Comic Sans MS" panose="030F0702030302020204" pitchFamily="66" charset="0"/>
            </a:endParaRPr>
          </a:p>
        </p:txBody>
      </p:sp>
      <p:sp>
        <p:nvSpPr>
          <p:cNvPr id="45118" name="Text Box 6206">
            <a:extLst>
              <a:ext uri="{FF2B5EF4-FFF2-40B4-BE49-F238E27FC236}">
                <a16:creationId xmlns:a16="http://schemas.microsoft.com/office/drawing/2014/main" id="{7466B347-7CEA-1B97-5D44-658B3A904CE3}"/>
              </a:ext>
            </a:extLst>
          </p:cNvPr>
          <p:cNvSpPr txBox="1">
            <a:spLocks noChangeArrowheads="1"/>
          </p:cNvSpPr>
          <p:nvPr/>
        </p:nvSpPr>
        <p:spPr bwMode="auto">
          <a:xfrm rot="16200000">
            <a:off x="889001" y="2452688"/>
            <a:ext cx="16843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Number of Bacteria</a:t>
            </a:r>
            <a:endParaRPr lang="en-US" altLang="en-US" sz="1200">
              <a:latin typeface="Comic Sans MS" panose="030F0702030302020204" pitchFamily="66"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3836"/>
                                        </p:tgtEl>
                                        <p:attrNameLst>
                                          <p:attrName>style.visibility</p:attrName>
                                        </p:attrNameLst>
                                      </p:cBhvr>
                                      <p:to>
                                        <p:strVal val="visible"/>
                                      </p:to>
                                    </p:set>
                                    <p:animEffect transition="in" filter="dissolve">
                                      <p:cBhvr>
                                        <p:cTn id="7" dur="500"/>
                                        <p:tgtEl>
                                          <p:spTgt spid="33836"/>
                                        </p:tgtEl>
                                      </p:cBhvr>
                                    </p:animEffect>
                                  </p:childTnLst>
                                </p:cTn>
                              </p:par>
                            </p:childTnLst>
                          </p:cTn>
                        </p:par>
                        <p:par>
                          <p:cTn id="8" fill="hold" nodeType="afterGroup">
                            <p:stCondLst>
                              <p:cond delay="500"/>
                            </p:stCondLst>
                            <p:childTnLst>
                              <p:par>
                                <p:cTn id="9" presetID="9" presetClass="entr" presetSubtype="0" fill="hold" nodeType="afterEffect">
                                  <p:stCondLst>
                                    <p:cond delay="0"/>
                                  </p:stCondLst>
                                  <p:childTnLst>
                                    <p:set>
                                      <p:cBhvr>
                                        <p:cTn id="10" dur="1" fill="hold">
                                          <p:stCondLst>
                                            <p:cond delay="0"/>
                                          </p:stCondLst>
                                        </p:cTn>
                                        <p:tgtEl>
                                          <p:spTgt spid="33841"/>
                                        </p:tgtEl>
                                        <p:attrNameLst>
                                          <p:attrName>style.visibility</p:attrName>
                                        </p:attrNameLst>
                                      </p:cBhvr>
                                      <p:to>
                                        <p:strVal val="visible"/>
                                      </p:to>
                                    </p:set>
                                    <p:animEffect transition="in" filter="dissolve">
                                      <p:cBhvr>
                                        <p:cTn id="11" dur="500"/>
                                        <p:tgtEl>
                                          <p:spTgt spid="33841"/>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nodeType="clickEffect">
                                  <p:stCondLst>
                                    <p:cond delay="0"/>
                                  </p:stCondLst>
                                  <p:childTnLst>
                                    <p:set>
                                      <p:cBhvr>
                                        <p:cTn id="15" dur="1" fill="hold">
                                          <p:stCondLst>
                                            <p:cond delay="0"/>
                                          </p:stCondLst>
                                        </p:cTn>
                                        <p:tgtEl>
                                          <p:spTgt spid="33842"/>
                                        </p:tgtEl>
                                        <p:attrNameLst>
                                          <p:attrName>style.visibility</p:attrName>
                                        </p:attrNameLst>
                                      </p:cBhvr>
                                      <p:to>
                                        <p:strVal val="visible"/>
                                      </p:to>
                                    </p:set>
                                    <p:animEffect transition="in" filter="dissolve">
                                      <p:cBhvr>
                                        <p:cTn id="16" dur="500"/>
                                        <p:tgtEl>
                                          <p:spTgt spid="33842"/>
                                        </p:tgtEl>
                                      </p:cBhvr>
                                    </p:animEffect>
                                  </p:childTnLst>
                                  <p:subTnLst>
                                    <p:audio>
                                      <p:cMediaNode>
                                        <p:cTn display="0" masterRel="sameClick">
                                          <p:stCondLst>
                                            <p:cond evt="begin" delay="0">
                                              <p:tn val="14"/>
                                            </p:cond>
                                          </p:stCondLst>
                                          <p:endCondLst>
                                            <p:cond evt="onStopAudio" delay="0">
                                              <p:tgtEl>
                                                <p:sldTgt/>
                                              </p:tgtEl>
                                            </p:cond>
                                          </p:endCondLst>
                                        </p:cTn>
                                        <p:tgtEl>
                                          <p:sndTgt r:embed="rId2" name="chimes.wav"/>
                                        </p:tgtEl>
                                      </p:cMediaNode>
                                    </p:audio>
                                  </p:sub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nodeType="clickEffect">
                                  <p:stCondLst>
                                    <p:cond delay="0"/>
                                  </p:stCondLst>
                                  <p:childTnLst>
                                    <p:set>
                                      <p:cBhvr>
                                        <p:cTn id="20" dur="1" fill="hold">
                                          <p:stCondLst>
                                            <p:cond delay="0"/>
                                          </p:stCondLst>
                                        </p:cTn>
                                        <p:tgtEl>
                                          <p:spTgt spid="33844"/>
                                        </p:tgtEl>
                                        <p:attrNameLst>
                                          <p:attrName>style.visibility</p:attrName>
                                        </p:attrNameLst>
                                      </p:cBhvr>
                                      <p:to>
                                        <p:strVal val="visible"/>
                                      </p:to>
                                    </p:set>
                                    <p:animEffect transition="in" filter="dissolve">
                                      <p:cBhvr>
                                        <p:cTn id="21" dur="500"/>
                                        <p:tgtEl>
                                          <p:spTgt spid="33844"/>
                                        </p:tgtEl>
                                      </p:cBhvr>
                                    </p:animEffect>
                                  </p:childTnLst>
                                  <p:subTnLst>
                                    <p:audio>
                                      <p:cMediaNode>
                                        <p:cTn display="0" masterRel="sameClick">
                                          <p:stCondLst>
                                            <p:cond evt="begin" delay="0">
                                              <p:tn val="19"/>
                                            </p:cond>
                                          </p:stCondLst>
                                          <p:endCondLst>
                                            <p:cond evt="onStopAudio" delay="0">
                                              <p:tgtEl>
                                                <p:sldTgt/>
                                              </p:tgtEl>
                                            </p:cond>
                                          </p:endCondLst>
                                        </p:cTn>
                                        <p:tgtEl>
                                          <p:sndTgt r:embed="rId2" name="chimes.wav"/>
                                        </p:tgtEl>
                                      </p:cMediaNode>
                                    </p:audio>
                                  </p:sub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nodeType="clickEffect">
                                  <p:stCondLst>
                                    <p:cond delay="0"/>
                                  </p:stCondLst>
                                  <p:childTnLst>
                                    <p:set>
                                      <p:cBhvr>
                                        <p:cTn id="25" dur="1" fill="hold">
                                          <p:stCondLst>
                                            <p:cond delay="0"/>
                                          </p:stCondLst>
                                        </p:cTn>
                                        <p:tgtEl>
                                          <p:spTgt spid="33845"/>
                                        </p:tgtEl>
                                        <p:attrNameLst>
                                          <p:attrName>style.visibility</p:attrName>
                                        </p:attrNameLst>
                                      </p:cBhvr>
                                      <p:to>
                                        <p:strVal val="visible"/>
                                      </p:to>
                                    </p:set>
                                    <p:animEffect transition="in" filter="dissolve">
                                      <p:cBhvr>
                                        <p:cTn id="26" dur="500"/>
                                        <p:tgtEl>
                                          <p:spTgt spid="33845"/>
                                        </p:tgtEl>
                                      </p:cBhvr>
                                    </p:animEffect>
                                  </p:childTnLst>
                                  <p:subTnLst>
                                    <p:audio>
                                      <p:cMediaNode>
                                        <p:cTn display="0" masterRel="sameClick">
                                          <p:stCondLst>
                                            <p:cond evt="begin" delay="0">
                                              <p:tn val="24"/>
                                            </p:cond>
                                          </p:stCondLst>
                                          <p:endCondLst>
                                            <p:cond evt="onStopAudio" delay="0">
                                              <p:tgtEl>
                                                <p:sldTgt/>
                                              </p:tgtEl>
                                            </p:cond>
                                          </p:endCondLst>
                                        </p:cTn>
                                        <p:tgtEl>
                                          <p:sndTgt r:embed="rId2" name="chimes.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nodeType="clickEffect">
                                  <p:stCondLst>
                                    <p:cond delay="0"/>
                                  </p:stCondLst>
                                  <p:childTnLst>
                                    <p:set>
                                      <p:cBhvr>
                                        <p:cTn id="30" dur="1" fill="hold">
                                          <p:stCondLst>
                                            <p:cond delay="0"/>
                                          </p:stCondLst>
                                        </p:cTn>
                                        <p:tgtEl>
                                          <p:spTgt spid="45109"/>
                                        </p:tgtEl>
                                        <p:attrNameLst>
                                          <p:attrName>style.visibility</p:attrName>
                                        </p:attrNameLst>
                                      </p:cBhvr>
                                      <p:to>
                                        <p:strVal val="visible"/>
                                      </p:to>
                                    </p:set>
                                    <p:animEffect transition="in" filter="dissolve">
                                      <p:cBhvr>
                                        <p:cTn id="31" dur="500"/>
                                        <p:tgtEl>
                                          <p:spTgt spid="45109"/>
                                        </p:tgtEl>
                                      </p:cBhvr>
                                    </p:animEffect>
                                  </p:childTnLst>
                                  <p:subTnLst>
                                    <p:audio>
                                      <p:cMediaNode>
                                        <p:cTn display="0" masterRel="sameClick">
                                          <p:stCondLst>
                                            <p:cond evt="begin" delay="0">
                                              <p:tn val="29"/>
                                            </p:cond>
                                          </p:stCondLst>
                                          <p:endCondLst>
                                            <p:cond evt="onStopAudio" delay="0">
                                              <p:tgtEl>
                                                <p:sldTgt/>
                                              </p:tgtEl>
                                            </p:cond>
                                          </p:endCondLst>
                                        </p:cTn>
                                        <p:tgtEl>
                                          <p:sndTgt r:embed="rId2" name="chimes.wav"/>
                                        </p:tgtEl>
                                      </p:cMediaNode>
                                    </p:audio>
                                  </p:subTnLst>
                                </p:cTn>
                              </p:par>
                            </p:childTnLst>
                          </p:cTn>
                        </p:par>
                      </p:childTnLst>
                    </p:cTn>
                  </p:par>
                  <p:par>
                    <p:cTn id="32" fill="hold" nodeType="clickPar">
                      <p:stCondLst>
                        <p:cond delay="indefinite"/>
                      </p:stCondLst>
                      <p:childTnLst>
                        <p:par>
                          <p:cTn id="33" fill="hold" nodeType="withGroup">
                            <p:stCondLst>
                              <p:cond delay="0"/>
                            </p:stCondLst>
                            <p:childTnLst>
                              <p:par>
                                <p:cTn id="34" presetID="9" presetClass="entr" presetSubtype="0" fill="hold" nodeType="clickEffect">
                                  <p:stCondLst>
                                    <p:cond delay="0"/>
                                  </p:stCondLst>
                                  <p:childTnLst>
                                    <p:set>
                                      <p:cBhvr>
                                        <p:cTn id="35" dur="1" fill="hold">
                                          <p:stCondLst>
                                            <p:cond delay="0"/>
                                          </p:stCondLst>
                                        </p:cTn>
                                        <p:tgtEl>
                                          <p:spTgt spid="45110"/>
                                        </p:tgtEl>
                                        <p:attrNameLst>
                                          <p:attrName>style.visibility</p:attrName>
                                        </p:attrNameLst>
                                      </p:cBhvr>
                                      <p:to>
                                        <p:strVal val="visible"/>
                                      </p:to>
                                    </p:set>
                                    <p:animEffect transition="in" filter="dissolve">
                                      <p:cBhvr>
                                        <p:cTn id="36" dur="500"/>
                                        <p:tgtEl>
                                          <p:spTgt spid="45110"/>
                                        </p:tgtEl>
                                      </p:cBhvr>
                                    </p:animEffect>
                                  </p:childTnLst>
                                  <p:subTnLst>
                                    <p:audio>
                                      <p:cMediaNode>
                                        <p:cTn display="0" masterRel="sameClick">
                                          <p:stCondLst>
                                            <p:cond evt="begin" delay="0">
                                              <p:tn val="34"/>
                                            </p:cond>
                                          </p:stCondLst>
                                          <p:endCondLst>
                                            <p:cond evt="onStopAudio" delay="0">
                                              <p:tgtEl>
                                                <p:sldTgt/>
                                              </p:tgtEl>
                                            </p:cond>
                                          </p:endCondLst>
                                        </p:cTn>
                                        <p:tgtEl>
                                          <p:sndTgt r:embed="rId2" name="chimes.wav"/>
                                        </p:tgtEl>
                                      </p:cMediaNode>
                                    </p:audio>
                                  </p:subTnLst>
                                </p:cTn>
                              </p:par>
                            </p:childTnLst>
                          </p:cTn>
                        </p:par>
                      </p:childTnLst>
                    </p:cTn>
                  </p:par>
                  <p:par>
                    <p:cTn id="37" fill="hold" nodeType="clickPar">
                      <p:stCondLst>
                        <p:cond delay="indefinite"/>
                      </p:stCondLst>
                      <p:childTnLst>
                        <p:par>
                          <p:cTn id="38" fill="hold" nodeType="withGroup">
                            <p:stCondLst>
                              <p:cond delay="0"/>
                            </p:stCondLst>
                            <p:childTnLst>
                              <p:par>
                                <p:cTn id="39" presetID="9" presetClass="entr" presetSubtype="0" fill="hold" nodeType="clickEffect">
                                  <p:stCondLst>
                                    <p:cond delay="0"/>
                                  </p:stCondLst>
                                  <p:childTnLst>
                                    <p:set>
                                      <p:cBhvr>
                                        <p:cTn id="40" dur="1" fill="hold">
                                          <p:stCondLst>
                                            <p:cond delay="0"/>
                                          </p:stCondLst>
                                        </p:cTn>
                                        <p:tgtEl>
                                          <p:spTgt spid="45111"/>
                                        </p:tgtEl>
                                        <p:attrNameLst>
                                          <p:attrName>style.visibility</p:attrName>
                                        </p:attrNameLst>
                                      </p:cBhvr>
                                      <p:to>
                                        <p:strVal val="visible"/>
                                      </p:to>
                                    </p:set>
                                    <p:animEffect transition="in" filter="dissolve">
                                      <p:cBhvr>
                                        <p:cTn id="41" dur="500"/>
                                        <p:tgtEl>
                                          <p:spTgt spid="45111"/>
                                        </p:tgtEl>
                                      </p:cBhvr>
                                    </p:animEffect>
                                  </p:childTnLst>
                                  <p:subTnLst>
                                    <p:audio>
                                      <p:cMediaNode>
                                        <p:cTn display="0" masterRel="sameClick">
                                          <p:stCondLst>
                                            <p:cond evt="begin" delay="0">
                                              <p:tn val="39"/>
                                            </p:cond>
                                          </p:stCondLst>
                                          <p:endCondLst>
                                            <p:cond evt="onStopAudio" delay="0">
                                              <p:tgtEl>
                                                <p:sldTgt/>
                                              </p:tgtEl>
                                            </p:cond>
                                          </p:endCondLst>
                                        </p:cTn>
                                        <p:tgtEl>
                                          <p:sndTgt r:embed="rId2" name="chimes.wav"/>
                                        </p:tgtEl>
                                      </p:cMediaNode>
                                    </p:audio>
                                  </p:subTnLst>
                                </p:cTn>
                              </p:par>
                            </p:childTnLst>
                          </p:cTn>
                        </p:par>
                      </p:childTnLst>
                    </p:cTn>
                  </p:par>
                  <p:par>
                    <p:cTn id="42" fill="hold" nodeType="clickPar">
                      <p:stCondLst>
                        <p:cond delay="indefinite"/>
                      </p:stCondLst>
                      <p:childTnLst>
                        <p:par>
                          <p:cTn id="43" fill="hold" nodeType="withGroup">
                            <p:stCondLst>
                              <p:cond delay="0"/>
                            </p:stCondLst>
                            <p:childTnLst>
                              <p:par>
                                <p:cTn id="44" presetID="22" presetClass="entr" presetSubtype="8" fill="hold" nodeType="clickEffect">
                                  <p:stCondLst>
                                    <p:cond delay="0"/>
                                  </p:stCondLst>
                                  <p:childTnLst>
                                    <p:set>
                                      <p:cBhvr>
                                        <p:cTn id="45" dur="1" fill="hold">
                                          <p:stCondLst>
                                            <p:cond delay="0"/>
                                          </p:stCondLst>
                                        </p:cTn>
                                        <p:tgtEl>
                                          <p:spTgt spid="45114"/>
                                        </p:tgtEl>
                                        <p:attrNameLst>
                                          <p:attrName>style.visibility</p:attrName>
                                        </p:attrNameLst>
                                      </p:cBhvr>
                                      <p:to>
                                        <p:strVal val="visible"/>
                                      </p:to>
                                    </p:set>
                                    <p:animEffect transition="in" filter="wipe(left)">
                                      <p:cBhvr>
                                        <p:cTn id="46" dur="2000"/>
                                        <p:tgtEl>
                                          <p:spTgt spid="45114"/>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22" presetClass="entr" presetSubtype="4" fill="hold" nodeType="clickEffect">
                                  <p:stCondLst>
                                    <p:cond delay="0"/>
                                  </p:stCondLst>
                                  <p:childTnLst>
                                    <p:set>
                                      <p:cBhvr>
                                        <p:cTn id="50" dur="1" fill="hold">
                                          <p:stCondLst>
                                            <p:cond delay="0"/>
                                          </p:stCondLst>
                                        </p:cTn>
                                        <p:tgtEl>
                                          <p:spTgt spid="45115"/>
                                        </p:tgtEl>
                                        <p:attrNameLst>
                                          <p:attrName>style.visibility</p:attrName>
                                        </p:attrNameLst>
                                      </p:cBhvr>
                                      <p:to>
                                        <p:strVal val="visible"/>
                                      </p:to>
                                    </p:set>
                                    <p:animEffect transition="in" filter="wipe(down)">
                                      <p:cBhvr>
                                        <p:cTn id="51" dur="500"/>
                                        <p:tgtEl>
                                          <p:spTgt spid="45115"/>
                                        </p:tgtEl>
                                      </p:cBhvr>
                                    </p:animEffect>
                                  </p:childTnLst>
                                </p:cTn>
                              </p:par>
                            </p:childTnLst>
                          </p:cTn>
                        </p:par>
                        <p:par>
                          <p:cTn id="52" fill="hold" nodeType="afterGroup">
                            <p:stCondLst>
                              <p:cond delay="500"/>
                            </p:stCondLst>
                            <p:childTnLst>
                              <p:par>
                                <p:cTn id="53" presetID="22" presetClass="entr" presetSubtype="2" fill="hold" nodeType="afterEffect">
                                  <p:stCondLst>
                                    <p:cond delay="0"/>
                                  </p:stCondLst>
                                  <p:childTnLst>
                                    <p:set>
                                      <p:cBhvr>
                                        <p:cTn id="54" dur="1" fill="hold">
                                          <p:stCondLst>
                                            <p:cond delay="0"/>
                                          </p:stCondLst>
                                        </p:cTn>
                                        <p:tgtEl>
                                          <p:spTgt spid="45116"/>
                                        </p:tgtEl>
                                        <p:attrNameLst>
                                          <p:attrName>style.visibility</p:attrName>
                                        </p:attrNameLst>
                                      </p:cBhvr>
                                      <p:to>
                                        <p:strVal val="visible"/>
                                      </p:to>
                                    </p:set>
                                    <p:animEffect transition="in" filter="wipe(right)">
                                      <p:cBhvr>
                                        <p:cTn id="55" dur="500"/>
                                        <p:tgtEl>
                                          <p:spTgt spid="45116"/>
                                        </p:tgtEl>
                                      </p:cBhvr>
                                    </p:animEffect>
                                  </p:childTnLst>
                                </p:cTn>
                              </p:par>
                            </p:childTnLst>
                          </p:cTn>
                        </p:par>
                        <p:par>
                          <p:cTn id="56" fill="hold" nodeType="afterGroup">
                            <p:stCondLst>
                              <p:cond delay="1000"/>
                            </p:stCondLst>
                            <p:childTnLst>
                              <p:par>
                                <p:cTn id="57" presetID="9" presetClass="entr" presetSubtype="0" fill="hold" nodeType="afterEffect">
                                  <p:stCondLst>
                                    <p:cond delay="0"/>
                                  </p:stCondLst>
                                  <p:childTnLst>
                                    <p:set>
                                      <p:cBhvr>
                                        <p:cTn id="58" dur="1" fill="hold">
                                          <p:stCondLst>
                                            <p:cond delay="0"/>
                                          </p:stCondLst>
                                        </p:cTn>
                                        <p:tgtEl>
                                          <p:spTgt spid="45117"/>
                                        </p:tgtEl>
                                        <p:attrNameLst>
                                          <p:attrName>style.visibility</p:attrName>
                                        </p:attrNameLst>
                                      </p:cBhvr>
                                      <p:to>
                                        <p:strVal val="visible"/>
                                      </p:to>
                                    </p:set>
                                    <p:animEffect transition="in" filter="dissolve">
                                      <p:cBhvr>
                                        <p:cTn id="59" dur="500"/>
                                        <p:tgtEl>
                                          <p:spTgt spid="45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36" grpId="0"/>
      <p:bldP spid="33842" grpId="0" animBg="1"/>
      <p:bldP spid="33844" grpId="0" animBg="1"/>
      <p:bldP spid="4511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2">
            <a:extLst>
              <a:ext uri="{FF2B5EF4-FFF2-40B4-BE49-F238E27FC236}">
                <a16:creationId xmlns:a16="http://schemas.microsoft.com/office/drawing/2014/main" id="{C34DF881-E6F6-4CEA-0697-1C1A9633139B}"/>
              </a:ext>
            </a:extLst>
          </p:cNvPr>
          <p:cNvSpPr txBox="1">
            <a:spLocks noChangeArrowheads="1"/>
          </p:cNvSpPr>
          <p:nvPr/>
        </p:nvSpPr>
        <p:spPr bwMode="auto">
          <a:xfrm>
            <a:off x="3775075" y="260351"/>
            <a:ext cx="4294188" cy="466725"/>
          </a:xfrm>
          <a:prstGeom prst="rect">
            <a:avLst/>
          </a:prstGeom>
          <a:solidFill>
            <a:srgbClr val="0505A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a:solidFill>
                  <a:srgbClr val="FFFF00"/>
                </a:solidFill>
                <a:latin typeface="Comic Sans MS" panose="030F0702030302020204" pitchFamily="66" charset="0"/>
              </a:rPr>
              <a:t>Growth and Decay Graphs</a:t>
            </a:r>
            <a:endParaRPr lang="en-US" altLang="en-US" sz="2400">
              <a:solidFill>
                <a:srgbClr val="FFFF00"/>
              </a:solidFill>
              <a:latin typeface="Comic Sans MS" panose="030F0702030302020204" pitchFamily="66" charset="0"/>
            </a:endParaRPr>
          </a:p>
        </p:txBody>
      </p:sp>
      <p:graphicFrame>
        <p:nvGraphicFramePr>
          <p:cNvPr id="55300" name="Group 4">
            <a:extLst>
              <a:ext uri="{FF2B5EF4-FFF2-40B4-BE49-F238E27FC236}">
                <a16:creationId xmlns:a16="http://schemas.microsoft.com/office/drawing/2014/main" id="{A019CD78-C0A3-5DB3-1CC3-C523CB27F5A0}"/>
              </a:ext>
            </a:extLst>
          </p:cNvPr>
          <p:cNvGraphicFramePr>
            <a:graphicFrameLocks noGrp="1"/>
          </p:cNvGraphicFramePr>
          <p:nvPr/>
        </p:nvGraphicFramePr>
        <p:xfrm>
          <a:off x="2249488" y="844550"/>
          <a:ext cx="6096000" cy="731520"/>
        </p:xfrm>
        <a:graphic>
          <a:graphicData uri="http://schemas.openxmlformats.org/drawingml/2006/table">
            <a:tbl>
              <a:tblPr/>
              <a:tblGrid>
                <a:gridCol w="1220787">
                  <a:extLst>
                    <a:ext uri="{9D8B030D-6E8A-4147-A177-3AD203B41FA5}">
                      <a16:colId xmlns:a16="http://schemas.microsoft.com/office/drawing/2014/main" val="4036600920"/>
                    </a:ext>
                  </a:extLst>
                </a:gridCol>
                <a:gridCol w="739775">
                  <a:extLst>
                    <a:ext uri="{9D8B030D-6E8A-4147-A177-3AD203B41FA5}">
                      <a16:colId xmlns:a16="http://schemas.microsoft.com/office/drawing/2014/main" val="1314126706"/>
                    </a:ext>
                  </a:extLst>
                </a:gridCol>
                <a:gridCol w="652463">
                  <a:extLst>
                    <a:ext uri="{9D8B030D-6E8A-4147-A177-3AD203B41FA5}">
                      <a16:colId xmlns:a16="http://schemas.microsoft.com/office/drawing/2014/main" val="1290307247"/>
                    </a:ext>
                  </a:extLst>
                </a:gridCol>
                <a:gridCol w="869950">
                  <a:extLst>
                    <a:ext uri="{9D8B030D-6E8A-4147-A177-3AD203B41FA5}">
                      <a16:colId xmlns:a16="http://schemas.microsoft.com/office/drawing/2014/main" val="1189943400"/>
                    </a:ext>
                  </a:extLst>
                </a:gridCol>
                <a:gridCol w="871537">
                  <a:extLst>
                    <a:ext uri="{9D8B030D-6E8A-4147-A177-3AD203B41FA5}">
                      <a16:colId xmlns:a16="http://schemas.microsoft.com/office/drawing/2014/main" val="3589819343"/>
                    </a:ext>
                  </a:extLst>
                </a:gridCol>
                <a:gridCol w="869950">
                  <a:extLst>
                    <a:ext uri="{9D8B030D-6E8A-4147-A177-3AD203B41FA5}">
                      <a16:colId xmlns:a16="http://schemas.microsoft.com/office/drawing/2014/main" val="575490610"/>
                    </a:ext>
                  </a:extLst>
                </a:gridCol>
                <a:gridCol w="871538">
                  <a:extLst>
                    <a:ext uri="{9D8B030D-6E8A-4147-A177-3AD203B41FA5}">
                      <a16:colId xmlns:a16="http://schemas.microsoft.com/office/drawing/2014/main" val="3321686468"/>
                    </a:ext>
                  </a:extLst>
                </a:gridCol>
              </a:tblGrid>
              <a:tr h="27781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Time (hrs)</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1</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2</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3</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4</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5</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94718627"/>
                  </a:ext>
                </a:extLst>
              </a:tr>
              <a:tr h="27622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Mass (g)</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600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668957966"/>
                  </a:ext>
                </a:extLst>
              </a:tr>
            </a:tbl>
          </a:graphicData>
        </a:graphic>
      </p:graphicFrame>
      <p:sp>
        <p:nvSpPr>
          <p:cNvPr id="55326" name="Text Box 30">
            <a:extLst>
              <a:ext uri="{FF2B5EF4-FFF2-40B4-BE49-F238E27FC236}">
                <a16:creationId xmlns:a16="http://schemas.microsoft.com/office/drawing/2014/main" id="{CE7671B8-D369-9E3E-E57B-4D871AB1DCA1}"/>
              </a:ext>
            </a:extLst>
          </p:cNvPr>
          <p:cNvSpPr txBox="1">
            <a:spLocks noChangeArrowheads="1"/>
          </p:cNvSpPr>
          <p:nvPr/>
        </p:nvSpPr>
        <p:spPr bwMode="auto">
          <a:xfrm>
            <a:off x="2190751" y="6081713"/>
            <a:ext cx="3286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0</a:t>
            </a:r>
            <a:endParaRPr lang="en-US" altLang="en-US">
              <a:latin typeface="Comic Sans MS" panose="030F0702030302020204" pitchFamily="66" charset="0"/>
            </a:endParaRPr>
          </a:p>
        </p:txBody>
      </p:sp>
      <p:sp>
        <p:nvSpPr>
          <p:cNvPr id="55327" name="Text Box 31">
            <a:extLst>
              <a:ext uri="{FF2B5EF4-FFF2-40B4-BE49-F238E27FC236}">
                <a16:creationId xmlns:a16="http://schemas.microsoft.com/office/drawing/2014/main" id="{71392CA6-8E77-C3CB-C376-E9558570EA59}"/>
              </a:ext>
            </a:extLst>
          </p:cNvPr>
          <p:cNvSpPr txBox="1">
            <a:spLocks noChangeArrowheads="1"/>
          </p:cNvSpPr>
          <p:nvPr/>
        </p:nvSpPr>
        <p:spPr bwMode="auto">
          <a:xfrm>
            <a:off x="3111501" y="6073776"/>
            <a:ext cx="3286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a:t>
            </a:r>
            <a:endParaRPr lang="en-US" altLang="en-US">
              <a:latin typeface="Comic Sans MS" panose="030F0702030302020204" pitchFamily="66" charset="0"/>
            </a:endParaRPr>
          </a:p>
        </p:txBody>
      </p:sp>
      <p:sp>
        <p:nvSpPr>
          <p:cNvPr id="55328" name="Text Box 32">
            <a:extLst>
              <a:ext uri="{FF2B5EF4-FFF2-40B4-BE49-F238E27FC236}">
                <a16:creationId xmlns:a16="http://schemas.microsoft.com/office/drawing/2014/main" id="{DF846CD0-5F7A-1DA4-BA8D-102E4EC4E68F}"/>
              </a:ext>
            </a:extLst>
          </p:cNvPr>
          <p:cNvSpPr txBox="1">
            <a:spLocks noChangeArrowheads="1"/>
          </p:cNvSpPr>
          <p:nvPr/>
        </p:nvSpPr>
        <p:spPr bwMode="auto">
          <a:xfrm>
            <a:off x="3998913"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2</a:t>
            </a:r>
            <a:endParaRPr lang="en-US" altLang="en-US">
              <a:latin typeface="Comic Sans MS" panose="030F0702030302020204" pitchFamily="66" charset="0"/>
            </a:endParaRPr>
          </a:p>
        </p:txBody>
      </p:sp>
      <p:sp>
        <p:nvSpPr>
          <p:cNvPr id="55329" name="Text Box 33">
            <a:extLst>
              <a:ext uri="{FF2B5EF4-FFF2-40B4-BE49-F238E27FC236}">
                <a16:creationId xmlns:a16="http://schemas.microsoft.com/office/drawing/2014/main" id="{5927D96A-747F-77BD-334E-214DF0D8F868}"/>
              </a:ext>
            </a:extLst>
          </p:cNvPr>
          <p:cNvSpPr txBox="1">
            <a:spLocks noChangeArrowheads="1"/>
          </p:cNvSpPr>
          <p:nvPr/>
        </p:nvSpPr>
        <p:spPr bwMode="auto">
          <a:xfrm>
            <a:off x="4824413" y="60531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3</a:t>
            </a:r>
            <a:endParaRPr lang="en-US" altLang="en-US">
              <a:latin typeface="Comic Sans MS" panose="030F0702030302020204" pitchFamily="66" charset="0"/>
            </a:endParaRPr>
          </a:p>
        </p:txBody>
      </p:sp>
      <p:sp>
        <p:nvSpPr>
          <p:cNvPr id="55330" name="Text Box 34">
            <a:extLst>
              <a:ext uri="{FF2B5EF4-FFF2-40B4-BE49-F238E27FC236}">
                <a16:creationId xmlns:a16="http://schemas.microsoft.com/office/drawing/2014/main" id="{6B88EF8A-E0CA-7593-C7D4-C89F0ACA28BF}"/>
              </a:ext>
            </a:extLst>
          </p:cNvPr>
          <p:cNvSpPr txBox="1">
            <a:spLocks noChangeArrowheads="1"/>
          </p:cNvSpPr>
          <p:nvPr/>
        </p:nvSpPr>
        <p:spPr bwMode="auto">
          <a:xfrm>
            <a:off x="5726113" y="6064251"/>
            <a:ext cx="32861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4</a:t>
            </a:r>
            <a:endParaRPr lang="en-US" altLang="en-US">
              <a:latin typeface="Comic Sans MS" panose="030F0702030302020204" pitchFamily="66" charset="0"/>
            </a:endParaRPr>
          </a:p>
        </p:txBody>
      </p:sp>
      <p:sp>
        <p:nvSpPr>
          <p:cNvPr id="55331" name="Text Box 35">
            <a:extLst>
              <a:ext uri="{FF2B5EF4-FFF2-40B4-BE49-F238E27FC236}">
                <a16:creationId xmlns:a16="http://schemas.microsoft.com/office/drawing/2014/main" id="{D5BFCE16-E77B-996E-1CD4-4BCA519931B8}"/>
              </a:ext>
            </a:extLst>
          </p:cNvPr>
          <p:cNvSpPr txBox="1">
            <a:spLocks noChangeArrowheads="1"/>
          </p:cNvSpPr>
          <p:nvPr/>
        </p:nvSpPr>
        <p:spPr bwMode="auto">
          <a:xfrm>
            <a:off x="6561138"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5</a:t>
            </a:r>
            <a:endParaRPr lang="en-US" altLang="en-US">
              <a:latin typeface="Comic Sans MS" panose="030F0702030302020204" pitchFamily="66" charset="0"/>
            </a:endParaRPr>
          </a:p>
        </p:txBody>
      </p:sp>
      <p:sp>
        <p:nvSpPr>
          <p:cNvPr id="55332" name="Text Box 36">
            <a:extLst>
              <a:ext uri="{FF2B5EF4-FFF2-40B4-BE49-F238E27FC236}">
                <a16:creationId xmlns:a16="http://schemas.microsoft.com/office/drawing/2014/main" id="{0E431E2E-27C0-E612-37EB-8FA75B9C3074}"/>
              </a:ext>
            </a:extLst>
          </p:cNvPr>
          <p:cNvSpPr txBox="1">
            <a:spLocks noChangeArrowheads="1"/>
          </p:cNvSpPr>
          <p:nvPr/>
        </p:nvSpPr>
        <p:spPr bwMode="auto">
          <a:xfrm>
            <a:off x="5619751" y="6400800"/>
            <a:ext cx="119062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Time (hours)</a:t>
            </a:r>
            <a:endParaRPr lang="en-US" altLang="en-US" sz="1200">
              <a:latin typeface="Comic Sans MS" panose="030F0702030302020204" pitchFamily="66" charset="0"/>
            </a:endParaRPr>
          </a:p>
        </p:txBody>
      </p:sp>
      <p:sp>
        <p:nvSpPr>
          <p:cNvPr id="55333" name="Text Box 37">
            <a:extLst>
              <a:ext uri="{FF2B5EF4-FFF2-40B4-BE49-F238E27FC236}">
                <a16:creationId xmlns:a16="http://schemas.microsoft.com/office/drawing/2014/main" id="{2A80391D-68CA-7064-62B4-38D3B7BA694F}"/>
              </a:ext>
            </a:extLst>
          </p:cNvPr>
          <p:cNvSpPr txBox="1">
            <a:spLocks noChangeArrowheads="1"/>
          </p:cNvSpPr>
          <p:nvPr/>
        </p:nvSpPr>
        <p:spPr bwMode="auto">
          <a:xfrm>
            <a:off x="7358064" y="1697038"/>
            <a:ext cx="2439987" cy="366712"/>
          </a:xfrm>
          <a:prstGeom prst="rect">
            <a:avLst/>
          </a:prstGeom>
          <a:solidFill>
            <a:srgbClr val="A1E7F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Comic Sans MS" panose="030F0702030302020204" pitchFamily="66" charset="0"/>
              </a:rPr>
              <a:t>Question 1</a:t>
            </a:r>
            <a:endParaRPr lang="en-US" altLang="en-US">
              <a:latin typeface="Comic Sans MS" panose="030F0702030302020204" pitchFamily="66" charset="0"/>
            </a:endParaRPr>
          </a:p>
        </p:txBody>
      </p:sp>
      <p:grpSp>
        <p:nvGrpSpPr>
          <p:cNvPr id="55334" name="Group 38">
            <a:extLst>
              <a:ext uri="{FF2B5EF4-FFF2-40B4-BE49-F238E27FC236}">
                <a16:creationId xmlns:a16="http://schemas.microsoft.com/office/drawing/2014/main" id="{3B462703-5FF5-B032-E20B-9F149DFE10C0}"/>
              </a:ext>
            </a:extLst>
          </p:cNvPr>
          <p:cNvGrpSpPr>
            <a:grpSpLocks/>
          </p:cNvGrpSpPr>
          <p:nvPr/>
        </p:nvGrpSpPr>
        <p:grpSpPr bwMode="auto">
          <a:xfrm>
            <a:off x="2374900" y="1697039"/>
            <a:ext cx="4381500" cy="4384675"/>
            <a:chOff x="865" y="475"/>
            <a:chExt cx="3408" cy="3410"/>
          </a:xfrm>
        </p:grpSpPr>
        <p:grpSp>
          <p:nvGrpSpPr>
            <p:cNvPr id="55335" name="Group 39">
              <a:extLst>
                <a:ext uri="{FF2B5EF4-FFF2-40B4-BE49-F238E27FC236}">
                  <a16:creationId xmlns:a16="http://schemas.microsoft.com/office/drawing/2014/main" id="{E40447C3-7F4E-BCF6-DC53-40AB9E42911C}"/>
                </a:ext>
              </a:extLst>
            </p:cNvPr>
            <p:cNvGrpSpPr>
              <a:grpSpLocks/>
            </p:cNvGrpSpPr>
            <p:nvPr/>
          </p:nvGrpSpPr>
          <p:grpSpPr bwMode="auto">
            <a:xfrm>
              <a:off x="865" y="475"/>
              <a:ext cx="682" cy="682"/>
              <a:chOff x="898" y="593"/>
              <a:chExt cx="870" cy="870"/>
            </a:xfrm>
          </p:grpSpPr>
          <p:grpSp>
            <p:nvGrpSpPr>
              <p:cNvPr id="55336" name="Group 40">
                <a:extLst>
                  <a:ext uri="{FF2B5EF4-FFF2-40B4-BE49-F238E27FC236}">
                    <a16:creationId xmlns:a16="http://schemas.microsoft.com/office/drawing/2014/main" id="{835DFAD1-FF42-64ED-B5E8-6EA67DED2FF6}"/>
                  </a:ext>
                </a:extLst>
              </p:cNvPr>
              <p:cNvGrpSpPr>
                <a:grpSpLocks/>
              </p:cNvGrpSpPr>
              <p:nvPr/>
            </p:nvGrpSpPr>
            <p:grpSpPr bwMode="auto">
              <a:xfrm>
                <a:off x="898" y="593"/>
                <a:ext cx="870" cy="870"/>
                <a:chOff x="898" y="593"/>
                <a:chExt cx="870" cy="870"/>
              </a:xfrm>
            </p:grpSpPr>
            <p:grpSp>
              <p:nvGrpSpPr>
                <p:cNvPr id="55337" name="Group 41">
                  <a:extLst>
                    <a:ext uri="{FF2B5EF4-FFF2-40B4-BE49-F238E27FC236}">
                      <a16:creationId xmlns:a16="http://schemas.microsoft.com/office/drawing/2014/main" id="{1863B6D7-C26F-6282-5B44-00969836EF01}"/>
                    </a:ext>
                  </a:extLst>
                </p:cNvPr>
                <p:cNvGrpSpPr>
                  <a:grpSpLocks/>
                </p:cNvGrpSpPr>
                <p:nvPr/>
              </p:nvGrpSpPr>
              <p:grpSpPr bwMode="auto">
                <a:xfrm>
                  <a:off x="898" y="593"/>
                  <a:ext cx="435" cy="87"/>
                  <a:chOff x="1565" y="1434"/>
                  <a:chExt cx="3625" cy="725"/>
                </a:xfrm>
              </p:grpSpPr>
              <p:sp>
                <p:nvSpPr>
                  <p:cNvPr id="55338" name="Rectangle 42">
                    <a:extLst>
                      <a:ext uri="{FF2B5EF4-FFF2-40B4-BE49-F238E27FC236}">
                        <a16:creationId xmlns:a16="http://schemas.microsoft.com/office/drawing/2014/main" id="{B65A6DFD-B2A4-5EA0-97C2-0EBA36DF72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39" name="Rectangle 43">
                    <a:extLst>
                      <a:ext uri="{FF2B5EF4-FFF2-40B4-BE49-F238E27FC236}">
                        <a16:creationId xmlns:a16="http://schemas.microsoft.com/office/drawing/2014/main" id="{FD35624B-3B20-EBB7-A19F-162DF5815C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40" name="Rectangle 44">
                    <a:extLst>
                      <a:ext uri="{FF2B5EF4-FFF2-40B4-BE49-F238E27FC236}">
                        <a16:creationId xmlns:a16="http://schemas.microsoft.com/office/drawing/2014/main" id="{94421055-9ADB-B1A7-7B04-4915F1609E7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41" name="Rectangle 45">
                    <a:extLst>
                      <a:ext uri="{FF2B5EF4-FFF2-40B4-BE49-F238E27FC236}">
                        <a16:creationId xmlns:a16="http://schemas.microsoft.com/office/drawing/2014/main" id="{E4121EBB-5D1A-A95D-099E-AADA7B2AE54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42" name="Rectangle 46">
                    <a:extLst>
                      <a:ext uri="{FF2B5EF4-FFF2-40B4-BE49-F238E27FC236}">
                        <a16:creationId xmlns:a16="http://schemas.microsoft.com/office/drawing/2014/main" id="{D16365B8-AB39-4DD5-DFDB-54FB2DC13B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43" name="Group 47">
                  <a:extLst>
                    <a:ext uri="{FF2B5EF4-FFF2-40B4-BE49-F238E27FC236}">
                      <a16:creationId xmlns:a16="http://schemas.microsoft.com/office/drawing/2014/main" id="{FAFCD78B-9FAC-C2B7-C4A6-8657C97F8887}"/>
                    </a:ext>
                  </a:extLst>
                </p:cNvPr>
                <p:cNvGrpSpPr>
                  <a:grpSpLocks/>
                </p:cNvGrpSpPr>
                <p:nvPr/>
              </p:nvGrpSpPr>
              <p:grpSpPr bwMode="auto">
                <a:xfrm>
                  <a:off x="1333" y="593"/>
                  <a:ext cx="435" cy="87"/>
                  <a:chOff x="1565" y="1434"/>
                  <a:chExt cx="3625" cy="725"/>
                </a:xfrm>
              </p:grpSpPr>
              <p:sp>
                <p:nvSpPr>
                  <p:cNvPr id="55344" name="Rectangle 48">
                    <a:extLst>
                      <a:ext uri="{FF2B5EF4-FFF2-40B4-BE49-F238E27FC236}">
                        <a16:creationId xmlns:a16="http://schemas.microsoft.com/office/drawing/2014/main" id="{1B2C7994-75EB-EF70-70E4-2979203DC02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45" name="Rectangle 49">
                    <a:extLst>
                      <a:ext uri="{FF2B5EF4-FFF2-40B4-BE49-F238E27FC236}">
                        <a16:creationId xmlns:a16="http://schemas.microsoft.com/office/drawing/2014/main" id="{E9C9F1E6-5841-E29F-0533-BE74CC66C36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46" name="Rectangle 50">
                    <a:extLst>
                      <a:ext uri="{FF2B5EF4-FFF2-40B4-BE49-F238E27FC236}">
                        <a16:creationId xmlns:a16="http://schemas.microsoft.com/office/drawing/2014/main" id="{8D9C4CF6-25BE-0872-1D8B-D2D13CDE83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47" name="Rectangle 51">
                    <a:extLst>
                      <a:ext uri="{FF2B5EF4-FFF2-40B4-BE49-F238E27FC236}">
                        <a16:creationId xmlns:a16="http://schemas.microsoft.com/office/drawing/2014/main" id="{C3DADB63-1C29-C557-402E-C2CEF2DA362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48" name="Rectangle 52">
                    <a:extLst>
                      <a:ext uri="{FF2B5EF4-FFF2-40B4-BE49-F238E27FC236}">
                        <a16:creationId xmlns:a16="http://schemas.microsoft.com/office/drawing/2014/main" id="{3A8941C2-637A-5D94-1713-EE3594CEBC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49" name="Group 53">
                  <a:extLst>
                    <a:ext uri="{FF2B5EF4-FFF2-40B4-BE49-F238E27FC236}">
                      <a16:creationId xmlns:a16="http://schemas.microsoft.com/office/drawing/2014/main" id="{DE082C34-D368-80F2-9E9D-B0DFAF55141B}"/>
                    </a:ext>
                  </a:extLst>
                </p:cNvPr>
                <p:cNvGrpSpPr>
                  <a:grpSpLocks/>
                </p:cNvGrpSpPr>
                <p:nvPr/>
              </p:nvGrpSpPr>
              <p:grpSpPr bwMode="auto">
                <a:xfrm>
                  <a:off x="898" y="680"/>
                  <a:ext cx="435" cy="87"/>
                  <a:chOff x="1565" y="1434"/>
                  <a:chExt cx="3625" cy="725"/>
                </a:xfrm>
              </p:grpSpPr>
              <p:sp>
                <p:nvSpPr>
                  <p:cNvPr id="55350" name="Rectangle 54">
                    <a:extLst>
                      <a:ext uri="{FF2B5EF4-FFF2-40B4-BE49-F238E27FC236}">
                        <a16:creationId xmlns:a16="http://schemas.microsoft.com/office/drawing/2014/main" id="{7AD92B9B-10B7-9EDB-4D8C-7B2F2CC04F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51" name="Rectangle 55">
                    <a:extLst>
                      <a:ext uri="{FF2B5EF4-FFF2-40B4-BE49-F238E27FC236}">
                        <a16:creationId xmlns:a16="http://schemas.microsoft.com/office/drawing/2014/main" id="{24CAAE04-000A-9D56-99F7-611D2F84E8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52" name="Rectangle 56">
                    <a:extLst>
                      <a:ext uri="{FF2B5EF4-FFF2-40B4-BE49-F238E27FC236}">
                        <a16:creationId xmlns:a16="http://schemas.microsoft.com/office/drawing/2014/main" id="{A7A0E4E1-F340-2AB9-1737-D10E8CC80A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53" name="Rectangle 57">
                    <a:extLst>
                      <a:ext uri="{FF2B5EF4-FFF2-40B4-BE49-F238E27FC236}">
                        <a16:creationId xmlns:a16="http://schemas.microsoft.com/office/drawing/2014/main" id="{31FFFF3D-0972-870F-F1AE-96AED5E7044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54" name="Rectangle 58">
                    <a:extLst>
                      <a:ext uri="{FF2B5EF4-FFF2-40B4-BE49-F238E27FC236}">
                        <a16:creationId xmlns:a16="http://schemas.microsoft.com/office/drawing/2014/main" id="{76596471-F801-4FE7-7D64-C7CEDF399E4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55" name="Group 59">
                  <a:extLst>
                    <a:ext uri="{FF2B5EF4-FFF2-40B4-BE49-F238E27FC236}">
                      <a16:creationId xmlns:a16="http://schemas.microsoft.com/office/drawing/2014/main" id="{C1F30B5D-AB39-0B44-7A53-B4675C6967E1}"/>
                    </a:ext>
                  </a:extLst>
                </p:cNvPr>
                <p:cNvGrpSpPr>
                  <a:grpSpLocks/>
                </p:cNvGrpSpPr>
                <p:nvPr/>
              </p:nvGrpSpPr>
              <p:grpSpPr bwMode="auto">
                <a:xfrm>
                  <a:off x="1333" y="680"/>
                  <a:ext cx="435" cy="87"/>
                  <a:chOff x="1565" y="1434"/>
                  <a:chExt cx="3625" cy="725"/>
                </a:xfrm>
              </p:grpSpPr>
              <p:sp>
                <p:nvSpPr>
                  <p:cNvPr id="55356" name="Rectangle 60">
                    <a:extLst>
                      <a:ext uri="{FF2B5EF4-FFF2-40B4-BE49-F238E27FC236}">
                        <a16:creationId xmlns:a16="http://schemas.microsoft.com/office/drawing/2014/main" id="{3A73B321-7170-2F49-CB44-CE51D73F5B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57" name="Rectangle 61">
                    <a:extLst>
                      <a:ext uri="{FF2B5EF4-FFF2-40B4-BE49-F238E27FC236}">
                        <a16:creationId xmlns:a16="http://schemas.microsoft.com/office/drawing/2014/main" id="{561AB076-D2DF-3E15-5DD8-8DBE601919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58" name="Rectangle 62">
                    <a:extLst>
                      <a:ext uri="{FF2B5EF4-FFF2-40B4-BE49-F238E27FC236}">
                        <a16:creationId xmlns:a16="http://schemas.microsoft.com/office/drawing/2014/main" id="{2775A6A1-BC2B-C1EA-1DD1-385ED2060AC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59" name="Rectangle 63">
                    <a:extLst>
                      <a:ext uri="{FF2B5EF4-FFF2-40B4-BE49-F238E27FC236}">
                        <a16:creationId xmlns:a16="http://schemas.microsoft.com/office/drawing/2014/main" id="{1ED1CC04-FA48-86A7-01E9-75E56A826D8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60" name="Rectangle 64">
                    <a:extLst>
                      <a:ext uri="{FF2B5EF4-FFF2-40B4-BE49-F238E27FC236}">
                        <a16:creationId xmlns:a16="http://schemas.microsoft.com/office/drawing/2014/main" id="{ECC4DBDD-0F52-F8CE-5474-2861D5DC5FC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61" name="Group 65">
                  <a:extLst>
                    <a:ext uri="{FF2B5EF4-FFF2-40B4-BE49-F238E27FC236}">
                      <a16:creationId xmlns:a16="http://schemas.microsoft.com/office/drawing/2014/main" id="{43BEE0AF-FBB4-966B-DCA5-3A5076348A40}"/>
                    </a:ext>
                  </a:extLst>
                </p:cNvPr>
                <p:cNvGrpSpPr>
                  <a:grpSpLocks/>
                </p:cNvGrpSpPr>
                <p:nvPr/>
              </p:nvGrpSpPr>
              <p:grpSpPr bwMode="auto">
                <a:xfrm>
                  <a:off x="898" y="767"/>
                  <a:ext cx="435" cy="87"/>
                  <a:chOff x="1565" y="1434"/>
                  <a:chExt cx="3625" cy="725"/>
                </a:xfrm>
              </p:grpSpPr>
              <p:sp>
                <p:nvSpPr>
                  <p:cNvPr id="55362" name="Rectangle 66">
                    <a:extLst>
                      <a:ext uri="{FF2B5EF4-FFF2-40B4-BE49-F238E27FC236}">
                        <a16:creationId xmlns:a16="http://schemas.microsoft.com/office/drawing/2014/main" id="{4A59055A-290A-74C3-3B49-A6E2AD254A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63" name="Rectangle 67">
                    <a:extLst>
                      <a:ext uri="{FF2B5EF4-FFF2-40B4-BE49-F238E27FC236}">
                        <a16:creationId xmlns:a16="http://schemas.microsoft.com/office/drawing/2014/main" id="{E7DB51A0-A82D-10D8-356B-46FA0929E0A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64" name="Rectangle 68">
                    <a:extLst>
                      <a:ext uri="{FF2B5EF4-FFF2-40B4-BE49-F238E27FC236}">
                        <a16:creationId xmlns:a16="http://schemas.microsoft.com/office/drawing/2014/main" id="{734B82C9-84D1-0BCD-0CC9-E166D910D0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65" name="Rectangle 69">
                    <a:extLst>
                      <a:ext uri="{FF2B5EF4-FFF2-40B4-BE49-F238E27FC236}">
                        <a16:creationId xmlns:a16="http://schemas.microsoft.com/office/drawing/2014/main" id="{4EE56D74-2A0E-428B-807F-777A72A1F88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66" name="Rectangle 70">
                    <a:extLst>
                      <a:ext uri="{FF2B5EF4-FFF2-40B4-BE49-F238E27FC236}">
                        <a16:creationId xmlns:a16="http://schemas.microsoft.com/office/drawing/2014/main" id="{6A79D830-4117-B269-E5C4-560D1686EC0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67" name="Group 71">
                  <a:extLst>
                    <a:ext uri="{FF2B5EF4-FFF2-40B4-BE49-F238E27FC236}">
                      <a16:creationId xmlns:a16="http://schemas.microsoft.com/office/drawing/2014/main" id="{34C9796D-451D-EA09-8854-D80E04E9C063}"/>
                    </a:ext>
                  </a:extLst>
                </p:cNvPr>
                <p:cNvGrpSpPr>
                  <a:grpSpLocks/>
                </p:cNvGrpSpPr>
                <p:nvPr/>
              </p:nvGrpSpPr>
              <p:grpSpPr bwMode="auto">
                <a:xfrm>
                  <a:off x="1333" y="767"/>
                  <a:ext cx="435" cy="87"/>
                  <a:chOff x="1565" y="1434"/>
                  <a:chExt cx="3625" cy="725"/>
                </a:xfrm>
              </p:grpSpPr>
              <p:sp>
                <p:nvSpPr>
                  <p:cNvPr id="55368" name="Rectangle 72">
                    <a:extLst>
                      <a:ext uri="{FF2B5EF4-FFF2-40B4-BE49-F238E27FC236}">
                        <a16:creationId xmlns:a16="http://schemas.microsoft.com/office/drawing/2014/main" id="{AAB9F9F0-6FC6-EC8B-9812-A55AA25535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69" name="Rectangle 73">
                    <a:extLst>
                      <a:ext uri="{FF2B5EF4-FFF2-40B4-BE49-F238E27FC236}">
                        <a16:creationId xmlns:a16="http://schemas.microsoft.com/office/drawing/2014/main" id="{0D3D71FF-96B2-E8DB-051B-928A1369E5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70" name="Rectangle 74">
                    <a:extLst>
                      <a:ext uri="{FF2B5EF4-FFF2-40B4-BE49-F238E27FC236}">
                        <a16:creationId xmlns:a16="http://schemas.microsoft.com/office/drawing/2014/main" id="{3CE3F976-939D-9E11-A906-E4514981BB5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71" name="Rectangle 75">
                    <a:extLst>
                      <a:ext uri="{FF2B5EF4-FFF2-40B4-BE49-F238E27FC236}">
                        <a16:creationId xmlns:a16="http://schemas.microsoft.com/office/drawing/2014/main" id="{6BC73D57-D912-5E09-104C-3DCF279CC0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72" name="Rectangle 76">
                    <a:extLst>
                      <a:ext uri="{FF2B5EF4-FFF2-40B4-BE49-F238E27FC236}">
                        <a16:creationId xmlns:a16="http://schemas.microsoft.com/office/drawing/2014/main" id="{9C40E5C0-8C2E-DA39-8021-5CF50EA7E4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73" name="Group 77">
                  <a:extLst>
                    <a:ext uri="{FF2B5EF4-FFF2-40B4-BE49-F238E27FC236}">
                      <a16:creationId xmlns:a16="http://schemas.microsoft.com/office/drawing/2014/main" id="{F9D0616E-0B1C-0C84-2562-057CE004F06C}"/>
                    </a:ext>
                  </a:extLst>
                </p:cNvPr>
                <p:cNvGrpSpPr>
                  <a:grpSpLocks/>
                </p:cNvGrpSpPr>
                <p:nvPr/>
              </p:nvGrpSpPr>
              <p:grpSpPr bwMode="auto">
                <a:xfrm>
                  <a:off x="898" y="854"/>
                  <a:ext cx="435" cy="87"/>
                  <a:chOff x="1565" y="1434"/>
                  <a:chExt cx="3625" cy="725"/>
                </a:xfrm>
              </p:grpSpPr>
              <p:sp>
                <p:nvSpPr>
                  <p:cNvPr id="55374" name="Rectangle 78">
                    <a:extLst>
                      <a:ext uri="{FF2B5EF4-FFF2-40B4-BE49-F238E27FC236}">
                        <a16:creationId xmlns:a16="http://schemas.microsoft.com/office/drawing/2014/main" id="{B0397331-8759-B541-FA3F-F612E247269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75" name="Rectangle 79">
                    <a:extLst>
                      <a:ext uri="{FF2B5EF4-FFF2-40B4-BE49-F238E27FC236}">
                        <a16:creationId xmlns:a16="http://schemas.microsoft.com/office/drawing/2014/main" id="{620526C3-EE57-1A4F-BF37-AEC610E9F0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76" name="Rectangle 80">
                    <a:extLst>
                      <a:ext uri="{FF2B5EF4-FFF2-40B4-BE49-F238E27FC236}">
                        <a16:creationId xmlns:a16="http://schemas.microsoft.com/office/drawing/2014/main" id="{287313D7-3D68-1DD3-F559-74BD7EDBAC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77" name="Rectangle 81">
                    <a:extLst>
                      <a:ext uri="{FF2B5EF4-FFF2-40B4-BE49-F238E27FC236}">
                        <a16:creationId xmlns:a16="http://schemas.microsoft.com/office/drawing/2014/main" id="{E7683F5B-1DD2-3358-1C9F-6B9B27A378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78" name="Rectangle 82">
                    <a:extLst>
                      <a:ext uri="{FF2B5EF4-FFF2-40B4-BE49-F238E27FC236}">
                        <a16:creationId xmlns:a16="http://schemas.microsoft.com/office/drawing/2014/main" id="{8516BF85-8D49-3E83-CFE4-8144D5FCE7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79" name="Group 83">
                  <a:extLst>
                    <a:ext uri="{FF2B5EF4-FFF2-40B4-BE49-F238E27FC236}">
                      <a16:creationId xmlns:a16="http://schemas.microsoft.com/office/drawing/2014/main" id="{CFFB55AF-8445-6E66-D857-206114ED5702}"/>
                    </a:ext>
                  </a:extLst>
                </p:cNvPr>
                <p:cNvGrpSpPr>
                  <a:grpSpLocks/>
                </p:cNvGrpSpPr>
                <p:nvPr/>
              </p:nvGrpSpPr>
              <p:grpSpPr bwMode="auto">
                <a:xfrm>
                  <a:off x="1333" y="854"/>
                  <a:ext cx="435" cy="87"/>
                  <a:chOff x="1565" y="1434"/>
                  <a:chExt cx="3625" cy="725"/>
                </a:xfrm>
              </p:grpSpPr>
              <p:sp>
                <p:nvSpPr>
                  <p:cNvPr id="55380" name="Rectangle 84">
                    <a:extLst>
                      <a:ext uri="{FF2B5EF4-FFF2-40B4-BE49-F238E27FC236}">
                        <a16:creationId xmlns:a16="http://schemas.microsoft.com/office/drawing/2014/main" id="{D4CE02CD-845B-3A28-9F4A-95E12AD11C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81" name="Rectangle 85">
                    <a:extLst>
                      <a:ext uri="{FF2B5EF4-FFF2-40B4-BE49-F238E27FC236}">
                        <a16:creationId xmlns:a16="http://schemas.microsoft.com/office/drawing/2014/main" id="{83E514F5-BF94-3CF1-6761-1661E0A0411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82" name="Rectangle 86">
                    <a:extLst>
                      <a:ext uri="{FF2B5EF4-FFF2-40B4-BE49-F238E27FC236}">
                        <a16:creationId xmlns:a16="http://schemas.microsoft.com/office/drawing/2014/main" id="{8113311E-B1E4-DBE7-8703-43F2661A73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83" name="Rectangle 87">
                    <a:extLst>
                      <a:ext uri="{FF2B5EF4-FFF2-40B4-BE49-F238E27FC236}">
                        <a16:creationId xmlns:a16="http://schemas.microsoft.com/office/drawing/2014/main" id="{49592EE7-D2D8-3A05-5525-D9C0386F8E5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84" name="Rectangle 88">
                    <a:extLst>
                      <a:ext uri="{FF2B5EF4-FFF2-40B4-BE49-F238E27FC236}">
                        <a16:creationId xmlns:a16="http://schemas.microsoft.com/office/drawing/2014/main" id="{816B0366-FBDB-4FED-A33A-9D165BF3F5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85" name="Group 89">
                  <a:extLst>
                    <a:ext uri="{FF2B5EF4-FFF2-40B4-BE49-F238E27FC236}">
                      <a16:creationId xmlns:a16="http://schemas.microsoft.com/office/drawing/2014/main" id="{E9B9CBAA-74ED-FF64-56C7-916C22629C95}"/>
                    </a:ext>
                  </a:extLst>
                </p:cNvPr>
                <p:cNvGrpSpPr>
                  <a:grpSpLocks/>
                </p:cNvGrpSpPr>
                <p:nvPr/>
              </p:nvGrpSpPr>
              <p:grpSpPr bwMode="auto">
                <a:xfrm>
                  <a:off x="898" y="941"/>
                  <a:ext cx="435" cy="87"/>
                  <a:chOff x="1565" y="1434"/>
                  <a:chExt cx="3625" cy="725"/>
                </a:xfrm>
              </p:grpSpPr>
              <p:sp>
                <p:nvSpPr>
                  <p:cNvPr id="55386" name="Rectangle 90">
                    <a:extLst>
                      <a:ext uri="{FF2B5EF4-FFF2-40B4-BE49-F238E27FC236}">
                        <a16:creationId xmlns:a16="http://schemas.microsoft.com/office/drawing/2014/main" id="{E63699F4-6A2C-1EAD-8DC5-BF809F36AD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87" name="Rectangle 91">
                    <a:extLst>
                      <a:ext uri="{FF2B5EF4-FFF2-40B4-BE49-F238E27FC236}">
                        <a16:creationId xmlns:a16="http://schemas.microsoft.com/office/drawing/2014/main" id="{6F5CA889-4435-19A5-A6D8-0B7E88D4DA5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88" name="Rectangle 92">
                    <a:extLst>
                      <a:ext uri="{FF2B5EF4-FFF2-40B4-BE49-F238E27FC236}">
                        <a16:creationId xmlns:a16="http://schemas.microsoft.com/office/drawing/2014/main" id="{48017488-D48B-705B-7214-54685E443B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89" name="Rectangle 93">
                    <a:extLst>
                      <a:ext uri="{FF2B5EF4-FFF2-40B4-BE49-F238E27FC236}">
                        <a16:creationId xmlns:a16="http://schemas.microsoft.com/office/drawing/2014/main" id="{F0458158-3098-B741-D8BB-6AA9B98CAFC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90" name="Rectangle 94">
                    <a:extLst>
                      <a:ext uri="{FF2B5EF4-FFF2-40B4-BE49-F238E27FC236}">
                        <a16:creationId xmlns:a16="http://schemas.microsoft.com/office/drawing/2014/main" id="{12A93E77-2B85-12C2-7101-C2D73A0B20C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91" name="Group 95">
                  <a:extLst>
                    <a:ext uri="{FF2B5EF4-FFF2-40B4-BE49-F238E27FC236}">
                      <a16:creationId xmlns:a16="http://schemas.microsoft.com/office/drawing/2014/main" id="{48FFA49A-AE9F-6A3C-C90E-295C7A2B5F23}"/>
                    </a:ext>
                  </a:extLst>
                </p:cNvPr>
                <p:cNvGrpSpPr>
                  <a:grpSpLocks/>
                </p:cNvGrpSpPr>
                <p:nvPr/>
              </p:nvGrpSpPr>
              <p:grpSpPr bwMode="auto">
                <a:xfrm>
                  <a:off x="1333" y="941"/>
                  <a:ext cx="435" cy="87"/>
                  <a:chOff x="1565" y="1434"/>
                  <a:chExt cx="3625" cy="725"/>
                </a:xfrm>
              </p:grpSpPr>
              <p:sp>
                <p:nvSpPr>
                  <p:cNvPr id="55392" name="Rectangle 96">
                    <a:extLst>
                      <a:ext uri="{FF2B5EF4-FFF2-40B4-BE49-F238E27FC236}">
                        <a16:creationId xmlns:a16="http://schemas.microsoft.com/office/drawing/2014/main" id="{B010E612-95BE-0411-FC04-1348894F084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93" name="Rectangle 97">
                    <a:extLst>
                      <a:ext uri="{FF2B5EF4-FFF2-40B4-BE49-F238E27FC236}">
                        <a16:creationId xmlns:a16="http://schemas.microsoft.com/office/drawing/2014/main" id="{B71D89ED-24E0-D888-2D96-971CD5F489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94" name="Rectangle 98">
                    <a:extLst>
                      <a:ext uri="{FF2B5EF4-FFF2-40B4-BE49-F238E27FC236}">
                        <a16:creationId xmlns:a16="http://schemas.microsoft.com/office/drawing/2014/main" id="{94060A85-A12C-0537-464A-196F7AD085B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95" name="Rectangle 99">
                    <a:extLst>
                      <a:ext uri="{FF2B5EF4-FFF2-40B4-BE49-F238E27FC236}">
                        <a16:creationId xmlns:a16="http://schemas.microsoft.com/office/drawing/2014/main" id="{089FAF14-A544-1589-9840-BD3024EF70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96" name="Rectangle 100">
                    <a:extLst>
                      <a:ext uri="{FF2B5EF4-FFF2-40B4-BE49-F238E27FC236}">
                        <a16:creationId xmlns:a16="http://schemas.microsoft.com/office/drawing/2014/main" id="{1C06594A-4999-D588-E428-48861E6F2A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397" name="Group 101">
                  <a:extLst>
                    <a:ext uri="{FF2B5EF4-FFF2-40B4-BE49-F238E27FC236}">
                      <a16:creationId xmlns:a16="http://schemas.microsoft.com/office/drawing/2014/main" id="{724C00F0-B626-F417-ABFC-607B4FA7639E}"/>
                    </a:ext>
                  </a:extLst>
                </p:cNvPr>
                <p:cNvGrpSpPr>
                  <a:grpSpLocks/>
                </p:cNvGrpSpPr>
                <p:nvPr/>
              </p:nvGrpSpPr>
              <p:grpSpPr bwMode="auto">
                <a:xfrm>
                  <a:off x="898" y="1028"/>
                  <a:ext cx="435" cy="87"/>
                  <a:chOff x="1565" y="1434"/>
                  <a:chExt cx="3625" cy="725"/>
                </a:xfrm>
              </p:grpSpPr>
              <p:sp>
                <p:nvSpPr>
                  <p:cNvPr id="55398" name="Rectangle 102">
                    <a:extLst>
                      <a:ext uri="{FF2B5EF4-FFF2-40B4-BE49-F238E27FC236}">
                        <a16:creationId xmlns:a16="http://schemas.microsoft.com/office/drawing/2014/main" id="{0D42E816-14C1-EDEF-58B1-FD73857762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99" name="Rectangle 103">
                    <a:extLst>
                      <a:ext uri="{FF2B5EF4-FFF2-40B4-BE49-F238E27FC236}">
                        <a16:creationId xmlns:a16="http://schemas.microsoft.com/office/drawing/2014/main" id="{DC3E100D-16F5-B1BC-A428-2EE8220A370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00" name="Rectangle 104">
                    <a:extLst>
                      <a:ext uri="{FF2B5EF4-FFF2-40B4-BE49-F238E27FC236}">
                        <a16:creationId xmlns:a16="http://schemas.microsoft.com/office/drawing/2014/main" id="{E4BBC3A9-3EF6-EBBA-B788-D196D348F2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01" name="Rectangle 105">
                    <a:extLst>
                      <a:ext uri="{FF2B5EF4-FFF2-40B4-BE49-F238E27FC236}">
                        <a16:creationId xmlns:a16="http://schemas.microsoft.com/office/drawing/2014/main" id="{8FC9F681-50C9-E892-57BF-165B0B3E42A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02" name="Rectangle 106">
                    <a:extLst>
                      <a:ext uri="{FF2B5EF4-FFF2-40B4-BE49-F238E27FC236}">
                        <a16:creationId xmlns:a16="http://schemas.microsoft.com/office/drawing/2014/main" id="{291BB152-0A72-0B5B-94F6-82A3395862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03" name="Group 107">
                  <a:extLst>
                    <a:ext uri="{FF2B5EF4-FFF2-40B4-BE49-F238E27FC236}">
                      <a16:creationId xmlns:a16="http://schemas.microsoft.com/office/drawing/2014/main" id="{2AFB4B6F-4159-CA25-815F-C3F11F8D6F7E}"/>
                    </a:ext>
                  </a:extLst>
                </p:cNvPr>
                <p:cNvGrpSpPr>
                  <a:grpSpLocks/>
                </p:cNvGrpSpPr>
                <p:nvPr/>
              </p:nvGrpSpPr>
              <p:grpSpPr bwMode="auto">
                <a:xfrm>
                  <a:off x="1333" y="1028"/>
                  <a:ext cx="435" cy="87"/>
                  <a:chOff x="1565" y="1434"/>
                  <a:chExt cx="3625" cy="725"/>
                </a:xfrm>
              </p:grpSpPr>
              <p:sp>
                <p:nvSpPr>
                  <p:cNvPr id="55404" name="Rectangle 108">
                    <a:extLst>
                      <a:ext uri="{FF2B5EF4-FFF2-40B4-BE49-F238E27FC236}">
                        <a16:creationId xmlns:a16="http://schemas.microsoft.com/office/drawing/2014/main" id="{5DA69213-DD8F-A9FF-762B-622B9690CF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05" name="Rectangle 109">
                    <a:extLst>
                      <a:ext uri="{FF2B5EF4-FFF2-40B4-BE49-F238E27FC236}">
                        <a16:creationId xmlns:a16="http://schemas.microsoft.com/office/drawing/2014/main" id="{25561DE5-1730-36F8-B3CF-2902CF4D75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06" name="Rectangle 110">
                    <a:extLst>
                      <a:ext uri="{FF2B5EF4-FFF2-40B4-BE49-F238E27FC236}">
                        <a16:creationId xmlns:a16="http://schemas.microsoft.com/office/drawing/2014/main" id="{E5B56434-980A-67F6-D793-971FB519E1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07" name="Rectangle 111">
                    <a:extLst>
                      <a:ext uri="{FF2B5EF4-FFF2-40B4-BE49-F238E27FC236}">
                        <a16:creationId xmlns:a16="http://schemas.microsoft.com/office/drawing/2014/main" id="{61407100-AD36-6A64-D385-2BA442D005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08" name="Rectangle 112">
                    <a:extLst>
                      <a:ext uri="{FF2B5EF4-FFF2-40B4-BE49-F238E27FC236}">
                        <a16:creationId xmlns:a16="http://schemas.microsoft.com/office/drawing/2014/main" id="{849EA0F2-6C8C-3467-8853-72C8EA1A3C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09" name="Group 113">
                  <a:extLst>
                    <a:ext uri="{FF2B5EF4-FFF2-40B4-BE49-F238E27FC236}">
                      <a16:creationId xmlns:a16="http://schemas.microsoft.com/office/drawing/2014/main" id="{C5A7F777-DC18-109E-B39D-D77C059550A4}"/>
                    </a:ext>
                  </a:extLst>
                </p:cNvPr>
                <p:cNvGrpSpPr>
                  <a:grpSpLocks/>
                </p:cNvGrpSpPr>
                <p:nvPr/>
              </p:nvGrpSpPr>
              <p:grpSpPr bwMode="auto">
                <a:xfrm>
                  <a:off x="898" y="1115"/>
                  <a:ext cx="435" cy="87"/>
                  <a:chOff x="1565" y="1434"/>
                  <a:chExt cx="3625" cy="725"/>
                </a:xfrm>
              </p:grpSpPr>
              <p:sp>
                <p:nvSpPr>
                  <p:cNvPr id="55410" name="Rectangle 114">
                    <a:extLst>
                      <a:ext uri="{FF2B5EF4-FFF2-40B4-BE49-F238E27FC236}">
                        <a16:creationId xmlns:a16="http://schemas.microsoft.com/office/drawing/2014/main" id="{9982A2F5-4B55-B59A-9D44-484B217508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11" name="Rectangle 115">
                    <a:extLst>
                      <a:ext uri="{FF2B5EF4-FFF2-40B4-BE49-F238E27FC236}">
                        <a16:creationId xmlns:a16="http://schemas.microsoft.com/office/drawing/2014/main" id="{319F2E74-B84D-EB28-6277-416C3458D8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12" name="Rectangle 116">
                    <a:extLst>
                      <a:ext uri="{FF2B5EF4-FFF2-40B4-BE49-F238E27FC236}">
                        <a16:creationId xmlns:a16="http://schemas.microsoft.com/office/drawing/2014/main" id="{6A921770-EC79-6C2A-2E34-6C577EF1DF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13" name="Rectangle 117">
                    <a:extLst>
                      <a:ext uri="{FF2B5EF4-FFF2-40B4-BE49-F238E27FC236}">
                        <a16:creationId xmlns:a16="http://schemas.microsoft.com/office/drawing/2014/main" id="{7DA3DBBC-9A1D-7E1E-BE0C-D3DC19A11D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14" name="Rectangle 118">
                    <a:extLst>
                      <a:ext uri="{FF2B5EF4-FFF2-40B4-BE49-F238E27FC236}">
                        <a16:creationId xmlns:a16="http://schemas.microsoft.com/office/drawing/2014/main" id="{F30FB2F1-FD43-7099-49AE-A1468500E1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15" name="Group 119">
                  <a:extLst>
                    <a:ext uri="{FF2B5EF4-FFF2-40B4-BE49-F238E27FC236}">
                      <a16:creationId xmlns:a16="http://schemas.microsoft.com/office/drawing/2014/main" id="{EC2E4EC0-1B7A-6A33-BB9F-295A4E831F44}"/>
                    </a:ext>
                  </a:extLst>
                </p:cNvPr>
                <p:cNvGrpSpPr>
                  <a:grpSpLocks/>
                </p:cNvGrpSpPr>
                <p:nvPr/>
              </p:nvGrpSpPr>
              <p:grpSpPr bwMode="auto">
                <a:xfrm>
                  <a:off x="1333" y="1115"/>
                  <a:ext cx="435" cy="87"/>
                  <a:chOff x="1565" y="1434"/>
                  <a:chExt cx="3625" cy="725"/>
                </a:xfrm>
              </p:grpSpPr>
              <p:sp>
                <p:nvSpPr>
                  <p:cNvPr id="55416" name="Rectangle 120">
                    <a:extLst>
                      <a:ext uri="{FF2B5EF4-FFF2-40B4-BE49-F238E27FC236}">
                        <a16:creationId xmlns:a16="http://schemas.microsoft.com/office/drawing/2014/main" id="{A18AEEC6-7A72-C927-5B73-4DCD4A25C32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17" name="Rectangle 121">
                    <a:extLst>
                      <a:ext uri="{FF2B5EF4-FFF2-40B4-BE49-F238E27FC236}">
                        <a16:creationId xmlns:a16="http://schemas.microsoft.com/office/drawing/2014/main" id="{C51F9FC3-1BD9-489E-876C-B6A1A7A093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18" name="Rectangle 122">
                    <a:extLst>
                      <a:ext uri="{FF2B5EF4-FFF2-40B4-BE49-F238E27FC236}">
                        <a16:creationId xmlns:a16="http://schemas.microsoft.com/office/drawing/2014/main" id="{0FB6A744-7E60-2C3C-761F-B5B0C972EE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19" name="Rectangle 123">
                    <a:extLst>
                      <a:ext uri="{FF2B5EF4-FFF2-40B4-BE49-F238E27FC236}">
                        <a16:creationId xmlns:a16="http://schemas.microsoft.com/office/drawing/2014/main" id="{27F90DFD-F325-54B5-3983-DCEC1D5DCC7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20" name="Rectangle 124">
                    <a:extLst>
                      <a:ext uri="{FF2B5EF4-FFF2-40B4-BE49-F238E27FC236}">
                        <a16:creationId xmlns:a16="http://schemas.microsoft.com/office/drawing/2014/main" id="{B74EA5CE-65C6-32C3-AE73-66CEFB550B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21" name="Group 125">
                  <a:extLst>
                    <a:ext uri="{FF2B5EF4-FFF2-40B4-BE49-F238E27FC236}">
                      <a16:creationId xmlns:a16="http://schemas.microsoft.com/office/drawing/2014/main" id="{29F76F4A-8C28-A777-55D5-28824071B0D9}"/>
                    </a:ext>
                  </a:extLst>
                </p:cNvPr>
                <p:cNvGrpSpPr>
                  <a:grpSpLocks/>
                </p:cNvGrpSpPr>
                <p:nvPr/>
              </p:nvGrpSpPr>
              <p:grpSpPr bwMode="auto">
                <a:xfrm>
                  <a:off x="898" y="1202"/>
                  <a:ext cx="435" cy="87"/>
                  <a:chOff x="1565" y="1434"/>
                  <a:chExt cx="3625" cy="725"/>
                </a:xfrm>
              </p:grpSpPr>
              <p:sp>
                <p:nvSpPr>
                  <p:cNvPr id="55422" name="Rectangle 126">
                    <a:extLst>
                      <a:ext uri="{FF2B5EF4-FFF2-40B4-BE49-F238E27FC236}">
                        <a16:creationId xmlns:a16="http://schemas.microsoft.com/office/drawing/2014/main" id="{C10DFE22-F229-B924-8E6F-5191DB1C9A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23" name="Rectangle 127">
                    <a:extLst>
                      <a:ext uri="{FF2B5EF4-FFF2-40B4-BE49-F238E27FC236}">
                        <a16:creationId xmlns:a16="http://schemas.microsoft.com/office/drawing/2014/main" id="{6D44B2F5-5336-EA18-DAA7-6A34245C07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24" name="Rectangle 128">
                    <a:extLst>
                      <a:ext uri="{FF2B5EF4-FFF2-40B4-BE49-F238E27FC236}">
                        <a16:creationId xmlns:a16="http://schemas.microsoft.com/office/drawing/2014/main" id="{D1C8265C-5C67-9E15-0793-8DD9798CA9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25" name="Rectangle 129">
                    <a:extLst>
                      <a:ext uri="{FF2B5EF4-FFF2-40B4-BE49-F238E27FC236}">
                        <a16:creationId xmlns:a16="http://schemas.microsoft.com/office/drawing/2014/main" id="{9A57508F-4683-B72D-DEAA-976AFC9E36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26" name="Rectangle 130">
                    <a:extLst>
                      <a:ext uri="{FF2B5EF4-FFF2-40B4-BE49-F238E27FC236}">
                        <a16:creationId xmlns:a16="http://schemas.microsoft.com/office/drawing/2014/main" id="{C106EB60-3B96-AE8D-0A6E-7D547273B09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27" name="Group 131">
                  <a:extLst>
                    <a:ext uri="{FF2B5EF4-FFF2-40B4-BE49-F238E27FC236}">
                      <a16:creationId xmlns:a16="http://schemas.microsoft.com/office/drawing/2014/main" id="{A3C13029-3F10-F1E9-F039-2E9CF4CCD1D3}"/>
                    </a:ext>
                  </a:extLst>
                </p:cNvPr>
                <p:cNvGrpSpPr>
                  <a:grpSpLocks/>
                </p:cNvGrpSpPr>
                <p:nvPr/>
              </p:nvGrpSpPr>
              <p:grpSpPr bwMode="auto">
                <a:xfrm>
                  <a:off x="1333" y="1202"/>
                  <a:ext cx="435" cy="87"/>
                  <a:chOff x="1565" y="1434"/>
                  <a:chExt cx="3625" cy="725"/>
                </a:xfrm>
              </p:grpSpPr>
              <p:sp>
                <p:nvSpPr>
                  <p:cNvPr id="55428" name="Rectangle 132">
                    <a:extLst>
                      <a:ext uri="{FF2B5EF4-FFF2-40B4-BE49-F238E27FC236}">
                        <a16:creationId xmlns:a16="http://schemas.microsoft.com/office/drawing/2014/main" id="{0245E2D3-9078-02AD-6BC8-CF2F58B0F9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29" name="Rectangle 133">
                    <a:extLst>
                      <a:ext uri="{FF2B5EF4-FFF2-40B4-BE49-F238E27FC236}">
                        <a16:creationId xmlns:a16="http://schemas.microsoft.com/office/drawing/2014/main" id="{9FB7BF8E-5458-AD69-E28E-D7315774E6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30" name="Rectangle 134">
                    <a:extLst>
                      <a:ext uri="{FF2B5EF4-FFF2-40B4-BE49-F238E27FC236}">
                        <a16:creationId xmlns:a16="http://schemas.microsoft.com/office/drawing/2014/main" id="{100B0243-0147-D9AD-E605-5BAC0B7016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31" name="Rectangle 135">
                    <a:extLst>
                      <a:ext uri="{FF2B5EF4-FFF2-40B4-BE49-F238E27FC236}">
                        <a16:creationId xmlns:a16="http://schemas.microsoft.com/office/drawing/2014/main" id="{02409AD8-9487-2BB4-D1BA-6846155856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32" name="Rectangle 136">
                    <a:extLst>
                      <a:ext uri="{FF2B5EF4-FFF2-40B4-BE49-F238E27FC236}">
                        <a16:creationId xmlns:a16="http://schemas.microsoft.com/office/drawing/2014/main" id="{3B4F8A39-18B9-6CAD-DA22-C4AC690391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33" name="Group 137">
                  <a:extLst>
                    <a:ext uri="{FF2B5EF4-FFF2-40B4-BE49-F238E27FC236}">
                      <a16:creationId xmlns:a16="http://schemas.microsoft.com/office/drawing/2014/main" id="{B05359F4-2943-4441-C3A9-19528B2AEABE}"/>
                    </a:ext>
                  </a:extLst>
                </p:cNvPr>
                <p:cNvGrpSpPr>
                  <a:grpSpLocks/>
                </p:cNvGrpSpPr>
                <p:nvPr/>
              </p:nvGrpSpPr>
              <p:grpSpPr bwMode="auto">
                <a:xfrm>
                  <a:off x="898" y="1289"/>
                  <a:ext cx="435" cy="87"/>
                  <a:chOff x="1565" y="1434"/>
                  <a:chExt cx="3625" cy="725"/>
                </a:xfrm>
              </p:grpSpPr>
              <p:sp>
                <p:nvSpPr>
                  <p:cNvPr id="55434" name="Rectangle 138">
                    <a:extLst>
                      <a:ext uri="{FF2B5EF4-FFF2-40B4-BE49-F238E27FC236}">
                        <a16:creationId xmlns:a16="http://schemas.microsoft.com/office/drawing/2014/main" id="{C9EE353F-50F4-12F7-586F-F04D1F872FE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35" name="Rectangle 139">
                    <a:extLst>
                      <a:ext uri="{FF2B5EF4-FFF2-40B4-BE49-F238E27FC236}">
                        <a16:creationId xmlns:a16="http://schemas.microsoft.com/office/drawing/2014/main" id="{AE65C62F-7229-85C8-15F8-1BF0DC9149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36" name="Rectangle 140">
                    <a:extLst>
                      <a:ext uri="{FF2B5EF4-FFF2-40B4-BE49-F238E27FC236}">
                        <a16:creationId xmlns:a16="http://schemas.microsoft.com/office/drawing/2014/main" id="{73D3460F-D3AE-0E10-EFDB-F2FDB93FE6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37" name="Rectangle 141">
                    <a:extLst>
                      <a:ext uri="{FF2B5EF4-FFF2-40B4-BE49-F238E27FC236}">
                        <a16:creationId xmlns:a16="http://schemas.microsoft.com/office/drawing/2014/main" id="{1A2CD946-6CC1-153B-C701-42604BE328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38" name="Rectangle 142">
                    <a:extLst>
                      <a:ext uri="{FF2B5EF4-FFF2-40B4-BE49-F238E27FC236}">
                        <a16:creationId xmlns:a16="http://schemas.microsoft.com/office/drawing/2014/main" id="{3453633C-7CAC-A584-D647-F3E193119C0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39" name="Group 143">
                  <a:extLst>
                    <a:ext uri="{FF2B5EF4-FFF2-40B4-BE49-F238E27FC236}">
                      <a16:creationId xmlns:a16="http://schemas.microsoft.com/office/drawing/2014/main" id="{29CBA98B-447B-1E42-2601-383A02F08EAE}"/>
                    </a:ext>
                  </a:extLst>
                </p:cNvPr>
                <p:cNvGrpSpPr>
                  <a:grpSpLocks/>
                </p:cNvGrpSpPr>
                <p:nvPr/>
              </p:nvGrpSpPr>
              <p:grpSpPr bwMode="auto">
                <a:xfrm>
                  <a:off x="1333" y="1289"/>
                  <a:ext cx="435" cy="87"/>
                  <a:chOff x="1565" y="1434"/>
                  <a:chExt cx="3625" cy="725"/>
                </a:xfrm>
              </p:grpSpPr>
              <p:sp>
                <p:nvSpPr>
                  <p:cNvPr id="55440" name="Rectangle 144">
                    <a:extLst>
                      <a:ext uri="{FF2B5EF4-FFF2-40B4-BE49-F238E27FC236}">
                        <a16:creationId xmlns:a16="http://schemas.microsoft.com/office/drawing/2014/main" id="{7FD336DF-98D8-FF12-D615-FB30EBB256B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41" name="Rectangle 145">
                    <a:extLst>
                      <a:ext uri="{FF2B5EF4-FFF2-40B4-BE49-F238E27FC236}">
                        <a16:creationId xmlns:a16="http://schemas.microsoft.com/office/drawing/2014/main" id="{79227275-D637-9510-8A27-F870418D29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42" name="Rectangle 146">
                    <a:extLst>
                      <a:ext uri="{FF2B5EF4-FFF2-40B4-BE49-F238E27FC236}">
                        <a16:creationId xmlns:a16="http://schemas.microsoft.com/office/drawing/2014/main" id="{82D11D1E-4A5E-87A3-825C-D96947EEC6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43" name="Rectangle 147">
                    <a:extLst>
                      <a:ext uri="{FF2B5EF4-FFF2-40B4-BE49-F238E27FC236}">
                        <a16:creationId xmlns:a16="http://schemas.microsoft.com/office/drawing/2014/main" id="{EA51160F-CD9C-7454-5CCF-7F07D2089F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44" name="Rectangle 148">
                    <a:extLst>
                      <a:ext uri="{FF2B5EF4-FFF2-40B4-BE49-F238E27FC236}">
                        <a16:creationId xmlns:a16="http://schemas.microsoft.com/office/drawing/2014/main" id="{DA6FC1FB-F981-4DDB-1130-F42FF55250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45" name="Group 149">
                  <a:extLst>
                    <a:ext uri="{FF2B5EF4-FFF2-40B4-BE49-F238E27FC236}">
                      <a16:creationId xmlns:a16="http://schemas.microsoft.com/office/drawing/2014/main" id="{C9F9E3D4-DE32-3832-A85E-696BE4E867F2}"/>
                    </a:ext>
                  </a:extLst>
                </p:cNvPr>
                <p:cNvGrpSpPr>
                  <a:grpSpLocks/>
                </p:cNvGrpSpPr>
                <p:nvPr/>
              </p:nvGrpSpPr>
              <p:grpSpPr bwMode="auto">
                <a:xfrm>
                  <a:off x="898" y="1376"/>
                  <a:ext cx="435" cy="87"/>
                  <a:chOff x="1565" y="1434"/>
                  <a:chExt cx="3625" cy="725"/>
                </a:xfrm>
              </p:grpSpPr>
              <p:sp>
                <p:nvSpPr>
                  <p:cNvPr id="55446" name="Rectangle 150">
                    <a:extLst>
                      <a:ext uri="{FF2B5EF4-FFF2-40B4-BE49-F238E27FC236}">
                        <a16:creationId xmlns:a16="http://schemas.microsoft.com/office/drawing/2014/main" id="{30642760-9A96-C9DC-D0CB-349EF34F154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47" name="Rectangle 151">
                    <a:extLst>
                      <a:ext uri="{FF2B5EF4-FFF2-40B4-BE49-F238E27FC236}">
                        <a16:creationId xmlns:a16="http://schemas.microsoft.com/office/drawing/2014/main" id="{DAB2FA46-36DD-9722-6F20-52B73E6D2F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48" name="Rectangle 152">
                    <a:extLst>
                      <a:ext uri="{FF2B5EF4-FFF2-40B4-BE49-F238E27FC236}">
                        <a16:creationId xmlns:a16="http://schemas.microsoft.com/office/drawing/2014/main" id="{257385E9-A341-6F60-6964-8A81399547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49" name="Rectangle 153">
                    <a:extLst>
                      <a:ext uri="{FF2B5EF4-FFF2-40B4-BE49-F238E27FC236}">
                        <a16:creationId xmlns:a16="http://schemas.microsoft.com/office/drawing/2014/main" id="{3C2344A9-BA71-C7AB-F7E9-43EFCD0B8EC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50" name="Rectangle 154">
                    <a:extLst>
                      <a:ext uri="{FF2B5EF4-FFF2-40B4-BE49-F238E27FC236}">
                        <a16:creationId xmlns:a16="http://schemas.microsoft.com/office/drawing/2014/main" id="{61FC125F-3C60-A140-1677-F1869D2B63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51" name="Group 155">
                  <a:extLst>
                    <a:ext uri="{FF2B5EF4-FFF2-40B4-BE49-F238E27FC236}">
                      <a16:creationId xmlns:a16="http://schemas.microsoft.com/office/drawing/2014/main" id="{40BA91FC-B6C0-EC28-1FC9-6CD2BF29EE5B}"/>
                    </a:ext>
                  </a:extLst>
                </p:cNvPr>
                <p:cNvGrpSpPr>
                  <a:grpSpLocks/>
                </p:cNvGrpSpPr>
                <p:nvPr/>
              </p:nvGrpSpPr>
              <p:grpSpPr bwMode="auto">
                <a:xfrm>
                  <a:off x="1333" y="1376"/>
                  <a:ext cx="435" cy="87"/>
                  <a:chOff x="1565" y="1434"/>
                  <a:chExt cx="3625" cy="725"/>
                </a:xfrm>
              </p:grpSpPr>
              <p:sp>
                <p:nvSpPr>
                  <p:cNvPr id="55452" name="Rectangle 156">
                    <a:extLst>
                      <a:ext uri="{FF2B5EF4-FFF2-40B4-BE49-F238E27FC236}">
                        <a16:creationId xmlns:a16="http://schemas.microsoft.com/office/drawing/2014/main" id="{AE85F953-0F4B-5A0E-9AE1-84F3D6EAE5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53" name="Rectangle 157">
                    <a:extLst>
                      <a:ext uri="{FF2B5EF4-FFF2-40B4-BE49-F238E27FC236}">
                        <a16:creationId xmlns:a16="http://schemas.microsoft.com/office/drawing/2014/main" id="{218102A6-FF42-68E8-02E6-3D22072580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54" name="Rectangle 158">
                    <a:extLst>
                      <a:ext uri="{FF2B5EF4-FFF2-40B4-BE49-F238E27FC236}">
                        <a16:creationId xmlns:a16="http://schemas.microsoft.com/office/drawing/2014/main" id="{34943380-E194-4B37-C07B-2BFEFDD58C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55" name="Rectangle 159">
                    <a:extLst>
                      <a:ext uri="{FF2B5EF4-FFF2-40B4-BE49-F238E27FC236}">
                        <a16:creationId xmlns:a16="http://schemas.microsoft.com/office/drawing/2014/main" id="{31180E5D-7315-701D-3AB4-E6CBAC9F23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56" name="Rectangle 160">
                    <a:extLst>
                      <a:ext uri="{FF2B5EF4-FFF2-40B4-BE49-F238E27FC236}">
                        <a16:creationId xmlns:a16="http://schemas.microsoft.com/office/drawing/2014/main" id="{418F42CB-028C-13F1-3FE1-E9C3DC4377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5457" name="Rectangle 161">
                <a:extLst>
                  <a:ext uri="{FF2B5EF4-FFF2-40B4-BE49-F238E27FC236}">
                    <a16:creationId xmlns:a16="http://schemas.microsoft.com/office/drawing/2014/main" id="{CB666676-03FC-9507-14F2-B5151445915F}"/>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58" name="Group 162">
              <a:extLst>
                <a:ext uri="{FF2B5EF4-FFF2-40B4-BE49-F238E27FC236}">
                  <a16:creationId xmlns:a16="http://schemas.microsoft.com/office/drawing/2014/main" id="{54DB548A-01E4-627D-825E-7C6B6047F432}"/>
                </a:ext>
              </a:extLst>
            </p:cNvPr>
            <p:cNvGrpSpPr>
              <a:grpSpLocks/>
            </p:cNvGrpSpPr>
            <p:nvPr/>
          </p:nvGrpSpPr>
          <p:grpSpPr bwMode="auto">
            <a:xfrm>
              <a:off x="1547" y="475"/>
              <a:ext cx="681" cy="682"/>
              <a:chOff x="898" y="593"/>
              <a:chExt cx="870" cy="870"/>
            </a:xfrm>
          </p:grpSpPr>
          <p:grpSp>
            <p:nvGrpSpPr>
              <p:cNvPr id="55459" name="Group 163">
                <a:extLst>
                  <a:ext uri="{FF2B5EF4-FFF2-40B4-BE49-F238E27FC236}">
                    <a16:creationId xmlns:a16="http://schemas.microsoft.com/office/drawing/2014/main" id="{DE195B4E-35C9-54BC-B2B3-2FD5F95765D0}"/>
                  </a:ext>
                </a:extLst>
              </p:cNvPr>
              <p:cNvGrpSpPr>
                <a:grpSpLocks/>
              </p:cNvGrpSpPr>
              <p:nvPr/>
            </p:nvGrpSpPr>
            <p:grpSpPr bwMode="auto">
              <a:xfrm>
                <a:off x="898" y="593"/>
                <a:ext cx="870" cy="870"/>
                <a:chOff x="898" y="593"/>
                <a:chExt cx="870" cy="870"/>
              </a:xfrm>
            </p:grpSpPr>
            <p:grpSp>
              <p:nvGrpSpPr>
                <p:cNvPr id="55460" name="Group 164">
                  <a:extLst>
                    <a:ext uri="{FF2B5EF4-FFF2-40B4-BE49-F238E27FC236}">
                      <a16:creationId xmlns:a16="http://schemas.microsoft.com/office/drawing/2014/main" id="{F6F5978E-6042-B43F-4879-94912B7BE964}"/>
                    </a:ext>
                  </a:extLst>
                </p:cNvPr>
                <p:cNvGrpSpPr>
                  <a:grpSpLocks/>
                </p:cNvGrpSpPr>
                <p:nvPr/>
              </p:nvGrpSpPr>
              <p:grpSpPr bwMode="auto">
                <a:xfrm>
                  <a:off x="898" y="593"/>
                  <a:ext cx="435" cy="87"/>
                  <a:chOff x="1565" y="1434"/>
                  <a:chExt cx="3625" cy="725"/>
                </a:xfrm>
              </p:grpSpPr>
              <p:sp>
                <p:nvSpPr>
                  <p:cNvPr id="55461" name="Rectangle 165">
                    <a:extLst>
                      <a:ext uri="{FF2B5EF4-FFF2-40B4-BE49-F238E27FC236}">
                        <a16:creationId xmlns:a16="http://schemas.microsoft.com/office/drawing/2014/main" id="{ECA4D9EE-E5C4-0EB1-8936-8110ED6C0C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62" name="Rectangle 166">
                    <a:extLst>
                      <a:ext uri="{FF2B5EF4-FFF2-40B4-BE49-F238E27FC236}">
                        <a16:creationId xmlns:a16="http://schemas.microsoft.com/office/drawing/2014/main" id="{99DBB57A-97D6-E464-D363-83731DCE9F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63" name="Rectangle 167">
                    <a:extLst>
                      <a:ext uri="{FF2B5EF4-FFF2-40B4-BE49-F238E27FC236}">
                        <a16:creationId xmlns:a16="http://schemas.microsoft.com/office/drawing/2014/main" id="{D00A30CD-F529-BC5E-2FF8-383661CDF3E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64" name="Rectangle 168">
                    <a:extLst>
                      <a:ext uri="{FF2B5EF4-FFF2-40B4-BE49-F238E27FC236}">
                        <a16:creationId xmlns:a16="http://schemas.microsoft.com/office/drawing/2014/main" id="{2578F6E4-AF20-82E8-B477-C16709EE4C4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65" name="Rectangle 169">
                    <a:extLst>
                      <a:ext uri="{FF2B5EF4-FFF2-40B4-BE49-F238E27FC236}">
                        <a16:creationId xmlns:a16="http://schemas.microsoft.com/office/drawing/2014/main" id="{06A27DCD-CFDA-32DC-AF5C-B65B338B81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66" name="Group 170">
                  <a:extLst>
                    <a:ext uri="{FF2B5EF4-FFF2-40B4-BE49-F238E27FC236}">
                      <a16:creationId xmlns:a16="http://schemas.microsoft.com/office/drawing/2014/main" id="{327717F3-3DE5-A2CD-23E1-F87F6A70AFB6}"/>
                    </a:ext>
                  </a:extLst>
                </p:cNvPr>
                <p:cNvGrpSpPr>
                  <a:grpSpLocks/>
                </p:cNvGrpSpPr>
                <p:nvPr/>
              </p:nvGrpSpPr>
              <p:grpSpPr bwMode="auto">
                <a:xfrm>
                  <a:off x="1333" y="593"/>
                  <a:ext cx="435" cy="87"/>
                  <a:chOff x="1565" y="1434"/>
                  <a:chExt cx="3625" cy="725"/>
                </a:xfrm>
              </p:grpSpPr>
              <p:sp>
                <p:nvSpPr>
                  <p:cNvPr id="55467" name="Rectangle 171">
                    <a:extLst>
                      <a:ext uri="{FF2B5EF4-FFF2-40B4-BE49-F238E27FC236}">
                        <a16:creationId xmlns:a16="http://schemas.microsoft.com/office/drawing/2014/main" id="{FA32B907-57D9-BCAA-15F1-17836B60197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68" name="Rectangle 172">
                    <a:extLst>
                      <a:ext uri="{FF2B5EF4-FFF2-40B4-BE49-F238E27FC236}">
                        <a16:creationId xmlns:a16="http://schemas.microsoft.com/office/drawing/2014/main" id="{6291DB0E-60AD-2A9D-D4A1-BB393C7725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69" name="Rectangle 173">
                    <a:extLst>
                      <a:ext uri="{FF2B5EF4-FFF2-40B4-BE49-F238E27FC236}">
                        <a16:creationId xmlns:a16="http://schemas.microsoft.com/office/drawing/2014/main" id="{C549FDD5-0333-516E-5E2C-474E6E9AAEA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70" name="Rectangle 174">
                    <a:extLst>
                      <a:ext uri="{FF2B5EF4-FFF2-40B4-BE49-F238E27FC236}">
                        <a16:creationId xmlns:a16="http://schemas.microsoft.com/office/drawing/2014/main" id="{88EAD596-81FE-9E62-6B1F-5710388695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71" name="Rectangle 175">
                    <a:extLst>
                      <a:ext uri="{FF2B5EF4-FFF2-40B4-BE49-F238E27FC236}">
                        <a16:creationId xmlns:a16="http://schemas.microsoft.com/office/drawing/2014/main" id="{1F822A58-8D4A-8D2A-3725-D738DA4F33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72" name="Group 176">
                  <a:extLst>
                    <a:ext uri="{FF2B5EF4-FFF2-40B4-BE49-F238E27FC236}">
                      <a16:creationId xmlns:a16="http://schemas.microsoft.com/office/drawing/2014/main" id="{B4E1CFBA-134A-5BCA-C0F7-0F6F72565F11}"/>
                    </a:ext>
                  </a:extLst>
                </p:cNvPr>
                <p:cNvGrpSpPr>
                  <a:grpSpLocks/>
                </p:cNvGrpSpPr>
                <p:nvPr/>
              </p:nvGrpSpPr>
              <p:grpSpPr bwMode="auto">
                <a:xfrm>
                  <a:off x="898" y="680"/>
                  <a:ext cx="435" cy="87"/>
                  <a:chOff x="1565" y="1434"/>
                  <a:chExt cx="3625" cy="725"/>
                </a:xfrm>
              </p:grpSpPr>
              <p:sp>
                <p:nvSpPr>
                  <p:cNvPr id="55473" name="Rectangle 177">
                    <a:extLst>
                      <a:ext uri="{FF2B5EF4-FFF2-40B4-BE49-F238E27FC236}">
                        <a16:creationId xmlns:a16="http://schemas.microsoft.com/office/drawing/2014/main" id="{02B4CBBD-64B3-CCB6-8527-7F57A34D65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74" name="Rectangle 178">
                    <a:extLst>
                      <a:ext uri="{FF2B5EF4-FFF2-40B4-BE49-F238E27FC236}">
                        <a16:creationId xmlns:a16="http://schemas.microsoft.com/office/drawing/2014/main" id="{009689E0-9808-6235-9E22-5926548B1A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75" name="Rectangle 179">
                    <a:extLst>
                      <a:ext uri="{FF2B5EF4-FFF2-40B4-BE49-F238E27FC236}">
                        <a16:creationId xmlns:a16="http://schemas.microsoft.com/office/drawing/2014/main" id="{9E2B7FB3-D75C-47DD-C9FD-09A70DA9E85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76" name="Rectangle 180">
                    <a:extLst>
                      <a:ext uri="{FF2B5EF4-FFF2-40B4-BE49-F238E27FC236}">
                        <a16:creationId xmlns:a16="http://schemas.microsoft.com/office/drawing/2014/main" id="{8C7541BF-3513-A44E-0E18-454A354478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77" name="Rectangle 181">
                    <a:extLst>
                      <a:ext uri="{FF2B5EF4-FFF2-40B4-BE49-F238E27FC236}">
                        <a16:creationId xmlns:a16="http://schemas.microsoft.com/office/drawing/2014/main" id="{6FC4ABDC-2CA7-E8FA-4D93-A641B54965B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78" name="Group 182">
                  <a:extLst>
                    <a:ext uri="{FF2B5EF4-FFF2-40B4-BE49-F238E27FC236}">
                      <a16:creationId xmlns:a16="http://schemas.microsoft.com/office/drawing/2014/main" id="{DB1073A9-9981-A1F8-B9ED-D910B4349CBD}"/>
                    </a:ext>
                  </a:extLst>
                </p:cNvPr>
                <p:cNvGrpSpPr>
                  <a:grpSpLocks/>
                </p:cNvGrpSpPr>
                <p:nvPr/>
              </p:nvGrpSpPr>
              <p:grpSpPr bwMode="auto">
                <a:xfrm>
                  <a:off x="1333" y="680"/>
                  <a:ext cx="435" cy="87"/>
                  <a:chOff x="1565" y="1434"/>
                  <a:chExt cx="3625" cy="725"/>
                </a:xfrm>
              </p:grpSpPr>
              <p:sp>
                <p:nvSpPr>
                  <p:cNvPr id="55479" name="Rectangle 183">
                    <a:extLst>
                      <a:ext uri="{FF2B5EF4-FFF2-40B4-BE49-F238E27FC236}">
                        <a16:creationId xmlns:a16="http://schemas.microsoft.com/office/drawing/2014/main" id="{18BB6102-E2FE-3481-A17C-646F9E816E4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0" name="Rectangle 184">
                    <a:extLst>
                      <a:ext uri="{FF2B5EF4-FFF2-40B4-BE49-F238E27FC236}">
                        <a16:creationId xmlns:a16="http://schemas.microsoft.com/office/drawing/2014/main" id="{AF20F927-8C60-197C-F59D-BB532C6C7B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1" name="Rectangle 185">
                    <a:extLst>
                      <a:ext uri="{FF2B5EF4-FFF2-40B4-BE49-F238E27FC236}">
                        <a16:creationId xmlns:a16="http://schemas.microsoft.com/office/drawing/2014/main" id="{0BDDA2E0-2493-7B84-F677-385340790F3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2" name="Rectangle 186">
                    <a:extLst>
                      <a:ext uri="{FF2B5EF4-FFF2-40B4-BE49-F238E27FC236}">
                        <a16:creationId xmlns:a16="http://schemas.microsoft.com/office/drawing/2014/main" id="{6F32E22A-CF15-194E-26A3-4E9CCDB5E0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3" name="Rectangle 187">
                    <a:extLst>
                      <a:ext uri="{FF2B5EF4-FFF2-40B4-BE49-F238E27FC236}">
                        <a16:creationId xmlns:a16="http://schemas.microsoft.com/office/drawing/2014/main" id="{9E292720-4279-89EC-0D41-75E18683BF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84" name="Group 188">
                  <a:extLst>
                    <a:ext uri="{FF2B5EF4-FFF2-40B4-BE49-F238E27FC236}">
                      <a16:creationId xmlns:a16="http://schemas.microsoft.com/office/drawing/2014/main" id="{AE362B2F-4174-8568-A31C-C0D20DBE1214}"/>
                    </a:ext>
                  </a:extLst>
                </p:cNvPr>
                <p:cNvGrpSpPr>
                  <a:grpSpLocks/>
                </p:cNvGrpSpPr>
                <p:nvPr/>
              </p:nvGrpSpPr>
              <p:grpSpPr bwMode="auto">
                <a:xfrm>
                  <a:off x="898" y="767"/>
                  <a:ext cx="435" cy="87"/>
                  <a:chOff x="1565" y="1434"/>
                  <a:chExt cx="3625" cy="725"/>
                </a:xfrm>
              </p:grpSpPr>
              <p:sp>
                <p:nvSpPr>
                  <p:cNvPr id="55485" name="Rectangle 189">
                    <a:extLst>
                      <a:ext uri="{FF2B5EF4-FFF2-40B4-BE49-F238E27FC236}">
                        <a16:creationId xmlns:a16="http://schemas.microsoft.com/office/drawing/2014/main" id="{F32B0466-A768-E38D-5547-950FFA49DAA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6" name="Rectangle 190">
                    <a:extLst>
                      <a:ext uri="{FF2B5EF4-FFF2-40B4-BE49-F238E27FC236}">
                        <a16:creationId xmlns:a16="http://schemas.microsoft.com/office/drawing/2014/main" id="{785939FF-6735-C505-9A59-5A6BA40FBC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7" name="Rectangle 191">
                    <a:extLst>
                      <a:ext uri="{FF2B5EF4-FFF2-40B4-BE49-F238E27FC236}">
                        <a16:creationId xmlns:a16="http://schemas.microsoft.com/office/drawing/2014/main" id="{FD7206D9-6FD0-9C78-AFFB-BCC2AAECAA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8" name="Rectangle 192">
                    <a:extLst>
                      <a:ext uri="{FF2B5EF4-FFF2-40B4-BE49-F238E27FC236}">
                        <a16:creationId xmlns:a16="http://schemas.microsoft.com/office/drawing/2014/main" id="{1BCF346D-804C-433D-8BC0-C718CEB37A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89" name="Rectangle 193">
                    <a:extLst>
                      <a:ext uri="{FF2B5EF4-FFF2-40B4-BE49-F238E27FC236}">
                        <a16:creationId xmlns:a16="http://schemas.microsoft.com/office/drawing/2014/main" id="{61D2AD8E-4FEF-E780-9DDA-09121A2948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90" name="Group 194">
                  <a:extLst>
                    <a:ext uri="{FF2B5EF4-FFF2-40B4-BE49-F238E27FC236}">
                      <a16:creationId xmlns:a16="http://schemas.microsoft.com/office/drawing/2014/main" id="{C683CFCC-E8E2-005A-422F-6B005A8ADFE5}"/>
                    </a:ext>
                  </a:extLst>
                </p:cNvPr>
                <p:cNvGrpSpPr>
                  <a:grpSpLocks/>
                </p:cNvGrpSpPr>
                <p:nvPr/>
              </p:nvGrpSpPr>
              <p:grpSpPr bwMode="auto">
                <a:xfrm>
                  <a:off x="1333" y="767"/>
                  <a:ext cx="435" cy="87"/>
                  <a:chOff x="1565" y="1434"/>
                  <a:chExt cx="3625" cy="725"/>
                </a:xfrm>
              </p:grpSpPr>
              <p:sp>
                <p:nvSpPr>
                  <p:cNvPr id="55491" name="Rectangle 195">
                    <a:extLst>
                      <a:ext uri="{FF2B5EF4-FFF2-40B4-BE49-F238E27FC236}">
                        <a16:creationId xmlns:a16="http://schemas.microsoft.com/office/drawing/2014/main" id="{9EA30132-A5F0-35F7-D2E2-37550DF904F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92" name="Rectangle 196">
                    <a:extLst>
                      <a:ext uri="{FF2B5EF4-FFF2-40B4-BE49-F238E27FC236}">
                        <a16:creationId xmlns:a16="http://schemas.microsoft.com/office/drawing/2014/main" id="{99769A90-C3EC-1F20-B027-F1D83CDEA42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93" name="Rectangle 197">
                    <a:extLst>
                      <a:ext uri="{FF2B5EF4-FFF2-40B4-BE49-F238E27FC236}">
                        <a16:creationId xmlns:a16="http://schemas.microsoft.com/office/drawing/2014/main" id="{1FAEFE47-A843-5259-7816-F33F87CFA0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94" name="Rectangle 198">
                    <a:extLst>
                      <a:ext uri="{FF2B5EF4-FFF2-40B4-BE49-F238E27FC236}">
                        <a16:creationId xmlns:a16="http://schemas.microsoft.com/office/drawing/2014/main" id="{2C183C48-0DB4-D2D2-CCE6-D6D73C5D39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95" name="Rectangle 199">
                    <a:extLst>
                      <a:ext uri="{FF2B5EF4-FFF2-40B4-BE49-F238E27FC236}">
                        <a16:creationId xmlns:a16="http://schemas.microsoft.com/office/drawing/2014/main" id="{035F33B2-37B3-A845-6896-95E9F87EAA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496" name="Group 200">
                  <a:extLst>
                    <a:ext uri="{FF2B5EF4-FFF2-40B4-BE49-F238E27FC236}">
                      <a16:creationId xmlns:a16="http://schemas.microsoft.com/office/drawing/2014/main" id="{336230D3-810F-615F-42C0-5F7C7BB678E1}"/>
                    </a:ext>
                  </a:extLst>
                </p:cNvPr>
                <p:cNvGrpSpPr>
                  <a:grpSpLocks/>
                </p:cNvGrpSpPr>
                <p:nvPr/>
              </p:nvGrpSpPr>
              <p:grpSpPr bwMode="auto">
                <a:xfrm>
                  <a:off x="898" y="854"/>
                  <a:ext cx="435" cy="87"/>
                  <a:chOff x="1565" y="1434"/>
                  <a:chExt cx="3625" cy="725"/>
                </a:xfrm>
              </p:grpSpPr>
              <p:sp>
                <p:nvSpPr>
                  <p:cNvPr id="55497" name="Rectangle 201">
                    <a:extLst>
                      <a:ext uri="{FF2B5EF4-FFF2-40B4-BE49-F238E27FC236}">
                        <a16:creationId xmlns:a16="http://schemas.microsoft.com/office/drawing/2014/main" id="{8D863C7A-BE37-8471-9479-A8495C39379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98" name="Rectangle 202">
                    <a:extLst>
                      <a:ext uri="{FF2B5EF4-FFF2-40B4-BE49-F238E27FC236}">
                        <a16:creationId xmlns:a16="http://schemas.microsoft.com/office/drawing/2014/main" id="{831DA5AA-8976-E912-0717-D6D25FF781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499" name="Rectangle 203">
                    <a:extLst>
                      <a:ext uri="{FF2B5EF4-FFF2-40B4-BE49-F238E27FC236}">
                        <a16:creationId xmlns:a16="http://schemas.microsoft.com/office/drawing/2014/main" id="{20A45268-6923-D23C-E6EA-6807360C45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00" name="Rectangle 204">
                    <a:extLst>
                      <a:ext uri="{FF2B5EF4-FFF2-40B4-BE49-F238E27FC236}">
                        <a16:creationId xmlns:a16="http://schemas.microsoft.com/office/drawing/2014/main" id="{8424A25A-0F9F-3555-40F7-BC69A1E911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01" name="Rectangle 205">
                    <a:extLst>
                      <a:ext uri="{FF2B5EF4-FFF2-40B4-BE49-F238E27FC236}">
                        <a16:creationId xmlns:a16="http://schemas.microsoft.com/office/drawing/2014/main" id="{C8503F36-8072-344C-D21A-26209C0147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02" name="Group 206">
                  <a:extLst>
                    <a:ext uri="{FF2B5EF4-FFF2-40B4-BE49-F238E27FC236}">
                      <a16:creationId xmlns:a16="http://schemas.microsoft.com/office/drawing/2014/main" id="{224A45F8-1590-ED39-5EE7-F3EF59DDB448}"/>
                    </a:ext>
                  </a:extLst>
                </p:cNvPr>
                <p:cNvGrpSpPr>
                  <a:grpSpLocks/>
                </p:cNvGrpSpPr>
                <p:nvPr/>
              </p:nvGrpSpPr>
              <p:grpSpPr bwMode="auto">
                <a:xfrm>
                  <a:off x="1333" y="854"/>
                  <a:ext cx="435" cy="87"/>
                  <a:chOff x="1565" y="1434"/>
                  <a:chExt cx="3625" cy="725"/>
                </a:xfrm>
              </p:grpSpPr>
              <p:sp>
                <p:nvSpPr>
                  <p:cNvPr id="55503" name="Rectangle 207">
                    <a:extLst>
                      <a:ext uri="{FF2B5EF4-FFF2-40B4-BE49-F238E27FC236}">
                        <a16:creationId xmlns:a16="http://schemas.microsoft.com/office/drawing/2014/main" id="{9F469E6E-C990-3D3A-4F82-3190FF4793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04" name="Rectangle 208">
                    <a:extLst>
                      <a:ext uri="{FF2B5EF4-FFF2-40B4-BE49-F238E27FC236}">
                        <a16:creationId xmlns:a16="http://schemas.microsoft.com/office/drawing/2014/main" id="{F4B9F149-B01E-39D2-E924-F41103DBCC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05" name="Rectangle 209">
                    <a:extLst>
                      <a:ext uri="{FF2B5EF4-FFF2-40B4-BE49-F238E27FC236}">
                        <a16:creationId xmlns:a16="http://schemas.microsoft.com/office/drawing/2014/main" id="{48D5C1C3-11C4-AEFF-2F18-20686AC592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06" name="Rectangle 210">
                    <a:extLst>
                      <a:ext uri="{FF2B5EF4-FFF2-40B4-BE49-F238E27FC236}">
                        <a16:creationId xmlns:a16="http://schemas.microsoft.com/office/drawing/2014/main" id="{02F34797-2E39-0C6F-A208-6C50C3E4717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07" name="Rectangle 211">
                    <a:extLst>
                      <a:ext uri="{FF2B5EF4-FFF2-40B4-BE49-F238E27FC236}">
                        <a16:creationId xmlns:a16="http://schemas.microsoft.com/office/drawing/2014/main" id="{B653C36B-E36E-F4B6-8987-DC9FA95BE89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08" name="Group 212">
                  <a:extLst>
                    <a:ext uri="{FF2B5EF4-FFF2-40B4-BE49-F238E27FC236}">
                      <a16:creationId xmlns:a16="http://schemas.microsoft.com/office/drawing/2014/main" id="{4238AFCC-C34F-2809-703D-3291E7CC9C06}"/>
                    </a:ext>
                  </a:extLst>
                </p:cNvPr>
                <p:cNvGrpSpPr>
                  <a:grpSpLocks/>
                </p:cNvGrpSpPr>
                <p:nvPr/>
              </p:nvGrpSpPr>
              <p:grpSpPr bwMode="auto">
                <a:xfrm>
                  <a:off x="898" y="941"/>
                  <a:ext cx="435" cy="87"/>
                  <a:chOff x="1565" y="1434"/>
                  <a:chExt cx="3625" cy="725"/>
                </a:xfrm>
              </p:grpSpPr>
              <p:sp>
                <p:nvSpPr>
                  <p:cNvPr id="55509" name="Rectangle 213">
                    <a:extLst>
                      <a:ext uri="{FF2B5EF4-FFF2-40B4-BE49-F238E27FC236}">
                        <a16:creationId xmlns:a16="http://schemas.microsoft.com/office/drawing/2014/main" id="{8A2A2876-2611-703D-2F8F-D6D63E9A1E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0" name="Rectangle 214">
                    <a:extLst>
                      <a:ext uri="{FF2B5EF4-FFF2-40B4-BE49-F238E27FC236}">
                        <a16:creationId xmlns:a16="http://schemas.microsoft.com/office/drawing/2014/main" id="{99ABC682-38F0-B3DB-CC6D-A2A70964A77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1" name="Rectangle 215">
                    <a:extLst>
                      <a:ext uri="{FF2B5EF4-FFF2-40B4-BE49-F238E27FC236}">
                        <a16:creationId xmlns:a16="http://schemas.microsoft.com/office/drawing/2014/main" id="{B792C116-3357-4388-2C2F-22BBE1F0DBC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2" name="Rectangle 216">
                    <a:extLst>
                      <a:ext uri="{FF2B5EF4-FFF2-40B4-BE49-F238E27FC236}">
                        <a16:creationId xmlns:a16="http://schemas.microsoft.com/office/drawing/2014/main" id="{0A07746C-F055-C1BB-1C22-58AC1BDB46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3" name="Rectangle 217">
                    <a:extLst>
                      <a:ext uri="{FF2B5EF4-FFF2-40B4-BE49-F238E27FC236}">
                        <a16:creationId xmlns:a16="http://schemas.microsoft.com/office/drawing/2014/main" id="{55B73681-C5F9-6953-E9CB-0AA65653C55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14" name="Group 218">
                  <a:extLst>
                    <a:ext uri="{FF2B5EF4-FFF2-40B4-BE49-F238E27FC236}">
                      <a16:creationId xmlns:a16="http://schemas.microsoft.com/office/drawing/2014/main" id="{5E65C695-C666-8D01-613C-18D90EA1B34F}"/>
                    </a:ext>
                  </a:extLst>
                </p:cNvPr>
                <p:cNvGrpSpPr>
                  <a:grpSpLocks/>
                </p:cNvGrpSpPr>
                <p:nvPr/>
              </p:nvGrpSpPr>
              <p:grpSpPr bwMode="auto">
                <a:xfrm>
                  <a:off x="1333" y="941"/>
                  <a:ext cx="435" cy="87"/>
                  <a:chOff x="1565" y="1434"/>
                  <a:chExt cx="3625" cy="725"/>
                </a:xfrm>
              </p:grpSpPr>
              <p:sp>
                <p:nvSpPr>
                  <p:cNvPr id="55515" name="Rectangle 219">
                    <a:extLst>
                      <a:ext uri="{FF2B5EF4-FFF2-40B4-BE49-F238E27FC236}">
                        <a16:creationId xmlns:a16="http://schemas.microsoft.com/office/drawing/2014/main" id="{B63C5B86-A083-BB2C-111D-CA776E714B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6" name="Rectangle 220">
                    <a:extLst>
                      <a:ext uri="{FF2B5EF4-FFF2-40B4-BE49-F238E27FC236}">
                        <a16:creationId xmlns:a16="http://schemas.microsoft.com/office/drawing/2014/main" id="{16D984B6-B86C-4F2C-5D16-504AE88471C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7" name="Rectangle 221">
                    <a:extLst>
                      <a:ext uri="{FF2B5EF4-FFF2-40B4-BE49-F238E27FC236}">
                        <a16:creationId xmlns:a16="http://schemas.microsoft.com/office/drawing/2014/main" id="{A6A08215-22D0-826F-60BF-D4E3609B8E3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8" name="Rectangle 222">
                    <a:extLst>
                      <a:ext uri="{FF2B5EF4-FFF2-40B4-BE49-F238E27FC236}">
                        <a16:creationId xmlns:a16="http://schemas.microsoft.com/office/drawing/2014/main" id="{8D67885A-8361-4E3F-33ED-79CE243167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19" name="Rectangle 223">
                    <a:extLst>
                      <a:ext uri="{FF2B5EF4-FFF2-40B4-BE49-F238E27FC236}">
                        <a16:creationId xmlns:a16="http://schemas.microsoft.com/office/drawing/2014/main" id="{1A157FD5-583B-DF46-79FA-E0AE23EE3A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20" name="Group 224">
                  <a:extLst>
                    <a:ext uri="{FF2B5EF4-FFF2-40B4-BE49-F238E27FC236}">
                      <a16:creationId xmlns:a16="http://schemas.microsoft.com/office/drawing/2014/main" id="{7A36809C-84D7-0583-BF38-345AA6521735}"/>
                    </a:ext>
                  </a:extLst>
                </p:cNvPr>
                <p:cNvGrpSpPr>
                  <a:grpSpLocks/>
                </p:cNvGrpSpPr>
                <p:nvPr/>
              </p:nvGrpSpPr>
              <p:grpSpPr bwMode="auto">
                <a:xfrm>
                  <a:off x="898" y="1028"/>
                  <a:ext cx="435" cy="87"/>
                  <a:chOff x="1565" y="1434"/>
                  <a:chExt cx="3625" cy="725"/>
                </a:xfrm>
              </p:grpSpPr>
              <p:sp>
                <p:nvSpPr>
                  <p:cNvPr id="55521" name="Rectangle 225">
                    <a:extLst>
                      <a:ext uri="{FF2B5EF4-FFF2-40B4-BE49-F238E27FC236}">
                        <a16:creationId xmlns:a16="http://schemas.microsoft.com/office/drawing/2014/main" id="{E97BD328-6EBF-638D-D773-70FA73C371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22" name="Rectangle 226">
                    <a:extLst>
                      <a:ext uri="{FF2B5EF4-FFF2-40B4-BE49-F238E27FC236}">
                        <a16:creationId xmlns:a16="http://schemas.microsoft.com/office/drawing/2014/main" id="{640178DF-8F27-9FE8-2CEC-60009CC6C5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23" name="Rectangle 227">
                    <a:extLst>
                      <a:ext uri="{FF2B5EF4-FFF2-40B4-BE49-F238E27FC236}">
                        <a16:creationId xmlns:a16="http://schemas.microsoft.com/office/drawing/2014/main" id="{26D6C38A-2559-A3D6-462B-AEB16C8B34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24" name="Rectangle 228">
                    <a:extLst>
                      <a:ext uri="{FF2B5EF4-FFF2-40B4-BE49-F238E27FC236}">
                        <a16:creationId xmlns:a16="http://schemas.microsoft.com/office/drawing/2014/main" id="{F84B653E-3E52-D42B-395A-62348910EE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25" name="Rectangle 229">
                    <a:extLst>
                      <a:ext uri="{FF2B5EF4-FFF2-40B4-BE49-F238E27FC236}">
                        <a16:creationId xmlns:a16="http://schemas.microsoft.com/office/drawing/2014/main" id="{A909AF52-8308-B6D5-AC79-E6F6DF345D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26" name="Group 230">
                  <a:extLst>
                    <a:ext uri="{FF2B5EF4-FFF2-40B4-BE49-F238E27FC236}">
                      <a16:creationId xmlns:a16="http://schemas.microsoft.com/office/drawing/2014/main" id="{D5E8B06F-FEE6-C5BE-003F-346D98A3B40A}"/>
                    </a:ext>
                  </a:extLst>
                </p:cNvPr>
                <p:cNvGrpSpPr>
                  <a:grpSpLocks/>
                </p:cNvGrpSpPr>
                <p:nvPr/>
              </p:nvGrpSpPr>
              <p:grpSpPr bwMode="auto">
                <a:xfrm>
                  <a:off x="1333" y="1028"/>
                  <a:ext cx="435" cy="87"/>
                  <a:chOff x="1565" y="1434"/>
                  <a:chExt cx="3625" cy="725"/>
                </a:xfrm>
              </p:grpSpPr>
              <p:sp>
                <p:nvSpPr>
                  <p:cNvPr id="55527" name="Rectangle 231">
                    <a:extLst>
                      <a:ext uri="{FF2B5EF4-FFF2-40B4-BE49-F238E27FC236}">
                        <a16:creationId xmlns:a16="http://schemas.microsoft.com/office/drawing/2014/main" id="{EEAD6122-0103-7E40-1DE7-65292141DDA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28" name="Rectangle 232">
                    <a:extLst>
                      <a:ext uri="{FF2B5EF4-FFF2-40B4-BE49-F238E27FC236}">
                        <a16:creationId xmlns:a16="http://schemas.microsoft.com/office/drawing/2014/main" id="{A9EE94A4-3FAA-58E6-B5BC-89A14483BBA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29" name="Rectangle 233">
                    <a:extLst>
                      <a:ext uri="{FF2B5EF4-FFF2-40B4-BE49-F238E27FC236}">
                        <a16:creationId xmlns:a16="http://schemas.microsoft.com/office/drawing/2014/main" id="{55B91272-5541-4911-009C-5164BB2EBE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30" name="Rectangle 234">
                    <a:extLst>
                      <a:ext uri="{FF2B5EF4-FFF2-40B4-BE49-F238E27FC236}">
                        <a16:creationId xmlns:a16="http://schemas.microsoft.com/office/drawing/2014/main" id="{03CE8E69-900D-84DE-E614-419FB76F1BD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31" name="Rectangle 235">
                    <a:extLst>
                      <a:ext uri="{FF2B5EF4-FFF2-40B4-BE49-F238E27FC236}">
                        <a16:creationId xmlns:a16="http://schemas.microsoft.com/office/drawing/2014/main" id="{976DFA90-9E95-C315-C8E1-11C6E341CA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32" name="Group 236">
                  <a:extLst>
                    <a:ext uri="{FF2B5EF4-FFF2-40B4-BE49-F238E27FC236}">
                      <a16:creationId xmlns:a16="http://schemas.microsoft.com/office/drawing/2014/main" id="{98C1C100-15E4-4FAD-DCE9-94AD176CFCFA}"/>
                    </a:ext>
                  </a:extLst>
                </p:cNvPr>
                <p:cNvGrpSpPr>
                  <a:grpSpLocks/>
                </p:cNvGrpSpPr>
                <p:nvPr/>
              </p:nvGrpSpPr>
              <p:grpSpPr bwMode="auto">
                <a:xfrm>
                  <a:off x="898" y="1115"/>
                  <a:ext cx="435" cy="87"/>
                  <a:chOff x="1565" y="1434"/>
                  <a:chExt cx="3625" cy="725"/>
                </a:xfrm>
              </p:grpSpPr>
              <p:sp>
                <p:nvSpPr>
                  <p:cNvPr id="55533" name="Rectangle 237">
                    <a:extLst>
                      <a:ext uri="{FF2B5EF4-FFF2-40B4-BE49-F238E27FC236}">
                        <a16:creationId xmlns:a16="http://schemas.microsoft.com/office/drawing/2014/main" id="{98646E46-4749-A75D-5EDF-127BB9CCF70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34" name="Rectangle 238">
                    <a:extLst>
                      <a:ext uri="{FF2B5EF4-FFF2-40B4-BE49-F238E27FC236}">
                        <a16:creationId xmlns:a16="http://schemas.microsoft.com/office/drawing/2014/main" id="{36678667-8C2E-210A-29CF-1C92BE9D31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35" name="Rectangle 239">
                    <a:extLst>
                      <a:ext uri="{FF2B5EF4-FFF2-40B4-BE49-F238E27FC236}">
                        <a16:creationId xmlns:a16="http://schemas.microsoft.com/office/drawing/2014/main" id="{68DAC43C-D5D7-6390-75D3-F02648B8C2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36" name="Rectangle 240">
                    <a:extLst>
                      <a:ext uri="{FF2B5EF4-FFF2-40B4-BE49-F238E27FC236}">
                        <a16:creationId xmlns:a16="http://schemas.microsoft.com/office/drawing/2014/main" id="{2C5E9C4A-F149-9BD1-79E8-2EB2C68414A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37" name="Rectangle 241">
                    <a:extLst>
                      <a:ext uri="{FF2B5EF4-FFF2-40B4-BE49-F238E27FC236}">
                        <a16:creationId xmlns:a16="http://schemas.microsoft.com/office/drawing/2014/main" id="{2431979A-1DEB-2E4C-9020-9340DB3FA3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38" name="Group 242">
                  <a:extLst>
                    <a:ext uri="{FF2B5EF4-FFF2-40B4-BE49-F238E27FC236}">
                      <a16:creationId xmlns:a16="http://schemas.microsoft.com/office/drawing/2014/main" id="{7D40C0A1-0EE5-5985-4C97-54CA5F97ED85}"/>
                    </a:ext>
                  </a:extLst>
                </p:cNvPr>
                <p:cNvGrpSpPr>
                  <a:grpSpLocks/>
                </p:cNvGrpSpPr>
                <p:nvPr/>
              </p:nvGrpSpPr>
              <p:grpSpPr bwMode="auto">
                <a:xfrm>
                  <a:off x="1333" y="1115"/>
                  <a:ext cx="435" cy="87"/>
                  <a:chOff x="1565" y="1434"/>
                  <a:chExt cx="3625" cy="725"/>
                </a:xfrm>
              </p:grpSpPr>
              <p:sp>
                <p:nvSpPr>
                  <p:cNvPr id="55539" name="Rectangle 243">
                    <a:extLst>
                      <a:ext uri="{FF2B5EF4-FFF2-40B4-BE49-F238E27FC236}">
                        <a16:creationId xmlns:a16="http://schemas.microsoft.com/office/drawing/2014/main" id="{2FB654F6-FD41-C248-1D04-1B06158D301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0" name="Rectangle 244">
                    <a:extLst>
                      <a:ext uri="{FF2B5EF4-FFF2-40B4-BE49-F238E27FC236}">
                        <a16:creationId xmlns:a16="http://schemas.microsoft.com/office/drawing/2014/main" id="{3A0AE742-C838-0797-83E3-3E10FF22320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1" name="Rectangle 245">
                    <a:extLst>
                      <a:ext uri="{FF2B5EF4-FFF2-40B4-BE49-F238E27FC236}">
                        <a16:creationId xmlns:a16="http://schemas.microsoft.com/office/drawing/2014/main" id="{AA2353D3-6AB0-491D-4DF2-AEC3ED1BD50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2" name="Rectangle 246">
                    <a:extLst>
                      <a:ext uri="{FF2B5EF4-FFF2-40B4-BE49-F238E27FC236}">
                        <a16:creationId xmlns:a16="http://schemas.microsoft.com/office/drawing/2014/main" id="{BB8F5A7C-08F8-E09E-963D-AF97F88171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3" name="Rectangle 247">
                    <a:extLst>
                      <a:ext uri="{FF2B5EF4-FFF2-40B4-BE49-F238E27FC236}">
                        <a16:creationId xmlns:a16="http://schemas.microsoft.com/office/drawing/2014/main" id="{417924B4-9B5A-54E0-20E7-28398152D0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44" name="Group 248">
                  <a:extLst>
                    <a:ext uri="{FF2B5EF4-FFF2-40B4-BE49-F238E27FC236}">
                      <a16:creationId xmlns:a16="http://schemas.microsoft.com/office/drawing/2014/main" id="{16A2314A-22B5-E130-CC97-B289815676F1}"/>
                    </a:ext>
                  </a:extLst>
                </p:cNvPr>
                <p:cNvGrpSpPr>
                  <a:grpSpLocks/>
                </p:cNvGrpSpPr>
                <p:nvPr/>
              </p:nvGrpSpPr>
              <p:grpSpPr bwMode="auto">
                <a:xfrm>
                  <a:off x="898" y="1202"/>
                  <a:ext cx="435" cy="87"/>
                  <a:chOff x="1565" y="1434"/>
                  <a:chExt cx="3625" cy="725"/>
                </a:xfrm>
              </p:grpSpPr>
              <p:sp>
                <p:nvSpPr>
                  <p:cNvPr id="55545" name="Rectangle 249">
                    <a:extLst>
                      <a:ext uri="{FF2B5EF4-FFF2-40B4-BE49-F238E27FC236}">
                        <a16:creationId xmlns:a16="http://schemas.microsoft.com/office/drawing/2014/main" id="{B499E513-71D3-3E36-8421-7D60C0B5787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6" name="Rectangle 250">
                    <a:extLst>
                      <a:ext uri="{FF2B5EF4-FFF2-40B4-BE49-F238E27FC236}">
                        <a16:creationId xmlns:a16="http://schemas.microsoft.com/office/drawing/2014/main" id="{E86E8330-C3CC-22E9-701A-A9C38BA552A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7" name="Rectangle 251">
                    <a:extLst>
                      <a:ext uri="{FF2B5EF4-FFF2-40B4-BE49-F238E27FC236}">
                        <a16:creationId xmlns:a16="http://schemas.microsoft.com/office/drawing/2014/main" id="{21DA2483-2238-7AB4-F36B-9D2503B2E64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8" name="Rectangle 252">
                    <a:extLst>
                      <a:ext uri="{FF2B5EF4-FFF2-40B4-BE49-F238E27FC236}">
                        <a16:creationId xmlns:a16="http://schemas.microsoft.com/office/drawing/2014/main" id="{C3FD5168-04F0-EE6E-A7AE-51904D102F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49" name="Rectangle 253">
                    <a:extLst>
                      <a:ext uri="{FF2B5EF4-FFF2-40B4-BE49-F238E27FC236}">
                        <a16:creationId xmlns:a16="http://schemas.microsoft.com/office/drawing/2014/main" id="{B33A1C7B-95D1-1A95-FF9F-31757C748F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50" name="Group 254">
                  <a:extLst>
                    <a:ext uri="{FF2B5EF4-FFF2-40B4-BE49-F238E27FC236}">
                      <a16:creationId xmlns:a16="http://schemas.microsoft.com/office/drawing/2014/main" id="{E57E3FAC-4E28-B9F1-5EE6-BA65B2D180E3}"/>
                    </a:ext>
                  </a:extLst>
                </p:cNvPr>
                <p:cNvGrpSpPr>
                  <a:grpSpLocks/>
                </p:cNvGrpSpPr>
                <p:nvPr/>
              </p:nvGrpSpPr>
              <p:grpSpPr bwMode="auto">
                <a:xfrm>
                  <a:off x="1333" y="1202"/>
                  <a:ext cx="435" cy="87"/>
                  <a:chOff x="1565" y="1434"/>
                  <a:chExt cx="3625" cy="725"/>
                </a:xfrm>
              </p:grpSpPr>
              <p:sp>
                <p:nvSpPr>
                  <p:cNvPr id="55551" name="Rectangle 255">
                    <a:extLst>
                      <a:ext uri="{FF2B5EF4-FFF2-40B4-BE49-F238E27FC236}">
                        <a16:creationId xmlns:a16="http://schemas.microsoft.com/office/drawing/2014/main" id="{BD3A7951-77E9-A80D-BCC8-E939F436FD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52" name="Rectangle 256">
                    <a:extLst>
                      <a:ext uri="{FF2B5EF4-FFF2-40B4-BE49-F238E27FC236}">
                        <a16:creationId xmlns:a16="http://schemas.microsoft.com/office/drawing/2014/main" id="{815E140D-D7C4-DE23-95FC-B7548286CB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53" name="Rectangle 257">
                    <a:extLst>
                      <a:ext uri="{FF2B5EF4-FFF2-40B4-BE49-F238E27FC236}">
                        <a16:creationId xmlns:a16="http://schemas.microsoft.com/office/drawing/2014/main" id="{BB41D099-04D7-9E59-2F4A-15AA4653E4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54" name="Rectangle 258">
                    <a:extLst>
                      <a:ext uri="{FF2B5EF4-FFF2-40B4-BE49-F238E27FC236}">
                        <a16:creationId xmlns:a16="http://schemas.microsoft.com/office/drawing/2014/main" id="{7BB3CF96-474F-4CC3-F505-8EF19FFF367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55" name="Rectangle 259">
                    <a:extLst>
                      <a:ext uri="{FF2B5EF4-FFF2-40B4-BE49-F238E27FC236}">
                        <a16:creationId xmlns:a16="http://schemas.microsoft.com/office/drawing/2014/main" id="{8C6D0A9A-3124-DD18-49D8-457404E360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56" name="Group 260">
                  <a:extLst>
                    <a:ext uri="{FF2B5EF4-FFF2-40B4-BE49-F238E27FC236}">
                      <a16:creationId xmlns:a16="http://schemas.microsoft.com/office/drawing/2014/main" id="{3A3DF7C8-DAF7-A216-2FC5-4CB9C0702F3F}"/>
                    </a:ext>
                  </a:extLst>
                </p:cNvPr>
                <p:cNvGrpSpPr>
                  <a:grpSpLocks/>
                </p:cNvGrpSpPr>
                <p:nvPr/>
              </p:nvGrpSpPr>
              <p:grpSpPr bwMode="auto">
                <a:xfrm>
                  <a:off x="898" y="1289"/>
                  <a:ext cx="435" cy="87"/>
                  <a:chOff x="1565" y="1434"/>
                  <a:chExt cx="3625" cy="725"/>
                </a:xfrm>
              </p:grpSpPr>
              <p:sp>
                <p:nvSpPr>
                  <p:cNvPr id="55557" name="Rectangle 261">
                    <a:extLst>
                      <a:ext uri="{FF2B5EF4-FFF2-40B4-BE49-F238E27FC236}">
                        <a16:creationId xmlns:a16="http://schemas.microsoft.com/office/drawing/2014/main" id="{11F28919-C326-75A8-A4F6-6C220C52DA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58" name="Rectangle 262">
                    <a:extLst>
                      <a:ext uri="{FF2B5EF4-FFF2-40B4-BE49-F238E27FC236}">
                        <a16:creationId xmlns:a16="http://schemas.microsoft.com/office/drawing/2014/main" id="{D2A180E5-E58C-1B8D-E9F4-DEEDCD1577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59" name="Rectangle 263">
                    <a:extLst>
                      <a:ext uri="{FF2B5EF4-FFF2-40B4-BE49-F238E27FC236}">
                        <a16:creationId xmlns:a16="http://schemas.microsoft.com/office/drawing/2014/main" id="{C97D853C-6D71-D9D5-3FDF-E3AC49FB411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60" name="Rectangle 264">
                    <a:extLst>
                      <a:ext uri="{FF2B5EF4-FFF2-40B4-BE49-F238E27FC236}">
                        <a16:creationId xmlns:a16="http://schemas.microsoft.com/office/drawing/2014/main" id="{08A4C1DB-34D0-836A-83FB-BE88F356B7C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61" name="Rectangle 265">
                    <a:extLst>
                      <a:ext uri="{FF2B5EF4-FFF2-40B4-BE49-F238E27FC236}">
                        <a16:creationId xmlns:a16="http://schemas.microsoft.com/office/drawing/2014/main" id="{AF4FEA92-FB3D-4D1C-8052-51249C52FE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62" name="Group 266">
                  <a:extLst>
                    <a:ext uri="{FF2B5EF4-FFF2-40B4-BE49-F238E27FC236}">
                      <a16:creationId xmlns:a16="http://schemas.microsoft.com/office/drawing/2014/main" id="{885BBFDF-273D-87C7-D5C0-3F72B4C1A1CC}"/>
                    </a:ext>
                  </a:extLst>
                </p:cNvPr>
                <p:cNvGrpSpPr>
                  <a:grpSpLocks/>
                </p:cNvGrpSpPr>
                <p:nvPr/>
              </p:nvGrpSpPr>
              <p:grpSpPr bwMode="auto">
                <a:xfrm>
                  <a:off x="1333" y="1289"/>
                  <a:ext cx="435" cy="87"/>
                  <a:chOff x="1565" y="1434"/>
                  <a:chExt cx="3625" cy="725"/>
                </a:xfrm>
              </p:grpSpPr>
              <p:sp>
                <p:nvSpPr>
                  <p:cNvPr id="55563" name="Rectangle 267">
                    <a:extLst>
                      <a:ext uri="{FF2B5EF4-FFF2-40B4-BE49-F238E27FC236}">
                        <a16:creationId xmlns:a16="http://schemas.microsoft.com/office/drawing/2014/main" id="{2DAD011C-AC95-0A7C-1DD5-6682E93DB50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64" name="Rectangle 268">
                    <a:extLst>
                      <a:ext uri="{FF2B5EF4-FFF2-40B4-BE49-F238E27FC236}">
                        <a16:creationId xmlns:a16="http://schemas.microsoft.com/office/drawing/2014/main" id="{F38E452A-F8DF-364A-7083-25AEAFFD0A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65" name="Rectangle 269">
                    <a:extLst>
                      <a:ext uri="{FF2B5EF4-FFF2-40B4-BE49-F238E27FC236}">
                        <a16:creationId xmlns:a16="http://schemas.microsoft.com/office/drawing/2014/main" id="{8BEAAE88-B87F-9FE0-8320-93C6ACFEA9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66" name="Rectangle 270">
                    <a:extLst>
                      <a:ext uri="{FF2B5EF4-FFF2-40B4-BE49-F238E27FC236}">
                        <a16:creationId xmlns:a16="http://schemas.microsoft.com/office/drawing/2014/main" id="{FE30E563-F103-4451-AAB8-6CD312D7CC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67" name="Rectangle 271">
                    <a:extLst>
                      <a:ext uri="{FF2B5EF4-FFF2-40B4-BE49-F238E27FC236}">
                        <a16:creationId xmlns:a16="http://schemas.microsoft.com/office/drawing/2014/main" id="{B0F499CE-5B5F-FCDB-3C2C-D94639A3DB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68" name="Group 272">
                  <a:extLst>
                    <a:ext uri="{FF2B5EF4-FFF2-40B4-BE49-F238E27FC236}">
                      <a16:creationId xmlns:a16="http://schemas.microsoft.com/office/drawing/2014/main" id="{47964472-5D14-E2ED-F858-2233C3A2F1BF}"/>
                    </a:ext>
                  </a:extLst>
                </p:cNvPr>
                <p:cNvGrpSpPr>
                  <a:grpSpLocks/>
                </p:cNvGrpSpPr>
                <p:nvPr/>
              </p:nvGrpSpPr>
              <p:grpSpPr bwMode="auto">
                <a:xfrm>
                  <a:off x="898" y="1376"/>
                  <a:ext cx="435" cy="87"/>
                  <a:chOff x="1565" y="1434"/>
                  <a:chExt cx="3625" cy="725"/>
                </a:xfrm>
              </p:grpSpPr>
              <p:sp>
                <p:nvSpPr>
                  <p:cNvPr id="55569" name="Rectangle 273">
                    <a:extLst>
                      <a:ext uri="{FF2B5EF4-FFF2-40B4-BE49-F238E27FC236}">
                        <a16:creationId xmlns:a16="http://schemas.microsoft.com/office/drawing/2014/main" id="{ADB5EDB8-4102-E878-B83A-6071088A54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0" name="Rectangle 274">
                    <a:extLst>
                      <a:ext uri="{FF2B5EF4-FFF2-40B4-BE49-F238E27FC236}">
                        <a16:creationId xmlns:a16="http://schemas.microsoft.com/office/drawing/2014/main" id="{DA1A0E65-3BA8-2587-9B62-0030BE556C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1" name="Rectangle 275">
                    <a:extLst>
                      <a:ext uri="{FF2B5EF4-FFF2-40B4-BE49-F238E27FC236}">
                        <a16:creationId xmlns:a16="http://schemas.microsoft.com/office/drawing/2014/main" id="{C7E48253-A81C-F99A-4D49-54477D42A0E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2" name="Rectangle 276">
                    <a:extLst>
                      <a:ext uri="{FF2B5EF4-FFF2-40B4-BE49-F238E27FC236}">
                        <a16:creationId xmlns:a16="http://schemas.microsoft.com/office/drawing/2014/main" id="{F360379B-872C-0174-2BD4-97E936BBC71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3" name="Rectangle 277">
                    <a:extLst>
                      <a:ext uri="{FF2B5EF4-FFF2-40B4-BE49-F238E27FC236}">
                        <a16:creationId xmlns:a16="http://schemas.microsoft.com/office/drawing/2014/main" id="{89318BEE-2F5A-86F0-554E-FDC72EE5C66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74" name="Group 278">
                  <a:extLst>
                    <a:ext uri="{FF2B5EF4-FFF2-40B4-BE49-F238E27FC236}">
                      <a16:creationId xmlns:a16="http://schemas.microsoft.com/office/drawing/2014/main" id="{63C06876-23B7-1AFA-553F-C9D882FCB64C}"/>
                    </a:ext>
                  </a:extLst>
                </p:cNvPr>
                <p:cNvGrpSpPr>
                  <a:grpSpLocks/>
                </p:cNvGrpSpPr>
                <p:nvPr/>
              </p:nvGrpSpPr>
              <p:grpSpPr bwMode="auto">
                <a:xfrm>
                  <a:off x="1333" y="1376"/>
                  <a:ext cx="435" cy="87"/>
                  <a:chOff x="1565" y="1434"/>
                  <a:chExt cx="3625" cy="725"/>
                </a:xfrm>
              </p:grpSpPr>
              <p:sp>
                <p:nvSpPr>
                  <p:cNvPr id="55575" name="Rectangle 279">
                    <a:extLst>
                      <a:ext uri="{FF2B5EF4-FFF2-40B4-BE49-F238E27FC236}">
                        <a16:creationId xmlns:a16="http://schemas.microsoft.com/office/drawing/2014/main" id="{EFFD3ABD-42D3-23CB-666A-AE392506CEB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6" name="Rectangle 280">
                    <a:extLst>
                      <a:ext uri="{FF2B5EF4-FFF2-40B4-BE49-F238E27FC236}">
                        <a16:creationId xmlns:a16="http://schemas.microsoft.com/office/drawing/2014/main" id="{52068842-5251-D09E-B5F6-34759C1579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7" name="Rectangle 281">
                    <a:extLst>
                      <a:ext uri="{FF2B5EF4-FFF2-40B4-BE49-F238E27FC236}">
                        <a16:creationId xmlns:a16="http://schemas.microsoft.com/office/drawing/2014/main" id="{CF013595-362B-BB57-5B18-C476FCA276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8" name="Rectangle 282">
                    <a:extLst>
                      <a:ext uri="{FF2B5EF4-FFF2-40B4-BE49-F238E27FC236}">
                        <a16:creationId xmlns:a16="http://schemas.microsoft.com/office/drawing/2014/main" id="{4BF64EB0-88C1-6FD1-2FD1-0142B8CC65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79" name="Rectangle 283">
                    <a:extLst>
                      <a:ext uri="{FF2B5EF4-FFF2-40B4-BE49-F238E27FC236}">
                        <a16:creationId xmlns:a16="http://schemas.microsoft.com/office/drawing/2014/main" id="{C2E628D2-A0E9-361A-0877-F12932D9E4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5580" name="Rectangle 284">
                <a:extLst>
                  <a:ext uri="{FF2B5EF4-FFF2-40B4-BE49-F238E27FC236}">
                    <a16:creationId xmlns:a16="http://schemas.microsoft.com/office/drawing/2014/main" id="{63994395-6650-DAA8-863D-29BCC5ACFDDC}"/>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81" name="Group 285">
              <a:extLst>
                <a:ext uri="{FF2B5EF4-FFF2-40B4-BE49-F238E27FC236}">
                  <a16:creationId xmlns:a16="http://schemas.microsoft.com/office/drawing/2014/main" id="{90321A68-4534-4B4C-727B-97606790ED14}"/>
                </a:ext>
              </a:extLst>
            </p:cNvPr>
            <p:cNvGrpSpPr>
              <a:grpSpLocks/>
            </p:cNvGrpSpPr>
            <p:nvPr/>
          </p:nvGrpSpPr>
          <p:grpSpPr bwMode="auto">
            <a:xfrm>
              <a:off x="2228" y="475"/>
              <a:ext cx="682" cy="682"/>
              <a:chOff x="898" y="593"/>
              <a:chExt cx="870" cy="870"/>
            </a:xfrm>
          </p:grpSpPr>
          <p:grpSp>
            <p:nvGrpSpPr>
              <p:cNvPr id="55582" name="Group 286">
                <a:extLst>
                  <a:ext uri="{FF2B5EF4-FFF2-40B4-BE49-F238E27FC236}">
                    <a16:creationId xmlns:a16="http://schemas.microsoft.com/office/drawing/2014/main" id="{F4BA7079-5BE8-93E4-B702-D996F1E5EE94}"/>
                  </a:ext>
                </a:extLst>
              </p:cNvPr>
              <p:cNvGrpSpPr>
                <a:grpSpLocks/>
              </p:cNvGrpSpPr>
              <p:nvPr/>
            </p:nvGrpSpPr>
            <p:grpSpPr bwMode="auto">
              <a:xfrm>
                <a:off x="898" y="593"/>
                <a:ext cx="870" cy="870"/>
                <a:chOff x="898" y="593"/>
                <a:chExt cx="870" cy="870"/>
              </a:xfrm>
            </p:grpSpPr>
            <p:grpSp>
              <p:nvGrpSpPr>
                <p:cNvPr id="55583" name="Group 287">
                  <a:extLst>
                    <a:ext uri="{FF2B5EF4-FFF2-40B4-BE49-F238E27FC236}">
                      <a16:creationId xmlns:a16="http://schemas.microsoft.com/office/drawing/2014/main" id="{51BA5AE5-D4CE-0F86-C8BA-08F4B47A937B}"/>
                    </a:ext>
                  </a:extLst>
                </p:cNvPr>
                <p:cNvGrpSpPr>
                  <a:grpSpLocks/>
                </p:cNvGrpSpPr>
                <p:nvPr/>
              </p:nvGrpSpPr>
              <p:grpSpPr bwMode="auto">
                <a:xfrm>
                  <a:off x="898" y="593"/>
                  <a:ext cx="435" cy="87"/>
                  <a:chOff x="1565" y="1434"/>
                  <a:chExt cx="3625" cy="725"/>
                </a:xfrm>
              </p:grpSpPr>
              <p:sp>
                <p:nvSpPr>
                  <p:cNvPr id="55584" name="Rectangle 288">
                    <a:extLst>
                      <a:ext uri="{FF2B5EF4-FFF2-40B4-BE49-F238E27FC236}">
                        <a16:creationId xmlns:a16="http://schemas.microsoft.com/office/drawing/2014/main" id="{DD5B98AA-CFA8-B78C-C54F-E060FA8C1FA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85" name="Rectangle 289">
                    <a:extLst>
                      <a:ext uri="{FF2B5EF4-FFF2-40B4-BE49-F238E27FC236}">
                        <a16:creationId xmlns:a16="http://schemas.microsoft.com/office/drawing/2014/main" id="{2D9F1D1C-4C8B-9D15-4408-1E9E5D8440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86" name="Rectangle 290">
                    <a:extLst>
                      <a:ext uri="{FF2B5EF4-FFF2-40B4-BE49-F238E27FC236}">
                        <a16:creationId xmlns:a16="http://schemas.microsoft.com/office/drawing/2014/main" id="{42B766FC-EFEA-FF78-64AA-63150BCEE6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87" name="Rectangle 291">
                    <a:extLst>
                      <a:ext uri="{FF2B5EF4-FFF2-40B4-BE49-F238E27FC236}">
                        <a16:creationId xmlns:a16="http://schemas.microsoft.com/office/drawing/2014/main" id="{D24D7595-8C93-4730-A916-BCB0D5FFEF0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88" name="Rectangle 292">
                    <a:extLst>
                      <a:ext uri="{FF2B5EF4-FFF2-40B4-BE49-F238E27FC236}">
                        <a16:creationId xmlns:a16="http://schemas.microsoft.com/office/drawing/2014/main" id="{7C7193DE-8493-C059-882B-BD866510A8A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89" name="Group 293">
                  <a:extLst>
                    <a:ext uri="{FF2B5EF4-FFF2-40B4-BE49-F238E27FC236}">
                      <a16:creationId xmlns:a16="http://schemas.microsoft.com/office/drawing/2014/main" id="{3062E4A3-3B22-761F-38AD-677B364D4012}"/>
                    </a:ext>
                  </a:extLst>
                </p:cNvPr>
                <p:cNvGrpSpPr>
                  <a:grpSpLocks/>
                </p:cNvGrpSpPr>
                <p:nvPr/>
              </p:nvGrpSpPr>
              <p:grpSpPr bwMode="auto">
                <a:xfrm>
                  <a:off x="1333" y="593"/>
                  <a:ext cx="435" cy="87"/>
                  <a:chOff x="1565" y="1434"/>
                  <a:chExt cx="3625" cy="725"/>
                </a:xfrm>
              </p:grpSpPr>
              <p:sp>
                <p:nvSpPr>
                  <p:cNvPr id="55590" name="Rectangle 294">
                    <a:extLst>
                      <a:ext uri="{FF2B5EF4-FFF2-40B4-BE49-F238E27FC236}">
                        <a16:creationId xmlns:a16="http://schemas.microsoft.com/office/drawing/2014/main" id="{57E93458-EFD0-CB6D-223F-2890AB5538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91" name="Rectangle 295">
                    <a:extLst>
                      <a:ext uri="{FF2B5EF4-FFF2-40B4-BE49-F238E27FC236}">
                        <a16:creationId xmlns:a16="http://schemas.microsoft.com/office/drawing/2014/main" id="{E479B70A-2B0D-369B-851A-99D495FC2C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92" name="Rectangle 296">
                    <a:extLst>
                      <a:ext uri="{FF2B5EF4-FFF2-40B4-BE49-F238E27FC236}">
                        <a16:creationId xmlns:a16="http://schemas.microsoft.com/office/drawing/2014/main" id="{FB0B234C-5A59-749D-85FF-801C611A7B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93" name="Rectangle 297">
                    <a:extLst>
                      <a:ext uri="{FF2B5EF4-FFF2-40B4-BE49-F238E27FC236}">
                        <a16:creationId xmlns:a16="http://schemas.microsoft.com/office/drawing/2014/main" id="{628AEA1E-030A-9526-C005-528024B96C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94" name="Rectangle 298">
                    <a:extLst>
                      <a:ext uri="{FF2B5EF4-FFF2-40B4-BE49-F238E27FC236}">
                        <a16:creationId xmlns:a16="http://schemas.microsoft.com/office/drawing/2014/main" id="{94590A56-F491-4747-A9B5-6D4A2D0BBC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595" name="Group 299">
                  <a:extLst>
                    <a:ext uri="{FF2B5EF4-FFF2-40B4-BE49-F238E27FC236}">
                      <a16:creationId xmlns:a16="http://schemas.microsoft.com/office/drawing/2014/main" id="{716186A2-788D-E40E-8F09-2172ABC18615}"/>
                    </a:ext>
                  </a:extLst>
                </p:cNvPr>
                <p:cNvGrpSpPr>
                  <a:grpSpLocks/>
                </p:cNvGrpSpPr>
                <p:nvPr/>
              </p:nvGrpSpPr>
              <p:grpSpPr bwMode="auto">
                <a:xfrm>
                  <a:off x="898" y="680"/>
                  <a:ext cx="435" cy="87"/>
                  <a:chOff x="1565" y="1434"/>
                  <a:chExt cx="3625" cy="725"/>
                </a:xfrm>
              </p:grpSpPr>
              <p:sp>
                <p:nvSpPr>
                  <p:cNvPr id="55596" name="Rectangle 300">
                    <a:extLst>
                      <a:ext uri="{FF2B5EF4-FFF2-40B4-BE49-F238E27FC236}">
                        <a16:creationId xmlns:a16="http://schemas.microsoft.com/office/drawing/2014/main" id="{78B414BE-98D4-D846-3E93-B430FB5819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97" name="Rectangle 301">
                    <a:extLst>
                      <a:ext uri="{FF2B5EF4-FFF2-40B4-BE49-F238E27FC236}">
                        <a16:creationId xmlns:a16="http://schemas.microsoft.com/office/drawing/2014/main" id="{70139279-1DDD-6022-CBDD-39A36E97D7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98" name="Rectangle 302">
                    <a:extLst>
                      <a:ext uri="{FF2B5EF4-FFF2-40B4-BE49-F238E27FC236}">
                        <a16:creationId xmlns:a16="http://schemas.microsoft.com/office/drawing/2014/main" id="{BA3B9BB9-22E4-3B9F-C4C0-C64476637F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599" name="Rectangle 303">
                    <a:extLst>
                      <a:ext uri="{FF2B5EF4-FFF2-40B4-BE49-F238E27FC236}">
                        <a16:creationId xmlns:a16="http://schemas.microsoft.com/office/drawing/2014/main" id="{5ED9811A-5F19-C0F5-1449-22223B4F57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00" name="Rectangle 304">
                    <a:extLst>
                      <a:ext uri="{FF2B5EF4-FFF2-40B4-BE49-F238E27FC236}">
                        <a16:creationId xmlns:a16="http://schemas.microsoft.com/office/drawing/2014/main" id="{4CDC502B-5A52-D4EB-DE03-291DDAC4A1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01" name="Group 305">
                  <a:extLst>
                    <a:ext uri="{FF2B5EF4-FFF2-40B4-BE49-F238E27FC236}">
                      <a16:creationId xmlns:a16="http://schemas.microsoft.com/office/drawing/2014/main" id="{E2EC69F8-D6C9-E2B4-AF14-263D609C3A57}"/>
                    </a:ext>
                  </a:extLst>
                </p:cNvPr>
                <p:cNvGrpSpPr>
                  <a:grpSpLocks/>
                </p:cNvGrpSpPr>
                <p:nvPr/>
              </p:nvGrpSpPr>
              <p:grpSpPr bwMode="auto">
                <a:xfrm>
                  <a:off x="1333" y="680"/>
                  <a:ext cx="435" cy="87"/>
                  <a:chOff x="1565" y="1434"/>
                  <a:chExt cx="3625" cy="725"/>
                </a:xfrm>
              </p:grpSpPr>
              <p:sp>
                <p:nvSpPr>
                  <p:cNvPr id="55602" name="Rectangle 306">
                    <a:extLst>
                      <a:ext uri="{FF2B5EF4-FFF2-40B4-BE49-F238E27FC236}">
                        <a16:creationId xmlns:a16="http://schemas.microsoft.com/office/drawing/2014/main" id="{5102F03A-4A0F-0CD0-75F4-67F2612FA6B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03" name="Rectangle 307">
                    <a:extLst>
                      <a:ext uri="{FF2B5EF4-FFF2-40B4-BE49-F238E27FC236}">
                        <a16:creationId xmlns:a16="http://schemas.microsoft.com/office/drawing/2014/main" id="{4D81149A-6153-B1C2-D5BB-814FF77561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04" name="Rectangle 308">
                    <a:extLst>
                      <a:ext uri="{FF2B5EF4-FFF2-40B4-BE49-F238E27FC236}">
                        <a16:creationId xmlns:a16="http://schemas.microsoft.com/office/drawing/2014/main" id="{4461D6E5-08B2-9C60-F554-613A70A74CC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05" name="Rectangle 309">
                    <a:extLst>
                      <a:ext uri="{FF2B5EF4-FFF2-40B4-BE49-F238E27FC236}">
                        <a16:creationId xmlns:a16="http://schemas.microsoft.com/office/drawing/2014/main" id="{F6EE19BF-2052-186F-C7B8-9FD17B59E78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06" name="Rectangle 310">
                    <a:extLst>
                      <a:ext uri="{FF2B5EF4-FFF2-40B4-BE49-F238E27FC236}">
                        <a16:creationId xmlns:a16="http://schemas.microsoft.com/office/drawing/2014/main" id="{662E1EFE-F8E5-B105-B2C5-D24D87B78A2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07" name="Group 311">
                  <a:extLst>
                    <a:ext uri="{FF2B5EF4-FFF2-40B4-BE49-F238E27FC236}">
                      <a16:creationId xmlns:a16="http://schemas.microsoft.com/office/drawing/2014/main" id="{3B700ED3-C1FE-8A5B-E698-A557646B23BA}"/>
                    </a:ext>
                  </a:extLst>
                </p:cNvPr>
                <p:cNvGrpSpPr>
                  <a:grpSpLocks/>
                </p:cNvGrpSpPr>
                <p:nvPr/>
              </p:nvGrpSpPr>
              <p:grpSpPr bwMode="auto">
                <a:xfrm>
                  <a:off x="898" y="767"/>
                  <a:ext cx="435" cy="87"/>
                  <a:chOff x="1565" y="1434"/>
                  <a:chExt cx="3625" cy="725"/>
                </a:xfrm>
              </p:grpSpPr>
              <p:sp>
                <p:nvSpPr>
                  <p:cNvPr id="55608" name="Rectangle 312">
                    <a:extLst>
                      <a:ext uri="{FF2B5EF4-FFF2-40B4-BE49-F238E27FC236}">
                        <a16:creationId xmlns:a16="http://schemas.microsoft.com/office/drawing/2014/main" id="{8381B108-12D2-C9E8-F81D-69ECCC85902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09" name="Rectangle 313">
                    <a:extLst>
                      <a:ext uri="{FF2B5EF4-FFF2-40B4-BE49-F238E27FC236}">
                        <a16:creationId xmlns:a16="http://schemas.microsoft.com/office/drawing/2014/main" id="{C1FEFA37-9145-BCE7-D8B9-FE5AD48ECB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10" name="Rectangle 314">
                    <a:extLst>
                      <a:ext uri="{FF2B5EF4-FFF2-40B4-BE49-F238E27FC236}">
                        <a16:creationId xmlns:a16="http://schemas.microsoft.com/office/drawing/2014/main" id="{E6DE0AC9-888E-1C0E-5366-D1B157B355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11" name="Rectangle 315">
                    <a:extLst>
                      <a:ext uri="{FF2B5EF4-FFF2-40B4-BE49-F238E27FC236}">
                        <a16:creationId xmlns:a16="http://schemas.microsoft.com/office/drawing/2014/main" id="{DA18603C-D9D0-9444-EBC5-693C90256C7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12" name="Rectangle 316">
                    <a:extLst>
                      <a:ext uri="{FF2B5EF4-FFF2-40B4-BE49-F238E27FC236}">
                        <a16:creationId xmlns:a16="http://schemas.microsoft.com/office/drawing/2014/main" id="{48192D2E-AF52-EC85-D098-A6148532DCE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13" name="Group 317">
                  <a:extLst>
                    <a:ext uri="{FF2B5EF4-FFF2-40B4-BE49-F238E27FC236}">
                      <a16:creationId xmlns:a16="http://schemas.microsoft.com/office/drawing/2014/main" id="{E272EC65-13DE-0661-D8A4-D393AFED4DB6}"/>
                    </a:ext>
                  </a:extLst>
                </p:cNvPr>
                <p:cNvGrpSpPr>
                  <a:grpSpLocks/>
                </p:cNvGrpSpPr>
                <p:nvPr/>
              </p:nvGrpSpPr>
              <p:grpSpPr bwMode="auto">
                <a:xfrm>
                  <a:off x="1333" y="767"/>
                  <a:ext cx="435" cy="87"/>
                  <a:chOff x="1565" y="1434"/>
                  <a:chExt cx="3625" cy="725"/>
                </a:xfrm>
              </p:grpSpPr>
              <p:sp>
                <p:nvSpPr>
                  <p:cNvPr id="55614" name="Rectangle 318">
                    <a:extLst>
                      <a:ext uri="{FF2B5EF4-FFF2-40B4-BE49-F238E27FC236}">
                        <a16:creationId xmlns:a16="http://schemas.microsoft.com/office/drawing/2014/main" id="{ED95BE8A-A48D-76CD-EDDF-CFF4BD53EE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15" name="Rectangle 319">
                    <a:extLst>
                      <a:ext uri="{FF2B5EF4-FFF2-40B4-BE49-F238E27FC236}">
                        <a16:creationId xmlns:a16="http://schemas.microsoft.com/office/drawing/2014/main" id="{E70BCB39-91C7-D7D7-E62B-BA132CFCC2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16" name="Rectangle 320">
                    <a:extLst>
                      <a:ext uri="{FF2B5EF4-FFF2-40B4-BE49-F238E27FC236}">
                        <a16:creationId xmlns:a16="http://schemas.microsoft.com/office/drawing/2014/main" id="{3A5B2743-C4AC-E218-A7A5-8452FFD175A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17" name="Rectangle 321">
                    <a:extLst>
                      <a:ext uri="{FF2B5EF4-FFF2-40B4-BE49-F238E27FC236}">
                        <a16:creationId xmlns:a16="http://schemas.microsoft.com/office/drawing/2014/main" id="{75CC647F-FF4B-7082-7327-1606F7D48C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18" name="Rectangle 322">
                    <a:extLst>
                      <a:ext uri="{FF2B5EF4-FFF2-40B4-BE49-F238E27FC236}">
                        <a16:creationId xmlns:a16="http://schemas.microsoft.com/office/drawing/2014/main" id="{57421A05-E369-BB3F-2663-F26222F864F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19" name="Group 323">
                  <a:extLst>
                    <a:ext uri="{FF2B5EF4-FFF2-40B4-BE49-F238E27FC236}">
                      <a16:creationId xmlns:a16="http://schemas.microsoft.com/office/drawing/2014/main" id="{DAA4D4DC-F1C4-2C90-814C-76E874527D05}"/>
                    </a:ext>
                  </a:extLst>
                </p:cNvPr>
                <p:cNvGrpSpPr>
                  <a:grpSpLocks/>
                </p:cNvGrpSpPr>
                <p:nvPr/>
              </p:nvGrpSpPr>
              <p:grpSpPr bwMode="auto">
                <a:xfrm>
                  <a:off x="898" y="854"/>
                  <a:ext cx="435" cy="87"/>
                  <a:chOff x="1565" y="1434"/>
                  <a:chExt cx="3625" cy="725"/>
                </a:xfrm>
              </p:grpSpPr>
              <p:sp>
                <p:nvSpPr>
                  <p:cNvPr id="55620" name="Rectangle 324">
                    <a:extLst>
                      <a:ext uri="{FF2B5EF4-FFF2-40B4-BE49-F238E27FC236}">
                        <a16:creationId xmlns:a16="http://schemas.microsoft.com/office/drawing/2014/main" id="{630DF007-B0EC-AED9-B38F-899265F2F37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21" name="Rectangle 325">
                    <a:extLst>
                      <a:ext uri="{FF2B5EF4-FFF2-40B4-BE49-F238E27FC236}">
                        <a16:creationId xmlns:a16="http://schemas.microsoft.com/office/drawing/2014/main" id="{9088C1D4-E567-055B-9EDA-71729DB5CA4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22" name="Rectangle 326">
                    <a:extLst>
                      <a:ext uri="{FF2B5EF4-FFF2-40B4-BE49-F238E27FC236}">
                        <a16:creationId xmlns:a16="http://schemas.microsoft.com/office/drawing/2014/main" id="{647E6938-E381-A04F-4025-C2740430F95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23" name="Rectangle 327">
                    <a:extLst>
                      <a:ext uri="{FF2B5EF4-FFF2-40B4-BE49-F238E27FC236}">
                        <a16:creationId xmlns:a16="http://schemas.microsoft.com/office/drawing/2014/main" id="{5DDACB64-FEB3-A270-CDDF-1247C4CC6F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24" name="Rectangle 328">
                    <a:extLst>
                      <a:ext uri="{FF2B5EF4-FFF2-40B4-BE49-F238E27FC236}">
                        <a16:creationId xmlns:a16="http://schemas.microsoft.com/office/drawing/2014/main" id="{3EEE8680-D222-297B-4D35-459EB5C66C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25" name="Group 329">
                  <a:extLst>
                    <a:ext uri="{FF2B5EF4-FFF2-40B4-BE49-F238E27FC236}">
                      <a16:creationId xmlns:a16="http://schemas.microsoft.com/office/drawing/2014/main" id="{29FDB611-4B1E-9641-6184-403476188752}"/>
                    </a:ext>
                  </a:extLst>
                </p:cNvPr>
                <p:cNvGrpSpPr>
                  <a:grpSpLocks/>
                </p:cNvGrpSpPr>
                <p:nvPr/>
              </p:nvGrpSpPr>
              <p:grpSpPr bwMode="auto">
                <a:xfrm>
                  <a:off x="1333" y="854"/>
                  <a:ext cx="435" cy="87"/>
                  <a:chOff x="1565" y="1434"/>
                  <a:chExt cx="3625" cy="725"/>
                </a:xfrm>
              </p:grpSpPr>
              <p:sp>
                <p:nvSpPr>
                  <p:cNvPr id="55626" name="Rectangle 330">
                    <a:extLst>
                      <a:ext uri="{FF2B5EF4-FFF2-40B4-BE49-F238E27FC236}">
                        <a16:creationId xmlns:a16="http://schemas.microsoft.com/office/drawing/2014/main" id="{45896195-F077-0670-5B82-4C922E30DB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27" name="Rectangle 331">
                    <a:extLst>
                      <a:ext uri="{FF2B5EF4-FFF2-40B4-BE49-F238E27FC236}">
                        <a16:creationId xmlns:a16="http://schemas.microsoft.com/office/drawing/2014/main" id="{F225B9EF-9AAE-0D16-1312-95BE3951B2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28" name="Rectangle 332">
                    <a:extLst>
                      <a:ext uri="{FF2B5EF4-FFF2-40B4-BE49-F238E27FC236}">
                        <a16:creationId xmlns:a16="http://schemas.microsoft.com/office/drawing/2014/main" id="{5F9F516B-A9F8-437D-E778-773C8D505A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29" name="Rectangle 333">
                    <a:extLst>
                      <a:ext uri="{FF2B5EF4-FFF2-40B4-BE49-F238E27FC236}">
                        <a16:creationId xmlns:a16="http://schemas.microsoft.com/office/drawing/2014/main" id="{890832DD-E825-A4FD-98D9-F753B8E2E0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30" name="Rectangle 334">
                    <a:extLst>
                      <a:ext uri="{FF2B5EF4-FFF2-40B4-BE49-F238E27FC236}">
                        <a16:creationId xmlns:a16="http://schemas.microsoft.com/office/drawing/2014/main" id="{F89591DB-F9E1-6C0F-29F2-D2805C1A31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31" name="Group 335">
                  <a:extLst>
                    <a:ext uri="{FF2B5EF4-FFF2-40B4-BE49-F238E27FC236}">
                      <a16:creationId xmlns:a16="http://schemas.microsoft.com/office/drawing/2014/main" id="{3204866F-AC0B-0F49-2640-6CC87AE3154E}"/>
                    </a:ext>
                  </a:extLst>
                </p:cNvPr>
                <p:cNvGrpSpPr>
                  <a:grpSpLocks/>
                </p:cNvGrpSpPr>
                <p:nvPr/>
              </p:nvGrpSpPr>
              <p:grpSpPr bwMode="auto">
                <a:xfrm>
                  <a:off x="898" y="941"/>
                  <a:ext cx="435" cy="87"/>
                  <a:chOff x="1565" y="1434"/>
                  <a:chExt cx="3625" cy="725"/>
                </a:xfrm>
              </p:grpSpPr>
              <p:sp>
                <p:nvSpPr>
                  <p:cNvPr id="55632" name="Rectangle 336">
                    <a:extLst>
                      <a:ext uri="{FF2B5EF4-FFF2-40B4-BE49-F238E27FC236}">
                        <a16:creationId xmlns:a16="http://schemas.microsoft.com/office/drawing/2014/main" id="{899F5C26-9CFE-A845-2C31-94CCA3DA290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33" name="Rectangle 337">
                    <a:extLst>
                      <a:ext uri="{FF2B5EF4-FFF2-40B4-BE49-F238E27FC236}">
                        <a16:creationId xmlns:a16="http://schemas.microsoft.com/office/drawing/2014/main" id="{FBEE2B17-45FE-EFED-6311-6A71042096E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34" name="Rectangle 338">
                    <a:extLst>
                      <a:ext uri="{FF2B5EF4-FFF2-40B4-BE49-F238E27FC236}">
                        <a16:creationId xmlns:a16="http://schemas.microsoft.com/office/drawing/2014/main" id="{BE954EA0-317C-F1B7-48F8-8A1D6F53ED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35" name="Rectangle 339">
                    <a:extLst>
                      <a:ext uri="{FF2B5EF4-FFF2-40B4-BE49-F238E27FC236}">
                        <a16:creationId xmlns:a16="http://schemas.microsoft.com/office/drawing/2014/main" id="{7CB2F971-2E4F-9444-B747-D710247742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36" name="Rectangle 340">
                    <a:extLst>
                      <a:ext uri="{FF2B5EF4-FFF2-40B4-BE49-F238E27FC236}">
                        <a16:creationId xmlns:a16="http://schemas.microsoft.com/office/drawing/2014/main" id="{0311363D-FE7B-5D8E-32DF-B15B4D730A3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37" name="Group 341">
                  <a:extLst>
                    <a:ext uri="{FF2B5EF4-FFF2-40B4-BE49-F238E27FC236}">
                      <a16:creationId xmlns:a16="http://schemas.microsoft.com/office/drawing/2014/main" id="{D467A196-04AD-36BA-2D26-CF0305302353}"/>
                    </a:ext>
                  </a:extLst>
                </p:cNvPr>
                <p:cNvGrpSpPr>
                  <a:grpSpLocks/>
                </p:cNvGrpSpPr>
                <p:nvPr/>
              </p:nvGrpSpPr>
              <p:grpSpPr bwMode="auto">
                <a:xfrm>
                  <a:off x="1333" y="941"/>
                  <a:ext cx="435" cy="87"/>
                  <a:chOff x="1565" y="1434"/>
                  <a:chExt cx="3625" cy="725"/>
                </a:xfrm>
              </p:grpSpPr>
              <p:sp>
                <p:nvSpPr>
                  <p:cNvPr id="55638" name="Rectangle 342">
                    <a:extLst>
                      <a:ext uri="{FF2B5EF4-FFF2-40B4-BE49-F238E27FC236}">
                        <a16:creationId xmlns:a16="http://schemas.microsoft.com/office/drawing/2014/main" id="{35BF8875-8C29-FC8E-B95D-C64196502D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39" name="Rectangle 343">
                    <a:extLst>
                      <a:ext uri="{FF2B5EF4-FFF2-40B4-BE49-F238E27FC236}">
                        <a16:creationId xmlns:a16="http://schemas.microsoft.com/office/drawing/2014/main" id="{8781B21A-FD71-144F-992F-58768A9827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40" name="Rectangle 344">
                    <a:extLst>
                      <a:ext uri="{FF2B5EF4-FFF2-40B4-BE49-F238E27FC236}">
                        <a16:creationId xmlns:a16="http://schemas.microsoft.com/office/drawing/2014/main" id="{07DC7BE7-EA60-D720-D815-69A394E2A0F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41" name="Rectangle 345">
                    <a:extLst>
                      <a:ext uri="{FF2B5EF4-FFF2-40B4-BE49-F238E27FC236}">
                        <a16:creationId xmlns:a16="http://schemas.microsoft.com/office/drawing/2014/main" id="{65DC1E5D-1123-1B93-E339-B9C6D2CAEC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42" name="Rectangle 346">
                    <a:extLst>
                      <a:ext uri="{FF2B5EF4-FFF2-40B4-BE49-F238E27FC236}">
                        <a16:creationId xmlns:a16="http://schemas.microsoft.com/office/drawing/2014/main" id="{6725C68B-3C13-1715-5AD7-42BBDC401FD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43" name="Group 347">
                  <a:extLst>
                    <a:ext uri="{FF2B5EF4-FFF2-40B4-BE49-F238E27FC236}">
                      <a16:creationId xmlns:a16="http://schemas.microsoft.com/office/drawing/2014/main" id="{80F884E7-090A-2312-C118-D0C0117C524B}"/>
                    </a:ext>
                  </a:extLst>
                </p:cNvPr>
                <p:cNvGrpSpPr>
                  <a:grpSpLocks/>
                </p:cNvGrpSpPr>
                <p:nvPr/>
              </p:nvGrpSpPr>
              <p:grpSpPr bwMode="auto">
                <a:xfrm>
                  <a:off x="898" y="1028"/>
                  <a:ext cx="435" cy="87"/>
                  <a:chOff x="1565" y="1434"/>
                  <a:chExt cx="3625" cy="725"/>
                </a:xfrm>
              </p:grpSpPr>
              <p:sp>
                <p:nvSpPr>
                  <p:cNvPr id="55644" name="Rectangle 348">
                    <a:extLst>
                      <a:ext uri="{FF2B5EF4-FFF2-40B4-BE49-F238E27FC236}">
                        <a16:creationId xmlns:a16="http://schemas.microsoft.com/office/drawing/2014/main" id="{18BE2124-8B7B-FB1D-24F8-3152F4F38E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45" name="Rectangle 349">
                    <a:extLst>
                      <a:ext uri="{FF2B5EF4-FFF2-40B4-BE49-F238E27FC236}">
                        <a16:creationId xmlns:a16="http://schemas.microsoft.com/office/drawing/2014/main" id="{C2D5A04F-2EEA-17CB-E8EF-6D491E4747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46" name="Rectangle 350">
                    <a:extLst>
                      <a:ext uri="{FF2B5EF4-FFF2-40B4-BE49-F238E27FC236}">
                        <a16:creationId xmlns:a16="http://schemas.microsoft.com/office/drawing/2014/main" id="{567FDF4D-4759-237E-D92E-5D812614890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47" name="Rectangle 351">
                    <a:extLst>
                      <a:ext uri="{FF2B5EF4-FFF2-40B4-BE49-F238E27FC236}">
                        <a16:creationId xmlns:a16="http://schemas.microsoft.com/office/drawing/2014/main" id="{ACC367D8-F223-C6ED-16D0-BCEAA088DA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48" name="Rectangle 352">
                    <a:extLst>
                      <a:ext uri="{FF2B5EF4-FFF2-40B4-BE49-F238E27FC236}">
                        <a16:creationId xmlns:a16="http://schemas.microsoft.com/office/drawing/2014/main" id="{431A1F3F-6E50-3D69-E63B-8B1AA7D863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49" name="Group 353">
                  <a:extLst>
                    <a:ext uri="{FF2B5EF4-FFF2-40B4-BE49-F238E27FC236}">
                      <a16:creationId xmlns:a16="http://schemas.microsoft.com/office/drawing/2014/main" id="{B2B50479-16B8-82EE-46CB-6EA6DE906E49}"/>
                    </a:ext>
                  </a:extLst>
                </p:cNvPr>
                <p:cNvGrpSpPr>
                  <a:grpSpLocks/>
                </p:cNvGrpSpPr>
                <p:nvPr/>
              </p:nvGrpSpPr>
              <p:grpSpPr bwMode="auto">
                <a:xfrm>
                  <a:off x="1333" y="1028"/>
                  <a:ext cx="435" cy="87"/>
                  <a:chOff x="1565" y="1434"/>
                  <a:chExt cx="3625" cy="725"/>
                </a:xfrm>
              </p:grpSpPr>
              <p:sp>
                <p:nvSpPr>
                  <p:cNvPr id="55650" name="Rectangle 354">
                    <a:extLst>
                      <a:ext uri="{FF2B5EF4-FFF2-40B4-BE49-F238E27FC236}">
                        <a16:creationId xmlns:a16="http://schemas.microsoft.com/office/drawing/2014/main" id="{DD3BBFF6-4E58-72D5-C575-6C90DEC0694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51" name="Rectangle 355">
                    <a:extLst>
                      <a:ext uri="{FF2B5EF4-FFF2-40B4-BE49-F238E27FC236}">
                        <a16:creationId xmlns:a16="http://schemas.microsoft.com/office/drawing/2014/main" id="{E6275C2F-F59A-E346-5479-A2B95FD2BA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52" name="Rectangle 356">
                    <a:extLst>
                      <a:ext uri="{FF2B5EF4-FFF2-40B4-BE49-F238E27FC236}">
                        <a16:creationId xmlns:a16="http://schemas.microsoft.com/office/drawing/2014/main" id="{1B9029A7-EE0C-2901-353A-277D3523B1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53" name="Rectangle 357">
                    <a:extLst>
                      <a:ext uri="{FF2B5EF4-FFF2-40B4-BE49-F238E27FC236}">
                        <a16:creationId xmlns:a16="http://schemas.microsoft.com/office/drawing/2014/main" id="{D5AADFD2-F887-7BB4-3D8C-F0A9BF4B105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54" name="Rectangle 358">
                    <a:extLst>
                      <a:ext uri="{FF2B5EF4-FFF2-40B4-BE49-F238E27FC236}">
                        <a16:creationId xmlns:a16="http://schemas.microsoft.com/office/drawing/2014/main" id="{1E1482A1-CEA9-C8BA-C7F4-D8BA89E94DD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55" name="Group 359">
                  <a:extLst>
                    <a:ext uri="{FF2B5EF4-FFF2-40B4-BE49-F238E27FC236}">
                      <a16:creationId xmlns:a16="http://schemas.microsoft.com/office/drawing/2014/main" id="{1E6CBB96-067B-758D-5528-CAAD93B04366}"/>
                    </a:ext>
                  </a:extLst>
                </p:cNvPr>
                <p:cNvGrpSpPr>
                  <a:grpSpLocks/>
                </p:cNvGrpSpPr>
                <p:nvPr/>
              </p:nvGrpSpPr>
              <p:grpSpPr bwMode="auto">
                <a:xfrm>
                  <a:off x="898" y="1115"/>
                  <a:ext cx="435" cy="87"/>
                  <a:chOff x="1565" y="1434"/>
                  <a:chExt cx="3625" cy="725"/>
                </a:xfrm>
              </p:grpSpPr>
              <p:sp>
                <p:nvSpPr>
                  <p:cNvPr id="55656" name="Rectangle 360">
                    <a:extLst>
                      <a:ext uri="{FF2B5EF4-FFF2-40B4-BE49-F238E27FC236}">
                        <a16:creationId xmlns:a16="http://schemas.microsoft.com/office/drawing/2014/main" id="{E28193DB-8025-FD3E-343B-9D8A1AC6CC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57" name="Rectangle 361">
                    <a:extLst>
                      <a:ext uri="{FF2B5EF4-FFF2-40B4-BE49-F238E27FC236}">
                        <a16:creationId xmlns:a16="http://schemas.microsoft.com/office/drawing/2014/main" id="{2E5BCEB7-F102-1082-1B71-0FFD0B1895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58" name="Rectangle 362">
                    <a:extLst>
                      <a:ext uri="{FF2B5EF4-FFF2-40B4-BE49-F238E27FC236}">
                        <a16:creationId xmlns:a16="http://schemas.microsoft.com/office/drawing/2014/main" id="{DABF7E80-A2D0-C390-732F-C3A09C2692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59" name="Rectangle 363">
                    <a:extLst>
                      <a:ext uri="{FF2B5EF4-FFF2-40B4-BE49-F238E27FC236}">
                        <a16:creationId xmlns:a16="http://schemas.microsoft.com/office/drawing/2014/main" id="{78FE8107-36B2-10D6-DA33-6DE9E66CA8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60" name="Rectangle 364">
                    <a:extLst>
                      <a:ext uri="{FF2B5EF4-FFF2-40B4-BE49-F238E27FC236}">
                        <a16:creationId xmlns:a16="http://schemas.microsoft.com/office/drawing/2014/main" id="{2C58D26D-6500-51C8-7DD5-4D286A73D79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61" name="Group 365">
                  <a:extLst>
                    <a:ext uri="{FF2B5EF4-FFF2-40B4-BE49-F238E27FC236}">
                      <a16:creationId xmlns:a16="http://schemas.microsoft.com/office/drawing/2014/main" id="{49D324DA-8454-03B6-016A-A29189E14FA1}"/>
                    </a:ext>
                  </a:extLst>
                </p:cNvPr>
                <p:cNvGrpSpPr>
                  <a:grpSpLocks/>
                </p:cNvGrpSpPr>
                <p:nvPr/>
              </p:nvGrpSpPr>
              <p:grpSpPr bwMode="auto">
                <a:xfrm>
                  <a:off x="1333" y="1115"/>
                  <a:ext cx="435" cy="87"/>
                  <a:chOff x="1565" y="1434"/>
                  <a:chExt cx="3625" cy="725"/>
                </a:xfrm>
              </p:grpSpPr>
              <p:sp>
                <p:nvSpPr>
                  <p:cNvPr id="55662" name="Rectangle 366">
                    <a:extLst>
                      <a:ext uri="{FF2B5EF4-FFF2-40B4-BE49-F238E27FC236}">
                        <a16:creationId xmlns:a16="http://schemas.microsoft.com/office/drawing/2014/main" id="{E08FCE0C-6BAF-B1B0-1B38-4181EB89FB8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63" name="Rectangle 367">
                    <a:extLst>
                      <a:ext uri="{FF2B5EF4-FFF2-40B4-BE49-F238E27FC236}">
                        <a16:creationId xmlns:a16="http://schemas.microsoft.com/office/drawing/2014/main" id="{15551E31-B2DD-3E23-ACF9-0BFD912E71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64" name="Rectangle 368">
                    <a:extLst>
                      <a:ext uri="{FF2B5EF4-FFF2-40B4-BE49-F238E27FC236}">
                        <a16:creationId xmlns:a16="http://schemas.microsoft.com/office/drawing/2014/main" id="{F7B70781-8432-3855-7AC9-84744B3AAA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65" name="Rectangle 369">
                    <a:extLst>
                      <a:ext uri="{FF2B5EF4-FFF2-40B4-BE49-F238E27FC236}">
                        <a16:creationId xmlns:a16="http://schemas.microsoft.com/office/drawing/2014/main" id="{81C3ED95-9E56-15A2-312D-599D1D624E8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66" name="Rectangle 370">
                    <a:extLst>
                      <a:ext uri="{FF2B5EF4-FFF2-40B4-BE49-F238E27FC236}">
                        <a16:creationId xmlns:a16="http://schemas.microsoft.com/office/drawing/2014/main" id="{A82F94CD-3B38-B1BD-5933-0073B73C60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67" name="Group 371">
                  <a:extLst>
                    <a:ext uri="{FF2B5EF4-FFF2-40B4-BE49-F238E27FC236}">
                      <a16:creationId xmlns:a16="http://schemas.microsoft.com/office/drawing/2014/main" id="{D42D598E-2A7F-2664-D42B-5CBDB28DBDED}"/>
                    </a:ext>
                  </a:extLst>
                </p:cNvPr>
                <p:cNvGrpSpPr>
                  <a:grpSpLocks/>
                </p:cNvGrpSpPr>
                <p:nvPr/>
              </p:nvGrpSpPr>
              <p:grpSpPr bwMode="auto">
                <a:xfrm>
                  <a:off x="898" y="1202"/>
                  <a:ext cx="435" cy="87"/>
                  <a:chOff x="1565" y="1434"/>
                  <a:chExt cx="3625" cy="725"/>
                </a:xfrm>
              </p:grpSpPr>
              <p:sp>
                <p:nvSpPr>
                  <p:cNvPr id="55668" name="Rectangle 372">
                    <a:extLst>
                      <a:ext uri="{FF2B5EF4-FFF2-40B4-BE49-F238E27FC236}">
                        <a16:creationId xmlns:a16="http://schemas.microsoft.com/office/drawing/2014/main" id="{85B5CFDC-73E7-CEE5-CF18-1906C1DCF8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69" name="Rectangle 373">
                    <a:extLst>
                      <a:ext uri="{FF2B5EF4-FFF2-40B4-BE49-F238E27FC236}">
                        <a16:creationId xmlns:a16="http://schemas.microsoft.com/office/drawing/2014/main" id="{379E49A1-529B-8F2C-9968-F324DE42C8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70" name="Rectangle 374">
                    <a:extLst>
                      <a:ext uri="{FF2B5EF4-FFF2-40B4-BE49-F238E27FC236}">
                        <a16:creationId xmlns:a16="http://schemas.microsoft.com/office/drawing/2014/main" id="{167A613F-7474-81E4-2315-A48D226EDE2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71" name="Rectangle 375">
                    <a:extLst>
                      <a:ext uri="{FF2B5EF4-FFF2-40B4-BE49-F238E27FC236}">
                        <a16:creationId xmlns:a16="http://schemas.microsoft.com/office/drawing/2014/main" id="{B1B495D1-91F0-C212-2D8E-636B433AA86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72" name="Rectangle 376">
                    <a:extLst>
                      <a:ext uri="{FF2B5EF4-FFF2-40B4-BE49-F238E27FC236}">
                        <a16:creationId xmlns:a16="http://schemas.microsoft.com/office/drawing/2014/main" id="{B4967A35-BDBF-F01B-6466-86640BF637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73" name="Group 377">
                  <a:extLst>
                    <a:ext uri="{FF2B5EF4-FFF2-40B4-BE49-F238E27FC236}">
                      <a16:creationId xmlns:a16="http://schemas.microsoft.com/office/drawing/2014/main" id="{6D9F8904-A9E2-5B3B-8715-25FA179CE87C}"/>
                    </a:ext>
                  </a:extLst>
                </p:cNvPr>
                <p:cNvGrpSpPr>
                  <a:grpSpLocks/>
                </p:cNvGrpSpPr>
                <p:nvPr/>
              </p:nvGrpSpPr>
              <p:grpSpPr bwMode="auto">
                <a:xfrm>
                  <a:off x="1333" y="1202"/>
                  <a:ext cx="435" cy="87"/>
                  <a:chOff x="1565" y="1434"/>
                  <a:chExt cx="3625" cy="725"/>
                </a:xfrm>
              </p:grpSpPr>
              <p:sp>
                <p:nvSpPr>
                  <p:cNvPr id="55674" name="Rectangle 378">
                    <a:extLst>
                      <a:ext uri="{FF2B5EF4-FFF2-40B4-BE49-F238E27FC236}">
                        <a16:creationId xmlns:a16="http://schemas.microsoft.com/office/drawing/2014/main" id="{177EB7AB-57E0-CE1F-4B57-050839766AF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75" name="Rectangle 379">
                    <a:extLst>
                      <a:ext uri="{FF2B5EF4-FFF2-40B4-BE49-F238E27FC236}">
                        <a16:creationId xmlns:a16="http://schemas.microsoft.com/office/drawing/2014/main" id="{2516C910-D7DC-A035-E16C-10ECB6985F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76" name="Rectangle 380">
                    <a:extLst>
                      <a:ext uri="{FF2B5EF4-FFF2-40B4-BE49-F238E27FC236}">
                        <a16:creationId xmlns:a16="http://schemas.microsoft.com/office/drawing/2014/main" id="{DC0F338C-DDA0-0980-DFE8-2EA940E4F72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77" name="Rectangle 381">
                    <a:extLst>
                      <a:ext uri="{FF2B5EF4-FFF2-40B4-BE49-F238E27FC236}">
                        <a16:creationId xmlns:a16="http://schemas.microsoft.com/office/drawing/2014/main" id="{6CC59054-4CB7-AECA-A625-0C502F249F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78" name="Rectangle 382">
                    <a:extLst>
                      <a:ext uri="{FF2B5EF4-FFF2-40B4-BE49-F238E27FC236}">
                        <a16:creationId xmlns:a16="http://schemas.microsoft.com/office/drawing/2014/main" id="{A972E4B4-848C-357F-06E8-99AB5E0833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79" name="Group 383">
                  <a:extLst>
                    <a:ext uri="{FF2B5EF4-FFF2-40B4-BE49-F238E27FC236}">
                      <a16:creationId xmlns:a16="http://schemas.microsoft.com/office/drawing/2014/main" id="{F5311F5C-E0B5-DC06-EB76-143592882838}"/>
                    </a:ext>
                  </a:extLst>
                </p:cNvPr>
                <p:cNvGrpSpPr>
                  <a:grpSpLocks/>
                </p:cNvGrpSpPr>
                <p:nvPr/>
              </p:nvGrpSpPr>
              <p:grpSpPr bwMode="auto">
                <a:xfrm>
                  <a:off x="898" y="1289"/>
                  <a:ext cx="435" cy="87"/>
                  <a:chOff x="1565" y="1434"/>
                  <a:chExt cx="3625" cy="725"/>
                </a:xfrm>
              </p:grpSpPr>
              <p:sp>
                <p:nvSpPr>
                  <p:cNvPr id="55680" name="Rectangle 384">
                    <a:extLst>
                      <a:ext uri="{FF2B5EF4-FFF2-40B4-BE49-F238E27FC236}">
                        <a16:creationId xmlns:a16="http://schemas.microsoft.com/office/drawing/2014/main" id="{8BB509C3-AFC4-A560-C35C-754D44FE6ED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81" name="Rectangle 385">
                    <a:extLst>
                      <a:ext uri="{FF2B5EF4-FFF2-40B4-BE49-F238E27FC236}">
                        <a16:creationId xmlns:a16="http://schemas.microsoft.com/office/drawing/2014/main" id="{F587D248-C1FA-C49D-E614-D5E3C7D6DD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82" name="Rectangle 386">
                    <a:extLst>
                      <a:ext uri="{FF2B5EF4-FFF2-40B4-BE49-F238E27FC236}">
                        <a16:creationId xmlns:a16="http://schemas.microsoft.com/office/drawing/2014/main" id="{4DF70960-5026-752F-AD01-BD3E26E94F1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83" name="Rectangle 387">
                    <a:extLst>
                      <a:ext uri="{FF2B5EF4-FFF2-40B4-BE49-F238E27FC236}">
                        <a16:creationId xmlns:a16="http://schemas.microsoft.com/office/drawing/2014/main" id="{BDA77936-858C-5A50-4C6C-F399F5DD50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84" name="Rectangle 388">
                    <a:extLst>
                      <a:ext uri="{FF2B5EF4-FFF2-40B4-BE49-F238E27FC236}">
                        <a16:creationId xmlns:a16="http://schemas.microsoft.com/office/drawing/2014/main" id="{D0E28C87-A63F-9391-A5A2-58A9D92943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85" name="Group 389">
                  <a:extLst>
                    <a:ext uri="{FF2B5EF4-FFF2-40B4-BE49-F238E27FC236}">
                      <a16:creationId xmlns:a16="http://schemas.microsoft.com/office/drawing/2014/main" id="{BA0EB8E8-2AE5-19BA-8575-09C2E4CA09D1}"/>
                    </a:ext>
                  </a:extLst>
                </p:cNvPr>
                <p:cNvGrpSpPr>
                  <a:grpSpLocks/>
                </p:cNvGrpSpPr>
                <p:nvPr/>
              </p:nvGrpSpPr>
              <p:grpSpPr bwMode="auto">
                <a:xfrm>
                  <a:off x="1333" y="1289"/>
                  <a:ext cx="435" cy="87"/>
                  <a:chOff x="1565" y="1434"/>
                  <a:chExt cx="3625" cy="725"/>
                </a:xfrm>
              </p:grpSpPr>
              <p:sp>
                <p:nvSpPr>
                  <p:cNvPr id="55686" name="Rectangle 390">
                    <a:extLst>
                      <a:ext uri="{FF2B5EF4-FFF2-40B4-BE49-F238E27FC236}">
                        <a16:creationId xmlns:a16="http://schemas.microsoft.com/office/drawing/2014/main" id="{DB516034-ED55-51F3-D9F4-2889483C61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87" name="Rectangle 391">
                    <a:extLst>
                      <a:ext uri="{FF2B5EF4-FFF2-40B4-BE49-F238E27FC236}">
                        <a16:creationId xmlns:a16="http://schemas.microsoft.com/office/drawing/2014/main" id="{EE646045-4475-96A7-6241-E84258D7FE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88" name="Rectangle 392">
                    <a:extLst>
                      <a:ext uri="{FF2B5EF4-FFF2-40B4-BE49-F238E27FC236}">
                        <a16:creationId xmlns:a16="http://schemas.microsoft.com/office/drawing/2014/main" id="{951FA561-077C-1A79-8F17-30798A8F74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89" name="Rectangle 393">
                    <a:extLst>
                      <a:ext uri="{FF2B5EF4-FFF2-40B4-BE49-F238E27FC236}">
                        <a16:creationId xmlns:a16="http://schemas.microsoft.com/office/drawing/2014/main" id="{50092607-B554-4562-2EF8-55CC79767A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90" name="Rectangle 394">
                    <a:extLst>
                      <a:ext uri="{FF2B5EF4-FFF2-40B4-BE49-F238E27FC236}">
                        <a16:creationId xmlns:a16="http://schemas.microsoft.com/office/drawing/2014/main" id="{AF7FE9CC-2D19-A288-1EF7-488D921AA2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91" name="Group 395">
                  <a:extLst>
                    <a:ext uri="{FF2B5EF4-FFF2-40B4-BE49-F238E27FC236}">
                      <a16:creationId xmlns:a16="http://schemas.microsoft.com/office/drawing/2014/main" id="{5236DCDD-6BB6-9A19-35A2-716CF6F45F68}"/>
                    </a:ext>
                  </a:extLst>
                </p:cNvPr>
                <p:cNvGrpSpPr>
                  <a:grpSpLocks/>
                </p:cNvGrpSpPr>
                <p:nvPr/>
              </p:nvGrpSpPr>
              <p:grpSpPr bwMode="auto">
                <a:xfrm>
                  <a:off x="898" y="1376"/>
                  <a:ext cx="435" cy="87"/>
                  <a:chOff x="1565" y="1434"/>
                  <a:chExt cx="3625" cy="725"/>
                </a:xfrm>
              </p:grpSpPr>
              <p:sp>
                <p:nvSpPr>
                  <p:cNvPr id="55692" name="Rectangle 396">
                    <a:extLst>
                      <a:ext uri="{FF2B5EF4-FFF2-40B4-BE49-F238E27FC236}">
                        <a16:creationId xmlns:a16="http://schemas.microsoft.com/office/drawing/2014/main" id="{68233DA5-109B-B5D6-32B2-4DBCE78224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93" name="Rectangle 397">
                    <a:extLst>
                      <a:ext uri="{FF2B5EF4-FFF2-40B4-BE49-F238E27FC236}">
                        <a16:creationId xmlns:a16="http://schemas.microsoft.com/office/drawing/2014/main" id="{09F67350-44C3-58E0-C5CD-605A58F98F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94" name="Rectangle 398">
                    <a:extLst>
                      <a:ext uri="{FF2B5EF4-FFF2-40B4-BE49-F238E27FC236}">
                        <a16:creationId xmlns:a16="http://schemas.microsoft.com/office/drawing/2014/main" id="{A069063B-00A8-0A9F-B3D3-70BA23689A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95" name="Rectangle 399">
                    <a:extLst>
                      <a:ext uri="{FF2B5EF4-FFF2-40B4-BE49-F238E27FC236}">
                        <a16:creationId xmlns:a16="http://schemas.microsoft.com/office/drawing/2014/main" id="{1680D65B-4BF6-729B-5571-6F2913A77A6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96" name="Rectangle 400">
                    <a:extLst>
                      <a:ext uri="{FF2B5EF4-FFF2-40B4-BE49-F238E27FC236}">
                        <a16:creationId xmlns:a16="http://schemas.microsoft.com/office/drawing/2014/main" id="{61374941-54F2-6A99-1706-ED6D7FA203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697" name="Group 401">
                  <a:extLst>
                    <a:ext uri="{FF2B5EF4-FFF2-40B4-BE49-F238E27FC236}">
                      <a16:creationId xmlns:a16="http://schemas.microsoft.com/office/drawing/2014/main" id="{569B969A-5AF1-688A-6438-BE486803657E}"/>
                    </a:ext>
                  </a:extLst>
                </p:cNvPr>
                <p:cNvGrpSpPr>
                  <a:grpSpLocks/>
                </p:cNvGrpSpPr>
                <p:nvPr/>
              </p:nvGrpSpPr>
              <p:grpSpPr bwMode="auto">
                <a:xfrm>
                  <a:off x="1333" y="1376"/>
                  <a:ext cx="435" cy="87"/>
                  <a:chOff x="1565" y="1434"/>
                  <a:chExt cx="3625" cy="725"/>
                </a:xfrm>
              </p:grpSpPr>
              <p:sp>
                <p:nvSpPr>
                  <p:cNvPr id="55698" name="Rectangle 402">
                    <a:extLst>
                      <a:ext uri="{FF2B5EF4-FFF2-40B4-BE49-F238E27FC236}">
                        <a16:creationId xmlns:a16="http://schemas.microsoft.com/office/drawing/2014/main" id="{1C0C008E-BCF3-5076-9FA2-B8F6EA53C7E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699" name="Rectangle 403">
                    <a:extLst>
                      <a:ext uri="{FF2B5EF4-FFF2-40B4-BE49-F238E27FC236}">
                        <a16:creationId xmlns:a16="http://schemas.microsoft.com/office/drawing/2014/main" id="{D6DA2BA8-739A-7B61-1FBF-82EACC41BAE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00" name="Rectangle 404">
                    <a:extLst>
                      <a:ext uri="{FF2B5EF4-FFF2-40B4-BE49-F238E27FC236}">
                        <a16:creationId xmlns:a16="http://schemas.microsoft.com/office/drawing/2014/main" id="{7B62C2DA-5889-9E24-8FE1-B66EA14079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01" name="Rectangle 405">
                    <a:extLst>
                      <a:ext uri="{FF2B5EF4-FFF2-40B4-BE49-F238E27FC236}">
                        <a16:creationId xmlns:a16="http://schemas.microsoft.com/office/drawing/2014/main" id="{DE310805-D2F9-F2E7-2CB5-96BD9B2B839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02" name="Rectangle 406">
                    <a:extLst>
                      <a:ext uri="{FF2B5EF4-FFF2-40B4-BE49-F238E27FC236}">
                        <a16:creationId xmlns:a16="http://schemas.microsoft.com/office/drawing/2014/main" id="{A87B2F4B-1BD8-8FD1-EB21-7DA5ADBBDA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5703" name="Rectangle 407">
                <a:extLst>
                  <a:ext uri="{FF2B5EF4-FFF2-40B4-BE49-F238E27FC236}">
                    <a16:creationId xmlns:a16="http://schemas.microsoft.com/office/drawing/2014/main" id="{52326D0E-3D8F-E70A-EF60-EE1CFAC0A36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04" name="Group 408">
              <a:extLst>
                <a:ext uri="{FF2B5EF4-FFF2-40B4-BE49-F238E27FC236}">
                  <a16:creationId xmlns:a16="http://schemas.microsoft.com/office/drawing/2014/main" id="{0F9C22B2-52D0-5342-9C0B-9E9F45E4E3A7}"/>
                </a:ext>
              </a:extLst>
            </p:cNvPr>
            <p:cNvGrpSpPr>
              <a:grpSpLocks/>
            </p:cNvGrpSpPr>
            <p:nvPr/>
          </p:nvGrpSpPr>
          <p:grpSpPr bwMode="auto">
            <a:xfrm>
              <a:off x="2910" y="475"/>
              <a:ext cx="681" cy="682"/>
              <a:chOff x="898" y="593"/>
              <a:chExt cx="870" cy="870"/>
            </a:xfrm>
          </p:grpSpPr>
          <p:grpSp>
            <p:nvGrpSpPr>
              <p:cNvPr id="55705" name="Group 409">
                <a:extLst>
                  <a:ext uri="{FF2B5EF4-FFF2-40B4-BE49-F238E27FC236}">
                    <a16:creationId xmlns:a16="http://schemas.microsoft.com/office/drawing/2014/main" id="{2D13C698-D534-C1B1-1688-436CC0A915C6}"/>
                  </a:ext>
                </a:extLst>
              </p:cNvPr>
              <p:cNvGrpSpPr>
                <a:grpSpLocks/>
              </p:cNvGrpSpPr>
              <p:nvPr/>
            </p:nvGrpSpPr>
            <p:grpSpPr bwMode="auto">
              <a:xfrm>
                <a:off x="898" y="593"/>
                <a:ext cx="870" cy="870"/>
                <a:chOff x="898" y="593"/>
                <a:chExt cx="870" cy="870"/>
              </a:xfrm>
            </p:grpSpPr>
            <p:grpSp>
              <p:nvGrpSpPr>
                <p:cNvPr id="55706" name="Group 410">
                  <a:extLst>
                    <a:ext uri="{FF2B5EF4-FFF2-40B4-BE49-F238E27FC236}">
                      <a16:creationId xmlns:a16="http://schemas.microsoft.com/office/drawing/2014/main" id="{2DC22559-E47E-1A10-39F8-319D94DC068A}"/>
                    </a:ext>
                  </a:extLst>
                </p:cNvPr>
                <p:cNvGrpSpPr>
                  <a:grpSpLocks/>
                </p:cNvGrpSpPr>
                <p:nvPr/>
              </p:nvGrpSpPr>
              <p:grpSpPr bwMode="auto">
                <a:xfrm>
                  <a:off x="898" y="593"/>
                  <a:ext cx="435" cy="87"/>
                  <a:chOff x="1565" y="1434"/>
                  <a:chExt cx="3625" cy="725"/>
                </a:xfrm>
              </p:grpSpPr>
              <p:sp>
                <p:nvSpPr>
                  <p:cNvPr id="55707" name="Rectangle 411">
                    <a:extLst>
                      <a:ext uri="{FF2B5EF4-FFF2-40B4-BE49-F238E27FC236}">
                        <a16:creationId xmlns:a16="http://schemas.microsoft.com/office/drawing/2014/main" id="{5698E14B-4D9A-A933-58D3-22752643B01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08" name="Rectangle 412">
                    <a:extLst>
                      <a:ext uri="{FF2B5EF4-FFF2-40B4-BE49-F238E27FC236}">
                        <a16:creationId xmlns:a16="http://schemas.microsoft.com/office/drawing/2014/main" id="{5445C722-7878-7E84-1261-2C09F0DA24A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09" name="Rectangle 413">
                    <a:extLst>
                      <a:ext uri="{FF2B5EF4-FFF2-40B4-BE49-F238E27FC236}">
                        <a16:creationId xmlns:a16="http://schemas.microsoft.com/office/drawing/2014/main" id="{8CD65EE5-B543-1786-748E-B724C98EC4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10" name="Rectangle 414">
                    <a:extLst>
                      <a:ext uri="{FF2B5EF4-FFF2-40B4-BE49-F238E27FC236}">
                        <a16:creationId xmlns:a16="http://schemas.microsoft.com/office/drawing/2014/main" id="{57BC9DA7-B380-26AE-E411-FF91469CAE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11" name="Rectangle 415">
                    <a:extLst>
                      <a:ext uri="{FF2B5EF4-FFF2-40B4-BE49-F238E27FC236}">
                        <a16:creationId xmlns:a16="http://schemas.microsoft.com/office/drawing/2014/main" id="{5CA9D96C-32DC-A398-1C44-14FD3818E2A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12" name="Group 416">
                  <a:extLst>
                    <a:ext uri="{FF2B5EF4-FFF2-40B4-BE49-F238E27FC236}">
                      <a16:creationId xmlns:a16="http://schemas.microsoft.com/office/drawing/2014/main" id="{75E4063A-3F4A-BA9F-06BC-A4AACE6E4834}"/>
                    </a:ext>
                  </a:extLst>
                </p:cNvPr>
                <p:cNvGrpSpPr>
                  <a:grpSpLocks/>
                </p:cNvGrpSpPr>
                <p:nvPr/>
              </p:nvGrpSpPr>
              <p:grpSpPr bwMode="auto">
                <a:xfrm>
                  <a:off x="1333" y="593"/>
                  <a:ext cx="435" cy="87"/>
                  <a:chOff x="1565" y="1434"/>
                  <a:chExt cx="3625" cy="725"/>
                </a:xfrm>
              </p:grpSpPr>
              <p:sp>
                <p:nvSpPr>
                  <p:cNvPr id="55713" name="Rectangle 417">
                    <a:extLst>
                      <a:ext uri="{FF2B5EF4-FFF2-40B4-BE49-F238E27FC236}">
                        <a16:creationId xmlns:a16="http://schemas.microsoft.com/office/drawing/2014/main" id="{789D2DE7-35DE-DB93-B9F3-35A4D5C4979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14" name="Rectangle 418">
                    <a:extLst>
                      <a:ext uri="{FF2B5EF4-FFF2-40B4-BE49-F238E27FC236}">
                        <a16:creationId xmlns:a16="http://schemas.microsoft.com/office/drawing/2014/main" id="{4E039737-E7CE-3CE7-D8AD-0C40ED35B75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15" name="Rectangle 419">
                    <a:extLst>
                      <a:ext uri="{FF2B5EF4-FFF2-40B4-BE49-F238E27FC236}">
                        <a16:creationId xmlns:a16="http://schemas.microsoft.com/office/drawing/2014/main" id="{5481F227-0FAD-7302-660A-1D1A9F66B4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16" name="Rectangle 420">
                    <a:extLst>
                      <a:ext uri="{FF2B5EF4-FFF2-40B4-BE49-F238E27FC236}">
                        <a16:creationId xmlns:a16="http://schemas.microsoft.com/office/drawing/2014/main" id="{5AC780CD-469B-C64B-9D8C-E2EE2D0E71B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17" name="Rectangle 421">
                    <a:extLst>
                      <a:ext uri="{FF2B5EF4-FFF2-40B4-BE49-F238E27FC236}">
                        <a16:creationId xmlns:a16="http://schemas.microsoft.com/office/drawing/2014/main" id="{DF32123B-3BCF-B316-F55C-6C03A70A4FD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18" name="Group 422">
                  <a:extLst>
                    <a:ext uri="{FF2B5EF4-FFF2-40B4-BE49-F238E27FC236}">
                      <a16:creationId xmlns:a16="http://schemas.microsoft.com/office/drawing/2014/main" id="{A210AD5A-18AB-4EB4-1DC0-585959B81025}"/>
                    </a:ext>
                  </a:extLst>
                </p:cNvPr>
                <p:cNvGrpSpPr>
                  <a:grpSpLocks/>
                </p:cNvGrpSpPr>
                <p:nvPr/>
              </p:nvGrpSpPr>
              <p:grpSpPr bwMode="auto">
                <a:xfrm>
                  <a:off x="898" y="680"/>
                  <a:ext cx="435" cy="87"/>
                  <a:chOff x="1565" y="1434"/>
                  <a:chExt cx="3625" cy="725"/>
                </a:xfrm>
              </p:grpSpPr>
              <p:sp>
                <p:nvSpPr>
                  <p:cNvPr id="55719" name="Rectangle 423">
                    <a:extLst>
                      <a:ext uri="{FF2B5EF4-FFF2-40B4-BE49-F238E27FC236}">
                        <a16:creationId xmlns:a16="http://schemas.microsoft.com/office/drawing/2014/main" id="{70FE3F53-573A-259A-73F5-212995CC13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0" name="Rectangle 424">
                    <a:extLst>
                      <a:ext uri="{FF2B5EF4-FFF2-40B4-BE49-F238E27FC236}">
                        <a16:creationId xmlns:a16="http://schemas.microsoft.com/office/drawing/2014/main" id="{1E54FA05-C607-1D1C-280D-F5D3CAB9E6E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1" name="Rectangle 425">
                    <a:extLst>
                      <a:ext uri="{FF2B5EF4-FFF2-40B4-BE49-F238E27FC236}">
                        <a16:creationId xmlns:a16="http://schemas.microsoft.com/office/drawing/2014/main" id="{67FC7593-BD80-2C28-803D-1D4C0A1E0AB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2" name="Rectangle 426">
                    <a:extLst>
                      <a:ext uri="{FF2B5EF4-FFF2-40B4-BE49-F238E27FC236}">
                        <a16:creationId xmlns:a16="http://schemas.microsoft.com/office/drawing/2014/main" id="{EA489503-3BB6-999D-8543-C70B48B9C5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3" name="Rectangle 427">
                    <a:extLst>
                      <a:ext uri="{FF2B5EF4-FFF2-40B4-BE49-F238E27FC236}">
                        <a16:creationId xmlns:a16="http://schemas.microsoft.com/office/drawing/2014/main" id="{FE8F0CDF-D993-11D0-7823-A0300D1C62C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24" name="Group 428">
                  <a:extLst>
                    <a:ext uri="{FF2B5EF4-FFF2-40B4-BE49-F238E27FC236}">
                      <a16:creationId xmlns:a16="http://schemas.microsoft.com/office/drawing/2014/main" id="{9EB683DC-C90E-4194-AB0B-99072F23B1BF}"/>
                    </a:ext>
                  </a:extLst>
                </p:cNvPr>
                <p:cNvGrpSpPr>
                  <a:grpSpLocks/>
                </p:cNvGrpSpPr>
                <p:nvPr/>
              </p:nvGrpSpPr>
              <p:grpSpPr bwMode="auto">
                <a:xfrm>
                  <a:off x="1333" y="680"/>
                  <a:ext cx="435" cy="87"/>
                  <a:chOff x="1565" y="1434"/>
                  <a:chExt cx="3625" cy="725"/>
                </a:xfrm>
              </p:grpSpPr>
              <p:sp>
                <p:nvSpPr>
                  <p:cNvPr id="55725" name="Rectangle 429">
                    <a:extLst>
                      <a:ext uri="{FF2B5EF4-FFF2-40B4-BE49-F238E27FC236}">
                        <a16:creationId xmlns:a16="http://schemas.microsoft.com/office/drawing/2014/main" id="{636666A0-68DB-1421-D34E-B5333F41751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6" name="Rectangle 430">
                    <a:extLst>
                      <a:ext uri="{FF2B5EF4-FFF2-40B4-BE49-F238E27FC236}">
                        <a16:creationId xmlns:a16="http://schemas.microsoft.com/office/drawing/2014/main" id="{34FB5217-C26B-E3D1-9FCE-39AE4230780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7" name="Rectangle 431">
                    <a:extLst>
                      <a:ext uri="{FF2B5EF4-FFF2-40B4-BE49-F238E27FC236}">
                        <a16:creationId xmlns:a16="http://schemas.microsoft.com/office/drawing/2014/main" id="{373700D1-E257-7FF1-41CE-C2ED5B388B4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8" name="Rectangle 432">
                    <a:extLst>
                      <a:ext uri="{FF2B5EF4-FFF2-40B4-BE49-F238E27FC236}">
                        <a16:creationId xmlns:a16="http://schemas.microsoft.com/office/drawing/2014/main" id="{A4BF666C-53F1-92B3-CF44-0FD9795580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29" name="Rectangle 433">
                    <a:extLst>
                      <a:ext uri="{FF2B5EF4-FFF2-40B4-BE49-F238E27FC236}">
                        <a16:creationId xmlns:a16="http://schemas.microsoft.com/office/drawing/2014/main" id="{630FD5F3-B564-8CA4-E6B7-780A7938B7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30" name="Group 434">
                  <a:extLst>
                    <a:ext uri="{FF2B5EF4-FFF2-40B4-BE49-F238E27FC236}">
                      <a16:creationId xmlns:a16="http://schemas.microsoft.com/office/drawing/2014/main" id="{EB422FD3-1B46-CEB0-8D05-B23886E7FCF6}"/>
                    </a:ext>
                  </a:extLst>
                </p:cNvPr>
                <p:cNvGrpSpPr>
                  <a:grpSpLocks/>
                </p:cNvGrpSpPr>
                <p:nvPr/>
              </p:nvGrpSpPr>
              <p:grpSpPr bwMode="auto">
                <a:xfrm>
                  <a:off x="898" y="767"/>
                  <a:ext cx="435" cy="87"/>
                  <a:chOff x="1565" y="1434"/>
                  <a:chExt cx="3625" cy="725"/>
                </a:xfrm>
              </p:grpSpPr>
              <p:sp>
                <p:nvSpPr>
                  <p:cNvPr id="55731" name="Rectangle 435">
                    <a:extLst>
                      <a:ext uri="{FF2B5EF4-FFF2-40B4-BE49-F238E27FC236}">
                        <a16:creationId xmlns:a16="http://schemas.microsoft.com/office/drawing/2014/main" id="{912191CC-C914-44F4-70C2-74E0BDF7C6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32" name="Rectangle 436">
                    <a:extLst>
                      <a:ext uri="{FF2B5EF4-FFF2-40B4-BE49-F238E27FC236}">
                        <a16:creationId xmlns:a16="http://schemas.microsoft.com/office/drawing/2014/main" id="{53A06364-E940-FF6D-7D91-32CC9D5F0DE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33" name="Rectangle 437">
                    <a:extLst>
                      <a:ext uri="{FF2B5EF4-FFF2-40B4-BE49-F238E27FC236}">
                        <a16:creationId xmlns:a16="http://schemas.microsoft.com/office/drawing/2014/main" id="{806E7954-F7AA-A8E5-DC00-2F69717575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34" name="Rectangle 438">
                    <a:extLst>
                      <a:ext uri="{FF2B5EF4-FFF2-40B4-BE49-F238E27FC236}">
                        <a16:creationId xmlns:a16="http://schemas.microsoft.com/office/drawing/2014/main" id="{B39C6FED-7F75-257A-F3CF-231DDCB6051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35" name="Rectangle 439">
                    <a:extLst>
                      <a:ext uri="{FF2B5EF4-FFF2-40B4-BE49-F238E27FC236}">
                        <a16:creationId xmlns:a16="http://schemas.microsoft.com/office/drawing/2014/main" id="{4D6E49E2-F1BE-E1BD-5D64-2CF8F8BB21C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36" name="Group 440">
                  <a:extLst>
                    <a:ext uri="{FF2B5EF4-FFF2-40B4-BE49-F238E27FC236}">
                      <a16:creationId xmlns:a16="http://schemas.microsoft.com/office/drawing/2014/main" id="{D712C306-0ED4-90C3-D8F6-77CA6889A52D}"/>
                    </a:ext>
                  </a:extLst>
                </p:cNvPr>
                <p:cNvGrpSpPr>
                  <a:grpSpLocks/>
                </p:cNvGrpSpPr>
                <p:nvPr/>
              </p:nvGrpSpPr>
              <p:grpSpPr bwMode="auto">
                <a:xfrm>
                  <a:off x="1333" y="767"/>
                  <a:ext cx="435" cy="87"/>
                  <a:chOff x="1565" y="1434"/>
                  <a:chExt cx="3625" cy="725"/>
                </a:xfrm>
              </p:grpSpPr>
              <p:sp>
                <p:nvSpPr>
                  <p:cNvPr id="55737" name="Rectangle 441">
                    <a:extLst>
                      <a:ext uri="{FF2B5EF4-FFF2-40B4-BE49-F238E27FC236}">
                        <a16:creationId xmlns:a16="http://schemas.microsoft.com/office/drawing/2014/main" id="{93A54ABC-DBDF-3B6A-A6F5-51DA08A8B20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38" name="Rectangle 442">
                    <a:extLst>
                      <a:ext uri="{FF2B5EF4-FFF2-40B4-BE49-F238E27FC236}">
                        <a16:creationId xmlns:a16="http://schemas.microsoft.com/office/drawing/2014/main" id="{BBACBD23-DAA6-D905-3374-E3E5FF42B4C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39" name="Rectangle 443">
                    <a:extLst>
                      <a:ext uri="{FF2B5EF4-FFF2-40B4-BE49-F238E27FC236}">
                        <a16:creationId xmlns:a16="http://schemas.microsoft.com/office/drawing/2014/main" id="{6B78BEBD-910C-9799-26CF-EE90314CDCF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40" name="Rectangle 444">
                    <a:extLst>
                      <a:ext uri="{FF2B5EF4-FFF2-40B4-BE49-F238E27FC236}">
                        <a16:creationId xmlns:a16="http://schemas.microsoft.com/office/drawing/2014/main" id="{199F4600-1E2C-1A13-E36C-9EA11EB126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41" name="Rectangle 445">
                    <a:extLst>
                      <a:ext uri="{FF2B5EF4-FFF2-40B4-BE49-F238E27FC236}">
                        <a16:creationId xmlns:a16="http://schemas.microsoft.com/office/drawing/2014/main" id="{AA7A8073-6731-EAD7-7A63-7A231F19FF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42" name="Group 446">
                  <a:extLst>
                    <a:ext uri="{FF2B5EF4-FFF2-40B4-BE49-F238E27FC236}">
                      <a16:creationId xmlns:a16="http://schemas.microsoft.com/office/drawing/2014/main" id="{14720B19-2321-A716-41A8-2265F3660DC5}"/>
                    </a:ext>
                  </a:extLst>
                </p:cNvPr>
                <p:cNvGrpSpPr>
                  <a:grpSpLocks/>
                </p:cNvGrpSpPr>
                <p:nvPr/>
              </p:nvGrpSpPr>
              <p:grpSpPr bwMode="auto">
                <a:xfrm>
                  <a:off x="898" y="854"/>
                  <a:ext cx="435" cy="87"/>
                  <a:chOff x="1565" y="1434"/>
                  <a:chExt cx="3625" cy="725"/>
                </a:xfrm>
              </p:grpSpPr>
              <p:sp>
                <p:nvSpPr>
                  <p:cNvPr id="55743" name="Rectangle 447">
                    <a:extLst>
                      <a:ext uri="{FF2B5EF4-FFF2-40B4-BE49-F238E27FC236}">
                        <a16:creationId xmlns:a16="http://schemas.microsoft.com/office/drawing/2014/main" id="{802FA27A-16F3-7889-06BB-D7D4EB68AC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44" name="Rectangle 448">
                    <a:extLst>
                      <a:ext uri="{FF2B5EF4-FFF2-40B4-BE49-F238E27FC236}">
                        <a16:creationId xmlns:a16="http://schemas.microsoft.com/office/drawing/2014/main" id="{28496439-EB99-683A-A1E2-470FADB1FC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45" name="Rectangle 449">
                    <a:extLst>
                      <a:ext uri="{FF2B5EF4-FFF2-40B4-BE49-F238E27FC236}">
                        <a16:creationId xmlns:a16="http://schemas.microsoft.com/office/drawing/2014/main" id="{B7066456-A643-EBFB-4445-115236FAF3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46" name="Rectangle 450">
                    <a:extLst>
                      <a:ext uri="{FF2B5EF4-FFF2-40B4-BE49-F238E27FC236}">
                        <a16:creationId xmlns:a16="http://schemas.microsoft.com/office/drawing/2014/main" id="{C4A107F7-EE91-BB51-067F-CA836C0069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47" name="Rectangle 451">
                    <a:extLst>
                      <a:ext uri="{FF2B5EF4-FFF2-40B4-BE49-F238E27FC236}">
                        <a16:creationId xmlns:a16="http://schemas.microsoft.com/office/drawing/2014/main" id="{D847AFAA-2143-F256-6B2B-4EFA7B46BE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48" name="Group 452">
                  <a:extLst>
                    <a:ext uri="{FF2B5EF4-FFF2-40B4-BE49-F238E27FC236}">
                      <a16:creationId xmlns:a16="http://schemas.microsoft.com/office/drawing/2014/main" id="{964484DA-152D-358D-2E8C-5438CACFDEE2}"/>
                    </a:ext>
                  </a:extLst>
                </p:cNvPr>
                <p:cNvGrpSpPr>
                  <a:grpSpLocks/>
                </p:cNvGrpSpPr>
                <p:nvPr/>
              </p:nvGrpSpPr>
              <p:grpSpPr bwMode="auto">
                <a:xfrm>
                  <a:off x="1333" y="854"/>
                  <a:ext cx="435" cy="87"/>
                  <a:chOff x="1565" y="1434"/>
                  <a:chExt cx="3625" cy="725"/>
                </a:xfrm>
              </p:grpSpPr>
              <p:sp>
                <p:nvSpPr>
                  <p:cNvPr id="55749" name="Rectangle 453">
                    <a:extLst>
                      <a:ext uri="{FF2B5EF4-FFF2-40B4-BE49-F238E27FC236}">
                        <a16:creationId xmlns:a16="http://schemas.microsoft.com/office/drawing/2014/main" id="{BEF4B754-2145-EEE4-F3E4-3FDE82DAD15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0" name="Rectangle 454">
                    <a:extLst>
                      <a:ext uri="{FF2B5EF4-FFF2-40B4-BE49-F238E27FC236}">
                        <a16:creationId xmlns:a16="http://schemas.microsoft.com/office/drawing/2014/main" id="{21BAA374-85C8-799C-5044-0E192B1D79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1" name="Rectangle 455">
                    <a:extLst>
                      <a:ext uri="{FF2B5EF4-FFF2-40B4-BE49-F238E27FC236}">
                        <a16:creationId xmlns:a16="http://schemas.microsoft.com/office/drawing/2014/main" id="{42097FEC-F100-6106-8D4B-492AC37572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2" name="Rectangle 456">
                    <a:extLst>
                      <a:ext uri="{FF2B5EF4-FFF2-40B4-BE49-F238E27FC236}">
                        <a16:creationId xmlns:a16="http://schemas.microsoft.com/office/drawing/2014/main" id="{0C5D5A07-36CD-8908-9CF4-111091FC84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3" name="Rectangle 457">
                    <a:extLst>
                      <a:ext uri="{FF2B5EF4-FFF2-40B4-BE49-F238E27FC236}">
                        <a16:creationId xmlns:a16="http://schemas.microsoft.com/office/drawing/2014/main" id="{E57BE722-8153-7B5C-1837-9F09FFAE3A6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54" name="Group 458">
                  <a:extLst>
                    <a:ext uri="{FF2B5EF4-FFF2-40B4-BE49-F238E27FC236}">
                      <a16:creationId xmlns:a16="http://schemas.microsoft.com/office/drawing/2014/main" id="{CF253321-22EC-B96B-9352-5E5EDA442900}"/>
                    </a:ext>
                  </a:extLst>
                </p:cNvPr>
                <p:cNvGrpSpPr>
                  <a:grpSpLocks/>
                </p:cNvGrpSpPr>
                <p:nvPr/>
              </p:nvGrpSpPr>
              <p:grpSpPr bwMode="auto">
                <a:xfrm>
                  <a:off x="898" y="941"/>
                  <a:ext cx="435" cy="87"/>
                  <a:chOff x="1565" y="1434"/>
                  <a:chExt cx="3625" cy="725"/>
                </a:xfrm>
              </p:grpSpPr>
              <p:sp>
                <p:nvSpPr>
                  <p:cNvPr id="55755" name="Rectangle 459">
                    <a:extLst>
                      <a:ext uri="{FF2B5EF4-FFF2-40B4-BE49-F238E27FC236}">
                        <a16:creationId xmlns:a16="http://schemas.microsoft.com/office/drawing/2014/main" id="{1970E419-FA1D-CC74-EC3A-FCF26430A1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6" name="Rectangle 460">
                    <a:extLst>
                      <a:ext uri="{FF2B5EF4-FFF2-40B4-BE49-F238E27FC236}">
                        <a16:creationId xmlns:a16="http://schemas.microsoft.com/office/drawing/2014/main" id="{B4B2BA37-804B-92A9-7F5A-9ADAFBA4A68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7" name="Rectangle 461">
                    <a:extLst>
                      <a:ext uri="{FF2B5EF4-FFF2-40B4-BE49-F238E27FC236}">
                        <a16:creationId xmlns:a16="http://schemas.microsoft.com/office/drawing/2014/main" id="{8893EFC0-351B-2C8F-755D-1A000C5E75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8" name="Rectangle 462">
                    <a:extLst>
                      <a:ext uri="{FF2B5EF4-FFF2-40B4-BE49-F238E27FC236}">
                        <a16:creationId xmlns:a16="http://schemas.microsoft.com/office/drawing/2014/main" id="{6E493F80-E53C-951E-C8A5-3A64D1EA78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59" name="Rectangle 463">
                    <a:extLst>
                      <a:ext uri="{FF2B5EF4-FFF2-40B4-BE49-F238E27FC236}">
                        <a16:creationId xmlns:a16="http://schemas.microsoft.com/office/drawing/2014/main" id="{E25538B1-8286-93B4-5D50-F4B12DA678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60" name="Group 464">
                  <a:extLst>
                    <a:ext uri="{FF2B5EF4-FFF2-40B4-BE49-F238E27FC236}">
                      <a16:creationId xmlns:a16="http://schemas.microsoft.com/office/drawing/2014/main" id="{57390CD6-8636-3B92-E51A-8DC5AAB48A61}"/>
                    </a:ext>
                  </a:extLst>
                </p:cNvPr>
                <p:cNvGrpSpPr>
                  <a:grpSpLocks/>
                </p:cNvGrpSpPr>
                <p:nvPr/>
              </p:nvGrpSpPr>
              <p:grpSpPr bwMode="auto">
                <a:xfrm>
                  <a:off x="1333" y="941"/>
                  <a:ext cx="435" cy="87"/>
                  <a:chOff x="1565" y="1434"/>
                  <a:chExt cx="3625" cy="725"/>
                </a:xfrm>
              </p:grpSpPr>
              <p:sp>
                <p:nvSpPr>
                  <p:cNvPr id="55761" name="Rectangle 465">
                    <a:extLst>
                      <a:ext uri="{FF2B5EF4-FFF2-40B4-BE49-F238E27FC236}">
                        <a16:creationId xmlns:a16="http://schemas.microsoft.com/office/drawing/2014/main" id="{9F6E84FA-1617-3AF3-462E-9436AA3D69A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62" name="Rectangle 466">
                    <a:extLst>
                      <a:ext uri="{FF2B5EF4-FFF2-40B4-BE49-F238E27FC236}">
                        <a16:creationId xmlns:a16="http://schemas.microsoft.com/office/drawing/2014/main" id="{B5B9FC82-C5C4-0755-C3DA-62C15B9EFC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63" name="Rectangle 467">
                    <a:extLst>
                      <a:ext uri="{FF2B5EF4-FFF2-40B4-BE49-F238E27FC236}">
                        <a16:creationId xmlns:a16="http://schemas.microsoft.com/office/drawing/2014/main" id="{0D0AC679-9798-22D2-6B58-CF3022321A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64" name="Rectangle 468">
                    <a:extLst>
                      <a:ext uri="{FF2B5EF4-FFF2-40B4-BE49-F238E27FC236}">
                        <a16:creationId xmlns:a16="http://schemas.microsoft.com/office/drawing/2014/main" id="{D253E8B1-FBE9-A33C-D332-31B50686F8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65" name="Rectangle 469">
                    <a:extLst>
                      <a:ext uri="{FF2B5EF4-FFF2-40B4-BE49-F238E27FC236}">
                        <a16:creationId xmlns:a16="http://schemas.microsoft.com/office/drawing/2014/main" id="{644EC6E3-1766-3734-C2D8-AFF232C5AB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66" name="Group 470">
                  <a:extLst>
                    <a:ext uri="{FF2B5EF4-FFF2-40B4-BE49-F238E27FC236}">
                      <a16:creationId xmlns:a16="http://schemas.microsoft.com/office/drawing/2014/main" id="{BC37ED65-670B-2C59-E47B-E85A983E5789}"/>
                    </a:ext>
                  </a:extLst>
                </p:cNvPr>
                <p:cNvGrpSpPr>
                  <a:grpSpLocks/>
                </p:cNvGrpSpPr>
                <p:nvPr/>
              </p:nvGrpSpPr>
              <p:grpSpPr bwMode="auto">
                <a:xfrm>
                  <a:off x="898" y="1028"/>
                  <a:ext cx="435" cy="87"/>
                  <a:chOff x="1565" y="1434"/>
                  <a:chExt cx="3625" cy="725"/>
                </a:xfrm>
              </p:grpSpPr>
              <p:sp>
                <p:nvSpPr>
                  <p:cNvPr id="55767" name="Rectangle 471">
                    <a:extLst>
                      <a:ext uri="{FF2B5EF4-FFF2-40B4-BE49-F238E27FC236}">
                        <a16:creationId xmlns:a16="http://schemas.microsoft.com/office/drawing/2014/main" id="{F776AC89-CED4-D12C-D99A-9FDCD5B11D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68" name="Rectangle 472">
                    <a:extLst>
                      <a:ext uri="{FF2B5EF4-FFF2-40B4-BE49-F238E27FC236}">
                        <a16:creationId xmlns:a16="http://schemas.microsoft.com/office/drawing/2014/main" id="{4E103A11-42AD-F379-9E78-13AAA498B5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69" name="Rectangle 473">
                    <a:extLst>
                      <a:ext uri="{FF2B5EF4-FFF2-40B4-BE49-F238E27FC236}">
                        <a16:creationId xmlns:a16="http://schemas.microsoft.com/office/drawing/2014/main" id="{66D546D6-E8D1-73E9-D4D1-C42235CD5C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70" name="Rectangle 474">
                    <a:extLst>
                      <a:ext uri="{FF2B5EF4-FFF2-40B4-BE49-F238E27FC236}">
                        <a16:creationId xmlns:a16="http://schemas.microsoft.com/office/drawing/2014/main" id="{7791C3B9-7B38-B081-68BD-C1D16141D9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71" name="Rectangle 475">
                    <a:extLst>
                      <a:ext uri="{FF2B5EF4-FFF2-40B4-BE49-F238E27FC236}">
                        <a16:creationId xmlns:a16="http://schemas.microsoft.com/office/drawing/2014/main" id="{75E6D971-5A97-D160-D6E0-4E5F9DF0C2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72" name="Group 476">
                  <a:extLst>
                    <a:ext uri="{FF2B5EF4-FFF2-40B4-BE49-F238E27FC236}">
                      <a16:creationId xmlns:a16="http://schemas.microsoft.com/office/drawing/2014/main" id="{107D21C9-8F1C-B1DE-10A2-C313AF325F96}"/>
                    </a:ext>
                  </a:extLst>
                </p:cNvPr>
                <p:cNvGrpSpPr>
                  <a:grpSpLocks/>
                </p:cNvGrpSpPr>
                <p:nvPr/>
              </p:nvGrpSpPr>
              <p:grpSpPr bwMode="auto">
                <a:xfrm>
                  <a:off x="1333" y="1028"/>
                  <a:ext cx="435" cy="87"/>
                  <a:chOff x="1565" y="1434"/>
                  <a:chExt cx="3625" cy="725"/>
                </a:xfrm>
              </p:grpSpPr>
              <p:sp>
                <p:nvSpPr>
                  <p:cNvPr id="55773" name="Rectangle 477">
                    <a:extLst>
                      <a:ext uri="{FF2B5EF4-FFF2-40B4-BE49-F238E27FC236}">
                        <a16:creationId xmlns:a16="http://schemas.microsoft.com/office/drawing/2014/main" id="{4DE8A522-F5C0-BEF9-24F0-60D063D7E2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74" name="Rectangle 478">
                    <a:extLst>
                      <a:ext uri="{FF2B5EF4-FFF2-40B4-BE49-F238E27FC236}">
                        <a16:creationId xmlns:a16="http://schemas.microsoft.com/office/drawing/2014/main" id="{650DBE28-9516-CAEA-72DC-7FC9A2260C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75" name="Rectangle 479">
                    <a:extLst>
                      <a:ext uri="{FF2B5EF4-FFF2-40B4-BE49-F238E27FC236}">
                        <a16:creationId xmlns:a16="http://schemas.microsoft.com/office/drawing/2014/main" id="{8216E237-FEA1-5AD9-7D9D-C7FC962D64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76" name="Rectangle 480">
                    <a:extLst>
                      <a:ext uri="{FF2B5EF4-FFF2-40B4-BE49-F238E27FC236}">
                        <a16:creationId xmlns:a16="http://schemas.microsoft.com/office/drawing/2014/main" id="{B9224217-6960-2C5C-08C9-8C9B815974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77" name="Rectangle 481">
                    <a:extLst>
                      <a:ext uri="{FF2B5EF4-FFF2-40B4-BE49-F238E27FC236}">
                        <a16:creationId xmlns:a16="http://schemas.microsoft.com/office/drawing/2014/main" id="{FC7A48F9-1428-3BE1-AFA0-1F1A8D3EB1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78" name="Group 482">
                  <a:extLst>
                    <a:ext uri="{FF2B5EF4-FFF2-40B4-BE49-F238E27FC236}">
                      <a16:creationId xmlns:a16="http://schemas.microsoft.com/office/drawing/2014/main" id="{93D7001D-EE21-7115-C76A-C21DB9B90B39}"/>
                    </a:ext>
                  </a:extLst>
                </p:cNvPr>
                <p:cNvGrpSpPr>
                  <a:grpSpLocks/>
                </p:cNvGrpSpPr>
                <p:nvPr/>
              </p:nvGrpSpPr>
              <p:grpSpPr bwMode="auto">
                <a:xfrm>
                  <a:off x="898" y="1115"/>
                  <a:ext cx="435" cy="87"/>
                  <a:chOff x="1565" y="1434"/>
                  <a:chExt cx="3625" cy="725"/>
                </a:xfrm>
              </p:grpSpPr>
              <p:sp>
                <p:nvSpPr>
                  <p:cNvPr id="55779" name="Rectangle 483">
                    <a:extLst>
                      <a:ext uri="{FF2B5EF4-FFF2-40B4-BE49-F238E27FC236}">
                        <a16:creationId xmlns:a16="http://schemas.microsoft.com/office/drawing/2014/main" id="{D1A3032B-3BAC-DDBE-5E26-B17992AA19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0" name="Rectangle 484">
                    <a:extLst>
                      <a:ext uri="{FF2B5EF4-FFF2-40B4-BE49-F238E27FC236}">
                        <a16:creationId xmlns:a16="http://schemas.microsoft.com/office/drawing/2014/main" id="{36CA7886-AEFA-B90F-FEE7-D362AD12EB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1" name="Rectangle 485">
                    <a:extLst>
                      <a:ext uri="{FF2B5EF4-FFF2-40B4-BE49-F238E27FC236}">
                        <a16:creationId xmlns:a16="http://schemas.microsoft.com/office/drawing/2014/main" id="{92DA104F-059E-0011-9EDB-26851CBB08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2" name="Rectangle 486">
                    <a:extLst>
                      <a:ext uri="{FF2B5EF4-FFF2-40B4-BE49-F238E27FC236}">
                        <a16:creationId xmlns:a16="http://schemas.microsoft.com/office/drawing/2014/main" id="{92A1CC8B-F51E-5C70-F0AE-5658C54E390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3" name="Rectangle 487">
                    <a:extLst>
                      <a:ext uri="{FF2B5EF4-FFF2-40B4-BE49-F238E27FC236}">
                        <a16:creationId xmlns:a16="http://schemas.microsoft.com/office/drawing/2014/main" id="{7A7AB85E-39CC-C0B7-A029-7B3E41CB08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84" name="Group 488">
                  <a:extLst>
                    <a:ext uri="{FF2B5EF4-FFF2-40B4-BE49-F238E27FC236}">
                      <a16:creationId xmlns:a16="http://schemas.microsoft.com/office/drawing/2014/main" id="{55FD321B-D900-E19A-B8A4-73592B4B4595}"/>
                    </a:ext>
                  </a:extLst>
                </p:cNvPr>
                <p:cNvGrpSpPr>
                  <a:grpSpLocks/>
                </p:cNvGrpSpPr>
                <p:nvPr/>
              </p:nvGrpSpPr>
              <p:grpSpPr bwMode="auto">
                <a:xfrm>
                  <a:off x="1333" y="1115"/>
                  <a:ext cx="435" cy="87"/>
                  <a:chOff x="1565" y="1434"/>
                  <a:chExt cx="3625" cy="725"/>
                </a:xfrm>
              </p:grpSpPr>
              <p:sp>
                <p:nvSpPr>
                  <p:cNvPr id="55785" name="Rectangle 489">
                    <a:extLst>
                      <a:ext uri="{FF2B5EF4-FFF2-40B4-BE49-F238E27FC236}">
                        <a16:creationId xmlns:a16="http://schemas.microsoft.com/office/drawing/2014/main" id="{27B151C6-2822-E1CA-71D9-D46DF1FE49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6" name="Rectangle 490">
                    <a:extLst>
                      <a:ext uri="{FF2B5EF4-FFF2-40B4-BE49-F238E27FC236}">
                        <a16:creationId xmlns:a16="http://schemas.microsoft.com/office/drawing/2014/main" id="{FA746528-FF83-C74B-491B-05C9113387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7" name="Rectangle 491">
                    <a:extLst>
                      <a:ext uri="{FF2B5EF4-FFF2-40B4-BE49-F238E27FC236}">
                        <a16:creationId xmlns:a16="http://schemas.microsoft.com/office/drawing/2014/main" id="{970BA033-A673-B879-5A73-0A6F72FB4E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8" name="Rectangle 492">
                    <a:extLst>
                      <a:ext uri="{FF2B5EF4-FFF2-40B4-BE49-F238E27FC236}">
                        <a16:creationId xmlns:a16="http://schemas.microsoft.com/office/drawing/2014/main" id="{48C39891-EDB3-9FC3-3476-33974F372E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89" name="Rectangle 493">
                    <a:extLst>
                      <a:ext uri="{FF2B5EF4-FFF2-40B4-BE49-F238E27FC236}">
                        <a16:creationId xmlns:a16="http://schemas.microsoft.com/office/drawing/2014/main" id="{66876467-9AD8-A06A-B018-8CFD7FF6D3D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90" name="Group 494">
                  <a:extLst>
                    <a:ext uri="{FF2B5EF4-FFF2-40B4-BE49-F238E27FC236}">
                      <a16:creationId xmlns:a16="http://schemas.microsoft.com/office/drawing/2014/main" id="{4069D38E-2456-7035-45D3-ACC53FA4FFD3}"/>
                    </a:ext>
                  </a:extLst>
                </p:cNvPr>
                <p:cNvGrpSpPr>
                  <a:grpSpLocks/>
                </p:cNvGrpSpPr>
                <p:nvPr/>
              </p:nvGrpSpPr>
              <p:grpSpPr bwMode="auto">
                <a:xfrm>
                  <a:off x="898" y="1202"/>
                  <a:ext cx="435" cy="87"/>
                  <a:chOff x="1565" y="1434"/>
                  <a:chExt cx="3625" cy="725"/>
                </a:xfrm>
              </p:grpSpPr>
              <p:sp>
                <p:nvSpPr>
                  <p:cNvPr id="55791" name="Rectangle 495">
                    <a:extLst>
                      <a:ext uri="{FF2B5EF4-FFF2-40B4-BE49-F238E27FC236}">
                        <a16:creationId xmlns:a16="http://schemas.microsoft.com/office/drawing/2014/main" id="{80BD0597-FC31-6D79-1ECB-DDA21D3007B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92" name="Rectangle 496">
                    <a:extLst>
                      <a:ext uri="{FF2B5EF4-FFF2-40B4-BE49-F238E27FC236}">
                        <a16:creationId xmlns:a16="http://schemas.microsoft.com/office/drawing/2014/main" id="{2F59BC62-387F-70D2-74AA-452E9575FDC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93" name="Rectangle 497">
                    <a:extLst>
                      <a:ext uri="{FF2B5EF4-FFF2-40B4-BE49-F238E27FC236}">
                        <a16:creationId xmlns:a16="http://schemas.microsoft.com/office/drawing/2014/main" id="{88EBC955-790A-36EA-C2CF-312BB39F8D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94" name="Rectangle 498">
                    <a:extLst>
                      <a:ext uri="{FF2B5EF4-FFF2-40B4-BE49-F238E27FC236}">
                        <a16:creationId xmlns:a16="http://schemas.microsoft.com/office/drawing/2014/main" id="{2DE30C32-BB6D-1656-8E78-0DF4B537D2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95" name="Rectangle 499">
                    <a:extLst>
                      <a:ext uri="{FF2B5EF4-FFF2-40B4-BE49-F238E27FC236}">
                        <a16:creationId xmlns:a16="http://schemas.microsoft.com/office/drawing/2014/main" id="{4E532B01-6626-ECB3-DBC8-F9A1C2AAEC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796" name="Group 500">
                  <a:extLst>
                    <a:ext uri="{FF2B5EF4-FFF2-40B4-BE49-F238E27FC236}">
                      <a16:creationId xmlns:a16="http://schemas.microsoft.com/office/drawing/2014/main" id="{BD09411B-874A-95C2-AE60-6D22D17D8D1F}"/>
                    </a:ext>
                  </a:extLst>
                </p:cNvPr>
                <p:cNvGrpSpPr>
                  <a:grpSpLocks/>
                </p:cNvGrpSpPr>
                <p:nvPr/>
              </p:nvGrpSpPr>
              <p:grpSpPr bwMode="auto">
                <a:xfrm>
                  <a:off x="1333" y="1202"/>
                  <a:ext cx="435" cy="87"/>
                  <a:chOff x="1565" y="1434"/>
                  <a:chExt cx="3625" cy="725"/>
                </a:xfrm>
              </p:grpSpPr>
              <p:sp>
                <p:nvSpPr>
                  <p:cNvPr id="55797" name="Rectangle 501">
                    <a:extLst>
                      <a:ext uri="{FF2B5EF4-FFF2-40B4-BE49-F238E27FC236}">
                        <a16:creationId xmlns:a16="http://schemas.microsoft.com/office/drawing/2014/main" id="{53B2EF90-B911-F3F4-E5EE-668CA25ACE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98" name="Rectangle 502">
                    <a:extLst>
                      <a:ext uri="{FF2B5EF4-FFF2-40B4-BE49-F238E27FC236}">
                        <a16:creationId xmlns:a16="http://schemas.microsoft.com/office/drawing/2014/main" id="{A7E1D660-5428-7057-70EB-C802CC8EA9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799" name="Rectangle 503">
                    <a:extLst>
                      <a:ext uri="{FF2B5EF4-FFF2-40B4-BE49-F238E27FC236}">
                        <a16:creationId xmlns:a16="http://schemas.microsoft.com/office/drawing/2014/main" id="{E1CC21E3-397A-C719-B8B4-0A5B199A73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00" name="Rectangle 504">
                    <a:extLst>
                      <a:ext uri="{FF2B5EF4-FFF2-40B4-BE49-F238E27FC236}">
                        <a16:creationId xmlns:a16="http://schemas.microsoft.com/office/drawing/2014/main" id="{504FF318-4F14-D842-83DE-DF41BA62C8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01" name="Rectangle 505">
                    <a:extLst>
                      <a:ext uri="{FF2B5EF4-FFF2-40B4-BE49-F238E27FC236}">
                        <a16:creationId xmlns:a16="http://schemas.microsoft.com/office/drawing/2014/main" id="{84AD0415-90B5-88C9-009A-8B091034D1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02" name="Group 506">
                  <a:extLst>
                    <a:ext uri="{FF2B5EF4-FFF2-40B4-BE49-F238E27FC236}">
                      <a16:creationId xmlns:a16="http://schemas.microsoft.com/office/drawing/2014/main" id="{772167FE-5B63-2A26-470E-2C660A029CF7}"/>
                    </a:ext>
                  </a:extLst>
                </p:cNvPr>
                <p:cNvGrpSpPr>
                  <a:grpSpLocks/>
                </p:cNvGrpSpPr>
                <p:nvPr/>
              </p:nvGrpSpPr>
              <p:grpSpPr bwMode="auto">
                <a:xfrm>
                  <a:off x="898" y="1289"/>
                  <a:ext cx="435" cy="87"/>
                  <a:chOff x="1565" y="1434"/>
                  <a:chExt cx="3625" cy="725"/>
                </a:xfrm>
              </p:grpSpPr>
              <p:sp>
                <p:nvSpPr>
                  <p:cNvPr id="55803" name="Rectangle 507">
                    <a:extLst>
                      <a:ext uri="{FF2B5EF4-FFF2-40B4-BE49-F238E27FC236}">
                        <a16:creationId xmlns:a16="http://schemas.microsoft.com/office/drawing/2014/main" id="{926BBC19-0CA3-6300-4723-610B3D781E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04" name="Rectangle 508">
                    <a:extLst>
                      <a:ext uri="{FF2B5EF4-FFF2-40B4-BE49-F238E27FC236}">
                        <a16:creationId xmlns:a16="http://schemas.microsoft.com/office/drawing/2014/main" id="{A7235EF0-254E-3365-2705-79332F7FC4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05" name="Rectangle 509">
                    <a:extLst>
                      <a:ext uri="{FF2B5EF4-FFF2-40B4-BE49-F238E27FC236}">
                        <a16:creationId xmlns:a16="http://schemas.microsoft.com/office/drawing/2014/main" id="{1F298E88-C587-B983-7F9B-D146DC1786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06" name="Rectangle 510">
                    <a:extLst>
                      <a:ext uri="{FF2B5EF4-FFF2-40B4-BE49-F238E27FC236}">
                        <a16:creationId xmlns:a16="http://schemas.microsoft.com/office/drawing/2014/main" id="{639C4D88-1D51-5660-065C-4FE381F106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07" name="Rectangle 511">
                    <a:extLst>
                      <a:ext uri="{FF2B5EF4-FFF2-40B4-BE49-F238E27FC236}">
                        <a16:creationId xmlns:a16="http://schemas.microsoft.com/office/drawing/2014/main" id="{8F9CCF89-46AC-2632-DD12-446610DE534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08" name="Group 512">
                  <a:extLst>
                    <a:ext uri="{FF2B5EF4-FFF2-40B4-BE49-F238E27FC236}">
                      <a16:creationId xmlns:a16="http://schemas.microsoft.com/office/drawing/2014/main" id="{7AFAAD6D-DD6B-D034-3C68-3B2445ACA442}"/>
                    </a:ext>
                  </a:extLst>
                </p:cNvPr>
                <p:cNvGrpSpPr>
                  <a:grpSpLocks/>
                </p:cNvGrpSpPr>
                <p:nvPr/>
              </p:nvGrpSpPr>
              <p:grpSpPr bwMode="auto">
                <a:xfrm>
                  <a:off x="1333" y="1289"/>
                  <a:ext cx="435" cy="87"/>
                  <a:chOff x="1565" y="1434"/>
                  <a:chExt cx="3625" cy="725"/>
                </a:xfrm>
              </p:grpSpPr>
              <p:sp>
                <p:nvSpPr>
                  <p:cNvPr id="55809" name="Rectangle 513">
                    <a:extLst>
                      <a:ext uri="{FF2B5EF4-FFF2-40B4-BE49-F238E27FC236}">
                        <a16:creationId xmlns:a16="http://schemas.microsoft.com/office/drawing/2014/main" id="{CFBAF5BB-99F1-E58F-7063-AC66296DC38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0" name="Rectangle 514">
                    <a:extLst>
                      <a:ext uri="{FF2B5EF4-FFF2-40B4-BE49-F238E27FC236}">
                        <a16:creationId xmlns:a16="http://schemas.microsoft.com/office/drawing/2014/main" id="{DBC9095C-959E-64F3-8BFF-C39DBA14A5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1" name="Rectangle 515">
                    <a:extLst>
                      <a:ext uri="{FF2B5EF4-FFF2-40B4-BE49-F238E27FC236}">
                        <a16:creationId xmlns:a16="http://schemas.microsoft.com/office/drawing/2014/main" id="{02CCA624-25B6-1A3D-5513-69D6615DAE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2" name="Rectangle 516">
                    <a:extLst>
                      <a:ext uri="{FF2B5EF4-FFF2-40B4-BE49-F238E27FC236}">
                        <a16:creationId xmlns:a16="http://schemas.microsoft.com/office/drawing/2014/main" id="{6B05A1EC-2765-922E-A783-38779D8B18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3" name="Rectangle 517">
                    <a:extLst>
                      <a:ext uri="{FF2B5EF4-FFF2-40B4-BE49-F238E27FC236}">
                        <a16:creationId xmlns:a16="http://schemas.microsoft.com/office/drawing/2014/main" id="{E7A3D73A-91E5-3D3A-CC0F-69276DEA7E8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14" name="Group 518">
                  <a:extLst>
                    <a:ext uri="{FF2B5EF4-FFF2-40B4-BE49-F238E27FC236}">
                      <a16:creationId xmlns:a16="http://schemas.microsoft.com/office/drawing/2014/main" id="{9D29C225-27A7-87D5-288F-EF58E31C8BE7}"/>
                    </a:ext>
                  </a:extLst>
                </p:cNvPr>
                <p:cNvGrpSpPr>
                  <a:grpSpLocks/>
                </p:cNvGrpSpPr>
                <p:nvPr/>
              </p:nvGrpSpPr>
              <p:grpSpPr bwMode="auto">
                <a:xfrm>
                  <a:off x="898" y="1376"/>
                  <a:ext cx="435" cy="87"/>
                  <a:chOff x="1565" y="1434"/>
                  <a:chExt cx="3625" cy="725"/>
                </a:xfrm>
              </p:grpSpPr>
              <p:sp>
                <p:nvSpPr>
                  <p:cNvPr id="55815" name="Rectangle 519">
                    <a:extLst>
                      <a:ext uri="{FF2B5EF4-FFF2-40B4-BE49-F238E27FC236}">
                        <a16:creationId xmlns:a16="http://schemas.microsoft.com/office/drawing/2014/main" id="{B7F4F00A-F648-4A6D-3C69-45922543A51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6" name="Rectangle 520">
                    <a:extLst>
                      <a:ext uri="{FF2B5EF4-FFF2-40B4-BE49-F238E27FC236}">
                        <a16:creationId xmlns:a16="http://schemas.microsoft.com/office/drawing/2014/main" id="{055365D8-0440-AA43-FEA3-1748CE3C58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7" name="Rectangle 521">
                    <a:extLst>
                      <a:ext uri="{FF2B5EF4-FFF2-40B4-BE49-F238E27FC236}">
                        <a16:creationId xmlns:a16="http://schemas.microsoft.com/office/drawing/2014/main" id="{0B49644C-67E5-523B-37EE-CE729D48B7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8" name="Rectangle 522">
                    <a:extLst>
                      <a:ext uri="{FF2B5EF4-FFF2-40B4-BE49-F238E27FC236}">
                        <a16:creationId xmlns:a16="http://schemas.microsoft.com/office/drawing/2014/main" id="{DFB9A406-877B-6396-409F-4C1F3705E2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19" name="Rectangle 523">
                    <a:extLst>
                      <a:ext uri="{FF2B5EF4-FFF2-40B4-BE49-F238E27FC236}">
                        <a16:creationId xmlns:a16="http://schemas.microsoft.com/office/drawing/2014/main" id="{EBD31F41-3324-3140-FDBD-587E6BF839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20" name="Group 524">
                  <a:extLst>
                    <a:ext uri="{FF2B5EF4-FFF2-40B4-BE49-F238E27FC236}">
                      <a16:creationId xmlns:a16="http://schemas.microsoft.com/office/drawing/2014/main" id="{A02C3236-FBCF-8BD9-70B5-95867C754399}"/>
                    </a:ext>
                  </a:extLst>
                </p:cNvPr>
                <p:cNvGrpSpPr>
                  <a:grpSpLocks/>
                </p:cNvGrpSpPr>
                <p:nvPr/>
              </p:nvGrpSpPr>
              <p:grpSpPr bwMode="auto">
                <a:xfrm>
                  <a:off x="1333" y="1376"/>
                  <a:ext cx="435" cy="87"/>
                  <a:chOff x="1565" y="1434"/>
                  <a:chExt cx="3625" cy="725"/>
                </a:xfrm>
              </p:grpSpPr>
              <p:sp>
                <p:nvSpPr>
                  <p:cNvPr id="55821" name="Rectangle 525">
                    <a:extLst>
                      <a:ext uri="{FF2B5EF4-FFF2-40B4-BE49-F238E27FC236}">
                        <a16:creationId xmlns:a16="http://schemas.microsoft.com/office/drawing/2014/main" id="{C71CED7A-2F63-6D80-5C90-491D02F28CA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22" name="Rectangle 526">
                    <a:extLst>
                      <a:ext uri="{FF2B5EF4-FFF2-40B4-BE49-F238E27FC236}">
                        <a16:creationId xmlns:a16="http://schemas.microsoft.com/office/drawing/2014/main" id="{4154C2B1-74F5-41E0-5B2E-49B6EAAB9B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23" name="Rectangle 527">
                    <a:extLst>
                      <a:ext uri="{FF2B5EF4-FFF2-40B4-BE49-F238E27FC236}">
                        <a16:creationId xmlns:a16="http://schemas.microsoft.com/office/drawing/2014/main" id="{A2D4E87B-B341-1F7A-3E06-E12ECA75B91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24" name="Rectangle 528">
                    <a:extLst>
                      <a:ext uri="{FF2B5EF4-FFF2-40B4-BE49-F238E27FC236}">
                        <a16:creationId xmlns:a16="http://schemas.microsoft.com/office/drawing/2014/main" id="{BD110790-9C3D-6746-6E2B-3147A0D2FE8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25" name="Rectangle 529">
                    <a:extLst>
                      <a:ext uri="{FF2B5EF4-FFF2-40B4-BE49-F238E27FC236}">
                        <a16:creationId xmlns:a16="http://schemas.microsoft.com/office/drawing/2014/main" id="{2DBED380-33B6-5790-BD8D-2217EDF547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5826" name="Rectangle 530">
                <a:extLst>
                  <a:ext uri="{FF2B5EF4-FFF2-40B4-BE49-F238E27FC236}">
                    <a16:creationId xmlns:a16="http://schemas.microsoft.com/office/drawing/2014/main" id="{5DD00E34-3838-4656-C29B-BCD8015AF887}"/>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27" name="Group 531">
              <a:extLst>
                <a:ext uri="{FF2B5EF4-FFF2-40B4-BE49-F238E27FC236}">
                  <a16:creationId xmlns:a16="http://schemas.microsoft.com/office/drawing/2014/main" id="{55E27AE0-C1C6-BCFE-B643-5CC2BF51CE1F}"/>
                </a:ext>
              </a:extLst>
            </p:cNvPr>
            <p:cNvGrpSpPr>
              <a:grpSpLocks/>
            </p:cNvGrpSpPr>
            <p:nvPr/>
          </p:nvGrpSpPr>
          <p:grpSpPr bwMode="auto">
            <a:xfrm>
              <a:off x="3591" y="475"/>
              <a:ext cx="682" cy="682"/>
              <a:chOff x="898" y="593"/>
              <a:chExt cx="870" cy="870"/>
            </a:xfrm>
          </p:grpSpPr>
          <p:grpSp>
            <p:nvGrpSpPr>
              <p:cNvPr id="55828" name="Group 532">
                <a:extLst>
                  <a:ext uri="{FF2B5EF4-FFF2-40B4-BE49-F238E27FC236}">
                    <a16:creationId xmlns:a16="http://schemas.microsoft.com/office/drawing/2014/main" id="{5DFDE001-427A-8EBC-4A7D-AF31C550F7F3}"/>
                  </a:ext>
                </a:extLst>
              </p:cNvPr>
              <p:cNvGrpSpPr>
                <a:grpSpLocks/>
              </p:cNvGrpSpPr>
              <p:nvPr/>
            </p:nvGrpSpPr>
            <p:grpSpPr bwMode="auto">
              <a:xfrm>
                <a:off x="898" y="593"/>
                <a:ext cx="870" cy="870"/>
                <a:chOff x="898" y="593"/>
                <a:chExt cx="870" cy="870"/>
              </a:xfrm>
            </p:grpSpPr>
            <p:grpSp>
              <p:nvGrpSpPr>
                <p:cNvPr id="55829" name="Group 533">
                  <a:extLst>
                    <a:ext uri="{FF2B5EF4-FFF2-40B4-BE49-F238E27FC236}">
                      <a16:creationId xmlns:a16="http://schemas.microsoft.com/office/drawing/2014/main" id="{743FD5F6-B9DC-1B38-3B18-D6632F4B756D}"/>
                    </a:ext>
                  </a:extLst>
                </p:cNvPr>
                <p:cNvGrpSpPr>
                  <a:grpSpLocks/>
                </p:cNvGrpSpPr>
                <p:nvPr/>
              </p:nvGrpSpPr>
              <p:grpSpPr bwMode="auto">
                <a:xfrm>
                  <a:off x="898" y="593"/>
                  <a:ext cx="435" cy="87"/>
                  <a:chOff x="1565" y="1434"/>
                  <a:chExt cx="3625" cy="725"/>
                </a:xfrm>
              </p:grpSpPr>
              <p:sp>
                <p:nvSpPr>
                  <p:cNvPr id="55830" name="Rectangle 534">
                    <a:extLst>
                      <a:ext uri="{FF2B5EF4-FFF2-40B4-BE49-F238E27FC236}">
                        <a16:creationId xmlns:a16="http://schemas.microsoft.com/office/drawing/2014/main" id="{AFE26075-AB67-7B1B-BC05-08AE823DAC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31" name="Rectangle 535">
                    <a:extLst>
                      <a:ext uri="{FF2B5EF4-FFF2-40B4-BE49-F238E27FC236}">
                        <a16:creationId xmlns:a16="http://schemas.microsoft.com/office/drawing/2014/main" id="{4ADF44AF-29B5-4E63-1B93-27CA540E4A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32" name="Rectangle 536">
                    <a:extLst>
                      <a:ext uri="{FF2B5EF4-FFF2-40B4-BE49-F238E27FC236}">
                        <a16:creationId xmlns:a16="http://schemas.microsoft.com/office/drawing/2014/main" id="{408413BE-931F-7765-6492-22D1ABCE68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33" name="Rectangle 537">
                    <a:extLst>
                      <a:ext uri="{FF2B5EF4-FFF2-40B4-BE49-F238E27FC236}">
                        <a16:creationId xmlns:a16="http://schemas.microsoft.com/office/drawing/2014/main" id="{C7D97451-1093-8A96-8A4E-6389D8FA58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34" name="Rectangle 538">
                    <a:extLst>
                      <a:ext uri="{FF2B5EF4-FFF2-40B4-BE49-F238E27FC236}">
                        <a16:creationId xmlns:a16="http://schemas.microsoft.com/office/drawing/2014/main" id="{98C6CB3B-0699-D69F-1352-039C7297160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35" name="Group 539">
                  <a:extLst>
                    <a:ext uri="{FF2B5EF4-FFF2-40B4-BE49-F238E27FC236}">
                      <a16:creationId xmlns:a16="http://schemas.microsoft.com/office/drawing/2014/main" id="{FF227BD8-FA05-96D1-DC38-EA1DDB48D56D}"/>
                    </a:ext>
                  </a:extLst>
                </p:cNvPr>
                <p:cNvGrpSpPr>
                  <a:grpSpLocks/>
                </p:cNvGrpSpPr>
                <p:nvPr/>
              </p:nvGrpSpPr>
              <p:grpSpPr bwMode="auto">
                <a:xfrm>
                  <a:off x="1333" y="593"/>
                  <a:ext cx="435" cy="87"/>
                  <a:chOff x="1565" y="1434"/>
                  <a:chExt cx="3625" cy="725"/>
                </a:xfrm>
              </p:grpSpPr>
              <p:sp>
                <p:nvSpPr>
                  <p:cNvPr id="55836" name="Rectangle 540">
                    <a:extLst>
                      <a:ext uri="{FF2B5EF4-FFF2-40B4-BE49-F238E27FC236}">
                        <a16:creationId xmlns:a16="http://schemas.microsoft.com/office/drawing/2014/main" id="{5AAE149C-F766-7DB5-9876-8B0F34039F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37" name="Rectangle 541">
                    <a:extLst>
                      <a:ext uri="{FF2B5EF4-FFF2-40B4-BE49-F238E27FC236}">
                        <a16:creationId xmlns:a16="http://schemas.microsoft.com/office/drawing/2014/main" id="{1FD81E6B-FB81-958D-50F6-17B70A58DB8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38" name="Rectangle 542">
                    <a:extLst>
                      <a:ext uri="{FF2B5EF4-FFF2-40B4-BE49-F238E27FC236}">
                        <a16:creationId xmlns:a16="http://schemas.microsoft.com/office/drawing/2014/main" id="{B6142096-FD06-E8FC-15C8-081C2FA5035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39" name="Rectangle 543">
                    <a:extLst>
                      <a:ext uri="{FF2B5EF4-FFF2-40B4-BE49-F238E27FC236}">
                        <a16:creationId xmlns:a16="http://schemas.microsoft.com/office/drawing/2014/main" id="{8221AD2B-4B60-AD35-C1EC-0ACC10E25C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40" name="Rectangle 544">
                    <a:extLst>
                      <a:ext uri="{FF2B5EF4-FFF2-40B4-BE49-F238E27FC236}">
                        <a16:creationId xmlns:a16="http://schemas.microsoft.com/office/drawing/2014/main" id="{E8C5EF74-2446-EC18-F3FE-39417F911FD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41" name="Group 545">
                  <a:extLst>
                    <a:ext uri="{FF2B5EF4-FFF2-40B4-BE49-F238E27FC236}">
                      <a16:creationId xmlns:a16="http://schemas.microsoft.com/office/drawing/2014/main" id="{2D2CA9EB-18DC-7C7D-4AA6-A50ACBB36BB7}"/>
                    </a:ext>
                  </a:extLst>
                </p:cNvPr>
                <p:cNvGrpSpPr>
                  <a:grpSpLocks/>
                </p:cNvGrpSpPr>
                <p:nvPr/>
              </p:nvGrpSpPr>
              <p:grpSpPr bwMode="auto">
                <a:xfrm>
                  <a:off x="898" y="680"/>
                  <a:ext cx="435" cy="87"/>
                  <a:chOff x="1565" y="1434"/>
                  <a:chExt cx="3625" cy="725"/>
                </a:xfrm>
              </p:grpSpPr>
              <p:sp>
                <p:nvSpPr>
                  <p:cNvPr id="55842" name="Rectangle 546">
                    <a:extLst>
                      <a:ext uri="{FF2B5EF4-FFF2-40B4-BE49-F238E27FC236}">
                        <a16:creationId xmlns:a16="http://schemas.microsoft.com/office/drawing/2014/main" id="{8B85FFCA-50E1-618E-BD15-AD72F090647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43" name="Rectangle 547">
                    <a:extLst>
                      <a:ext uri="{FF2B5EF4-FFF2-40B4-BE49-F238E27FC236}">
                        <a16:creationId xmlns:a16="http://schemas.microsoft.com/office/drawing/2014/main" id="{4A6502A5-BBC7-3086-88E6-673FA506F9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44" name="Rectangle 548">
                    <a:extLst>
                      <a:ext uri="{FF2B5EF4-FFF2-40B4-BE49-F238E27FC236}">
                        <a16:creationId xmlns:a16="http://schemas.microsoft.com/office/drawing/2014/main" id="{C9694C74-D215-9AEC-BBBF-9C824FF883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45" name="Rectangle 549">
                    <a:extLst>
                      <a:ext uri="{FF2B5EF4-FFF2-40B4-BE49-F238E27FC236}">
                        <a16:creationId xmlns:a16="http://schemas.microsoft.com/office/drawing/2014/main" id="{878F4EE4-EDC7-4A39-478C-E7D13EE384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46" name="Rectangle 550">
                    <a:extLst>
                      <a:ext uri="{FF2B5EF4-FFF2-40B4-BE49-F238E27FC236}">
                        <a16:creationId xmlns:a16="http://schemas.microsoft.com/office/drawing/2014/main" id="{ED09FAA7-AACD-F469-9F43-C0652DBB20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47" name="Group 551">
                  <a:extLst>
                    <a:ext uri="{FF2B5EF4-FFF2-40B4-BE49-F238E27FC236}">
                      <a16:creationId xmlns:a16="http://schemas.microsoft.com/office/drawing/2014/main" id="{AF48CEB4-3CD7-5ED9-5978-BE3D52E60341}"/>
                    </a:ext>
                  </a:extLst>
                </p:cNvPr>
                <p:cNvGrpSpPr>
                  <a:grpSpLocks/>
                </p:cNvGrpSpPr>
                <p:nvPr/>
              </p:nvGrpSpPr>
              <p:grpSpPr bwMode="auto">
                <a:xfrm>
                  <a:off x="1333" y="680"/>
                  <a:ext cx="435" cy="87"/>
                  <a:chOff x="1565" y="1434"/>
                  <a:chExt cx="3625" cy="725"/>
                </a:xfrm>
              </p:grpSpPr>
              <p:sp>
                <p:nvSpPr>
                  <p:cNvPr id="55848" name="Rectangle 552">
                    <a:extLst>
                      <a:ext uri="{FF2B5EF4-FFF2-40B4-BE49-F238E27FC236}">
                        <a16:creationId xmlns:a16="http://schemas.microsoft.com/office/drawing/2014/main" id="{B04860A3-CE39-71BA-7508-D6FA082458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49" name="Rectangle 553">
                    <a:extLst>
                      <a:ext uri="{FF2B5EF4-FFF2-40B4-BE49-F238E27FC236}">
                        <a16:creationId xmlns:a16="http://schemas.microsoft.com/office/drawing/2014/main" id="{27531A07-9A16-CA28-4811-062F481FC9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50" name="Rectangle 554">
                    <a:extLst>
                      <a:ext uri="{FF2B5EF4-FFF2-40B4-BE49-F238E27FC236}">
                        <a16:creationId xmlns:a16="http://schemas.microsoft.com/office/drawing/2014/main" id="{0780FCFE-A2B5-7EC7-6249-A3831B4A511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51" name="Rectangle 555">
                    <a:extLst>
                      <a:ext uri="{FF2B5EF4-FFF2-40B4-BE49-F238E27FC236}">
                        <a16:creationId xmlns:a16="http://schemas.microsoft.com/office/drawing/2014/main" id="{8ACFA2A8-1316-F9A4-847D-8CCBACBE5B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52" name="Rectangle 556">
                    <a:extLst>
                      <a:ext uri="{FF2B5EF4-FFF2-40B4-BE49-F238E27FC236}">
                        <a16:creationId xmlns:a16="http://schemas.microsoft.com/office/drawing/2014/main" id="{5CE1958E-3896-465E-F27C-24F82D3C9DD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53" name="Group 557">
                  <a:extLst>
                    <a:ext uri="{FF2B5EF4-FFF2-40B4-BE49-F238E27FC236}">
                      <a16:creationId xmlns:a16="http://schemas.microsoft.com/office/drawing/2014/main" id="{A8D5CCC5-1AE2-9F98-E76C-B2770AF537E8}"/>
                    </a:ext>
                  </a:extLst>
                </p:cNvPr>
                <p:cNvGrpSpPr>
                  <a:grpSpLocks/>
                </p:cNvGrpSpPr>
                <p:nvPr/>
              </p:nvGrpSpPr>
              <p:grpSpPr bwMode="auto">
                <a:xfrm>
                  <a:off x="898" y="767"/>
                  <a:ext cx="435" cy="87"/>
                  <a:chOff x="1565" y="1434"/>
                  <a:chExt cx="3625" cy="725"/>
                </a:xfrm>
              </p:grpSpPr>
              <p:sp>
                <p:nvSpPr>
                  <p:cNvPr id="55854" name="Rectangle 558">
                    <a:extLst>
                      <a:ext uri="{FF2B5EF4-FFF2-40B4-BE49-F238E27FC236}">
                        <a16:creationId xmlns:a16="http://schemas.microsoft.com/office/drawing/2014/main" id="{FBE5E69C-49C4-F92E-E979-E8247227AD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55" name="Rectangle 559">
                    <a:extLst>
                      <a:ext uri="{FF2B5EF4-FFF2-40B4-BE49-F238E27FC236}">
                        <a16:creationId xmlns:a16="http://schemas.microsoft.com/office/drawing/2014/main" id="{8B9159E6-49D3-CC25-B149-944D27F75B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56" name="Rectangle 560">
                    <a:extLst>
                      <a:ext uri="{FF2B5EF4-FFF2-40B4-BE49-F238E27FC236}">
                        <a16:creationId xmlns:a16="http://schemas.microsoft.com/office/drawing/2014/main" id="{D4D6FF2B-5951-30DC-0627-2416844BC1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57" name="Rectangle 561">
                    <a:extLst>
                      <a:ext uri="{FF2B5EF4-FFF2-40B4-BE49-F238E27FC236}">
                        <a16:creationId xmlns:a16="http://schemas.microsoft.com/office/drawing/2014/main" id="{E93257A2-3BD5-AC8F-9C88-8571EB49A8A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58" name="Rectangle 562">
                    <a:extLst>
                      <a:ext uri="{FF2B5EF4-FFF2-40B4-BE49-F238E27FC236}">
                        <a16:creationId xmlns:a16="http://schemas.microsoft.com/office/drawing/2014/main" id="{B9582656-8126-A880-82B7-ACD37438699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59" name="Group 563">
                  <a:extLst>
                    <a:ext uri="{FF2B5EF4-FFF2-40B4-BE49-F238E27FC236}">
                      <a16:creationId xmlns:a16="http://schemas.microsoft.com/office/drawing/2014/main" id="{1E6BA6A6-9C6E-CED6-9720-4CD00085C8BA}"/>
                    </a:ext>
                  </a:extLst>
                </p:cNvPr>
                <p:cNvGrpSpPr>
                  <a:grpSpLocks/>
                </p:cNvGrpSpPr>
                <p:nvPr/>
              </p:nvGrpSpPr>
              <p:grpSpPr bwMode="auto">
                <a:xfrm>
                  <a:off x="1333" y="767"/>
                  <a:ext cx="435" cy="87"/>
                  <a:chOff x="1565" y="1434"/>
                  <a:chExt cx="3625" cy="725"/>
                </a:xfrm>
              </p:grpSpPr>
              <p:sp>
                <p:nvSpPr>
                  <p:cNvPr id="55860" name="Rectangle 564">
                    <a:extLst>
                      <a:ext uri="{FF2B5EF4-FFF2-40B4-BE49-F238E27FC236}">
                        <a16:creationId xmlns:a16="http://schemas.microsoft.com/office/drawing/2014/main" id="{CC40E73D-EC49-C302-B166-9DBB8646E8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61" name="Rectangle 565">
                    <a:extLst>
                      <a:ext uri="{FF2B5EF4-FFF2-40B4-BE49-F238E27FC236}">
                        <a16:creationId xmlns:a16="http://schemas.microsoft.com/office/drawing/2014/main" id="{B1DFCFC4-8365-48CF-8A2A-823F1779D53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62" name="Rectangle 566">
                    <a:extLst>
                      <a:ext uri="{FF2B5EF4-FFF2-40B4-BE49-F238E27FC236}">
                        <a16:creationId xmlns:a16="http://schemas.microsoft.com/office/drawing/2014/main" id="{BA9FCBF4-4A13-F0C0-27E3-845FEAC9B8A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63" name="Rectangle 567">
                    <a:extLst>
                      <a:ext uri="{FF2B5EF4-FFF2-40B4-BE49-F238E27FC236}">
                        <a16:creationId xmlns:a16="http://schemas.microsoft.com/office/drawing/2014/main" id="{559EEB7B-9E00-0D26-7D60-92B044B366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64" name="Rectangle 568">
                    <a:extLst>
                      <a:ext uri="{FF2B5EF4-FFF2-40B4-BE49-F238E27FC236}">
                        <a16:creationId xmlns:a16="http://schemas.microsoft.com/office/drawing/2014/main" id="{A5347749-3202-51E1-7D59-B63143339E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65" name="Group 569">
                  <a:extLst>
                    <a:ext uri="{FF2B5EF4-FFF2-40B4-BE49-F238E27FC236}">
                      <a16:creationId xmlns:a16="http://schemas.microsoft.com/office/drawing/2014/main" id="{DF32629D-D587-1F47-3D94-CF0BB21A0F29}"/>
                    </a:ext>
                  </a:extLst>
                </p:cNvPr>
                <p:cNvGrpSpPr>
                  <a:grpSpLocks/>
                </p:cNvGrpSpPr>
                <p:nvPr/>
              </p:nvGrpSpPr>
              <p:grpSpPr bwMode="auto">
                <a:xfrm>
                  <a:off x="898" y="854"/>
                  <a:ext cx="435" cy="87"/>
                  <a:chOff x="1565" y="1434"/>
                  <a:chExt cx="3625" cy="725"/>
                </a:xfrm>
              </p:grpSpPr>
              <p:sp>
                <p:nvSpPr>
                  <p:cNvPr id="55866" name="Rectangle 570">
                    <a:extLst>
                      <a:ext uri="{FF2B5EF4-FFF2-40B4-BE49-F238E27FC236}">
                        <a16:creationId xmlns:a16="http://schemas.microsoft.com/office/drawing/2014/main" id="{5E924108-3E36-3AE3-351C-77183A8FC7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67" name="Rectangle 571">
                    <a:extLst>
                      <a:ext uri="{FF2B5EF4-FFF2-40B4-BE49-F238E27FC236}">
                        <a16:creationId xmlns:a16="http://schemas.microsoft.com/office/drawing/2014/main" id="{388E30C1-D107-432E-9277-1C2554AA0D1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68" name="Rectangle 572">
                    <a:extLst>
                      <a:ext uri="{FF2B5EF4-FFF2-40B4-BE49-F238E27FC236}">
                        <a16:creationId xmlns:a16="http://schemas.microsoft.com/office/drawing/2014/main" id="{83DEE58C-2A8B-2AE3-8972-AFBF61EFEE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69" name="Rectangle 573">
                    <a:extLst>
                      <a:ext uri="{FF2B5EF4-FFF2-40B4-BE49-F238E27FC236}">
                        <a16:creationId xmlns:a16="http://schemas.microsoft.com/office/drawing/2014/main" id="{5ED4EC76-82E3-E96E-44FF-A235F69D233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70" name="Rectangle 574">
                    <a:extLst>
                      <a:ext uri="{FF2B5EF4-FFF2-40B4-BE49-F238E27FC236}">
                        <a16:creationId xmlns:a16="http://schemas.microsoft.com/office/drawing/2014/main" id="{DA129160-329F-4FD0-31CE-15F1A708922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71" name="Group 575">
                  <a:extLst>
                    <a:ext uri="{FF2B5EF4-FFF2-40B4-BE49-F238E27FC236}">
                      <a16:creationId xmlns:a16="http://schemas.microsoft.com/office/drawing/2014/main" id="{0B376CFF-45E8-CF28-9AD8-BC00181BD5AA}"/>
                    </a:ext>
                  </a:extLst>
                </p:cNvPr>
                <p:cNvGrpSpPr>
                  <a:grpSpLocks/>
                </p:cNvGrpSpPr>
                <p:nvPr/>
              </p:nvGrpSpPr>
              <p:grpSpPr bwMode="auto">
                <a:xfrm>
                  <a:off x="1333" y="854"/>
                  <a:ext cx="435" cy="87"/>
                  <a:chOff x="1565" y="1434"/>
                  <a:chExt cx="3625" cy="725"/>
                </a:xfrm>
              </p:grpSpPr>
              <p:sp>
                <p:nvSpPr>
                  <p:cNvPr id="55872" name="Rectangle 576">
                    <a:extLst>
                      <a:ext uri="{FF2B5EF4-FFF2-40B4-BE49-F238E27FC236}">
                        <a16:creationId xmlns:a16="http://schemas.microsoft.com/office/drawing/2014/main" id="{5EEFA822-6409-3FE5-C195-C87E84F563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73" name="Rectangle 577">
                    <a:extLst>
                      <a:ext uri="{FF2B5EF4-FFF2-40B4-BE49-F238E27FC236}">
                        <a16:creationId xmlns:a16="http://schemas.microsoft.com/office/drawing/2014/main" id="{2A93B49C-BB8D-995C-F32E-815847A0EBE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74" name="Rectangle 578">
                    <a:extLst>
                      <a:ext uri="{FF2B5EF4-FFF2-40B4-BE49-F238E27FC236}">
                        <a16:creationId xmlns:a16="http://schemas.microsoft.com/office/drawing/2014/main" id="{268B9B69-7710-9A2A-BEDD-B704234E966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75" name="Rectangle 579">
                    <a:extLst>
                      <a:ext uri="{FF2B5EF4-FFF2-40B4-BE49-F238E27FC236}">
                        <a16:creationId xmlns:a16="http://schemas.microsoft.com/office/drawing/2014/main" id="{FC0C5013-8629-13A3-5948-330C24B324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76" name="Rectangle 580">
                    <a:extLst>
                      <a:ext uri="{FF2B5EF4-FFF2-40B4-BE49-F238E27FC236}">
                        <a16:creationId xmlns:a16="http://schemas.microsoft.com/office/drawing/2014/main" id="{37925618-511A-8363-17E0-BEE21507AF2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77" name="Group 581">
                  <a:extLst>
                    <a:ext uri="{FF2B5EF4-FFF2-40B4-BE49-F238E27FC236}">
                      <a16:creationId xmlns:a16="http://schemas.microsoft.com/office/drawing/2014/main" id="{9E6EFA02-3DB5-D40E-67DE-BA65CC477ED6}"/>
                    </a:ext>
                  </a:extLst>
                </p:cNvPr>
                <p:cNvGrpSpPr>
                  <a:grpSpLocks/>
                </p:cNvGrpSpPr>
                <p:nvPr/>
              </p:nvGrpSpPr>
              <p:grpSpPr bwMode="auto">
                <a:xfrm>
                  <a:off x="898" y="941"/>
                  <a:ext cx="435" cy="87"/>
                  <a:chOff x="1565" y="1434"/>
                  <a:chExt cx="3625" cy="725"/>
                </a:xfrm>
              </p:grpSpPr>
              <p:sp>
                <p:nvSpPr>
                  <p:cNvPr id="55878" name="Rectangle 582">
                    <a:extLst>
                      <a:ext uri="{FF2B5EF4-FFF2-40B4-BE49-F238E27FC236}">
                        <a16:creationId xmlns:a16="http://schemas.microsoft.com/office/drawing/2014/main" id="{67506E3B-9F04-E94C-22C9-CE3ECC6C8E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79" name="Rectangle 583">
                    <a:extLst>
                      <a:ext uri="{FF2B5EF4-FFF2-40B4-BE49-F238E27FC236}">
                        <a16:creationId xmlns:a16="http://schemas.microsoft.com/office/drawing/2014/main" id="{A3677AB0-7806-928C-86E8-CF8FBEBB5A8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80" name="Rectangle 584">
                    <a:extLst>
                      <a:ext uri="{FF2B5EF4-FFF2-40B4-BE49-F238E27FC236}">
                        <a16:creationId xmlns:a16="http://schemas.microsoft.com/office/drawing/2014/main" id="{B3F6D17C-BF70-7DE5-7FFF-1F0E023677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81" name="Rectangle 585">
                    <a:extLst>
                      <a:ext uri="{FF2B5EF4-FFF2-40B4-BE49-F238E27FC236}">
                        <a16:creationId xmlns:a16="http://schemas.microsoft.com/office/drawing/2014/main" id="{651CDCC9-F820-A712-7383-714003E60D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82" name="Rectangle 586">
                    <a:extLst>
                      <a:ext uri="{FF2B5EF4-FFF2-40B4-BE49-F238E27FC236}">
                        <a16:creationId xmlns:a16="http://schemas.microsoft.com/office/drawing/2014/main" id="{91556C7B-416B-807D-F137-20ED1E33DF3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83" name="Group 587">
                  <a:extLst>
                    <a:ext uri="{FF2B5EF4-FFF2-40B4-BE49-F238E27FC236}">
                      <a16:creationId xmlns:a16="http://schemas.microsoft.com/office/drawing/2014/main" id="{6DEAEA76-218D-E734-F491-2C99E34CD265}"/>
                    </a:ext>
                  </a:extLst>
                </p:cNvPr>
                <p:cNvGrpSpPr>
                  <a:grpSpLocks/>
                </p:cNvGrpSpPr>
                <p:nvPr/>
              </p:nvGrpSpPr>
              <p:grpSpPr bwMode="auto">
                <a:xfrm>
                  <a:off x="1333" y="941"/>
                  <a:ext cx="435" cy="87"/>
                  <a:chOff x="1565" y="1434"/>
                  <a:chExt cx="3625" cy="725"/>
                </a:xfrm>
              </p:grpSpPr>
              <p:sp>
                <p:nvSpPr>
                  <p:cNvPr id="55884" name="Rectangle 588">
                    <a:extLst>
                      <a:ext uri="{FF2B5EF4-FFF2-40B4-BE49-F238E27FC236}">
                        <a16:creationId xmlns:a16="http://schemas.microsoft.com/office/drawing/2014/main" id="{77518DBF-F9F8-EFAA-6BB9-542090F593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85" name="Rectangle 589">
                    <a:extLst>
                      <a:ext uri="{FF2B5EF4-FFF2-40B4-BE49-F238E27FC236}">
                        <a16:creationId xmlns:a16="http://schemas.microsoft.com/office/drawing/2014/main" id="{31913161-9986-6D62-4B9A-7CDEB5D7C4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86" name="Rectangle 590">
                    <a:extLst>
                      <a:ext uri="{FF2B5EF4-FFF2-40B4-BE49-F238E27FC236}">
                        <a16:creationId xmlns:a16="http://schemas.microsoft.com/office/drawing/2014/main" id="{F1822FB7-F723-FFBD-28AE-3503E3A54A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87" name="Rectangle 591">
                    <a:extLst>
                      <a:ext uri="{FF2B5EF4-FFF2-40B4-BE49-F238E27FC236}">
                        <a16:creationId xmlns:a16="http://schemas.microsoft.com/office/drawing/2014/main" id="{8767B8DF-C450-E026-37A5-FCFDB779BDF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88" name="Rectangle 592">
                    <a:extLst>
                      <a:ext uri="{FF2B5EF4-FFF2-40B4-BE49-F238E27FC236}">
                        <a16:creationId xmlns:a16="http://schemas.microsoft.com/office/drawing/2014/main" id="{B8A4D982-BFDC-DE44-7817-A9B7C25E377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89" name="Group 593">
                  <a:extLst>
                    <a:ext uri="{FF2B5EF4-FFF2-40B4-BE49-F238E27FC236}">
                      <a16:creationId xmlns:a16="http://schemas.microsoft.com/office/drawing/2014/main" id="{D34C0010-CF60-D73C-EBCA-09B5E75C50B5}"/>
                    </a:ext>
                  </a:extLst>
                </p:cNvPr>
                <p:cNvGrpSpPr>
                  <a:grpSpLocks/>
                </p:cNvGrpSpPr>
                <p:nvPr/>
              </p:nvGrpSpPr>
              <p:grpSpPr bwMode="auto">
                <a:xfrm>
                  <a:off x="898" y="1028"/>
                  <a:ext cx="435" cy="87"/>
                  <a:chOff x="1565" y="1434"/>
                  <a:chExt cx="3625" cy="725"/>
                </a:xfrm>
              </p:grpSpPr>
              <p:sp>
                <p:nvSpPr>
                  <p:cNvPr id="55890" name="Rectangle 594">
                    <a:extLst>
                      <a:ext uri="{FF2B5EF4-FFF2-40B4-BE49-F238E27FC236}">
                        <a16:creationId xmlns:a16="http://schemas.microsoft.com/office/drawing/2014/main" id="{41EE1E65-9C27-E115-A995-75C63232DB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91" name="Rectangle 595">
                    <a:extLst>
                      <a:ext uri="{FF2B5EF4-FFF2-40B4-BE49-F238E27FC236}">
                        <a16:creationId xmlns:a16="http://schemas.microsoft.com/office/drawing/2014/main" id="{67B086D1-C682-0EDE-6E4E-13630D353B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92" name="Rectangle 596">
                    <a:extLst>
                      <a:ext uri="{FF2B5EF4-FFF2-40B4-BE49-F238E27FC236}">
                        <a16:creationId xmlns:a16="http://schemas.microsoft.com/office/drawing/2014/main" id="{DDDA46A1-378F-932B-5687-1298903537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93" name="Rectangle 597">
                    <a:extLst>
                      <a:ext uri="{FF2B5EF4-FFF2-40B4-BE49-F238E27FC236}">
                        <a16:creationId xmlns:a16="http://schemas.microsoft.com/office/drawing/2014/main" id="{0C8ED43F-7F68-B286-36AC-17EC2D8390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94" name="Rectangle 598">
                    <a:extLst>
                      <a:ext uri="{FF2B5EF4-FFF2-40B4-BE49-F238E27FC236}">
                        <a16:creationId xmlns:a16="http://schemas.microsoft.com/office/drawing/2014/main" id="{45BC1ECE-B4AC-1AF7-CD06-809B5FEAE8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895" name="Group 599">
                  <a:extLst>
                    <a:ext uri="{FF2B5EF4-FFF2-40B4-BE49-F238E27FC236}">
                      <a16:creationId xmlns:a16="http://schemas.microsoft.com/office/drawing/2014/main" id="{B6DA4778-F8CE-F414-FEAB-08546BC957BB}"/>
                    </a:ext>
                  </a:extLst>
                </p:cNvPr>
                <p:cNvGrpSpPr>
                  <a:grpSpLocks/>
                </p:cNvGrpSpPr>
                <p:nvPr/>
              </p:nvGrpSpPr>
              <p:grpSpPr bwMode="auto">
                <a:xfrm>
                  <a:off x="1333" y="1028"/>
                  <a:ext cx="435" cy="87"/>
                  <a:chOff x="1565" y="1434"/>
                  <a:chExt cx="3625" cy="725"/>
                </a:xfrm>
              </p:grpSpPr>
              <p:sp>
                <p:nvSpPr>
                  <p:cNvPr id="55896" name="Rectangle 600">
                    <a:extLst>
                      <a:ext uri="{FF2B5EF4-FFF2-40B4-BE49-F238E27FC236}">
                        <a16:creationId xmlns:a16="http://schemas.microsoft.com/office/drawing/2014/main" id="{1D3ADA09-390B-A30C-FB64-5670D4F0C3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97" name="Rectangle 601">
                    <a:extLst>
                      <a:ext uri="{FF2B5EF4-FFF2-40B4-BE49-F238E27FC236}">
                        <a16:creationId xmlns:a16="http://schemas.microsoft.com/office/drawing/2014/main" id="{B90B0769-3A07-8EA9-56D3-13F738BEBED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98" name="Rectangle 602">
                    <a:extLst>
                      <a:ext uri="{FF2B5EF4-FFF2-40B4-BE49-F238E27FC236}">
                        <a16:creationId xmlns:a16="http://schemas.microsoft.com/office/drawing/2014/main" id="{3B0CEC10-3969-D7A7-841A-32152E4E99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899" name="Rectangle 603">
                    <a:extLst>
                      <a:ext uri="{FF2B5EF4-FFF2-40B4-BE49-F238E27FC236}">
                        <a16:creationId xmlns:a16="http://schemas.microsoft.com/office/drawing/2014/main" id="{AA7033C4-0A05-452C-261C-424CD2C8B3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00" name="Rectangle 604">
                    <a:extLst>
                      <a:ext uri="{FF2B5EF4-FFF2-40B4-BE49-F238E27FC236}">
                        <a16:creationId xmlns:a16="http://schemas.microsoft.com/office/drawing/2014/main" id="{72572625-1BDE-61F0-A205-EBD0B02B2D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01" name="Group 605">
                  <a:extLst>
                    <a:ext uri="{FF2B5EF4-FFF2-40B4-BE49-F238E27FC236}">
                      <a16:creationId xmlns:a16="http://schemas.microsoft.com/office/drawing/2014/main" id="{E43848B8-6B39-E7A3-EAB0-BF314D462A10}"/>
                    </a:ext>
                  </a:extLst>
                </p:cNvPr>
                <p:cNvGrpSpPr>
                  <a:grpSpLocks/>
                </p:cNvGrpSpPr>
                <p:nvPr/>
              </p:nvGrpSpPr>
              <p:grpSpPr bwMode="auto">
                <a:xfrm>
                  <a:off x="898" y="1115"/>
                  <a:ext cx="435" cy="87"/>
                  <a:chOff x="1565" y="1434"/>
                  <a:chExt cx="3625" cy="725"/>
                </a:xfrm>
              </p:grpSpPr>
              <p:sp>
                <p:nvSpPr>
                  <p:cNvPr id="55902" name="Rectangle 606">
                    <a:extLst>
                      <a:ext uri="{FF2B5EF4-FFF2-40B4-BE49-F238E27FC236}">
                        <a16:creationId xmlns:a16="http://schemas.microsoft.com/office/drawing/2014/main" id="{75934E65-2A4C-9219-DC09-061736B9C9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03" name="Rectangle 607">
                    <a:extLst>
                      <a:ext uri="{FF2B5EF4-FFF2-40B4-BE49-F238E27FC236}">
                        <a16:creationId xmlns:a16="http://schemas.microsoft.com/office/drawing/2014/main" id="{658D7F28-8993-1EA6-83FB-67A8211AC6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04" name="Rectangle 608">
                    <a:extLst>
                      <a:ext uri="{FF2B5EF4-FFF2-40B4-BE49-F238E27FC236}">
                        <a16:creationId xmlns:a16="http://schemas.microsoft.com/office/drawing/2014/main" id="{9D660645-426B-1D78-C337-0D9BE7A2CD7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05" name="Rectangle 609">
                    <a:extLst>
                      <a:ext uri="{FF2B5EF4-FFF2-40B4-BE49-F238E27FC236}">
                        <a16:creationId xmlns:a16="http://schemas.microsoft.com/office/drawing/2014/main" id="{82611DD1-4FF0-04E7-F907-9938F0BDD1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06" name="Rectangle 610">
                    <a:extLst>
                      <a:ext uri="{FF2B5EF4-FFF2-40B4-BE49-F238E27FC236}">
                        <a16:creationId xmlns:a16="http://schemas.microsoft.com/office/drawing/2014/main" id="{5CCD603C-1DD4-BB9D-230A-7157457184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07" name="Group 611">
                  <a:extLst>
                    <a:ext uri="{FF2B5EF4-FFF2-40B4-BE49-F238E27FC236}">
                      <a16:creationId xmlns:a16="http://schemas.microsoft.com/office/drawing/2014/main" id="{DDAF55FB-2C2A-4491-1923-D8F357E59538}"/>
                    </a:ext>
                  </a:extLst>
                </p:cNvPr>
                <p:cNvGrpSpPr>
                  <a:grpSpLocks/>
                </p:cNvGrpSpPr>
                <p:nvPr/>
              </p:nvGrpSpPr>
              <p:grpSpPr bwMode="auto">
                <a:xfrm>
                  <a:off x="1333" y="1115"/>
                  <a:ext cx="435" cy="87"/>
                  <a:chOff x="1565" y="1434"/>
                  <a:chExt cx="3625" cy="725"/>
                </a:xfrm>
              </p:grpSpPr>
              <p:sp>
                <p:nvSpPr>
                  <p:cNvPr id="55908" name="Rectangle 612">
                    <a:extLst>
                      <a:ext uri="{FF2B5EF4-FFF2-40B4-BE49-F238E27FC236}">
                        <a16:creationId xmlns:a16="http://schemas.microsoft.com/office/drawing/2014/main" id="{04C0109D-537C-FFC4-01ED-AA66BDB897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09" name="Rectangle 613">
                    <a:extLst>
                      <a:ext uri="{FF2B5EF4-FFF2-40B4-BE49-F238E27FC236}">
                        <a16:creationId xmlns:a16="http://schemas.microsoft.com/office/drawing/2014/main" id="{A6045F90-5731-18D8-1104-920BE464518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10" name="Rectangle 614">
                    <a:extLst>
                      <a:ext uri="{FF2B5EF4-FFF2-40B4-BE49-F238E27FC236}">
                        <a16:creationId xmlns:a16="http://schemas.microsoft.com/office/drawing/2014/main" id="{3F47E6CF-AF2E-BDF6-03C3-5EF69C25BF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11" name="Rectangle 615">
                    <a:extLst>
                      <a:ext uri="{FF2B5EF4-FFF2-40B4-BE49-F238E27FC236}">
                        <a16:creationId xmlns:a16="http://schemas.microsoft.com/office/drawing/2014/main" id="{873C51FC-AAC1-ED5C-CBB9-788FD33F29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12" name="Rectangle 616">
                    <a:extLst>
                      <a:ext uri="{FF2B5EF4-FFF2-40B4-BE49-F238E27FC236}">
                        <a16:creationId xmlns:a16="http://schemas.microsoft.com/office/drawing/2014/main" id="{1BBE6A54-0A8A-5E6E-4559-F25491AD410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13" name="Group 617">
                  <a:extLst>
                    <a:ext uri="{FF2B5EF4-FFF2-40B4-BE49-F238E27FC236}">
                      <a16:creationId xmlns:a16="http://schemas.microsoft.com/office/drawing/2014/main" id="{022111CB-7C52-B6B9-671F-32C095D28C64}"/>
                    </a:ext>
                  </a:extLst>
                </p:cNvPr>
                <p:cNvGrpSpPr>
                  <a:grpSpLocks/>
                </p:cNvGrpSpPr>
                <p:nvPr/>
              </p:nvGrpSpPr>
              <p:grpSpPr bwMode="auto">
                <a:xfrm>
                  <a:off x="898" y="1202"/>
                  <a:ext cx="435" cy="87"/>
                  <a:chOff x="1565" y="1434"/>
                  <a:chExt cx="3625" cy="725"/>
                </a:xfrm>
              </p:grpSpPr>
              <p:sp>
                <p:nvSpPr>
                  <p:cNvPr id="55914" name="Rectangle 618">
                    <a:extLst>
                      <a:ext uri="{FF2B5EF4-FFF2-40B4-BE49-F238E27FC236}">
                        <a16:creationId xmlns:a16="http://schemas.microsoft.com/office/drawing/2014/main" id="{CDDF1082-7DB8-977D-3A1E-2A19F48308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15" name="Rectangle 619">
                    <a:extLst>
                      <a:ext uri="{FF2B5EF4-FFF2-40B4-BE49-F238E27FC236}">
                        <a16:creationId xmlns:a16="http://schemas.microsoft.com/office/drawing/2014/main" id="{A8616EC9-F636-FDA9-8BEB-BC05399A7A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16" name="Rectangle 620">
                    <a:extLst>
                      <a:ext uri="{FF2B5EF4-FFF2-40B4-BE49-F238E27FC236}">
                        <a16:creationId xmlns:a16="http://schemas.microsoft.com/office/drawing/2014/main" id="{64BE3C24-E5BA-4B5F-46BB-23F740B38B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17" name="Rectangle 621">
                    <a:extLst>
                      <a:ext uri="{FF2B5EF4-FFF2-40B4-BE49-F238E27FC236}">
                        <a16:creationId xmlns:a16="http://schemas.microsoft.com/office/drawing/2014/main" id="{F9C51693-1C9D-CC53-2A72-1139099BE5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18" name="Rectangle 622">
                    <a:extLst>
                      <a:ext uri="{FF2B5EF4-FFF2-40B4-BE49-F238E27FC236}">
                        <a16:creationId xmlns:a16="http://schemas.microsoft.com/office/drawing/2014/main" id="{501396F3-A991-FAC0-754E-61653B173C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19" name="Group 623">
                  <a:extLst>
                    <a:ext uri="{FF2B5EF4-FFF2-40B4-BE49-F238E27FC236}">
                      <a16:creationId xmlns:a16="http://schemas.microsoft.com/office/drawing/2014/main" id="{9D58C026-F8DB-160B-CC62-0E90A68F1A9A}"/>
                    </a:ext>
                  </a:extLst>
                </p:cNvPr>
                <p:cNvGrpSpPr>
                  <a:grpSpLocks/>
                </p:cNvGrpSpPr>
                <p:nvPr/>
              </p:nvGrpSpPr>
              <p:grpSpPr bwMode="auto">
                <a:xfrm>
                  <a:off x="1333" y="1202"/>
                  <a:ext cx="435" cy="87"/>
                  <a:chOff x="1565" y="1434"/>
                  <a:chExt cx="3625" cy="725"/>
                </a:xfrm>
              </p:grpSpPr>
              <p:sp>
                <p:nvSpPr>
                  <p:cNvPr id="55920" name="Rectangle 624">
                    <a:extLst>
                      <a:ext uri="{FF2B5EF4-FFF2-40B4-BE49-F238E27FC236}">
                        <a16:creationId xmlns:a16="http://schemas.microsoft.com/office/drawing/2014/main" id="{BF0BA89A-D757-4B5B-A637-F672E338DAE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21" name="Rectangle 625">
                    <a:extLst>
                      <a:ext uri="{FF2B5EF4-FFF2-40B4-BE49-F238E27FC236}">
                        <a16:creationId xmlns:a16="http://schemas.microsoft.com/office/drawing/2014/main" id="{15DA4395-DE06-186D-17F6-73D2ABE5C75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22" name="Rectangle 626">
                    <a:extLst>
                      <a:ext uri="{FF2B5EF4-FFF2-40B4-BE49-F238E27FC236}">
                        <a16:creationId xmlns:a16="http://schemas.microsoft.com/office/drawing/2014/main" id="{B10F0B0F-60F4-1BFF-2272-4819362ACF1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23" name="Rectangle 627">
                    <a:extLst>
                      <a:ext uri="{FF2B5EF4-FFF2-40B4-BE49-F238E27FC236}">
                        <a16:creationId xmlns:a16="http://schemas.microsoft.com/office/drawing/2014/main" id="{E35856F5-54F1-E2E2-0F85-C1EEF8C45CF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24" name="Rectangle 628">
                    <a:extLst>
                      <a:ext uri="{FF2B5EF4-FFF2-40B4-BE49-F238E27FC236}">
                        <a16:creationId xmlns:a16="http://schemas.microsoft.com/office/drawing/2014/main" id="{895C765C-89FA-C143-519C-F6FC84A050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25" name="Group 629">
                  <a:extLst>
                    <a:ext uri="{FF2B5EF4-FFF2-40B4-BE49-F238E27FC236}">
                      <a16:creationId xmlns:a16="http://schemas.microsoft.com/office/drawing/2014/main" id="{10B4DF15-8392-8549-B366-88ABE8CD1CC1}"/>
                    </a:ext>
                  </a:extLst>
                </p:cNvPr>
                <p:cNvGrpSpPr>
                  <a:grpSpLocks/>
                </p:cNvGrpSpPr>
                <p:nvPr/>
              </p:nvGrpSpPr>
              <p:grpSpPr bwMode="auto">
                <a:xfrm>
                  <a:off x="898" y="1289"/>
                  <a:ext cx="435" cy="87"/>
                  <a:chOff x="1565" y="1434"/>
                  <a:chExt cx="3625" cy="725"/>
                </a:xfrm>
              </p:grpSpPr>
              <p:sp>
                <p:nvSpPr>
                  <p:cNvPr id="55926" name="Rectangle 630">
                    <a:extLst>
                      <a:ext uri="{FF2B5EF4-FFF2-40B4-BE49-F238E27FC236}">
                        <a16:creationId xmlns:a16="http://schemas.microsoft.com/office/drawing/2014/main" id="{7F051D1B-63C6-E062-8897-8B4099C7AE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27" name="Rectangle 631">
                    <a:extLst>
                      <a:ext uri="{FF2B5EF4-FFF2-40B4-BE49-F238E27FC236}">
                        <a16:creationId xmlns:a16="http://schemas.microsoft.com/office/drawing/2014/main" id="{3A8A7C61-1183-8D52-33A2-AFBF17F6FB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28" name="Rectangle 632">
                    <a:extLst>
                      <a:ext uri="{FF2B5EF4-FFF2-40B4-BE49-F238E27FC236}">
                        <a16:creationId xmlns:a16="http://schemas.microsoft.com/office/drawing/2014/main" id="{FC1DE2CB-CCDE-42C8-FF4A-92A52590F3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29" name="Rectangle 633">
                    <a:extLst>
                      <a:ext uri="{FF2B5EF4-FFF2-40B4-BE49-F238E27FC236}">
                        <a16:creationId xmlns:a16="http://schemas.microsoft.com/office/drawing/2014/main" id="{9EFDFFF0-9C6B-4956-DD09-FFB35B444D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30" name="Rectangle 634">
                    <a:extLst>
                      <a:ext uri="{FF2B5EF4-FFF2-40B4-BE49-F238E27FC236}">
                        <a16:creationId xmlns:a16="http://schemas.microsoft.com/office/drawing/2014/main" id="{1F9B68DC-A37A-6D61-E6A9-2293148561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31" name="Group 635">
                  <a:extLst>
                    <a:ext uri="{FF2B5EF4-FFF2-40B4-BE49-F238E27FC236}">
                      <a16:creationId xmlns:a16="http://schemas.microsoft.com/office/drawing/2014/main" id="{036B1BF9-DADF-E41B-DF43-D087C41CDDA4}"/>
                    </a:ext>
                  </a:extLst>
                </p:cNvPr>
                <p:cNvGrpSpPr>
                  <a:grpSpLocks/>
                </p:cNvGrpSpPr>
                <p:nvPr/>
              </p:nvGrpSpPr>
              <p:grpSpPr bwMode="auto">
                <a:xfrm>
                  <a:off x="1333" y="1289"/>
                  <a:ext cx="435" cy="87"/>
                  <a:chOff x="1565" y="1434"/>
                  <a:chExt cx="3625" cy="725"/>
                </a:xfrm>
              </p:grpSpPr>
              <p:sp>
                <p:nvSpPr>
                  <p:cNvPr id="55932" name="Rectangle 636">
                    <a:extLst>
                      <a:ext uri="{FF2B5EF4-FFF2-40B4-BE49-F238E27FC236}">
                        <a16:creationId xmlns:a16="http://schemas.microsoft.com/office/drawing/2014/main" id="{A34A2D97-BBD8-CDF3-F64E-9B35BB021E7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33" name="Rectangle 637">
                    <a:extLst>
                      <a:ext uri="{FF2B5EF4-FFF2-40B4-BE49-F238E27FC236}">
                        <a16:creationId xmlns:a16="http://schemas.microsoft.com/office/drawing/2014/main" id="{D37CE60B-7FC4-6BE4-536E-F17DFC8B92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34" name="Rectangle 638">
                    <a:extLst>
                      <a:ext uri="{FF2B5EF4-FFF2-40B4-BE49-F238E27FC236}">
                        <a16:creationId xmlns:a16="http://schemas.microsoft.com/office/drawing/2014/main" id="{57B6B8B2-A378-12FB-1CBB-4EF3D57E5E6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35" name="Rectangle 639">
                    <a:extLst>
                      <a:ext uri="{FF2B5EF4-FFF2-40B4-BE49-F238E27FC236}">
                        <a16:creationId xmlns:a16="http://schemas.microsoft.com/office/drawing/2014/main" id="{7689E1EF-7241-3344-45FF-EBE59D491A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36" name="Rectangle 640">
                    <a:extLst>
                      <a:ext uri="{FF2B5EF4-FFF2-40B4-BE49-F238E27FC236}">
                        <a16:creationId xmlns:a16="http://schemas.microsoft.com/office/drawing/2014/main" id="{44630447-B7F6-7261-8923-2119535D4D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37" name="Group 641">
                  <a:extLst>
                    <a:ext uri="{FF2B5EF4-FFF2-40B4-BE49-F238E27FC236}">
                      <a16:creationId xmlns:a16="http://schemas.microsoft.com/office/drawing/2014/main" id="{1939656D-75E8-9524-50F8-0EF4AA1C9CAD}"/>
                    </a:ext>
                  </a:extLst>
                </p:cNvPr>
                <p:cNvGrpSpPr>
                  <a:grpSpLocks/>
                </p:cNvGrpSpPr>
                <p:nvPr/>
              </p:nvGrpSpPr>
              <p:grpSpPr bwMode="auto">
                <a:xfrm>
                  <a:off x="898" y="1376"/>
                  <a:ext cx="435" cy="87"/>
                  <a:chOff x="1565" y="1434"/>
                  <a:chExt cx="3625" cy="725"/>
                </a:xfrm>
              </p:grpSpPr>
              <p:sp>
                <p:nvSpPr>
                  <p:cNvPr id="55938" name="Rectangle 642">
                    <a:extLst>
                      <a:ext uri="{FF2B5EF4-FFF2-40B4-BE49-F238E27FC236}">
                        <a16:creationId xmlns:a16="http://schemas.microsoft.com/office/drawing/2014/main" id="{650488FB-45EB-0248-1BC2-0F1FF1869D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39" name="Rectangle 643">
                    <a:extLst>
                      <a:ext uri="{FF2B5EF4-FFF2-40B4-BE49-F238E27FC236}">
                        <a16:creationId xmlns:a16="http://schemas.microsoft.com/office/drawing/2014/main" id="{F90ACC6E-B035-D1C6-225A-096D1D1327A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40" name="Rectangle 644">
                    <a:extLst>
                      <a:ext uri="{FF2B5EF4-FFF2-40B4-BE49-F238E27FC236}">
                        <a16:creationId xmlns:a16="http://schemas.microsoft.com/office/drawing/2014/main" id="{050096EC-E903-FF59-985F-2D109385306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41" name="Rectangle 645">
                    <a:extLst>
                      <a:ext uri="{FF2B5EF4-FFF2-40B4-BE49-F238E27FC236}">
                        <a16:creationId xmlns:a16="http://schemas.microsoft.com/office/drawing/2014/main" id="{96A3A013-E73C-9553-C379-AF286FE3839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42" name="Rectangle 646">
                    <a:extLst>
                      <a:ext uri="{FF2B5EF4-FFF2-40B4-BE49-F238E27FC236}">
                        <a16:creationId xmlns:a16="http://schemas.microsoft.com/office/drawing/2014/main" id="{C0F3AB18-9131-DC04-A568-FE65EDD9CB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43" name="Group 647">
                  <a:extLst>
                    <a:ext uri="{FF2B5EF4-FFF2-40B4-BE49-F238E27FC236}">
                      <a16:creationId xmlns:a16="http://schemas.microsoft.com/office/drawing/2014/main" id="{FCDFF385-992C-B1F7-35D2-8872B1D7F876}"/>
                    </a:ext>
                  </a:extLst>
                </p:cNvPr>
                <p:cNvGrpSpPr>
                  <a:grpSpLocks/>
                </p:cNvGrpSpPr>
                <p:nvPr/>
              </p:nvGrpSpPr>
              <p:grpSpPr bwMode="auto">
                <a:xfrm>
                  <a:off x="1333" y="1376"/>
                  <a:ext cx="435" cy="87"/>
                  <a:chOff x="1565" y="1434"/>
                  <a:chExt cx="3625" cy="725"/>
                </a:xfrm>
              </p:grpSpPr>
              <p:sp>
                <p:nvSpPr>
                  <p:cNvPr id="55944" name="Rectangle 648">
                    <a:extLst>
                      <a:ext uri="{FF2B5EF4-FFF2-40B4-BE49-F238E27FC236}">
                        <a16:creationId xmlns:a16="http://schemas.microsoft.com/office/drawing/2014/main" id="{EF4D8389-C174-F365-BF18-46DA1B3011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45" name="Rectangle 649">
                    <a:extLst>
                      <a:ext uri="{FF2B5EF4-FFF2-40B4-BE49-F238E27FC236}">
                        <a16:creationId xmlns:a16="http://schemas.microsoft.com/office/drawing/2014/main" id="{D989B8ED-7527-AF95-5300-95BC6D2F09B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46" name="Rectangle 650">
                    <a:extLst>
                      <a:ext uri="{FF2B5EF4-FFF2-40B4-BE49-F238E27FC236}">
                        <a16:creationId xmlns:a16="http://schemas.microsoft.com/office/drawing/2014/main" id="{5DCC9F0A-B1B2-F1CA-9AAD-5A072B1F685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47" name="Rectangle 651">
                    <a:extLst>
                      <a:ext uri="{FF2B5EF4-FFF2-40B4-BE49-F238E27FC236}">
                        <a16:creationId xmlns:a16="http://schemas.microsoft.com/office/drawing/2014/main" id="{39C16CF6-68A5-5446-14F9-D8184061D9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48" name="Rectangle 652">
                    <a:extLst>
                      <a:ext uri="{FF2B5EF4-FFF2-40B4-BE49-F238E27FC236}">
                        <a16:creationId xmlns:a16="http://schemas.microsoft.com/office/drawing/2014/main" id="{ECBC7E83-55BD-4329-B9D0-713C33722A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5949" name="Rectangle 653">
                <a:extLst>
                  <a:ext uri="{FF2B5EF4-FFF2-40B4-BE49-F238E27FC236}">
                    <a16:creationId xmlns:a16="http://schemas.microsoft.com/office/drawing/2014/main" id="{7BAA4072-CCB9-EB02-8CAE-BDAB1BC94A96}"/>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50" name="Group 654">
              <a:extLst>
                <a:ext uri="{FF2B5EF4-FFF2-40B4-BE49-F238E27FC236}">
                  <a16:creationId xmlns:a16="http://schemas.microsoft.com/office/drawing/2014/main" id="{435BC93F-AE1A-0139-36F4-7BAA75EE1E57}"/>
                </a:ext>
              </a:extLst>
            </p:cNvPr>
            <p:cNvGrpSpPr>
              <a:grpSpLocks/>
            </p:cNvGrpSpPr>
            <p:nvPr/>
          </p:nvGrpSpPr>
          <p:grpSpPr bwMode="auto">
            <a:xfrm>
              <a:off x="865" y="1157"/>
              <a:ext cx="682" cy="682"/>
              <a:chOff x="898" y="593"/>
              <a:chExt cx="870" cy="870"/>
            </a:xfrm>
          </p:grpSpPr>
          <p:grpSp>
            <p:nvGrpSpPr>
              <p:cNvPr id="55951" name="Group 655">
                <a:extLst>
                  <a:ext uri="{FF2B5EF4-FFF2-40B4-BE49-F238E27FC236}">
                    <a16:creationId xmlns:a16="http://schemas.microsoft.com/office/drawing/2014/main" id="{137032FA-9A4B-3D96-825D-FC2BA649D8D5}"/>
                  </a:ext>
                </a:extLst>
              </p:cNvPr>
              <p:cNvGrpSpPr>
                <a:grpSpLocks/>
              </p:cNvGrpSpPr>
              <p:nvPr/>
            </p:nvGrpSpPr>
            <p:grpSpPr bwMode="auto">
              <a:xfrm>
                <a:off x="898" y="593"/>
                <a:ext cx="870" cy="870"/>
                <a:chOff x="898" y="593"/>
                <a:chExt cx="870" cy="870"/>
              </a:xfrm>
            </p:grpSpPr>
            <p:grpSp>
              <p:nvGrpSpPr>
                <p:cNvPr id="55952" name="Group 656">
                  <a:extLst>
                    <a:ext uri="{FF2B5EF4-FFF2-40B4-BE49-F238E27FC236}">
                      <a16:creationId xmlns:a16="http://schemas.microsoft.com/office/drawing/2014/main" id="{F77DEF52-38AA-010E-90AB-1FA503A79B51}"/>
                    </a:ext>
                  </a:extLst>
                </p:cNvPr>
                <p:cNvGrpSpPr>
                  <a:grpSpLocks/>
                </p:cNvGrpSpPr>
                <p:nvPr/>
              </p:nvGrpSpPr>
              <p:grpSpPr bwMode="auto">
                <a:xfrm>
                  <a:off x="898" y="593"/>
                  <a:ext cx="435" cy="87"/>
                  <a:chOff x="1565" y="1434"/>
                  <a:chExt cx="3625" cy="725"/>
                </a:xfrm>
              </p:grpSpPr>
              <p:sp>
                <p:nvSpPr>
                  <p:cNvPr id="55953" name="Rectangle 657">
                    <a:extLst>
                      <a:ext uri="{FF2B5EF4-FFF2-40B4-BE49-F238E27FC236}">
                        <a16:creationId xmlns:a16="http://schemas.microsoft.com/office/drawing/2014/main" id="{A93889DE-742A-244C-B717-DCCC22EDEE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54" name="Rectangle 658">
                    <a:extLst>
                      <a:ext uri="{FF2B5EF4-FFF2-40B4-BE49-F238E27FC236}">
                        <a16:creationId xmlns:a16="http://schemas.microsoft.com/office/drawing/2014/main" id="{AFE849A1-99DB-12B4-4839-37F91A23E0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55" name="Rectangle 659">
                    <a:extLst>
                      <a:ext uri="{FF2B5EF4-FFF2-40B4-BE49-F238E27FC236}">
                        <a16:creationId xmlns:a16="http://schemas.microsoft.com/office/drawing/2014/main" id="{5F3BD5B7-0308-5C3F-1CC7-B9495037398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56" name="Rectangle 660">
                    <a:extLst>
                      <a:ext uri="{FF2B5EF4-FFF2-40B4-BE49-F238E27FC236}">
                        <a16:creationId xmlns:a16="http://schemas.microsoft.com/office/drawing/2014/main" id="{DC091514-87D5-DEC6-2D75-430523DBA6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57" name="Rectangle 661">
                    <a:extLst>
                      <a:ext uri="{FF2B5EF4-FFF2-40B4-BE49-F238E27FC236}">
                        <a16:creationId xmlns:a16="http://schemas.microsoft.com/office/drawing/2014/main" id="{01C4B884-4EFE-284E-5223-33800B91E29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58" name="Group 662">
                  <a:extLst>
                    <a:ext uri="{FF2B5EF4-FFF2-40B4-BE49-F238E27FC236}">
                      <a16:creationId xmlns:a16="http://schemas.microsoft.com/office/drawing/2014/main" id="{E7499B40-DFA3-35ED-28AB-DB5455B3C4E1}"/>
                    </a:ext>
                  </a:extLst>
                </p:cNvPr>
                <p:cNvGrpSpPr>
                  <a:grpSpLocks/>
                </p:cNvGrpSpPr>
                <p:nvPr/>
              </p:nvGrpSpPr>
              <p:grpSpPr bwMode="auto">
                <a:xfrm>
                  <a:off x="1333" y="593"/>
                  <a:ext cx="435" cy="87"/>
                  <a:chOff x="1565" y="1434"/>
                  <a:chExt cx="3625" cy="725"/>
                </a:xfrm>
              </p:grpSpPr>
              <p:sp>
                <p:nvSpPr>
                  <p:cNvPr id="55959" name="Rectangle 663">
                    <a:extLst>
                      <a:ext uri="{FF2B5EF4-FFF2-40B4-BE49-F238E27FC236}">
                        <a16:creationId xmlns:a16="http://schemas.microsoft.com/office/drawing/2014/main" id="{09DFD182-4CBB-B26A-593E-7E39748824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0" name="Rectangle 664">
                    <a:extLst>
                      <a:ext uri="{FF2B5EF4-FFF2-40B4-BE49-F238E27FC236}">
                        <a16:creationId xmlns:a16="http://schemas.microsoft.com/office/drawing/2014/main" id="{C8E8E52D-9C30-CB35-D3BA-EF1A49F1A8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1" name="Rectangle 665">
                    <a:extLst>
                      <a:ext uri="{FF2B5EF4-FFF2-40B4-BE49-F238E27FC236}">
                        <a16:creationId xmlns:a16="http://schemas.microsoft.com/office/drawing/2014/main" id="{FF37100E-897A-9CA0-4F2D-53AFA4D1F6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2" name="Rectangle 666">
                    <a:extLst>
                      <a:ext uri="{FF2B5EF4-FFF2-40B4-BE49-F238E27FC236}">
                        <a16:creationId xmlns:a16="http://schemas.microsoft.com/office/drawing/2014/main" id="{C1AC4C59-1810-CD1B-E9FF-C058FE6094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3" name="Rectangle 667">
                    <a:extLst>
                      <a:ext uri="{FF2B5EF4-FFF2-40B4-BE49-F238E27FC236}">
                        <a16:creationId xmlns:a16="http://schemas.microsoft.com/office/drawing/2014/main" id="{661D67C1-448B-C917-740A-17B08A7EBB8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64" name="Group 668">
                  <a:extLst>
                    <a:ext uri="{FF2B5EF4-FFF2-40B4-BE49-F238E27FC236}">
                      <a16:creationId xmlns:a16="http://schemas.microsoft.com/office/drawing/2014/main" id="{14949D30-EAC3-C1E7-B225-E74AAA889B0D}"/>
                    </a:ext>
                  </a:extLst>
                </p:cNvPr>
                <p:cNvGrpSpPr>
                  <a:grpSpLocks/>
                </p:cNvGrpSpPr>
                <p:nvPr/>
              </p:nvGrpSpPr>
              <p:grpSpPr bwMode="auto">
                <a:xfrm>
                  <a:off x="898" y="680"/>
                  <a:ext cx="435" cy="87"/>
                  <a:chOff x="1565" y="1434"/>
                  <a:chExt cx="3625" cy="725"/>
                </a:xfrm>
              </p:grpSpPr>
              <p:sp>
                <p:nvSpPr>
                  <p:cNvPr id="55965" name="Rectangle 669">
                    <a:extLst>
                      <a:ext uri="{FF2B5EF4-FFF2-40B4-BE49-F238E27FC236}">
                        <a16:creationId xmlns:a16="http://schemas.microsoft.com/office/drawing/2014/main" id="{C66B0EA9-F45B-1CD1-FDE5-381BFBE510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6" name="Rectangle 670">
                    <a:extLst>
                      <a:ext uri="{FF2B5EF4-FFF2-40B4-BE49-F238E27FC236}">
                        <a16:creationId xmlns:a16="http://schemas.microsoft.com/office/drawing/2014/main" id="{4309F341-E512-3E61-9FE6-E063023CD5C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7" name="Rectangle 671">
                    <a:extLst>
                      <a:ext uri="{FF2B5EF4-FFF2-40B4-BE49-F238E27FC236}">
                        <a16:creationId xmlns:a16="http://schemas.microsoft.com/office/drawing/2014/main" id="{03658FF7-4F9C-D264-0887-959CF96988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8" name="Rectangle 672">
                    <a:extLst>
                      <a:ext uri="{FF2B5EF4-FFF2-40B4-BE49-F238E27FC236}">
                        <a16:creationId xmlns:a16="http://schemas.microsoft.com/office/drawing/2014/main" id="{428DAA94-E9F9-FF78-FE5B-4EEB1CE1B9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69" name="Rectangle 673">
                    <a:extLst>
                      <a:ext uri="{FF2B5EF4-FFF2-40B4-BE49-F238E27FC236}">
                        <a16:creationId xmlns:a16="http://schemas.microsoft.com/office/drawing/2014/main" id="{216DCFE0-813E-36E0-B8B8-14CB6756B5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70" name="Group 674">
                  <a:extLst>
                    <a:ext uri="{FF2B5EF4-FFF2-40B4-BE49-F238E27FC236}">
                      <a16:creationId xmlns:a16="http://schemas.microsoft.com/office/drawing/2014/main" id="{53B74CCE-1981-9630-CA19-AD8E326A09A4}"/>
                    </a:ext>
                  </a:extLst>
                </p:cNvPr>
                <p:cNvGrpSpPr>
                  <a:grpSpLocks/>
                </p:cNvGrpSpPr>
                <p:nvPr/>
              </p:nvGrpSpPr>
              <p:grpSpPr bwMode="auto">
                <a:xfrm>
                  <a:off x="1333" y="680"/>
                  <a:ext cx="435" cy="87"/>
                  <a:chOff x="1565" y="1434"/>
                  <a:chExt cx="3625" cy="725"/>
                </a:xfrm>
              </p:grpSpPr>
              <p:sp>
                <p:nvSpPr>
                  <p:cNvPr id="55971" name="Rectangle 675">
                    <a:extLst>
                      <a:ext uri="{FF2B5EF4-FFF2-40B4-BE49-F238E27FC236}">
                        <a16:creationId xmlns:a16="http://schemas.microsoft.com/office/drawing/2014/main" id="{BCCBF71B-AB8E-CF29-3EA1-50154C39A14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72" name="Rectangle 676">
                    <a:extLst>
                      <a:ext uri="{FF2B5EF4-FFF2-40B4-BE49-F238E27FC236}">
                        <a16:creationId xmlns:a16="http://schemas.microsoft.com/office/drawing/2014/main" id="{526D12D5-B355-9D7C-D50C-09F46A2193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73" name="Rectangle 677">
                    <a:extLst>
                      <a:ext uri="{FF2B5EF4-FFF2-40B4-BE49-F238E27FC236}">
                        <a16:creationId xmlns:a16="http://schemas.microsoft.com/office/drawing/2014/main" id="{EBFE723E-82AF-DDD5-8949-9F0E305D8A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74" name="Rectangle 678">
                    <a:extLst>
                      <a:ext uri="{FF2B5EF4-FFF2-40B4-BE49-F238E27FC236}">
                        <a16:creationId xmlns:a16="http://schemas.microsoft.com/office/drawing/2014/main" id="{76BB5900-3A75-0C75-81AB-216AE643A3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75" name="Rectangle 679">
                    <a:extLst>
                      <a:ext uri="{FF2B5EF4-FFF2-40B4-BE49-F238E27FC236}">
                        <a16:creationId xmlns:a16="http://schemas.microsoft.com/office/drawing/2014/main" id="{856BEE32-54A8-10E0-0BFF-E4D7FEC62F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76" name="Group 680">
                  <a:extLst>
                    <a:ext uri="{FF2B5EF4-FFF2-40B4-BE49-F238E27FC236}">
                      <a16:creationId xmlns:a16="http://schemas.microsoft.com/office/drawing/2014/main" id="{7FCD31FF-7068-CCDF-1066-F471A285BC4A}"/>
                    </a:ext>
                  </a:extLst>
                </p:cNvPr>
                <p:cNvGrpSpPr>
                  <a:grpSpLocks/>
                </p:cNvGrpSpPr>
                <p:nvPr/>
              </p:nvGrpSpPr>
              <p:grpSpPr bwMode="auto">
                <a:xfrm>
                  <a:off x="898" y="767"/>
                  <a:ext cx="435" cy="87"/>
                  <a:chOff x="1565" y="1434"/>
                  <a:chExt cx="3625" cy="725"/>
                </a:xfrm>
              </p:grpSpPr>
              <p:sp>
                <p:nvSpPr>
                  <p:cNvPr id="55977" name="Rectangle 681">
                    <a:extLst>
                      <a:ext uri="{FF2B5EF4-FFF2-40B4-BE49-F238E27FC236}">
                        <a16:creationId xmlns:a16="http://schemas.microsoft.com/office/drawing/2014/main" id="{A05170F4-B48B-1C95-153E-5B153F4824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78" name="Rectangle 682">
                    <a:extLst>
                      <a:ext uri="{FF2B5EF4-FFF2-40B4-BE49-F238E27FC236}">
                        <a16:creationId xmlns:a16="http://schemas.microsoft.com/office/drawing/2014/main" id="{86266006-F11A-A9BD-4682-82917DAF65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79" name="Rectangle 683">
                    <a:extLst>
                      <a:ext uri="{FF2B5EF4-FFF2-40B4-BE49-F238E27FC236}">
                        <a16:creationId xmlns:a16="http://schemas.microsoft.com/office/drawing/2014/main" id="{1E981D66-FAC2-F9BC-EBE0-B433954F9D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80" name="Rectangle 684">
                    <a:extLst>
                      <a:ext uri="{FF2B5EF4-FFF2-40B4-BE49-F238E27FC236}">
                        <a16:creationId xmlns:a16="http://schemas.microsoft.com/office/drawing/2014/main" id="{6A4E111C-83E4-700F-1157-986306B8F5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81" name="Rectangle 685">
                    <a:extLst>
                      <a:ext uri="{FF2B5EF4-FFF2-40B4-BE49-F238E27FC236}">
                        <a16:creationId xmlns:a16="http://schemas.microsoft.com/office/drawing/2014/main" id="{A34AC741-09F9-FBE2-053E-30808AAF912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82" name="Group 686">
                  <a:extLst>
                    <a:ext uri="{FF2B5EF4-FFF2-40B4-BE49-F238E27FC236}">
                      <a16:creationId xmlns:a16="http://schemas.microsoft.com/office/drawing/2014/main" id="{1EE9C04D-4ABF-266C-77A8-6EFAD47E81C0}"/>
                    </a:ext>
                  </a:extLst>
                </p:cNvPr>
                <p:cNvGrpSpPr>
                  <a:grpSpLocks/>
                </p:cNvGrpSpPr>
                <p:nvPr/>
              </p:nvGrpSpPr>
              <p:grpSpPr bwMode="auto">
                <a:xfrm>
                  <a:off x="1333" y="767"/>
                  <a:ext cx="435" cy="87"/>
                  <a:chOff x="1565" y="1434"/>
                  <a:chExt cx="3625" cy="725"/>
                </a:xfrm>
              </p:grpSpPr>
              <p:sp>
                <p:nvSpPr>
                  <p:cNvPr id="55983" name="Rectangle 687">
                    <a:extLst>
                      <a:ext uri="{FF2B5EF4-FFF2-40B4-BE49-F238E27FC236}">
                        <a16:creationId xmlns:a16="http://schemas.microsoft.com/office/drawing/2014/main" id="{D39F2C67-50E6-EF4E-F7C1-247E8F7935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84" name="Rectangle 688">
                    <a:extLst>
                      <a:ext uri="{FF2B5EF4-FFF2-40B4-BE49-F238E27FC236}">
                        <a16:creationId xmlns:a16="http://schemas.microsoft.com/office/drawing/2014/main" id="{94868F2F-8C5B-51EE-4833-19C0D1DE27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85" name="Rectangle 689">
                    <a:extLst>
                      <a:ext uri="{FF2B5EF4-FFF2-40B4-BE49-F238E27FC236}">
                        <a16:creationId xmlns:a16="http://schemas.microsoft.com/office/drawing/2014/main" id="{F88843C4-68DE-03F7-DC4B-52D1CDE1E75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86" name="Rectangle 690">
                    <a:extLst>
                      <a:ext uri="{FF2B5EF4-FFF2-40B4-BE49-F238E27FC236}">
                        <a16:creationId xmlns:a16="http://schemas.microsoft.com/office/drawing/2014/main" id="{44860312-FA8E-2464-F770-9C23E5AD687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87" name="Rectangle 691">
                    <a:extLst>
                      <a:ext uri="{FF2B5EF4-FFF2-40B4-BE49-F238E27FC236}">
                        <a16:creationId xmlns:a16="http://schemas.microsoft.com/office/drawing/2014/main" id="{B4C6C450-D08E-DC81-DA1F-7610FC08A8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88" name="Group 692">
                  <a:extLst>
                    <a:ext uri="{FF2B5EF4-FFF2-40B4-BE49-F238E27FC236}">
                      <a16:creationId xmlns:a16="http://schemas.microsoft.com/office/drawing/2014/main" id="{04D4F7C8-1B00-7B76-7656-581A180D35BF}"/>
                    </a:ext>
                  </a:extLst>
                </p:cNvPr>
                <p:cNvGrpSpPr>
                  <a:grpSpLocks/>
                </p:cNvGrpSpPr>
                <p:nvPr/>
              </p:nvGrpSpPr>
              <p:grpSpPr bwMode="auto">
                <a:xfrm>
                  <a:off x="898" y="854"/>
                  <a:ext cx="435" cy="87"/>
                  <a:chOff x="1565" y="1434"/>
                  <a:chExt cx="3625" cy="725"/>
                </a:xfrm>
              </p:grpSpPr>
              <p:sp>
                <p:nvSpPr>
                  <p:cNvPr id="55989" name="Rectangle 693">
                    <a:extLst>
                      <a:ext uri="{FF2B5EF4-FFF2-40B4-BE49-F238E27FC236}">
                        <a16:creationId xmlns:a16="http://schemas.microsoft.com/office/drawing/2014/main" id="{1D29532B-F853-3D53-6D00-49C5B8A36C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0" name="Rectangle 694">
                    <a:extLst>
                      <a:ext uri="{FF2B5EF4-FFF2-40B4-BE49-F238E27FC236}">
                        <a16:creationId xmlns:a16="http://schemas.microsoft.com/office/drawing/2014/main" id="{41AD2C49-F354-515E-43D0-5BA5DD8A90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1" name="Rectangle 695">
                    <a:extLst>
                      <a:ext uri="{FF2B5EF4-FFF2-40B4-BE49-F238E27FC236}">
                        <a16:creationId xmlns:a16="http://schemas.microsoft.com/office/drawing/2014/main" id="{D3A9FD7B-BF75-335E-A4B4-B258C5CA75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2" name="Rectangle 696">
                    <a:extLst>
                      <a:ext uri="{FF2B5EF4-FFF2-40B4-BE49-F238E27FC236}">
                        <a16:creationId xmlns:a16="http://schemas.microsoft.com/office/drawing/2014/main" id="{3D36F7B2-395D-14B7-5F1D-2D4F95F65D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3" name="Rectangle 697">
                    <a:extLst>
                      <a:ext uri="{FF2B5EF4-FFF2-40B4-BE49-F238E27FC236}">
                        <a16:creationId xmlns:a16="http://schemas.microsoft.com/office/drawing/2014/main" id="{68347DBC-E545-E9E7-4B4A-7B3EEAC15E0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5994" name="Group 698">
                  <a:extLst>
                    <a:ext uri="{FF2B5EF4-FFF2-40B4-BE49-F238E27FC236}">
                      <a16:creationId xmlns:a16="http://schemas.microsoft.com/office/drawing/2014/main" id="{B037BB86-65BC-9C63-B79D-C555C08CB9BE}"/>
                    </a:ext>
                  </a:extLst>
                </p:cNvPr>
                <p:cNvGrpSpPr>
                  <a:grpSpLocks/>
                </p:cNvGrpSpPr>
                <p:nvPr/>
              </p:nvGrpSpPr>
              <p:grpSpPr bwMode="auto">
                <a:xfrm>
                  <a:off x="1333" y="854"/>
                  <a:ext cx="435" cy="87"/>
                  <a:chOff x="1565" y="1434"/>
                  <a:chExt cx="3625" cy="725"/>
                </a:xfrm>
              </p:grpSpPr>
              <p:sp>
                <p:nvSpPr>
                  <p:cNvPr id="55995" name="Rectangle 699">
                    <a:extLst>
                      <a:ext uri="{FF2B5EF4-FFF2-40B4-BE49-F238E27FC236}">
                        <a16:creationId xmlns:a16="http://schemas.microsoft.com/office/drawing/2014/main" id="{C27C52BD-A805-B82B-E5E7-1B558588F0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6" name="Rectangle 700">
                    <a:extLst>
                      <a:ext uri="{FF2B5EF4-FFF2-40B4-BE49-F238E27FC236}">
                        <a16:creationId xmlns:a16="http://schemas.microsoft.com/office/drawing/2014/main" id="{B8D702D9-81BE-F65D-FE73-825D569273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7" name="Rectangle 701">
                    <a:extLst>
                      <a:ext uri="{FF2B5EF4-FFF2-40B4-BE49-F238E27FC236}">
                        <a16:creationId xmlns:a16="http://schemas.microsoft.com/office/drawing/2014/main" id="{C9C1E1E4-324C-BF3A-0C61-B45E17C14A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8" name="Rectangle 702">
                    <a:extLst>
                      <a:ext uri="{FF2B5EF4-FFF2-40B4-BE49-F238E27FC236}">
                        <a16:creationId xmlns:a16="http://schemas.microsoft.com/office/drawing/2014/main" id="{91B537B8-966F-E07B-EACC-9BCA835443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999" name="Rectangle 703">
                    <a:extLst>
                      <a:ext uri="{FF2B5EF4-FFF2-40B4-BE49-F238E27FC236}">
                        <a16:creationId xmlns:a16="http://schemas.microsoft.com/office/drawing/2014/main" id="{6E3098C1-0B8C-BDF4-C752-479E3FF36D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00" name="Group 704">
                  <a:extLst>
                    <a:ext uri="{FF2B5EF4-FFF2-40B4-BE49-F238E27FC236}">
                      <a16:creationId xmlns:a16="http://schemas.microsoft.com/office/drawing/2014/main" id="{69167790-90F7-A15D-2D83-4A01DF311646}"/>
                    </a:ext>
                  </a:extLst>
                </p:cNvPr>
                <p:cNvGrpSpPr>
                  <a:grpSpLocks/>
                </p:cNvGrpSpPr>
                <p:nvPr/>
              </p:nvGrpSpPr>
              <p:grpSpPr bwMode="auto">
                <a:xfrm>
                  <a:off x="898" y="941"/>
                  <a:ext cx="435" cy="87"/>
                  <a:chOff x="1565" y="1434"/>
                  <a:chExt cx="3625" cy="725"/>
                </a:xfrm>
              </p:grpSpPr>
              <p:sp>
                <p:nvSpPr>
                  <p:cNvPr id="56001" name="Rectangle 705">
                    <a:extLst>
                      <a:ext uri="{FF2B5EF4-FFF2-40B4-BE49-F238E27FC236}">
                        <a16:creationId xmlns:a16="http://schemas.microsoft.com/office/drawing/2014/main" id="{F9EBA5E3-7983-38C0-4525-6B79E5593B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02" name="Rectangle 706">
                    <a:extLst>
                      <a:ext uri="{FF2B5EF4-FFF2-40B4-BE49-F238E27FC236}">
                        <a16:creationId xmlns:a16="http://schemas.microsoft.com/office/drawing/2014/main" id="{5F76CDFA-A457-6012-8C64-0750F48EA9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03" name="Rectangle 707">
                    <a:extLst>
                      <a:ext uri="{FF2B5EF4-FFF2-40B4-BE49-F238E27FC236}">
                        <a16:creationId xmlns:a16="http://schemas.microsoft.com/office/drawing/2014/main" id="{5FEFC455-7473-CF97-2689-2026887974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04" name="Rectangle 708">
                    <a:extLst>
                      <a:ext uri="{FF2B5EF4-FFF2-40B4-BE49-F238E27FC236}">
                        <a16:creationId xmlns:a16="http://schemas.microsoft.com/office/drawing/2014/main" id="{9EAE620E-E9C0-C6AB-C33F-3FB6416D55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05" name="Rectangle 709">
                    <a:extLst>
                      <a:ext uri="{FF2B5EF4-FFF2-40B4-BE49-F238E27FC236}">
                        <a16:creationId xmlns:a16="http://schemas.microsoft.com/office/drawing/2014/main" id="{DF95A131-DB21-AF9E-E6DB-58300D9E42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06" name="Group 710">
                  <a:extLst>
                    <a:ext uri="{FF2B5EF4-FFF2-40B4-BE49-F238E27FC236}">
                      <a16:creationId xmlns:a16="http://schemas.microsoft.com/office/drawing/2014/main" id="{9AEC7AE3-CD56-2B14-BCEF-E478916B3F97}"/>
                    </a:ext>
                  </a:extLst>
                </p:cNvPr>
                <p:cNvGrpSpPr>
                  <a:grpSpLocks/>
                </p:cNvGrpSpPr>
                <p:nvPr/>
              </p:nvGrpSpPr>
              <p:grpSpPr bwMode="auto">
                <a:xfrm>
                  <a:off x="1333" y="941"/>
                  <a:ext cx="435" cy="87"/>
                  <a:chOff x="1565" y="1434"/>
                  <a:chExt cx="3625" cy="725"/>
                </a:xfrm>
              </p:grpSpPr>
              <p:sp>
                <p:nvSpPr>
                  <p:cNvPr id="56007" name="Rectangle 711">
                    <a:extLst>
                      <a:ext uri="{FF2B5EF4-FFF2-40B4-BE49-F238E27FC236}">
                        <a16:creationId xmlns:a16="http://schemas.microsoft.com/office/drawing/2014/main" id="{29E8353C-5ABA-8D08-AA0C-F611275F82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08" name="Rectangle 712">
                    <a:extLst>
                      <a:ext uri="{FF2B5EF4-FFF2-40B4-BE49-F238E27FC236}">
                        <a16:creationId xmlns:a16="http://schemas.microsoft.com/office/drawing/2014/main" id="{256D09E7-5572-4E01-464E-4CB5AB5E2D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09" name="Rectangle 713">
                    <a:extLst>
                      <a:ext uri="{FF2B5EF4-FFF2-40B4-BE49-F238E27FC236}">
                        <a16:creationId xmlns:a16="http://schemas.microsoft.com/office/drawing/2014/main" id="{3FBA9283-9674-686F-CF9D-34385AD61C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10" name="Rectangle 714">
                    <a:extLst>
                      <a:ext uri="{FF2B5EF4-FFF2-40B4-BE49-F238E27FC236}">
                        <a16:creationId xmlns:a16="http://schemas.microsoft.com/office/drawing/2014/main" id="{AA818145-6960-3BD4-7763-E55AE054588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11" name="Rectangle 715">
                    <a:extLst>
                      <a:ext uri="{FF2B5EF4-FFF2-40B4-BE49-F238E27FC236}">
                        <a16:creationId xmlns:a16="http://schemas.microsoft.com/office/drawing/2014/main" id="{625881C8-1396-7145-9D1D-553EE2A490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12" name="Group 716">
                  <a:extLst>
                    <a:ext uri="{FF2B5EF4-FFF2-40B4-BE49-F238E27FC236}">
                      <a16:creationId xmlns:a16="http://schemas.microsoft.com/office/drawing/2014/main" id="{7B4E9AD2-8522-C0C6-47C0-8BB60ED45A8B}"/>
                    </a:ext>
                  </a:extLst>
                </p:cNvPr>
                <p:cNvGrpSpPr>
                  <a:grpSpLocks/>
                </p:cNvGrpSpPr>
                <p:nvPr/>
              </p:nvGrpSpPr>
              <p:grpSpPr bwMode="auto">
                <a:xfrm>
                  <a:off x="898" y="1028"/>
                  <a:ext cx="435" cy="87"/>
                  <a:chOff x="1565" y="1434"/>
                  <a:chExt cx="3625" cy="725"/>
                </a:xfrm>
              </p:grpSpPr>
              <p:sp>
                <p:nvSpPr>
                  <p:cNvPr id="56013" name="Rectangle 717">
                    <a:extLst>
                      <a:ext uri="{FF2B5EF4-FFF2-40B4-BE49-F238E27FC236}">
                        <a16:creationId xmlns:a16="http://schemas.microsoft.com/office/drawing/2014/main" id="{76AE268E-AB4C-A712-C0B5-0D01E15E00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14" name="Rectangle 718">
                    <a:extLst>
                      <a:ext uri="{FF2B5EF4-FFF2-40B4-BE49-F238E27FC236}">
                        <a16:creationId xmlns:a16="http://schemas.microsoft.com/office/drawing/2014/main" id="{EE8614E5-900F-C4AB-F6F4-626A5EA739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15" name="Rectangle 719">
                    <a:extLst>
                      <a:ext uri="{FF2B5EF4-FFF2-40B4-BE49-F238E27FC236}">
                        <a16:creationId xmlns:a16="http://schemas.microsoft.com/office/drawing/2014/main" id="{316358D4-7955-A105-DE7A-77D7E0DF76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16" name="Rectangle 720">
                    <a:extLst>
                      <a:ext uri="{FF2B5EF4-FFF2-40B4-BE49-F238E27FC236}">
                        <a16:creationId xmlns:a16="http://schemas.microsoft.com/office/drawing/2014/main" id="{7DF9F0F4-F37C-49B8-0107-355BE6DB02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17" name="Rectangle 721">
                    <a:extLst>
                      <a:ext uri="{FF2B5EF4-FFF2-40B4-BE49-F238E27FC236}">
                        <a16:creationId xmlns:a16="http://schemas.microsoft.com/office/drawing/2014/main" id="{97184E3A-BB27-C70F-F0C9-F5AA575AB2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18" name="Group 722">
                  <a:extLst>
                    <a:ext uri="{FF2B5EF4-FFF2-40B4-BE49-F238E27FC236}">
                      <a16:creationId xmlns:a16="http://schemas.microsoft.com/office/drawing/2014/main" id="{6F0D73A5-B2A8-4443-87E4-FF5098A25E33}"/>
                    </a:ext>
                  </a:extLst>
                </p:cNvPr>
                <p:cNvGrpSpPr>
                  <a:grpSpLocks/>
                </p:cNvGrpSpPr>
                <p:nvPr/>
              </p:nvGrpSpPr>
              <p:grpSpPr bwMode="auto">
                <a:xfrm>
                  <a:off x="1333" y="1028"/>
                  <a:ext cx="435" cy="87"/>
                  <a:chOff x="1565" y="1434"/>
                  <a:chExt cx="3625" cy="725"/>
                </a:xfrm>
              </p:grpSpPr>
              <p:sp>
                <p:nvSpPr>
                  <p:cNvPr id="56019" name="Rectangle 723">
                    <a:extLst>
                      <a:ext uri="{FF2B5EF4-FFF2-40B4-BE49-F238E27FC236}">
                        <a16:creationId xmlns:a16="http://schemas.microsoft.com/office/drawing/2014/main" id="{05C2D92C-E471-B0B4-FC24-30724F210D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0" name="Rectangle 724">
                    <a:extLst>
                      <a:ext uri="{FF2B5EF4-FFF2-40B4-BE49-F238E27FC236}">
                        <a16:creationId xmlns:a16="http://schemas.microsoft.com/office/drawing/2014/main" id="{701CE8DA-1AF6-3536-8969-49AE1BCC7B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1" name="Rectangle 725">
                    <a:extLst>
                      <a:ext uri="{FF2B5EF4-FFF2-40B4-BE49-F238E27FC236}">
                        <a16:creationId xmlns:a16="http://schemas.microsoft.com/office/drawing/2014/main" id="{332BCAFA-9A1B-AD1C-F647-43F0DFBC06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2" name="Rectangle 726">
                    <a:extLst>
                      <a:ext uri="{FF2B5EF4-FFF2-40B4-BE49-F238E27FC236}">
                        <a16:creationId xmlns:a16="http://schemas.microsoft.com/office/drawing/2014/main" id="{117EA196-0B4C-98D3-0EB6-14CB8D29B0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3" name="Rectangle 727">
                    <a:extLst>
                      <a:ext uri="{FF2B5EF4-FFF2-40B4-BE49-F238E27FC236}">
                        <a16:creationId xmlns:a16="http://schemas.microsoft.com/office/drawing/2014/main" id="{903C1CC6-E1BE-CCD3-81FE-53A8BA947D2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24" name="Group 728">
                  <a:extLst>
                    <a:ext uri="{FF2B5EF4-FFF2-40B4-BE49-F238E27FC236}">
                      <a16:creationId xmlns:a16="http://schemas.microsoft.com/office/drawing/2014/main" id="{FC6EF046-23CC-3EC5-432E-FCCF8199CA76}"/>
                    </a:ext>
                  </a:extLst>
                </p:cNvPr>
                <p:cNvGrpSpPr>
                  <a:grpSpLocks/>
                </p:cNvGrpSpPr>
                <p:nvPr/>
              </p:nvGrpSpPr>
              <p:grpSpPr bwMode="auto">
                <a:xfrm>
                  <a:off x="898" y="1115"/>
                  <a:ext cx="435" cy="87"/>
                  <a:chOff x="1565" y="1434"/>
                  <a:chExt cx="3625" cy="725"/>
                </a:xfrm>
              </p:grpSpPr>
              <p:sp>
                <p:nvSpPr>
                  <p:cNvPr id="56025" name="Rectangle 729">
                    <a:extLst>
                      <a:ext uri="{FF2B5EF4-FFF2-40B4-BE49-F238E27FC236}">
                        <a16:creationId xmlns:a16="http://schemas.microsoft.com/office/drawing/2014/main" id="{F6A79871-2D44-0023-39D3-475679AAC39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6" name="Rectangle 730">
                    <a:extLst>
                      <a:ext uri="{FF2B5EF4-FFF2-40B4-BE49-F238E27FC236}">
                        <a16:creationId xmlns:a16="http://schemas.microsoft.com/office/drawing/2014/main" id="{886CF8AE-92EE-0B1F-C0ED-2248C86570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7" name="Rectangle 731">
                    <a:extLst>
                      <a:ext uri="{FF2B5EF4-FFF2-40B4-BE49-F238E27FC236}">
                        <a16:creationId xmlns:a16="http://schemas.microsoft.com/office/drawing/2014/main" id="{DE116575-5940-1932-E33D-30EC3167991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8" name="Rectangle 732">
                    <a:extLst>
                      <a:ext uri="{FF2B5EF4-FFF2-40B4-BE49-F238E27FC236}">
                        <a16:creationId xmlns:a16="http://schemas.microsoft.com/office/drawing/2014/main" id="{E95FB77E-8BED-66BB-49E6-44DBA6D762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29" name="Rectangle 733">
                    <a:extLst>
                      <a:ext uri="{FF2B5EF4-FFF2-40B4-BE49-F238E27FC236}">
                        <a16:creationId xmlns:a16="http://schemas.microsoft.com/office/drawing/2014/main" id="{BD7342E9-631E-F435-483A-5866A7336F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30" name="Group 734">
                  <a:extLst>
                    <a:ext uri="{FF2B5EF4-FFF2-40B4-BE49-F238E27FC236}">
                      <a16:creationId xmlns:a16="http://schemas.microsoft.com/office/drawing/2014/main" id="{45668346-ED67-5948-3F7F-96248F926FCE}"/>
                    </a:ext>
                  </a:extLst>
                </p:cNvPr>
                <p:cNvGrpSpPr>
                  <a:grpSpLocks/>
                </p:cNvGrpSpPr>
                <p:nvPr/>
              </p:nvGrpSpPr>
              <p:grpSpPr bwMode="auto">
                <a:xfrm>
                  <a:off x="1333" y="1115"/>
                  <a:ext cx="435" cy="87"/>
                  <a:chOff x="1565" y="1434"/>
                  <a:chExt cx="3625" cy="725"/>
                </a:xfrm>
              </p:grpSpPr>
              <p:sp>
                <p:nvSpPr>
                  <p:cNvPr id="56031" name="Rectangle 735">
                    <a:extLst>
                      <a:ext uri="{FF2B5EF4-FFF2-40B4-BE49-F238E27FC236}">
                        <a16:creationId xmlns:a16="http://schemas.microsoft.com/office/drawing/2014/main" id="{4456BE37-A4EF-1D9D-7549-8A26065C34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32" name="Rectangle 736">
                    <a:extLst>
                      <a:ext uri="{FF2B5EF4-FFF2-40B4-BE49-F238E27FC236}">
                        <a16:creationId xmlns:a16="http://schemas.microsoft.com/office/drawing/2014/main" id="{0776CBA1-78CF-2BFF-7BC4-0894677CC5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33" name="Rectangle 737">
                    <a:extLst>
                      <a:ext uri="{FF2B5EF4-FFF2-40B4-BE49-F238E27FC236}">
                        <a16:creationId xmlns:a16="http://schemas.microsoft.com/office/drawing/2014/main" id="{F5AA79EC-D9DB-95F2-3DF7-E069E02284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34" name="Rectangle 738">
                    <a:extLst>
                      <a:ext uri="{FF2B5EF4-FFF2-40B4-BE49-F238E27FC236}">
                        <a16:creationId xmlns:a16="http://schemas.microsoft.com/office/drawing/2014/main" id="{3D17980B-E119-A6E7-F838-64C4035014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35" name="Rectangle 739">
                    <a:extLst>
                      <a:ext uri="{FF2B5EF4-FFF2-40B4-BE49-F238E27FC236}">
                        <a16:creationId xmlns:a16="http://schemas.microsoft.com/office/drawing/2014/main" id="{C449F08F-2042-EAF3-2AF1-81FD97F460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36" name="Group 740">
                  <a:extLst>
                    <a:ext uri="{FF2B5EF4-FFF2-40B4-BE49-F238E27FC236}">
                      <a16:creationId xmlns:a16="http://schemas.microsoft.com/office/drawing/2014/main" id="{7CAB7147-9182-5DBA-A289-DC4EACB9050C}"/>
                    </a:ext>
                  </a:extLst>
                </p:cNvPr>
                <p:cNvGrpSpPr>
                  <a:grpSpLocks/>
                </p:cNvGrpSpPr>
                <p:nvPr/>
              </p:nvGrpSpPr>
              <p:grpSpPr bwMode="auto">
                <a:xfrm>
                  <a:off x="898" y="1202"/>
                  <a:ext cx="435" cy="87"/>
                  <a:chOff x="1565" y="1434"/>
                  <a:chExt cx="3625" cy="725"/>
                </a:xfrm>
              </p:grpSpPr>
              <p:sp>
                <p:nvSpPr>
                  <p:cNvPr id="56037" name="Rectangle 741">
                    <a:extLst>
                      <a:ext uri="{FF2B5EF4-FFF2-40B4-BE49-F238E27FC236}">
                        <a16:creationId xmlns:a16="http://schemas.microsoft.com/office/drawing/2014/main" id="{C5A98CCC-42D2-8DE7-320E-524E92171AC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38" name="Rectangle 742">
                    <a:extLst>
                      <a:ext uri="{FF2B5EF4-FFF2-40B4-BE49-F238E27FC236}">
                        <a16:creationId xmlns:a16="http://schemas.microsoft.com/office/drawing/2014/main" id="{A6CDB48A-CC2A-A50A-2784-5179A75473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39" name="Rectangle 743">
                    <a:extLst>
                      <a:ext uri="{FF2B5EF4-FFF2-40B4-BE49-F238E27FC236}">
                        <a16:creationId xmlns:a16="http://schemas.microsoft.com/office/drawing/2014/main" id="{35DA018E-86A6-220B-8D16-384130F73E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40" name="Rectangle 744">
                    <a:extLst>
                      <a:ext uri="{FF2B5EF4-FFF2-40B4-BE49-F238E27FC236}">
                        <a16:creationId xmlns:a16="http://schemas.microsoft.com/office/drawing/2014/main" id="{60896012-557F-C163-8B11-1619D39063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41" name="Rectangle 745">
                    <a:extLst>
                      <a:ext uri="{FF2B5EF4-FFF2-40B4-BE49-F238E27FC236}">
                        <a16:creationId xmlns:a16="http://schemas.microsoft.com/office/drawing/2014/main" id="{D49F2026-EF31-993D-A904-69801196CE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42" name="Group 746">
                  <a:extLst>
                    <a:ext uri="{FF2B5EF4-FFF2-40B4-BE49-F238E27FC236}">
                      <a16:creationId xmlns:a16="http://schemas.microsoft.com/office/drawing/2014/main" id="{3845AE2F-0364-6E32-1FEC-74C823B1D87B}"/>
                    </a:ext>
                  </a:extLst>
                </p:cNvPr>
                <p:cNvGrpSpPr>
                  <a:grpSpLocks/>
                </p:cNvGrpSpPr>
                <p:nvPr/>
              </p:nvGrpSpPr>
              <p:grpSpPr bwMode="auto">
                <a:xfrm>
                  <a:off x="1333" y="1202"/>
                  <a:ext cx="435" cy="87"/>
                  <a:chOff x="1565" y="1434"/>
                  <a:chExt cx="3625" cy="725"/>
                </a:xfrm>
              </p:grpSpPr>
              <p:sp>
                <p:nvSpPr>
                  <p:cNvPr id="56043" name="Rectangle 747">
                    <a:extLst>
                      <a:ext uri="{FF2B5EF4-FFF2-40B4-BE49-F238E27FC236}">
                        <a16:creationId xmlns:a16="http://schemas.microsoft.com/office/drawing/2014/main" id="{84F799EC-A3D7-18BC-BBC1-D8C07A6372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44" name="Rectangle 748">
                    <a:extLst>
                      <a:ext uri="{FF2B5EF4-FFF2-40B4-BE49-F238E27FC236}">
                        <a16:creationId xmlns:a16="http://schemas.microsoft.com/office/drawing/2014/main" id="{60583534-B6DB-7F12-0C99-416C7943D8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45" name="Rectangle 749">
                    <a:extLst>
                      <a:ext uri="{FF2B5EF4-FFF2-40B4-BE49-F238E27FC236}">
                        <a16:creationId xmlns:a16="http://schemas.microsoft.com/office/drawing/2014/main" id="{4A080935-706C-09E7-92B3-0F55B3BC2A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46" name="Rectangle 750">
                    <a:extLst>
                      <a:ext uri="{FF2B5EF4-FFF2-40B4-BE49-F238E27FC236}">
                        <a16:creationId xmlns:a16="http://schemas.microsoft.com/office/drawing/2014/main" id="{3D661CC1-2CAD-BD8B-79D8-30D63503400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47" name="Rectangle 751">
                    <a:extLst>
                      <a:ext uri="{FF2B5EF4-FFF2-40B4-BE49-F238E27FC236}">
                        <a16:creationId xmlns:a16="http://schemas.microsoft.com/office/drawing/2014/main" id="{F08D549B-3538-3E17-0C8A-65C2D6E940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48" name="Group 752">
                  <a:extLst>
                    <a:ext uri="{FF2B5EF4-FFF2-40B4-BE49-F238E27FC236}">
                      <a16:creationId xmlns:a16="http://schemas.microsoft.com/office/drawing/2014/main" id="{18F064DB-307B-7C7D-F2EC-0241AC4E41E2}"/>
                    </a:ext>
                  </a:extLst>
                </p:cNvPr>
                <p:cNvGrpSpPr>
                  <a:grpSpLocks/>
                </p:cNvGrpSpPr>
                <p:nvPr/>
              </p:nvGrpSpPr>
              <p:grpSpPr bwMode="auto">
                <a:xfrm>
                  <a:off x="898" y="1289"/>
                  <a:ext cx="435" cy="87"/>
                  <a:chOff x="1565" y="1434"/>
                  <a:chExt cx="3625" cy="725"/>
                </a:xfrm>
              </p:grpSpPr>
              <p:sp>
                <p:nvSpPr>
                  <p:cNvPr id="56049" name="Rectangle 753">
                    <a:extLst>
                      <a:ext uri="{FF2B5EF4-FFF2-40B4-BE49-F238E27FC236}">
                        <a16:creationId xmlns:a16="http://schemas.microsoft.com/office/drawing/2014/main" id="{5609A848-4097-0C0D-3F37-4DEEDF8E606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0" name="Rectangle 754">
                    <a:extLst>
                      <a:ext uri="{FF2B5EF4-FFF2-40B4-BE49-F238E27FC236}">
                        <a16:creationId xmlns:a16="http://schemas.microsoft.com/office/drawing/2014/main" id="{47A732EF-3D05-D424-87CE-52E0A3AF503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1" name="Rectangle 755">
                    <a:extLst>
                      <a:ext uri="{FF2B5EF4-FFF2-40B4-BE49-F238E27FC236}">
                        <a16:creationId xmlns:a16="http://schemas.microsoft.com/office/drawing/2014/main" id="{31197982-167B-FE50-7327-74A6150CDF7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2" name="Rectangle 756">
                    <a:extLst>
                      <a:ext uri="{FF2B5EF4-FFF2-40B4-BE49-F238E27FC236}">
                        <a16:creationId xmlns:a16="http://schemas.microsoft.com/office/drawing/2014/main" id="{DC4ECC7D-95C4-AA6A-B14B-EB19159755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3" name="Rectangle 757">
                    <a:extLst>
                      <a:ext uri="{FF2B5EF4-FFF2-40B4-BE49-F238E27FC236}">
                        <a16:creationId xmlns:a16="http://schemas.microsoft.com/office/drawing/2014/main" id="{8E9418C9-AF29-F001-0E86-8B41A1FE17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54" name="Group 758">
                  <a:extLst>
                    <a:ext uri="{FF2B5EF4-FFF2-40B4-BE49-F238E27FC236}">
                      <a16:creationId xmlns:a16="http://schemas.microsoft.com/office/drawing/2014/main" id="{0F72EF76-4938-92EB-41F0-2C073E023579}"/>
                    </a:ext>
                  </a:extLst>
                </p:cNvPr>
                <p:cNvGrpSpPr>
                  <a:grpSpLocks/>
                </p:cNvGrpSpPr>
                <p:nvPr/>
              </p:nvGrpSpPr>
              <p:grpSpPr bwMode="auto">
                <a:xfrm>
                  <a:off x="1333" y="1289"/>
                  <a:ext cx="435" cy="87"/>
                  <a:chOff x="1565" y="1434"/>
                  <a:chExt cx="3625" cy="725"/>
                </a:xfrm>
              </p:grpSpPr>
              <p:sp>
                <p:nvSpPr>
                  <p:cNvPr id="56055" name="Rectangle 759">
                    <a:extLst>
                      <a:ext uri="{FF2B5EF4-FFF2-40B4-BE49-F238E27FC236}">
                        <a16:creationId xmlns:a16="http://schemas.microsoft.com/office/drawing/2014/main" id="{00E81FB7-1BD0-B813-E24B-0D124A4FF0A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6" name="Rectangle 760">
                    <a:extLst>
                      <a:ext uri="{FF2B5EF4-FFF2-40B4-BE49-F238E27FC236}">
                        <a16:creationId xmlns:a16="http://schemas.microsoft.com/office/drawing/2014/main" id="{88FF4B78-D940-E67C-E490-EEC11B4C26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7" name="Rectangle 761">
                    <a:extLst>
                      <a:ext uri="{FF2B5EF4-FFF2-40B4-BE49-F238E27FC236}">
                        <a16:creationId xmlns:a16="http://schemas.microsoft.com/office/drawing/2014/main" id="{3ACEBEE9-90ED-097E-95A0-370761CF19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8" name="Rectangle 762">
                    <a:extLst>
                      <a:ext uri="{FF2B5EF4-FFF2-40B4-BE49-F238E27FC236}">
                        <a16:creationId xmlns:a16="http://schemas.microsoft.com/office/drawing/2014/main" id="{C2385105-4A3F-CE01-792D-86C4089A75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59" name="Rectangle 763">
                    <a:extLst>
                      <a:ext uri="{FF2B5EF4-FFF2-40B4-BE49-F238E27FC236}">
                        <a16:creationId xmlns:a16="http://schemas.microsoft.com/office/drawing/2014/main" id="{FBB34864-8C6C-D7FA-AA86-69CCA4B684F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60" name="Group 764">
                  <a:extLst>
                    <a:ext uri="{FF2B5EF4-FFF2-40B4-BE49-F238E27FC236}">
                      <a16:creationId xmlns:a16="http://schemas.microsoft.com/office/drawing/2014/main" id="{0A426736-6D28-BD59-5417-69081D4AB128}"/>
                    </a:ext>
                  </a:extLst>
                </p:cNvPr>
                <p:cNvGrpSpPr>
                  <a:grpSpLocks/>
                </p:cNvGrpSpPr>
                <p:nvPr/>
              </p:nvGrpSpPr>
              <p:grpSpPr bwMode="auto">
                <a:xfrm>
                  <a:off x="898" y="1376"/>
                  <a:ext cx="435" cy="87"/>
                  <a:chOff x="1565" y="1434"/>
                  <a:chExt cx="3625" cy="725"/>
                </a:xfrm>
              </p:grpSpPr>
              <p:sp>
                <p:nvSpPr>
                  <p:cNvPr id="56061" name="Rectangle 765">
                    <a:extLst>
                      <a:ext uri="{FF2B5EF4-FFF2-40B4-BE49-F238E27FC236}">
                        <a16:creationId xmlns:a16="http://schemas.microsoft.com/office/drawing/2014/main" id="{F27A3E75-B18E-700F-F612-9DEFA894E11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62" name="Rectangle 766">
                    <a:extLst>
                      <a:ext uri="{FF2B5EF4-FFF2-40B4-BE49-F238E27FC236}">
                        <a16:creationId xmlns:a16="http://schemas.microsoft.com/office/drawing/2014/main" id="{DE0DA582-205D-835B-2D52-36B1B89006B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63" name="Rectangle 767">
                    <a:extLst>
                      <a:ext uri="{FF2B5EF4-FFF2-40B4-BE49-F238E27FC236}">
                        <a16:creationId xmlns:a16="http://schemas.microsoft.com/office/drawing/2014/main" id="{89AEAD65-E855-EDE8-65CC-5448BBFB84C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64" name="Rectangle 768">
                    <a:extLst>
                      <a:ext uri="{FF2B5EF4-FFF2-40B4-BE49-F238E27FC236}">
                        <a16:creationId xmlns:a16="http://schemas.microsoft.com/office/drawing/2014/main" id="{7C69A345-BDAF-E530-FE25-EAD220B4700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65" name="Rectangle 769">
                    <a:extLst>
                      <a:ext uri="{FF2B5EF4-FFF2-40B4-BE49-F238E27FC236}">
                        <a16:creationId xmlns:a16="http://schemas.microsoft.com/office/drawing/2014/main" id="{B93FEBA0-E7AE-52DF-AC59-E577CF45CD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66" name="Group 770">
                  <a:extLst>
                    <a:ext uri="{FF2B5EF4-FFF2-40B4-BE49-F238E27FC236}">
                      <a16:creationId xmlns:a16="http://schemas.microsoft.com/office/drawing/2014/main" id="{859B2375-7F93-ACD0-7063-14D25489D255}"/>
                    </a:ext>
                  </a:extLst>
                </p:cNvPr>
                <p:cNvGrpSpPr>
                  <a:grpSpLocks/>
                </p:cNvGrpSpPr>
                <p:nvPr/>
              </p:nvGrpSpPr>
              <p:grpSpPr bwMode="auto">
                <a:xfrm>
                  <a:off x="1333" y="1376"/>
                  <a:ext cx="435" cy="87"/>
                  <a:chOff x="1565" y="1434"/>
                  <a:chExt cx="3625" cy="725"/>
                </a:xfrm>
              </p:grpSpPr>
              <p:sp>
                <p:nvSpPr>
                  <p:cNvPr id="56067" name="Rectangle 771">
                    <a:extLst>
                      <a:ext uri="{FF2B5EF4-FFF2-40B4-BE49-F238E27FC236}">
                        <a16:creationId xmlns:a16="http://schemas.microsoft.com/office/drawing/2014/main" id="{C33A276D-96AD-FAF3-C241-8CB5C11753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68" name="Rectangle 772">
                    <a:extLst>
                      <a:ext uri="{FF2B5EF4-FFF2-40B4-BE49-F238E27FC236}">
                        <a16:creationId xmlns:a16="http://schemas.microsoft.com/office/drawing/2014/main" id="{B28ECC8C-8F0D-3312-7154-D03B3CB97D7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69" name="Rectangle 773">
                    <a:extLst>
                      <a:ext uri="{FF2B5EF4-FFF2-40B4-BE49-F238E27FC236}">
                        <a16:creationId xmlns:a16="http://schemas.microsoft.com/office/drawing/2014/main" id="{63DFFA0B-94B1-6CD3-E84E-DE2B29CCFC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70" name="Rectangle 774">
                    <a:extLst>
                      <a:ext uri="{FF2B5EF4-FFF2-40B4-BE49-F238E27FC236}">
                        <a16:creationId xmlns:a16="http://schemas.microsoft.com/office/drawing/2014/main" id="{5AA62F5A-AE84-5C08-CF2F-878DEE7672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71" name="Rectangle 775">
                    <a:extLst>
                      <a:ext uri="{FF2B5EF4-FFF2-40B4-BE49-F238E27FC236}">
                        <a16:creationId xmlns:a16="http://schemas.microsoft.com/office/drawing/2014/main" id="{3DFACFF0-25F9-97B4-577B-BE002B6EB1E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072" name="Rectangle 776">
                <a:extLst>
                  <a:ext uri="{FF2B5EF4-FFF2-40B4-BE49-F238E27FC236}">
                    <a16:creationId xmlns:a16="http://schemas.microsoft.com/office/drawing/2014/main" id="{6F78EABB-13D6-4C1D-8E74-76D4479A5A90}"/>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73" name="Group 777">
              <a:extLst>
                <a:ext uri="{FF2B5EF4-FFF2-40B4-BE49-F238E27FC236}">
                  <a16:creationId xmlns:a16="http://schemas.microsoft.com/office/drawing/2014/main" id="{19357630-E29C-729A-D636-1474E1809491}"/>
                </a:ext>
              </a:extLst>
            </p:cNvPr>
            <p:cNvGrpSpPr>
              <a:grpSpLocks/>
            </p:cNvGrpSpPr>
            <p:nvPr/>
          </p:nvGrpSpPr>
          <p:grpSpPr bwMode="auto">
            <a:xfrm>
              <a:off x="1547" y="1157"/>
              <a:ext cx="681" cy="682"/>
              <a:chOff x="898" y="593"/>
              <a:chExt cx="870" cy="870"/>
            </a:xfrm>
          </p:grpSpPr>
          <p:grpSp>
            <p:nvGrpSpPr>
              <p:cNvPr id="56074" name="Group 778">
                <a:extLst>
                  <a:ext uri="{FF2B5EF4-FFF2-40B4-BE49-F238E27FC236}">
                    <a16:creationId xmlns:a16="http://schemas.microsoft.com/office/drawing/2014/main" id="{5E19845A-468B-C0EB-1ED5-104A014BACCC}"/>
                  </a:ext>
                </a:extLst>
              </p:cNvPr>
              <p:cNvGrpSpPr>
                <a:grpSpLocks/>
              </p:cNvGrpSpPr>
              <p:nvPr/>
            </p:nvGrpSpPr>
            <p:grpSpPr bwMode="auto">
              <a:xfrm>
                <a:off x="898" y="593"/>
                <a:ext cx="870" cy="870"/>
                <a:chOff x="898" y="593"/>
                <a:chExt cx="870" cy="870"/>
              </a:xfrm>
            </p:grpSpPr>
            <p:grpSp>
              <p:nvGrpSpPr>
                <p:cNvPr id="56075" name="Group 779">
                  <a:extLst>
                    <a:ext uri="{FF2B5EF4-FFF2-40B4-BE49-F238E27FC236}">
                      <a16:creationId xmlns:a16="http://schemas.microsoft.com/office/drawing/2014/main" id="{5C293260-681F-648E-FE94-7D7FF6BC8414}"/>
                    </a:ext>
                  </a:extLst>
                </p:cNvPr>
                <p:cNvGrpSpPr>
                  <a:grpSpLocks/>
                </p:cNvGrpSpPr>
                <p:nvPr/>
              </p:nvGrpSpPr>
              <p:grpSpPr bwMode="auto">
                <a:xfrm>
                  <a:off x="898" y="593"/>
                  <a:ext cx="435" cy="87"/>
                  <a:chOff x="1565" y="1434"/>
                  <a:chExt cx="3625" cy="725"/>
                </a:xfrm>
              </p:grpSpPr>
              <p:sp>
                <p:nvSpPr>
                  <p:cNvPr id="56076" name="Rectangle 780">
                    <a:extLst>
                      <a:ext uri="{FF2B5EF4-FFF2-40B4-BE49-F238E27FC236}">
                        <a16:creationId xmlns:a16="http://schemas.microsoft.com/office/drawing/2014/main" id="{34A23C74-C6A4-1C62-B565-58462FE210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77" name="Rectangle 781">
                    <a:extLst>
                      <a:ext uri="{FF2B5EF4-FFF2-40B4-BE49-F238E27FC236}">
                        <a16:creationId xmlns:a16="http://schemas.microsoft.com/office/drawing/2014/main" id="{20C4B146-9DA4-9CEF-BE0B-790CE0FF20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78" name="Rectangle 782">
                    <a:extLst>
                      <a:ext uri="{FF2B5EF4-FFF2-40B4-BE49-F238E27FC236}">
                        <a16:creationId xmlns:a16="http://schemas.microsoft.com/office/drawing/2014/main" id="{1FA365BD-1A13-C73C-D41D-3D90A993CE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79" name="Rectangle 783">
                    <a:extLst>
                      <a:ext uri="{FF2B5EF4-FFF2-40B4-BE49-F238E27FC236}">
                        <a16:creationId xmlns:a16="http://schemas.microsoft.com/office/drawing/2014/main" id="{54C9AC02-F07E-BF32-0DBF-29A2CE4AA7E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80" name="Rectangle 784">
                    <a:extLst>
                      <a:ext uri="{FF2B5EF4-FFF2-40B4-BE49-F238E27FC236}">
                        <a16:creationId xmlns:a16="http://schemas.microsoft.com/office/drawing/2014/main" id="{26895950-A25D-68BD-A321-F062BCA7A0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81" name="Group 785">
                  <a:extLst>
                    <a:ext uri="{FF2B5EF4-FFF2-40B4-BE49-F238E27FC236}">
                      <a16:creationId xmlns:a16="http://schemas.microsoft.com/office/drawing/2014/main" id="{49BD40BE-A4F6-4E8C-0B69-690C43B4B407}"/>
                    </a:ext>
                  </a:extLst>
                </p:cNvPr>
                <p:cNvGrpSpPr>
                  <a:grpSpLocks/>
                </p:cNvGrpSpPr>
                <p:nvPr/>
              </p:nvGrpSpPr>
              <p:grpSpPr bwMode="auto">
                <a:xfrm>
                  <a:off x="1333" y="593"/>
                  <a:ext cx="435" cy="87"/>
                  <a:chOff x="1565" y="1434"/>
                  <a:chExt cx="3625" cy="725"/>
                </a:xfrm>
              </p:grpSpPr>
              <p:sp>
                <p:nvSpPr>
                  <p:cNvPr id="56082" name="Rectangle 786">
                    <a:extLst>
                      <a:ext uri="{FF2B5EF4-FFF2-40B4-BE49-F238E27FC236}">
                        <a16:creationId xmlns:a16="http://schemas.microsoft.com/office/drawing/2014/main" id="{94CEA3C5-605A-0DE7-D4A5-F44DEC9DCC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83" name="Rectangle 787">
                    <a:extLst>
                      <a:ext uri="{FF2B5EF4-FFF2-40B4-BE49-F238E27FC236}">
                        <a16:creationId xmlns:a16="http://schemas.microsoft.com/office/drawing/2014/main" id="{4324552B-B654-73CA-E765-7C874643FE8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84" name="Rectangle 788">
                    <a:extLst>
                      <a:ext uri="{FF2B5EF4-FFF2-40B4-BE49-F238E27FC236}">
                        <a16:creationId xmlns:a16="http://schemas.microsoft.com/office/drawing/2014/main" id="{6908A2F3-4A6D-B0F1-8557-8D51504E7F6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85" name="Rectangle 789">
                    <a:extLst>
                      <a:ext uri="{FF2B5EF4-FFF2-40B4-BE49-F238E27FC236}">
                        <a16:creationId xmlns:a16="http://schemas.microsoft.com/office/drawing/2014/main" id="{704F8808-0C25-D660-0358-6AD5FD42D7E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86" name="Rectangle 790">
                    <a:extLst>
                      <a:ext uri="{FF2B5EF4-FFF2-40B4-BE49-F238E27FC236}">
                        <a16:creationId xmlns:a16="http://schemas.microsoft.com/office/drawing/2014/main" id="{80AA82B8-BAA8-DC50-E392-71A349B4B8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87" name="Group 791">
                  <a:extLst>
                    <a:ext uri="{FF2B5EF4-FFF2-40B4-BE49-F238E27FC236}">
                      <a16:creationId xmlns:a16="http://schemas.microsoft.com/office/drawing/2014/main" id="{785CBF8D-07A4-620F-09B3-28D58628567B}"/>
                    </a:ext>
                  </a:extLst>
                </p:cNvPr>
                <p:cNvGrpSpPr>
                  <a:grpSpLocks/>
                </p:cNvGrpSpPr>
                <p:nvPr/>
              </p:nvGrpSpPr>
              <p:grpSpPr bwMode="auto">
                <a:xfrm>
                  <a:off x="898" y="680"/>
                  <a:ext cx="435" cy="87"/>
                  <a:chOff x="1565" y="1434"/>
                  <a:chExt cx="3625" cy="725"/>
                </a:xfrm>
              </p:grpSpPr>
              <p:sp>
                <p:nvSpPr>
                  <p:cNvPr id="56088" name="Rectangle 792">
                    <a:extLst>
                      <a:ext uri="{FF2B5EF4-FFF2-40B4-BE49-F238E27FC236}">
                        <a16:creationId xmlns:a16="http://schemas.microsoft.com/office/drawing/2014/main" id="{DE8E1AA4-BD9F-CC8B-72DC-187CD88E99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89" name="Rectangle 793">
                    <a:extLst>
                      <a:ext uri="{FF2B5EF4-FFF2-40B4-BE49-F238E27FC236}">
                        <a16:creationId xmlns:a16="http://schemas.microsoft.com/office/drawing/2014/main" id="{AB4EE5CD-193E-C81E-3776-547E85D4B25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90" name="Rectangle 794">
                    <a:extLst>
                      <a:ext uri="{FF2B5EF4-FFF2-40B4-BE49-F238E27FC236}">
                        <a16:creationId xmlns:a16="http://schemas.microsoft.com/office/drawing/2014/main" id="{F56094EE-E47D-A81C-D36F-64B629B65E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91" name="Rectangle 795">
                    <a:extLst>
                      <a:ext uri="{FF2B5EF4-FFF2-40B4-BE49-F238E27FC236}">
                        <a16:creationId xmlns:a16="http://schemas.microsoft.com/office/drawing/2014/main" id="{0C429046-F6CB-B134-B762-58E5FFA0D2F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92" name="Rectangle 796">
                    <a:extLst>
                      <a:ext uri="{FF2B5EF4-FFF2-40B4-BE49-F238E27FC236}">
                        <a16:creationId xmlns:a16="http://schemas.microsoft.com/office/drawing/2014/main" id="{D59BD567-CADF-9909-C5A9-75213924A18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93" name="Group 797">
                  <a:extLst>
                    <a:ext uri="{FF2B5EF4-FFF2-40B4-BE49-F238E27FC236}">
                      <a16:creationId xmlns:a16="http://schemas.microsoft.com/office/drawing/2014/main" id="{BCB1E41E-D522-58D6-891C-63481D5E40B4}"/>
                    </a:ext>
                  </a:extLst>
                </p:cNvPr>
                <p:cNvGrpSpPr>
                  <a:grpSpLocks/>
                </p:cNvGrpSpPr>
                <p:nvPr/>
              </p:nvGrpSpPr>
              <p:grpSpPr bwMode="auto">
                <a:xfrm>
                  <a:off x="1333" y="680"/>
                  <a:ext cx="435" cy="87"/>
                  <a:chOff x="1565" y="1434"/>
                  <a:chExt cx="3625" cy="725"/>
                </a:xfrm>
              </p:grpSpPr>
              <p:sp>
                <p:nvSpPr>
                  <p:cNvPr id="56094" name="Rectangle 798">
                    <a:extLst>
                      <a:ext uri="{FF2B5EF4-FFF2-40B4-BE49-F238E27FC236}">
                        <a16:creationId xmlns:a16="http://schemas.microsoft.com/office/drawing/2014/main" id="{30472109-DFC0-C98D-FEFA-1A87BD6779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95" name="Rectangle 799">
                    <a:extLst>
                      <a:ext uri="{FF2B5EF4-FFF2-40B4-BE49-F238E27FC236}">
                        <a16:creationId xmlns:a16="http://schemas.microsoft.com/office/drawing/2014/main" id="{FA41C2DA-1587-B17F-88D6-86A688A992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96" name="Rectangle 800">
                    <a:extLst>
                      <a:ext uri="{FF2B5EF4-FFF2-40B4-BE49-F238E27FC236}">
                        <a16:creationId xmlns:a16="http://schemas.microsoft.com/office/drawing/2014/main" id="{7194A859-75A3-B58F-D35C-EB89C9D8C5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97" name="Rectangle 801">
                    <a:extLst>
                      <a:ext uri="{FF2B5EF4-FFF2-40B4-BE49-F238E27FC236}">
                        <a16:creationId xmlns:a16="http://schemas.microsoft.com/office/drawing/2014/main" id="{DC2C5E27-6EB4-EA29-B58D-1422AB299A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098" name="Rectangle 802">
                    <a:extLst>
                      <a:ext uri="{FF2B5EF4-FFF2-40B4-BE49-F238E27FC236}">
                        <a16:creationId xmlns:a16="http://schemas.microsoft.com/office/drawing/2014/main" id="{15327DB7-CF6D-092B-484B-96E4142A34C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099" name="Group 803">
                  <a:extLst>
                    <a:ext uri="{FF2B5EF4-FFF2-40B4-BE49-F238E27FC236}">
                      <a16:creationId xmlns:a16="http://schemas.microsoft.com/office/drawing/2014/main" id="{ECF3CBC6-F8E7-7B58-E789-E232CA3ADD26}"/>
                    </a:ext>
                  </a:extLst>
                </p:cNvPr>
                <p:cNvGrpSpPr>
                  <a:grpSpLocks/>
                </p:cNvGrpSpPr>
                <p:nvPr/>
              </p:nvGrpSpPr>
              <p:grpSpPr bwMode="auto">
                <a:xfrm>
                  <a:off x="898" y="767"/>
                  <a:ext cx="435" cy="87"/>
                  <a:chOff x="1565" y="1434"/>
                  <a:chExt cx="3625" cy="725"/>
                </a:xfrm>
              </p:grpSpPr>
              <p:sp>
                <p:nvSpPr>
                  <p:cNvPr id="56100" name="Rectangle 804">
                    <a:extLst>
                      <a:ext uri="{FF2B5EF4-FFF2-40B4-BE49-F238E27FC236}">
                        <a16:creationId xmlns:a16="http://schemas.microsoft.com/office/drawing/2014/main" id="{AA6AB4A9-C761-8ACB-B09F-0C4BDADC25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01" name="Rectangle 805">
                    <a:extLst>
                      <a:ext uri="{FF2B5EF4-FFF2-40B4-BE49-F238E27FC236}">
                        <a16:creationId xmlns:a16="http://schemas.microsoft.com/office/drawing/2014/main" id="{E73A4C77-A0EA-BDA2-399A-B6392895B1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02" name="Rectangle 806">
                    <a:extLst>
                      <a:ext uri="{FF2B5EF4-FFF2-40B4-BE49-F238E27FC236}">
                        <a16:creationId xmlns:a16="http://schemas.microsoft.com/office/drawing/2014/main" id="{A2D1836A-20F4-9ACB-B5D1-32089CDAB3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03" name="Rectangle 807">
                    <a:extLst>
                      <a:ext uri="{FF2B5EF4-FFF2-40B4-BE49-F238E27FC236}">
                        <a16:creationId xmlns:a16="http://schemas.microsoft.com/office/drawing/2014/main" id="{8147925A-542E-1A72-6BD7-91601B08AA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04" name="Rectangle 808">
                    <a:extLst>
                      <a:ext uri="{FF2B5EF4-FFF2-40B4-BE49-F238E27FC236}">
                        <a16:creationId xmlns:a16="http://schemas.microsoft.com/office/drawing/2014/main" id="{391C4ACD-F33D-635B-DCBB-9CC5335A60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05" name="Group 809">
                  <a:extLst>
                    <a:ext uri="{FF2B5EF4-FFF2-40B4-BE49-F238E27FC236}">
                      <a16:creationId xmlns:a16="http://schemas.microsoft.com/office/drawing/2014/main" id="{797383D5-F2DF-49BB-A474-9B929A259EA5}"/>
                    </a:ext>
                  </a:extLst>
                </p:cNvPr>
                <p:cNvGrpSpPr>
                  <a:grpSpLocks/>
                </p:cNvGrpSpPr>
                <p:nvPr/>
              </p:nvGrpSpPr>
              <p:grpSpPr bwMode="auto">
                <a:xfrm>
                  <a:off x="1333" y="767"/>
                  <a:ext cx="435" cy="87"/>
                  <a:chOff x="1565" y="1434"/>
                  <a:chExt cx="3625" cy="725"/>
                </a:xfrm>
              </p:grpSpPr>
              <p:sp>
                <p:nvSpPr>
                  <p:cNvPr id="56106" name="Rectangle 810">
                    <a:extLst>
                      <a:ext uri="{FF2B5EF4-FFF2-40B4-BE49-F238E27FC236}">
                        <a16:creationId xmlns:a16="http://schemas.microsoft.com/office/drawing/2014/main" id="{F7C6704E-D98F-A7E1-BDCB-36076B2B66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07" name="Rectangle 811">
                    <a:extLst>
                      <a:ext uri="{FF2B5EF4-FFF2-40B4-BE49-F238E27FC236}">
                        <a16:creationId xmlns:a16="http://schemas.microsoft.com/office/drawing/2014/main" id="{5531CFB7-9A6B-3E38-3F83-F4D02DC20E0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08" name="Rectangle 812">
                    <a:extLst>
                      <a:ext uri="{FF2B5EF4-FFF2-40B4-BE49-F238E27FC236}">
                        <a16:creationId xmlns:a16="http://schemas.microsoft.com/office/drawing/2014/main" id="{9719BDA8-FF7D-80FD-FBE9-57192F00FF7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09" name="Rectangle 813">
                    <a:extLst>
                      <a:ext uri="{FF2B5EF4-FFF2-40B4-BE49-F238E27FC236}">
                        <a16:creationId xmlns:a16="http://schemas.microsoft.com/office/drawing/2014/main" id="{3660783A-CB14-8BB8-8D1F-37E97FB804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10" name="Rectangle 814">
                    <a:extLst>
                      <a:ext uri="{FF2B5EF4-FFF2-40B4-BE49-F238E27FC236}">
                        <a16:creationId xmlns:a16="http://schemas.microsoft.com/office/drawing/2014/main" id="{FE9D4945-5E97-9678-288B-0C0999CABEE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11" name="Group 815">
                  <a:extLst>
                    <a:ext uri="{FF2B5EF4-FFF2-40B4-BE49-F238E27FC236}">
                      <a16:creationId xmlns:a16="http://schemas.microsoft.com/office/drawing/2014/main" id="{A2E66294-4ECA-CE87-E07D-D0A3D750B96E}"/>
                    </a:ext>
                  </a:extLst>
                </p:cNvPr>
                <p:cNvGrpSpPr>
                  <a:grpSpLocks/>
                </p:cNvGrpSpPr>
                <p:nvPr/>
              </p:nvGrpSpPr>
              <p:grpSpPr bwMode="auto">
                <a:xfrm>
                  <a:off x="898" y="854"/>
                  <a:ext cx="435" cy="87"/>
                  <a:chOff x="1565" y="1434"/>
                  <a:chExt cx="3625" cy="725"/>
                </a:xfrm>
              </p:grpSpPr>
              <p:sp>
                <p:nvSpPr>
                  <p:cNvPr id="56112" name="Rectangle 816">
                    <a:extLst>
                      <a:ext uri="{FF2B5EF4-FFF2-40B4-BE49-F238E27FC236}">
                        <a16:creationId xmlns:a16="http://schemas.microsoft.com/office/drawing/2014/main" id="{CE648E65-B8E3-DF90-BC62-AE0B1F1D08B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13" name="Rectangle 817">
                    <a:extLst>
                      <a:ext uri="{FF2B5EF4-FFF2-40B4-BE49-F238E27FC236}">
                        <a16:creationId xmlns:a16="http://schemas.microsoft.com/office/drawing/2014/main" id="{16D617AC-559C-128D-17E9-CF8290CA70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14" name="Rectangle 818">
                    <a:extLst>
                      <a:ext uri="{FF2B5EF4-FFF2-40B4-BE49-F238E27FC236}">
                        <a16:creationId xmlns:a16="http://schemas.microsoft.com/office/drawing/2014/main" id="{335C401F-E030-8098-5D94-069FA4D991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15" name="Rectangle 819">
                    <a:extLst>
                      <a:ext uri="{FF2B5EF4-FFF2-40B4-BE49-F238E27FC236}">
                        <a16:creationId xmlns:a16="http://schemas.microsoft.com/office/drawing/2014/main" id="{001DBA30-49BE-70A9-ACCE-D2BF2C6ABB0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16" name="Rectangle 820">
                    <a:extLst>
                      <a:ext uri="{FF2B5EF4-FFF2-40B4-BE49-F238E27FC236}">
                        <a16:creationId xmlns:a16="http://schemas.microsoft.com/office/drawing/2014/main" id="{2D704F94-A8EB-58D6-86AE-AA0ABADA2D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17" name="Group 821">
                  <a:extLst>
                    <a:ext uri="{FF2B5EF4-FFF2-40B4-BE49-F238E27FC236}">
                      <a16:creationId xmlns:a16="http://schemas.microsoft.com/office/drawing/2014/main" id="{9DE3C253-42A9-72F7-AD18-4B3211233715}"/>
                    </a:ext>
                  </a:extLst>
                </p:cNvPr>
                <p:cNvGrpSpPr>
                  <a:grpSpLocks/>
                </p:cNvGrpSpPr>
                <p:nvPr/>
              </p:nvGrpSpPr>
              <p:grpSpPr bwMode="auto">
                <a:xfrm>
                  <a:off x="1333" y="854"/>
                  <a:ext cx="435" cy="87"/>
                  <a:chOff x="1565" y="1434"/>
                  <a:chExt cx="3625" cy="725"/>
                </a:xfrm>
              </p:grpSpPr>
              <p:sp>
                <p:nvSpPr>
                  <p:cNvPr id="56118" name="Rectangle 822">
                    <a:extLst>
                      <a:ext uri="{FF2B5EF4-FFF2-40B4-BE49-F238E27FC236}">
                        <a16:creationId xmlns:a16="http://schemas.microsoft.com/office/drawing/2014/main" id="{ABB14FCA-4F73-5704-1EEB-CD48AD53BE3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19" name="Rectangle 823">
                    <a:extLst>
                      <a:ext uri="{FF2B5EF4-FFF2-40B4-BE49-F238E27FC236}">
                        <a16:creationId xmlns:a16="http://schemas.microsoft.com/office/drawing/2014/main" id="{D406A01B-A8B5-A460-BF12-1128D4D4D8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20" name="Rectangle 824">
                    <a:extLst>
                      <a:ext uri="{FF2B5EF4-FFF2-40B4-BE49-F238E27FC236}">
                        <a16:creationId xmlns:a16="http://schemas.microsoft.com/office/drawing/2014/main" id="{233217FA-48C1-1531-2B7D-679E566494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21" name="Rectangle 825">
                    <a:extLst>
                      <a:ext uri="{FF2B5EF4-FFF2-40B4-BE49-F238E27FC236}">
                        <a16:creationId xmlns:a16="http://schemas.microsoft.com/office/drawing/2014/main" id="{4E7ED342-7CBF-B967-19D0-703BBD7973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22" name="Rectangle 826">
                    <a:extLst>
                      <a:ext uri="{FF2B5EF4-FFF2-40B4-BE49-F238E27FC236}">
                        <a16:creationId xmlns:a16="http://schemas.microsoft.com/office/drawing/2014/main" id="{E3A2F5CE-DC32-66F1-233B-A4C9163EF1C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23" name="Group 827">
                  <a:extLst>
                    <a:ext uri="{FF2B5EF4-FFF2-40B4-BE49-F238E27FC236}">
                      <a16:creationId xmlns:a16="http://schemas.microsoft.com/office/drawing/2014/main" id="{211C65A1-227D-7D98-4036-D3C95235DED3}"/>
                    </a:ext>
                  </a:extLst>
                </p:cNvPr>
                <p:cNvGrpSpPr>
                  <a:grpSpLocks/>
                </p:cNvGrpSpPr>
                <p:nvPr/>
              </p:nvGrpSpPr>
              <p:grpSpPr bwMode="auto">
                <a:xfrm>
                  <a:off x="898" y="941"/>
                  <a:ext cx="435" cy="87"/>
                  <a:chOff x="1565" y="1434"/>
                  <a:chExt cx="3625" cy="725"/>
                </a:xfrm>
              </p:grpSpPr>
              <p:sp>
                <p:nvSpPr>
                  <p:cNvPr id="56124" name="Rectangle 828">
                    <a:extLst>
                      <a:ext uri="{FF2B5EF4-FFF2-40B4-BE49-F238E27FC236}">
                        <a16:creationId xmlns:a16="http://schemas.microsoft.com/office/drawing/2014/main" id="{CEE2A2F0-E800-19C4-B55D-30F3C894F67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25" name="Rectangle 829">
                    <a:extLst>
                      <a:ext uri="{FF2B5EF4-FFF2-40B4-BE49-F238E27FC236}">
                        <a16:creationId xmlns:a16="http://schemas.microsoft.com/office/drawing/2014/main" id="{1A1B8C83-43A9-8E63-7675-E2D07BA535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26" name="Rectangle 830">
                    <a:extLst>
                      <a:ext uri="{FF2B5EF4-FFF2-40B4-BE49-F238E27FC236}">
                        <a16:creationId xmlns:a16="http://schemas.microsoft.com/office/drawing/2014/main" id="{87D00ED2-5D97-1CD4-716F-B81BCC62171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27" name="Rectangle 831">
                    <a:extLst>
                      <a:ext uri="{FF2B5EF4-FFF2-40B4-BE49-F238E27FC236}">
                        <a16:creationId xmlns:a16="http://schemas.microsoft.com/office/drawing/2014/main" id="{25309C7E-072D-AC9D-8994-C0DBF777E8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28" name="Rectangle 832">
                    <a:extLst>
                      <a:ext uri="{FF2B5EF4-FFF2-40B4-BE49-F238E27FC236}">
                        <a16:creationId xmlns:a16="http://schemas.microsoft.com/office/drawing/2014/main" id="{DEB3F35E-64E3-5960-9409-D61C43818C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29" name="Group 833">
                  <a:extLst>
                    <a:ext uri="{FF2B5EF4-FFF2-40B4-BE49-F238E27FC236}">
                      <a16:creationId xmlns:a16="http://schemas.microsoft.com/office/drawing/2014/main" id="{3AD440DA-6BEC-D35C-C650-512A64910529}"/>
                    </a:ext>
                  </a:extLst>
                </p:cNvPr>
                <p:cNvGrpSpPr>
                  <a:grpSpLocks/>
                </p:cNvGrpSpPr>
                <p:nvPr/>
              </p:nvGrpSpPr>
              <p:grpSpPr bwMode="auto">
                <a:xfrm>
                  <a:off x="1333" y="941"/>
                  <a:ext cx="435" cy="87"/>
                  <a:chOff x="1565" y="1434"/>
                  <a:chExt cx="3625" cy="725"/>
                </a:xfrm>
              </p:grpSpPr>
              <p:sp>
                <p:nvSpPr>
                  <p:cNvPr id="56130" name="Rectangle 834">
                    <a:extLst>
                      <a:ext uri="{FF2B5EF4-FFF2-40B4-BE49-F238E27FC236}">
                        <a16:creationId xmlns:a16="http://schemas.microsoft.com/office/drawing/2014/main" id="{DAD70375-62E7-815D-688E-6EA89E9E17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31" name="Rectangle 835">
                    <a:extLst>
                      <a:ext uri="{FF2B5EF4-FFF2-40B4-BE49-F238E27FC236}">
                        <a16:creationId xmlns:a16="http://schemas.microsoft.com/office/drawing/2014/main" id="{FB090522-04D3-3179-2C9D-F2631090A2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32" name="Rectangle 836">
                    <a:extLst>
                      <a:ext uri="{FF2B5EF4-FFF2-40B4-BE49-F238E27FC236}">
                        <a16:creationId xmlns:a16="http://schemas.microsoft.com/office/drawing/2014/main" id="{004DB7A2-794C-D55D-498D-5D312084CD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33" name="Rectangle 837">
                    <a:extLst>
                      <a:ext uri="{FF2B5EF4-FFF2-40B4-BE49-F238E27FC236}">
                        <a16:creationId xmlns:a16="http://schemas.microsoft.com/office/drawing/2014/main" id="{C0802F2B-6BD3-158B-ACE3-E16534732B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34" name="Rectangle 838">
                    <a:extLst>
                      <a:ext uri="{FF2B5EF4-FFF2-40B4-BE49-F238E27FC236}">
                        <a16:creationId xmlns:a16="http://schemas.microsoft.com/office/drawing/2014/main" id="{04AC8C4F-356C-ED35-2DF7-4EF20E9EE27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35" name="Group 839">
                  <a:extLst>
                    <a:ext uri="{FF2B5EF4-FFF2-40B4-BE49-F238E27FC236}">
                      <a16:creationId xmlns:a16="http://schemas.microsoft.com/office/drawing/2014/main" id="{3FE3FDF5-5E05-C631-176F-C5383EEE0779}"/>
                    </a:ext>
                  </a:extLst>
                </p:cNvPr>
                <p:cNvGrpSpPr>
                  <a:grpSpLocks/>
                </p:cNvGrpSpPr>
                <p:nvPr/>
              </p:nvGrpSpPr>
              <p:grpSpPr bwMode="auto">
                <a:xfrm>
                  <a:off x="898" y="1028"/>
                  <a:ext cx="435" cy="87"/>
                  <a:chOff x="1565" y="1434"/>
                  <a:chExt cx="3625" cy="725"/>
                </a:xfrm>
              </p:grpSpPr>
              <p:sp>
                <p:nvSpPr>
                  <p:cNvPr id="56136" name="Rectangle 840">
                    <a:extLst>
                      <a:ext uri="{FF2B5EF4-FFF2-40B4-BE49-F238E27FC236}">
                        <a16:creationId xmlns:a16="http://schemas.microsoft.com/office/drawing/2014/main" id="{B08B7E76-0E3A-D2AE-8DAD-550AE95321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37" name="Rectangle 841">
                    <a:extLst>
                      <a:ext uri="{FF2B5EF4-FFF2-40B4-BE49-F238E27FC236}">
                        <a16:creationId xmlns:a16="http://schemas.microsoft.com/office/drawing/2014/main" id="{DEDB95A8-DB8B-A0B2-D71B-9ABA912D55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38" name="Rectangle 842">
                    <a:extLst>
                      <a:ext uri="{FF2B5EF4-FFF2-40B4-BE49-F238E27FC236}">
                        <a16:creationId xmlns:a16="http://schemas.microsoft.com/office/drawing/2014/main" id="{98E278CB-8F4F-C2F8-B5A0-CF041261B0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39" name="Rectangle 843">
                    <a:extLst>
                      <a:ext uri="{FF2B5EF4-FFF2-40B4-BE49-F238E27FC236}">
                        <a16:creationId xmlns:a16="http://schemas.microsoft.com/office/drawing/2014/main" id="{342F2B5B-7C51-2881-5653-D09F6A4389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40" name="Rectangle 844">
                    <a:extLst>
                      <a:ext uri="{FF2B5EF4-FFF2-40B4-BE49-F238E27FC236}">
                        <a16:creationId xmlns:a16="http://schemas.microsoft.com/office/drawing/2014/main" id="{8DD7E4D5-651E-01B1-C504-ACBD84183AA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41" name="Group 845">
                  <a:extLst>
                    <a:ext uri="{FF2B5EF4-FFF2-40B4-BE49-F238E27FC236}">
                      <a16:creationId xmlns:a16="http://schemas.microsoft.com/office/drawing/2014/main" id="{738351FE-F7E1-7170-440A-9389530563B9}"/>
                    </a:ext>
                  </a:extLst>
                </p:cNvPr>
                <p:cNvGrpSpPr>
                  <a:grpSpLocks/>
                </p:cNvGrpSpPr>
                <p:nvPr/>
              </p:nvGrpSpPr>
              <p:grpSpPr bwMode="auto">
                <a:xfrm>
                  <a:off x="1333" y="1028"/>
                  <a:ext cx="435" cy="87"/>
                  <a:chOff x="1565" y="1434"/>
                  <a:chExt cx="3625" cy="725"/>
                </a:xfrm>
              </p:grpSpPr>
              <p:sp>
                <p:nvSpPr>
                  <p:cNvPr id="56142" name="Rectangle 846">
                    <a:extLst>
                      <a:ext uri="{FF2B5EF4-FFF2-40B4-BE49-F238E27FC236}">
                        <a16:creationId xmlns:a16="http://schemas.microsoft.com/office/drawing/2014/main" id="{5F7A97D2-4E8D-CE2C-7377-77FDA58EDA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43" name="Rectangle 847">
                    <a:extLst>
                      <a:ext uri="{FF2B5EF4-FFF2-40B4-BE49-F238E27FC236}">
                        <a16:creationId xmlns:a16="http://schemas.microsoft.com/office/drawing/2014/main" id="{87958282-B687-0E80-DC18-99881A3883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44" name="Rectangle 848">
                    <a:extLst>
                      <a:ext uri="{FF2B5EF4-FFF2-40B4-BE49-F238E27FC236}">
                        <a16:creationId xmlns:a16="http://schemas.microsoft.com/office/drawing/2014/main" id="{175CE9CD-8AAB-E25A-246E-5A71C7F4DF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45" name="Rectangle 849">
                    <a:extLst>
                      <a:ext uri="{FF2B5EF4-FFF2-40B4-BE49-F238E27FC236}">
                        <a16:creationId xmlns:a16="http://schemas.microsoft.com/office/drawing/2014/main" id="{ACB03F19-0357-043A-B8B9-D8EC5B1CDF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46" name="Rectangle 850">
                    <a:extLst>
                      <a:ext uri="{FF2B5EF4-FFF2-40B4-BE49-F238E27FC236}">
                        <a16:creationId xmlns:a16="http://schemas.microsoft.com/office/drawing/2014/main" id="{7F816C3A-BBCB-E576-0333-A810AAF325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47" name="Group 851">
                  <a:extLst>
                    <a:ext uri="{FF2B5EF4-FFF2-40B4-BE49-F238E27FC236}">
                      <a16:creationId xmlns:a16="http://schemas.microsoft.com/office/drawing/2014/main" id="{8B2220C4-3CC6-3D14-DCE0-27D59C7A59C1}"/>
                    </a:ext>
                  </a:extLst>
                </p:cNvPr>
                <p:cNvGrpSpPr>
                  <a:grpSpLocks/>
                </p:cNvGrpSpPr>
                <p:nvPr/>
              </p:nvGrpSpPr>
              <p:grpSpPr bwMode="auto">
                <a:xfrm>
                  <a:off x="898" y="1115"/>
                  <a:ext cx="435" cy="87"/>
                  <a:chOff x="1565" y="1434"/>
                  <a:chExt cx="3625" cy="725"/>
                </a:xfrm>
              </p:grpSpPr>
              <p:sp>
                <p:nvSpPr>
                  <p:cNvPr id="56148" name="Rectangle 852">
                    <a:extLst>
                      <a:ext uri="{FF2B5EF4-FFF2-40B4-BE49-F238E27FC236}">
                        <a16:creationId xmlns:a16="http://schemas.microsoft.com/office/drawing/2014/main" id="{AEE466E1-EB12-B2CA-D78C-1AC5AA9DB3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49" name="Rectangle 853">
                    <a:extLst>
                      <a:ext uri="{FF2B5EF4-FFF2-40B4-BE49-F238E27FC236}">
                        <a16:creationId xmlns:a16="http://schemas.microsoft.com/office/drawing/2014/main" id="{313CEDD5-C2B7-A32E-A2BC-C2DD3C4E9D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50" name="Rectangle 854">
                    <a:extLst>
                      <a:ext uri="{FF2B5EF4-FFF2-40B4-BE49-F238E27FC236}">
                        <a16:creationId xmlns:a16="http://schemas.microsoft.com/office/drawing/2014/main" id="{30FC2B49-CBC1-5028-0C50-5607625CFAB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51" name="Rectangle 855">
                    <a:extLst>
                      <a:ext uri="{FF2B5EF4-FFF2-40B4-BE49-F238E27FC236}">
                        <a16:creationId xmlns:a16="http://schemas.microsoft.com/office/drawing/2014/main" id="{165E599A-83FF-76BD-DBCD-162C637C6A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52" name="Rectangle 856">
                    <a:extLst>
                      <a:ext uri="{FF2B5EF4-FFF2-40B4-BE49-F238E27FC236}">
                        <a16:creationId xmlns:a16="http://schemas.microsoft.com/office/drawing/2014/main" id="{CBDB1A3B-8A2C-3F5E-7202-D4BC161F43B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53" name="Group 857">
                  <a:extLst>
                    <a:ext uri="{FF2B5EF4-FFF2-40B4-BE49-F238E27FC236}">
                      <a16:creationId xmlns:a16="http://schemas.microsoft.com/office/drawing/2014/main" id="{74C95BAE-DAFE-6816-5562-2123635728FC}"/>
                    </a:ext>
                  </a:extLst>
                </p:cNvPr>
                <p:cNvGrpSpPr>
                  <a:grpSpLocks/>
                </p:cNvGrpSpPr>
                <p:nvPr/>
              </p:nvGrpSpPr>
              <p:grpSpPr bwMode="auto">
                <a:xfrm>
                  <a:off x="1333" y="1115"/>
                  <a:ext cx="435" cy="87"/>
                  <a:chOff x="1565" y="1434"/>
                  <a:chExt cx="3625" cy="725"/>
                </a:xfrm>
              </p:grpSpPr>
              <p:sp>
                <p:nvSpPr>
                  <p:cNvPr id="56154" name="Rectangle 858">
                    <a:extLst>
                      <a:ext uri="{FF2B5EF4-FFF2-40B4-BE49-F238E27FC236}">
                        <a16:creationId xmlns:a16="http://schemas.microsoft.com/office/drawing/2014/main" id="{17674B66-A699-8CE1-263C-4F2F80F877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55" name="Rectangle 859">
                    <a:extLst>
                      <a:ext uri="{FF2B5EF4-FFF2-40B4-BE49-F238E27FC236}">
                        <a16:creationId xmlns:a16="http://schemas.microsoft.com/office/drawing/2014/main" id="{F50BE534-D0A2-C023-EB50-0AED5CB707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56" name="Rectangle 860">
                    <a:extLst>
                      <a:ext uri="{FF2B5EF4-FFF2-40B4-BE49-F238E27FC236}">
                        <a16:creationId xmlns:a16="http://schemas.microsoft.com/office/drawing/2014/main" id="{72F4BCF2-1B87-0BE8-3712-9C004ED0D02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57" name="Rectangle 861">
                    <a:extLst>
                      <a:ext uri="{FF2B5EF4-FFF2-40B4-BE49-F238E27FC236}">
                        <a16:creationId xmlns:a16="http://schemas.microsoft.com/office/drawing/2014/main" id="{FD1B6833-1F26-3182-958D-5D4ECCB3E1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58" name="Rectangle 862">
                    <a:extLst>
                      <a:ext uri="{FF2B5EF4-FFF2-40B4-BE49-F238E27FC236}">
                        <a16:creationId xmlns:a16="http://schemas.microsoft.com/office/drawing/2014/main" id="{65395689-4615-2F57-6756-5044231815B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59" name="Group 863">
                  <a:extLst>
                    <a:ext uri="{FF2B5EF4-FFF2-40B4-BE49-F238E27FC236}">
                      <a16:creationId xmlns:a16="http://schemas.microsoft.com/office/drawing/2014/main" id="{096645E8-F648-2578-AD7E-95A483A0091B}"/>
                    </a:ext>
                  </a:extLst>
                </p:cNvPr>
                <p:cNvGrpSpPr>
                  <a:grpSpLocks/>
                </p:cNvGrpSpPr>
                <p:nvPr/>
              </p:nvGrpSpPr>
              <p:grpSpPr bwMode="auto">
                <a:xfrm>
                  <a:off x="898" y="1202"/>
                  <a:ext cx="435" cy="87"/>
                  <a:chOff x="1565" y="1434"/>
                  <a:chExt cx="3625" cy="725"/>
                </a:xfrm>
              </p:grpSpPr>
              <p:sp>
                <p:nvSpPr>
                  <p:cNvPr id="56160" name="Rectangle 864">
                    <a:extLst>
                      <a:ext uri="{FF2B5EF4-FFF2-40B4-BE49-F238E27FC236}">
                        <a16:creationId xmlns:a16="http://schemas.microsoft.com/office/drawing/2014/main" id="{B4BFC4B2-2385-FF3C-CF24-22D9BA97FE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61" name="Rectangle 865">
                    <a:extLst>
                      <a:ext uri="{FF2B5EF4-FFF2-40B4-BE49-F238E27FC236}">
                        <a16:creationId xmlns:a16="http://schemas.microsoft.com/office/drawing/2014/main" id="{EC5F892F-785D-5DB7-C508-D815BEA0AB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62" name="Rectangle 866">
                    <a:extLst>
                      <a:ext uri="{FF2B5EF4-FFF2-40B4-BE49-F238E27FC236}">
                        <a16:creationId xmlns:a16="http://schemas.microsoft.com/office/drawing/2014/main" id="{30441C99-B679-E6CD-B2A1-8127C0B333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63" name="Rectangle 867">
                    <a:extLst>
                      <a:ext uri="{FF2B5EF4-FFF2-40B4-BE49-F238E27FC236}">
                        <a16:creationId xmlns:a16="http://schemas.microsoft.com/office/drawing/2014/main" id="{2CA21C71-B987-3581-137B-5763929FAE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64" name="Rectangle 868">
                    <a:extLst>
                      <a:ext uri="{FF2B5EF4-FFF2-40B4-BE49-F238E27FC236}">
                        <a16:creationId xmlns:a16="http://schemas.microsoft.com/office/drawing/2014/main" id="{43E5F7DD-F2C7-B6CA-7371-78947C1D27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65" name="Group 869">
                  <a:extLst>
                    <a:ext uri="{FF2B5EF4-FFF2-40B4-BE49-F238E27FC236}">
                      <a16:creationId xmlns:a16="http://schemas.microsoft.com/office/drawing/2014/main" id="{05DEBF94-DBFD-13F2-3FFB-1BAA8CA282DE}"/>
                    </a:ext>
                  </a:extLst>
                </p:cNvPr>
                <p:cNvGrpSpPr>
                  <a:grpSpLocks/>
                </p:cNvGrpSpPr>
                <p:nvPr/>
              </p:nvGrpSpPr>
              <p:grpSpPr bwMode="auto">
                <a:xfrm>
                  <a:off x="1333" y="1202"/>
                  <a:ext cx="435" cy="87"/>
                  <a:chOff x="1565" y="1434"/>
                  <a:chExt cx="3625" cy="725"/>
                </a:xfrm>
              </p:grpSpPr>
              <p:sp>
                <p:nvSpPr>
                  <p:cNvPr id="56166" name="Rectangle 870">
                    <a:extLst>
                      <a:ext uri="{FF2B5EF4-FFF2-40B4-BE49-F238E27FC236}">
                        <a16:creationId xmlns:a16="http://schemas.microsoft.com/office/drawing/2014/main" id="{6C3D9D8E-DFC5-7F8D-A60D-F73EE040DEA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67" name="Rectangle 871">
                    <a:extLst>
                      <a:ext uri="{FF2B5EF4-FFF2-40B4-BE49-F238E27FC236}">
                        <a16:creationId xmlns:a16="http://schemas.microsoft.com/office/drawing/2014/main" id="{4810C550-D1C0-1688-33B4-60BA191DCD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68" name="Rectangle 872">
                    <a:extLst>
                      <a:ext uri="{FF2B5EF4-FFF2-40B4-BE49-F238E27FC236}">
                        <a16:creationId xmlns:a16="http://schemas.microsoft.com/office/drawing/2014/main" id="{75D58FCE-63BE-FA8C-4361-03BC96D9D8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69" name="Rectangle 873">
                    <a:extLst>
                      <a:ext uri="{FF2B5EF4-FFF2-40B4-BE49-F238E27FC236}">
                        <a16:creationId xmlns:a16="http://schemas.microsoft.com/office/drawing/2014/main" id="{6D44D4C7-F03B-4206-0A73-3D3D4B6102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70" name="Rectangle 874">
                    <a:extLst>
                      <a:ext uri="{FF2B5EF4-FFF2-40B4-BE49-F238E27FC236}">
                        <a16:creationId xmlns:a16="http://schemas.microsoft.com/office/drawing/2014/main" id="{FDA0D398-5A92-4B4D-7A24-B4BDB59688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71" name="Group 875">
                  <a:extLst>
                    <a:ext uri="{FF2B5EF4-FFF2-40B4-BE49-F238E27FC236}">
                      <a16:creationId xmlns:a16="http://schemas.microsoft.com/office/drawing/2014/main" id="{DA8FBED7-CD89-CE98-F59F-3E7F94533D1B}"/>
                    </a:ext>
                  </a:extLst>
                </p:cNvPr>
                <p:cNvGrpSpPr>
                  <a:grpSpLocks/>
                </p:cNvGrpSpPr>
                <p:nvPr/>
              </p:nvGrpSpPr>
              <p:grpSpPr bwMode="auto">
                <a:xfrm>
                  <a:off x="898" y="1289"/>
                  <a:ext cx="435" cy="87"/>
                  <a:chOff x="1565" y="1434"/>
                  <a:chExt cx="3625" cy="725"/>
                </a:xfrm>
              </p:grpSpPr>
              <p:sp>
                <p:nvSpPr>
                  <p:cNvPr id="56172" name="Rectangle 876">
                    <a:extLst>
                      <a:ext uri="{FF2B5EF4-FFF2-40B4-BE49-F238E27FC236}">
                        <a16:creationId xmlns:a16="http://schemas.microsoft.com/office/drawing/2014/main" id="{E937FF3A-D218-4314-065C-2C93D61E75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73" name="Rectangle 877">
                    <a:extLst>
                      <a:ext uri="{FF2B5EF4-FFF2-40B4-BE49-F238E27FC236}">
                        <a16:creationId xmlns:a16="http://schemas.microsoft.com/office/drawing/2014/main" id="{57E17466-0F45-21F6-71F1-BB166061A01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74" name="Rectangle 878">
                    <a:extLst>
                      <a:ext uri="{FF2B5EF4-FFF2-40B4-BE49-F238E27FC236}">
                        <a16:creationId xmlns:a16="http://schemas.microsoft.com/office/drawing/2014/main" id="{9F7EBD08-0BB5-BFB9-9B74-091DD2796EB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75" name="Rectangle 879">
                    <a:extLst>
                      <a:ext uri="{FF2B5EF4-FFF2-40B4-BE49-F238E27FC236}">
                        <a16:creationId xmlns:a16="http://schemas.microsoft.com/office/drawing/2014/main" id="{CE389B96-F69B-C653-614D-AEE1A97451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76" name="Rectangle 880">
                    <a:extLst>
                      <a:ext uri="{FF2B5EF4-FFF2-40B4-BE49-F238E27FC236}">
                        <a16:creationId xmlns:a16="http://schemas.microsoft.com/office/drawing/2014/main" id="{C9E2CE2E-77E0-7855-A0A7-C1F24D4B1C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77" name="Group 881">
                  <a:extLst>
                    <a:ext uri="{FF2B5EF4-FFF2-40B4-BE49-F238E27FC236}">
                      <a16:creationId xmlns:a16="http://schemas.microsoft.com/office/drawing/2014/main" id="{7EEA0588-B090-21E2-A73A-C09326EDB521}"/>
                    </a:ext>
                  </a:extLst>
                </p:cNvPr>
                <p:cNvGrpSpPr>
                  <a:grpSpLocks/>
                </p:cNvGrpSpPr>
                <p:nvPr/>
              </p:nvGrpSpPr>
              <p:grpSpPr bwMode="auto">
                <a:xfrm>
                  <a:off x="1333" y="1289"/>
                  <a:ext cx="435" cy="87"/>
                  <a:chOff x="1565" y="1434"/>
                  <a:chExt cx="3625" cy="725"/>
                </a:xfrm>
              </p:grpSpPr>
              <p:sp>
                <p:nvSpPr>
                  <p:cNvPr id="56178" name="Rectangle 882">
                    <a:extLst>
                      <a:ext uri="{FF2B5EF4-FFF2-40B4-BE49-F238E27FC236}">
                        <a16:creationId xmlns:a16="http://schemas.microsoft.com/office/drawing/2014/main" id="{9CD879B7-4FDC-779C-15C7-A228AB3C57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79" name="Rectangle 883">
                    <a:extLst>
                      <a:ext uri="{FF2B5EF4-FFF2-40B4-BE49-F238E27FC236}">
                        <a16:creationId xmlns:a16="http://schemas.microsoft.com/office/drawing/2014/main" id="{499D274D-9EAC-D800-F6D3-75526E708A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80" name="Rectangle 884">
                    <a:extLst>
                      <a:ext uri="{FF2B5EF4-FFF2-40B4-BE49-F238E27FC236}">
                        <a16:creationId xmlns:a16="http://schemas.microsoft.com/office/drawing/2014/main" id="{A178ED0B-BC11-3A2F-5E0E-FC856DB1FA7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81" name="Rectangle 885">
                    <a:extLst>
                      <a:ext uri="{FF2B5EF4-FFF2-40B4-BE49-F238E27FC236}">
                        <a16:creationId xmlns:a16="http://schemas.microsoft.com/office/drawing/2014/main" id="{F679F247-98B9-EF8C-9268-3850D78D5D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82" name="Rectangle 886">
                    <a:extLst>
                      <a:ext uri="{FF2B5EF4-FFF2-40B4-BE49-F238E27FC236}">
                        <a16:creationId xmlns:a16="http://schemas.microsoft.com/office/drawing/2014/main" id="{5CE1BC4A-9C3C-F1B0-2108-D42CC57BB2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83" name="Group 887">
                  <a:extLst>
                    <a:ext uri="{FF2B5EF4-FFF2-40B4-BE49-F238E27FC236}">
                      <a16:creationId xmlns:a16="http://schemas.microsoft.com/office/drawing/2014/main" id="{6BAA4B1E-ECCE-19AA-EEF7-D3FA19215F1F}"/>
                    </a:ext>
                  </a:extLst>
                </p:cNvPr>
                <p:cNvGrpSpPr>
                  <a:grpSpLocks/>
                </p:cNvGrpSpPr>
                <p:nvPr/>
              </p:nvGrpSpPr>
              <p:grpSpPr bwMode="auto">
                <a:xfrm>
                  <a:off x="898" y="1376"/>
                  <a:ext cx="435" cy="87"/>
                  <a:chOff x="1565" y="1434"/>
                  <a:chExt cx="3625" cy="725"/>
                </a:xfrm>
              </p:grpSpPr>
              <p:sp>
                <p:nvSpPr>
                  <p:cNvPr id="56184" name="Rectangle 888">
                    <a:extLst>
                      <a:ext uri="{FF2B5EF4-FFF2-40B4-BE49-F238E27FC236}">
                        <a16:creationId xmlns:a16="http://schemas.microsoft.com/office/drawing/2014/main" id="{C18A81C3-74E7-112F-F531-2A004707388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85" name="Rectangle 889">
                    <a:extLst>
                      <a:ext uri="{FF2B5EF4-FFF2-40B4-BE49-F238E27FC236}">
                        <a16:creationId xmlns:a16="http://schemas.microsoft.com/office/drawing/2014/main" id="{EA1C1C9F-7D64-C770-7B89-B025BC468A6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86" name="Rectangle 890">
                    <a:extLst>
                      <a:ext uri="{FF2B5EF4-FFF2-40B4-BE49-F238E27FC236}">
                        <a16:creationId xmlns:a16="http://schemas.microsoft.com/office/drawing/2014/main" id="{4D74081E-6912-3B3C-C030-E8651414E7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87" name="Rectangle 891">
                    <a:extLst>
                      <a:ext uri="{FF2B5EF4-FFF2-40B4-BE49-F238E27FC236}">
                        <a16:creationId xmlns:a16="http://schemas.microsoft.com/office/drawing/2014/main" id="{2514201E-7DBC-D581-F6E5-F1209F14D01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88" name="Rectangle 892">
                    <a:extLst>
                      <a:ext uri="{FF2B5EF4-FFF2-40B4-BE49-F238E27FC236}">
                        <a16:creationId xmlns:a16="http://schemas.microsoft.com/office/drawing/2014/main" id="{8EEC3076-2A48-8D46-10E5-7B7EE7CCBB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89" name="Group 893">
                  <a:extLst>
                    <a:ext uri="{FF2B5EF4-FFF2-40B4-BE49-F238E27FC236}">
                      <a16:creationId xmlns:a16="http://schemas.microsoft.com/office/drawing/2014/main" id="{EC889013-BC2A-4CD0-525E-EA309710C1A6}"/>
                    </a:ext>
                  </a:extLst>
                </p:cNvPr>
                <p:cNvGrpSpPr>
                  <a:grpSpLocks/>
                </p:cNvGrpSpPr>
                <p:nvPr/>
              </p:nvGrpSpPr>
              <p:grpSpPr bwMode="auto">
                <a:xfrm>
                  <a:off x="1333" y="1376"/>
                  <a:ext cx="435" cy="87"/>
                  <a:chOff x="1565" y="1434"/>
                  <a:chExt cx="3625" cy="725"/>
                </a:xfrm>
              </p:grpSpPr>
              <p:sp>
                <p:nvSpPr>
                  <p:cNvPr id="56190" name="Rectangle 894">
                    <a:extLst>
                      <a:ext uri="{FF2B5EF4-FFF2-40B4-BE49-F238E27FC236}">
                        <a16:creationId xmlns:a16="http://schemas.microsoft.com/office/drawing/2014/main" id="{5BB77BF7-7F8E-941F-1A14-818620CED9D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91" name="Rectangle 895">
                    <a:extLst>
                      <a:ext uri="{FF2B5EF4-FFF2-40B4-BE49-F238E27FC236}">
                        <a16:creationId xmlns:a16="http://schemas.microsoft.com/office/drawing/2014/main" id="{5A83FB61-E0AC-3C86-4433-9EBD507BEF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92" name="Rectangle 896">
                    <a:extLst>
                      <a:ext uri="{FF2B5EF4-FFF2-40B4-BE49-F238E27FC236}">
                        <a16:creationId xmlns:a16="http://schemas.microsoft.com/office/drawing/2014/main" id="{7C20E059-EDB9-50DF-4958-8EC1A9EB29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93" name="Rectangle 897">
                    <a:extLst>
                      <a:ext uri="{FF2B5EF4-FFF2-40B4-BE49-F238E27FC236}">
                        <a16:creationId xmlns:a16="http://schemas.microsoft.com/office/drawing/2014/main" id="{23D10C73-0A61-F198-F192-A8A31F6ADD8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194" name="Rectangle 898">
                    <a:extLst>
                      <a:ext uri="{FF2B5EF4-FFF2-40B4-BE49-F238E27FC236}">
                        <a16:creationId xmlns:a16="http://schemas.microsoft.com/office/drawing/2014/main" id="{0A187456-6201-CAA0-0036-33F87263ACD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195" name="Rectangle 899">
                <a:extLst>
                  <a:ext uri="{FF2B5EF4-FFF2-40B4-BE49-F238E27FC236}">
                    <a16:creationId xmlns:a16="http://schemas.microsoft.com/office/drawing/2014/main" id="{F068309F-AF3E-FF6E-4029-51356D00EB33}"/>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196" name="Group 900">
              <a:extLst>
                <a:ext uri="{FF2B5EF4-FFF2-40B4-BE49-F238E27FC236}">
                  <a16:creationId xmlns:a16="http://schemas.microsoft.com/office/drawing/2014/main" id="{D1E7553A-FD84-821C-C2D5-66F99F378D4E}"/>
                </a:ext>
              </a:extLst>
            </p:cNvPr>
            <p:cNvGrpSpPr>
              <a:grpSpLocks/>
            </p:cNvGrpSpPr>
            <p:nvPr/>
          </p:nvGrpSpPr>
          <p:grpSpPr bwMode="auto">
            <a:xfrm>
              <a:off x="2228" y="1157"/>
              <a:ext cx="682" cy="682"/>
              <a:chOff x="898" y="593"/>
              <a:chExt cx="870" cy="870"/>
            </a:xfrm>
          </p:grpSpPr>
          <p:grpSp>
            <p:nvGrpSpPr>
              <p:cNvPr id="56197" name="Group 901">
                <a:extLst>
                  <a:ext uri="{FF2B5EF4-FFF2-40B4-BE49-F238E27FC236}">
                    <a16:creationId xmlns:a16="http://schemas.microsoft.com/office/drawing/2014/main" id="{AD39F820-C4C2-649F-5401-BC8A81B76813}"/>
                  </a:ext>
                </a:extLst>
              </p:cNvPr>
              <p:cNvGrpSpPr>
                <a:grpSpLocks/>
              </p:cNvGrpSpPr>
              <p:nvPr/>
            </p:nvGrpSpPr>
            <p:grpSpPr bwMode="auto">
              <a:xfrm>
                <a:off x="898" y="593"/>
                <a:ext cx="870" cy="870"/>
                <a:chOff x="898" y="593"/>
                <a:chExt cx="870" cy="870"/>
              </a:xfrm>
            </p:grpSpPr>
            <p:grpSp>
              <p:nvGrpSpPr>
                <p:cNvPr id="56198" name="Group 902">
                  <a:extLst>
                    <a:ext uri="{FF2B5EF4-FFF2-40B4-BE49-F238E27FC236}">
                      <a16:creationId xmlns:a16="http://schemas.microsoft.com/office/drawing/2014/main" id="{477278DD-9836-D44C-9610-E7403DB3378F}"/>
                    </a:ext>
                  </a:extLst>
                </p:cNvPr>
                <p:cNvGrpSpPr>
                  <a:grpSpLocks/>
                </p:cNvGrpSpPr>
                <p:nvPr/>
              </p:nvGrpSpPr>
              <p:grpSpPr bwMode="auto">
                <a:xfrm>
                  <a:off x="898" y="593"/>
                  <a:ext cx="435" cy="87"/>
                  <a:chOff x="1565" y="1434"/>
                  <a:chExt cx="3625" cy="725"/>
                </a:xfrm>
              </p:grpSpPr>
              <p:sp>
                <p:nvSpPr>
                  <p:cNvPr id="56199" name="Rectangle 903">
                    <a:extLst>
                      <a:ext uri="{FF2B5EF4-FFF2-40B4-BE49-F238E27FC236}">
                        <a16:creationId xmlns:a16="http://schemas.microsoft.com/office/drawing/2014/main" id="{D5AEC01A-3D12-DAA4-AD92-AA1D05029E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0" name="Rectangle 904">
                    <a:extLst>
                      <a:ext uri="{FF2B5EF4-FFF2-40B4-BE49-F238E27FC236}">
                        <a16:creationId xmlns:a16="http://schemas.microsoft.com/office/drawing/2014/main" id="{A248C445-4626-A7C5-7D89-63A4043526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1" name="Rectangle 905">
                    <a:extLst>
                      <a:ext uri="{FF2B5EF4-FFF2-40B4-BE49-F238E27FC236}">
                        <a16:creationId xmlns:a16="http://schemas.microsoft.com/office/drawing/2014/main" id="{753085A8-AEE0-CA32-9B6B-C71E93D5D0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2" name="Rectangle 906">
                    <a:extLst>
                      <a:ext uri="{FF2B5EF4-FFF2-40B4-BE49-F238E27FC236}">
                        <a16:creationId xmlns:a16="http://schemas.microsoft.com/office/drawing/2014/main" id="{78455620-4E57-B254-D244-A7E170C9BC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3" name="Rectangle 907">
                    <a:extLst>
                      <a:ext uri="{FF2B5EF4-FFF2-40B4-BE49-F238E27FC236}">
                        <a16:creationId xmlns:a16="http://schemas.microsoft.com/office/drawing/2014/main" id="{9A7C7AB5-1393-6B97-8CB6-53302182E3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04" name="Group 908">
                  <a:extLst>
                    <a:ext uri="{FF2B5EF4-FFF2-40B4-BE49-F238E27FC236}">
                      <a16:creationId xmlns:a16="http://schemas.microsoft.com/office/drawing/2014/main" id="{EA41F8A3-7416-D4DA-394B-5FBE726B3BC2}"/>
                    </a:ext>
                  </a:extLst>
                </p:cNvPr>
                <p:cNvGrpSpPr>
                  <a:grpSpLocks/>
                </p:cNvGrpSpPr>
                <p:nvPr/>
              </p:nvGrpSpPr>
              <p:grpSpPr bwMode="auto">
                <a:xfrm>
                  <a:off x="1333" y="593"/>
                  <a:ext cx="435" cy="87"/>
                  <a:chOff x="1565" y="1434"/>
                  <a:chExt cx="3625" cy="725"/>
                </a:xfrm>
              </p:grpSpPr>
              <p:sp>
                <p:nvSpPr>
                  <p:cNvPr id="56205" name="Rectangle 909">
                    <a:extLst>
                      <a:ext uri="{FF2B5EF4-FFF2-40B4-BE49-F238E27FC236}">
                        <a16:creationId xmlns:a16="http://schemas.microsoft.com/office/drawing/2014/main" id="{52A43F1C-C57A-C56A-95C0-E99EF21427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6" name="Rectangle 910">
                    <a:extLst>
                      <a:ext uri="{FF2B5EF4-FFF2-40B4-BE49-F238E27FC236}">
                        <a16:creationId xmlns:a16="http://schemas.microsoft.com/office/drawing/2014/main" id="{F126CD40-FEFD-5069-1F33-EAE79F4568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7" name="Rectangle 911">
                    <a:extLst>
                      <a:ext uri="{FF2B5EF4-FFF2-40B4-BE49-F238E27FC236}">
                        <a16:creationId xmlns:a16="http://schemas.microsoft.com/office/drawing/2014/main" id="{4E9D851D-B840-939C-F685-882E7D5399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8" name="Rectangle 912">
                    <a:extLst>
                      <a:ext uri="{FF2B5EF4-FFF2-40B4-BE49-F238E27FC236}">
                        <a16:creationId xmlns:a16="http://schemas.microsoft.com/office/drawing/2014/main" id="{FABC9A3E-FE4E-ED4D-EB98-2711F6AC24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09" name="Rectangle 913">
                    <a:extLst>
                      <a:ext uri="{FF2B5EF4-FFF2-40B4-BE49-F238E27FC236}">
                        <a16:creationId xmlns:a16="http://schemas.microsoft.com/office/drawing/2014/main" id="{C0E81C7E-DEAD-A417-D3DE-90F1CDE9DF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10" name="Group 914">
                  <a:extLst>
                    <a:ext uri="{FF2B5EF4-FFF2-40B4-BE49-F238E27FC236}">
                      <a16:creationId xmlns:a16="http://schemas.microsoft.com/office/drawing/2014/main" id="{504F852A-58A2-66BF-1C03-CBFF8480397D}"/>
                    </a:ext>
                  </a:extLst>
                </p:cNvPr>
                <p:cNvGrpSpPr>
                  <a:grpSpLocks/>
                </p:cNvGrpSpPr>
                <p:nvPr/>
              </p:nvGrpSpPr>
              <p:grpSpPr bwMode="auto">
                <a:xfrm>
                  <a:off x="898" y="680"/>
                  <a:ext cx="435" cy="87"/>
                  <a:chOff x="1565" y="1434"/>
                  <a:chExt cx="3625" cy="725"/>
                </a:xfrm>
              </p:grpSpPr>
              <p:sp>
                <p:nvSpPr>
                  <p:cNvPr id="56211" name="Rectangle 915">
                    <a:extLst>
                      <a:ext uri="{FF2B5EF4-FFF2-40B4-BE49-F238E27FC236}">
                        <a16:creationId xmlns:a16="http://schemas.microsoft.com/office/drawing/2014/main" id="{A1EE02CD-9AD6-4607-D4B2-A387977F43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12" name="Rectangle 916">
                    <a:extLst>
                      <a:ext uri="{FF2B5EF4-FFF2-40B4-BE49-F238E27FC236}">
                        <a16:creationId xmlns:a16="http://schemas.microsoft.com/office/drawing/2014/main" id="{E4E06CFA-80AF-5F59-FFDE-235208EB57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13" name="Rectangle 917">
                    <a:extLst>
                      <a:ext uri="{FF2B5EF4-FFF2-40B4-BE49-F238E27FC236}">
                        <a16:creationId xmlns:a16="http://schemas.microsoft.com/office/drawing/2014/main" id="{67734B2C-1C12-D243-0BD5-E37EF7CE20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14" name="Rectangle 918">
                    <a:extLst>
                      <a:ext uri="{FF2B5EF4-FFF2-40B4-BE49-F238E27FC236}">
                        <a16:creationId xmlns:a16="http://schemas.microsoft.com/office/drawing/2014/main" id="{244E1452-F2AB-C316-DF72-ADB437898C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15" name="Rectangle 919">
                    <a:extLst>
                      <a:ext uri="{FF2B5EF4-FFF2-40B4-BE49-F238E27FC236}">
                        <a16:creationId xmlns:a16="http://schemas.microsoft.com/office/drawing/2014/main" id="{B426F0CF-9FE2-DB6D-CBBD-947690AC73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16" name="Group 920">
                  <a:extLst>
                    <a:ext uri="{FF2B5EF4-FFF2-40B4-BE49-F238E27FC236}">
                      <a16:creationId xmlns:a16="http://schemas.microsoft.com/office/drawing/2014/main" id="{FC1A2364-1B41-1127-F422-1D62203F15A0}"/>
                    </a:ext>
                  </a:extLst>
                </p:cNvPr>
                <p:cNvGrpSpPr>
                  <a:grpSpLocks/>
                </p:cNvGrpSpPr>
                <p:nvPr/>
              </p:nvGrpSpPr>
              <p:grpSpPr bwMode="auto">
                <a:xfrm>
                  <a:off x="1333" y="680"/>
                  <a:ext cx="435" cy="87"/>
                  <a:chOff x="1565" y="1434"/>
                  <a:chExt cx="3625" cy="725"/>
                </a:xfrm>
              </p:grpSpPr>
              <p:sp>
                <p:nvSpPr>
                  <p:cNvPr id="56217" name="Rectangle 921">
                    <a:extLst>
                      <a:ext uri="{FF2B5EF4-FFF2-40B4-BE49-F238E27FC236}">
                        <a16:creationId xmlns:a16="http://schemas.microsoft.com/office/drawing/2014/main" id="{216911D7-664D-017F-2411-3FB1D92F79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18" name="Rectangle 922">
                    <a:extLst>
                      <a:ext uri="{FF2B5EF4-FFF2-40B4-BE49-F238E27FC236}">
                        <a16:creationId xmlns:a16="http://schemas.microsoft.com/office/drawing/2014/main" id="{63B02BB6-BB6C-8CBC-7889-08AF353A51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19" name="Rectangle 923">
                    <a:extLst>
                      <a:ext uri="{FF2B5EF4-FFF2-40B4-BE49-F238E27FC236}">
                        <a16:creationId xmlns:a16="http://schemas.microsoft.com/office/drawing/2014/main" id="{8A721F2D-0BB3-4A91-E4E2-27D51AC342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20" name="Rectangle 924">
                    <a:extLst>
                      <a:ext uri="{FF2B5EF4-FFF2-40B4-BE49-F238E27FC236}">
                        <a16:creationId xmlns:a16="http://schemas.microsoft.com/office/drawing/2014/main" id="{3951E15C-7C0F-3784-8DA8-39296E2052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21" name="Rectangle 925">
                    <a:extLst>
                      <a:ext uri="{FF2B5EF4-FFF2-40B4-BE49-F238E27FC236}">
                        <a16:creationId xmlns:a16="http://schemas.microsoft.com/office/drawing/2014/main" id="{F5C3E6BA-4B0F-5354-51E4-FB71FF877F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22" name="Group 926">
                  <a:extLst>
                    <a:ext uri="{FF2B5EF4-FFF2-40B4-BE49-F238E27FC236}">
                      <a16:creationId xmlns:a16="http://schemas.microsoft.com/office/drawing/2014/main" id="{4E02B298-CF67-749E-B4BF-3B72F492D7C3}"/>
                    </a:ext>
                  </a:extLst>
                </p:cNvPr>
                <p:cNvGrpSpPr>
                  <a:grpSpLocks/>
                </p:cNvGrpSpPr>
                <p:nvPr/>
              </p:nvGrpSpPr>
              <p:grpSpPr bwMode="auto">
                <a:xfrm>
                  <a:off x="898" y="767"/>
                  <a:ext cx="435" cy="87"/>
                  <a:chOff x="1565" y="1434"/>
                  <a:chExt cx="3625" cy="725"/>
                </a:xfrm>
              </p:grpSpPr>
              <p:sp>
                <p:nvSpPr>
                  <p:cNvPr id="56223" name="Rectangle 927">
                    <a:extLst>
                      <a:ext uri="{FF2B5EF4-FFF2-40B4-BE49-F238E27FC236}">
                        <a16:creationId xmlns:a16="http://schemas.microsoft.com/office/drawing/2014/main" id="{4DA90544-A8B1-A923-FC50-55BCDD571C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24" name="Rectangle 928">
                    <a:extLst>
                      <a:ext uri="{FF2B5EF4-FFF2-40B4-BE49-F238E27FC236}">
                        <a16:creationId xmlns:a16="http://schemas.microsoft.com/office/drawing/2014/main" id="{2D2496E3-3007-20A1-8E49-E3E450964F3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25" name="Rectangle 929">
                    <a:extLst>
                      <a:ext uri="{FF2B5EF4-FFF2-40B4-BE49-F238E27FC236}">
                        <a16:creationId xmlns:a16="http://schemas.microsoft.com/office/drawing/2014/main" id="{53BE02C9-A23D-6FEA-F3DE-0C8422C549C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26" name="Rectangle 930">
                    <a:extLst>
                      <a:ext uri="{FF2B5EF4-FFF2-40B4-BE49-F238E27FC236}">
                        <a16:creationId xmlns:a16="http://schemas.microsoft.com/office/drawing/2014/main" id="{15ADCA03-F357-9947-932D-0379D11C09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27" name="Rectangle 931">
                    <a:extLst>
                      <a:ext uri="{FF2B5EF4-FFF2-40B4-BE49-F238E27FC236}">
                        <a16:creationId xmlns:a16="http://schemas.microsoft.com/office/drawing/2014/main" id="{DD589344-EBCD-CB67-BBD1-5259740C4F6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28" name="Group 932">
                  <a:extLst>
                    <a:ext uri="{FF2B5EF4-FFF2-40B4-BE49-F238E27FC236}">
                      <a16:creationId xmlns:a16="http://schemas.microsoft.com/office/drawing/2014/main" id="{AEBAC9F7-A06F-1222-FECA-B94FD581C8D8}"/>
                    </a:ext>
                  </a:extLst>
                </p:cNvPr>
                <p:cNvGrpSpPr>
                  <a:grpSpLocks/>
                </p:cNvGrpSpPr>
                <p:nvPr/>
              </p:nvGrpSpPr>
              <p:grpSpPr bwMode="auto">
                <a:xfrm>
                  <a:off x="1333" y="767"/>
                  <a:ext cx="435" cy="87"/>
                  <a:chOff x="1565" y="1434"/>
                  <a:chExt cx="3625" cy="725"/>
                </a:xfrm>
              </p:grpSpPr>
              <p:sp>
                <p:nvSpPr>
                  <p:cNvPr id="56229" name="Rectangle 933">
                    <a:extLst>
                      <a:ext uri="{FF2B5EF4-FFF2-40B4-BE49-F238E27FC236}">
                        <a16:creationId xmlns:a16="http://schemas.microsoft.com/office/drawing/2014/main" id="{6448582D-D8E3-8FE0-C853-18335CB10D5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0" name="Rectangle 934">
                    <a:extLst>
                      <a:ext uri="{FF2B5EF4-FFF2-40B4-BE49-F238E27FC236}">
                        <a16:creationId xmlns:a16="http://schemas.microsoft.com/office/drawing/2014/main" id="{F2763F08-DBF2-C363-D291-8FC034CF8BD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1" name="Rectangle 935">
                    <a:extLst>
                      <a:ext uri="{FF2B5EF4-FFF2-40B4-BE49-F238E27FC236}">
                        <a16:creationId xmlns:a16="http://schemas.microsoft.com/office/drawing/2014/main" id="{44D57FB8-9CEC-6CBA-8ED6-ADEF0547227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2" name="Rectangle 936">
                    <a:extLst>
                      <a:ext uri="{FF2B5EF4-FFF2-40B4-BE49-F238E27FC236}">
                        <a16:creationId xmlns:a16="http://schemas.microsoft.com/office/drawing/2014/main" id="{0B69E713-681C-60CC-3697-6021581C6C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3" name="Rectangle 937">
                    <a:extLst>
                      <a:ext uri="{FF2B5EF4-FFF2-40B4-BE49-F238E27FC236}">
                        <a16:creationId xmlns:a16="http://schemas.microsoft.com/office/drawing/2014/main" id="{0A63B41B-7F29-8167-1EAB-CD627A1BD17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34" name="Group 938">
                  <a:extLst>
                    <a:ext uri="{FF2B5EF4-FFF2-40B4-BE49-F238E27FC236}">
                      <a16:creationId xmlns:a16="http://schemas.microsoft.com/office/drawing/2014/main" id="{59EA1212-1B75-9B79-4C28-3B2F72FB6FCA}"/>
                    </a:ext>
                  </a:extLst>
                </p:cNvPr>
                <p:cNvGrpSpPr>
                  <a:grpSpLocks/>
                </p:cNvGrpSpPr>
                <p:nvPr/>
              </p:nvGrpSpPr>
              <p:grpSpPr bwMode="auto">
                <a:xfrm>
                  <a:off x="898" y="854"/>
                  <a:ext cx="435" cy="87"/>
                  <a:chOff x="1565" y="1434"/>
                  <a:chExt cx="3625" cy="725"/>
                </a:xfrm>
              </p:grpSpPr>
              <p:sp>
                <p:nvSpPr>
                  <p:cNvPr id="56235" name="Rectangle 939">
                    <a:extLst>
                      <a:ext uri="{FF2B5EF4-FFF2-40B4-BE49-F238E27FC236}">
                        <a16:creationId xmlns:a16="http://schemas.microsoft.com/office/drawing/2014/main" id="{636B0485-1CE7-376A-061A-BAD10C5C70F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6" name="Rectangle 940">
                    <a:extLst>
                      <a:ext uri="{FF2B5EF4-FFF2-40B4-BE49-F238E27FC236}">
                        <a16:creationId xmlns:a16="http://schemas.microsoft.com/office/drawing/2014/main" id="{546BA711-0768-85B6-E7F2-9D3948BE22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7" name="Rectangle 941">
                    <a:extLst>
                      <a:ext uri="{FF2B5EF4-FFF2-40B4-BE49-F238E27FC236}">
                        <a16:creationId xmlns:a16="http://schemas.microsoft.com/office/drawing/2014/main" id="{31C1B6EA-21CE-F793-390F-68913CC768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8" name="Rectangle 942">
                    <a:extLst>
                      <a:ext uri="{FF2B5EF4-FFF2-40B4-BE49-F238E27FC236}">
                        <a16:creationId xmlns:a16="http://schemas.microsoft.com/office/drawing/2014/main" id="{39904C39-D966-402D-FD94-5C1D1E697B1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39" name="Rectangle 943">
                    <a:extLst>
                      <a:ext uri="{FF2B5EF4-FFF2-40B4-BE49-F238E27FC236}">
                        <a16:creationId xmlns:a16="http://schemas.microsoft.com/office/drawing/2014/main" id="{19AD9EA2-833F-2B30-FE18-25B02AB04C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40" name="Group 944">
                  <a:extLst>
                    <a:ext uri="{FF2B5EF4-FFF2-40B4-BE49-F238E27FC236}">
                      <a16:creationId xmlns:a16="http://schemas.microsoft.com/office/drawing/2014/main" id="{6AB9DE7A-F0A2-BD4E-2F23-99975EE59F0F}"/>
                    </a:ext>
                  </a:extLst>
                </p:cNvPr>
                <p:cNvGrpSpPr>
                  <a:grpSpLocks/>
                </p:cNvGrpSpPr>
                <p:nvPr/>
              </p:nvGrpSpPr>
              <p:grpSpPr bwMode="auto">
                <a:xfrm>
                  <a:off x="1333" y="854"/>
                  <a:ext cx="435" cy="87"/>
                  <a:chOff x="1565" y="1434"/>
                  <a:chExt cx="3625" cy="725"/>
                </a:xfrm>
              </p:grpSpPr>
              <p:sp>
                <p:nvSpPr>
                  <p:cNvPr id="56241" name="Rectangle 945">
                    <a:extLst>
                      <a:ext uri="{FF2B5EF4-FFF2-40B4-BE49-F238E27FC236}">
                        <a16:creationId xmlns:a16="http://schemas.microsoft.com/office/drawing/2014/main" id="{46265A3B-43CC-9CA2-D899-5B7551C9EC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42" name="Rectangle 946">
                    <a:extLst>
                      <a:ext uri="{FF2B5EF4-FFF2-40B4-BE49-F238E27FC236}">
                        <a16:creationId xmlns:a16="http://schemas.microsoft.com/office/drawing/2014/main" id="{AD67EF92-349C-B2A3-7959-88A93D74F24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43" name="Rectangle 947">
                    <a:extLst>
                      <a:ext uri="{FF2B5EF4-FFF2-40B4-BE49-F238E27FC236}">
                        <a16:creationId xmlns:a16="http://schemas.microsoft.com/office/drawing/2014/main" id="{A284A1A6-374C-F6A3-68F0-C82E4CA035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44" name="Rectangle 948">
                    <a:extLst>
                      <a:ext uri="{FF2B5EF4-FFF2-40B4-BE49-F238E27FC236}">
                        <a16:creationId xmlns:a16="http://schemas.microsoft.com/office/drawing/2014/main" id="{1ABFC795-6B47-776F-165B-0D5931B134F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45" name="Rectangle 949">
                    <a:extLst>
                      <a:ext uri="{FF2B5EF4-FFF2-40B4-BE49-F238E27FC236}">
                        <a16:creationId xmlns:a16="http://schemas.microsoft.com/office/drawing/2014/main" id="{F55E5A07-84B5-45CE-1C9B-DB4160F6C01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46" name="Group 950">
                  <a:extLst>
                    <a:ext uri="{FF2B5EF4-FFF2-40B4-BE49-F238E27FC236}">
                      <a16:creationId xmlns:a16="http://schemas.microsoft.com/office/drawing/2014/main" id="{9D29A3EB-181E-A68C-71D4-94E923EDE26E}"/>
                    </a:ext>
                  </a:extLst>
                </p:cNvPr>
                <p:cNvGrpSpPr>
                  <a:grpSpLocks/>
                </p:cNvGrpSpPr>
                <p:nvPr/>
              </p:nvGrpSpPr>
              <p:grpSpPr bwMode="auto">
                <a:xfrm>
                  <a:off x="898" y="941"/>
                  <a:ext cx="435" cy="87"/>
                  <a:chOff x="1565" y="1434"/>
                  <a:chExt cx="3625" cy="725"/>
                </a:xfrm>
              </p:grpSpPr>
              <p:sp>
                <p:nvSpPr>
                  <p:cNvPr id="56247" name="Rectangle 951">
                    <a:extLst>
                      <a:ext uri="{FF2B5EF4-FFF2-40B4-BE49-F238E27FC236}">
                        <a16:creationId xmlns:a16="http://schemas.microsoft.com/office/drawing/2014/main" id="{6DBAE946-2BD8-A487-A4A3-57837104F07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48" name="Rectangle 952">
                    <a:extLst>
                      <a:ext uri="{FF2B5EF4-FFF2-40B4-BE49-F238E27FC236}">
                        <a16:creationId xmlns:a16="http://schemas.microsoft.com/office/drawing/2014/main" id="{0580F568-CF65-8BB4-76FF-4446A58BA7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49" name="Rectangle 953">
                    <a:extLst>
                      <a:ext uri="{FF2B5EF4-FFF2-40B4-BE49-F238E27FC236}">
                        <a16:creationId xmlns:a16="http://schemas.microsoft.com/office/drawing/2014/main" id="{AF956754-2938-CC0B-C359-6AF38F1AE18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50" name="Rectangle 954">
                    <a:extLst>
                      <a:ext uri="{FF2B5EF4-FFF2-40B4-BE49-F238E27FC236}">
                        <a16:creationId xmlns:a16="http://schemas.microsoft.com/office/drawing/2014/main" id="{7FF4D24E-7F7B-DF09-FB66-9214299731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51" name="Rectangle 955">
                    <a:extLst>
                      <a:ext uri="{FF2B5EF4-FFF2-40B4-BE49-F238E27FC236}">
                        <a16:creationId xmlns:a16="http://schemas.microsoft.com/office/drawing/2014/main" id="{AB85F43D-4E6B-A462-A135-66B61E9EDD2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52" name="Group 956">
                  <a:extLst>
                    <a:ext uri="{FF2B5EF4-FFF2-40B4-BE49-F238E27FC236}">
                      <a16:creationId xmlns:a16="http://schemas.microsoft.com/office/drawing/2014/main" id="{A90BC573-989B-DFC4-AF46-204D2BA984BA}"/>
                    </a:ext>
                  </a:extLst>
                </p:cNvPr>
                <p:cNvGrpSpPr>
                  <a:grpSpLocks/>
                </p:cNvGrpSpPr>
                <p:nvPr/>
              </p:nvGrpSpPr>
              <p:grpSpPr bwMode="auto">
                <a:xfrm>
                  <a:off x="1333" y="941"/>
                  <a:ext cx="435" cy="87"/>
                  <a:chOff x="1565" y="1434"/>
                  <a:chExt cx="3625" cy="725"/>
                </a:xfrm>
              </p:grpSpPr>
              <p:sp>
                <p:nvSpPr>
                  <p:cNvPr id="56253" name="Rectangle 957">
                    <a:extLst>
                      <a:ext uri="{FF2B5EF4-FFF2-40B4-BE49-F238E27FC236}">
                        <a16:creationId xmlns:a16="http://schemas.microsoft.com/office/drawing/2014/main" id="{AFCAC115-B12A-FF7A-9FA4-EDEFDF92DB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54" name="Rectangle 958">
                    <a:extLst>
                      <a:ext uri="{FF2B5EF4-FFF2-40B4-BE49-F238E27FC236}">
                        <a16:creationId xmlns:a16="http://schemas.microsoft.com/office/drawing/2014/main" id="{99F33954-CD62-61FB-5511-19DAD44AC9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55" name="Rectangle 959">
                    <a:extLst>
                      <a:ext uri="{FF2B5EF4-FFF2-40B4-BE49-F238E27FC236}">
                        <a16:creationId xmlns:a16="http://schemas.microsoft.com/office/drawing/2014/main" id="{8EAF3CE0-E830-4CAC-A5A3-B709EA4DA9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56" name="Rectangle 960">
                    <a:extLst>
                      <a:ext uri="{FF2B5EF4-FFF2-40B4-BE49-F238E27FC236}">
                        <a16:creationId xmlns:a16="http://schemas.microsoft.com/office/drawing/2014/main" id="{C7573910-86B7-C731-0F46-6DEA54000A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57" name="Rectangle 961">
                    <a:extLst>
                      <a:ext uri="{FF2B5EF4-FFF2-40B4-BE49-F238E27FC236}">
                        <a16:creationId xmlns:a16="http://schemas.microsoft.com/office/drawing/2014/main" id="{D3706B28-45BD-1519-F852-BBEB4AAB05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58" name="Group 962">
                  <a:extLst>
                    <a:ext uri="{FF2B5EF4-FFF2-40B4-BE49-F238E27FC236}">
                      <a16:creationId xmlns:a16="http://schemas.microsoft.com/office/drawing/2014/main" id="{0D11D6C6-5C26-622F-1E5D-FA2701AD2F2F}"/>
                    </a:ext>
                  </a:extLst>
                </p:cNvPr>
                <p:cNvGrpSpPr>
                  <a:grpSpLocks/>
                </p:cNvGrpSpPr>
                <p:nvPr/>
              </p:nvGrpSpPr>
              <p:grpSpPr bwMode="auto">
                <a:xfrm>
                  <a:off x="898" y="1028"/>
                  <a:ext cx="435" cy="87"/>
                  <a:chOff x="1565" y="1434"/>
                  <a:chExt cx="3625" cy="725"/>
                </a:xfrm>
              </p:grpSpPr>
              <p:sp>
                <p:nvSpPr>
                  <p:cNvPr id="56259" name="Rectangle 963">
                    <a:extLst>
                      <a:ext uri="{FF2B5EF4-FFF2-40B4-BE49-F238E27FC236}">
                        <a16:creationId xmlns:a16="http://schemas.microsoft.com/office/drawing/2014/main" id="{6B12B489-41AA-B73F-117A-46582B6B54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0" name="Rectangle 964">
                    <a:extLst>
                      <a:ext uri="{FF2B5EF4-FFF2-40B4-BE49-F238E27FC236}">
                        <a16:creationId xmlns:a16="http://schemas.microsoft.com/office/drawing/2014/main" id="{6D1B3C6F-525B-A96D-EECF-069D9D60555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1" name="Rectangle 965">
                    <a:extLst>
                      <a:ext uri="{FF2B5EF4-FFF2-40B4-BE49-F238E27FC236}">
                        <a16:creationId xmlns:a16="http://schemas.microsoft.com/office/drawing/2014/main" id="{3BD36509-6A33-540D-D1BA-92A50EA943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2" name="Rectangle 966">
                    <a:extLst>
                      <a:ext uri="{FF2B5EF4-FFF2-40B4-BE49-F238E27FC236}">
                        <a16:creationId xmlns:a16="http://schemas.microsoft.com/office/drawing/2014/main" id="{5232958C-1B78-3284-D4F9-529C69A1C9D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3" name="Rectangle 967">
                    <a:extLst>
                      <a:ext uri="{FF2B5EF4-FFF2-40B4-BE49-F238E27FC236}">
                        <a16:creationId xmlns:a16="http://schemas.microsoft.com/office/drawing/2014/main" id="{EE16CBC2-0AAA-76CA-F963-0BD72C2E20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64" name="Group 968">
                  <a:extLst>
                    <a:ext uri="{FF2B5EF4-FFF2-40B4-BE49-F238E27FC236}">
                      <a16:creationId xmlns:a16="http://schemas.microsoft.com/office/drawing/2014/main" id="{2FEFAC15-ACF3-8199-2696-F85CEBB9A021}"/>
                    </a:ext>
                  </a:extLst>
                </p:cNvPr>
                <p:cNvGrpSpPr>
                  <a:grpSpLocks/>
                </p:cNvGrpSpPr>
                <p:nvPr/>
              </p:nvGrpSpPr>
              <p:grpSpPr bwMode="auto">
                <a:xfrm>
                  <a:off x="1333" y="1028"/>
                  <a:ext cx="435" cy="87"/>
                  <a:chOff x="1565" y="1434"/>
                  <a:chExt cx="3625" cy="725"/>
                </a:xfrm>
              </p:grpSpPr>
              <p:sp>
                <p:nvSpPr>
                  <p:cNvPr id="56265" name="Rectangle 969">
                    <a:extLst>
                      <a:ext uri="{FF2B5EF4-FFF2-40B4-BE49-F238E27FC236}">
                        <a16:creationId xmlns:a16="http://schemas.microsoft.com/office/drawing/2014/main" id="{7AEF79C9-C1FC-6B14-A7BB-218559C63F6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6" name="Rectangle 970">
                    <a:extLst>
                      <a:ext uri="{FF2B5EF4-FFF2-40B4-BE49-F238E27FC236}">
                        <a16:creationId xmlns:a16="http://schemas.microsoft.com/office/drawing/2014/main" id="{B88FF78A-E04B-951A-DADF-7B211AB9EB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7" name="Rectangle 971">
                    <a:extLst>
                      <a:ext uri="{FF2B5EF4-FFF2-40B4-BE49-F238E27FC236}">
                        <a16:creationId xmlns:a16="http://schemas.microsoft.com/office/drawing/2014/main" id="{53D1D80C-B997-5870-0F3C-5F723B5332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8" name="Rectangle 972">
                    <a:extLst>
                      <a:ext uri="{FF2B5EF4-FFF2-40B4-BE49-F238E27FC236}">
                        <a16:creationId xmlns:a16="http://schemas.microsoft.com/office/drawing/2014/main" id="{3235C4E9-C625-88A6-3B28-7C68C9BDBE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69" name="Rectangle 973">
                    <a:extLst>
                      <a:ext uri="{FF2B5EF4-FFF2-40B4-BE49-F238E27FC236}">
                        <a16:creationId xmlns:a16="http://schemas.microsoft.com/office/drawing/2014/main" id="{100D8A1A-C2C3-0620-452B-723B800AD43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70" name="Group 974">
                  <a:extLst>
                    <a:ext uri="{FF2B5EF4-FFF2-40B4-BE49-F238E27FC236}">
                      <a16:creationId xmlns:a16="http://schemas.microsoft.com/office/drawing/2014/main" id="{84EF0D7C-2A57-9C91-A7A3-509B1EE05F03}"/>
                    </a:ext>
                  </a:extLst>
                </p:cNvPr>
                <p:cNvGrpSpPr>
                  <a:grpSpLocks/>
                </p:cNvGrpSpPr>
                <p:nvPr/>
              </p:nvGrpSpPr>
              <p:grpSpPr bwMode="auto">
                <a:xfrm>
                  <a:off x="898" y="1115"/>
                  <a:ext cx="435" cy="87"/>
                  <a:chOff x="1565" y="1434"/>
                  <a:chExt cx="3625" cy="725"/>
                </a:xfrm>
              </p:grpSpPr>
              <p:sp>
                <p:nvSpPr>
                  <p:cNvPr id="56271" name="Rectangle 975">
                    <a:extLst>
                      <a:ext uri="{FF2B5EF4-FFF2-40B4-BE49-F238E27FC236}">
                        <a16:creationId xmlns:a16="http://schemas.microsoft.com/office/drawing/2014/main" id="{53992B61-10A8-09D3-D1B4-027465030D3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72" name="Rectangle 976">
                    <a:extLst>
                      <a:ext uri="{FF2B5EF4-FFF2-40B4-BE49-F238E27FC236}">
                        <a16:creationId xmlns:a16="http://schemas.microsoft.com/office/drawing/2014/main" id="{15C22E33-2533-E48C-BE3A-D6BA043A18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73" name="Rectangle 977">
                    <a:extLst>
                      <a:ext uri="{FF2B5EF4-FFF2-40B4-BE49-F238E27FC236}">
                        <a16:creationId xmlns:a16="http://schemas.microsoft.com/office/drawing/2014/main" id="{93B3B3F5-A94F-0B5E-FD1C-5ABB140956A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74" name="Rectangle 978">
                    <a:extLst>
                      <a:ext uri="{FF2B5EF4-FFF2-40B4-BE49-F238E27FC236}">
                        <a16:creationId xmlns:a16="http://schemas.microsoft.com/office/drawing/2014/main" id="{1340C597-D2C3-688E-2E1F-A62894DBF6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75" name="Rectangle 979">
                    <a:extLst>
                      <a:ext uri="{FF2B5EF4-FFF2-40B4-BE49-F238E27FC236}">
                        <a16:creationId xmlns:a16="http://schemas.microsoft.com/office/drawing/2014/main" id="{C94D4308-12B6-7C6C-DEA8-CA760A0A5B9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76" name="Group 980">
                  <a:extLst>
                    <a:ext uri="{FF2B5EF4-FFF2-40B4-BE49-F238E27FC236}">
                      <a16:creationId xmlns:a16="http://schemas.microsoft.com/office/drawing/2014/main" id="{97776940-FA02-F6EE-1C14-25A7C7316679}"/>
                    </a:ext>
                  </a:extLst>
                </p:cNvPr>
                <p:cNvGrpSpPr>
                  <a:grpSpLocks/>
                </p:cNvGrpSpPr>
                <p:nvPr/>
              </p:nvGrpSpPr>
              <p:grpSpPr bwMode="auto">
                <a:xfrm>
                  <a:off x="1333" y="1115"/>
                  <a:ext cx="435" cy="87"/>
                  <a:chOff x="1565" y="1434"/>
                  <a:chExt cx="3625" cy="725"/>
                </a:xfrm>
              </p:grpSpPr>
              <p:sp>
                <p:nvSpPr>
                  <p:cNvPr id="56277" name="Rectangle 981">
                    <a:extLst>
                      <a:ext uri="{FF2B5EF4-FFF2-40B4-BE49-F238E27FC236}">
                        <a16:creationId xmlns:a16="http://schemas.microsoft.com/office/drawing/2014/main" id="{BC9C2A84-CA1C-02E0-7D0D-50AE107EA2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78" name="Rectangle 982">
                    <a:extLst>
                      <a:ext uri="{FF2B5EF4-FFF2-40B4-BE49-F238E27FC236}">
                        <a16:creationId xmlns:a16="http://schemas.microsoft.com/office/drawing/2014/main" id="{C9CDDB13-8436-7F6A-8FC1-99C5CC625B7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79" name="Rectangle 983">
                    <a:extLst>
                      <a:ext uri="{FF2B5EF4-FFF2-40B4-BE49-F238E27FC236}">
                        <a16:creationId xmlns:a16="http://schemas.microsoft.com/office/drawing/2014/main" id="{444BC8DA-87BA-874C-8068-DDD48A946D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80" name="Rectangle 984">
                    <a:extLst>
                      <a:ext uri="{FF2B5EF4-FFF2-40B4-BE49-F238E27FC236}">
                        <a16:creationId xmlns:a16="http://schemas.microsoft.com/office/drawing/2014/main" id="{5853266A-06F3-4525-17F6-6EF3DAEBCA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81" name="Rectangle 985">
                    <a:extLst>
                      <a:ext uri="{FF2B5EF4-FFF2-40B4-BE49-F238E27FC236}">
                        <a16:creationId xmlns:a16="http://schemas.microsoft.com/office/drawing/2014/main" id="{AE7780E2-3E02-0A0C-F831-8DC300D4C6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82" name="Group 986">
                  <a:extLst>
                    <a:ext uri="{FF2B5EF4-FFF2-40B4-BE49-F238E27FC236}">
                      <a16:creationId xmlns:a16="http://schemas.microsoft.com/office/drawing/2014/main" id="{2D5BF999-9B7C-F3D1-7016-030EA9D66CD5}"/>
                    </a:ext>
                  </a:extLst>
                </p:cNvPr>
                <p:cNvGrpSpPr>
                  <a:grpSpLocks/>
                </p:cNvGrpSpPr>
                <p:nvPr/>
              </p:nvGrpSpPr>
              <p:grpSpPr bwMode="auto">
                <a:xfrm>
                  <a:off x="898" y="1202"/>
                  <a:ext cx="435" cy="87"/>
                  <a:chOff x="1565" y="1434"/>
                  <a:chExt cx="3625" cy="725"/>
                </a:xfrm>
              </p:grpSpPr>
              <p:sp>
                <p:nvSpPr>
                  <p:cNvPr id="56283" name="Rectangle 987">
                    <a:extLst>
                      <a:ext uri="{FF2B5EF4-FFF2-40B4-BE49-F238E27FC236}">
                        <a16:creationId xmlns:a16="http://schemas.microsoft.com/office/drawing/2014/main" id="{BF117AFB-3CDF-5C18-D8F0-56C78D8226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84" name="Rectangle 988">
                    <a:extLst>
                      <a:ext uri="{FF2B5EF4-FFF2-40B4-BE49-F238E27FC236}">
                        <a16:creationId xmlns:a16="http://schemas.microsoft.com/office/drawing/2014/main" id="{48029886-0915-8A91-C1BA-99585728FE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85" name="Rectangle 989">
                    <a:extLst>
                      <a:ext uri="{FF2B5EF4-FFF2-40B4-BE49-F238E27FC236}">
                        <a16:creationId xmlns:a16="http://schemas.microsoft.com/office/drawing/2014/main" id="{2D2293FC-3776-446E-4ED7-9FF294D34E5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86" name="Rectangle 990">
                    <a:extLst>
                      <a:ext uri="{FF2B5EF4-FFF2-40B4-BE49-F238E27FC236}">
                        <a16:creationId xmlns:a16="http://schemas.microsoft.com/office/drawing/2014/main" id="{DEDDCCC6-948C-0198-BF8F-8CBFDA8039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87" name="Rectangle 991">
                    <a:extLst>
                      <a:ext uri="{FF2B5EF4-FFF2-40B4-BE49-F238E27FC236}">
                        <a16:creationId xmlns:a16="http://schemas.microsoft.com/office/drawing/2014/main" id="{C43072E7-2C3D-AA96-3D53-2BBF584A5E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88" name="Group 992">
                  <a:extLst>
                    <a:ext uri="{FF2B5EF4-FFF2-40B4-BE49-F238E27FC236}">
                      <a16:creationId xmlns:a16="http://schemas.microsoft.com/office/drawing/2014/main" id="{D2F07D23-7295-0EDC-BF05-E07B7322F723}"/>
                    </a:ext>
                  </a:extLst>
                </p:cNvPr>
                <p:cNvGrpSpPr>
                  <a:grpSpLocks/>
                </p:cNvGrpSpPr>
                <p:nvPr/>
              </p:nvGrpSpPr>
              <p:grpSpPr bwMode="auto">
                <a:xfrm>
                  <a:off x="1333" y="1202"/>
                  <a:ext cx="435" cy="87"/>
                  <a:chOff x="1565" y="1434"/>
                  <a:chExt cx="3625" cy="725"/>
                </a:xfrm>
              </p:grpSpPr>
              <p:sp>
                <p:nvSpPr>
                  <p:cNvPr id="56289" name="Rectangle 993">
                    <a:extLst>
                      <a:ext uri="{FF2B5EF4-FFF2-40B4-BE49-F238E27FC236}">
                        <a16:creationId xmlns:a16="http://schemas.microsoft.com/office/drawing/2014/main" id="{72C86B17-72AE-94C7-6F02-44D6C960F9F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0" name="Rectangle 994">
                    <a:extLst>
                      <a:ext uri="{FF2B5EF4-FFF2-40B4-BE49-F238E27FC236}">
                        <a16:creationId xmlns:a16="http://schemas.microsoft.com/office/drawing/2014/main" id="{F3B8973D-7DE2-4AF2-DAC3-2AAFB1C24C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1" name="Rectangle 995">
                    <a:extLst>
                      <a:ext uri="{FF2B5EF4-FFF2-40B4-BE49-F238E27FC236}">
                        <a16:creationId xmlns:a16="http://schemas.microsoft.com/office/drawing/2014/main" id="{CC4C1FA5-09B9-2EF6-7A8F-E513F10343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2" name="Rectangle 996">
                    <a:extLst>
                      <a:ext uri="{FF2B5EF4-FFF2-40B4-BE49-F238E27FC236}">
                        <a16:creationId xmlns:a16="http://schemas.microsoft.com/office/drawing/2014/main" id="{1468EFBA-F9CD-ECDD-EEFF-A62A772F7BF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3" name="Rectangle 997">
                    <a:extLst>
                      <a:ext uri="{FF2B5EF4-FFF2-40B4-BE49-F238E27FC236}">
                        <a16:creationId xmlns:a16="http://schemas.microsoft.com/office/drawing/2014/main" id="{74C10742-8E0B-92AE-F1B0-93E34EF6F9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294" name="Group 998">
                  <a:extLst>
                    <a:ext uri="{FF2B5EF4-FFF2-40B4-BE49-F238E27FC236}">
                      <a16:creationId xmlns:a16="http://schemas.microsoft.com/office/drawing/2014/main" id="{32FD331C-D221-6884-A3F0-77C3014FE0F6}"/>
                    </a:ext>
                  </a:extLst>
                </p:cNvPr>
                <p:cNvGrpSpPr>
                  <a:grpSpLocks/>
                </p:cNvGrpSpPr>
                <p:nvPr/>
              </p:nvGrpSpPr>
              <p:grpSpPr bwMode="auto">
                <a:xfrm>
                  <a:off x="898" y="1289"/>
                  <a:ext cx="435" cy="87"/>
                  <a:chOff x="1565" y="1434"/>
                  <a:chExt cx="3625" cy="725"/>
                </a:xfrm>
              </p:grpSpPr>
              <p:sp>
                <p:nvSpPr>
                  <p:cNvPr id="56295" name="Rectangle 999">
                    <a:extLst>
                      <a:ext uri="{FF2B5EF4-FFF2-40B4-BE49-F238E27FC236}">
                        <a16:creationId xmlns:a16="http://schemas.microsoft.com/office/drawing/2014/main" id="{A31C087B-4856-2D89-3DEA-2F41A06797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6" name="Rectangle 1000">
                    <a:extLst>
                      <a:ext uri="{FF2B5EF4-FFF2-40B4-BE49-F238E27FC236}">
                        <a16:creationId xmlns:a16="http://schemas.microsoft.com/office/drawing/2014/main" id="{5D961E44-3FEA-A74E-E343-1140DA6794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7" name="Rectangle 1001">
                    <a:extLst>
                      <a:ext uri="{FF2B5EF4-FFF2-40B4-BE49-F238E27FC236}">
                        <a16:creationId xmlns:a16="http://schemas.microsoft.com/office/drawing/2014/main" id="{78A73EC5-E012-60F7-DB99-A50462C557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8" name="Rectangle 1002">
                    <a:extLst>
                      <a:ext uri="{FF2B5EF4-FFF2-40B4-BE49-F238E27FC236}">
                        <a16:creationId xmlns:a16="http://schemas.microsoft.com/office/drawing/2014/main" id="{E1F22A20-FC47-6421-513D-D286E730E2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299" name="Rectangle 1003">
                    <a:extLst>
                      <a:ext uri="{FF2B5EF4-FFF2-40B4-BE49-F238E27FC236}">
                        <a16:creationId xmlns:a16="http://schemas.microsoft.com/office/drawing/2014/main" id="{40CA4FFF-86F4-BABB-A2C0-8FBE0A131B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00" name="Group 1004">
                  <a:extLst>
                    <a:ext uri="{FF2B5EF4-FFF2-40B4-BE49-F238E27FC236}">
                      <a16:creationId xmlns:a16="http://schemas.microsoft.com/office/drawing/2014/main" id="{DEF48505-FAF8-B11F-CA15-2493F2C500E8}"/>
                    </a:ext>
                  </a:extLst>
                </p:cNvPr>
                <p:cNvGrpSpPr>
                  <a:grpSpLocks/>
                </p:cNvGrpSpPr>
                <p:nvPr/>
              </p:nvGrpSpPr>
              <p:grpSpPr bwMode="auto">
                <a:xfrm>
                  <a:off x="1333" y="1289"/>
                  <a:ext cx="435" cy="87"/>
                  <a:chOff x="1565" y="1434"/>
                  <a:chExt cx="3625" cy="725"/>
                </a:xfrm>
              </p:grpSpPr>
              <p:sp>
                <p:nvSpPr>
                  <p:cNvPr id="56301" name="Rectangle 1005">
                    <a:extLst>
                      <a:ext uri="{FF2B5EF4-FFF2-40B4-BE49-F238E27FC236}">
                        <a16:creationId xmlns:a16="http://schemas.microsoft.com/office/drawing/2014/main" id="{AA2E9227-95C6-4866-9C5B-C5959C04246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02" name="Rectangle 1006">
                    <a:extLst>
                      <a:ext uri="{FF2B5EF4-FFF2-40B4-BE49-F238E27FC236}">
                        <a16:creationId xmlns:a16="http://schemas.microsoft.com/office/drawing/2014/main" id="{A485DED1-2F2F-91CB-7B3E-02D73C8318F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03" name="Rectangle 1007">
                    <a:extLst>
                      <a:ext uri="{FF2B5EF4-FFF2-40B4-BE49-F238E27FC236}">
                        <a16:creationId xmlns:a16="http://schemas.microsoft.com/office/drawing/2014/main" id="{1822C5FB-6C1D-497F-2FB9-8C5345388C3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04" name="Rectangle 1008">
                    <a:extLst>
                      <a:ext uri="{FF2B5EF4-FFF2-40B4-BE49-F238E27FC236}">
                        <a16:creationId xmlns:a16="http://schemas.microsoft.com/office/drawing/2014/main" id="{52D0EC90-8C8F-464B-E86F-16BDDCA1DC8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05" name="Rectangle 1009">
                    <a:extLst>
                      <a:ext uri="{FF2B5EF4-FFF2-40B4-BE49-F238E27FC236}">
                        <a16:creationId xmlns:a16="http://schemas.microsoft.com/office/drawing/2014/main" id="{1C90B74D-8709-DC80-E034-242D15DCB7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06" name="Group 1010">
                  <a:extLst>
                    <a:ext uri="{FF2B5EF4-FFF2-40B4-BE49-F238E27FC236}">
                      <a16:creationId xmlns:a16="http://schemas.microsoft.com/office/drawing/2014/main" id="{81516F2E-CA9F-D696-45B4-B87C33111863}"/>
                    </a:ext>
                  </a:extLst>
                </p:cNvPr>
                <p:cNvGrpSpPr>
                  <a:grpSpLocks/>
                </p:cNvGrpSpPr>
                <p:nvPr/>
              </p:nvGrpSpPr>
              <p:grpSpPr bwMode="auto">
                <a:xfrm>
                  <a:off x="898" y="1376"/>
                  <a:ext cx="435" cy="87"/>
                  <a:chOff x="1565" y="1434"/>
                  <a:chExt cx="3625" cy="725"/>
                </a:xfrm>
              </p:grpSpPr>
              <p:sp>
                <p:nvSpPr>
                  <p:cNvPr id="56307" name="Rectangle 1011">
                    <a:extLst>
                      <a:ext uri="{FF2B5EF4-FFF2-40B4-BE49-F238E27FC236}">
                        <a16:creationId xmlns:a16="http://schemas.microsoft.com/office/drawing/2014/main" id="{EC8AC5B2-2052-9AD7-C6D7-52FD6833FE4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08" name="Rectangle 1012">
                    <a:extLst>
                      <a:ext uri="{FF2B5EF4-FFF2-40B4-BE49-F238E27FC236}">
                        <a16:creationId xmlns:a16="http://schemas.microsoft.com/office/drawing/2014/main" id="{D7251050-7B2D-1B73-D139-B2C1971950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09" name="Rectangle 1013">
                    <a:extLst>
                      <a:ext uri="{FF2B5EF4-FFF2-40B4-BE49-F238E27FC236}">
                        <a16:creationId xmlns:a16="http://schemas.microsoft.com/office/drawing/2014/main" id="{ECB21AC1-BB28-06D2-216B-CEE9F60864B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10" name="Rectangle 1014">
                    <a:extLst>
                      <a:ext uri="{FF2B5EF4-FFF2-40B4-BE49-F238E27FC236}">
                        <a16:creationId xmlns:a16="http://schemas.microsoft.com/office/drawing/2014/main" id="{7C22CDDF-CA68-6FCB-1045-FE1F4F397F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11" name="Rectangle 1015">
                    <a:extLst>
                      <a:ext uri="{FF2B5EF4-FFF2-40B4-BE49-F238E27FC236}">
                        <a16:creationId xmlns:a16="http://schemas.microsoft.com/office/drawing/2014/main" id="{5D7CFE82-911E-63BA-420D-C2F0557378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12" name="Group 1016">
                  <a:extLst>
                    <a:ext uri="{FF2B5EF4-FFF2-40B4-BE49-F238E27FC236}">
                      <a16:creationId xmlns:a16="http://schemas.microsoft.com/office/drawing/2014/main" id="{DDB4BA3C-99E6-B281-2657-2F8727A9FC92}"/>
                    </a:ext>
                  </a:extLst>
                </p:cNvPr>
                <p:cNvGrpSpPr>
                  <a:grpSpLocks/>
                </p:cNvGrpSpPr>
                <p:nvPr/>
              </p:nvGrpSpPr>
              <p:grpSpPr bwMode="auto">
                <a:xfrm>
                  <a:off x="1333" y="1376"/>
                  <a:ext cx="435" cy="87"/>
                  <a:chOff x="1565" y="1434"/>
                  <a:chExt cx="3625" cy="725"/>
                </a:xfrm>
              </p:grpSpPr>
              <p:sp>
                <p:nvSpPr>
                  <p:cNvPr id="56313" name="Rectangle 1017">
                    <a:extLst>
                      <a:ext uri="{FF2B5EF4-FFF2-40B4-BE49-F238E27FC236}">
                        <a16:creationId xmlns:a16="http://schemas.microsoft.com/office/drawing/2014/main" id="{D5E3B480-1029-7514-064A-301020D2628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14" name="Rectangle 1018">
                    <a:extLst>
                      <a:ext uri="{FF2B5EF4-FFF2-40B4-BE49-F238E27FC236}">
                        <a16:creationId xmlns:a16="http://schemas.microsoft.com/office/drawing/2014/main" id="{153C14EA-AEC0-DD6F-8EB1-AED3302D2B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15" name="Rectangle 1019">
                    <a:extLst>
                      <a:ext uri="{FF2B5EF4-FFF2-40B4-BE49-F238E27FC236}">
                        <a16:creationId xmlns:a16="http://schemas.microsoft.com/office/drawing/2014/main" id="{D359243E-D11A-0B86-EE14-052C00C9C1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16" name="Rectangle 1020">
                    <a:extLst>
                      <a:ext uri="{FF2B5EF4-FFF2-40B4-BE49-F238E27FC236}">
                        <a16:creationId xmlns:a16="http://schemas.microsoft.com/office/drawing/2014/main" id="{E12F38C2-A67B-F21E-1AE8-8CF8C118200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17" name="Rectangle 1021">
                    <a:extLst>
                      <a:ext uri="{FF2B5EF4-FFF2-40B4-BE49-F238E27FC236}">
                        <a16:creationId xmlns:a16="http://schemas.microsoft.com/office/drawing/2014/main" id="{8C6B5366-DADA-2B69-16F3-B117F6F58A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318" name="Rectangle 1022">
                <a:extLst>
                  <a:ext uri="{FF2B5EF4-FFF2-40B4-BE49-F238E27FC236}">
                    <a16:creationId xmlns:a16="http://schemas.microsoft.com/office/drawing/2014/main" id="{67218B00-A690-7DE6-23FB-B83523D4D0CA}"/>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19" name="Group 1023">
              <a:extLst>
                <a:ext uri="{FF2B5EF4-FFF2-40B4-BE49-F238E27FC236}">
                  <a16:creationId xmlns:a16="http://schemas.microsoft.com/office/drawing/2014/main" id="{F815F9DB-30BC-9525-7A1C-62A2E94D28DA}"/>
                </a:ext>
              </a:extLst>
            </p:cNvPr>
            <p:cNvGrpSpPr>
              <a:grpSpLocks/>
            </p:cNvGrpSpPr>
            <p:nvPr/>
          </p:nvGrpSpPr>
          <p:grpSpPr bwMode="auto">
            <a:xfrm>
              <a:off x="2910" y="1157"/>
              <a:ext cx="681" cy="682"/>
              <a:chOff x="898" y="593"/>
              <a:chExt cx="870" cy="870"/>
            </a:xfrm>
          </p:grpSpPr>
          <p:grpSp>
            <p:nvGrpSpPr>
              <p:cNvPr id="56320" name="Group 1024">
                <a:extLst>
                  <a:ext uri="{FF2B5EF4-FFF2-40B4-BE49-F238E27FC236}">
                    <a16:creationId xmlns:a16="http://schemas.microsoft.com/office/drawing/2014/main" id="{86C8A4E9-68F8-5A2F-8CE5-1D116FA0413E}"/>
                  </a:ext>
                </a:extLst>
              </p:cNvPr>
              <p:cNvGrpSpPr>
                <a:grpSpLocks/>
              </p:cNvGrpSpPr>
              <p:nvPr/>
            </p:nvGrpSpPr>
            <p:grpSpPr bwMode="auto">
              <a:xfrm>
                <a:off x="898" y="593"/>
                <a:ext cx="870" cy="870"/>
                <a:chOff x="898" y="593"/>
                <a:chExt cx="870" cy="870"/>
              </a:xfrm>
            </p:grpSpPr>
            <p:grpSp>
              <p:nvGrpSpPr>
                <p:cNvPr id="56321" name="Group 1025">
                  <a:extLst>
                    <a:ext uri="{FF2B5EF4-FFF2-40B4-BE49-F238E27FC236}">
                      <a16:creationId xmlns:a16="http://schemas.microsoft.com/office/drawing/2014/main" id="{695CF416-47CC-47AF-1AFE-90472D0872E3}"/>
                    </a:ext>
                  </a:extLst>
                </p:cNvPr>
                <p:cNvGrpSpPr>
                  <a:grpSpLocks/>
                </p:cNvGrpSpPr>
                <p:nvPr/>
              </p:nvGrpSpPr>
              <p:grpSpPr bwMode="auto">
                <a:xfrm>
                  <a:off x="898" y="593"/>
                  <a:ext cx="435" cy="87"/>
                  <a:chOff x="1565" y="1434"/>
                  <a:chExt cx="3625" cy="725"/>
                </a:xfrm>
              </p:grpSpPr>
              <p:sp>
                <p:nvSpPr>
                  <p:cNvPr id="56322" name="Rectangle 1026">
                    <a:extLst>
                      <a:ext uri="{FF2B5EF4-FFF2-40B4-BE49-F238E27FC236}">
                        <a16:creationId xmlns:a16="http://schemas.microsoft.com/office/drawing/2014/main" id="{2560FEB8-D21C-B905-36C2-E0562C52C38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3" name="Rectangle 1027">
                    <a:extLst>
                      <a:ext uri="{FF2B5EF4-FFF2-40B4-BE49-F238E27FC236}">
                        <a16:creationId xmlns:a16="http://schemas.microsoft.com/office/drawing/2014/main" id="{FD469570-A5D0-269A-FE2E-92907A8F66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4" name="Rectangle 1028">
                    <a:extLst>
                      <a:ext uri="{FF2B5EF4-FFF2-40B4-BE49-F238E27FC236}">
                        <a16:creationId xmlns:a16="http://schemas.microsoft.com/office/drawing/2014/main" id="{F6745DA1-6A2F-88DF-23E7-CB55E948A2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5" name="Rectangle 1029">
                    <a:extLst>
                      <a:ext uri="{FF2B5EF4-FFF2-40B4-BE49-F238E27FC236}">
                        <a16:creationId xmlns:a16="http://schemas.microsoft.com/office/drawing/2014/main" id="{CB71373A-0DF3-BED9-9860-E74FFA8733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6" name="Rectangle 1030">
                    <a:extLst>
                      <a:ext uri="{FF2B5EF4-FFF2-40B4-BE49-F238E27FC236}">
                        <a16:creationId xmlns:a16="http://schemas.microsoft.com/office/drawing/2014/main" id="{28917BA3-9A46-1515-8DBC-125D049497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27" name="Group 1031">
                  <a:extLst>
                    <a:ext uri="{FF2B5EF4-FFF2-40B4-BE49-F238E27FC236}">
                      <a16:creationId xmlns:a16="http://schemas.microsoft.com/office/drawing/2014/main" id="{26CB8A80-C6FC-068C-69F9-B368290B9571}"/>
                    </a:ext>
                  </a:extLst>
                </p:cNvPr>
                <p:cNvGrpSpPr>
                  <a:grpSpLocks/>
                </p:cNvGrpSpPr>
                <p:nvPr/>
              </p:nvGrpSpPr>
              <p:grpSpPr bwMode="auto">
                <a:xfrm>
                  <a:off x="1333" y="593"/>
                  <a:ext cx="435" cy="87"/>
                  <a:chOff x="1565" y="1434"/>
                  <a:chExt cx="3625" cy="725"/>
                </a:xfrm>
              </p:grpSpPr>
              <p:sp>
                <p:nvSpPr>
                  <p:cNvPr id="56328" name="Rectangle 1032">
                    <a:extLst>
                      <a:ext uri="{FF2B5EF4-FFF2-40B4-BE49-F238E27FC236}">
                        <a16:creationId xmlns:a16="http://schemas.microsoft.com/office/drawing/2014/main" id="{922B5654-D4D2-3F2F-F4D8-0F8C69E9E21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9" name="Rectangle 1033">
                    <a:extLst>
                      <a:ext uri="{FF2B5EF4-FFF2-40B4-BE49-F238E27FC236}">
                        <a16:creationId xmlns:a16="http://schemas.microsoft.com/office/drawing/2014/main" id="{1CD5FE9A-5C98-462C-55A0-35D8687BA7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0" name="Rectangle 1034">
                    <a:extLst>
                      <a:ext uri="{FF2B5EF4-FFF2-40B4-BE49-F238E27FC236}">
                        <a16:creationId xmlns:a16="http://schemas.microsoft.com/office/drawing/2014/main" id="{C04594E6-EC22-D34B-F81D-55A405AE87E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1" name="Rectangle 1035">
                    <a:extLst>
                      <a:ext uri="{FF2B5EF4-FFF2-40B4-BE49-F238E27FC236}">
                        <a16:creationId xmlns:a16="http://schemas.microsoft.com/office/drawing/2014/main" id="{5DE9CBCE-5171-90CE-82D5-45F82FF558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2" name="Rectangle 1036">
                    <a:extLst>
                      <a:ext uri="{FF2B5EF4-FFF2-40B4-BE49-F238E27FC236}">
                        <a16:creationId xmlns:a16="http://schemas.microsoft.com/office/drawing/2014/main" id="{60F125D3-19D2-0D7A-3F4A-00235F1501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33" name="Group 1037">
                  <a:extLst>
                    <a:ext uri="{FF2B5EF4-FFF2-40B4-BE49-F238E27FC236}">
                      <a16:creationId xmlns:a16="http://schemas.microsoft.com/office/drawing/2014/main" id="{BCD3B095-92EC-BDF0-DC88-97B4D9D897CB}"/>
                    </a:ext>
                  </a:extLst>
                </p:cNvPr>
                <p:cNvGrpSpPr>
                  <a:grpSpLocks/>
                </p:cNvGrpSpPr>
                <p:nvPr/>
              </p:nvGrpSpPr>
              <p:grpSpPr bwMode="auto">
                <a:xfrm>
                  <a:off x="898" y="680"/>
                  <a:ext cx="435" cy="87"/>
                  <a:chOff x="1565" y="1434"/>
                  <a:chExt cx="3625" cy="725"/>
                </a:xfrm>
              </p:grpSpPr>
              <p:sp>
                <p:nvSpPr>
                  <p:cNvPr id="56334" name="Rectangle 1038">
                    <a:extLst>
                      <a:ext uri="{FF2B5EF4-FFF2-40B4-BE49-F238E27FC236}">
                        <a16:creationId xmlns:a16="http://schemas.microsoft.com/office/drawing/2014/main" id="{FA08E73C-F77E-A029-5D55-E0FDE41727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5" name="Rectangle 1039">
                    <a:extLst>
                      <a:ext uri="{FF2B5EF4-FFF2-40B4-BE49-F238E27FC236}">
                        <a16:creationId xmlns:a16="http://schemas.microsoft.com/office/drawing/2014/main" id="{C5F6928B-147F-CEE7-C14B-651E535C84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6" name="Rectangle 1040">
                    <a:extLst>
                      <a:ext uri="{FF2B5EF4-FFF2-40B4-BE49-F238E27FC236}">
                        <a16:creationId xmlns:a16="http://schemas.microsoft.com/office/drawing/2014/main" id="{A4AD44CF-5D92-9249-1720-061A32E113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7" name="Rectangle 1041">
                    <a:extLst>
                      <a:ext uri="{FF2B5EF4-FFF2-40B4-BE49-F238E27FC236}">
                        <a16:creationId xmlns:a16="http://schemas.microsoft.com/office/drawing/2014/main" id="{839F3E4B-197E-716D-0A2D-FB930A0CE2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8" name="Rectangle 1042">
                    <a:extLst>
                      <a:ext uri="{FF2B5EF4-FFF2-40B4-BE49-F238E27FC236}">
                        <a16:creationId xmlns:a16="http://schemas.microsoft.com/office/drawing/2014/main" id="{8686F114-1A03-FD73-44BA-BF4CD9C7C2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39" name="Group 1043">
                  <a:extLst>
                    <a:ext uri="{FF2B5EF4-FFF2-40B4-BE49-F238E27FC236}">
                      <a16:creationId xmlns:a16="http://schemas.microsoft.com/office/drawing/2014/main" id="{F6340490-2F48-E02D-7242-8509BCA407C8}"/>
                    </a:ext>
                  </a:extLst>
                </p:cNvPr>
                <p:cNvGrpSpPr>
                  <a:grpSpLocks/>
                </p:cNvGrpSpPr>
                <p:nvPr/>
              </p:nvGrpSpPr>
              <p:grpSpPr bwMode="auto">
                <a:xfrm>
                  <a:off x="1333" y="680"/>
                  <a:ext cx="435" cy="87"/>
                  <a:chOff x="1565" y="1434"/>
                  <a:chExt cx="3625" cy="725"/>
                </a:xfrm>
              </p:grpSpPr>
              <p:sp>
                <p:nvSpPr>
                  <p:cNvPr id="56340" name="Rectangle 1044">
                    <a:extLst>
                      <a:ext uri="{FF2B5EF4-FFF2-40B4-BE49-F238E27FC236}">
                        <a16:creationId xmlns:a16="http://schemas.microsoft.com/office/drawing/2014/main" id="{3CB1ADFC-3403-B4E1-E6B5-E7741DD6DB6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1" name="Rectangle 1045">
                    <a:extLst>
                      <a:ext uri="{FF2B5EF4-FFF2-40B4-BE49-F238E27FC236}">
                        <a16:creationId xmlns:a16="http://schemas.microsoft.com/office/drawing/2014/main" id="{2E8FDEE1-1990-BE35-643D-98DF5519DDD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2" name="Rectangle 1046">
                    <a:extLst>
                      <a:ext uri="{FF2B5EF4-FFF2-40B4-BE49-F238E27FC236}">
                        <a16:creationId xmlns:a16="http://schemas.microsoft.com/office/drawing/2014/main" id="{1B2F8F92-C3F0-1B20-88AF-54D0977E17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3" name="Rectangle 1047">
                    <a:extLst>
                      <a:ext uri="{FF2B5EF4-FFF2-40B4-BE49-F238E27FC236}">
                        <a16:creationId xmlns:a16="http://schemas.microsoft.com/office/drawing/2014/main" id="{5C092B24-3D40-36F5-3742-C648FD812A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4" name="Rectangle 1048">
                    <a:extLst>
                      <a:ext uri="{FF2B5EF4-FFF2-40B4-BE49-F238E27FC236}">
                        <a16:creationId xmlns:a16="http://schemas.microsoft.com/office/drawing/2014/main" id="{893C8F88-2765-C299-DD78-17A13CC9B0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45" name="Group 1049">
                  <a:extLst>
                    <a:ext uri="{FF2B5EF4-FFF2-40B4-BE49-F238E27FC236}">
                      <a16:creationId xmlns:a16="http://schemas.microsoft.com/office/drawing/2014/main" id="{85ED577E-501B-0FCD-72D1-2E476E15A720}"/>
                    </a:ext>
                  </a:extLst>
                </p:cNvPr>
                <p:cNvGrpSpPr>
                  <a:grpSpLocks/>
                </p:cNvGrpSpPr>
                <p:nvPr/>
              </p:nvGrpSpPr>
              <p:grpSpPr bwMode="auto">
                <a:xfrm>
                  <a:off x="898" y="767"/>
                  <a:ext cx="435" cy="87"/>
                  <a:chOff x="1565" y="1434"/>
                  <a:chExt cx="3625" cy="725"/>
                </a:xfrm>
              </p:grpSpPr>
              <p:sp>
                <p:nvSpPr>
                  <p:cNvPr id="56346" name="Rectangle 1050">
                    <a:extLst>
                      <a:ext uri="{FF2B5EF4-FFF2-40B4-BE49-F238E27FC236}">
                        <a16:creationId xmlns:a16="http://schemas.microsoft.com/office/drawing/2014/main" id="{FCCED48A-363B-605E-D26A-E1F7332FE69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7" name="Rectangle 1051">
                    <a:extLst>
                      <a:ext uri="{FF2B5EF4-FFF2-40B4-BE49-F238E27FC236}">
                        <a16:creationId xmlns:a16="http://schemas.microsoft.com/office/drawing/2014/main" id="{4434DA20-89CB-74A8-9F43-BA3A9F33D9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8" name="Rectangle 1052">
                    <a:extLst>
                      <a:ext uri="{FF2B5EF4-FFF2-40B4-BE49-F238E27FC236}">
                        <a16:creationId xmlns:a16="http://schemas.microsoft.com/office/drawing/2014/main" id="{9A317F0B-88BF-793F-3140-E42F371AF7E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9" name="Rectangle 1053">
                    <a:extLst>
                      <a:ext uri="{FF2B5EF4-FFF2-40B4-BE49-F238E27FC236}">
                        <a16:creationId xmlns:a16="http://schemas.microsoft.com/office/drawing/2014/main" id="{755975D1-CB2C-FD4B-A30F-CE8F7B94D2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50" name="Rectangle 1054">
                    <a:extLst>
                      <a:ext uri="{FF2B5EF4-FFF2-40B4-BE49-F238E27FC236}">
                        <a16:creationId xmlns:a16="http://schemas.microsoft.com/office/drawing/2014/main" id="{0D810B35-3750-E28A-88FD-5D1D07472BB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51" name="Group 1055">
                  <a:extLst>
                    <a:ext uri="{FF2B5EF4-FFF2-40B4-BE49-F238E27FC236}">
                      <a16:creationId xmlns:a16="http://schemas.microsoft.com/office/drawing/2014/main" id="{95910770-6C4A-2BB3-E414-6A33239B9417}"/>
                    </a:ext>
                  </a:extLst>
                </p:cNvPr>
                <p:cNvGrpSpPr>
                  <a:grpSpLocks/>
                </p:cNvGrpSpPr>
                <p:nvPr/>
              </p:nvGrpSpPr>
              <p:grpSpPr bwMode="auto">
                <a:xfrm>
                  <a:off x="1333" y="767"/>
                  <a:ext cx="435" cy="87"/>
                  <a:chOff x="1565" y="1434"/>
                  <a:chExt cx="3625" cy="725"/>
                </a:xfrm>
              </p:grpSpPr>
              <p:sp>
                <p:nvSpPr>
                  <p:cNvPr id="56352" name="Rectangle 1056">
                    <a:extLst>
                      <a:ext uri="{FF2B5EF4-FFF2-40B4-BE49-F238E27FC236}">
                        <a16:creationId xmlns:a16="http://schemas.microsoft.com/office/drawing/2014/main" id="{3FD53AD1-5BD6-DA51-6471-06F1FAEBA5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53" name="Rectangle 1057">
                    <a:extLst>
                      <a:ext uri="{FF2B5EF4-FFF2-40B4-BE49-F238E27FC236}">
                        <a16:creationId xmlns:a16="http://schemas.microsoft.com/office/drawing/2014/main" id="{64EC5422-3C79-8EBA-552C-C6637E2517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54" name="Rectangle 1058">
                    <a:extLst>
                      <a:ext uri="{FF2B5EF4-FFF2-40B4-BE49-F238E27FC236}">
                        <a16:creationId xmlns:a16="http://schemas.microsoft.com/office/drawing/2014/main" id="{4C27B537-AF6B-6FEB-4F15-5733337B068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55" name="Rectangle 1059">
                    <a:extLst>
                      <a:ext uri="{FF2B5EF4-FFF2-40B4-BE49-F238E27FC236}">
                        <a16:creationId xmlns:a16="http://schemas.microsoft.com/office/drawing/2014/main" id="{DD44A4BC-DEB2-4460-E837-A4BD69FA0C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56" name="Rectangle 1060">
                    <a:extLst>
                      <a:ext uri="{FF2B5EF4-FFF2-40B4-BE49-F238E27FC236}">
                        <a16:creationId xmlns:a16="http://schemas.microsoft.com/office/drawing/2014/main" id="{9B7987B5-D557-1425-0D36-3C7B8A4A1A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57" name="Group 1061">
                  <a:extLst>
                    <a:ext uri="{FF2B5EF4-FFF2-40B4-BE49-F238E27FC236}">
                      <a16:creationId xmlns:a16="http://schemas.microsoft.com/office/drawing/2014/main" id="{C041C65E-C633-ECCC-ABF1-FC60C63601FE}"/>
                    </a:ext>
                  </a:extLst>
                </p:cNvPr>
                <p:cNvGrpSpPr>
                  <a:grpSpLocks/>
                </p:cNvGrpSpPr>
                <p:nvPr/>
              </p:nvGrpSpPr>
              <p:grpSpPr bwMode="auto">
                <a:xfrm>
                  <a:off x="898" y="854"/>
                  <a:ext cx="435" cy="87"/>
                  <a:chOff x="1565" y="1434"/>
                  <a:chExt cx="3625" cy="725"/>
                </a:xfrm>
              </p:grpSpPr>
              <p:sp>
                <p:nvSpPr>
                  <p:cNvPr id="56358" name="Rectangle 1062">
                    <a:extLst>
                      <a:ext uri="{FF2B5EF4-FFF2-40B4-BE49-F238E27FC236}">
                        <a16:creationId xmlns:a16="http://schemas.microsoft.com/office/drawing/2014/main" id="{FA951ABF-53D2-05DA-0639-ADF8A887EC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59" name="Rectangle 1063">
                    <a:extLst>
                      <a:ext uri="{FF2B5EF4-FFF2-40B4-BE49-F238E27FC236}">
                        <a16:creationId xmlns:a16="http://schemas.microsoft.com/office/drawing/2014/main" id="{AC9B0520-3E21-860E-2284-E92CDBF97E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60" name="Rectangle 1064">
                    <a:extLst>
                      <a:ext uri="{FF2B5EF4-FFF2-40B4-BE49-F238E27FC236}">
                        <a16:creationId xmlns:a16="http://schemas.microsoft.com/office/drawing/2014/main" id="{3E1C9AE1-C11F-F642-5F9A-B50B14993BD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61" name="Rectangle 1065">
                    <a:extLst>
                      <a:ext uri="{FF2B5EF4-FFF2-40B4-BE49-F238E27FC236}">
                        <a16:creationId xmlns:a16="http://schemas.microsoft.com/office/drawing/2014/main" id="{855BEF97-69DC-734F-8964-3CAF748F0A6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62" name="Rectangle 1066">
                    <a:extLst>
                      <a:ext uri="{FF2B5EF4-FFF2-40B4-BE49-F238E27FC236}">
                        <a16:creationId xmlns:a16="http://schemas.microsoft.com/office/drawing/2014/main" id="{98AB042A-203F-5EC2-F86B-1A95183CA10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63" name="Group 1067">
                  <a:extLst>
                    <a:ext uri="{FF2B5EF4-FFF2-40B4-BE49-F238E27FC236}">
                      <a16:creationId xmlns:a16="http://schemas.microsoft.com/office/drawing/2014/main" id="{976DD46D-7BE9-EF97-774C-804E0CEB89E0}"/>
                    </a:ext>
                  </a:extLst>
                </p:cNvPr>
                <p:cNvGrpSpPr>
                  <a:grpSpLocks/>
                </p:cNvGrpSpPr>
                <p:nvPr/>
              </p:nvGrpSpPr>
              <p:grpSpPr bwMode="auto">
                <a:xfrm>
                  <a:off x="1333" y="854"/>
                  <a:ext cx="435" cy="87"/>
                  <a:chOff x="1565" y="1434"/>
                  <a:chExt cx="3625" cy="725"/>
                </a:xfrm>
              </p:grpSpPr>
              <p:sp>
                <p:nvSpPr>
                  <p:cNvPr id="56364" name="Rectangle 1068">
                    <a:extLst>
                      <a:ext uri="{FF2B5EF4-FFF2-40B4-BE49-F238E27FC236}">
                        <a16:creationId xmlns:a16="http://schemas.microsoft.com/office/drawing/2014/main" id="{7EA289E2-4E4E-B62A-15FB-C5BA32A8FEC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65" name="Rectangle 1069">
                    <a:extLst>
                      <a:ext uri="{FF2B5EF4-FFF2-40B4-BE49-F238E27FC236}">
                        <a16:creationId xmlns:a16="http://schemas.microsoft.com/office/drawing/2014/main" id="{E42FC390-0256-1A58-3407-C55D87E410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66" name="Rectangle 1070">
                    <a:extLst>
                      <a:ext uri="{FF2B5EF4-FFF2-40B4-BE49-F238E27FC236}">
                        <a16:creationId xmlns:a16="http://schemas.microsoft.com/office/drawing/2014/main" id="{F208240F-4BEC-749E-0F27-35A241163AE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67" name="Rectangle 1071">
                    <a:extLst>
                      <a:ext uri="{FF2B5EF4-FFF2-40B4-BE49-F238E27FC236}">
                        <a16:creationId xmlns:a16="http://schemas.microsoft.com/office/drawing/2014/main" id="{7F9E13CC-674C-A6EF-D994-D178310DED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68" name="Rectangle 1072">
                    <a:extLst>
                      <a:ext uri="{FF2B5EF4-FFF2-40B4-BE49-F238E27FC236}">
                        <a16:creationId xmlns:a16="http://schemas.microsoft.com/office/drawing/2014/main" id="{9567E14F-4135-C660-3F45-BD4CC584DE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69" name="Group 1073">
                  <a:extLst>
                    <a:ext uri="{FF2B5EF4-FFF2-40B4-BE49-F238E27FC236}">
                      <a16:creationId xmlns:a16="http://schemas.microsoft.com/office/drawing/2014/main" id="{0A297661-047A-FCA4-6298-C1F9B999B275}"/>
                    </a:ext>
                  </a:extLst>
                </p:cNvPr>
                <p:cNvGrpSpPr>
                  <a:grpSpLocks/>
                </p:cNvGrpSpPr>
                <p:nvPr/>
              </p:nvGrpSpPr>
              <p:grpSpPr bwMode="auto">
                <a:xfrm>
                  <a:off x="898" y="941"/>
                  <a:ext cx="435" cy="87"/>
                  <a:chOff x="1565" y="1434"/>
                  <a:chExt cx="3625" cy="725"/>
                </a:xfrm>
              </p:grpSpPr>
              <p:sp>
                <p:nvSpPr>
                  <p:cNvPr id="56370" name="Rectangle 1074">
                    <a:extLst>
                      <a:ext uri="{FF2B5EF4-FFF2-40B4-BE49-F238E27FC236}">
                        <a16:creationId xmlns:a16="http://schemas.microsoft.com/office/drawing/2014/main" id="{F4B96063-BD77-EF35-08BC-9DC1775888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71" name="Rectangle 1075">
                    <a:extLst>
                      <a:ext uri="{FF2B5EF4-FFF2-40B4-BE49-F238E27FC236}">
                        <a16:creationId xmlns:a16="http://schemas.microsoft.com/office/drawing/2014/main" id="{13E30835-DA79-A8DB-26E1-F714EBA4C7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72" name="Rectangle 1076">
                    <a:extLst>
                      <a:ext uri="{FF2B5EF4-FFF2-40B4-BE49-F238E27FC236}">
                        <a16:creationId xmlns:a16="http://schemas.microsoft.com/office/drawing/2014/main" id="{01019F4A-6561-BB1B-1EAC-4A0158619F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73" name="Rectangle 1077">
                    <a:extLst>
                      <a:ext uri="{FF2B5EF4-FFF2-40B4-BE49-F238E27FC236}">
                        <a16:creationId xmlns:a16="http://schemas.microsoft.com/office/drawing/2014/main" id="{FAEFB50B-D556-7BB7-3075-E713EAB20A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74" name="Rectangle 1078">
                    <a:extLst>
                      <a:ext uri="{FF2B5EF4-FFF2-40B4-BE49-F238E27FC236}">
                        <a16:creationId xmlns:a16="http://schemas.microsoft.com/office/drawing/2014/main" id="{0AFEBB65-405E-66DF-2AF9-6E67E3A5799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75" name="Group 1079">
                  <a:extLst>
                    <a:ext uri="{FF2B5EF4-FFF2-40B4-BE49-F238E27FC236}">
                      <a16:creationId xmlns:a16="http://schemas.microsoft.com/office/drawing/2014/main" id="{F1751083-2268-7240-C693-B145366AFC92}"/>
                    </a:ext>
                  </a:extLst>
                </p:cNvPr>
                <p:cNvGrpSpPr>
                  <a:grpSpLocks/>
                </p:cNvGrpSpPr>
                <p:nvPr/>
              </p:nvGrpSpPr>
              <p:grpSpPr bwMode="auto">
                <a:xfrm>
                  <a:off x="1333" y="941"/>
                  <a:ext cx="435" cy="87"/>
                  <a:chOff x="1565" y="1434"/>
                  <a:chExt cx="3625" cy="725"/>
                </a:xfrm>
              </p:grpSpPr>
              <p:sp>
                <p:nvSpPr>
                  <p:cNvPr id="56376" name="Rectangle 1080">
                    <a:extLst>
                      <a:ext uri="{FF2B5EF4-FFF2-40B4-BE49-F238E27FC236}">
                        <a16:creationId xmlns:a16="http://schemas.microsoft.com/office/drawing/2014/main" id="{F2473732-AB64-E4F2-2967-ED1473AB656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77" name="Rectangle 1081">
                    <a:extLst>
                      <a:ext uri="{FF2B5EF4-FFF2-40B4-BE49-F238E27FC236}">
                        <a16:creationId xmlns:a16="http://schemas.microsoft.com/office/drawing/2014/main" id="{6302FAB0-366E-904A-33F8-477A4125DF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78" name="Rectangle 1082">
                    <a:extLst>
                      <a:ext uri="{FF2B5EF4-FFF2-40B4-BE49-F238E27FC236}">
                        <a16:creationId xmlns:a16="http://schemas.microsoft.com/office/drawing/2014/main" id="{EDF8A08E-226E-59F2-D0E2-3D290251C2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79" name="Rectangle 1083">
                    <a:extLst>
                      <a:ext uri="{FF2B5EF4-FFF2-40B4-BE49-F238E27FC236}">
                        <a16:creationId xmlns:a16="http://schemas.microsoft.com/office/drawing/2014/main" id="{B2471E89-34DA-DE27-030B-910256E54A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80" name="Rectangle 1084">
                    <a:extLst>
                      <a:ext uri="{FF2B5EF4-FFF2-40B4-BE49-F238E27FC236}">
                        <a16:creationId xmlns:a16="http://schemas.microsoft.com/office/drawing/2014/main" id="{2D0E2791-0BAB-4C75-4C22-CC73C9D267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81" name="Group 1085">
                  <a:extLst>
                    <a:ext uri="{FF2B5EF4-FFF2-40B4-BE49-F238E27FC236}">
                      <a16:creationId xmlns:a16="http://schemas.microsoft.com/office/drawing/2014/main" id="{69B9CE68-0F4F-2857-706F-4604679A0B75}"/>
                    </a:ext>
                  </a:extLst>
                </p:cNvPr>
                <p:cNvGrpSpPr>
                  <a:grpSpLocks/>
                </p:cNvGrpSpPr>
                <p:nvPr/>
              </p:nvGrpSpPr>
              <p:grpSpPr bwMode="auto">
                <a:xfrm>
                  <a:off x="898" y="1028"/>
                  <a:ext cx="435" cy="87"/>
                  <a:chOff x="1565" y="1434"/>
                  <a:chExt cx="3625" cy="725"/>
                </a:xfrm>
              </p:grpSpPr>
              <p:sp>
                <p:nvSpPr>
                  <p:cNvPr id="56382" name="Rectangle 1086">
                    <a:extLst>
                      <a:ext uri="{FF2B5EF4-FFF2-40B4-BE49-F238E27FC236}">
                        <a16:creationId xmlns:a16="http://schemas.microsoft.com/office/drawing/2014/main" id="{245D8D6C-1B39-B118-5026-785B5B084A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83" name="Rectangle 1087">
                    <a:extLst>
                      <a:ext uri="{FF2B5EF4-FFF2-40B4-BE49-F238E27FC236}">
                        <a16:creationId xmlns:a16="http://schemas.microsoft.com/office/drawing/2014/main" id="{BBBDDA4C-54A1-1C0D-F405-B349DCD9B5D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84" name="Rectangle 1088">
                    <a:extLst>
                      <a:ext uri="{FF2B5EF4-FFF2-40B4-BE49-F238E27FC236}">
                        <a16:creationId xmlns:a16="http://schemas.microsoft.com/office/drawing/2014/main" id="{C270AC5B-A9F1-33F2-8ABE-E3D9B64104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85" name="Rectangle 1089">
                    <a:extLst>
                      <a:ext uri="{FF2B5EF4-FFF2-40B4-BE49-F238E27FC236}">
                        <a16:creationId xmlns:a16="http://schemas.microsoft.com/office/drawing/2014/main" id="{B58B0909-D468-93EF-1251-59BAF4C7FF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86" name="Rectangle 1090">
                    <a:extLst>
                      <a:ext uri="{FF2B5EF4-FFF2-40B4-BE49-F238E27FC236}">
                        <a16:creationId xmlns:a16="http://schemas.microsoft.com/office/drawing/2014/main" id="{9C519B76-B6CB-4A47-038C-52566EBE8E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87" name="Group 1091">
                  <a:extLst>
                    <a:ext uri="{FF2B5EF4-FFF2-40B4-BE49-F238E27FC236}">
                      <a16:creationId xmlns:a16="http://schemas.microsoft.com/office/drawing/2014/main" id="{AA37D278-6AB4-29B2-C8B1-29EE33A2C285}"/>
                    </a:ext>
                  </a:extLst>
                </p:cNvPr>
                <p:cNvGrpSpPr>
                  <a:grpSpLocks/>
                </p:cNvGrpSpPr>
                <p:nvPr/>
              </p:nvGrpSpPr>
              <p:grpSpPr bwMode="auto">
                <a:xfrm>
                  <a:off x="1333" y="1028"/>
                  <a:ext cx="435" cy="87"/>
                  <a:chOff x="1565" y="1434"/>
                  <a:chExt cx="3625" cy="725"/>
                </a:xfrm>
              </p:grpSpPr>
              <p:sp>
                <p:nvSpPr>
                  <p:cNvPr id="56388" name="Rectangle 1092">
                    <a:extLst>
                      <a:ext uri="{FF2B5EF4-FFF2-40B4-BE49-F238E27FC236}">
                        <a16:creationId xmlns:a16="http://schemas.microsoft.com/office/drawing/2014/main" id="{B813DF56-F529-B8D4-8DB7-38C44227A7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89" name="Rectangle 1093">
                    <a:extLst>
                      <a:ext uri="{FF2B5EF4-FFF2-40B4-BE49-F238E27FC236}">
                        <a16:creationId xmlns:a16="http://schemas.microsoft.com/office/drawing/2014/main" id="{B153534E-CE96-D40C-D24E-BD4EAA9042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90" name="Rectangle 1094">
                    <a:extLst>
                      <a:ext uri="{FF2B5EF4-FFF2-40B4-BE49-F238E27FC236}">
                        <a16:creationId xmlns:a16="http://schemas.microsoft.com/office/drawing/2014/main" id="{C32BE046-9456-104D-7B15-93764709E3E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91" name="Rectangle 1095">
                    <a:extLst>
                      <a:ext uri="{FF2B5EF4-FFF2-40B4-BE49-F238E27FC236}">
                        <a16:creationId xmlns:a16="http://schemas.microsoft.com/office/drawing/2014/main" id="{1CDA2938-192A-8CB0-8D00-18E8BB2757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92" name="Rectangle 1096">
                    <a:extLst>
                      <a:ext uri="{FF2B5EF4-FFF2-40B4-BE49-F238E27FC236}">
                        <a16:creationId xmlns:a16="http://schemas.microsoft.com/office/drawing/2014/main" id="{5962E331-2D3C-8112-5209-940EC52483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93" name="Group 1097">
                  <a:extLst>
                    <a:ext uri="{FF2B5EF4-FFF2-40B4-BE49-F238E27FC236}">
                      <a16:creationId xmlns:a16="http://schemas.microsoft.com/office/drawing/2014/main" id="{AC20196C-5C52-FDA8-A703-162689B64FC4}"/>
                    </a:ext>
                  </a:extLst>
                </p:cNvPr>
                <p:cNvGrpSpPr>
                  <a:grpSpLocks/>
                </p:cNvGrpSpPr>
                <p:nvPr/>
              </p:nvGrpSpPr>
              <p:grpSpPr bwMode="auto">
                <a:xfrm>
                  <a:off x="898" y="1115"/>
                  <a:ext cx="435" cy="87"/>
                  <a:chOff x="1565" y="1434"/>
                  <a:chExt cx="3625" cy="725"/>
                </a:xfrm>
              </p:grpSpPr>
              <p:sp>
                <p:nvSpPr>
                  <p:cNvPr id="56394" name="Rectangle 1098">
                    <a:extLst>
                      <a:ext uri="{FF2B5EF4-FFF2-40B4-BE49-F238E27FC236}">
                        <a16:creationId xmlns:a16="http://schemas.microsoft.com/office/drawing/2014/main" id="{F9F5BB40-5236-4037-3EE3-77B35591F50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95" name="Rectangle 1099">
                    <a:extLst>
                      <a:ext uri="{FF2B5EF4-FFF2-40B4-BE49-F238E27FC236}">
                        <a16:creationId xmlns:a16="http://schemas.microsoft.com/office/drawing/2014/main" id="{E1B1C373-ADD4-76B1-9256-6F41737791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96" name="Rectangle 1100">
                    <a:extLst>
                      <a:ext uri="{FF2B5EF4-FFF2-40B4-BE49-F238E27FC236}">
                        <a16:creationId xmlns:a16="http://schemas.microsoft.com/office/drawing/2014/main" id="{2C17998B-283F-A520-A045-A3FBCAD8EE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97" name="Rectangle 1101">
                    <a:extLst>
                      <a:ext uri="{FF2B5EF4-FFF2-40B4-BE49-F238E27FC236}">
                        <a16:creationId xmlns:a16="http://schemas.microsoft.com/office/drawing/2014/main" id="{A2EDEF8B-49AB-13CB-4509-89A311DB5AC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98" name="Rectangle 1102">
                    <a:extLst>
                      <a:ext uri="{FF2B5EF4-FFF2-40B4-BE49-F238E27FC236}">
                        <a16:creationId xmlns:a16="http://schemas.microsoft.com/office/drawing/2014/main" id="{7360C015-2B9F-71D2-D3B5-8C5495BF16D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399" name="Group 1103">
                  <a:extLst>
                    <a:ext uri="{FF2B5EF4-FFF2-40B4-BE49-F238E27FC236}">
                      <a16:creationId xmlns:a16="http://schemas.microsoft.com/office/drawing/2014/main" id="{7436C4BD-B2CF-0832-EF7E-1D1FE4498960}"/>
                    </a:ext>
                  </a:extLst>
                </p:cNvPr>
                <p:cNvGrpSpPr>
                  <a:grpSpLocks/>
                </p:cNvGrpSpPr>
                <p:nvPr/>
              </p:nvGrpSpPr>
              <p:grpSpPr bwMode="auto">
                <a:xfrm>
                  <a:off x="1333" y="1115"/>
                  <a:ext cx="435" cy="87"/>
                  <a:chOff x="1565" y="1434"/>
                  <a:chExt cx="3625" cy="725"/>
                </a:xfrm>
              </p:grpSpPr>
              <p:sp>
                <p:nvSpPr>
                  <p:cNvPr id="56400" name="Rectangle 1104">
                    <a:extLst>
                      <a:ext uri="{FF2B5EF4-FFF2-40B4-BE49-F238E27FC236}">
                        <a16:creationId xmlns:a16="http://schemas.microsoft.com/office/drawing/2014/main" id="{14F2C2AD-5257-1194-EFB6-8667F847EA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01" name="Rectangle 1105">
                    <a:extLst>
                      <a:ext uri="{FF2B5EF4-FFF2-40B4-BE49-F238E27FC236}">
                        <a16:creationId xmlns:a16="http://schemas.microsoft.com/office/drawing/2014/main" id="{6270C9E3-7154-11D1-621C-5CFF7E5CD9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02" name="Rectangle 1106">
                    <a:extLst>
                      <a:ext uri="{FF2B5EF4-FFF2-40B4-BE49-F238E27FC236}">
                        <a16:creationId xmlns:a16="http://schemas.microsoft.com/office/drawing/2014/main" id="{247A18AE-C5F7-2BC9-E356-DB5DB38F71C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03" name="Rectangle 1107">
                    <a:extLst>
                      <a:ext uri="{FF2B5EF4-FFF2-40B4-BE49-F238E27FC236}">
                        <a16:creationId xmlns:a16="http://schemas.microsoft.com/office/drawing/2014/main" id="{86A86EE4-A703-72D3-1E9E-EA7BE7542B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04" name="Rectangle 1108">
                    <a:extLst>
                      <a:ext uri="{FF2B5EF4-FFF2-40B4-BE49-F238E27FC236}">
                        <a16:creationId xmlns:a16="http://schemas.microsoft.com/office/drawing/2014/main" id="{CED368BF-C20B-36FD-9F23-737EE5AD56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05" name="Group 1109">
                  <a:extLst>
                    <a:ext uri="{FF2B5EF4-FFF2-40B4-BE49-F238E27FC236}">
                      <a16:creationId xmlns:a16="http://schemas.microsoft.com/office/drawing/2014/main" id="{529EAFA5-E6EC-4527-C512-6CCE58C35B37}"/>
                    </a:ext>
                  </a:extLst>
                </p:cNvPr>
                <p:cNvGrpSpPr>
                  <a:grpSpLocks/>
                </p:cNvGrpSpPr>
                <p:nvPr/>
              </p:nvGrpSpPr>
              <p:grpSpPr bwMode="auto">
                <a:xfrm>
                  <a:off x="898" y="1202"/>
                  <a:ext cx="435" cy="87"/>
                  <a:chOff x="1565" y="1434"/>
                  <a:chExt cx="3625" cy="725"/>
                </a:xfrm>
              </p:grpSpPr>
              <p:sp>
                <p:nvSpPr>
                  <p:cNvPr id="56406" name="Rectangle 1110">
                    <a:extLst>
                      <a:ext uri="{FF2B5EF4-FFF2-40B4-BE49-F238E27FC236}">
                        <a16:creationId xmlns:a16="http://schemas.microsoft.com/office/drawing/2014/main" id="{3614F6C8-BBB5-D65A-649E-0C7C0E80E4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07" name="Rectangle 1111">
                    <a:extLst>
                      <a:ext uri="{FF2B5EF4-FFF2-40B4-BE49-F238E27FC236}">
                        <a16:creationId xmlns:a16="http://schemas.microsoft.com/office/drawing/2014/main" id="{D86B9A54-8E7B-0BCD-DEF5-C23CFA80117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08" name="Rectangle 1112">
                    <a:extLst>
                      <a:ext uri="{FF2B5EF4-FFF2-40B4-BE49-F238E27FC236}">
                        <a16:creationId xmlns:a16="http://schemas.microsoft.com/office/drawing/2014/main" id="{6E0F4C45-97C2-459E-EBBC-99AD542BA3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09" name="Rectangle 1113">
                    <a:extLst>
                      <a:ext uri="{FF2B5EF4-FFF2-40B4-BE49-F238E27FC236}">
                        <a16:creationId xmlns:a16="http://schemas.microsoft.com/office/drawing/2014/main" id="{E8F6825B-39FE-DF30-49CF-D81DEBEB9D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10" name="Rectangle 1114">
                    <a:extLst>
                      <a:ext uri="{FF2B5EF4-FFF2-40B4-BE49-F238E27FC236}">
                        <a16:creationId xmlns:a16="http://schemas.microsoft.com/office/drawing/2014/main" id="{BD813AFF-8E91-E299-485E-98F9746FCD2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11" name="Group 1115">
                  <a:extLst>
                    <a:ext uri="{FF2B5EF4-FFF2-40B4-BE49-F238E27FC236}">
                      <a16:creationId xmlns:a16="http://schemas.microsoft.com/office/drawing/2014/main" id="{B75D92CA-9E83-15FD-2CC2-B363D36196E9}"/>
                    </a:ext>
                  </a:extLst>
                </p:cNvPr>
                <p:cNvGrpSpPr>
                  <a:grpSpLocks/>
                </p:cNvGrpSpPr>
                <p:nvPr/>
              </p:nvGrpSpPr>
              <p:grpSpPr bwMode="auto">
                <a:xfrm>
                  <a:off x="1333" y="1202"/>
                  <a:ext cx="435" cy="87"/>
                  <a:chOff x="1565" y="1434"/>
                  <a:chExt cx="3625" cy="725"/>
                </a:xfrm>
              </p:grpSpPr>
              <p:sp>
                <p:nvSpPr>
                  <p:cNvPr id="56412" name="Rectangle 1116">
                    <a:extLst>
                      <a:ext uri="{FF2B5EF4-FFF2-40B4-BE49-F238E27FC236}">
                        <a16:creationId xmlns:a16="http://schemas.microsoft.com/office/drawing/2014/main" id="{C78C87B5-B958-DD3E-CA2E-CAC3888994F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13" name="Rectangle 1117">
                    <a:extLst>
                      <a:ext uri="{FF2B5EF4-FFF2-40B4-BE49-F238E27FC236}">
                        <a16:creationId xmlns:a16="http://schemas.microsoft.com/office/drawing/2014/main" id="{75FB4AE1-A510-D422-B1F5-38745BA794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14" name="Rectangle 1118">
                    <a:extLst>
                      <a:ext uri="{FF2B5EF4-FFF2-40B4-BE49-F238E27FC236}">
                        <a16:creationId xmlns:a16="http://schemas.microsoft.com/office/drawing/2014/main" id="{70C8653F-3DF0-2B3B-4D8A-FD4B2CD01AA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15" name="Rectangle 1119">
                    <a:extLst>
                      <a:ext uri="{FF2B5EF4-FFF2-40B4-BE49-F238E27FC236}">
                        <a16:creationId xmlns:a16="http://schemas.microsoft.com/office/drawing/2014/main" id="{D0709165-9F13-BD2E-E056-CF9811F18A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16" name="Rectangle 1120">
                    <a:extLst>
                      <a:ext uri="{FF2B5EF4-FFF2-40B4-BE49-F238E27FC236}">
                        <a16:creationId xmlns:a16="http://schemas.microsoft.com/office/drawing/2014/main" id="{5486BCC7-226E-5AEB-72AC-A023D2CA6F0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17" name="Group 1121">
                  <a:extLst>
                    <a:ext uri="{FF2B5EF4-FFF2-40B4-BE49-F238E27FC236}">
                      <a16:creationId xmlns:a16="http://schemas.microsoft.com/office/drawing/2014/main" id="{DCEF936C-81DD-F996-68AE-BC0AFAEDB7C7}"/>
                    </a:ext>
                  </a:extLst>
                </p:cNvPr>
                <p:cNvGrpSpPr>
                  <a:grpSpLocks/>
                </p:cNvGrpSpPr>
                <p:nvPr/>
              </p:nvGrpSpPr>
              <p:grpSpPr bwMode="auto">
                <a:xfrm>
                  <a:off x="898" y="1289"/>
                  <a:ext cx="435" cy="87"/>
                  <a:chOff x="1565" y="1434"/>
                  <a:chExt cx="3625" cy="725"/>
                </a:xfrm>
              </p:grpSpPr>
              <p:sp>
                <p:nvSpPr>
                  <p:cNvPr id="56418" name="Rectangle 1122">
                    <a:extLst>
                      <a:ext uri="{FF2B5EF4-FFF2-40B4-BE49-F238E27FC236}">
                        <a16:creationId xmlns:a16="http://schemas.microsoft.com/office/drawing/2014/main" id="{B04320E0-691A-DA0B-11C9-7DE64EF04F9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19" name="Rectangle 1123">
                    <a:extLst>
                      <a:ext uri="{FF2B5EF4-FFF2-40B4-BE49-F238E27FC236}">
                        <a16:creationId xmlns:a16="http://schemas.microsoft.com/office/drawing/2014/main" id="{842C9F29-CC28-57D1-E224-8BE1A32AF7E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20" name="Rectangle 1124">
                    <a:extLst>
                      <a:ext uri="{FF2B5EF4-FFF2-40B4-BE49-F238E27FC236}">
                        <a16:creationId xmlns:a16="http://schemas.microsoft.com/office/drawing/2014/main" id="{DBBA9EF6-D175-641E-5747-F5E9C35968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21" name="Rectangle 1125">
                    <a:extLst>
                      <a:ext uri="{FF2B5EF4-FFF2-40B4-BE49-F238E27FC236}">
                        <a16:creationId xmlns:a16="http://schemas.microsoft.com/office/drawing/2014/main" id="{6D864EAE-3ADC-C5ED-E9FD-2BB0B457A1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22" name="Rectangle 1126">
                    <a:extLst>
                      <a:ext uri="{FF2B5EF4-FFF2-40B4-BE49-F238E27FC236}">
                        <a16:creationId xmlns:a16="http://schemas.microsoft.com/office/drawing/2014/main" id="{2C10E5A2-AF6F-5F01-4B3A-8B0FF2351F4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23" name="Group 1127">
                  <a:extLst>
                    <a:ext uri="{FF2B5EF4-FFF2-40B4-BE49-F238E27FC236}">
                      <a16:creationId xmlns:a16="http://schemas.microsoft.com/office/drawing/2014/main" id="{5903445E-99D4-3BD1-FE57-02C6FC74D59F}"/>
                    </a:ext>
                  </a:extLst>
                </p:cNvPr>
                <p:cNvGrpSpPr>
                  <a:grpSpLocks/>
                </p:cNvGrpSpPr>
                <p:nvPr/>
              </p:nvGrpSpPr>
              <p:grpSpPr bwMode="auto">
                <a:xfrm>
                  <a:off x="1333" y="1289"/>
                  <a:ext cx="435" cy="87"/>
                  <a:chOff x="1565" y="1434"/>
                  <a:chExt cx="3625" cy="725"/>
                </a:xfrm>
              </p:grpSpPr>
              <p:sp>
                <p:nvSpPr>
                  <p:cNvPr id="56424" name="Rectangle 1128">
                    <a:extLst>
                      <a:ext uri="{FF2B5EF4-FFF2-40B4-BE49-F238E27FC236}">
                        <a16:creationId xmlns:a16="http://schemas.microsoft.com/office/drawing/2014/main" id="{0BA91838-E8E4-11C8-1F6F-CD340A528F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25" name="Rectangle 1129">
                    <a:extLst>
                      <a:ext uri="{FF2B5EF4-FFF2-40B4-BE49-F238E27FC236}">
                        <a16:creationId xmlns:a16="http://schemas.microsoft.com/office/drawing/2014/main" id="{9EFCEE23-733F-A537-E6A9-8ECFB96363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26" name="Rectangle 1130">
                    <a:extLst>
                      <a:ext uri="{FF2B5EF4-FFF2-40B4-BE49-F238E27FC236}">
                        <a16:creationId xmlns:a16="http://schemas.microsoft.com/office/drawing/2014/main" id="{C5D12661-8C12-FFA8-4886-3F52DC5C3E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27" name="Rectangle 1131">
                    <a:extLst>
                      <a:ext uri="{FF2B5EF4-FFF2-40B4-BE49-F238E27FC236}">
                        <a16:creationId xmlns:a16="http://schemas.microsoft.com/office/drawing/2014/main" id="{D945CE4C-9812-23A2-AE5F-ED8AE0164C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28" name="Rectangle 1132">
                    <a:extLst>
                      <a:ext uri="{FF2B5EF4-FFF2-40B4-BE49-F238E27FC236}">
                        <a16:creationId xmlns:a16="http://schemas.microsoft.com/office/drawing/2014/main" id="{ADE20B30-9A41-75D6-9E53-08A55C340D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29" name="Group 1133">
                  <a:extLst>
                    <a:ext uri="{FF2B5EF4-FFF2-40B4-BE49-F238E27FC236}">
                      <a16:creationId xmlns:a16="http://schemas.microsoft.com/office/drawing/2014/main" id="{21C3C5B5-333A-B04C-24A8-56DC47B31526}"/>
                    </a:ext>
                  </a:extLst>
                </p:cNvPr>
                <p:cNvGrpSpPr>
                  <a:grpSpLocks/>
                </p:cNvGrpSpPr>
                <p:nvPr/>
              </p:nvGrpSpPr>
              <p:grpSpPr bwMode="auto">
                <a:xfrm>
                  <a:off x="898" y="1376"/>
                  <a:ext cx="435" cy="87"/>
                  <a:chOff x="1565" y="1434"/>
                  <a:chExt cx="3625" cy="725"/>
                </a:xfrm>
              </p:grpSpPr>
              <p:sp>
                <p:nvSpPr>
                  <p:cNvPr id="56430" name="Rectangle 1134">
                    <a:extLst>
                      <a:ext uri="{FF2B5EF4-FFF2-40B4-BE49-F238E27FC236}">
                        <a16:creationId xmlns:a16="http://schemas.microsoft.com/office/drawing/2014/main" id="{859E10E7-8CB6-8238-C7F8-07E75D28F01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31" name="Rectangle 1135">
                    <a:extLst>
                      <a:ext uri="{FF2B5EF4-FFF2-40B4-BE49-F238E27FC236}">
                        <a16:creationId xmlns:a16="http://schemas.microsoft.com/office/drawing/2014/main" id="{3F64067A-3F63-2824-9B59-3E789573A4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32" name="Rectangle 1136">
                    <a:extLst>
                      <a:ext uri="{FF2B5EF4-FFF2-40B4-BE49-F238E27FC236}">
                        <a16:creationId xmlns:a16="http://schemas.microsoft.com/office/drawing/2014/main" id="{B68C8B53-7D36-EA6E-3986-0771A6D6A8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33" name="Rectangle 1137">
                    <a:extLst>
                      <a:ext uri="{FF2B5EF4-FFF2-40B4-BE49-F238E27FC236}">
                        <a16:creationId xmlns:a16="http://schemas.microsoft.com/office/drawing/2014/main" id="{1F81B827-C9AD-DE80-854D-EB6FD5F2D0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34" name="Rectangle 1138">
                    <a:extLst>
                      <a:ext uri="{FF2B5EF4-FFF2-40B4-BE49-F238E27FC236}">
                        <a16:creationId xmlns:a16="http://schemas.microsoft.com/office/drawing/2014/main" id="{7C358D64-4B25-B78C-D16F-383E9850318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35" name="Group 1139">
                  <a:extLst>
                    <a:ext uri="{FF2B5EF4-FFF2-40B4-BE49-F238E27FC236}">
                      <a16:creationId xmlns:a16="http://schemas.microsoft.com/office/drawing/2014/main" id="{51385F66-5DF2-7DB4-BFBF-090AED33DA0C}"/>
                    </a:ext>
                  </a:extLst>
                </p:cNvPr>
                <p:cNvGrpSpPr>
                  <a:grpSpLocks/>
                </p:cNvGrpSpPr>
                <p:nvPr/>
              </p:nvGrpSpPr>
              <p:grpSpPr bwMode="auto">
                <a:xfrm>
                  <a:off x="1333" y="1376"/>
                  <a:ext cx="435" cy="87"/>
                  <a:chOff x="1565" y="1434"/>
                  <a:chExt cx="3625" cy="725"/>
                </a:xfrm>
              </p:grpSpPr>
              <p:sp>
                <p:nvSpPr>
                  <p:cNvPr id="56436" name="Rectangle 1140">
                    <a:extLst>
                      <a:ext uri="{FF2B5EF4-FFF2-40B4-BE49-F238E27FC236}">
                        <a16:creationId xmlns:a16="http://schemas.microsoft.com/office/drawing/2014/main" id="{6C67A87F-4497-DA1A-5BA0-65A3E69C7F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37" name="Rectangle 1141">
                    <a:extLst>
                      <a:ext uri="{FF2B5EF4-FFF2-40B4-BE49-F238E27FC236}">
                        <a16:creationId xmlns:a16="http://schemas.microsoft.com/office/drawing/2014/main" id="{E83703DF-AAA6-D58A-1E7A-9062F57F7D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38" name="Rectangle 1142">
                    <a:extLst>
                      <a:ext uri="{FF2B5EF4-FFF2-40B4-BE49-F238E27FC236}">
                        <a16:creationId xmlns:a16="http://schemas.microsoft.com/office/drawing/2014/main" id="{FF247315-56A3-7100-A125-B765F55179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39" name="Rectangle 1143">
                    <a:extLst>
                      <a:ext uri="{FF2B5EF4-FFF2-40B4-BE49-F238E27FC236}">
                        <a16:creationId xmlns:a16="http://schemas.microsoft.com/office/drawing/2014/main" id="{411D5D83-2D1C-6057-4774-D924867231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40" name="Rectangle 1144">
                    <a:extLst>
                      <a:ext uri="{FF2B5EF4-FFF2-40B4-BE49-F238E27FC236}">
                        <a16:creationId xmlns:a16="http://schemas.microsoft.com/office/drawing/2014/main" id="{B6B97233-391D-5E96-9C7F-244F976B952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441" name="Rectangle 1145">
                <a:extLst>
                  <a:ext uri="{FF2B5EF4-FFF2-40B4-BE49-F238E27FC236}">
                    <a16:creationId xmlns:a16="http://schemas.microsoft.com/office/drawing/2014/main" id="{9525FA8D-7768-A20A-A229-D010B9685BB9}"/>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42" name="Group 1146">
              <a:extLst>
                <a:ext uri="{FF2B5EF4-FFF2-40B4-BE49-F238E27FC236}">
                  <a16:creationId xmlns:a16="http://schemas.microsoft.com/office/drawing/2014/main" id="{A89C01D9-BC84-520F-5723-779639D7CD09}"/>
                </a:ext>
              </a:extLst>
            </p:cNvPr>
            <p:cNvGrpSpPr>
              <a:grpSpLocks/>
            </p:cNvGrpSpPr>
            <p:nvPr/>
          </p:nvGrpSpPr>
          <p:grpSpPr bwMode="auto">
            <a:xfrm>
              <a:off x="3591" y="1157"/>
              <a:ext cx="682" cy="682"/>
              <a:chOff x="898" y="593"/>
              <a:chExt cx="870" cy="870"/>
            </a:xfrm>
          </p:grpSpPr>
          <p:grpSp>
            <p:nvGrpSpPr>
              <p:cNvPr id="56443" name="Group 1147">
                <a:extLst>
                  <a:ext uri="{FF2B5EF4-FFF2-40B4-BE49-F238E27FC236}">
                    <a16:creationId xmlns:a16="http://schemas.microsoft.com/office/drawing/2014/main" id="{8FAC987F-8790-5D9B-51FA-20D4B1FA5F70}"/>
                  </a:ext>
                </a:extLst>
              </p:cNvPr>
              <p:cNvGrpSpPr>
                <a:grpSpLocks/>
              </p:cNvGrpSpPr>
              <p:nvPr/>
            </p:nvGrpSpPr>
            <p:grpSpPr bwMode="auto">
              <a:xfrm>
                <a:off x="898" y="593"/>
                <a:ext cx="870" cy="870"/>
                <a:chOff x="898" y="593"/>
                <a:chExt cx="870" cy="870"/>
              </a:xfrm>
            </p:grpSpPr>
            <p:grpSp>
              <p:nvGrpSpPr>
                <p:cNvPr id="56444" name="Group 1148">
                  <a:extLst>
                    <a:ext uri="{FF2B5EF4-FFF2-40B4-BE49-F238E27FC236}">
                      <a16:creationId xmlns:a16="http://schemas.microsoft.com/office/drawing/2014/main" id="{30186B59-7EBF-3A5C-1EF8-69FA10D32327}"/>
                    </a:ext>
                  </a:extLst>
                </p:cNvPr>
                <p:cNvGrpSpPr>
                  <a:grpSpLocks/>
                </p:cNvGrpSpPr>
                <p:nvPr/>
              </p:nvGrpSpPr>
              <p:grpSpPr bwMode="auto">
                <a:xfrm>
                  <a:off x="898" y="593"/>
                  <a:ext cx="435" cy="87"/>
                  <a:chOff x="1565" y="1434"/>
                  <a:chExt cx="3625" cy="725"/>
                </a:xfrm>
              </p:grpSpPr>
              <p:sp>
                <p:nvSpPr>
                  <p:cNvPr id="56445" name="Rectangle 1149">
                    <a:extLst>
                      <a:ext uri="{FF2B5EF4-FFF2-40B4-BE49-F238E27FC236}">
                        <a16:creationId xmlns:a16="http://schemas.microsoft.com/office/drawing/2014/main" id="{7796DDDE-677A-8D41-758C-A73B3FA706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46" name="Rectangle 1150">
                    <a:extLst>
                      <a:ext uri="{FF2B5EF4-FFF2-40B4-BE49-F238E27FC236}">
                        <a16:creationId xmlns:a16="http://schemas.microsoft.com/office/drawing/2014/main" id="{CFC50D29-6404-6B69-1A60-60EF975445E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47" name="Rectangle 1151">
                    <a:extLst>
                      <a:ext uri="{FF2B5EF4-FFF2-40B4-BE49-F238E27FC236}">
                        <a16:creationId xmlns:a16="http://schemas.microsoft.com/office/drawing/2014/main" id="{3787B20F-FC30-9A2C-F3E6-EDCE347473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48" name="Rectangle 1152">
                    <a:extLst>
                      <a:ext uri="{FF2B5EF4-FFF2-40B4-BE49-F238E27FC236}">
                        <a16:creationId xmlns:a16="http://schemas.microsoft.com/office/drawing/2014/main" id="{FCC52AAD-8272-33FB-6D25-90F608695FF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49" name="Rectangle 1153">
                    <a:extLst>
                      <a:ext uri="{FF2B5EF4-FFF2-40B4-BE49-F238E27FC236}">
                        <a16:creationId xmlns:a16="http://schemas.microsoft.com/office/drawing/2014/main" id="{D7BA7E15-E0E4-4D5F-B342-03CE4194EF2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50" name="Group 1154">
                  <a:extLst>
                    <a:ext uri="{FF2B5EF4-FFF2-40B4-BE49-F238E27FC236}">
                      <a16:creationId xmlns:a16="http://schemas.microsoft.com/office/drawing/2014/main" id="{63E46E14-23D3-90F9-6647-728BFA0E1464}"/>
                    </a:ext>
                  </a:extLst>
                </p:cNvPr>
                <p:cNvGrpSpPr>
                  <a:grpSpLocks/>
                </p:cNvGrpSpPr>
                <p:nvPr/>
              </p:nvGrpSpPr>
              <p:grpSpPr bwMode="auto">
                <a:xfrm>
                  <a:off x="1333" y="593"/>
                  <a:ext cx="435" cy="87"/>
                  <a:chOff x="1565" y="1434"/>
                  <a:chExt cx="3625" cy="725"/>
                </a:xfrm>
              </p:grpSpPr>
              <p:sp>
                <p:nvSpPr>
                  <p:cNvPr id="56451" name="Rectangle 1155">
                    <a:extLst>
                      <a:ext uri="{FF2B5EF4-FFF2-40B4-BE49-F238E27FC236}">
                        <a16:creationId xmlns:a16="http://schemas.microsoft.com/office/drawing/2014/main" id="{821174C3-8A85-C158-9AAC-BDA02FA3E4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52" name="Rectangle 1156">
                    <a:extLst>
                      <a:ext uri="{FF2B5EF4-FFF2-40B4-BE49-F238E27FC236}">
                        <a16:creationId xmlns:a16="http://schemas.microsoft.com/office/drawing/2014/main" id="{EC6B4A91-4288-1381-27DA-76846750F9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53" name="Rectangle 1157">
                    <a:extLst>
                      <a:ext uri="{FF2B5EF4-FFF2-40B4-BE49-F238E27FC236}">
                        <a16:creationId xmlns:a16="http://schemas.microsoft.com/office/drawing/2014/main" id="{D80FCE60-3484-EA67-2861-9EA7ED37C1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54" name="Rectangle 1158">
                    <a:extLst>
                      <a:ext uri="{FF2B5EF4-FFF2-40B4-BE49-F238E27FC236}">
                        <a16:creationId xmlns:a16="http://schemas.microsoft.com/office/drawing/2014/main" id="{38DD2CF9-EE39-881B-85DA-C5449D37ECA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55" name="Rectangle 1159">
                    <a:extLst>
                      <a:ext uri="{FF2B5EF4-FFF2-40B4-BE49-F238E27FC236}">
                        <a16:creationId xmlns:a16="http://schemas.microsoft.com/office/drawing/2014/main" id="{5AAAC851-54D3-D09D-3D6B-E4BD824021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56" name="Group 1160">
                  <a:extLst>
                    <a:ext uri="{FF2B5EF4-FFF2-40B4-BE49-F238E27FC236}">
                      <a16:creationId xmlns:a16="http://schemas.microsoft.com/office/drawing/2014/main" id="{3E96E976-AB12-A28D-437A-29A14469C94A}"/>
                    </a:ext>
                  </a:extLst>
                </p:cNvPr>
                <p:cNvGrpSpPr>
                  <a:grpSpLocks/>
                </p:cNvGrpSpPr>
                <p:nvPr/>
              </p:nvGrpSpPr>
              <p:grpSpPr bwMode="auto">
                <a:xfrm>
                  <a:off x="898" y="680"/>
                  <a:ext cx="435" cy="87"/>
                  <a:chOff x="1565" y="1434"/>
                  <a:chExt cx="3625" cy="725"/>
                </a:xfrm>
              </p:grpSpPr>
              <p:sp>
                <p:nvSpPr>
                  <p:cNvPr id="56457" name="Rectangle 1161">
                    <a:extLst>
                      <a:ext uri="{FF2B5EF4-FFF2-40B4-BE49-F238E27FC236}">
                        <a16:creationId xmlns:a16="http://schemas.microsoft.com/office/drawing/2014/main" id="{32EE3599-C3A3-D635-C453-1FF7F889D0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58" name="Rectangle 1162">
                    <a:extLst>
                      <a:ext uri="{FF2B5EF4-FFF2-40B4-BE49-F238E27FC236}">
                        <a16:creationId xmlns:a16="http://schemas.microsoft.com/office/drawing/2014/main" id="{345EABAE-4BEE-C6FB-B998-C49E108E2D1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59" name="Rectangle 1163">
                    <a:extLst>
                      <a:ext uri="{FF2B5EF4-FFF2-40B4-BE49-F238E27FC236}">
                        <a16:creationId xmlns:a16="http://schemas.microsoft.com/office/drawing/2014/main" id="{E77B7D6F-8F2B-CDC0-1439-F6D46F8D7F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60" name="Rectangle 1164">
                    <a:extLst>
                      <a:ext uri="{FF2B5EF4-FFF2-40B4-BE49-F238E27FC236}">
                        <a16:creationId xmlns:a16="http://schemas.microsoft.com/office/drawing/2014/main" id="{B719D440-819B-187D-10D8-2E86F74B0BA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61" name="Rectangle 1165">
                    <a:extLst>
                      <a:ext uri="{FF2B5EF4-FFF2-40B4-BE49-F238E27FC236}">
                        <a16:creationId xmlns:a16="http://schemas.microsoft.com/office/drawing/2014/main" id="{49C818B7-D73F-F695-9B06-AE4D4DF7085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62" name="Group 1166">
                  <a:extLst>
                    <a:ext uri="{FF2B5EF4-FFF2-40B4-BE49-F238E27FC236}">
                      <a16:creationId xmlns:a16="http://schemas.microsoft.com/office/drawing/2014/main" id="{35426372-0C92-B727-1ED8-0DC3D38D4DD0}"/>
                    </a:ext>
                  </a:extLst>
                </p:cNvPr>
                <p:cNvGrpSpPr>
                  <a:grpSpLocks/>
                </p:cNvGrpSpPr>
                <p:nvPr/>
              </p:nvGrpSpPr>
              <p:grpSpPr bwMode="auto">
                <a:xfrm>
                  <a:off x="1333" y="680"/>
                  <a:ext cx="435" cy="87"/>
                  <a:chOff x="1565" y="1434"/>
                  <a:chExt cx="3625" cy="725"/>
                </a:xfrm>
              </p:grpSpPr>
              <p:sp>
                <p:nvSpPr>
                  <p:cNvPr id="56463" name="Rectangle 1167">
                    <a:extLst>
                      <a:ext uri="{FF2B5EF4-FFF2-40B4-BE49-F238E27FC236}">
                        <a16:creationId xmlns:a16="http://schemas.microsoft.com/office/drawing/2014/main" id="{444A9EFC-F080-BD88-A1DF-B2A8F823D6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64" name="Rectangle 1168">
                    <a:extLst>
                      <a:ext uri="{FF2B5EF4-FFF2-40B4-BE49-F238E27FC236}">
                        <a16:creationId xmlns:a16="http://schemas.microsoft.com/office/drawing/2014/main" id="{9D27ABFD-07DE-C362-1321-89A00872A8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65" name="Rectangle 1169">
                    <a:extLst>
                      <a:ext uri="{FF2B5EF4-FFF2-40B4-BE49-F238E27FC236}">
                        <a16:creationId xmlns:a16="http://schemas.microsoft.com/office/drawing/2014/main" id="{8A515DF5-D198-D06E-CA17-894122B6DD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66" name="Rectangle 1170">
                    <a:extLst>
                      <a:ext uri="{FF2B5EF4-FFF2-40B4-BE49-F238E27FC236}">
                        <a16:creationId xmlns:a16="http://schemas.microsoft.com/office/drawing/2014/main" id="{6F645E8C-4DAE-F3D8-6811-FD24D43DAA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67" name="Rectangle 1171">
                    <a:extLst>
                      <a:ext uri="{FF2B5EF4-FFF2-40B4-BE49-F238E27FC236}">
                        <a16:creationId xmlns:a16="http://schemas.microsoft.com/office/drawing/2014/main" id="{341BDE88-F7FF-74F8-CECD-5460E3F259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68" name="Group 1172">
                  <a:extLst>
                    <a:ext uri="{FF2B5EF4-FFF2-40B4-BE49-F238E27FC236}">
                      <a16:creationId xmlns:a16="http://schemas.microsoft.com/office/drawing/2014/main" id="{C449ECDA-A625-FCF9-9738-C153C9F7A630}"/>
                    </a:ext>
                  </a:extLst>
                </p:cNvPr>
                <p:cNvGrpSpPr>
                  <a:grpSpLocks/>
                </p:cNvGrpSpPr>
                <p:nvPr/>
              </p:nvGrpSpPr>
              <p:grpSpPr bwMode="auto">
                <a:xfrm>
                  <a:off x="898" y="767"/>
                  <a:ext cx="435" cy="87"/>
                  <a:chOff x="1565" y="1434"/>
                  <a:chExt cx="3625" cy="725"/>
                </a:xfrm>
              </p:grpSpPr>
              <p:sp>
                <p:nvSpPr>
                  <p:cNvPr id="56469" name="Rectangle 1173">
                    <a:extLst>
                      <a:ext uri="{FF2B5EF4-FFF2-40B4-BE49-F238E27FC236}">
                        <a16:creationId xmlns:a16="http://schemas.microsoft.com/office/drawing/2014/main" id="{1ED56C62-C434-4F0B-12BD-2899FD229E8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0" name="Rectangle 1174">
                    <a:extLst>
                      <a:ext uri="{FF2B5EF4-FFF2-40B4-BE49-F238E27FC236}">
                        <a16:creationId xmlns:a16="http://schemas.microsoft.com/office/drawing/2014/main" id="{F876E54E-F0FB-8248-1171-CA8F019837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1" name="Rectangle 1175">
                    <a:extLst>
                      <a:ext uri="{FF2B5EF4-FFF2-40B4-BE49-F238E27FC236}">
                        <a16:creationId xmlns:a16="http://schemas.microsoft.com/office/drawing/2014/main" id="{38D3859C-F61A-C120-E8D0-3B462032BF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2" name="Rectangle 1176">
                    <a:extLst>
                      <a:ext uri="{FF2B5EF4-FFF2-40B4-BE49-F238E27FC236}">
                        <a16:creationId xmlns:a16="http://schemas.microsoft.com/office/drawing/2014/main" id="{6F679770-CDB3-D7A9-FBC6-AF3727C9DE3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3" name="Rectangle 1177">
                    <a:extLst>
                      <a:ext uri="{FF2B5EF4-FFF2-40B4-BE49-F238E27FC236}">
                        <a16:creationId xmlns:a16="http://schemas.microsoft.com/office/drawing/2014/main" id="{EE243167-1768-E70B-B41D-6E437FEEC6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74" name="Group 1178">
                  <a:extLst>
                    <a:ext uri="{FF2B5EF4-FFF2-40B4-BE49-F238E27FC236}">
                      <a16:creationId xmlns:a16="http://schemas.microsoft.com/office/drawing/2014/main" id="{1482BA7C-F783-A093-3350-075214F5E167}"/>
                    </a:ext>
                  </a:extLst>
                </p:cNvPr>
                <p:cNvGrpSpPr>
                  <a:grpSpLocks/>
                </p:cNvGrpSpPr>
                <p:nvPr/>
              </p:nvGrpSpPr>
              <p:grpSpPr bwMode="auto">
                <a:xfrm>
                  <a:off x="1333" y="767"/>
                  <a:ext cx="435" cy="87"/>
                  <a:chOff x="1565" y="1434"/>
                  <a:chExt cx="3625" cy="725"/>
                </a:xfrm>
              </p:grpSpPr>
              <p:sp>
                <p:nvSpPr>
                  <p:cNvPr id="56475" name="Rectangle 1179">
                    <a:extLst>
                      <a:ext uri="{FF2B5EF4-FFF2-40B4-BE49-F238E27FC236}">
                        <a16:creationId xmlns:a16="http://schemas.microsoft.com/office/drawing/2014/main" id="{9FF31D99-6FEF-9027-F5F4-7C37CE69455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6" name="Rectangle 1180">
                    <a:extLst>
                      <a:ext uri="{FF2B5EF4-FFF2-40B4-BE49-F238E27FC236}">
                        <a16:creationId xmlns:a16="http://schemas.microsoft.com/office/drawing/2014/main" id="{45CDC988-EAAD-DD39-5094-0A8EC563220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7" name="Rectangle 1181">
                    <a:extLst>
                      <a:ext uri="{FF2B5EF4-FFF2-40B4-BE49-F238E27FC236}">
                        <a16:creationId xmlns:a16="http://schemas.microsoft.com/office/drawing/2014/main" id="{6953E2C6-6A07-E53E-3DDE-45534B8787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8" name="Rectangle 1182">
                    <a:extLst>
                      <a:ext uri="{FF2B5EF4-FFF2-40B4-BE49-F238E27FC236}">
                        <a16:creationId xmlns:a16="http://schemas.microsoft.com/office/drawing/2014/main" id="{FE465079-295F-C859-8FAD-70D2A267D1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79" name="Rectangle 1183">
                    <a:extLst>
                      <a:ext uri="{FF2B5EF4-FFF2-40B4-BE49-F238E27FC236}">
                        <a16:creationId xmlns:a16="http://schemas.microsoft.com/office/drawing/2014/main" id="{9B7D3F5E-CFA8-22B0-72DF-297AB962DAA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80" name="Group 1184">
                  <a:extLst>
                    <a:ext uri="{FF2B5EF4-FFF2-40B4-BE49-F238E27FC236}">
                      <a16:creationId xmlns:a16="http://schemas.microsoft.com/office/drawing/2014/main" id="{C11B4C4A-7A58-156E-AD09-EF65CB124369}"/>
                    </a:ext>
                  </a:extLst>
                </p:cNvPr>
                <p:cNvGrpSpPr>
                  <a:grpSpLocks/>
                </p:cNvGrpSpPr>
                <p:nvPr/>
              </p:nvGrpSpPr>
              <p:grpSpPr bwMode="auto">
                <a:xfrm>
                  <a:off x="898" y="854"/>
                  <a:ext cx="435" cy="87"/>
                  <a:chOff x="1565" y="1434"/>
                  <a:chExt cx="3625" cy="725"/>
                </a:xfrm>
              </p:grpSpPr>
              <p:sp>
                <p:nvSpPr>
                  <p:cNvPr id="56481" name="Rectangle 1185">
                    <a:extLst>
                      <a:ext uri="{FF2B5EF4-FFF2-40B4-BE49-F238E27FC236}">
                        <a16:creationId xmlns:a16="http://schemas.microsoft.com/office/drawing/2014/main" id="{63EAE93A-0F58-265F-90D7-E62FE7BDF6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82" name="Rectangle 1186">
                    <a:extLst>
                      <a:ext uri="{FF2B5EF4-FFF2-40B4-BE49-F238E27FC236}">
                        <a16:creationId xmlns:a16="http://schemas.microsoft.com/office/drawing/2014/main" id="{C56374D3-4761-A8A5-F8CD-43BA76806F2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83" name="Rectangle 1187">
                    <a:extLst>
                      <a:ext uri="{FF2B5EF4-FFF2-40B4-BE49-F238E27FC236}">
                        <a16:creationId xmlns:a16="http://schemas.microsoft.com/office/drawing/2014/main" id="{DE514C69-B72B-2400-3685-D7C4A61156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84" name="Rectangle 1188">
                    <a:extLst>
                      <a:ext uri="{FF2B5EF4-FFF2-40B4-BE49-F238E27FC236}">
                        <a16:creationId xmlns:a16="http://schemas.microsoft.com/office/drawing/2014/main" id="{E7884FB1-FA7C-038D-55B7-0158EC99E17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85" name="Rectangle 1189">
                    <a:extLst>
                      <a:ext uri="{FF2B5EF4-FFF2-40B4-BE49-F238E27FC236}">
                        <a16:creationId xmlns:a16="http://schemas.microsoft.com/office/drawing/2014/main" id="{493BD92A-0E6A-22C7-C7F2-FB15C2F777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86" name="Group 1190">
                  <a:extLst>
                    <a:ext uri="{FF2B5EF4-FFF2-40B4-BE49-F238E27FC236}">
                      <a16:creationId xmlns:a16="http://schemas.microsoft.com/office/drawing/2014/main" id="{6B061B16-8A8F-B88E-60F6-5706C5899B79}"/>
                    </a:ext>
                  </a:extLst>
                </p:cNvPr>
                <p:cNvGrpSpPr>
                  <a:grpSpLocks/>
                </p:cNvGrpSpPr>
                <p:nvPr/>
              </p:nvGrpSpPr>
              <p:grpSpPr bwMode="auto">
                <a:xfrm>
                  <a:off x="1333" y="854"/>
                  <a:ext cx="435" cy="87"/>
                  <a:chOff x="1565" y="1434"/>
                  <a:chExt cx="3625" cy="725"/>
                </a:xfrm>
              </p:grpSpPr>
              <p:sp>
                <p:nvSpPr>
                  <p:cNvPr id="56487" name="Rectangle 1191">
                    <a:extLst>
                      <a:ext uri="{FF2B5EF4-FFF2-40B4-BE49-F238E27FC236}">
                        <a16:creationId xmlns:a16="http://schemas.microsoft.com/office/drawing/2014/main" id="{6F7480B7-18B9-FF15-E8EC-FF7F9EE7B4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88" name="Rectangle 1192">
                    <a:extLst>
                      <a:ext uri="{FF2B5EF4-FFF2-40B4-BE49-F238E27FC236}">
                        <a16:creationId xmlns:a16="http://schemas.microsoft.com/office/drawing/2014/main" id="{CB26DA5B-7F79-E6E7-6B2F-29F742A1511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89" name="Rectangle 1193">
                    <a:extLst>
                      <a:ext uri="{FF2B5EF4-FFF2-40B4-BE49-F238E27FC236}">
                        <a16:creationId xmlns:a16="http://schemas.microsoft.com/office/drawing/2014/main" id="{8226646B-40F4-81DC-D5E5-C506C54FC9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90" name="Rectangle 1194">
                    <a:extLst>
                      <a:ext uri="{FF2B5EF4-FFF2-40B4-BE49-F238E27FC236}">
                        <a16:creationId xmlns:a16="http://schemas.microsoft.com/office/drawing/2014/main" id="{6C42FD8B-C159-77F1-97AF-FB63F23677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91" name="Rectangle 1195">
                    <a:extLst>
                      <a:ext uri="{FF2B5EF4-FFF2-40B4-BE49-F238E27FC236}">
                        <a16:creationId xmlns:a16="http://schemas.microsoft.com/office/drawing/2014/main" id="{D342D605-B6A7-B5C5-A08D-E0C26732D9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92" name="Group 1196">
                  <a:extLst>
                    <a:ext uri="{FF2B5EF4-FFF2-40B4-BE49-F238E27FC236}">
                      <a16:creationId xmlns:a16="http://schemas.microsoft.com/office/drawing/2014/main" id="{50F94769-64E2-6254-F550-A6CB6D13D1CB}"/>
                    </a:ext>
                  </a:extLst>
                </p:cNvPr>
                <p:cNvGrpSpPr>
                  <a:grpSpLocks/>
                </p:cNvGrpSpPr>
                <p:nvPr/>
              </p:nvGrpSpPr>
              <p:grpSpPr bwMode="auto">
                <a:xfrm>
                  <a:off x="898" y="941"/>
                  <a:ext cx="435" cy="87"/>
                  <a:chOff x="1565" y="1434"/>
                  <a:chExt cx="3625" cy="725"/>
                </a:xfrm>
              </p:grpSpPr>
              <p:sp>
                <p:nvSpPr>
                  <p:cNvPr id="56493" name="Rectangle 1197">
                    <a:extLst>
                      <a:ext uri="{FF2B5EF4-FFF2-40B4-BE49-F238E27FC236}">
                        <a16:creationId xmlns:a16="http://schemas.microsoft.com/office/drawing/2014/main" id="{FD995A36-983F-FE89-2F1E-2BADD6CF64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94" name="Rectangle 1198">
                    <a:extLst>
                      <a:ext uri="{FF2B5EF4-FFF2-40B4-BE49-F238E27FC236}">
                        <a16:creationId xmlns:a16="http://schemas.microsoft.com/office/drawing/2014/main" id="{ED856579-5660-7B0C-A794-44FFBAC7C5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95" name="Rectangle 1199">
                    <a:extLst>
                      <a:ext uri="{FF2B5EF4-FFF2-40B4-BE49-F238E27FC236}">
                        <a16:creationId xmlns:a16="http://schemas.microsoft.com/office/drawing/2014/main" id="{E8E82271-CF88-2DCE-48FD-BDAC0EDB0D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96" name="Rectangle 1200">
                    <a:extLst>
                      <a:ext uri="{FF2B5EF4-FFF2-40B4-BE49-F238E27FC236}">
                        <a16:creationId xmlns:a16="http://schemas.microsoft.com/office/drawing/2014/main" id="{D9D41683-772C-17D7-FFA7-01A801BA2F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497" name="Rectangle 1201">
                    <a:extLst>
                      <a:ext uri="{FF2B5EF4-FFF2-40B4-BE49-F238E27FC236}">
                        <a16:creationId xmlns:a16="http://schemas.microsoft.com/office/drawing/2014/main" id="{0370FE9C-EB95-1AAC-0EC0-E9CAA8D3C24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498" name="Group 1202">
                  <a:extLst>
                    <a:ext uri="{FF2B5EF4-FFF2-40B4-BE49-F238E27FC236}">
                      <a16:creationId xmlns:a16="http://schemas.microsoft.com/office/drawing/2014/main" id="{A7507077-DE66-CF7C-C4C2-FF2FEF50D9A1}"/>
                    </a:ext>
                  </a:extLst>
                </p:cNvPr>
                <p:cNvGrpSpPr>
                  <a:grpSpLocks/>
                </p:cNvGrpSpPr>
                <p:nvPr/>
              </p:nvGrpSpPr>
              <p:grpSpPr bwMode="auto">
                <a:xfrm>
                  <a:off x="1333" y="941"/>
                  <a:ext cx="435" cy="87"/>
                  <a:chOff x="1565" y="1434"/>
                  <a:chExt cx="3625" cy="725"/>
                </a:xfrm>
              </p:grpSpPr>
              <p:sp>
                <p:nvSpPr>
                  <p:cNvPr id="56499" name="Rectangle 1203">
                    <a:extLst>
                      <a:ext uri="{FF2B5EF4-FFF2-40B4-BE49-F238E27FC236}">
                        <a16:creationId xmlns:a16="http://schemas.microsoft.com/office/drawing/2014/main" id="{E5FA8227-4573-EDF9-A6CC-66F044FDCD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0" name="Rectangle 1204">
                    <a:extLst>
                      <a:ext uri="{FF2B5EF4-FFF2-40B4-BE49-F238E27FC236}">
                        <a16:creationId xmlns:a16="http://schemas.microsoft.com/office/drawing/2014/main" id="{24CF8F26-15CF-0004-C563-C2B76CF47C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1" name="Rectangle 1205">
                    <a:extLst>
                      <a:ext uri="{FF2B5EF4-FFF2-40B4-BE49-F238E27FC236}">
                        <a16:creationId xmlns:a16="http://schemas.microsoft.com/office/drawing/2014/main" id="{A74375D0-6088-AC3A-0040-4BE9C3D07E8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2" name="Rectangle 1206">
                    <a:extLst>
                      <a:ext uri="{FF2B5EF4-FFF2-40B4-BE49-F238E27FC236}">
                        <a16:creationId xmlns:a16="http://schemas.microsoft.com/office/drawing/2014/main" id="{08DABF2D-11A2-EEF1-2F56-5484891F516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3" name="Rectangle 1207">
                    <a:extLst>
                      <a:ext uri="{FF2B5EF4-FFF2-40B4-BE49-F238E27FC236}">
                        <a16:creationId xmlns:a16="http://schemas.microsoft.com/office/drawing/2014/main" id="{5F83B4BB-A425-5F44-A8CD-6E9067B1CC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04" name="Group 1208">
                  <a:extLst>
                    <a:ext uri="{FF2B5EF4-FFF2-40B4-BE49-F238E27FC236}">
                      <a16:creationId xmlns:a16="http://schemas.microsoft.com/office/drawing/2014/main" id="{E7E224D7-E5B9-486B-63B7-4DEAED559DE0}"/>
                    </a:ext>
                  </a:extLst>
                </p:cNvPr>
                <p:cNvGrpSpPr>
                  <a:grpSpLocks/>
                </p:cNvGrpSpPr>
                <p:nvPr/>
              </p:nvGrpSpPr>
              <p:grpSpPr bwMode="auto">
                <a:xfrm>
                  <a:off x="898" y="1028"/>
                  <a:ext cx="435" cy="87"/>
                  <a:chOff x="1565" y="1434"/>
                  <a:chExt cx="3625" cy="725"/>
                </a:xfrm>
              </p:grpSpPr>
              <p:sp>
                <p:nvSpPr>
                  <p:cNvPr id="56505" name="Rectangle 1209">
                    <a:extLst>
                      <a:ext uri="{FF2B5EF4-FFF2-40B4-BE49-F238E27FC236}">
                        <a16:creationId xmlns:a16="http://schemas.microsoft.com/office/drawing/2014/main" id="{FAB480BC-EC9A-5731-BC12-D97669F3D9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6" name="Rectangle 1210">
                    <a:extLst>
                      <a:ext uri="{FF2B5EF4-FFF2-40B4-BE49-F238E27FC236}">
                        <a16:creationId xmlns:a16="http://schemas.microsoft.com/office/drawing/2014/main" id="{54E387AC-05AA-0A13-1D5C-C693E27BFC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7" name="Rectangle 1211">
                    <a:extLst>
                      <a:ext uri="{FF2B5EF4-FFF2-40B4-BE49-F238E27FC236}">
                        <a16:creationId xmlns:a16="http://schemas.microsoft.com/office/drawing/2014/main" id="{73BF48E6-4218-219C-5FA2-19280C5107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8" name="Rectangle 1212">
                    <a:extLst>
                      <a:ext uri="{FF2B5EF4-FFF2-40B4-BE49-F238E27FC236}">
                        <a16:creationId xmlns:a16="http://schemas.microsoft.com/office/drawing/2014/main" id="{0958C910-3C9E-5A7C-4EE8-3C009D2B6F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09" name="Rectangle 1213">
                    <a:extLst>
                      <a:ext uri="{FF2B5EF4-FFF2-40B4-BE49-F238E27FC236}">
                        <a16:creationId xmlns:a16="http://schemas.microsoft.com/office/drawing/2014/main" id="{F58DDC0A-BB9B-FEC9-2CC5-F90DAAE3E1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10" name="Group 1214">
                  <a:extLst>
                    <a:ext uri="{FF2B5EF4-FFF2-40B4-BE49-F238E27FC236}">
                      <a16:creationId xmlns:a16="http://schemas.microsoft.com/office/drawing/2014/main" id="{E1BCEDE3-97B3-0F81-7BB9-3A609C2BEE62}"/>
                    </a:ext>
                  </a:extLst>
                </p:cNvPr>
                <p:cNvGrpSpPr>
                  <a:grpSpLocks/>
                </p:cNvGrpSpPr>
                <p:nvPr/>
              </p:nvGrpSpPr>
              <p:grpSpPr bwMode="auto">
                <a:xfrm>
                  <a:off x="1333" y="1028"/>
                  <a:ext cx="435" cy="87"/>
                  <a:chOff x="1565" y="1434"/>
                  <a:chExt cx="3625" cy="725"/>
                </a:xfrm>
              </p:grpSpPr>
              <p:sp>
                <p:nvSpPr>
                  <p:cNvPr id="56511" name="Rectangle 1215">
                    <a:extLst>
                      <a:ext uri="{FF2B5EF4-FFF2-40B4-BE49-F238E27FC236}">
                        <a16:creationId xmlns:a16="http://schemas.microsoft.com/office/drawing/2014/main" id="{EADB0153-2DFE-EBB4-4767-B25FB651EC6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12" name="Rectangle 1216">
                    <a:extLst>
                      <a:ext uri="{FF2B5EF4-FFF2-40B4-BE49-F238E27FC236}">
                        <a16:creationId xmlns:a16="http://schemas.microsoft.com/office/drawing/2014/main" id="{57066872-658C-AEC8-A2C2-37F480C8A5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13" name="Rectangle 1217">
                    <a:extLst>
                      <a:ext uri="{FF2B5EF4-FFF2-40B4-BE49-F238E27FC236}">
                        <a16:creationId xmlns:a16="http://schemas.microsoft.com/office/drawing/2014/main" id="{5E7693DA-9B89-1398-50D5-1EBF4C6BD2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14" name="Rectangle 1218">
                    <a:extLst>
                      <a:ext uri="{FF2B5EF4-FFF2-40B4-BE49-F238E27FC236}">
                        <a16:creationId xmlns:a16="http://schemas.microsoft.com/office/drawing/2014/main" id="{506377FD-5B0D-D9E3-9A68-7B0BABCFAD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15" name="Rectangle 1219">
                    <a:extLst>
                      <a:ext uri="{FF2B5EF4-FFF2-40B4-BE49-F238E27FC236}">
                        <a16:creationId xmlns:a16="http://schemas.microsoft.com/office/drawing/2014/main" id="{51EC47B3-62AC-BC0A-541F-68214A123A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16" name="Group 1220">
                  <a:extLst>
                    <a:ext uri="{FF2B5EF4-FFF2-40B4-BE49-F238E27FC236}">
                      <a16:creationId xmlns:a16="http://schemas.microsoft.com/office/drawing/2014/main" id="{5661A442-0205-BC6D-6220-3BCB35159011}"/>
                    </a:ext>
                  </a:extLst>
                </p:cNvPr>
                <p:cNvGrpSpPr>
                  <a:grpSpLocks/>
                </p:cNvGrpSpPr>
                <p:nvPr/>
              </p:nvGrpSpPr>
              <p:grpSpPr bwMode="auto">
                <a:xfrm>
                  <a:off x="898" y="1115"/>
                  <a:ext cx="435" cy="87"/>
                  <a:chOff x="1565" y="1434"/>
                  <a:chExt cx="3625" cy="725"/>
                </a:xfrm>
              </p:grpSpPr>
              <p:sp>
                <p:nvSpPr>
                  <p:cNvPr id="56517" name="Rectangle 1221">
                    <a:extLst>
                      <a:ext uri="{FF2B5EF4-FFF2-40B4-BE49-F238E27FC236}">
                        <a16:creationId xmlns:a16="http://schemas.microsoft.com/office/drawing/2014/main" id="{666E71FE-AA43-B102-5364-BEC85FAE11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18" name="Rectangle 1222">
                    <a:extLst>
                      <a:ext uri="{FF2B5EF4-FFF2-40B4-BE49-F238E27FC236}">
                        <a16:creationId xmlns:a16="http://schemas.microsoft.com/office/drawing/2014/main" id="{A5AE8375-D621-A51C-2DEC-EC1FDC3C7F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19" name="Rectangle 1223">
                    <a:extLst>
                      <a:ext uri="{FF2B5EF4-FFF2-40B4-BE49-F238E27FC236}">
                        <a16:creationId xmlns:a16="http://schemas.microsoft.com/office/drawing/2014/main" id="{9633B4D2-115B-49E6-0C57-DADFA3E1F12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20" name="Rectangle 1224">
                    <a:extLst>
                      <a:ext uri="{FF2B5EF4-FFF2-40B4-BE49-F238E27FC236}">
                        <a16:creationId xmlns:a16="http://schemas.microsoft.com/office/drawing/2014/main" id="{5ABBCD25-2A6C-6ED5-7D3C-3F320A0147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21" name="Rectangle 1225">
                    <a:extLst>
                      <a:ext uri="{FF2B5EF4-FFF2-40B4-BE49-F238E27FC236}">
                        <a16:creationId xmlns:a16="http://schemas.microsoft.com/office/drawing/2014/main" id="{1E3C11AD-7041-AA6D-DF3C-1B99109974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22" name="Group 1226">
                  <a:extLst>
                    <a:ext uri="{FF2B5EF4-FFF2-40B4-BE49-F238E27FC236}">
                      <a16:creationId xmlns:a16="http://schemas.microsoft.com/office/drawing/2014/main" id="{F489382A-FF71-7E1B-E1DE-76CEACA5FF66}"/>
                    </a:ext>
                  </a:extLst>
                </p:cNvPr>
                <p:cNvGrpSpPr>
                  <a:grpSpLocks/>
                </p:cNvGrpSpPr>
                <p:nvPr/>
              </p:nvGrpSpPr>
              <p:grpSpPr bwMode="auto">
                <a:xfrm>
                  <a:off x="1333" y="1115"/>
                  <a:ext cx="435" cy="87"/>
                  <a:chOff x="1565" y="1434"/>
                  <a:chExt cx="3625" cy="725"/>
                </a:xfrm>
              </p:grpSpPr>
              <p:sp>
                <p:nvSpPr>
                  <p:cNvPr id="56523" name="Rectangle 1227">
                    <a:extLst>
                      <a:ext uri="{FF2B5EF4-FFF2-40B4-BE49-F238E27FC236}">
                        <a16:creationId xmlns:a16="http://schemas.microsoft.com/office/drawing/2014/main" id="{D93FDCA3-A38E-61FB-745E-22D2AD9003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24" name="Rectangle 1228">
                    <a:extLst>
                      <a:ext uri="{FF2B5EF4-FFF2-40B4-BE49-F238E27FC236}">
                        <a16:creationId xmlns:a16="http://schemas.microsoft.com/office/drawing/2014/main" id="{C97323C4-304F-0BCE-6BE8-63D5481CA6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25" name="Rectangle 1229">
                    <a:extLst>
                      <a:ext uri="{FF2B5EF4-FFF2-40B4-BE49-F238E27FC236}">
                        <a16:creationId xmlns:a16="http://schemas.microsoft.com/office/drawing/2014/main" id="{A10DE74C-5FF9-B0BE-5A13-EF7DE6BB82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26" name="Rectangle 1230">
                    <a:extLst>
                      <a:ext uri="{FF2B5EF4-FFF2-40B4-BE49-F238E27FC236}">
                        <a16:creationId xmlns:a16="http://schemas.microsoft.com/office/drawing/2014/main" id="{6BD6B4D7-430A-B6DC-A9B0-B00B0CB5E3D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27" name="Rectangle 1231">
                    <a:extLst>
                      <a:ext uri="{FF2B5EF4-FFF2-40B4-BE49-F238E27FC236}">
                        <a16:creationId xmlns:a16="http://schemas.microsoft.com/office/drawing/2014/main" id="{E37A4561-FEBE-1604-DC42-F80AECAF9E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28" name="Group 1232">
                  <a:extLst>
                    <a:ext uri="{FF2B5EF4-FFF2-40B4-BE49-F238E27FC236}">
                      <a16:creationId xmlns:a16="http://schemas.microsoft.com/office/drawing/2014/main" id="{FD9A2FD6-3E29-1CBD-8F34-28561C8B5588}"/>
                    </a:ext>
                  </a:extLst>
                </p:cNvPr>
                <p:cNvGrpSpPr>
                  <a:grpSpLocks/>
                </p:cNvGrpSpPr>
                <p:nvPr/>
              </p:nvGrpSpPr>
              <p:grpSpPr bwMode="auto">
                <a:xfrm>
                  <a:off x="898" y="1202"/>
                  <a:ext cx="435" cy="87"/>
                  <a:chOff x="1565" y="1434"/>
                  <a:chExt cx="3625" cy="725"/>
                </a:xfrm>
              </p:grpSpPr>
              <p:sp>
                <p:nvSpPr>
                  <p:cNvPr id="56529" name="Rectangle 1233">
                    <a:extLst>
                      <a:ext uri="{FF2B5EF4-FFF2-40B4-BE49-F238E27FC236}">
                        <a16:creationId xmlns:a16="http://schemas.microsoft.com/office/drawing/2014/main" id="{94DE3C41-20CF-C4DA-14A8-143A59E734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0" name="Rectangle 1234">
                    <a:extLst>
                      <a:ext uri="{FF2B5EF4-FFF2-40B4-BE49-F238E27FC236}">
                        <a16:creationId xmlns:a16="http://schemas.microsoft.com/office/drawing/2014/main" id="{743A9277-FCBC-CF47-045A-F792F46F1E0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1" name="Rectangle 1235">
                    <a:extLst>
                      <a:ext uri="{FF2B5EF4-FFF2-40B4-BE49-F238E27FC236}">
                        <a16:creationId xmlns:a16="http://schemas.microsoft.com/office/drawing/2014/main" id="{4CDCBCD5-6E72-4BB5-EDF7-9E4695FB84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2" name="Rectangle 1236">
                    <a:extLst>
                      <a:ext uri="{FF2B5EF4-FFF2-40B4-BE49-F238E27FC236}">
                        <a16:creationId xmlns:a16="http://schemas.microsoft.com/office/drawing/2014/main" id="{C1760135-3225-7538-C730-9B7EF3EDE21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3" name="Rectangle 1237">
                    <a:extLst>
                      <a:ext uri="{FF2B5EF4-FFF2-40B4-BE49-F238E27FC236}">
                        <a16:creationId xmlns:a16="http://schemas.microsoft.com/office/drawing/2014/main" id="{2C132E72-F57E-B01A-F007-017A5A77CD4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34" name="Group 1238">
                  <a:extLst>
                    <a:ext uri="{FF2B5EF4-FFF2-40B4-BE49-F238E27FC236}">
                      <a16:creationId xmlns:a16="http://schemas.microsoft.com/office/drawing/2014/main" id="{0957FF7F-6DF5-63B4-1CDA-F332076629CB}"/>
                    </a:ext>
                  </a:extLst>
                </p:cNvPr>
                <p:cNvGrpSpPr>
                  <a:grpSpLocks/>
                </p:cNvGrpSpPr>
                <p:nvPr/>
              </p:nvGrpSpPr>
              <p:grpSpPr bwMode="auto">
                <a:xfrm>
                  <a:off x="1333" y="1202"/>
                  <a:ext cx="435" cy="87"/>
                  <a:chOff x="1565" y="1434"/>
                  <a:chExt cx="3625" cy="725"/>
                </a:xfrm>
              </p:grpSpPr>
              <p:sp>
                <p:nvSpPr>
                  <p:cNvPr id="56535" name="Rectangle 1239">
                    <a:extLst>
                      <a:ext uri="{FF2B5EF4-FFF2-40B4-BE49-F238E27FC236}">
                        <a16:creationId xmlns:a16="http://schemas.microsoft.com/office/drawing/2014/main" id="{ECFF24DD-E9B3-691E-E1E0-E46CE8EFA79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6" name="Rectangle 1240">
                    <a:extLst>
                      <a:ext uri="{FF2B5EF4-FFF2-40B4-BE49-F238E27FC236}">
                        <a16:creationId xmlns:a16="http://schemas.microsoft.com/office/drawing/2014/main" id="{6E1959C5-425D-5F9B-2585-DCF380B929C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7" name="Rectangle 1241">
                    <a:extLst>
                      <a:ext uri="{FF2B5EF4-FFF2-40B4-BE49-F238E27FC236}">
                        <a16:creationId xmlns:a16="http://schemas.microsoft.com/office/drawing/2014/main" id="{C218C951-DBEE-405C-0A76-17E53F457EF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8" name="Rectangle 1242">
                    <a:extLst>
                      <a:ext uri="{FF2B5EF4-FFF2-40B4-BE49-F238E27FC236}">
                        <a16:creationId xmlns:a16="http://schemas.microsoft.com/office/drawing/2014/main" id="{72A37745-5B67-1007-48E5-2233B7C443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39" name="Rectangle 1243">
                    <a:extLst>
                      <a:ext uri="{FF2B5EF4-FFF2-40B4-BE49-F238E27FC236}">
                        <a16:creationId xmlns:a16="http://schemas.microsoft.com/office/drawing/2014/main" id="{109CEC95-F3F8-7D73-53F2-4270166570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40" name="Group 1244">
                  <a:extLst>
                    <a:ext uri="{FF2B5EF4-FFF2-40B4-BE49-F238E27FC236}">
                      <a16:creationId xmlns:a16="http://schemas.microsoft.com/office/drawing/2014/main" id="{E5155915-0BEF-F1D0-05A3-2DA77EABA91A}"/>
                    </a:ext>
                  </a:extLst>
                </p:cNvPr>
                <p:cNvGrpSpPr>
                  <a:grpSpLocks/>
                </p:cNvGrpSpPr>
                <p:nvPr/>
              </p:nvGrpSpPr>
              <p:grpSpPr bwMode="auto">
                <a:xfrm>
                  <a:off x="898" y="1289"/>
                  <a:ext cx="435" cy="87"/>
                  <a:chOff x="1565" y="1434"/>
                  <a:chExt cx="3625" cy="725"/>
                </a:xfrm>
              </p:grpSpPr>
              <p:sp>
                <p:nvSpPr>
                  <p:cNvPr id="56541" name="Rectangle 1245">
                    <a:extLst>
                      <a:ext uri="{FF2B5EF4-FFF2-40B4-BE49-F238E27FC236}">
                        <a16:creationId xmlns:a16="http://schemas.microsoft.com/office/drawing/2014/main" id="{52BE2B50-55A0-7C8B-8461-89C177D44C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42" name="Rectangle 1246">
                    <a:extLst>
                      <a:ext uri="{FF2B5EF4-FFF2-40B4-BE49-F238E27FC236}">
                        <a16:creationId xmlns:a16="http://schemas.microsoft.com/office/drawing/2014/main" id="{51220C55-8E2A-E915-9FCE-619FFE33A0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43" name="Rectangle 1247">
                    <a:extLst>
                      <a:ext uri="{FF2B5EF4-FFF2-40B4-BE49-F238E27FC236}">
                        <a16:creationId xmlns:a16="http://schemas.microsoft.com/office/drawing/2014/main" id="{79DFC884-17DA-F919-9054-4014F24404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44" name="Rectangle 1248">
                    <a:extLst>
                      <a:ext uri="{FF2B5EF4-FFF2-40B4-BE49-F238E27FC236}">
                        <a16:creationId xmlns:a16="http://schemas.microsoft.com/office/drawing/2014/main" id="{98BA462E-8EE7-8F08-756E-305283E2D0D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45" name="Rectangle 1249">
                    <a:extLst>
                      <a:ext uri="{FF2B5EF4-FFF2-40B4-BE49-F238E27FC236}">
                        <a16:creationId xmlns:a16="http://schemas.microsoft.com/office/drawing/2014/main" id="{2D88FDCA-328D-2FE2-EB37-6A820CA7725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46" name="Group 1250">
                  <a:extLst>
                    <a:ext uri="{FF2B5EF4-FFF2-40B4-BE49-F238E27FC236}">
                      <a16:creationId xmlns:a16="http://schemas.microsoft.com/office/drawing/2014/main" id="{30DEEDB8-6EFF-7B46-318D-B90A81412D25}"/>
                    </a:ext>
                  </a:extLst>
                </p:cNvPr>
                <p:cNvGrpSpPr>
                  <a:grpSpLocks/>
                </p:cNvGrpSpPr>
                <p:nvPr/>
              </p:nvGrpSpPr>
              <p:grpSpPr bwMode="auto">
                <a:xfrm>
                  <a:off x="1333" y="1289"/>
                  <a:ext cx="435" cy="87"/>
                  <a:chOff x="1565" y="1434"/>
                  <a:chExt cx="3625" cy="725"/>
                </a:xfrm>
              </p:grpSpPr>
              <p:sp>
                <p:nvSpPr>
                  <p:cNvPr id="56547" name="Rectangle 1251">
                    <a:extLst>
                      <a:ext uri="{FF2B5EF4-FFF2-40B4-BE49-F238E27FC236}">
                        <a16:creationId xmlns:a16="http://schemas.microsoft.com/office/drawing/2014/main" id="{CABD09A1-CB08-CBA1-6E39-A4533E01F85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48" name="Rectangle 1252">
                    <a:extLst>
                      <a:ext uri="{FF2B5EF4-FFF2-40B4-BE49-F238E27FC236}">
                        <a16:creationId xmlns:a16="http://schemas.microsoft.com/office/drawing/2014/main" id="{8A20F1A9-6E06-4112-2369-02C0D2AB1A5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49" name="Rectangle 1253">
                    <a:extLst>
                      <a:ext uri="{FF2B5EF4-FFF2-40B4-BE49-F238E27FC236}">
                        <a16:creationId xmlns:a16="http://schemas.microsoft.com/office/drawing/2014/main" id="{41AE1623-CAC6-BFDF-BF39-6E74F57414D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50" name="Rectangle 1254">
                    <a:extLst>
                      <a:ext uri="{FF2B5EF4-FFF2-40B4-BE49-F238E27FC236}">
                        <a16:creationId xmlns:a16="http://schemas.microsoft.com/office/drawing/2014/main" id="{8FE7CC4D-744B-7E4D-BA28-85AC340BFD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51" name="Rectangle 1255">
                    <a:extLst>
                      <a:ext uri="{FF2B5EF4-FFF2-40B4-BE49-F238E27FC236}">
                        <a16:creationId xmlns:a16="http://schemas.microsoft.com/office/drawing/2014/main" id="{44D026F5-16F2-0C1A-4467-1ACC04CBE83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52" name="Group 1256">
                  <a:extLst>
                    <a:ext uri="{FF2B5EF4-FFF2-40B4-BE49-F238E27FC236}">
                      <a16:creationId xmlns:a16="http://schemas.microsoft.com/office/drawing/2014/main" id="{AC2A391F-5E79-4477-4A1B-3981E9438C32}"/>
                    </a:ext>
                  </a:extLst>
                </p:cNvPr>
                <p:cNvGrpSpPr>
                  <a:grpSpLocks/>
                </p:cNvGrpSpPr>
                <p:nvPr/>
              </p:nvGrpSpPr>
              <p:grpSpPr bwMode="auto">
                <a:xfrm>
                  <a:off x="898" y="1376"/>
                  <a:ext cx="435" cy="87"/>
                  <a:chOff x="1565" y="1434"/>
                  <a:chExt cx="3625" cy="725"/>
                </a:xfrm>
              </p:grpSpPr>
              <p:sp>
                <p:nvSpPr>
                  <p:cNvPr id="56553" name="Rectangle 1257">
                    <a:extLst>
                      <a:ext uri="{FF2B5EF4-FFF2-40B4-BE49-F238E27FC236}">
                        <a16:creationId xmlns:a16="http://schemas.microsoft.com/office/drawing/2014/main" id="{4BFF18CC-462A-4379-5502-22EC3935275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54" name="Rectangle 1258">
                    <a:extLst>
                      <a:ext uri="{FF2B5EF4-FFF2-40B4-BE49-F238E27FC236}">
                        <a16:creationId xmlns:a16="http://schemas.microsoft.com/office/drawing/2014/main" id="{0D66EB3A-540B-63F9-C572-717693B629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55" name="Rectangle 1259">
                    <a:extLst>
                      <a:ext uri="{FF2B5EF4-FFF2-40B4-BE49-F238E27FC236}">
                        <a16:creationId xmlns:a16="http://schemas.microsoft.com/office/drawing/2014/main" id="{2B688D11-4C4C-A2E5-9D4A-39127CABDC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56" name="Rectangle 1260">
                    <a:extLst>
                      <a:ext uri="{FF2B5EF4-FFF2-40B4-BE49-F238E27FC236}">
                        <a16:creationId xmlns:a16="http://schemas.microsoft.com/office/drawing/2014/main" id="{355FF904-451D-B2B2-B92C-5C7CCB3043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57" name="Rectangle 1261">
                    <a:extLst>
                      <a:ext uri="{FF2B5EF4-FFF2-40B4-BE49-F238E27FC236}">
                        <a16:creationId xmlns:a16="http://schemas.microsoft.com/office/drawing/2014/main" id="{34B43E0A-F53C-9630-F4CA-FB166178FE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58" name="Group 1262">
                  <a:extLst>
                    <a:ext uri="{FF2B5EF4-FFF2-40B4-BE49-F238E27FC236}">
                      <a16:creationId xmlns:a16="http://schemas.microsoft.com/office/drawing/2014/main" id="{3FD89870-A5F0-93E4-6C75-E462A5CCB839}"/>
                    </a:ext>
                  </a:extLst>
                </p:cNvPr>
                <p:cNvGrpSpPr>
                  <a:grpSpLocks/>
                </p:cNvGrpSpPr>
                <p:nvPr/>
              </p:nvGrpSpPr>
              <p:grpSpPr bwMode="auto">
                <a:xfrm>
                  <a:off x="1333" y="1376"/>
                  <a:ext cx="435" cy="87"/>
                  <a:chOff x="1565" y="1434"/>
                  <a:chExt cx="3625" cy="725"/>
                </a:xfrm>
              </p:grpSpPr>
              <p:sp>
                <p:nvSpPr>
                  <p:cNvPr id="56559" name="Rectangle 1263">
                    <a:extLst>
                      <a:ext uri="{FF2B5EF4-FFF2-40B4-BE49-F238E27FC236}">
                        <a16:creationId xmlns:a16="http://schemas.microsoft.com/office/drawing/2014/main" id="{2E1A44CE-F5C2-01CB-D299-7FCEA172C5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60" name="Rectangle 1264">
                    <a:extLst>
                      <a:ext uri="{FF2B5EF4-FFF2-40B4-BE49-F238E27FC236}">
                        <a16:creationId xmlns:a16="http://schemas.microsoft.com/office/drawing/2014/main" id="{0CCEE405-7550-843F-ECFB-BA2AF0CBEF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61" name="Rectangle 1265">
                    <a:extLst>
                      <a:ext uri="{FF2B5EF4-FFF2-40B4-BE49-F238E27FC236}">
                        <a16:creationId xmlns:a16="http://schemas.microsoft.com/office/drawing/2014/main" id="{3FC13D4D-0AEA-0373-66AC-7BFE16A5D9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62" name="Rectangle 1266">
                    <a:extLst>
                      <a:ext uri="{FF2B5EF4-FFF2-40B4-BE49-F238E27FC236}">
                        <a16:creationId xmlns:a16="http://schemas.microsoft.com/office/drawing/2014/main" id="{81C030C9-2E13-6CF2-43ED-DC9DDE06051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63" name="Rectangle 1267">
                    <a:extLst>
                      <a:ext uri="{FF2B5EF4-FFF2-40B4-BE49-F238E27FC236}">
                        <a16:creationId xmlns:a16="http://schemas.microsoft.com/office/drawing/2014/main" id="{07094ADE-202F-0C02-1353-8F87784700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564" name="Rectangle 1268">
                <a:extLst>
                  <a:ext uri="{FF2B5EF4-FFF2-40B4-BE49-F238E27FC236}">
                    <a16:creationId xmlns:a16="http://schemas.microsoft.com/office/drawing/2014/main" id="{F63F11D9-2EDC-9531-AB61-8A105A47C1D7}"/>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65" name="Group 1269">
              <a:extLst>
                <a:ext uri="{FF2B5EF4-FFF2-40B4-BE49-F238E27FC236}">
                  <a16:creationId xmlns:a16="http://schemas.microsoft.com/office/drawing/2014/main" id="{F8102ED2-429A-A626-27DC-A56DC929E7D2}"/>
                </a:ext>
              </a:extLst>
            </p:cNvPr>
            <p:cNvGrpSpPr>
              <a:grpSpLocks/>
            </p:cNvGrpSpPr>
            <p:nvPr/>
          </p:nvGrpSpPr>
          <p:grpSpPr bwMode="auto">
            <a:xfrm>
              <a:off x="865" y="1839"/>
              <a:ext cx="682" cy="682"/>
              <a:chOff x="898" y="593"/>
              <a:chExt cx="870" cy="870"/>
            </a:xfrm>
          </p:grpSpPr>
          <p:grpSp>
            <p:nvGrpSpPr>
              <p:cNvPr id="56566" name="Group 1270">
                <a:extLst>
                  <a:ext uri="{FF2B5EF4-FFF2-40B4-BE49-F238E27FC236}">
                    <a16:creationId xmlns:a16="http://schemas.microsoft.com/office/drawing/2014/main" id="{E8C8F1AD-15B4-9F42-5260-84DF72ED21D2}"/>
                  </a:ext>
                </a:extLst>
              </p:cNvPr>
              <p:cNvGrpSpPr>
                <a:grpSpLocks/>
              </p:cNvGrpSpPr>
              <p:nvPr/>
            </p:nvGrpSpPr>
            <p:grpSpPr bwMode="auto">
              <a:xfrm>
                <a:off x="898" y="593"/>
                <a:ext cx="870" cy="870"/>
                <a:chOff x="898" y="593"/>
                <a:chExt cx="870" cy="870"/>
              </a:xfrm>
            </p:grpSpPr>
            <p:grpSp>
              <p:nvGrpSpPr>
                <p:cNvPr id="56567" name="Group 1271">
                  <a:extLst>
                    <a:ext uri="{FF2B5EF4-FFF2-40B4-BE49-F238E27FC236}">
                      <a16:creationId xmlns:a16="http://schemas.microsoft.com/office/drawing/2014/main" id="{2DC003F8-572D-0DFA-37F6-48B88B137D77}"/>
                    </a:ext>
                  </a:extLst>
                </p:cNvPr>
                <p:cNvGrpSpPr>
                  <a:grpSpLocks/>
                </p:cNvGrpSpPr>
                <p:nvPr/>
              </p:nvGrpSpPr>
              <p:grpSpPr bwMode="auto">
                <a:xfrm>
                  <a:off x="898" y="593"/>
                  <a:ext cx="435" cy="87"/>
                  <a:chOff x="1565" y="1434"/>
                  <a:chExt cx="3625" cy="725"/>
                </a:xfrm>
              </p:grpSpPr>
              <p:sp>
                <p:nvSpPr>
                  <p:cNvPr id="56568" name="Rectangle 1272">
                    <a:extLst>
                      <a:ext uri="{FF2B5EF4-FFF2-40B4-BE49-F238E27FC236}">
                        <a16:creationId xmlns:a16="http://schemas.microsoft.com/office/drawing/2014/main" id="{0CA5933B-268D-96E0-A5D5-3703D9D1D8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69" name="Rectangle 1273">
                    <a:extLst>
                      <a:ext uri="{FF2B5EF4-FFF2-40B4-BE49-F238E27FC236}">
                        <a16:creationId xmlns:a16="http://schemas.microsoft.com/office/drawing/2014/main" id="{5BC8A4D8-9E4B-9519-784E-07EE33B22E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70" name="Rectangle 1274">
                    <a:extLst>
                      <a:ext uri="{FF2B5EF4-FFF2-40B4-BE49-F238E27FC236}">
                        <a16:creationId xmlns:a16="http://schemas.microsoft.com/office/drawing/2014/main" id="{1F1DC570-07D5-DADC-0A64-A09D9F94B9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71" name="Rectangle 1275">
                    <a:extLst>
                      <a:ext uri="{FF2B5EF4-FFF2-40B4-BE49-F238E27FC236}">
                        <a16:creationId xmlns:a16="http://schemas.microsoft.com/office/drawing/2014/main" id="{D60FC351-42CE-8434-34D6-11AE8D2F23B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72" name="Rectangle 1276">
                    <a:extLst>
                      <a:ext uri="{FF2B5EF4-FFF2-40B4-BE49-F238E27FC236}">
                        <a16:creationId xmlns:a16="http://schemas.microsoft.com/office/drawing/2014/main" id="{F231AFD5-A733-75C1-0BEE-E503EBDA1A7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73" name="Group 1277">
                  <a:extLst>
                    <a:ext uri="{FF2B5EF4-FFF2-40B4-BE49-F238E27FC236}">
                      <a16:creationId xmlns:a16="http://schemas.microsoft.com/office/drawing/2014/main" id="{918E4D32-FB96-12D0-B092-996CBA09BBFC}"/>
                    </a:ext>
                  </a:extLst>
                </p:cNvPr>
                <p:cNvGrpSpPr>
                  <a:grpSpLocks/>
                </p:cNvGrpSpPr>
                <p:nvPr/>
              </p:nvGrpSpPr>
              <p:grpSpPr bwMode="auto">
                <a:xfrm>
                  <a:off x="1333" y="593"/>
                  <a:ext cx="435" cy="87"/>
                  <a:chOff x="1565" y="1434"/>
                  <a:chExt cx="3625" cy="725"/>
                </a:xfrm>
              </p:grpSpPr>
              <p:sp>
                <p:nvSpPr>
                  <p:cNvPr id="56574" name="Rectangle 1278">
                    <a:extLst>
                      <a:ext uri="{FF2B5EF4-FFF2-40B4-BE49-F238E27FC236}">
                        <a16:creationId xmlns:a16="http://schemas.microsoft.com/office/drawing/2014/main" id="{324AA68F-7880-C766-EEEA-7D1CD1E8C0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75" name="Rectangle 1279">
                    <a:extLst>
                      <a:ext uri="{FF2B5EF4-FFF2-40B4-BE49-F238E27FC236}">
                        <a16:creationId xmlns:a16="http://schemas.microsoft.com/office/drawing/2014/main" id="{8A0510C3-A27D-2065-66AC-BAFB7D53CA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76" name="Rectangle 1280">
                    <a:extLst>
                      <a:ext uri="{FF2B5EF4-FFF2-40B4-BE49-F238E27FC236}">
                        <a16:creationId xmlns:a16="http://schemas.microsoft.com/office/drawing/2014/main" id="{027D708E-EE53-8C72-64FD-53259A43C7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77" name="Rectangle 1281">
                    <a:extLst>
                      <a:ext uri="{FF2B5EF4-FFF2-40B4-BE49-F238E27FC236}">
                        <a16:creationId xmlns:a16="http://schemas.microsoft.com/office/drawing/2014/main" id="{C4BBA6D2-8BA8-D094-5740-BF7A6E067B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78" name="Rectangle 1282">
                    <a:extLst>
                      <a:ext uri="{FF2B5EF4-FFF2-40B4-BE49-F238E27FC236}">
                        <a16:creationId xmlns:a16="http://schemas.microsoft.com/office/drawing/2014/main" id="{D1146F5D-4683-15DA-6CD5-5707DC2088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79" name="Group 1283">
                  <a:extLst>
                    <a:ext uri="{FF2B5EF4-FFF2-40B4-BE49-F238E27FC236}">
                      <a16:creationId xmlns:a16="http://schemas.microsoft.com/office/drawing/2014/main" id="{A9AEE6C9-95D5-ED31-24DF-4AD954824009}"/>
                    </a:ext>
                  </a:extLst>
                </p:cNvPr>
                <p:cNvGrpSpPr>
                  <a:grpSpLocks/>
                </p:cNvGrpSpPr>
                <p:nvPr/>
              </p:nvGrpSpPr>
              <p:grpSpPr bwMode="auto">
                <a:xfrm>
                  <a:off x="898" y="680"/>
                  <a:ext cx="435" cy="87"/>
                  <a:chOff x="1565" y="1434"/>
                  <a:chExt cx="3625" cy="725"/>
                </a:xfrm>
              </p:grpSpPr>
              <p:sp>
                <p:nvSpPr>
                  <p:cNvPr id="56580" name="Rectangle 1284">
                    <a:extLst>
                      <a:ext uri="{FF2B5EF4-FFF2-40B4-BE49-F238E27FC236}">
                        <a16:creationId xmlns:a16="http://schemas.microsoft.com/office/drawing/2014/main" id="{B6F82C00-09EA-45A2-71FD-E600C76447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81" name="Rectangle 1285">
                    <a:extLst>
                      <a:ext uri="{FF2B5EF4-FFF2-40B4-BE49-F238E27FC236}">
                        <a16:creationId xmlns:a16="http://schemas.microsoft.com/office/drawing/2014/main" id="{C5D10C91-645D-118D-1E8C-D1023089F6F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82" name="Rectangle 1286">
                    <a:extLst>
                      <a:ext uri="{FF2B5EF4-FFF2-40B4-BE49-F238E27FC236}">
                        <a16:creationId xmlns:a16="http://schemas.microsoft.com/office/drawing/2014/main" id="{3BE267B3-9035-2E98-DCA1-3169E4E01C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83" name="Rectangle 1287">
                    <a:extLst>
                      <a:ext uri="{FF2B5EF4-FFF2-40B4-BE49-F238E27FC236}">
                        <a16:creationId xmlns:a16="http://schemas.microsoft.com/office/drawing/2014/main" id="{014290E9-3289-5619-8BEF-5BD55857C9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84" name="Rectangle 1288">
                    <a:extLst>
                      <a:ext uri="{FF2B5EF4-FFF2-40B4-BE49-F238E27FC236}">
                        <a16:creationId xmlns:a16="http://schemas.microsoft.com/office/drawing/2014/main" id="{519B97EC-8D19-4C93-89EC-A7BC705EE1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85" name="Group 1289">
                  <a:extLst>
                    <a:ext uri="{FF2B5EF4-FFF2-40B4-BE49-F238E27FC236}">
                      <a16:creationId xmlns:a16="http://schemas.microsoft.com/office/drawing/2014/main" id="{5B257C95-558B-9F64-4459-BA2D7B59371B}"/>
                    </a:ext>
                  </a:extLst>
                </p:cNvPr>
                <p:cNvGrpSpPr>
                  <a:grpSpLocks/>
                </p:cNvGrpSpPr>
                <p:nvPr/>
              </p:nvGrpSpPr>
              <p:grpSpPr bwMode="auto">
                <a:xfrm>
                  <a:off x="1333" y="680"/>
                  <a:ext cx="435" cy="87"/>
                  <a:chOff x="1565" y="1434"/>
                  <a:chExt cx="3625" cy="725"/>
                </a:xfrm>
              </p:grpSpPr>
              <p:sp>
                <p:nvSpPr>
                  <p:cNvPr id="56586" name="Rectangle 1290">
                    <a:extLst>
                      <a:ext uri="{FF2B5EF4-FFF2-40B4-BE49-F238E27FC236}">
                        <a16:creationId xmlns:a16="http://schemas.microsoft.com/office/drawing/2014/main" id="{057612FB-95E6-C292-182D-EA9C4D81B3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87" name="Rectangle 1291">
                    <a:extLst>
                      <a:ext uri="{FF2B5EF4-FFF2-40B4-BE49-F238E27FC236}">
                        <a16:creationId xmlns:a16="http://schemas.microsoft.com/office/drawing/2014/main" id="{7262D07E-FD15-02DE-A622-9932088C7AC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88" name="Rectangle 1292">
                    <a:extLst>
                      <a:ext uri="{FF2B5EF4-FFF2-40B4-BE49-F238E27FC236}">
                        <a16:creationId xmlns:a16="http://schemas.microsoft.com/office/drawing/2014/main" id="{051E1AD6-821E-308C-9352-D4A9BBAA01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89" name="Rectangle 1293">
                    <a:extLst>
                      <a:ext uri="{FF2B5EF4-FFF2-40B4-BE49-F238E27FC236}">
                        <a16:creationId xmlns:a16="http://schemas.microsoft.com/office/drawing/2014/main" id="{A6610966-73C6-A03E-BF40-E62E60A6C59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90" name="Rectangle 1294">
                    <a:extLst>
                      <a:ext uri="{FF2B5EF4-FFF2-40B4-BE49-F238E27FC236}">
                        <a16:creationId xmlns:a16="http://schemas.microsoft.com/office/drawing/2014/main" id="{1C5561B6-046B-E98B-8609-21AA9B2054A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91" name="Group 1295">
                  <a:extLst>
                    <a:ext uri="{FF2B5EF4-FFF2-40B4-BE49-F238E27FC236}">
                      <a16:creationId xmlns:a16="http://schemas.microsoft.com/office/drawing/2014/main" id="{740696AC-9C20-8501-FDEE-51F7F96137AF}"/>
                    </a:ext>
                  </a:extLst>
                </p:cNvPr>
                <p:cNvGrpSpPr>
                  <a:grpSpLocks/>
                </p:cNvGrpSpPr>
                <p:nvPr/>
              </p:nvGrpSpPr>
              <p:grpSpPr bwMode="auto">
                <a:xfrm>
                  <a:off x="898" y="767"/>
                  <a:ext cx="435" cy="87"/>
                  <a:chOff x="1565" y="1434"/>
                  <a:chExt cx="3625" cy="725"/>
                </a:xfrm>
              </p:grpSpPr>
              <p:sp>
                <p:nvSpPr>
                  <p:cNvPr id="56592" name="Rectangle 1296">
                    <a:extLst>
                      <a:ext uri="{FF2B5EF4-FFF2-40B4-BE49-F238E27FC236}">
                        <a16:creationId xmlns:a16="http://schemas.microsoft.com/office/drawing/2014/main" id="{1BD5212A-E351-E236-37EC-3380046515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93" name="Rectangle 1297">
                    <a:extLst>
                      <a:ext uri="{FF2B5EF4-FFF2-40B4-BE49-F238E27FC236}">
                        <a16:creationId xmlns:a16="http://schemas.microsoft.com/office/drawing/2014/main" id="{9F0E09D0-364E-A8DB-FF1E-1558E89E21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94" name="Rectangle 1298">
                    <a:extLst>
                      <a:ext uri="{FF2B5EF4-FFF2-40B4-BE49-F238E27FC236}">
                        <a16:creationId xmlns:a16="http://schemas.microsoft.com/office/drawing/2014/main" id="{BEBC4FF1-8A29-2B28-4018-1A62D4CA55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95" name="Rectangle 1299">
                    <a:extLst>
                      <a:ext uri="{FF2B5EF4-FFF2-40B4-BE49-F238E27FC236}">
                        <a16:creationId xmlns:a16="http://schemas.microsoft.com/office/drawing/2014/main" id="{0DB8E97A-D011-7235-4B8E-182E86CE5A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96" name="Rectangle 1300">
                    <a:extLst>
                      <a:ext uri="{FF2B5EF4-FFF2-40B4-BE49-F238E27FC236}">
                        <a16:creationId xmlns:a16="http://schemas.microsoft.com/office/drawing/2014/main" id="{DEA21BDD-84EE-639B-B5EA-616094D60E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597" name="Group 1301">
                  <a:extLst>
                    <a:ext uri="{FF2B5EF4-FFF2-40B4-BE49-F238E27FC236}">
                      <a16:creationId xmlns:a16="http://schemas.microsoft.com/office/drawing/2014/main" id="{314DAFE1-FDB8-FBFC-37C5-C91B6AB0ACA8}"/>
                    </a:ext>
                  </a:extLst>
                </p:cNvPr>
                <p:cNvGrpSpPr>
                  <a:grpSpLocks/>
                </p:cNvGrpSpPr>
                <p:nvPr/>
              </p:nvGrpSpPr>
              <p:grpSpPr bwMode="auto">
                <a:xfrm>
                  <a:off x="1333" y="767"/>
                  <a:ext cx="435" cy="87"/>
                  <a:chOff x="1565" y="1434"/>
                  <a:chExt cx="3625" cy="725"/>
                </a:xfrm>
              </p:grpSpPr>
              <p:sp>
                <p:nvSpPr>
                  <p:cNvPr id="56598" name="Rectangle 1302">
                    <a:extLst>
                      <a:ext uri="{FF2B5EF4-FFF2-40B4-BE49-F238E27FC236}">
                        <a16:creationId xmlns:a16="http://schemas.microsoft.com/office/drawing/2014/main" id="{A0CAF7E4-2BE7-E83D-0A86-A0FE1C131D4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599" name="Rectangle 1303">
                    <a:extLst>
                      <a:ext uri="{FF2B5EF4-FFF2-40B4-BE49-F238E27FC236}">
                        <a16:creationId xmlns:a16="http://schemas.microsoft.com/office/drawing/2014/main" id="{0F97145D-AB94-3895-9CD4-545105A793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00" name="Rectangle 1304">
                    <a:extLst>
                      <a:ext uri="{FF2B5EF4-FFF2-40B4-BE49-F238E27FC236}">
                        <a16:creationId xmlns:a16="http://schemas.microsoft.com/office/drawing/2014/main" id="{F75E433C-9923-089E-C661-EB7AAAED291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01" name="Rectangle 1305">
                    <a:extLst>
                      <a:ext uri="{FF2B5EF4-FFF2-40B4-BE49-F238E27FC236}">
                        <a16:creationId xmlns:a16="http://schemas.microsoft.com/office/drawing/2014/main" id="{CA3BB17B-C042-8AEF-0454-891B0CC3872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02" name="Rectangle 1306">
                    <a:extLst>
                      <a:ext uri="{FF2B5EF4-FFF2-40B4-BE49-F238E27FC236}">
                        <a16:creationId xmlns:a16="http://schemas.microsoft.com/office/drawing/2014/main" id="{EB6B9305-CADB-4A47-1EBF-E35A5DCAB6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03" name="Group 1307">
                  <a:extLst>
                    <a:ext uri="{FF2B5EF4-FFF2-40B4-BE49-F238E27FC236}">
                      <a16:creationId xmlns:a16="http://schemas.microsoft.com/office/drawing/2014/main" id="{DAA66401-62AB-F93E-6186-BB6EC13B1929}"/>
                    </a:ext>
                  </a:extLst>
                </p:cNvPr>
                <p:cNvGrpSpPr>
                  <a:grpSpLocks/>
                </p:cNvGrpSpPr>
                <p:nvPr/>
              </p:nvGrpSpPr>
              <p:grpSpPr bwMode="auto">
                <a:xfrm>
                  <a:off x="898" y="854"/>
                  <a:ext cx="435" cy="87"/>
                  <a:chOff x="1565" y="1434"/>
                  <a:chExt cx="3625" cy="725"/>
                </a:xfrm>
              </p:grpSpPr>
              <p:sp>
                <p:nvSpPr>
                  <p:cNvPr id="56604" name="Rectangle 1308">
                    <a:extLst>
                      <a:ext uri="{FF2B5EF4-FFF2-40B4-BE49-F238E27FC236}">
                        <a16:creationId xmlns:a16="http://schemas.microsoft.com/office/drawing/2014/main" id="{A964C0AF-C5E6-104E-BB61-B4FA7BDDDC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05" name="Rectangle 1309">
                    <a:extLst>
                      <a:ext uri="{FF2B5EF4-FFF2-40B4-BE49-F238E27FC236}">
                        <a16:creationId xmlns:a16="http://schemas.microsoft.com/office/drawing/2014/main" id="{1DD69B5E-5F33-7400-0610-59E06840DEA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06" name="Rectangle 1310">
                    <a:extLst>
                      <a:ext uri="{FF2B5EF4-FFF2-40B4-BE49-F238E27FC236}">
                        <a16:creationId xmlns:a16="http://schemas.microsoft.com/office/drawing/2014/main" id="{097FB2E3-0934-A11A-F5D4-EE29BD307A2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07" name="Rectangle 1311">
                    <a:extLst>
                      <a:ext uri="{FF2B5EF4-FFF2-40B4-BE49-F238E27FC236}">
                        <a16:creationId xmlns:a16="http://schemas.microsoft.com/office/drawing/2014/main" id="{430E702F-2727-FC1B-9C53-0569040FD0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08" name="Rectangle 1312">
                    <a:extLst>
                      <a:ext uri="{FF2B5EF4-FFF2-40B4-BE49-F238E27FC236}">
                        <a16:creationId xmlns:a16="http://schemas.microsoft.com/office/drawing/2014/main" id="{6DA49B3D-A4EA-5F35-03F0-DF3188C114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09" name="Group 1313">
                  <a:extLst>
                    <a:ext uri="{FF2B5EF4-FFF2-40B4-BE49-F238E27FC236}">
                      <a16:creationId xmlns:a16="http://schemas.microsoft.com/office/drawing/2014/main" id="{0F6E645A-780C-A6D6-BD30-0C0C1C595A64}"/>
                    </a:ext>
                  </a:extLst>
                </p:cNvPr>
                <p:cNvGrpSpPr>
                  <a:grpSpLocks/>
                </p:cNvGrpSpPr>
                <p:nvPr/>
              </p:nvGrpSpPr>
              <p:grpSpPr bwMode="auto">
                <a:xfrm>
                  <a:off x="1333" y="854"/>
                  <a:ext cx="435" cy="87"/>
                  <a:chOff x="1565" y="1434"/>
                  <a:chExt cx="3625" cy="725"/>
                </a:xfrm>
              </p:grpSpPr>
              <p:sp>
                <p:nvSpPr>
                  <p:cNvPr id="56610" name="Rectangle 1314">
                    <a:extLst>
                      <a:ext uri="{FF2B5EF4-FFF2-40B4-BE49-F238E27FC236}">
                        <a16:creationId xmlns:a16="http://schemas.microsoft.com/office/drawing/2014/main" id="{5962B9E5-A79E-6252-B84A-809D5A43C35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11" name="Rectangle 1315">
                    <a:extLst>
                      <a:ext uri="{FF2B5EF4-FFF2-40B4-BE49-F238E27FC236}">
                        <a16:creationId xmlns:a16="http://schemas.microsoft.com/office/drawing/2014/main" id="{202C68DB-10D3-9CA0-AE52-08AC88C655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12" name="Rectangle 1316">
                    <a:extLst>
                      <a:ext uri="{FF2B5EF4-FFF2-40B4-BE49-F238E27FC236}">
                        <a16:creationId xmlns:a16="http://schemas.microsoft.com/office/drawing/2014/main" id="{098567F6-AC4E-4052-B3EB-F3C56A16EDB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13" name="Rectangle 1317">
                    <a:extLst>
                      <a:ext uri="{FF2B5EF4-FFF2-40B4-BE49-F238E27FC236}">
                        <a16:creationId xmlns:a16="http://schemas.microsoft.com/office/drawing/2014/main" id="{A2F5C905-6860-BB88-9DCB-E83B5B089AA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14" name="Rectangle 1318">
                    <a:extLst>
                      <a:ext uri="{FF2B5EF4-FFF2-40B4-BE49-F238E27FC236}">
                        <a16:creationId xmlns:a16="http://schemas.microsoft.com/office/drawing/2014/main" id="{D7FD74EC-8EE8-4200-C85C-8BA24C6480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15" name="Group 1319">
                  <a:extLst>
                    <a:ext uri="{FF2B5EF4-FFF2-40B4-BE49-F238E27FC236}">
                      <a16:creationId xmlns:a16="http://schemas.microsoft.com/office/drawing/2014/main" id="{9B63FA65-6BF5-CC25-CEE3-E2C55C69420B}"/>
                    </a:ext>
                  </a:extLst>
                </p:cNvPr>
                <p:cNvGrpSpPr>
                  <a:grpSpLocks/>
                </p:cNvGrpSpPr>
                <p:nvPr/>
              </p:nvGrpSpPr>
              <p:grpSpPr bwMode="auto">
                <a:xfrm>
                  <a:off x="898" y="941"/>
                  <a:ext cx="435" cy="87"/>
                  <a:chOff x="1565" y="1434"/>
                  <a:chExt cx="3625" cy="725"/>
                </a:xfrm>
              </p:grpSpPr>
              <p:sp>
                <p:nvSpPr>
                  <p:cNvPr id="56616" name="Rectangle 1320">
                    <a:extLst>
                      <a:ext uri="{FF2B5EF4-FFF2-40B4-BE49-F238E27FC236}">
                        <a16:creationId xmlns:a16="http://schemas.microsoft.com/office/drawing/2014/main" id="{ED565B34-41AE-BB5E-9A3C-837854D341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17" name="Rectangle 1321">
                    <a:extLst>
                      <a:ext uri="{FF2B5EF4-FFF2-40B4-BE49-F238E27FC236}">
                        <a16:creationId xmlns:a16="http://schemas.microsoft.com/office/drawing/2014/main" id="{A5C7DC3B-C9DA-FEAB-AC25-B53E1BC55A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18" name="Rectangle 1322">
                    <a:extLst>
                      <a:ext uri="{FF2B5EF4-FFF2-40B4-BE49-F238E27FC236}">
                        <a16:creationId xmlns:a16="http://schemas.microsoft.com/office/drawing/2014/main" id="{4E8B35B3-3C76-0BF8-58C3-D657DC2268B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19" name="Rectangle 1323">
                    <a:extLst>
                      <a:ext uri="{FF2B5EF4-FFF2-40B4-BE49-F238E27FC236}">
                        <a16:creationId xmlns:a16="http://schemas.microsoft.com/office/drawing/2014/main" id="{8CEA3D87-F21D-1887-5786-DBE4B16E68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20" name="Rectangle 1324">
                    <a:extLst>
                      <a:ext uri="{FF2B5EF4-FFF2-40B4-BE49-F238E27FC236}">
                        <a16:creationId xmlns:a16="http://schemas.microsoft.com/office/drawing/2014/main" id="{DC355B14-0E0E-9026-4A01-B51D1D3E86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21" name="Group 1325">
                  <a:extLst>
                    <a:ext uri="{FF2B5EF4-FFF2-40B4-BE49-F238E27FC236}">
                      <a16:creationId xmlns:a16="http://schemas.microsoft.com/office/drawing/2014/main" id="{CF59FDF1-B106-13B6-9075-21287CC10245}"/>
                    </a:ext>
                  </a:extLst>
                </p:cNvPr>
                <p:cNvGrpSpPr>
                  <a:grpSpLocks/>
                </p:cNvGrpSpPr>
                <p:nvPr/>
              </p:nvGrpSpPr>
              <p:grpSpPr bwMode="auto">
                <a:xfrm>
                  <a:off x="1333" y="941"/>
                  <a:ext cx="435" cy="87"/>
                  <a:chOff x="1565" y="1434"/>
                  <a:chExt cx="3625" cy="725"/>
                </a:xfrm>
              </p:grpSpPr>
              <p:sp>
                <p:nvSpPr>
                  <p:cNvPr id="56622" name="Rectangle 1326">
                    <a:extLst>
                      <a:ext uri="{FF2B5EF4-FFF2-40B4-BE49-F238E27FC236}">
                        <a16:creationId xmlns:a16="http://schemas.microsoft.com/office/drawing/2014/main" id="{C545BE92-C7FC-413D-15C2-F8216ADEA7A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23" name="Rectangle 1327">
                    <a:extLst>
                      <a:ext uri="{FF2B5EF4-FFF2-40B4-BE49-F238E27FC236}">
                        <a16:creationId xmlns:a16="http://schemas.microsoft.com/office/drawing/2014/main" id="{A9F1F713-7615-5AE7-4ADF-AD741152DC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24" name="Rectangle 1328">
                    <a:extLst>
                      <a:ext uri="{FF2B5EF4-FFF2-40B4-BE49-F238E27FC236}">
                        <a16:creationId xmlns:a16="http://schemas.microsoft.com/office/drawing/2014/main" id="{91C1D7E4-5EAD-1974-632E-1FFFE00577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25" name="Rectangle 1329">
                    <a:extLst>
                      <a:ext uri="{FF2B5EF4-FFF2-40B4-BE49-F238E27FC236}">
                        <a16:creationId xmlns:a16="http://schemas.microsoft.com/office/drawing/2014/main" id="{B66A6762-F381-1C7D-F5AD-F45CE687DB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26" name="Rectangle 1330">
                    <a:extLst>
                      <a:ext uri="{FF2B5EF4-FFF2-40B4-BE49-F238E27FC236}">
                        <a16:creationId xmlns:a16="http://schemas.microsoft.com/office/drawing/2014/main" id="{0F818308-8660-C62E-64D4-F95B4B7865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27" name="Group 1331">
                  <a:extLst>
                    <a:ext uri="{FF2B5EF4-FFF2-40B4-BE49-F238E27FC236}">
                      <a16:creationId xmlns:a16="http://schemas.microsoft.com/office/drawing/2014/main" id="{01ACEDC7-6803-557A-A089-7E46B24E0ECE}"/>
                    </a:ext>
                  </a:extLst>
                </p:cNvPr>
                <p:cNvGrpSpPr>
                  <a:grpSpLocks/>
                </p:cNvGrpSpPr>
                <p:nvPr/>
              </p:nvGrpSpPr>
              <p:grpSpPr bwMode="auto">
                <a:xfrm>
                  <a:off x="898" y="1028"/>
                  <a:ext cx="435" cy="87"/>
                  <a:chOff x="1565" y="1434"/>
                  <a:chExt cx="3625" cy="725"/>
                </a:xfrm>
              </p:grpSpPr>
              <p:sp>
                <p:nvSpPr>
                  <p:cNvPr id="56628" name="Rectangle 1332">
                    <a:extLst>
                      <a:ext uri="{FF2B5EF4-FFF2-40B4-BE49-F238E27FC236}">
                        <a16:creationId xmlns:a16="http://schemas.microsoft.com/office/drawing/2014/main" id="{9CE150DE-D644-7795-CE83-1824548197A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29" name="Rectangle 1333">
                    <a:extLst>
                      <a:ext uri="{FF2B5EF4-FFF2-40B4-BE49-F238E27FC236}">
                        <a16:creationId xmlns:a16="http://schemas.microsoft.com/office/drawing/2014/main" id="{B677BB7C-F8DE-A373-9C0D-BAD9874C66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30" name="Rectangle 1334">
                    <a:extLst>
                      <a:ext uri="{FF2B5EF4-FFF2-40B4-BE49-F238E27FC236}">
                        <a16:creationId xmlns:a16="http://schemas.microsoft.com/office/drawing/2014/main" id="{51F06FCC-0706-433E-FC5F-9154DE9A20D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31" name="Rectangle 1335">
                    <a:extLst>
                      <a:ext uri="{FF2B5EF4-FFF2-40B4-BE49-F238E27FC236}">
                        <a16:creationId xmlns:a16="http://schemas.microsoft.com/office/drawing/2014/main" id="{F3182855-FC05-BD05-3251-293F93B64EB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32" name="Rectangle 1336">
                    <a:extLst>
                      <a:ext uri="{FF2B5EF4-FFF2-40B4-BE49-F238E27FC236}">
                        <a16:creationId xmlns:a16="http://schemas.microsoft.com/office/drawing/2014/main" id="{6D899D78-489C-16D9-9831-20A6C13913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33" name="Group 1337">
                  <a:extLst>
                    <a:ext uri="{FF2B5EF4-FFF2-40B4-BE49-F238E27FC236}">
                      <a16:creationId xmlns:a16="http://schemas.microsoft.com/office/drawing/2014/main" id="{D529B0D5-BB70-8087-3008-7476F6AFB890}"/>
                    </a:ext>
                  </a:extLst>
                </p:cNvPr>
                <p:cNvGrpSpPr>
                  <a:grpSpLocks/>
                </p:cNvGrpSpPr>
                <p:nvPr/>
              </p:nvGrpSpPr>
              <p:grpSpPr bwMode="auto">
                <a:xfrm>
                  <a:off x="1333" y="1028"/>
                  <a:ext cx="435" cy="87"/>
                  <a:chOff x="1565" y="1434"/>
                  <a:chExt cx="3625" cy="725"/>
                </a:xfrm>
              </p:grpSpPr>
              <p:sp>
                <p:nvSpPr>
                  <p:cNvPr id="56634" name="Rectangle 1338">
                    <a:extLst>
                      <a:ext uri="{FF2B5EF4-FFF2-40B4-BE49-F238E27FC236}">
                        <a16:creationId xmlns:a16="http://schemas.microsoft.com/office/drawing/2014/main" id="{A9D3A7F4-5DC7-E6A7-FAA3-D9CC2A2D59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35" name="Rectangle 1339">
                    <a:extLst>
                      <a:ext uri="{FF2B5EF4-FFF2-40B4-BE49-F238E27FC236}">
                        <a16:creationId xmlns:a16="http://schemas.microsoft.com/office/drawing/2014/main" id="{F4B3DC54-B54E-A204-D64A-E1CA57A4BF3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36" name="Rectangle 1340">
                    <a:extLst>
                      <a:ext uri="{FF2B5EF4-FFF2-40B4-BE49-F238E27FC236}">
                        <a16:creationId xmlns:a16="http://schemas.microsoft.com/office/drawing/2014/main" id="{05F193A1-5CD7-8C86-AE4F-F884DD001D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37" name="Rectangle 1341">
                    <a:extLst>
                      <a:ext uri="{FF2B5EF4-FFF2-40B4-BE49-F238E27FC236}">
                        <a16:creationId xmlns:a16="http://schemas.microsoft.com/office/drawing/2014/main" id="{F2443ABB-B438-BA54-E1B8-20719EB03F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38" name="Rectangle 1342">
                    <a:extLst>
                      <a:ext uri="{FF2B5EF4-FFF2-40B4-BE49-F238E27FC236}">
                        <a16:creationId xmlns:a16="http://schemas.microsoft.com/office/drawing/2014/main" id="{DEC116E2-374B-7BBE-3BFE-FE1661CB9B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39" name="Group 1343">
                  <a:extLst>
                    <a:ext uri="{FF2B5EF4-FFF2-40B4-BE49-F238E27FC236}">
                      <a16:creationId xmlns:a16="http://schemas.microsoft.com/office/drawing/2014/main" id="{5D4E0AB0-9488-775B-E971-360D66B14C14}"/>
                    </a:ext>
                  </a:extLst>
                </p:cNvPr>
                <p:cNvGrpSpPr>
                  <a:grpSpLocks/>
                </p:cNvGrpSpPr>
                <p:nvPr/>
              </p:nvGrpSpPr>
              <p:grpSpPr bwMode="auto">
                <a:xfrm>
                  <a:off x="898" y="1115"/>
                  <a:ext cx="435" cy="87"/>
                  <a:chOff x="1565" y="1434"/>
                  <a:chExt cx="3625" cy="725"/>
                </a:xfrm>
              </p:grpSpPr>
              <p:sp>
                <p:nvSpPr>
                  <p:cNvPr id="56640" name="Rectangle 1344">
                    <a:extLst>
                      <a:ext uri="{FF2B5EF4-FFF2-40B4-BE49-F238E27FC236}">
                        <a16:creationId xmlns:a16="http://schemas.microsoft.com/office/drawing/2014/main" id="{11621E00-8F0A-25B8-A148-A661D14E5BE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41" name="Rectangle 1345">
                    <a:extLst>
                      <a:ext uri="{FF2B5EF4-FFF2-40B4-BE49-F238E27FC236}">
                        <a16:creationId xmlns:a16="http://schemas.microsoft.com/office/drawing/2014/main" id="{C629AA2F-B5E8-A845-F41B-E27E417067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42" name="Rectangle 1346">
                    <a:extLst>
                      <a:ext uri="{FF2B5EF4-FFF2-40B4-BE49-F238E27FC236}">
                        <a16:creationId xmlns:a16="http://schemas.microsoft.com/office/drawing/2014/main" id="{C0D55422-1504-38C9-BE4F-1535E86591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43" name="Rectangle 1347">
                    <a:extLst>
                      <a:ext uri="{FF2B5EF4-FFF2-40B4-BE49-F238E27FC236}">
                        <a16:creationId xmlns:a16="http://schemas.microsoft.com/office/drawing/2014/main" id="{D04948F8-4BA1-4DE4-96D1-84E9732DD21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44" name="Rectangle 1348">
                    <a:extLst>
                      <a:ext uri="{FF2B5EF4-FFF2-40B4-BE49-F238E27FC236}">
                        <a16:creationId xmlns:a16="http://schemas.microsoft.com/office/drawing/2014/main" id="{6F3F9C68-26DF-7B38-04C7-2ACE0068F80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45" name="Group 1349">
                  <a:extLst>
                    <a:ext uri="{FF2B5EF4-FFF2-40B4-BE49-F238E27FC236}">
                      <a16:creationId xmlns:a16="http://schemas.microsoft.com/office/drawing/2014/main" id="{9E196926-75E2-B09D-D066-02CA3AF507E3}"/>
                    </a:ext>
                  </a:extLst>
                </p:cNvPr>
                <p:cNvGrpSpPr>
                  <a:grpSpLocks/>
                </p:cNvGrpSpPr>
                <p:nvPr/>
              </p:nvGrpSpPr>
              <p:grpSpPr bwMode="auto">
                <a:xfrm>
                  <a:off x="1333" y="1115"/>
                  <a:ext cx="435" cy="87"/>
                  <a:chOff x="1565" y="1434"/>
                  <a:chExt cx="3625" cy="725"/>
                </a:xfrm>
              </p:grpSpPr>
              <p:sp>
                <p:nvSpPr>
                  <p:cNvPr id="56646" name="Rectangle 1350">
                    <a:extLst>
                      <a:ext uri="{FF2B5EF4-FFF2-40B4-BE49-F238E27FC236}">
                        <a16:creationId xmlns:a16="http://schemas.microsoft.com/office/drawing/2014/main" id="{51DDA1EF-32C0-612E-2119-45B0A3414B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47" name="Rectangle 1351">
                    <a:extLst>
                      <a:ext uri="{FF2B5EF4-FFF2-40B4-BE49-F238E27FC236}">
                        <a16:creationId xmlns:a16="http://schemas.microsoft.com/office/drawing/2014/main" id="{126E59F7-91C3-FC52-AFE8-A1432E5C540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48" name="Rectangle 1352">
                    <a:extLst>
                      <a:ext uri="{FF2B5EF4-FFF2-40B4-BE49-F238E27FC236}">
                        <a16:creationId xmlns:a16="http://schemas.microsoft.com/office/drawing/2014/main" id="{A9303FBC-ED53-29D8-FE49-A25C0FD042D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49" name="Rectangle 1353">
                    <a:extLst>
                      <a:ext uri="{FF2B5EF4-FFF2-40B4-BE49-F238E27FC236}">
                        <a16:creationId xmlns:a16="http://schemas.microsoft.com/office/drawing/2014/main" id="{F4D7017E-9378-11A1-6B0C-115E0E532F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50" name="Rectangle 1354">
                    <a:extLst>
                      <a:ext uri="{FF2B5EF4-FFF2-40B4-BE49-F238E27FC236}">
                        <a16:creationId xmlns:a16="http://schemas.microsoft.com/office/drawing/2014/main" id="{C7A36893-43EA-80B5-16C9-5EED94C24AC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51" name="Group 1355">
                  <a:extLst>
                    <a:ext uri="{FF2B5EF4-FFF2-40B4-BE49-F238E27FC236}">
                      <a16:creationId xmlns:a16="http://schemas.microsoft.com/office/drawing/2014/main" id="{58AB5194-72B0-0C11-1074-E9D60331213C}"/>
                    </a:ext>
                  </a:extLst>
                </p:cNvPr>
                <p:cNvGrpSpPr>
                  <a:grpSpLocks/>
                </p:cNvGrpSpPr>
                <p:nvPr/>
              </p:nvGrpSpPr>
              <p:grpSpPr bwMode="auto">
                <a:xfrm>
                  <a:off x="898" y="1202"/>
                  <a:ext cx="435" cy="87"/>
                  <a:chOff x="1565" y="1434"/>
                  <a:chExt cx="3625" cy="725"/>
                </a:xfrm>
              </p:grpSpPr>
              <p:sp>
                <p:nvSpPr>
                  <p:cNvPr id="56652" name="Rectangle 1356">
                    <a:extLst>
                      <a:ext uri="{FF2B5EF4-FFF2-40B4-BE49-F238E27FC236}">
                        <a16:creationId xmlns:a16="http://schemas.microsoft.com/office/drawing/2014/main" id="{B7E46755-D698-3A13-CF3A-94CC4DCCF65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53" name="Rectangle 1357">
                    <a:extLst>
                      <a:ext uri="{FF2B5EF4-FFF2-40B4-BE49-F238E27FC236}">
                        <a16:creationId xmlns:a16="http://schemas.microsoft.com/office/drawing/2014/main" id="{0AFA7B20-722A-BD89-765B-62FCC2A4D7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54" name="Rectangle 1358">
                    <a:extLst>
                      <a:ext uri="{FF2B5EF4-FFF2-40B4-BE49-F238E27FC236}">
                        <a16:creationId xmlns:a16="http://schemas.microsoft.com/office/drawing/2014/main" id="{1FA582AA-CD29-FE56-4B5C-73D655F969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55" name="Rectangle 1359">
                    <a:extLst>
                      <a:ext uri="{FF2B5EF4-FFF2-40B4-BE49-F238E27FC236}">
                        <a16:creationId xmlns:a16="http://schemas.microsoft.com/office/drawing/2014/main" id="{2F791434-035C-FD64-8A5E-D180A68018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56" name="Rectangle 1360">
                    <a:extLst>
                      <a:ext uri="{FF2B5EF4-FFF2-40B4-BE49-F238E27FC236}">
                        <a16:creationId xmlns:a16="http://schemas.microsoft.com/office/drawing/2014/main" id="{38679F4B-1452-1789-FBA0-40326F1BB98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57" name="Group 1361">
                  <a:extLst>
                    <a:ext uri="{FF2B5EF4-FFF2-40B4-BE49-F238E27FC236}">
                      <a16:creationId xmlns:a16="http://schemas.microsoft.com/office/drawing/2014/main" id="{913189A3-EE08-71C2-CBCE-1C6A1641FE95}"/>
                    </a:ext>
                  </a:extLst>
                </p:cNvPr>
                <p:cNvGrpSpPr>
                  <a:grpSpLocks/>
                </p:cNvGrpSpPr>
                <p:nvPr/>
              </p:nvGrpSpPr>
              <p:grpSpPr bwMode="auto">
                <a:xfrm>
                  <a:off x="1333" y="1202"/>
                  <a:ext cx="435" cy="87"/>
                  <a:chOff x="1565" y="1434"/>
                  <a:chExt cx="3625" cy="725"/>
                </a:xfrm>
              </p:grpSpPr>
              <p:sp>
                <p:nvSpPr>
                  <p:cNvPr id="56658" name="Rectangle 1362">
                    <a:extLst>
                      <a:ext uri="{FF2B5EF4-FFF2-40B4-BE49-F238E27FC236}">
                        <a16:creationId xmlns:a16="http://schemas.microsoft.com/office/drawing/2014/main" id="{12ED803E-121D-39EE-EA5D-C885446D8EC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59" name="Rectangle 1363">
                    <a:extLst>
                      <a:ext uri="{FF2B5EF4-FFF2-40B4-BE49-F238E27FC236}">
                        <a16:creationId xmlns:a16="http://schemas.microsoft.com/office/drawing/2014/main" id="{4AB44E7D-2816-A712-B526-15AAA9C8170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60" name="Rectangle 1364">
                    <a:extLst>
                      <a:ext uri="{FF2B5EF4-FFF2-40B4-BE49-F238E27FC236}">
                        <a16:creationId xmlns:a16="http://schemas.microsoft.com/office/drawing/2014/main" id="{F4662DFA-1E3C-F912-E5F1-456D1D344D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61" name="Rectangle 1365">
                    <a:extLst>
                      <a:ext uri="{FF2B5EF4-FFF2-40B4-BE49-F238E27FC236}">
                        <a16:creationId xmlns:a16="http://schemas.microsoft.com/office/drawing/2014/main" id="{C991175B-9E75-C7C6-7B89-115426087F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62" name="Rectangle 1366">
                    <a:extLst>
                      <a:ext uri="{FF2B5EF4-FFF2-40B4-BE49-F238E27FC236}">
                        <a16:creationId xmlns:a16="http://schemas.microsoft.com/office/drawing/2014/main" id="{9B11034C-C495-B969-CF06-D810EF9E524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63" name="Group 1367">
                  <a:extLst>
                    <a:ext uri="{FF2B5EF4-FFF2-40B4-BE49-F238E27FC236}">
                      <a16:creationId xmlns:a16="http://schemas.microsoft.com/office/drawing/2014/main" id="{DDFD2D77-4C90-0380-5132-930E853423B6}"/>
                    </a:ext>
                  </a:extLst>
                </p:cNvPr>
                <p:cNvGrpSpPr>
                  <a:grpSpLocks/>
                </p:cNvGrpSpPr>
                <p:nvPr/>
              </p:nvGrpSpPr>
              <p:grpSpPr bwMode="auto">
                <a:xfrm>
                  <a:off x="898" y="1289"/>
                  <a:ext cx="435" cy="87"/>
                  <a:chOff x="1565" y="1434"/>
                  <a:chExt cx="3625" cy="725"/>
                </a:xfrm>
              </p:grpSpPr>
              <p:sp>
                <p:nvSpPr>
                  <p:cNvPr id="56664" name="Rectangle 1368">
                    <a:extLst>
                      <a:ext uri="{FF2B5EF4-FFF2-40B4-BE49-F238E27FC236}">
                        <a16:creationId xmlns:a16="http://schemas.microsoft.com/office/drawing/2014/main" id="{9113E91D-31C8-2DE3-4E33-A8DB7FDFFBA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65" name="Rectangle 1369">
                    <a:extLst>
                      <a:ext uri="{FF2B5EF4-FFF2-40B4-BE49-F238E27FC236}">
                        <a16:creationId xmlns:a16="http://schemas.microsoft.com/office/drawing/2014/main" id="{91F78533-BBBB-2BE3-823C-543C7AC341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66" name="Rectangle 1370">
                    <a:extLst>
                      <a:ext uri="{FF2B5EF4-FFF2-40B4-BE49-F238E27FC236}">
                        <a16:creationId xmlns:a16="http://schemas.microsoft.com/office/drawing/2014/main" id="{68D73905-7488-136B-1197-C888604C4E5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67" name="Rectangle 1371">
                    <a:extLst>
                      <a:ext uri="{FF2B5EF4-FFF2-40B4-BE49-F238E27FC236}">
                        <a16:creationId xmlns:a16="http://schemas.microsoft.com/office/drawing/2014/main" id="{DA56A28D-BB41-318D-EE04-CE74E5A07F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68" name="Rectangle 1372">
                    <a:extLst>
                      <a:ext uri="{FF2B5EF4-FFF2-40B4-BE49-F238E27FC236}">
                        <a16:creationId xmlns:a16="http://schemas.microsoft.com/office/drawing/2014/main" id="{225B518E-68AC-E07E-67EA-8D8861037D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69" name="Group 1373">
                  <a:extLst>
                    <a:ext uri="{FF2B5EF4-FFF2-40B4-BE49-F238E27FC236}">
                      <a16:creationId xmlns:a16="http://schemas.microsoft.com/office/drawing/2014/main" id="{7BB2F14F-D1BE-F9C6-154F-667FE1D416C2}"/>
                    </a:ext>
                  </a:extLst>
                </p:cNvPr>
                <p:cNvGrpSpPr>
                  <a:grpSpLocks/>
                </p:cNvGrpSpPr>
                <p:nvPr/>
              </p:nvGrpSpPr>
              <p:grpSpPr bwMode="auto">
                <a:xfrm>
                  <a:off x="1333" y="1289"/>
                  <a:ext cx="435" cy="87"/>
                  <a:chOff x="1565" y="1434"/>
                  <a:chExt cx="3625" cy="725"/>
                </a:xfrm>
              </p:grpSpPr>
              <p:sp>
                <p:nvSpPr>
                  <p:cNvPr id="56670" name="Rectangle 1374">
                    <a:extLst>
                      <a:ext uri="{FF2B5EF4-FFF2-40B4-BE49-F238E27FC236}">
                        <a16:creationId xmlns:a16="http://schemas.microsoft.com/office/drawing/2014/main" id="{D72AEC2E-7A48-17FD-191D-E36510D83A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71" name="Rectangle 1375">
                    <a:extLst>
                      <a:ext uri="{FF2B5EF4-FFF2-40B4-BE49-F238E27FC236}">
                        <a16:creationId xmlns:a16="http://schemas.microsoft.com/office/drawing/2014/main" id="{FF0AD7E8-C44C-FC06-7D88-38E390CF11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72" name="Rectangle 1376">
                    <a:extLst>
                      <a:ext uri="{FF2B5EF4-FFF2-40B4-BE49-F238E27FC236}">
                        <a16:creationId xmlns:a16="http://schemas.microsoft.com/office/drawing/2014/main" id="{6BD9F04A-BB97-A9D9-2FDD-A327461733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73" name="Rectangle 1377">
                    <a:extLst>
                      <a:ext uri="{FF2B5EF4-FFF2-40B4-BE49-F238E27FC236}">
                        <a16:creationId xmlns:a16="http://schemas.microsoft.com/office/drawing/2014/main" id="{3DD521A2-4C58-0BE7-5A63-D39925E91D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74" name="Rectangle 1378">
                    <a:extLst>
                      <a:ext uri="{FF2B5EF4-FFF2-40B4-BE49-F238E27FC236}">
                        <a16:creationId xmlns:a16="http://schemas.microsoft.com/office/drawing/2014/main" id="{18ED66A2-70F1-F3E0-279A-9FF276FD5C6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75" name="Group 1379">
                  <a:extLst>
                    <a:ext uri="{FF2B5EF4-FFF2-40B4-BE49-F238E27FC236}">
                      <a16:creationId xmlns:a16="http://schemas.microsoft.com/office/drawing/2014/main" id="{7531393D-5CB9-2AE4-4F56-A294BC5622FC}"/>
                    </a:ext>
                  </a:extLst>
                </p:cNvPr>
                <p:cNvGrpSpPr>
                  <a:grpSpLocks/>
                </p:cNvGrpSpPr>
                <p:nvPr/>
              </p:nvGrpSpPr>
              <p:grpSpPr bwMode="auto">
                <a:xfrm>
                  <a:off x="898" y="1376"/>
                  <a:ext cx="435" cy="87"/>
                  <a:chOff x="1565" y="1434"/>
                  <a:chExt cx="3625" cy="725"/>
                </a:xfrm>
              </p:grpSpPr>
              <p:sp>
                <p:nvSpPr>
                  <p:cNvPr id="56676" name="Rectangle 1380">
                    <a:extLst>
                      <a:ext uri="{FF2B5EF4-FFF2-40B4-BE49-F238E27FC236}">
                        <a16:creationId xmlns:a16="http://schemas.microsoft.com/office/drawing/2014/main" id="{10BAAEB1-C6A0-D0D3-030A-29A616F428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77" name="Rectangle 1381">
                    <a:extLst>
                      <a:ext uri="{FF2B5EF4-FFF2-40B4-BE49-F238E27FC236}">
                        <a16:creationId xmlns:a16="http://schemas.microsoft.com/office/drawing/2014/main" id="{05C41714-28FA-29DA-D71C-1BAB44CC80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78" name="Rectangle 1382">
                    <a:extLst>
                      <a:ext uri="{FF2B5EF4-FFF2-40B4-BE49-F238E27FC236}">
                        <a16:creationId xmlns:a16="http://schemas.microsoft.com/office/drawing/2014/main" id="{1EC53488-6874-CA8E-5B82-75DB30D5F0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79" name="Rectangle 1383">
                    <a:extLst>
                      <a:ext uri="{FF2B5EF4-FFF2-40B4-BE49-F238E27FC236}">
                        <a16:creationId xmlns:a16="http://schemas.microsoft.com/office/drawing/2014/main" id="{E36D20F3-344F-14B2-17B4-E58F7850F9C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80" name="Rectangle 1384">
                    <a:extLst>
                      <a:ext uri="{FF2B5EF4-FFF2-40B4-BE49-F238E27FC236}">
                        <a16:creationId xmlns:a16="http://schemas.microsoft.com/office/drawing/2014/main" id="{8DD725F0-5987-9240-6C3B-CC4F59E670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81" name="Group 1385">
                  <a:extLst>
                    <a:ext uri="{FF2B5EF4-FFF2-40B4-BE49-F238E27FC236}">
                      <a16:creationId xmlns:a16="http://schemas.microsoft.com/office/drawing/2014/main" id="{462B27FC-8758-A570-9C1E-8631013D5DD4}"/>
                    </a:ext>
                  </a:extLst>
                </p:cNvPr>
                <p:cNvGrpSpPr>
                  <a:grpSpLocks/>
                </p:cNvGrpSpPr>
                <p:nvPr/>
              </p:nvGrpSpPr>
              <p:grpSpPr bwMode="auto">
                <a:xfrm>
                  <a:off x="1333" y="1376"/>
                  <a:ext cx="435" cy="87"/>
                  <a:chOff x="1565" y="1434"/>
                  <a:chExt cx="3625" cy="725"/>
                </a:xfrm>
              </p:grpSpPr>
              <p:sp>
                <p:nvSpPr>
                  <p:cNvPr id="56682" name="Rectangle 1386">
                    <a:extLst>
                      <a:ext uri="{FF2B5EF4-FFF2-40B4-BE49-F238E27FC236}">
                        <a16:creationId xmlns:a16="http://schemas.microsoft.com/office/drawing/2014/main" id="{2A1D6D2B-3E21-E661-0BAC-DFDDC7B5E3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83" name="Rectangle 1387">
                    <a:extLst>
                      <a:ext uri="{FF2B5EF4-FFF2-40B4-BE49-F238E27FC236}">
                        <a16:creationId xmlns:a16="http://schemas.microsoft.com/office/drawing/2014/main" id="{A8AE3BBC-EEB7-0C02-3552-9563250D3E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84" name="Rectangle 1388">
                    <a:extLst>
                      <a:ext uri="{FF2B5EF4-FFF2-40B4-BE49-F238E27FC236}">
                        <a16:creationId xmlns:a16="http://schemas.microsoft.com/office/drawing/2014/main" id="{7B240762-7517-0C17-A7FC-AE17EEFBDA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85" name="Rectangle 1389">
                    <a:extLst>
                      <a:ext uri="{FF2B5EF4-FFF2-40B4-BE49-F238E27FC236}">
                        <a16:creationId xmlns:a16="http://schemas.microsoft.com/office/drawing/2014/main" id="{5F522D56-4D49-F1E3-5199-CA6095789D4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86" name="Rectangle 1390">
                    <a:extLst>
                      <a:ext uri="{FF2B5EF4-FFF2-40B4-BE49-F238E27FC236}">
                        <a16:creationId xmlns:a16="http://schemas.microsoft.com/office/drawing/2014/main" id="{B04C61B4-4520-1B6B-93E7-5DDA2B8810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687" name="Rectangle 1391">
                <a:extLst>
                  <a:ext uri="{FF2B5EF4-FFF2-40B4-BE49-F238E27FC236}">
                    <a16:creationId xmlns:a16="http://schemas.microsoft.com/office/drawing/2014/main" id="{A9361E00-2E5E-3392-F2CB-6175FE633C29}"/>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88" name="Group 1392">
              <a:extLst>
                <a:ext uri="{FF2B5EF4-FFF2-40B4-BE49-F238E27FC236}">
                  <a16:creationId xmlns:a16="http://schemas.microsoft.com/office/drawing/2014/main" id="{F93BF861-BC27-481D-54EA-FA548471D3B7}"/>
                </a:ext>
              </a:extLst>
            </p:cNvPr>
            <p:cNvGrpSpPr>
              <a:grpSpLocks/>
            </p:cNvGrpSpPr>
            <p:nvPr/>
          </p:nvGrpSpPr>
          <p:grpSpPr bwMode="auto">
            <a:xfrm>
              <a:off x="1547" y="1839"/>
              <a:ext cx="681" cy="682"/>
              <a:chOff x="898" y="593"/>
              <a:chExt cx="870" cy="870"/>
            </a:xfrm>
          </p:grpSpPr>
          <p:grpSp>
            <p:nvGrpSpPr>
              <p:cNvPr id="56689" name="Group 1393">
                <a:extLst>
                  <a:ext uri="{FF2B5EF4-FFF2-40B4-BE49-F238E27FC236}">
                    <a16:creationId xmlns:a16="http://schemas.microsoft.com/office/drawing/2014/main" id="{1E37DDDC-65D9-9E13-518F-47F961B2C06C}"/>
                  </a:ext>
                </a:extLst>
              </p:cNvPr>
              <p:cNvGrpSpPr>
                <a:grpSpLocks/>
              </p:cNvGrpSpPr>
              <p:nvPr/>
            </p:nvGrpSpPr>
            <p:grpSpPr bwMode="auto">
              <a:xfrm>
                <a:off x="898" y="593"/>
                <a:ext cx="870" cy="870"/>
                <a:chOff x="898" y="593"/>
                <a:chExt cx="870" cy="870"/>
              </a:xfrm>
            </p:grpSpPr>
            <p:grpSp>
              <p:nvGrpSpPr>
                <p:cNvPr id="56690" name="Group 1394">
                  <a:extLst>
                    <a:ext uri="{FF2B5EF4-FFF2-40B4-BE49-F238E27FC236}">
                      <a16:creationId xmlns:a16="http://schemas.microsoft.com/office/drawing/2014/main" id="{7E7D0E0F-0075-7F43-4B7C-BD9318D83C44}"/>
                    </a:ext>
                  </a:extLst>
                </p:cNvPr>
                <p:cNvGrpSpPr>
                  <a:grpSpLocks/>
                </p:cNvGrpSpPr>
                <p:nvPr/>
              </p:nvGrpSpPr>
              <p:grpSpPr bwMode="auto">
                <a:xfrm>
                  <a:off x="898" y="593"/>
                  <a:ext cx="435" cy="87"/>
                  <a:chOff x="1565" y="1434"/>
                  <a:chExt cx="3625" cy="725"/>
                </a:xfrm>
              </p:grpSpPr>
              <p:sp>
                <p:nvSpPr>
                  <p:cNvPr id="56691" name="Rectangle 1395">
                    <a:extLst>
                      <a:ext uri="{FF2B5EF4-FFF2-40B4-BE49-F238E27FC236}">
                        <a16:creationId xmlns:a16="http://schemas.microsoft.com/office/drawing/2014/main" id="{377EC64B-E1A5-13F7-E624-6D0B9D0C17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92" name="Rectangle 1396">
                    <a:extLst>
                      <a:ext uri="{FF2B5EF4-FFF2-40B4-BE49-F238E27FC236}">
                        <a16:creationId xmlns:a16="http://schemas.microsoft.com/office/drawing/2014/main" id="{FB195406-8592-6105-6022-AB02D887BC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93" name="Rectangle 1397">
                    <a:extLst>
                      <a:ext uri="{FF2B5EF4-FFF2-40B4-BE49-F238E27FC236}">
                        <a16:creationId xmlns:a16="http://schemas.microsoft.com/office/drawing/2014/main" id="{D453C9C7-EDE4-FE01-5C5B-B9124F1C2BE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94" name="Rectangle 1398">
                    <a:extLst>
                      <a:ext uri="{FF2B5EF4-FFF2-40B4-BE49-F238E27FC236}">
                        <a16:creationId xmlns:a16="http://schemas.microsoft.com/office/drawing/2014/main" id="{D5A0024A-CA5F-A9EE-71B5-173CE3534C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95" name="Rectangle 1399">
                    <a:extLst>
                      <a:ext uri="{FF2B5EF4-FFF2-40B4-BE49-F238E27FC236}">
                        <a16:creationId xmlns:a16="http://schemas.microsoft.com/office/drawing/2014/main" id="{ADD63338-9531-939D-8864-F2F69AF771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696" name="Group 1400">
                  <a:extLst>
                    <a:ext uri="{FF2B5EF4-FFF2-40B4-BE49-F238E27FC236}">
                      <a16:creationId xmlns:a16="http://schemas.microsoft.com/office/drawing/2014/main" id="{D36B88C7-62F6-97AF-A0EE-0B407F7074FA}"/>
                    </a:ext>
                  </a:extLst>
                </p:cNvPr>
                <p:cNvGrpSpPr>
                  <a:grpSpLocks/>
                </p:cNvGrpSpPr>
                <p:nvPr/>
              </p:nvGrpSpPr>
              <p:grpSpPr bwMode="auto">
                <a:xfrm>
                  <a:off x="1333" y="593"/>
                  <a:ext cx="435" cy="87"/>
                  <a:chOff x="1565" y="1434"/>
                  <a:chExt cx="3625" cy="725"/>
                </a:xfrm>
              </p:grpSpPr>
              <p:sp>
                <p:nvSpPr>
                  <p:cNvPr id="56697" name="Rectangle 1401">
                    <a:extLst>
                      <a:ext uri="{FF2B5EF4-FFF2-40B4-BE49-F238E27FC236}">
                        <a16:creationId xmlns:a16="http://schemas.microsoft.com/office/drawing/2014/main" id="{D2EA39B9-6B00-A026-A978-1DEA426CA4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98" name="Rectangle 1402">
                    <a:extLst>
                      <a:ext uri="{FF2B5EF4-FFF2-40B4-BE49-F238E27FC236}">
                        <a16:creationId xmlns:a16="http://schemas.microsoft.com/office/drawing/2014/main" id="{D7304C84-120E-412B-31DC-DFF82EAC0D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699" name="Rectangle 1403">
                    <a:extLst>
                      <a:ext uri="{FF2B5EF4-FFF2-40B4-BE49-F238E27FC236}">
                        <a16:creationId xmlns:a16="http://schemas.microsoft.com/office/drawing/2014/main" id="{FD635B40-6434-41DA-BDDB-EEC38A3E2E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00" name="Rectangle 1404">
                    <a:extLst>
                      <a:ext uri="{FF2B5EF4-FFF2-40B4-BE49-F238E27FC236}">
                        <a16:creationId xmlns:a16="http://schemas.microsoft.com/office/drawing/2014/main" id="{905CAE92-04F5-1AC9-DDC2-8CE432C3C4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01" name="Rectangle 1405">
                    <a:extLst>
                      <a:ext uri="{FF2B5EF4-FFF2-40B4-BE49-F238E27FC236}">
                        <a16:creationId xmlns:a16="http://schemas.microsoft.com/office/drawing/2014/main" id="{13F04510-3D44-E801-B885-FA6B3215C4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02" name="Group 1406">
                  <a:extLst>
                    <a:ext uri="{FF2B5EF4-FFF2-40B4-BE49-F238E27FC236}">
                      <a16:creationId xmlns:a16="http://schemas.microsoft.com/office/drawing/2014/main" id="{1282DCCF-C932-0990-97D4-A48BDA88965F}"/>
                    </a:ext>
                  </a:extLst>
                </p:cNvPr>
                <p:cNvGrpSpPr>
                  <a:grpSpLocks/>
                </p:cNvGrpSpPr>
                <p:nvPr/>
              </p:nvGrpSpPr>
              <p:grpSpPr bwMode="auto">
                <a:xfrm>
                  <a:off x="898" y="680"/>
                  <a:ext cx="435" cy="87"/>
                  <a:chOff x="1565" y="1434"/>
                  <a:chExt cx="3625" cy="725"/>
                </a:xfrm>
              </p:grpSpPr>
              <p:sp>
                <p:nvSpPr>
                  <p:cNvPr id="56703" name="Rectangle 1407">
                    <a:extLst>
                      <a:ext uri="{FF2B5EF4-FFF2-40B4-BE49-F238E27FC236}">
                        <a16:creationId xmlns:a16="http://schemas.microsoft.com/office/drawing/2014/main" id="{71AA1236-04FB-D4D5-5512-5E6327DEEBF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04" name="Rectangle 1408">
                    <a:extLst>
                      <a:ext uri="{FF2B5EF4-FFF2-40B4-BE49-F238E27FC236}">
                        <a16:creationId xmlns:a16="http://schemas.microsoft.com/office/drawing/2014/main" id="{B2ABBF64-A31A-1251-8889-C2A8CCD7090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05" name="Rectangle 1409">
                    <a:extLst>
                      <a:ext uri="{FF2B5EF4-FFF2-40B4-BE49-F238E27FC236}">
                        <a16:creationId xmlns:a16="http://schemas.microsoft.com/office/drawing/2014/main" id="{745D18C3-3220-3B8F-99E6-82BC6E557D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06" name="Rectangle 1410">
                    <a:extLst>
                      <a:ext uri="{FF2B5EF4-FFF2-40B4-BE49-F238E27FC236}">
                        <a16:creationId xmlns:a16="http://schemas.microsoft.com/office/drawing/2014/main" id="{3B2861D4-97AE-54F2-F43F-755C87852A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07" name="Rectangle 1411">
                    <a:extLst>
                      <a:ext uri="{FF2B5EF4-FFF2-40B4-BE49-F238E27FC236}">
                        <a16:creationId xmlns:a16="http://schemas.microsoft.com/office/drawing/2014/main" id="{4D9C4C62-2FD5-A860-9573-C25FFDDD903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08" name="Group 1412">
                  <a:extLst>
                    <a:ext uri="{FF2B5EF4-FFF2-40B4-BE49-F238E27FC236}">
                      <a16:creationId xmlns:a16="http://schemas.microsoft.com/office/drawing/2014/main" id="{3FF05C9F-BB3D-1FF4-6735-ADB8F37120AD}"/>
                    </a:ext>
                  </a:extLst>
                </p:cNvPr>
                <p:cNvGrpSpPr>
                  <a:grpSpLocks/>
                </p:cNvGrpSpPr>
                <p:nvPr/>
              </p:nvGrpSpPr>
              <p:grpSpPr bwMode="auto">
                <a:xfrm>
                  <a:off x="1333" y="680"/>
                  <a:ext cx="435" cy="87"/>
                  <a:chOff x="1565" y="1434"/>
                  <a:chExt cx="3625" cy="725"/>
                </a:xfrm>
              </p:grpSpPr>
              <p:sp>
                <p:nvSpPr>
                  <p:cNvPr id="56709" name="Rectangle 1413">
                    <a:extLst>
                      <a:ext uri="{FF2B5EF4-FFF2-40B4-BE49-F238E27FC236}">
                        <a16:creationId xmlns:a16="http://schemas.microsoft.com/office/drawing/2014/main" id="{408E1BED-27B5-0977-8D0E-A9A54D051C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0" name="Rectangle 1414">
                    <a:extLst>
                      <a:ext uri="{FF2B5EF4-FFF2-40B4-BE49-F238E27FC236}">
                        <a16:creationId xmlns:a16="http://schemas.microsoft.com/office/drawing/2014/main" id="{020756D6-1C45-1996-D156-C24316069E1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1" name="Rectangle 1415">
                    <a:extLst>
                      <a:ext uri="{FF2B5EF4-FFF2-40B4-BE49-F238E27FC236}">
                        <a16:creationId xmlns:a16="http://schemas.microsoft.com/office/drawing/2014/main" id="{0EC75E5E-6BEB-C064-7FE2-C978ACB104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2" name="Rectangle 1416">
                    <a:extLst>
                      <a:ext uri="{FF2B5EF4-FFF2-40B4-BE49-F238E27FC236}">
                        <a16:creationId xmlns:a16="http://schemas.microsoft.com/office/drawing/2014/main" id="{5E3F8B87-BA5B-6C64-0B3F-4A14B83015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3" name="Rectangle 1417">
                    <a:extLst>
                      <a:ext uri="{FF2B5EF4-FFF2-40B4-BE49-F238E27FC236}">
                        <a16:creationId xmlns:a16="http://schemas.microsoft.com/office/drawing/2014/main" id="{1E5CCD35-D434-65E1-9D02-140EA86C36F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14" name="Group 1418">
                  <a:extLst>
                    <a:ext uri="{FF2B5EF4-FFF2-40B4-BE49-F238E27FC236}">
                      <a16:creationId xmlns:a16="http://schemas.microsoft.com/office/drawing/2014/main" id="{F4EE155F-31D8-7304-BC4C-143A837E7CD6}"/>
                    </a:ext>
                  </a:extLst>
                </p:cNvPr>
                <p:cNvGrpSpPr>
                  <a:grpSpLocks/>
                </p:cNvGrpSpPr>
                <p:nvPr/>
              </p:nvGrpSpPr>
              <p:grpSpPr bwMode="auto">
                <a:xfrm>
                  <a:off x="898" y="767"/>
                  <a:ext cx="435" cy="87"/>
                  <a:chOff x="1565" y="1434"/>
                  <a:chExt cx="3625" cy="725"/>
                </a:xfrm>
              </p:grpSpPr>
              <p:sp>
                <p:nvSpPr>
                  <p:cNvPr id="56715" name="Rectangle 1419">
                    <a:extLst>
                      <a:ext uri="{FF2B5EF4-FFF2-40B4-BE49-F238E27FC236}">
                        <a16:creationId xmlns:a16="http://schemas.microsoft.com/office/drawing/2014/main" id="{D4B40010-0654-E654-8D25-528E9E9186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6" name="Rectangle 1420">
                    <a:extLst>
                      <a:ext uri="{FF2B5EF4-FFF2-40B4-BE49-F238E27FC236}">
                        <a16:creationId xmlns:a16="http://schemas.microsoft.com/office/drawing/2014/main" id="{5126A218-6718-04CB-469F-817F35F9E5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7" name="Rectangle 1421">
                    <a:extLst>
                      <a:ext uri="{FF2B5EF4-FFF2-40B4-BE49-F238E27FC236}">
                        <a16:creationId xmlns:a16="http://schemas.microsoft.com/office/drawing/2014/main" id="{6F1C5C6D-EA55-197C-E951-C6DBA27179E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8" name="Rectangle 1422">
                    <a:extLst>
                      <a:ext uri="{FF2B5EF4-FFF2-40B4-BE49-F238E27FC236}">
                        <a16:creationId xmlns:a16="http://schemas.microsoft.com/office/drawing/2014/main" id="{996D3323-D0C9-2522-4774-7526603D67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19" name="Rectangle 1423">
                    <a:extLst>
                      <a:ext uri="{FF2B5EF4-FFF2-40B4-BE49-F238E27FC236}">
                        <a16:creationId xmlns:a16="http://schemas.microsoft.com/office/drawing/2014/main" id="{BF72ECFA-A9F3-B18B-C212-EEE5994B3D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20" name="Group 1424">
                  <a:extLst>
                    <a:ext uri="{FF2B5EF4-FFF2-40B4-BE49-F238E27FC236}">
                      <a16:creationId xmlns:a16="http://schemas.microsoft.com/office/drawing/2014/main" id="{F262C3A7-55AF-D121-757D-82A69A2F4657}"/>
                    </a:ext>
                  </a:extLst>
                </p:cNvPr>
                <p:cNvGrpSpPr>
                  <a:grpSpLocks/>
                </p:cNvGrpSpPr>
                <p:nvPr/>
              </p:nvGrpSpPr>
              <p:grpSpPr bwMode="auto">
                <a:xfrm>
                  <a:off x="1333" y="767"/>
                  <a:ext cx="435" cy="87"/>
                  <a:chOff x="1565" y="1434"/>
                  <a:chExt cx="3625" cy="725"/>
                </a:xfrm>
              </p:grpSpPr>
              <p:sp>
                <p:nvSpPr>
                  <p:cNvPr id="56721" name="Rectangle 1425">
                    <a:extLst>
                      <a:ext uri="{FF2B5EF4-FFF2-40B4-BE49-F238E27FC236}">
                        <a16:creationId xmlns:a16="http://schemas.microsoft.com/office/drawing/2014/main" id="{0E48EBF5-EA8B-A025-ECBD-E76D068C23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22" name="Rectangle 1426">
                    <a:extLst>
                      <a:ext uri="{FF2B5EF4-FFF2-40B4-BE49-F238E27FC236}">
                        <a16:creationId xmlns:a16="http://schemas.microsoft.com/office/drawing/2014/main" id="{BDE2C895-582A-4502-F8C9-4675581EF9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23" name="Rectangle 1427">
                    <a:extLst>
                      <a:ext uri="{FF2B5EF4-FFF2-40B4-BE49-F238E27FC236}">
                        <a16:creationId xmlns:a16="http://schemas.microsoft.com/office/drawing/2014/main" id="{A21A4F42-3887-BCC5-E03F-207CC61BBE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24" name="Rectangle 1428">
                    <a:extLst>
                      <a:ext uri="{FF2B5EF4-FFF2-40B4-BE49-F238E27FC236}">
                        <a16:creationId xmlns:a16="http://schemas.microsoft.com/office/drawing/2014/main" id="{37A7DFC6-AE83-07D4-735A-D9A6893C80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25" name="Rectangle 1429">
                    <a:extLst>
                      <a:ext uri="{FF2B5EF4-FFF2-40B4-BE49-F238E27FC236}">
                        <a16:creationId xmlns:a16="http://schemas.microsoft.com/office/drawing/2014/main" id="{0F90C798-099E-E1B4-F758-EB9A58B5F6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26" name="Group 1430">
                  <a:extLst>
                    <a:ext uri="{FF2B5EF4-FFF2-40B4-BE49-F238E27FC236}">
                      <a16:creationId xmlns:a16="http://schemas.microsoft.com/office/drawing/2014/main" id="{77489C40-63BB-A733-D583-CAF78DB6EB0F}"/>
                    </a:ext>
                  </a:extLst>
                </p:cNvPr>
                <p:cNvGrpSpPr>
                  <a:grpSpLocks/>
                </p:cNvGrpSpPr>
                <p:nvPr/>
              </p:nvGrpSpPr>
              <p:grpSpPr bwMode="auto">
                <a:xfrm>
                  <a:off x="898" y="854"/>
                  <a:ext cx="435" cy="87"/>
                  <a:chOff x="1565" y="1434"/>
                  <a:chExt cx="3625" cy="725"/>
                </a:xfrm>
              </p:grpSpPr>
              <p:sp>
                <p:nvSpPr>
                  <p:cNvPr id="56727" name="Rectangle 1431">
                    <a:extLst>
                      <a:ext uri="{FF2B5EF4-FFF2-40B4-BE49-F238E27FC236}">
                        <a16:creationId xmlns:a16="http://schemas.microsoft.com/office/drawing/2014/main" id="{523D6913-DC24-255E-FF38-C591F94A70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28" name="Rectangle 1432">
                    <a:extLst>
                      <a:ext uri="{FF2B5EF4-FFF2-40B4-BE49-F238E27FC236}">
                        <a16:creationId xmlns:a16="http://schemas.microsoft.com/office/drawing/2014/main" id="{92D54A67-B698-7CB6-AFBD-A5493F5894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29" name="Rectangle 1433">
                    <a:extLst>
                      <a:ext uri="{FF2B5EF4-FFF2-40B4-BE49-F238E27FC236}">
                        <a16:creationId xmlns:a16="http://schemas.microsoft.com/office/drawing/2014/main" id="{EF907E13-E7F6-51E2-34FC-DFA1DBE209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30" name="Rectangle 1434">
                    <a:extLst>
                      <a:ext uri="{FF2B5EF4-FFF2-40B4-BE49-F238E27FC236}">
                        <a16:creationId xmlns:a16="http://schemas.microsoft.com/office/drawing/2014/main" id="{8A874B9A-D497-EE32-8A91-18698319D2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31" name="Rectangle 1435">
                    <a:extLst>
                      <a:ext uri="{FF2B5EF4-FFF2-40B4-BE49-F238E27FC236}">
                        <a16:creationId xmlns:a16="http://schemas.microsoft.com/office/drawing/2014/main" id="{2A69AD2D-D49E-DB43-477E-89BF9FE379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32" name="Group 1436">
                  <a:extLst>
                    <a:ext uri="{FF2B5EF4-FFF2-40B4-BE49-F238E27FC236}">
                      <a16:creationId xmlns:a16="http://schemas.microsoft.com/office/drawing/2014/main" id="{60C06346-0A01-5072-1321-49BC52A8E909}"/>
                    </a:ext>
                  </a:extLst>
                </p:cNvPr>
                <p:cNvGrpSpPr>
                  <a:grpSpLocks/>
                </p:cNvGrpSpPr>
                <p:nvPr/>
              </p:nvGrpSpPr>
              <p:grpSpPr bwMode="auto">
                <a:xfrm>
                  <a:off x="1333" y="854"/>
                  <a:ext cx="435" cy="87"/>
                  <a:chOff x="1565" y="1434"/>
                  <a:chExt cx="3625" cy="725"/>
                </a:xfrm>
              </p:grpSpPr>
              <p:sp>
                <p:nvSpPr>
                  <p:cNvPr id="56733" name="Rectangle 1437">
                    <a:extLst>
                      <a:ext uri="{FF2B5EF4-FFF2-40B4-BE49-F238E27FC236}">
                        <a16:creationId xmlns:a16="http://schemas.microsoft.com/office/drawing/2014/main" id="{584E4ED6-4B87-7DAF-88C2-B394E929CB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34" name="Rectangle 1438">
                    <a:extLst>
                      <a:ext uri="{FF2B5EF4-FFF2-40B4-BE49-F238E27FC236}">
                        <a16:creationId xmlns:a16="http://schemas.microsoft.com/office/drawing/2014/main" id="{7FC354DE-B26F-F2EC-2511-EDCC18981E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35" name="Rectangle 1439">
                    <a:extLst>
                      <a:ext uri="{FF2B5EF4-FFF2-40B4-BE49-F238E27FC236}">
                        <a16:creationId xmlns:a16="http://schemas.microsoft.com/office/drawing/2014/main" id="{F79D5843-2CB3-192B-0B7D-C9595C3FD82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36" name="Rectangle 1440">
                    <a:extLst>
                      <a:ext uri="{FF2B5EF4-FFF2-40B4-BE49-F238E27FC236}">
                        <a16:creationId xmlns:a16="http://schemas.microsoft.com/office/drawing/2014/main" id="{2CA5238F-DABE-4A4C-E929-34D05A8FA2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37" name="Rectangle 1441">
                    <a:extLst>
                      <a:ext uri="{FF2B5EF4-FFF2-40B4-BE49-F238E27FC236}">
                        <a16:creationId xmlns:a16="http://schemas.microsoft.com/office/drawing/2014/main" id="{671CD1F0-F69F-416B-1DF6-0A90FC4873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38" name="Group 1442">
                  <a:extLst>
                    <a:ext uri="{FF2B5EF4-FFF2-40B4-BE49-F238E27FC236}">
                      <a16:creationId xmlns:a16="http://schemas.microsoft.com/office/drawing/2014/main" id="{723C0456-E2A6-71CF-4C8A-36DB0A7AA919}"/>
                    </a:ext>
                  </a:extLst>
                </p:cNvPr>
                <p:cNvGrpSpPr>
                  <a:grpSpLocks/>
                </p:cNvGrpSpPr>
                <p:nvPr/>
              </p:nvGrpSpPr>
              <p:grpSpPr bwMode="auto">
                <a:xfrm>
                  <a:off x="898" y="941"/>
                  <a:ext cx="435" cy="87"/>
                  <a:chOff x="1565" y="1434"/>
                  <a:chExt cx="3625" cy="725"/>
                </a:xfrm>
              </p:grpSpPr>
              <p:sp>
                <p:nvSpPr>
                  <p:cNvPr id="56739" name="Rectangle 1443">
                    <a:extLst>
                      <a:ext uri="{FF2B5EF4-FFF2-40B4-BE49-F238E27FC236}">
                        <a16:creationId xmlns:a16="http://schemas.microsoft.com/office/drawing/2014/main" id="{6E08860A-081D-5CBC-A160-5ED58D0CBE5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0" name="Rectangle 1444">
                    <a:extLst>
                      <a:ext uri="{FF2B5EF4-FFF2-40B4-BE49-F238E27FC236}">
                        <a16:creationId xmlns:a16="http://schemas.microsoft.com/office/drawing/2014/main" id="{E86D2EB0-B670-8CCE-639F-4FFF70E250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1" name="Rectangle 1445">
                    <a:extLst>
                      <a:ext uri="{FF2B5EF4-FFF2-40B4-BE49-F238E27FC236}">
                        <a16:creationId xmlns:a16="http://schemas.microsoft.com/office/drawing/2014/main" id="{ACB3679C-839A-026A-57AE-F1A9FD3D1B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2" name="Rectangle 1446">
                    <a:extLst>
                      <a:ext uri="{FF2B5EF4-FFF2-40B4-BE49-F238E27FC236}">
                        <a16:creationId xmlns:a16="http://schemas.microsoft.com/office/drawing/2014/main" id="{AFCD7C66-3A1B-12BF-DBEA-031F1F0BD3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3" name="Rectangle 1447">
                    <a:extLst>
                      <a:ext uri="{FF2B5EF4-FFF2-40B4-BE49-F238E27FC236}">
                        <a16:creationId xmlns:a16="http://schemas.microsoft.com/office/drawing/2014/main" id="{DE4A3F19-5F0B-AD7E-9688-6BFC1029489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44" name="Group 1448">
                  <a:extLst>
                    <a:ext uri="{FF2B5EF4-FFF2-40B4-BE49-F238E27FC236}">
                      <a16:creationId xmlns:a16="http://schemas.microsoft.com/office/drawing/2014/main" id="{BB9244D9-BACB-304A-7596-CFEA1EE287F3}"/>
                    </a:ext>
                  </a:extLst>
                </p:cNvPr>
                <p:cNvGrpSpPr>
                  <a:grpSpLocks/>
                </p:cNvGrpSpPr>
                <p:nvPr/>
              </p:nvGrpSpPr>
              <p:grpSpPr bwMode="auto">
                <a:xfrm>
                  <a:off x="1333" y="941"/>
                  <a:ext cx="435" cy="87"/>
                  <a:chOff x="1565" y="1434"/>
                  <a:chExt cx="3625" cy="725"/>
                </a:xfrm>
              </p:grpSpPr>
              <p:sp>
                <p:nvSpPr>
                  <p:cNvPr id="56745" name="Rectangle 1449">
                    <a:extLst>
                      <a:ext uri="{FF2B5EF4-FFF2-40B4-BE49-F238E27FC236}">
                        <a16:creationId xmlns:a16="http://schemas.microsoft.com/office/drawing/2014/main" id="{647A1464-1A03-6EF0-3585-65800481402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6" name="Rectangle 1450">
                    <a:extLst>
                      <a:ext uri="{FF2B5EF4-FFF2-40B4-BE49-F238E27FC236}">
                        <a16:creationId xmlns:a16="http://schemas.microsoft.com/office/drawing/2014/main" id="{113241AB-DE5A-E147-AD54-2F79D788FE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7" name="Rectangle 1451">
                    <a:extLst>
                      <a:ext uri="{FF2B5EF4-FFF2-40B4-BE49-F238E27FC236}">
                        <a16:creationId xmlns:a16="http://schemas.microsoft.com/office/drawing/2014/main" id="{1C5F6544-9F78-2E71-8F56-4F5C3C55F4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8" name="Rectangle 1452">
                    <a:extLst>
                      <a:ext uri="{FF2B5EF4-FFF2-40B4-BE49-F238E27FC236}">
                        <a16:creationId xmlns:a16="http://schemas.microsoft.com/office/drawing/2014/main" id="{4D47CA89-643D-E744-678E-56E698A26FF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49" name="Rectangle 1453">
                    <a:extLst>
                      <a:ext uri="{FF2B5EF4-FFF2-40B4-BE49-F238E27FC236}">
                        <a16:creationId xmlns:a16="http://schemas.microsoft.com/office/drawing/2014/main" id="{3DB1F2BB-C6FF-E42F-D465-4113FBE97AE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50" name="Group 1454">
                  <a:extLst>
                    <a:ext uri="{FF2B5EF4-FFF2-40B4-BE49-F238E27FC236}">
                      <a16:creationId xmlns:a16="http://schemas.microsoft.com/office/drawing/2014/main" id="{C3EC98FE-A9A7-FFB5-1BEB-EA1ABE49C932}"/>
                    </a:ext>
                  </a:extLst>
                </p:cNvPr>
                <p:cNvGrpSpPr>
                  <a:grpSpLocks/>
                </p:cNvGrpSpPr>
                <p:nvPr/>
              </p:nvGrpSpPr>
              <p:grpSpPr bwMode="auto">
                <a:xfrm>
                  <a:off x="898" y="1028"/>
                  <a:ext cx="435" cy="87"/>
                  <a:chOff x="1565" y="1434"/>
                  <a:chExt cx="3625" cy="725"/>
                </a:xfrm>
              </p:grpSpPr>
              <p:sp>
                <p:nvSpPr>
                  <p:cNvPr id="56751" name="Rectangle 1455">
                    <a:extLst>
                      <a:ext uri="{FF2B5EF4-FFF2-40B4-BE49-F238E27FC236}">
                        <a16:creationId xmlns:a16="http://schemas.microsoft.com/office/drawing/2014/main" id="{BC127CBF-BF79-0E1F-D2BF-BEB5A2C4C0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52" name="Rectangle 1456">
                    <a:extLst>
                      <a:ext uri="{FF2B5EF4-FFF2-40B4-BE49-F238E27FC236}">
                        <a16:creationId xmlns:a16="http://schemas.microsoft.com/office/drawing/2014/main" id="{09847C64-4582-6948-8EEC-A6BDF79146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53" name="Rectangle 1457">
                    <a:extLst>
                      <a:ext uri="{FF2B5EF4-FFF2-40B4-BE49-F238E27FC236}">
                        <a16:creationId xmlns:a16="http://schemas.microsoft.com/office/drawing/2014/main" id="{A8F43FFC-64C3-F574-B7E4-B2720A3CA1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54" name="Rectangle 1458">
                    <a:extLst>
                      <a:ext uri="{FF2B5EF4-FFF2-40B4-BE49-F238E27FC236}">
                        <a16:creationId xmlns:a16="http://schemas.microsoft.com/office/drawing/2014/main" id="{973D0521-A909-6B78-4162-3AFC87D2C9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55" name="Rectangle 1459">
                    <a:extLst>
                      <a:ext uri="{FF2B5EF4-FFF2-40B4-BE49-F238E27FC236}">
                        <a16:creationId xmlns:a16="http://schemas.microsoft.com/office/drawing/2014/main" id="{56183757-B9F2-5E5B-7CB4-5C1B391EA2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56" name="Group 1460">
                  <a:extLst>
                    <a:ext uri="{FF2B5EF4-FFF2-40B4-BE49-F238E27FC236}">
                      <a16:creationId xmlns:a16="http://schemas.microsoft.com/office/drawing/2014/main" id="{F54084FB-2AD5-6852-2C8C-489098009D2B}"/>
                    </a:ext>
                  </a:extLst>
                </p:cNvPr>
                <p:cNvGrpSpPr>
                  <a:grpSpLocks/>
                </p:cNvGrpSpPr>
                <p:nvPr/>
              </p:nvGrpSpPr>
              <p:grpSpPr bwMode="auto">
                <a:xfrm>
                  <a:off x="1333" y="1028"/>
                  <a:ext cx="435" cy="87"/>
                  <a:chOff x="1565" y="1434"/>
                  <a:chExt cx="3625" cy="725"/>
                </a:xfrm>
              </p:grpSpPr>
              <p:sp>
                <p:nvSpPr>
                  <p:cNvPr id="56757" name="Rectangle 1461">
                    <a:extLst>
                      <a:ext uri="{FF2B5EF4-FFF2-40B4-BE49-F238E27FC236}">
                        <a16:creationId xmlns:a16="http://schemas.microsoft.com/office/drawing/2014/main" id="{EFD4E860-4A76-4D8E-A04A-F6E2DFFF970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58" name="Rectangle 1462">
                    <a:extLst>
                      <a:ext uri="{FF2B5EF4-FFF2-40B4-BE49-F238E27FC236}">
                        <a16:creationId xmlns:a16="http://schemas.microsoft.com/office/drawing/2014/main" id="{034EC8C1-B59F-8A18-8CF3-7339F3A6DA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59" name="Rectangle 1463">
                    <a:extLst>
                      <a:ext uri="{FF2B5EF4-FFF2-40B4-BE49-F238E27FC236}">
                        <a16:creationId xmlns:a16="http://schemas.microsoft.com/office/drawing/2014/main" id="{97A36495-7C9E-ED51-55BA-F98DEEE7147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60" name="Rectangle 1464">
                    <a:extLst>
                      <a:ext uri="{FF2B5EF4-FFF2-40B4-BE49-F238E27FC236}">
                        <a16:creationId xmlns:a16="http://schemas.microsoft.com/office/drawing/2014/main" id="{14ED0611-2264-ED22-63B9-5A18C35AB5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61" name="Rectangle 1465">
                    <a:extLst>
                      <a:ext uri="{FF2B5EF4-FFF2-40B4-BE49-F238E27FC236}">
                        <a16:creationId xmlns:a16="http://schemas.microsoft.com/office/drawing/2014/main" id="{2E3041D8-AE82-F4E6-D020-92235A2DF2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62" name="Group 1466">
                  <a:extLst>
                    <a:ext uri="{FF2B5EF4-FFF2-40B4-BE49-F238E27FC236}">
                      <a16:creationId xmlns:a16="http://schemas.microsoft.com/office/drawing/2014/main" id="{C1BDFBA3-1FAA-C08E-F891-6901BEDB6C9D}"/>
                    </a:ext>
                  </a:extLst>
                </p:cNvPr>
                <p:cNvGrpSpPr>
                  <a:grpSpLocks/>
                </p:cNvGrpSpPr>
                <p:nvPr/>
              </p:nvGrpSpPr>
              <p:grpSpPr bwMode="auto">
                <a:xfrm>
                  <a:off x="898" y="1115"/>
                  <a:ext cx="435" cy="87"/>
                  <a:chOff x="1565" y="1434"/>
                  <a:chExt cx="3625" cy="725"/>
                </a:xfrm>
              </p:grpSpPr>
              <p:sp>
                <p:nvSpPr>
                  <p:cNvPr id="56763" name="Rectangle 1467">
                    <a:extLst>
                      <a:ext uri="{FF2B5EF4-FFF2-40B4-BE49-F238E27FC236}">
                        <a16:creationId xmlns:a16="http://schemas.microsoft.com/office/drawing/2014/main" id="{4C2A7B3C-F9DC-5CC9-9439-6A18238365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64" name="Rectangle 1468">
                    <a:extLst>
                      <a:ext uri="{FF2B5EF4-FFF2-40B4-BE49-F238E27FC236}">
                        <a16:creationId xmlns:a16="http://schemas.microsoft.com/office/drawing/2014/main" id="{0981937D-A45F-F1B7-766C-671CD963AF2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65" name="Rectangle 1469">
                    <a:extLst>
                      <a:ext uri="{FF2B5EF4-FFF2-40B4-BE49-F238E27FC236}">
                        <a16:creationId xmlns:a16="http://schemas.microsoft.com/office/drawing/2014/main" id="{38314BB5-3D11-19D0-E9FE-1856A48BFFD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66" name="Rectangle 1470">
                    <a:extLst>
                      <a:ext uri="{FF2B5EF4-FFF2-40B4-BE49-F238E27FC236}">
                        <a16:creationId xmlns:a16="http://schemas.microsoft.com/office/drawing/2014/main" id="{C283D5F4-374B-0A59-E923-6B321A7AC3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67" name="Rectangle 1471">
                    <a:extLst>
                      <a:ext uri="{FF2B5EF4-FFF2-40B4-BE49-F238E27FC236}">
                        <a16:creationId xmlns:a16="http://schemas.microsoft.com/office/drawing/2014/main" id="{6A9B585F-4CF1-47DB-7AC9-C9870197C6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68" name="Group 1472">
                  <a:extLst>
                    <a:ext uri="{FF2B5EF4-FFF2-40B4-BE49-F238E27FC236}">
                      <a16:creationId xmlns:a16="http://schemas.microsoft.com/office/drawing/2014/main" id="{A24E7B22-281F-E913-0B92-866EB22A6AB6}"/>
                    </a:ext>
                  </a:extLst>
                </p:cNvPr>
                <p:cNvGrpSpPr>
                  <a:grpSpLocks/>
                </p:cNvGrpSpPr>
                <p:nvPr/>
              </p:nvGrpSpPr>
              <p:grpSpPr bwMode="auto">
                <a:xfrm>
                  <a:off x="1333" y="1115"/>
                  <a:ext cx="435" cy="87"/>
                  <a:chOff x="1565" y="1434"/>
                  <a:chExt cx="3625" cy="725"/>
                </a:xfrm>
              </p:grpSpPr>
              <p:sp>
                <p:nvSpPr>
                  <p:cNvPr id="56769" name="Rectangle 1473">
                    <a:extLst>
                      <a:ext uri="{FF2B5EF4-FFF2-40B4-BE49-F238E27FC236}">
                        <a16:creationId xmlns:a16="http://schemas.microsoft.com/office/drawing/2014/main" id="{D2A964DA-6F36-C46E-E9BD-69283AB27D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0" name="Rectangle 1474">
                    <a:extLst>
                      <a:ext uri="{FF2B5EF4-FFF2-40B4-BE49-F238E27FC236}">
                        <a16:creationId xmlns:a16="http://schemas.microsoft.com/office/drawing/2014/main" id="{82B7F103-ACEF-CE22-11E2-3A6B9AC9DDC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1" name="Rectangle 1475">
                    <a:extLst>
                      <a:ext uri="{FF2B5EF4-FFF2-40B4-BE49-F238E27FC236}">
                        <a16:creationId xmlns:a16="http://schemas.microsoft.com/office/drawing/2014/main" id="{9B9C45AD-72E8-29FA-C5A9-3E39495CBD0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2" name="Rectangle 1476">
                    <a:extLst>
                      <a:ext uri="{FF2B5EF4-FFF2-40B4-BE49-F238E27FC236}">
                        <a16:creationId xmlns:a16="http://schemas.microsoft.com/office/drawing/2014/main" id="{3A6D9FD7-CB28-9930-9A03-62F042A433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3" name="Rectangle 1477">
                    <a:extLst>
                      <a:ext uri="{FF2B5EF4-FFF2-40B4-BE49-F238E27FC236}">
                        <a16:creationId xmlns:a16="http://schemas.microsoft.com/office/drawing/2014/main" id="{50D58EF9-4191-7765-D17E-4A7FE6B58A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74" name="Group 1478">
                  <a:extLst>
                    <a:ext uri="{FF2B5EF4-FFF2-40B4-BE49-F238E27FC236}">
                      <a16:creationId xmlns:a16="http://schemas.microsoft.com/office/drawing/2014/main" id="{EBAA032E-1666-0B60-2E5C-AEC6734EB3BE}"/>
                    </a:ext>
                  </a:extLst>
                </p:cNvPr>
                <p:cNvGrpSpPr>
                  <a:grpSpLocks/>
                </p:cNvGrpSpPr>
                <p:nvPr/>
              </p:nvGrpSpPr>
              <p:grpSpPr bwMode="auto">
                <a:xfrm>
                  <a:off x="898" y="1202"/>
                  <a:ext cx="435" cy="87"/>
                  <a:chOff x="1565" y="1434"/>
                  <a:chExt cx="3625" cy="725"/>
                </a:xfrm>
              </p:grpSpPr>
              <p:sp>
                <p:nvSpPr>
                  <p:cNvPr id="56775" name="Rectangle 1479">
                    <a:extLst>
                      <a:ext uri="{FF2B5EF4-FFF2-40B4-BE49-F238E27FC236}">
                        <a16:creationId xmlns:a16="http://schemas.microsoft.com/office/drawing/2014/main" id="{FE154463-5D41-71D9-CE5C-AA54EB4B06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6" name="Rectangle 1480">
                    <a:extLst>
                      <a:ext uri="{FF2B5EF4-FFF2-40B4-BE49-F238E27FC236}">
                        <a16:creationId xmlns:a16="http://schemas.microsoft.com/office/drawing/2014/main" id="{4CB515A4-F17C-88B2-D04F-93D779C3B61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7" name="Rectangle 1481">
                    <a:extLst>
                      <a:ext uri="{FF2B5EF4-FFF2-40B4-BE49-F238E27FC236}">
                        <a16:creationId xmlns:a16="http://schemas.microsoft.com/office/drawing/2014/main" id="{776AE499-D1D7-DB16-DB8A-891F28E4C17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8" name="Rectangle 1482">
                    <a:extLst>
                      <a:ext uri="{FF2B5EF4-FFF2-40B4-BE49-F238E27FC236}">
                        <a16:creationId xmlns:a16="http://schemas.microsoft.com/office/drawing/2014/main" id="{85A15C98-B60E-8C2D-ABE7-3BDBAAF1220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79" name="Rectangle 1483">
                    <a:extLst>
                      <a:ext uri="{FF2B5EF4-FFF2-40B4-BE49-F238E27FC236}">
                        <a16:creationId xmlns:a16="http://schemas.microsoft.com/office/drawing/2014/main" id="{F3073630-129E-C669-1A20-925E4AAB47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80" name="Group 1484">
                  <a:extLst>
                    <a:ext uri="{FF2B5EF4-FFF2-40B4-BE49-F238E27FC236}">
                      <a16:creationId xmlns:a16="http://schemas.microsoft.com/office/drawing/2014/main" id="{CB5A80E4-787B-F0ED-A986-92BE9C6114CF}"/>
                    </a:ext>
                  </a:extLst>
                </p:cNvPr>
                <p:cNvGrpSpPr>
                  <a:grpSpLocks/>
                </p:cNvGrpSpPr>
                <p:nvPr/>
              </p:nvGrpSpPr>
              <p:grpSpPr bwMode="auto">
                <a:xfrm>
                  <a:off x="1333" y="1202"/>
                  <a:ext cx="435" cy="87"/>
                  <a:chOff x="1565" y="1434"/>
                  <a:chExt cx="3625" cy="725"/>
                </a:xfrm>
              </p:grpSpPr>
              <p:sp>
                <p:nvSpPr>
                  <p:cNvPr id="56781" name="Rectangle 1485">
                    <a:extLst>
                      <a:ext uri="{FF2B5EF4-FFF2-40B4-BE49-F238E27FC236}">
                        <a16:creationId xmlns:a16="http://schemas.microsoft.com/office/drawing/2014/main" id="{A64A162B-F9F4-AB40-7558-BF2977B6F7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82" name="Rectangle 1486">
                    <a:extLst>
                      <a:ext uri="{FF2B5EF4-FFF2-40B4-BE49-F238E27FC236}">
                        <a16:creationId xmlns:a16="http://schemas.microsoft.com/office/drawing/2014/main" id="{8051D6EB-147F-79F4-E16F-A0243DC930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83" name="Rectangle 1487">
                    <a:extLst>
                      <a:ext uri="{FF2B5EF4-FFF2-40B4-BE49-F238E27FC236}">
                        <a16:creationId xmlns:a16="http://schemas.microsoft.com/office/drawing/2014/main" id="{41E8FAA4-A689-135D-8A46-64932911BE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84" name="Rectangle 1488">
                    <a:extLst>
                      <a:ext uri="{FF2B5EF4-FFF2-40B4-BE49-F238E27FC236}">
                        <a16:creationId xmlns:a16="http://schemas.microsoft.com/office/drawing/2014/main" id="{3D359ECF-D19D-3D3B-5D9F-D84A87FBA7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85" name="Rectangle 1489">
                    <a:extLst>
                      <a:ext uri="{FF2B5EF4-FFF2-40B4-BE49-F238E27FC236}">
                        <a16:creationId xmlns:a16="http://schemas.microsoft.com/office/drawing/2014/main" id="{CB708A54-B6A9-0D26-A912-79A6BB1421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86" name="Group 1490">
                  <a:extLst>
                    <a:ext uri="{FF2B5EF4-FFF2-40B4-BE49-F238E27FC236}">
                      <a16:creationId xmlns:a16="http://schemas.microsoft.com/office/drawing/2014/main" id="{35394D0A-555B-17E5-4E1A-D4EA877C5BAC}"/>
                    </a:ext>
                  </a:extLst>
                </p:cNvPr>
                <p:cNvGrpSpPr>
                  <a:grpSpLocks/>
                </p:cNvGrpSpPr>
                <p:nvPr/>
              </p:nvGrpSpPr>
              <p:grpSpPr bwMode="auto">
                <a:xfrm>
                  <a:off x="898" y="1289"/>
                  <a:ext cx="435" cy="87"/>
                  <a:chOff x="1565" y="1434"/>
                  <a:chExt cx="3625" cy="725"/>
                </a:xfrm>
              </p:grpSpPr>
              <p:sp>
                <p:nvSpPr>
                  <p:cNvPr id="56787" name="Rectangle 1491">
                    <a:extLst>
                      <a:ext uri="{FF2B5EF4-FFF2-40B4-BE49-F238E27FC236}">
                        <a16:creationId xmlns:a16="http://schemas.microsoft.com/office/drawing/2014/main" id="{BBF2CEDD-9195-4036-E9FE-E437E49D61C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88" name="Rectangle 1492">
                    <a:extLst>
                      <a:ext uri="{FF2B5EF4-FFF2-40B4-BE49-F238E27FC236}">
                        <a16:creationId xmlns:a16="http://schemas.microsoft.com/office/drawing/2014/main" id="{878B3D81-E391-3501-1DA8-B49642EA201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89" name="Rectangle 1493">
                    <a:extLst>
                      <a:ext uri="{FF2B5EF4-FFF2-40B4-BE49-F238E27FC236}">
                        <a16:creationId xmlns:a16="http://schemas.microsoft.com/office/drawing/2014/main" id="{084DE60E-CB37-91AE-59EF-1034E1CF53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90" name="Rectangle 1494">
                    <a:extLst>
                      <a:ext uri="{FF2B5EF4-FFF2-40B4-BE49-F238E27FC236}">
                        <a16:creationId xmlns:a16="http://schemas.microsoft.com/office/drawing/2014/main" id="{2EEFE040-121B-A234-6121-EE990CC5A9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91" name="Rectangle 1495">
                    <a:extLst>
                      <a:ext uri="{FF2B5EF4-FFF2-40B4-BE49-F238E27FC236}">
                        <a16:creationId xmlns:a16="http://schemas.microsoft.com/office/drawing/2014/main" id="{44A5CCF0-6353-03C1-6BE0-22C09732E6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92" name="Group 1496">
                  <a:extLst>
                    <a:ext uri="{FF2B5EF4-FFF2-40B4-BE49-F238E27FC236}">
                      <a16:creationId xmlns:a16="http://schemas.microsoft.com/office/drawing/2014/main" id="{27632937-41BD-596E-2C4F-E78C770A43BD}"/>
                    </a:ext>
                  </a:extLst>
                </p:cNvPr>
                <p:cNvGrpSpPr>
                  <a:grpSpLocks/>
                </p:cNvGrpSpPr>
                <p:nvPr/>
              </p:nvGrpSpPr>
              <p:grpSpPr bwMode="auto">
                <a:xfrm>
                  <a:off x="1333" y="1289"/>
                  <a:ext cx="435" cy="87"/>
                  <a:chOff x="1565" y="1434"/>
                  <a:chExt cx="3625" cy="725"/>
                </a:xfrm>
              </p:grpSpPr>
              <p:sp>
                <p:nvSpPr>
                  <p:cNvPr id="56793" name="Rectangle 1497">
                    <a:extLst>
                      <a:ext uri="{FF2B5EF4-FFF2-40B4-BE49-F238E27FC236}">
                        <a16:creationId xmlns:a16="http://schemas.microsoft.com/office/drawing/2014/main" id="{37F45854-DF39-EBBD-6A4B-895FEA0DCE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94" name="Rectangle 1498">
                    <a:extLst>
                      <a:ext uri="{FF2B5EF4-FFF2-40B4-BE49-F238E27FC236}">
                        <a16:creationId xmlns:a16="http://schemas.microsoft.com/office/drawing/2014/main" id="{2D5826F8-960C-8413-3A9D-5F10138D906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95" name="Rectangle 1499">
                    <a:extLst>
                      <a:ext uri="{FF2B5EF4-FFF2-40B4-BE49-F238E27FC236}">
                        <a16:creationId xmlns:a16="http://schemas.microsoft.com/office/drawing/2014/main" id="{DCF8FC37-8771-CFBC-7690-8C311042AFE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96" name="Rectangle 1500">
                    <a:extLst>
                      <a:ext uri="{FF2B5EF4-FFF2-40B4-BE49-F238E27FC236}">
                        <a16:creationId xmlns:a16="http://schemas.microsoft.com/office/drawing/2014/main" id="{8C84A415-EFB4-F8E8-50C7-3BD7A071C4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797" name="Rectangle 1501">
                    <a:extLst>
                      <a:ext uri="{FF2B5EF4-FFF2-40B4-BE49-F238E27FC236}">
                        <a16:creationId xmlns:a16="http://schemas.microsoft.com/office/drawing/2014/main" id="{CE95DA1A-7E0C-0D00-3991-0878347B706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798" name="Group 1502">
                  <a:extLst>
                    <a:ext uri="{FF2B5EF4-FFF2-40B4-BE49-F238E27FC236}">
                      <a16:creationId xmlns:a16="http://schemas.microsoft.com/office/drawing/2014/main" id="{E5CADE4E-A479-CE3E-EAED-25234C583236}"/>
                    </a:ext>
                  </a:extLst>
                </p:cNvPr>
                <p:cNvGrpSpPr>
                  <a:grpSpLocks/>
                </p:cNvGrpSpPr>
                <p:nvPr/>
              </p:nvGrpSpPr>
              <p:grpSpPr bwMode="auto">
                <a:xfrm>
                  <a:off x="898" y="1376"/>
                  <a:ext cx="435" cy="87"/>
                  <a:chOff x="1565" y="1434"/>
                  <a:chExt cx="3625" cy="725"/>
                </a:xfrm>
              </p:grpSpPr>
              <p:sp>
                <p:nvSpPr>
                  <p:cNvPr id="56799" name="Rectangle 1503">
                    <a:extLst>
                      <a:ext uri="{FF2B5EF4-FFF2-40B4-BE49-F238E27FC236}">
                        <a16:creationId xmlns:a16="http://schemas.microsoft.com/office/drawing/2014/main" id="{2B495E7E-11B2-4B35-3DA9-ACC77D9400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0" name="Rectangle 1504">
                    <a:extLst>
                      <a:ext uri="{FF2B5EF4-FFF2-40B4-BE49-F238E27FC236}">
                        <a16:creationId xmlns:a16="http://schemas.microsoft.com/office/drawing/2014/main" id="{866F4D99-88AF-4FE1-3D74-12D7AA504A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1" name="Rectangle 1505">
                    <a:extLst>
                      <a:ext uri="{FF2B5EF4-FFF2-40B4-BE49-F238E27FC236}">
                        <a16:creationId xmlns:a16="http://schemas.microsoft.com/office/drawing/2014/main" id="{5D60269F-B3A0-1A62-B699-61CA00428B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2" name="Rectangle 1506">
                    <a:extLst>
                      <a:ext uri="{FF2B5EF4-FFF2-40B4-BE49-F238E27FC236}">
                        <a16:creationId xmlns:a16="http://schemas.microsoft.com/office/drawing/2014/main" id="{F488F942-0FDF-F4D9-9607-233018DC5F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3" name="Rectangle 1507">
                    <a:extLst>
                      <a:ext uri="{FF2B5EF4-FFF2-40B4-BE49-F238E27FC236}">
                        <a16:creationId xmlns:a16="http://schemas.microsoft.com/office/drawing/2014/main" id="{39FE09AF-44B0-B202-D199-CC4132DEFDA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04" name="Group 1508">
                  <a:extLst>
                    <a:ext uri="{FF2B5EF4-FFF2-40B4-BE49-F238E27FC236}">
                      <a16:creationId xmlns:a16="http://schemas.microsoft.com/office/drawing/2014/main" id="{A11362AF-2758-860A-AC25-216BE440F1BC}"/>
                    </a:ext>
                  </a:extLst>
                </p:cNvPr>
                <p:cNvGrpSpPr>
                  <a:grpSpLocks/>
                </p:cNvGrpSpPr>
                <p:nvPr/>
              </p:nvGrpSpPr>
              <p:grpSpPr bwMode="auto">
                <a:xfrm>
                  <a:off x="1333" y="1376"/>
                  <a:ext cx="435" cy="87"/>
                  <a:chOff x="1565" y="1434"/>
                  <a:chExt cx="3625" cy="725"/>
                </a:xfrm>
              </p:grpSpPr>
              <p:sp>
                <p:nvSpPr>
                  <p:cNvPr id="56805" name="Rectangle 1509">
                    <a:extLst>
                      <a:ext uri="{FF2B5EF4-FFF2-40B4-BE49-F238E27FC236}">
                        <a16:creationId xmlns:a16="http://schemas.microsoft.com/office/drawing/2014/main" id="{F938AB9D-E7A4-B0B3-BAB6-CE099FFF98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6" name="Rectangle 1510">
                    <a:extLst>
                      <a:ext uri="{FF2B5EF4-FFF2-40B4-BE49-F238E27FC236}">
                        <a16:creationId xmlns:a16="http://schemas.microsoft.com/office/drawing/2014/main" id="{9013F375-6B40-5FB4-6B48-F49DF5945E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7" name="Rectangle 1511">
                    <a:extLst>
                      <a:ext uri="{FF2B5EF4-FFF2-40B4-BE49-F238E27FC236}">
                        <a16:creationId xmlns:a16="http://schemas.microsoft.com/office/drawing/2014/main" id="{79C3B582-66C4-0F9A-C029-ABCBEFD61C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8" name="Rectangle 1512">
                    <a:extLst>
                      <a:ext uri="{FF2B5EF4-FFF2-40B4-BE49-F238E27FC236}">
                        <a16:creationId xmlns:a16="http://schemas.microsoft.com/office/drawing/2014/main" id="{2321E80F-411D-24BC-DF26-47F0F4CE3E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09" name="Rectangle 1513">
                    <a:extLst>
                      <a:ext uri="{FF2B5EF4-FFF2-40B4-BE49-F238E27FC236}">
                        <a16:creationId xmlns:a16="http://schemas.microsoft.com/office/drawing/2014/main" id="{FB550190-11E9-51EE-8FBE-DD59416541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810" name="Rectangle 1514">
                <a:extLst>
                  <a:ext uri="{FF2B5EF4-FFF2-40B4-BE49-F238E27FC236}">
                    <a16:creationId xmlns:a16="http://schemas.microsoft.com/office/drawing/2014/main" id="{575607CC-9DA0-F652-3FE4-0F3AC557FD6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11" name="Group 1515">
              <a:extLst>
                <a:ext uri="{FF2B5EF4-FFF2-40B4-BE49-F238E27FC236}">
                  <a16:creationId xmlns:a16="http://schemas.microsoft.com/office/drawing/2014/main" id="{FBFB30FB-63C3-DDF7-4023-E4B3EEAE4F1E}"/>
                </a:ext>
              </a:extLst>
            </p:cNvPr>
            <p:cNvGrpSpPr>
              <a:grpSpLocks/>
            </p:cNvGrpSpPr>
            <p:nvPr/>
          </p:nvGrpSpPr>
          <p:grpSpPr bwMode="auto">
            <a:xfrm>
              <a:off x="2228" y="1839"/>
              <a:ext cx="682" cy="682"/>
              <a:chOff x="898" y="593"/>
              <a:chExt cx="870" cy="870"/>
            </a:xfrm>
          </p:grpSpPr>
          <p:grpSp>
            <p:nvGrpSpPr>
              <p:cNvPr id="56812" name="Group 1516">
                <a:extLst>
                  <a:ext uri="{FF2B5EF4-FFF2-40B4-BE49-F238E27FC236}">
                    <a16:creationId xmlns:a16="http://schemas.microsoft.com/office/drawing/2014/main" id="{4C022882-9CE3-2946-0BBB-CFC4328D29F1}"/>
                  </a:ext>
                </a:extLst>
              </p:cNvPr>
              <p:cNvGrpSpPr>
                <a:grpSpLocks/>
              </p:cNvGrpSpPr>
              <p:nvPr/>
            </p:nvGrpSpPr>
            <p:grpSpPr bwMode="auto">
              <a:xfrm>
                <a:off x="898" y="593"/>
                <a:ext cx="870" cy="870"/>
                <a:chOff x="898" y="593"/>
                <a:chExt cx="870" cy="870"/>
              </a:xfrm>
            </p:grpSpPr>
            <p:grpSp>
              <p:nvGrpSpPr>
                <p:cNvPr id="56813" name="Group 1517">
                  <a:extLst>
                    <a:ext uri="{FF2B5EF4-FFF2-40B4-BE49-F238E27FC236}">
                      <a16:creationId xmlns:a16="http://schemas.microsoft.com/office/drawing/2014/main" id="{8A571AAE-1976-7F2C-A996-4DBCB5DC3471}"/>
                    </a:ext>
                  </a:extLst>
                </p:cNvPr>
                <p:cNvGrpSpPr>
                  <a:grpSpLocks/>
                </p:cNvGrpSpPr>
                <p:nvPr/>
              </p:nvGrpSpPr>
              <p:grpSpPr bwMode="auto">
                <a:xfrm>
                  <a:off x="898" y="593"/>
                  <a:ext cx="435" cy="87"/>
                  <a:chOff x="1565" y="1434"/>
                  <a:chExt cx="3625" cy="725"/>
                </a:xfrm>
              </p:grpSpPr>
              <p:sp>
                <p:nvSpPr>
                  <p:cNvPr id="56814" name="Rectangle 1518">
                    <a:extLst>
                      <a:ext uri="{FF2B5EF4-FFF2-40B4-BE49-F238E27FC236}">
                        <a16:creationId xmlns:a16="http://schemas.microsoft.com/office/drawing/2014/main" id="{BD2EE7A9-CE1B-E9B2-7575-E36EE739C8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15" name="Rectangle 1519">
                    <a:extLst>
                      <a:ext uri="{FF2B5EF4-FFF2-40B4-BE49-F238E27FC236}">
                        <a16:creationId xmlns:a16="http://schemas.microsoft.com/office/drawing/2014/main" id="{E13F4F54-D254-5220-868D-8924EC0161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16" name="Rectangle 1520">
                    <a:extLst>
                      <a:ext uri="{FF2B5EF4-FFF2-40B4-BE49-F238E27FC236}">
                        <a16:creationId xmlns:a16="http://schemas.microsoft.com/office/drawing/2014/main" id="{D661D3EA-832E-A431-79D7-FD292E02DC6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17" name="Rectangle 1521">
                    <a:extLst>
                      <a:ext uri="{FF2B5EF4-FFF2-40B4-BE49-F238E27FC236}">
                        <a16:creationId xmlns:a16="http://schemas.microsoft.com/office/drawing/2014/main" id="{89622B18-5B22-7C73-6C54-693325EC15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18" name="Rectangle 1522">
                    <a:extLst>
                      <a:ext uri="{FF2B5EF4-FFF2-40B4-BE49-F238E27FC236}">
                        <a16:creationId xmlns:a16="http://schemas.microsoft.com/office/drawing/2014/main" id="{92A1C136-27F3-9064-8FFF-262668890EC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19" name="Group 1523">
                  <a:extLst>
                    <a:ext uri="{FF2B5EF4-FFF2-40B4-BE49-F238E27FC236}">
                      <a16:creationId xmlns:a16="http://schemas.microsoft.com/office/drawing/2014/main" id="{DB231AFD-67B7-E017-69D4-0BCBF4B797FC}"/>
                    </a:ext>
                  </a:extLst>
                </p:cNvPr>
                <p:cNvGrpSpPr>
                  <a:grpSpLocks/>
                </p:cNvGrpSpPr>
                <p:nvPr/>
              </p:nvGrpSpPr>
              <p:grpSpPr bwMode="auto">
                <a:xfrm>
                  <a:off x="1333" y="593"/>
                  <a:ext cx="435" cy="87"/>
                  <a:chOff x="1565" y="1434"/>
                  <a:chExt cx="3625" cy="725"/>
                </a:xfrm>
              </p:grpSpPr>
              <p:sp>
                <p:nvSpPr>
                  <p:cNvPr id="56820" name="Rectangle 1524">
                    <a:extLst>
                      <a:ext uri="{FF2B5EF4-FFF2-40B4-BE49-F238E27FC236}">
                        <a16:creationId xmlns:a16="http://schemas.microsoft.com/office/drawing/2014/main" id="{BD6D7CEB-1EF4-E261-03C7-797D0B35BB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21" name="Rectangle 1525">
                    <a:extLst>
                      <a:ext uri="{FF2B5EF4-FFF2-40B4-BE49-F238E27FC236}">
                        <a16:creationId xmlns:a16="http://schemas.microsoft.com/office/drawing/2014/main" id="{C39E90BE-D590-2FE5-2733-E197A35ACF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22" name="Rectangle 1526">
                    <a:extLst>
                      <a:ext uri="{FF2B5EF4-FFF2-40B4-BE49-F238E27FC236}">
                        <a16:creationId xmlns:a16="http://schemas.microsoft.com/office/drawing/2014/main" id="{268E5F71-2DAF-3369-466B-85FB49ADF0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23" name="Rectangle 1527">
                    <a:extLst>
                      <a:ext uri="{FF2B5EF4-FFF2-40B4-BE49-F238E27FC236}">
                        <a16:creationId xmlns:a16="http://schemas.microsoft.com/office/drawing/2014/main" id="{340465F9-6E89-FE97-333E-866C5E080E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24" name="Rectangle 1528">
                    <a:extLst>
                      <a:ext uri="{FF2B5EF4-FFF2-40B4-BE49-F238E27FC236}">
                        <a16:creationId xmlns:a16="http://schemas.microsoft.com/office/drawing/2014/main" id="{43645C40-EAB7-E62E-19D3-3A4A40212B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25" name="Group 1529">
                  <a:extLst>
                    <a:ext uri="{FF2B5EF4-FFF2-40B4-BE49-F238E27FC236}">
                      <a16:creationId xmlns:a16="http://schemas.microsoft.com/office/drawing/2014/main" id="{56B18B2D-C35F-E751-D1F0-ECA08B5F887E}"/>
                    </a:ext>
                  </a:extLst>
                </p:cNvPr>
                <p:cNvGrpSpPr>
                  <a:grpSpLocks/>
                </p:cNvGrpSpPr>
                <p:nvPr/>
              </p:nvGrpSpPr>
              <p:grpSpPr bwMode="auto">
                <a:xfrm>
                  <a:off x="898" y="680"/>
                  <a:ext cx="435" cy="87"/>
                  <a:chOff x="1565" y="1434"/>
                  <a:chExt cx="3625" cy="725"/>
                </a:xfrm>
              </p:grpSpPr>
              <p:sp>
                <p:nvSpPr>
                  <p:cNvPr id="56826" name="Rectangle 1530">
                    <a:extLst>
                      <a:ext uri="{FF2B5EF4-FFF2-40B4-BE49-F238E27FC236}">
                        <a16:creationId xmlns:a16="http://schemas.microsoft.com/office/drawing/2014/main" id="{0B84B59F-201B-9BE4-4AF3-16ACEC24CF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27" name="Rectangle 1531">
                    <a:extLst>
                      <a:ext uri="{FF2B5EF4-FFF2-40B4-BE49-F238E27FC236}">
                        <a16:creationId xmlns:a16="http://schemas.microsoft.com/office/drawing/2014/main" id="{7B53F8F1-B579-9614-29B0-021A7089C6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28" name="Rectangle 1532">
                    <a:extLst>
                      <a:ext uri="{FF2B5EF4-FFF2-40B4-BE49-F238E27FC236}">
                        <a16:creationId xmlns:a16="http://schemas.microsoft.com/office/drawing/2014/main" id="{8E479067-27BE-68A8-A30A-F68AA5C145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29" name="Rectangle 1533">
                    <a:extLst>
                      <a:ext uri="{FF2B5EF4-FFF2-40B4-BE49-F238E27FC236}">
                        <a16:creationId xmlns:a16="http://schemas.microsoft.com/office/drawing/2014/main" id="{9CD50492-7605-5D65-24F1-F440580F40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30" name="Rectangle 1534">
                    <a:extLst>
                      <a:ext uri="{FF2B5EF4-FFF2-40B4-BE49-F238E27FC236}">
                        <a16:creationId xmlns:a16="http://schemas.microsoft.com/office/drawing/2014/main" id="{3E8FF318-AA05-61E3-35BA-8039A21FA4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31" name="Group 1535">
                  <a:extLst>
                    <a:ext uri="{FF2B5EF4-FFF2-40B4-BE49-F238E27FC236}">
                      <a16:creationId xmlns:a16="http://schemas.microsoft.com/office/drawing/2014/main" id="{FDB6FD4B-1281-94DF-EA5F-608CD1340B03}"/>
                    </a:ext>
                  </a:extLst>
                </p:cNvPr>
                <p:cNvGrpSpPr>
                  <a:grpSpLocks/>
                </p:cNvGrpSpPr>
                <p:nvPr/>
              </p:nvGrpSpPr>
              <p:grpSpPr bwMode="auto">
                <a:xfrm>
                  <a:off x="1333" y="680"/>
                  <a:ext cx="435" cy="87"/>
                  <a:chOff x="1565" y="1434"/>
                  <a:chExt cx="3625" cy="725"/>
                </a:xfrm>
              </p:grpSpPr>
              <p:sp>
                <p:nvSpPr>
                  <p:cNvPr id="56832" name="Rectangle 1536">
                    <a:extLst>
                      <a:ext uri="{FF2B5EF4-FFF2-40B4-BE49-F238E27FC236}">
                        <a16:creationId xmlns:a16="http://schemas.microsoft.com/office/drawing/2014/main" id="{928A5346-1334-080C-B853-920FE03E9E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33" name="Rectangle 1537">
                    <a:extLst>
                      <a:ext uri="{FF2B5EF4-FFF2-40B4-BE49-F238E27FC236}">
                        <a16:creationId xmlns:a16="http://schemas.microsoft.com/office/drawing/2014/main" id="{3B983940-0750-D674-E38A-3AB4471AC8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34" name="Rectangle 1538">
                    <a:extLst>
                      <a:ext uri="{FF2B5EF4-FFF2-40B4-BE49-F238E27FC236}">
                        <a16:creationId xmlns:a16="http://schemas.microsoft.com/office/drawing/2014/main" id="{4A742FC6-FFBB-44AE-0EB0-ADBED94FFB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35" name="Rectangle 1539">
                    <a:extLst>
                      <a:ext uri="{FF2B5EF4-FFF2-40B4-BE49-F238E27FC236}">
                        <a16:creationId xmlns:a16="http://schemas.microsoft.com/office/drawing/2014/main" id="{89C0686A-F539-0C3C-66F0-28415B6ED0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36" name="Rectangle 1540">
                    <a:extLst>
                      <a:ext uri="{FF2B5EF4-FFF2-40B4-BE49-F238E27FC236}">
                        <a16:creationId xmlns:a16="http://schemas.microsoft.com/office/drawing/2014/main" id="{7F2545B4-0404-7AA2-43F7-6CDB8B42AE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37" name="Group 1541">
                  <a:extLst>
                    <a:ext uri="{FF2B5EF4-FFF2-40B4-BE49-F238E27FC236}">
                      <a16:creationId xmlns:a16="http://schemas.microsoft.com/office/drawing/2014/main" id="{E1413FBD-5894-11A6-B901-4B0784BB4D39}"/>
                    </a:ext>
                  </a:extLst>
                </p:cNvPr>
                <p:cNvGrpSpPr>
                  <a:grpSpLocks/>
                </p:cNvGrpSpPr>
                <p:nvPr/>
              </p:nvGrpSpPr>
              <p:grpSpPr bwMode="auto">
                <a:xfrm>
                  <a:off x="898" y="767"/>
                  <a:ext cx="435" cy="87"/>
                  <a:chOff x="1565" y="1434"/>
                  <a:chExt cx="3625" cy="725"/>
                </a:xfrm>
              </p:grpSpPr>
              <p:sp>
                <p:nvSpPr>
                  <p:cNvPr id="56838" name="Rectangle 1542">
                    <a:extLst>
                      <a:ext uri="{FF2B5EF4-FFF2-40B4-BE49-F238E27FC236}">
                        <a16:creationId xmlns:a16="http://schemas.microsoft.com/office/drawing/2014/main" id="{AE619758-14AB-CCBC-51FC-ECF5D87F39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39" name="Rectangle 1543">
                    <a:extLst>
                      <a:ext uri="{FF2B5EF4-FFF2-40B4-BE49-F238E27FC236}">
                        <a16:creationId xmlns:a16="http://schemas.microsoft.com/office/drawing/2014/main" id="{19FD9223-7D71-F4CC-8AEB-5B844585E9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40" name="Rectangle 1544">
                    <a:extLst>
                      <a:ext uri="{FF2B5EF4-FFF2-40B4-BE49-F238E27FC236}">
                        <a16:creationId xmlns:a16="http://schemas.microsoft.com/office/drawing/2014/main" id="{060E472D-82B4-73B8-D542-FD41E096D2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41" name="Rectangle 1545">
                    <a:extLst>
                      <a:ext uri="{FF2B5EF4-FFF2-40B4-BE49-F238E27FC236}">
                        <a16:creationId xmlns:a16="http://schemas.microsoft.com/office/drawing/2014/main" id="{603AB8B5-432B-7061-A4F1-A1DAB971C9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42" name="Rectangle 1546">
                    <a:extLst>
                      <a:ext uri="{FF2B5EF4-FFF2-40B4-BE49-F238E27FC236}">
                        <a16:creationId xmlns:a16="http://schemas.microsoft.com/office/drawing/2014/main" id="{529C8BAB-823D-2174-417F-D9D7B0202E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43" name="Group 1547">
                  <a:extLst>
                    <a:ext uri="{FF2B5EF4-FFF2-40B4-BE49-F238E27FC236}">
                      <a16:creationId xmlns:a16="http://schemas.microsoft.com/office/drawing/2014/main" id="{AFF779B9-D0DC-720B-F307-2AA612347B6A}"/>
                    </a:ext>
                  </a:extLst>
                </p:cNvPr>
                <p:cNvGrpSpPr>
                  <a:grpSpLocks/>
                </p:cNvGrpSpPr>
                <p:nvPr/>
              </p:nvGrpSpPr>
              <p:grpSpPr bwMode="auto">
                <a:xfrm>
                  <a:off x="1333" y="767"/>
                  <a:ext cx="435" cy="87"/>
                  <a:chOff x="1565" y="1434"/>
                  <a:chExt cx="3625" cy="725"/>
                </a:xfrm>
              </p:grpSpPr>
              <p:sp>
                <p:nvSpPr>
                  <p:cNvPr id="56844" name="Rectangle 1548">
                    <a:extLst>
                      <a:ext uri="{FF2B5EF4-FFF2-40B4-BE49-F238E27FC236}">
                        <a16:creationId xmlns:a16="http://schemas.microsoft.com/office/drawing/2014/main" id="{6C21D2D4-9228-61E0-2B73-B7605EB67F4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45" name="Rectangle 1549">
                    <a:extLst>
                      <a:ext uri="{FF2B5EF4-FFF2-40B4-BE49-F238E27FC236}">
                        <a16:creationId xmlns:a16="http://schemas.microsoft.com/office/drawing/2014/main" id="{ACC24627-C258-DC16-E52B-BDA6C5DD34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46" name="Rectangle 1550">
                    <a:extLst>
                      <a:ext uri="{FF2B5EF4-FFF2-40B4-BE49-F238E27FC236}">
                        <a16:creationId xmlns:a16="http://schemas.microsoft.com/office/drawing/2014/main" id="{4B7738B9-BD67-9EF7-2BB4-882E5CF755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47" name="Rectangle 1551">
                    <a:extLst>
                      <a:ext uri="{FF2B5EF4-FFF2-40B4-BE49-F238E27FC236}">
                        <a16:creationId xmlns:a16="http://schemas.microsoft.com/office/drawing/2014/main" id="{7B7A1468-6B65-50F7-266F-21DFF0BC30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48" name="Rectangle 1552">
                    <a:extLst>
                      <a:ext uri="{FF2B5EF4-FFF2-40B4-BE49-F238E27FC236}">
                        <a16:creationId xmlns:a16="http://schemas.microsoft.com/office/drawing/2014/main" id="{5384EBD6-1987-002B-E091-6CE5AB1CDB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49" name="Group 1553">
                  <a:extLst>
                    <a:ext uri="{FF2B5EF4-FFF2-40B4-BE49-F238E27FC236}">
                      <a16:creationId xmlns:a16="http://schemas.microsoft.com/office/drawing/2014/main" id="{70AB0949-FA60-D58C-F40F-54700A131AC4}"/>
                    </a:ext>
                  </a:extLst>
                </p:cNvPr>
                <p:cNvGrpSpPr>
                  <a:grpSpLocks/>
                </p:cNvGrpSpPr>
                <p:nvPr/>
              </p:nvGrpSpPr>
              <p:grpSpPr bwMode="auto">
                <a:xfrm>
                  <a:off x="898" y="854"/>
                  <a:ext cx="435" cy="87"/>
                  <a:chOff x="1565" y="1434"/>
                  <a:chExt cx="3625" cy="725"/>
                </a:xfrm>
              </p:grpSpPr>
              <p:sp>
                <p:nvSpPr>
                  <p:cNvPr id="56850" name="Rectangle 1554">
                    <a:extLst>
                      <a:ext uri="{FF2B5EF4-FFF2-40B4-BE49-F238E27FC236}">
                        <a16:creationId xmlns:a16="http://schemas.microsoft.com/office/drawing/2014/main" id="{A29DC3A4-7C95-E53B-1CD1-36D8D573E91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51" name="Rectangle 1555">
                    <a:extLst>
                      <a:ext uri="{FF2B5EF4-FFF2-40B4-BE49-F238E27FC236}">
                        <a16:creationId xmlns:a16="http://schemas.microsoft.com/office/drawing/2014/main" id="{9E98BD6E-F8CA-81C4-91CC-A253C3F917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52" name="Rectangle 1556">
                    <a:extLst>
                      <a:ext uri="{FF2B5EF4-FFF2-40B4-BE49-F238E27FC236}">
                        <a16:creationId xmlns:a16="http://schemas.microsoft.com/office/drawing/2014/main" id="{7EDB12B4-EF73-AB01-8F71-BE18AE29B8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53" name="Rectangle 1557">
                    <a:extLst>
                      <a:ext uri="{FF2B5EF4-FFF2-40B4-BE49-F238E27FC236}">
                        <a16:creationId xmlns:a16="http://schemas.microsoft.com/office/drawing/2014/main" id="{2E1254DA-F1D8-6729-6D5E-158F4050FD7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54" name="Rectangle 1558">
                    <a:extLst>
                      <a:ext uri="{FF2B5EF4-FFF2-40B4-BE49-F238E27FC236}">
                        <a16:creationId xmlns:a16="http://schemas.microsoft.com/office/drawing/2014/main" id="{88967EE1-CDFA-DAE1-5EE4-04D25CE482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55" name="Group 1559">
                  <a:extLst>
                    <a:ext uri="{FF2B5EF4-FFF2-40B4-BE49-F238E27FC236}">
                      <a16:creationId xmlns:a16="http://schemas.microsoft.com/office/drawing/2014/main" id="{C6FC2D0F-049D-2735-1DC2-FA3ACE0B71CF}"/>
                    </a:ext>
                  </a:extLst>
                </p:cNvPr>
                <p:cNvGrpSpPr>
                  <a:grpSpLocks/>
                </p:cNvGrpSpPr>
                <p:nvPr/>
              </p:nvGrpSpPr>
              <p:grpSpPr bwMode="auto">
                <a:xfrm>
                  <a:off x="1333" y="854"/>
                  <a:ext cx="435" cy="87"/>
                  <a:chOff x="1565" y="1434"/>
                  <a:chExt cx="3625" cy="725"/>
                </a:xfrm>
              </p:grpSpPr>
              <p:sp>
                <p:nvSpPr>
                  <p:cNvPr id="56856" name="Rectangle 1560">
                    <a:extLst>
                      <a:ext uri="{FF2B5EF4-FFF2-40B4-BE49-F238E27FC236}">
                        <a16:creationId xmlns:a16="http://schemas.microsoft.com/office/drawing/2014/main" id="{0CBDDD7E-A4EA-F3AC-793D-45172FD1DC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57" name="Rectangle 1561">
                    <a:extLst>
                      <a:ext uri="{FF2B5EF4-FFF2-40B4-BE49-F238E27FC236}">
                        <a16:creationId xmlns:a16="http://schemas.microsoft.com/office/drawing/2014/main" id="{09328F39-4015-8B03-3396-B67D2D3D92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58" name="Rectangle 1562">
                    <a:extLst>
                      <a:ext uri="{FF2B5EF4-FFF2-40B4-BE49-F238E27FC236}">
                        <a16:creationId xmlns:a16="http://schemas.microsoft.com/office/drawing/2014/main" id="{D6B9F551-CAD6-E72F-9814-C572ABFF4E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59" name="Rectangle 1563">
                    <a:extLst>
                      <a:ext uri="{FF2B5EF4-FFF2-40B4-BE49-F238E27FC236}">
                        <a16:creationId xmlns:a16="http://schemas.microsoft.com/office/drawing/2014/main" id="{3799A7BB-BD2C-2882-D5E0-DBDB455DEB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60" name="Rectangle 1564">
                    <a:extLst>
                      <a:ext uri="{FF2B5EF4-FFF2-40B4-BE49-F238E27FC236}">
                        <a16:creationId xmlns:a16="http://schemas.microsoft.com/office/drawing/2014/main" id="{AD738726-D9DB-C110-830B-6F7DD7A557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61" name="Group 1565">
                  <a:extLst>
                    <a:ext uri="{FF2B5EF4-FFF2-40B4-BE49-F238E27FC236}">
                      <a16:creationId xmlns:a16="http://schemas.microsoft.com/office/drawing/2014/main" id="{71B58076-81C9-FF28-8C35-64A2B9E2E1DD}"/>
                    </a:ext>
                  </a:extLst>
                </p:cNvPr>
                <p:cNvGrpSpPr>
                  <a:grpSpLocks/>
                </p:cNvGrpSpPr>
                <p:nvPr/>
              </p:nvGrpSpPr>
              <p:grpSpPr bwMode="auto">
                <a:xfrm>
                  <a:off x="898" y="941"/>
                  <a:ext cx="435" cy="87"/>
                  <a:chOff x="1565" y="1434"/>
                  <a:chExt cx="3625" cy="725"/>
                </a:xfrm>
              </p:grpSpPr>
              <p:sp>
                <p:nvSpPr>
                  <p:cNvPr id="56862" name="Rectangle 1566">
                    <a:extLst>
                      <a:ext uri="{FF2B5EF4-FFF2-40B4-BE49-F238E27FC236}">
                        <a16:creationId xmlns:a16="http://schemas.microsoft.com/office/drawing/2014/main" id="{04AF760E-007A-B66F-A8E4-DE3937684D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63" name="Rectangle 1567">
                    <a:extLst>
                      <a:ext uri="{FF2B5EF4-FFF2-40B4-BE49-F238E27FC236}">
                        <a16:creationId xmlns:a16="http://schemas.microsoft.com/office/drawing/2014/main" id="{09D96295-1927-FBF9-06EA-54B7C8F033B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64" name="Rectangle 1568">
                    <a:extLst>
                      <a:ext uri="{FF2B5EF4-FFF2-40B4-BE49-F238E27FC236}">
                        <a16:creationId xmlns:a16="http://schemas.microsoft.com/office/drawing/2014/main" id="{416557AC-B84B-81EC-8B48-2F314BB0158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65" name="Rectangle 1569">
                    <a:extLst>
                      <a:ext uri="{FF2B5EF4-FFF2-40B4-BE49-F238E27FC236}">
                        <a16:creationId xmlns:a16="http://schemas.microsoft.com/office/drawing/2014/main" id="{FFC1F312-BF33-644D-1CC5-80E5FCCDD33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66" name="Rectangle 1570">
                    <a:extLst>
                      <a:ext uri="{FF2B5EF4-FFF2-40B4-BE49-F238E27FC236}">
                        <a16:creationId xmlns:a16="http://schemas.microsoft.com/office/drawing/2014/main" id="{0A1F8333-B654-36C5-C0DE-6AD392814E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67" name="Group 1571">
                  <a:extLst>
                    <a:ext uri="{FF2B5EF4-FFF2-40B4-BE49-F238E27FC236}">
                      <a16:creationId xmlns:a16="http://schemas.microsoft.com/office/drawing/2014/main" id="{0BEA2BEE-FC92-7C66-38FA-8146F448803B}"/>
                    </a:ext>
                  </a:extLst>
                </p:cNvPr>
                <p:cNvGrpSpPr>
                  <a:grpSpLocks/>
                </p:cNvGrpSpPr>
                <p:nvPr/>
              </p:nvGrpSpPr>
              <p:grpSpPr bwMode="auto">
                <a:xfrm>
                  <a:off x="1333" y="941"/>
                  <a:ext cx="435" cy="87"/>
                  <a:chOff x="1565" y="1434"/>
                  <a:chExt cx="3625" cy="725"/>
                </a:xfrm>
              </p:grpSpPr>
              <p:sp>
                <p:nvSpPr>
                  <p:cNvPr id="56868" name="Rectangle 1572">
                    <a:extLst>
                      <a:ext uri="{FF2B5EF4-FFF2-40B4-BE49-F238E27FC236}">
                        <a16:creationId xmlns:a16="http://schemas.microsoft.com/office/drawing/2014/main" id="{E504212B-71C5-C548-C8A8-3AB04724E66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69" name="Rectangle 1573">
                    <a:extLst>
                      <a:ext uri="{FF2B5EF4-FFF2-40B4-BE49-F238E27FC236}">
                        <a16:creationId xmlns:a16="http://schemas.microsoft.com/office/drawing/2014/main" id="{809826AA-39E5-803E-71E7-91C9E92D6BA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70" name="Rectangle 1574">
                    <a:extLst>
                      <a:ext uri="{FF2B5EF4-FFF2-40B4-BE49-F238E27FC236}">
                        <a16:creationId xmlns:a16="http://schemas.microsoft.com/office/drawing/2014/main" id="{6E746473-FBF2-396D-B19A-451DC88623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71" name="Rectangle 1575">
                    <a:extLst>
                      <a:ext uri="{FF2B5EF4-FFF2-40B4-BE49-F238E27FC236}">
                        <a16:creationId xmlns:a16="http://schemas.microsoft.com/office/drawing/2014/main" id="{204838B5-756B-BE6F-083A-CCBE5DE3AB4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72" name="Rectangle 1576">
                    <a:extLst>
                      <a:ext uri="{FF2B5EF4-FFF2-40B4-BE49-F238E27FC236}">
                        <a16:creationId xmlns:a16="http://schemas.microsoft.com/office/drawing/2014/main" id="{88551F7B-CFFE-77CD-B49F-56C83061CE7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73" name="Group 1577">
                  <a:extLst>
                    <a:ext uri="{FF2B5EF4-FFF2-40B4-BE49-F238E27FC236}">
                      <a16:creationId xmlns:a16="http://schemas.microsoft.com/office/drawing/2014/main" id="{A68076C5-8621-E4E7-61B2-B616FCE2F146}"/>
                    </a:ext>
                  </a:extLst>
                </p:cNvPr>
                <p:cNvGrpSpPr>
                  <a:grpSpLocks/>
                </p:cNvGrpSpPr>
                <p:nvPr/>
              </p:nvGrpSpPr>
              <p:grpSpPr bwMode="auto">
                <a:xfrm>
                  <a:off x="898" y="1028"/>
                  <a:ext cx="435" cy="87"/>
                  <a:chOff x="1565" y="1434"/>
                  <a:chExt cx="3625" cy="725"/>
                </a:xfrm>
              </p:grpSpPr>
              <p:sp>
                <p:nvSpPr>
                  <p:cNvPr id="56874" name="Rectangle 1578">
                    <a:extLst>
                      <a:ext uri="{FF2B5EF4-FFF2-40B4-BE49-F238E27FC236}">
                        <a16:creationId xmlns:a16="http://schemas.microsoft.com/office/drawing/2014/main" id="{F0A85707-AD17-ACBA-86C8-EE402A9A0CD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75" name="Rectangle 1579">
                    <a:extLst>
                      <a:ext uri="{FF2B5EF4-FFF2-40B4-BE49-F238E27FC236}">
                        <a16:creationId xmlns:a16="http://schemas.microsoft.com/office/drawing/2014/main" id="{1BBA3C74-5256-3DA9-45A4-94E47B9DC56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76" name="Rectangle 1580">
                    <a:extLst>
                      <a:ext uri="{FF2B5EF4-FFF2-40B4-BE49-F238E27FC236}">
                        <a16:creationId xmlns:a16="http://schemas.microsoft.com/office/drawing/2014/main" id="{4792FF59-3AE3-A764-8769-6800390C478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77" name="Rectangle 1581">
                    <a:extLst>
                      <a:ext uri="{FF2B5EF4-FFF2-40B4-BE49-F238E27FC236}">
                        <a16:creationId xmlns:a16="http://schemas.microsoft.com/office/drawing/2014/main" id="{A9FDFA4A-7B74-473F-0A2F-D8DE5C23264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78" name="Rectangle 1582">
                    <a:extLst>
                      <a:ext uri="{FF2B5EF4-FFF2-40B4-BE49-F238E27FC236}">
                        <a16:creationId xmlns:a16="http://schemas.microsoft.com/office/drawing/2014/main" id="{8904123E-F83F-48C5-44EC-A41C11AFFC3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79" name="Group 1583">
                  <a:extLst>
                    <a:ext uri="{FF2B5EF4-FFF2-40B4-BE49-F238E27FC236}">
                      <a16:creationId xmlns:a16="http://schemas.microsoft.com/office/drawing/2014/main" id="{E58AADB4-D96E-E742-F254-C4C281B0B707}"/>
                    </a:ext>
                  </a:extLst>
                </p:cNvPr>
                <p:cNvGrpSpPr>
                  <a:grpSpLocks/>
                </p:cNvGrpSpPr>
                <p:nvPr/>
              </p:nvGrpSpPr>
              <p:grpSpPr bwMode="auto">
                <a:xfrm>
                  <a:off x="1333" y="1028"/>
                  <a:ext cx="435" cy="87"/>
                  <a:chOff x="1565" y="1434"/>
                  <a:chExt cx="3625" cy="725"/>
                </a:xfrm>
              </p:grpSpPr>
              <p:sp>
                <p:nvSpPr>
                  <p:cNvPr id="56880" name="Rectangle 1584">
                    <a:extLst>
                      <a:ext uri="{FF2B5EF4-FFF2-40B4-BE49-F238E27FC236}">
                        <a16:creationId xmlns:a16="http://schemas.microsoft.com/office/drawing/2014/main" id="{EAE462F5-FE7F-7CFF-A9D0-1440F7E5924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81" name="Rectangle 1585">
                    <a:extLst>
                      <a:ext uri="{FF2B5EF4-FFF2-40B4-BE49-F238E27FC236}">
                        <a16:creationId xmlns:a16="http://schemas.microsoft.com/office/drawing/2014/main" id="{A63E50B3-AF2D-5518-C08B-EE5EFF90DB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82" name="Rectangle 1586">
                    <a:extLst>
                      <a:ext uri="{FF2B5EF4-FFF2-40B4-BE49-F238E27FC236}">
                        <a16:creationId xmlns:a16="http://schemas.microsoft.com/office/drawing/2014/main" id="{6AD764DE-E421-7886-F25C-3C49EB59E67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83" name="Rectangle 1587">
                    <a:extLst>
                      <a:ext uri="{FF2B5EF4-FFF2-40B4-BE49-F238E27FC236}">
                        <a16:creationId xmlns:a16="http://schemas.microsoft.com/office/drawing/2014/main" id="{80A64566-30BD-59C3-9FA6-8980581A2D0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84" name="Rectangle 1588">
                    <a:extLst>
                      <a:ext uri="{FF2B5EF4-FFF2-40B4-BE49-F238E27FC236}">
                        <a16:creationId xmlns:a16="http://schemas.microsoft.com/office/drawing/2014/main" id="{C087EE3E-D460-287F-AB29-DAB280F2848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85" name="Group 1589">
                  <a:extLst>
                    <a:ext uri="{FF2B5EF4-FFF2-40B4-BE49-F238E27FC236}">
                      <a16:creationId xmlns:a16="http://schemas.microsoft.com/office/drawing/2014/main" id="{F1B95FAE-1CFC-A00A-CB35-0ECF9333190F}"/>
                    </a:ext>
                  </a:extLst>
                </p:cNvPr>
                <p:cNvGrpSpPr>
                  <a:grpSpLocks/>
                </p:cNvGrpSpPr>
                <p:nvPr/>
              </p:nvGrpSpPr>
              <p:grpSpPr bwMode="auto">
                <a:xfrm>
                  <a:off x="898" y="1115"/>
                  <a:ext cx="435" cy="87"/>
                  <a:chOff x="1565" y="1434"/>
                  <a:chExt cx="3625" cy="725"/>
                </a:xfrm>
              </p:grpSpPr>
              <p:sp>
                <p:nvSpPr>
                  <p:cNvPr id="56886" name="Rectangle 1590">
                    <a:extLst>
                      <a:ext uri="{FF2B5EF4-FFF2-40B4-BE49-F238E27FC236}">
                        <a16:creationId xmlns:a16="http://schemas.microsoft.com/office/drawing/2014/main" id="{6A2B6622-B9A8-842C-2EE3-AEEDF2D7F4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87" name="Rectangle 1591">
                    <a:extLst>
                      <a:ext uri="{FF2B5EF4-FFF2-40B4-BE49-F238E27FC236}">
                        <a16:creationId xmlns:a16="http://schemas.microsoft.com/office/drawing/2014/main" id="{35A6E531-9A84-E2AF-FC83-10792FD107B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88" name="Rectangle 1592">
                    <a:extLst>
                      <a:ext uri="{FF2B5EF4-FFF2-40B4-BE49-F238E27FC236}">
                        <a16:creationId xmlns:a16="http://schemas.microsoft.com/office/drawing/2014/main" id="{27261069-F2E2-2435-B814-95950B62DEF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89" name="Rectangle 1593">
                    <a:extLst>
                      <a:ext uri="{FF2B5EF4-FFF2-40B4-BE49-F238E27FC236}">
                        <a16:creationId xmlns:a16="http://schemas.microsoft.com/office/drawing/2014/main" id="{DDE8F0D1-5F10-1896-5CB6-1BF69A1A18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90" name="Rectangle 1594">
                    <a:extLst>
                      <a:ext uri="{FF2B5EF4-FFF2-40B4-BE49-F238E27FC236}">
                        <a16:creationId xmlns:a16="http://schemas.microsoft.com/office/drawing/2014/main" id="{C3389478-5275-6BFB-E1C6-84E738DC23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91" name="Group 1595">
                  <a:extLst>
                    <a:ext uri="{FF2B5EF4-FFF2-40B4-BE49-F238E27FC236}">
                      <a16:creationId xmlns:a16="http://schemas.microsoft.com/office/drawing/2014/main" id="{91811E73-F519-2D69-BCD8-F99FEC2E258D}"/>
                    </a:ext>
                  </a:extLst>
                </p:cNvPr>
                <p:cNvGrpSpPr>
                  <a:grpSpLocks/>
                </p:cNvGrpSpPr>
                <p:nvPr/>
              </p:nvGrpSpPr>
              <p:grpSpPr bwMode="auto">
                <a:xfrm>
                  <a:off x="1333" y="1115"/>
                  <a:ext cx="435" cy="87"/>
                  <a:chOff x="1565" y="1434"/>
                  <a:chExt cx="3625" cy="725"/>
                </a:xfrm>
              </p:grpSpPr>
              <p:sp>
                <p:nvSpPr>
                  <p:cNvPr id="56892" name="Rectangle 1596">
                    <a:extLst>
                      <a:ext uri="{FF2B5EF4-FFF2-40B4-BE49-F238E27FC236}">
                        <a16:creationId xmlns:a16="http://schemas.microsoft.com/office/drawing/2014/main" id="{0ADF08D5-28E2-AF5A-1F3E-22950AA7A2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93" name="Rectangle 1597">
                    <a:extLst>
                      <a:ext uri="{FF2B5EF4-FFF2-40B4-BE49-F238E27FC236}">
                        <a16:creationId xmlns:a16="http://schemas.microsoft.com/office/drawing/2014/main" id="{A1946507-9E37-6FDE-8009-24A27DCF97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94" name="Rectangle 1598">
                    <a:extLst>
                      <a:ext uri="{FF2B5EF4-FFF2-40B4-BE49-F238E27FC236}">
                        <a16:creationId xmlns:a16="http://schemas.microsoft.com/office/drawing/2014/main" id="{F620E467-5920-8873-9CF5-BEE9F6D540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95" name="Rectangle 1599">
                    <a:extLst>
                      <a:ext uri="{FF2B5EF4-FFF2-40B4-BE49-F238E27FC236}">
                        <a16:creationId xmlns:a16="http://schemas.microsoft.com/office/drawing/2014/main" id="{9BDDBEBA-AFF6-12E8-643E-5AD43D1800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96" name="Rectangle 1600">
                    <a:extLst>
                      <a:ext uri="{FF2B5EF4-FFF2-40B4-BE49-F238E27FC236}">
                        <a16:creationId xmlns:a16="http://schemas.microsoft.com/office/drawing/2014/main" id="{D57119FE-AFB1-53C1-F1F3-7C4BF41775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897" name="Group 1601">
                  <a:extLst>
                    <a:ext uri="{FF2B5EF4-FFF2-40B4-BE49-F238E27FC236}">
                      <a16:creationId xmlns:a16="http://schemas.microsoft.com/office/drawing/2014/main" id="{05CED693-9153-6E2A-CDC3-B6E279CB6482}"/>
                    </a:ext>
                  </a:extLst>
                </p:cNvPr>
                <p:cNvGrpSpPr>
                  <a:grpSpLocks/>
                </p:cNvGrpSpPr>
                <p:nvPr/>
              </p:nvGrpSpPr>
              <p:grpSpPr bwMode="auto">
                <a:xfrm>
                  <a:off x="898" y="1202"/>
                  <a:ext cx="435" cy="87"/>
                  <a:chOff x="1565" y="1434"/>
                  <a:chExt cx="3625" cy="725"/>
                </a:xfrm>
              </p:grpSpPr>
              <p:sp>
                <p:nvSpPr>
                  <p:cNvPr id="56898" name="Rectangle 1602">
                    <a:extLst>
                      <a:ext uri="{FF2B5EF4-FFF2-40B4-BE49-F238E27FC236}">
                        <a16:creationId xmlns:a16="http://schemas.microsoft.com/office/drawing/2014/main" id="{C8ABE3E7-A675-252F-4A78-7C06928E02E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899" name="Rectangle 1603">
                    <a:extLst>
                      <a:ext uri="{FF2B5EF4-FFF2-40B4-BE49-F238E27FC236}">
                        <a16:creationId xmlns:a16="http://schemas.microsoft.com/office/drawing/2014/main" id="{E2A25843-7A47-42BC-8250-66F78185D65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00" name="Rectangle 1604">
                    <a:extLst>
                      <a:ext uri="{FF2B5EF4-FFF2-40B4-BE49-F238E27FC236}">
                        <a16:creationId xmlns:a16="http://schemas.microsoft.com/office/drawing/2014/main" id="{CEF0E412-FECE-F186-F6BE-228EFC272D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01" name="Rectangle 1605">
                    <a:extLst>
                      <a:ext uri="{FF2B5EF4-FFF2-40B4-BE49-F238E27FC236}">
                        <a16:creationId xmlns:a16="http://schemas.microsoft.com/office/drawing/2014/main" id="{07CA0D61-E75D-ECF9-362F-BF344F2650F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02" name="Rectangle 1606">
                    <a:extLst>
                      <a:ext uri="{FF2B5EF4-FFF2-40B4-BE49-F238E27FC236}">
                        <a16:creationId xmlns:a16="http://schemas.microsoft.com/office/drawing/2014/main" id="{1A3EE7D8-D86F-8EC1-18AE-D30F80A3C6E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03" name="Group 1607">
                  <a:extLst>
                    <a:ext uri="{FF2B5EF4-FFF2-40B4-BE49-F238E27FC236}">
                      <a16:creationId xmlns:a16="http://schemas.microsoft.com/office/drawing/2014/main" id="{0D0910D1-BD24-3050-BE96-8A73457057E9}"/>
                    </a:ext>
                  </a:extLst>
                </p:cNvPr>
                <p:cNvGrpSpPr>
                  <a:grpSpLocks/>
                </p:cNvGrpSpPr>
                <p:nvPr/>
              </p:nvGrpSpPr>
              <p:grpSpPr bwMode="auto">
                <a:xfrm>
                  <a:off x="1333" y="1202"/>
                  <a:ext cx="435" cy="87"/>
                  <a:chOff x="1565" y="1434"/>
                  <a:chExt cx="3625" cy="725"/>
                </a:xfrm>
              </p:grpSpPr>
              <p:sp>
                <p:nvSpPr>
                  <p:cNvPr id="56904" name="Rectangle 1608">
                    <a:extLst>
                      <a:ext uri="{FF2B5EF4-FFF2-40B4-BE49-F238E27FC236}">
                        <a16:creationId xmlns:a16="http://schemas.microsoft.com/office/drawing/2014/main" id="{C42B056A-17EC-B466-5A77-E62652F156F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05" name="Rectangle 1609">
                    <a:extLst>
                      <a:ext uri="{FF2B5EF4-FFF2-40B4-BE49-F238E27FC236}">
                        <a16:creationId xmlns:a16="http://schemas.microsoft.com/office/drawing/2014/main" id="{0BA03F07-D53C-D116-AE8B-D99505119ED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06" name="Rectangle 1610">
                    <a:extLst>
                      <a:ext uri="{FF2B5EF4-FFF2-40B4-BE49-F238E27FC236}">
                        <a16:creationId xmlns:a16="http://schemas.microsoft.com/office/drawing/2014/main" id="{3EEEF86E-BAB6-06C7-A10F-6DFF081F95C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07" name="Rectangle 1611">
                    <a:extLst>
                      <a:ext uri="{FF2B5EF4-FFF2-40B4-BE49-F238E27FC236}">
                        <a16:creationId xmlns:a16="http://schemas.microsoft.com/office/drawing/2014/main" id="{35A6DF5E-712F-5AC8-FFD2-33F9E19091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08" name="Rectangle 1612">
                    <a:extLst>
                      <a:ext uri="{FF2B5EF4-FFF2-40B4-BE49-F238E27FC236}">
                        <a16:creationId xmlns:a16="http://schemas.microsoft.com/office/drawing/2014/main" id="{98ECA7CB-6008-E320-F1AB-E08FBA00C82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09" name="Group 1613">
                  <a:extLst>
                    <a:ext uri="{FF2B5EF4-FFF2-40B4-BE49-F238E27FC236}">
                      <a16:creationId xmlns:a16="http://schemas.microsoft.com/office/drawing/2014/main" id="{13B837BA-6704-ABC0-BF33-431CC1453CBD}"/>
                    </a:ext>
                  </a:extLst>
                </p:cNvPr>
                <p:cNvGrpSpPr>
                  <a:grpSpLocks/>
                </p:cNvGrpSpPr>
                <p:nvPr/>
              </p:nvGrpSpPr>
              <p:grpSpPr bwMode="auto">
                <a:xfrm>
                  <a:off x="898" y="1289"/>
                  <a:ext cx="435" cy="87"/>
                  <a:chOff x="1565" y="1434"/>
                  <a:chExt cx="3625" cy="725"/>
                </a:xfrm>
              </p:grpSpPr>
              <p:sp>
                <p:nvSpPr>
                  <p:cNvPr id="56910" name="Rectangle 1614">
                    <a:extLst>
                      <a:ext uri="{FF2B5EF4-FFF2-40B4-BE49-F238E27FC236}">
                        <a16:creationId xmlns:a16="http://schemas.microsoft.com/office/drawing/2014/main" id="{53D12BA7-0D2F-EEBA-560B-7599641756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11" name="Rectangle 1615">
                    <a:extLst>
                      <a:ext uri="{FF2B5EF4-FFF2-40B4-BE49-F238E27FC236}">
                        <a16:creationId xmlns:a16="http://schemas.microsoft.com/office/drawing/2014/main" id="{773747E2-7C46-CCCC-8932-E89B4DC42C2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12" name="Rectangle 1616">
                    <a:extLst>
                      <a:ext uri="{FF2B5EF4-FFF2-40B4-BE49-F238E27FC236}">
                        <a16:creationId xmlns:a16="http://schemas.microsoft.com/office/drawing/2014/main" id="{5F050BC1-82D3-78AF-F1FA-DCFCBBACF7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13" name="Rectangle 1617">
                    <a:extLst>
                      <a:ext uri="{FF2B5EF4-FFF2-40B4-BE49-F238E27FC236}">
                        <a16:creationId xmlns:a16="http://schemas.microsoft.com/office/drawing/2014/main" id="{DB66FB24-8A0D-67CD-8E24-633C11DEC6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14" name="Rectangle 1618">
                    <a:extLst>
                      <a:ext uri="{FF2B5EF4-FFF2-40B4-BE49-F238E27FC236}">
                        <a16:creationId xmlns:a16="http://schemas.microsoft.com/office/drawing/2014/main" id="{0D222A8F-C57E-0917-882F-763D869FBB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15" name="Group 1619">
                  <a:extLst>
                    <a:ext uri="{FF2B5EF4-FFF2-40B4-BE49-F238E27FC236}">
                      <a16:creationId xmlns:a16="http://schemas.microsoft.com/office/drawing/2014/main" id="{1C809014-6661-7EF8-D371-586AB6AEEF33}"/>
                    </a:ext>
                  </a:extLst>
                </p:cNvPr>
                <p:cNvGrpSpPr>
                  <a:grpSpLocks/>
                </p:cNvGrpSpPr>
                <p:nvPr/>
              </p:nvGrpSpPr>
              <p:grpSpPr bwMode="auto">
                <a:xfrm>
                  <a:off x="1333" y="1289"/>
                  <a:ext cx="435" cy="87"/>
                  <a:chOff x="1565" y="1434"/>
                  <a:chExt cx="3625" cy="725"/>
                </a:xfrm>
              </p:grpSpPr>
              <p:sp>
                <p:nvSpPr>
                  <p:cNvPr id="56916" name="Rectangle 1620">
                    <a:extLst>
                      <a:ext uri="{FF2B5EF4-FFF2-40B4-BE49-F238E27FC236}">
                        <a16:creationId xmlns:a16="http://schemas.microsoft.com/office/drawing/2014/main" id="{7D71E625-EF79-EB89-8946-3A42E40BCF8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17" name="Rectangle 1621">
                    <a:extLst>
                      <a:ext uri="{FF2B5EF4-FFF2-40B4-BE49-F238E27FC236}">
                        <a16:creationId xmlns:a16="http://schemas.microsoft.com/office/drawing/2014/main" id="{9992C6FA-A27D-C4A1-AD8C-5C7E968B7E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18" name="Rectangle 1622">
                    <a:extLst>
                      <a:ext uri="{FF2B5EF4-FFF2-40B4-BE49-F238E27FC236}">
                        <a16:creationId xmlns:a16="http://schemas.microsoft.com/office/drawing/2014/main" id="{B062E5AF-D1E7-4DFB-B9D2-88160F9F1D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19" name="Rectangle 1623">
                    <a:extLst>
                      <a:ext uri="{FF2B5EF4-FFF2-40B4-BE49-F238E27FC236}">
                        <a16:creationId xmlns:a16="http://schemas.microsoft.com/office/drawing/2014/main" id="{2AD34FE3-5D81-72EA-1D78-2E90E78813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20" name="Rectangle 1624">
                    <a:extLst>
                      <a:ext uri="{FF2B5EF4-FFF2-40B4-BE49-F238E27FC236}">
                        <a16:creationId xmlns:a16="http://schemas.microsoft.com/office/drawing/2014/main" id="{EF1DF07C-D7C2-2CDD-1F63-884F6C2CD4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21" name="Group 1625">
                  <a:extLst>
                    <a:ext uri="{FF2B5EF4-FFF2-40B4-BE49-F238E27FC236}">
                      <a16:creationId xmlns:a16="http://schemas.microsoft.com/office/drawing/2014/main" id="{7E1945B1-2374-7D8D-7523-692CC70E5158}"/>
                    </a:ext>
                  </a:extLst>
                </p:cNvPr>
                <p:cNvGrpSpPr>
                  <a:grpSpLocks/>
                </p:cNvGrpSpPr>
                <p:nvPr/>
              </p:nvGrpSpPr>
              <p:grpSpPr bwMode="auto">
                <a:xfrm>
                  <a:off x="898" y="1376"/>
                  <a:ext cx="435" cy="87"/>
                  <a:chOff x="1565" y="1434"/>
                  <a:chExt cx="3625" cy="725"/>
                </a:xfrm>
              </p:grpSpPr>
              <p:sp>
                <p:nvSpPr>
                  <p:cNvPr id="56922" name="Rectangle 1626">
                    <a:extLst>
                      <a:ext uri="{FF2B5EF4-FFF2-40B4-BE49-F238E27FC236}">
                        <a16:creationId xmlns:a16="http://schemas.microsoft.com/office/drawing/2014/main" id="{68D8E606-2DB6-B1B5-62CD-DCB41FB395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23" name="Rectangle 1627">
                    <a:extLst>
                      <a:ext uri="{FF2B5EF4-FFF2-40B4-BE49-F238E27FC236}">
                        <a16:creationId xmlns:a16="http://schemas.microsoft.com/office/drawing/2014/main" id="{26D861C4-CF30-3EC9-FFC2-4BC0B59C235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24" name="Rectangle 1628">
                    <a:extLst>
                      <a:ext uri="{FF2B5EF4-FFF2-40B4-BE49-F238E27FC236}">
                        <a16:creationId xmlns:a16="http://schemas.microsoft.com/office/drawing/2014/main" id="{6296C0FF-55C5-3EA8-B6C3-7DC0607231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25" name="Rectangle 1629">
                    <a:extLst>
                      <a:ext uri="{FF2B5EF4-FFF2-40B4-BE49-F238E27FC236}">
                        <a16:creationId xmlns:a16="http://schemas.microsoft.com/office/drawing/2014/main" id="{75D4F40D-D296-9655-1761-870418E6D6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26" name="Rectangle 1630">
                    <a:extLst>
                      <a:ext uri="{FF2B5EF4-FFF2-40B4-BE49-F238E27FC236}">
                        <a16:creationId xmlns:a16="http://schemas.microsoft.com/office/drawing/2014/main" id="{1A24B263-05D4-AD2D-471F-3855F29D50A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27" name="Group 1631">
                  <a:extLst>
                    <a:ext uri="{FF2B5EF4-FFF2-40B4-BE49-F238E27FC236}">
                      <a16:creationId xmlns:a16="http://schemas.microsoft.com/office/drawing/2014/main" id="{6C571BCE-6383-FA78-6A6D-A10C74CA89B5}"/>
                    </a:ext>
                  </a:extLst>
                </p:cNvPr>
                <p:cNvGrpSpPr>
                  <a:grpSpLocks/>
                </p:cNvGrpSpPr>
                <p:nvPr/>
              </p:nvGrpSpPr>
              <p:grpSpPr bwMode="auto">
                <a:xfrm>
                  <a:off x="1333" y="1376"/>
                  <a:ext cx="435" cy="87"/>
                  <a:chOff x="1565" y="1434"/>
                  <a:chExt cx="3625" cy="725"/>
                </a:xfrm>
              </p:grpSpPr>
              <p:sp>
                <p:nvSpPr>
                  <p:cNvPr id="56928" name="Rectangle 1632">
                    <a:extLst>
                      <a:ext uri="{FF2B5EF4-FFF2-40B4-BE49-F238E27FC236}">
                        <a16:creationId xmlns:a16="http://schemas.microsoft.com/office/drawing/2014/main" id="{83CE5160-0DA1-6E62-C535-11BEE8091E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29" name="Rectangle 1633">
                    <a:extLst>
                      <a:ext uri="{FF2B5EF4-FFF2-40B4-BE49-F238E27FC236}">
                        <a16:creationId xmlns:a16="http://schemas.microsoft.com/office/drawing/2014/main" id="{E46E3C90-E88F-E5F6-7221-AFEE0754587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30" name="Rectangle 1634">
                    <a:extLst>
                      <a:ext uri="{FF2B5EF4-FFF2-40B4-BE49-F238E27FC236}">
                        <a16:creationId xmlns:a16="http://schemas.microsoft.com/office/drawing/2014/main" id="{E37D35EE-62B8-5367-7D60-92E2AF63F0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31" name="Rectangle 1635">
                    <a:extLst>
                      <a:ext uri="{FF2B5EF4-FFF2-40B4-BE49-F238E27FC236}">
                        <a16:creationId xmlns:a16="http://schemas.microsoft.com/office/drawing/2014/main" id="{ECBEFAA6-598A-B7D7-6951-61F0946192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32" name="Rectangle 1636">
                    <a:extLst>
                      <a:ext uri="{FF2B5EF4-FFF2-40B4-BE49-F238E27FC236}">
                        <a16:creationId xmlns:a16="http://schemas.microsoft.com/office/drawing/2014/main" id="{F36CFD85-B9C0-C821-8D20-EE4C49C39D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6933" name="Rectangle 1637">
                <a:extLst>
                  <a:ext uri="{FF2B5EF4-FFF2-40B4-BE49-F238E27FC236}">
                    <a16:creationId xmlns:a16="http://schemas.microsoft.com/office/drawing/2014/main" id="{2DF08A4B-A221-0D95-8029-9634FD0F7470}"/>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34" name="Group 1638">
              <a:extLst>
                <a:ext uri="{FF2B5EF4-FFF2-40B4-BE49-F238E27FC236}">
                  <a16:creationId xmlns:a16="http://schemas.microsoft.com/office/drawing/2014/main" id="{79D7CFDB-C2BD-0D01-1A6D-89863A417FC6}"/>
                </a:ext>
              </a:extLst>
            </p:cNvPr>
            <p:cNvGrpSpPr>
              <a:grpSpLocks/>
            </p:cNvGrpSpPr>
            <p:nvPr/>
          </p:nvGrpSpPr>
          <p:grpSpPr bwMode="auto">
            <a:xfrm>
              <a:off x="2910" y="1839"/>
              <a:ext cx="681" cy="682"/>
              <a:chOff x="898" y="593"/>
              <a:chExt cx="870" cy="870"/>
            </a:xfrm>
          </p:grpSpPr>
          <p:grpSp>
            <p:nvGrpSpPr>
              <p:cNvPr id="56935" name="Group 1639">
                <a:extLst>
                  <a:ext uri="{FF2B5EF4-FFF2-40B4-BE49-F238E27FC236}">
                    <a16:creationId xmlns:a16="http://schemas.microsoft.com/office/drawing/2014/main" id="{708FFEFB-90FF-723E-22CC-EAD459BE4A22}"/>
                  </a:ext>
                </a:extLst>
              </p:cNvPr>
              <p:cNvGrpSpPr>
                <a:grpSpLocks/>
              </p:cNvGrpSpPr>
              <p:nvPr/>
            </p:nvGrpSpPr>
            <p:grpSpPr bwMode="auto">
              <a:xfrm>
                <a:off x="898" y="593"/>
                <a:ext cx="870" cy="870"/>
                <a:chOff x="898" y="593"/>
                <a:chExt cx="870" cy="870"/>
              </a:xfrm>
            </p:grpSpPr>
            <p:grpSp>
              <p:nvGrpSpPr>
                <p:cNvPr id="56936" name="Group 1640">
                  <a:extLst>
                    <a:ext uri="{FF2B5EF4-FFF2-40B4-BE49-F238E27FC236}">
                      <a16:creationId xmlns:a16="http://schemas.microsoft.com/office/drawing/2014/main" id="{556324B1-C2A8-8C73-C215-154ED0838359}"/>
                    </a:ext>
                  </a:extLst>
                </p:cNvPr>
                <p:cNvGrpSpPr>
                  <a:grpSpLocks/>
                </p:cNvGrpSpPr>
                <p:nvPr/>
              </p:nvGrpSpPr>
              <p:grpSpPr bwMode="auto">
                <a:xfrm>
                  <a:off x="898" y="593"/>
                  <a:ext cx="435" cy="87"/>
                  <a:chOff x="1565" y="1434"/>
                  <a:chExt cx="3625" cy="725"/>
                </a:xfrm>
              </p:grpSpPr>
              <p:sp>
                <p:nvSpPr>
                  <p:cNvPr id="56937" name="Rectangle 1641">
                    <a:extLst>
                      <a:ext uri="{FF2B5EF4-FFF2-40B4-BE49-F238E27FC236}">
                        <a16:creationId xmlns:a16="http://schemas.microsoft.com/office/drawing/2014/main" id="{DD813783-C4E9-0D2C-6FC0-E0185C2B4F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38" name="Rectangle 1642">
                    <a:extLst>
                      <a:ext uri="{FF2B5EF4-FFF2-40B4-BE49-F238E27FC236}">
                        <a16:creationId xmlns:a16="http://schemas.microsoft.com/office/drawing/2014/main" id="{8B6892DB-18E3-F373-5748-B95E8B566C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39" name="Rectangle 1643">
                    <a:extLst>
                      <a:ext uri="{FF2B5EF4-FFF2-40B4-BE49-F238E27FC236}">
                        <a16:creationId xmlns:a16="http://schemas.microsoft.com/office/drawing/2014/main" id="{3D96E0FD-D4C1-9A09-E545-FE60C326090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40" name="Rectangle 1644">
                    <a:extLst>
                      <a:ext uri="{FF2B5EF4-FFF2-40B4-BE49-F238E27FC236}">
                        <a16:creationId xmlns:a16="http://schemas.microsoft.com/office/drawing/2014/main" id="{8E2DE6FD-D751-D934-9ED9-8CB0C07ECC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41" name="Rectangle 1645">
                    <a:extLst>
                      <a:ext uri="{FF2B5EF4-FFF2-40B4-BE49-F238E27FC236}">
                        <a16:creationId xmlns:a16="http://schemas.microsoft.com/office/drawing/2014/main" id="{F82F4860-48C6-DB00-C376-EDB3AB78068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42" name="Group 1646">
                  <a:extLst>
                    <a:ext uri="{FF2B5EF4-FFF2-40B4-BE49-F238E27FC236}">
                      <a16:creationId xmlns:a16="http://schemas.microsoft.com/office/drawing/2014/main" id="{42E4801B-7BF0-64C4-DB07-E2318A94A49F}"/>
                    </a:ext>
                  </a:extLst>
                </p:cNvPr>
                <p:cNvGrpSpPr>
                  <a:grpSpLocks/>
                </p:cNvGrpSpPr>
                <p:nvPr/>
              </p:nvGrpSpPr>
              <p:grpSpPr bwMode="auto">
                <a:xfrm>
                  <a:off x="1333" y="593"/>
                  <a:ext cx="435" cy="87"/>
                  <a:chOff x="1565" y="1434"/>
                  <a:chExt cx="3625" cy="725"/>
                </a:xfrm>
              </p:grpSpPr>
              <p:sp>
                <p:nvSpPr>
                  <p:cNvPr id="56943" name="Rectangle 1647">
                    <a:extLst>
                      <a:ext uri="{FF2B5EF4-FFF2-40B4-BE49-F238E27FC236}">
                        <a16:creationId xmlns:a16="http://schemas.microsoft.com/office/drawing/2014/main" id="{6D335AF4-93AB-0EAA-B51E-24B448E84B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44" name="Rectangle 1648">
                    <a:extLst>
                      <a:ext uri="{FF2B5EF4-FFF2-40B4-BE49-F238E27FC236}">
                        <a16:creationId xmlns:a16="http://schemas.microsoft.com/office/drawing/2014/main" id="{82FAEEDA-6145-0C35-1082-183EB18333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45" name="Rectangle 1649">
                    <a:extLst>
                      <a:ext uri="{FF2B5EF4-FFF2-40B4-BE49-F238E27FC236}">
                        <a16:creationId xmlns:a16="http://schemas.microsoft.com/office/drawing/2014/main" id="{03403AE7-D148-CFD5-1010-E060CFCADCE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46" name="Rectangle 1650">
                    <a:extLst>
                      <a:ext uri="{FF2B5EF4-FFF2-40B4-BE49-F238E27FC236}">
                        <a16:creationId xmlns:a16="http://schemas.microsoft.com/office/drawing/2014/main" id="{92A2EB07-0A6E-7556-72DC-22B43C6C5E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47" name="Rectangle 1651">
                    <a:extLst>
                      <a:ext uri="{FF2B5EF4-FFF2-40B4-BE49-F238E27FC236}">
                        <a16:creationId xmlns:a16="http://schemas.microsoft.com/office/drawing/2014/main" id="{0F760C40-0A14-5788-9DE1-4396F8A60A2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48" name="Group 1652">
                  <a:extLst>
                    <a:ext uri="{FF2B5EF4-FFF2-40B4-BE49-F238E27FC236}">
                      <a16:creationId xmlns:a16="http://schemas.microsoft.com/office/drawing/2014/main" id="{FD9E3F67-7507-9DA4-7762-AD43892EE963}"/>
                    </a:ext>
                  </a:extLst>
                </p:cNvPr>
                <p:cNvGrpSpPr>
                  <a:grpSpLocks/>
                </p:cNvGrpSpPr>
                <p:nvPr/>
              </p:nvGrpSpPr>
              <p:grpSpPr bwMode="auto">
                <a:xfrm>
                  <a:off x="898" y="680"/>
                  <a:ext cx="435" cy="87"/>
                  <a:chOff x="1565" y="1434"/>
                  <a:chExt cx="3625" cy="725"/>
                </a:xfrm>
              </p:grpSpPr>
              <p:sp>
                <p:nvSpPr>
                  <p:cNvPr id="56949" name="Rectangle 1653">
                    <a:extLst>
                      <a:ext uri="{FF2B5EF4-FFF2-40B4-BE49-F238E27FC236}">
                        <a16:creationId xmlns:a16="http://schemas.microsoft.com/office/drawing/2014/main" id="{F8C2E62D-D5EB-68F5-6A5C-C6D1C1C80A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0" name="Rectangle 1654">
                    <a:extLst>
                      <a:ext uri="{FF2B5EF4-FFF2-40B4-BE49-F238E27FC236}">
                        <a16:creationId xmlns:a16="http://schemas.microsoft.com/office/drawing/2014/main" id="{2242FE1F-76B9-187D-F74B-2EC1CF2B55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1" name="Rectangle 1655">
                    <a:extLst>
                      <a:ext uri="{FF2B5EF4-FFF2-40B4-BE49-F238E27FC236}">
                        <a16:creationId xmlns:a16="http://schemas.microsoft.com/office/drawing/2014/main" id="{8E2A8A07-8285-5BC0-E984-7E9082F6BA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2" name="Rectangle 1656">
                    <a:extLst>
                      <a:ext uri="{FF2B5EF4-FFF2-40B4-BE49-F238E27FC236}">
                        <a16:creationId xmlns:a16="http://schemas.microsoft.com/office/drawing/2014/main" id="{AFA14DB2-E319-D653-91B7-BF5578DBA0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3" name="Rectangle 1657">
                    <a:extLst>
                      <a:ext uri="{FF2B5EF4-FFF2-40B4-BE49-F238E27FC236}">
                        <a16:creationId xmlns:a16="http://schemas.microsoft.com/office/drawing/2014/main" id="{8908635C-2552-2E39-0F15-AC83E3C7D3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54" name="Group 1658">
                  <a:extLst>
                    <a:ext uri="{FF2B5EF4-FFF2-40B4-BE49-F238E27FC236}">
                      <a16:creationId xmlns:a16="http://schemas.microsoft.com/office/drawing/2014/main" id="{C41E3C52-8F46-8E81-5033-0B32FBAFD2B4}"/>
                    </a:ext>
                  </a:extLst>
                </p:cNvPr>
                <p:cNvGrpSpPr>
                  <a:grpSpLocks/>
                </p:cNvGrpSpPr>
                <p:nvPr/>
              </p:nvGrpSpPr>
              <p:grpSpPr bwMode="auto">
                <a:xfrm>
                  <a:off x="1333" y="680"/>
                  <a:ext cx="435" cy="87"/>
                  <a:chOff x="1565" y="1434"/>
                  <a:chExt cx="3625" cy="725"/>
                </a:xfrm>
              </p:grpSpPr>
              <p:sp>
                <p:nvSpPr>
                  <p:cNvPr id="56955" name="Rectangle 1659">
                    <a:extLst>
                      <a:ext uri="{FF2B5EF4-FFF2-40B4-BE49-F238E27FC236}">
                        <a16:creationId xmlns:a16="http://schemas.microsoft.com/office/drawing/2014/main" id="{779EB4F0-70DB-9061-5C68-9E8D644C208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6" name="Rectangle 1660">
                    <a:extLst>
                      <a:ext uri="{FF2B5EF4-FFF2-40B4-BE49-F238E27FC236}">
                        <a16:creationId xmlns:a16="http://schemas.microsoft.com/office/drawing/2014/main" id="{D174A5F3-BFFF-222F-C85D-20574049B5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7" name="Rectangle 1661">
                    <a:extLst>
                      <a:ext uri="{FF2B5EF4-FFF2-40B4-BE49-F238E27FC236}">
                        <a16:creationId xmlns:a16="http://schemas.microsoft.com/office/drawing/2014/main" id="{6F5467D5-508C-16F5-25F1-8EFAE30F42D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8" name="Rectangle 1662">
                    <a:extLst>
                      <a:ext uri="{FF2B5EF4-FFF2-40B4-BE49-F238E27FC236}">
                        <a16:creationId xmlns:a16="http://schemas.microsoft.com/office/drawing/2014/main" id="{AD0BCF11-110F-C428-7E62-E13D09DAF1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59" name="Rectangle 1663">
                    <a:extLst>
                      <a:ext uri="{FF2B5EF4-FFF2-40B4-BE49-F238E27FC236}">
                        <a16:creationId xmlns:a16="http://schemas.microsoft.com/office/drawing/2014/main" id="{C64EAB74-86E5-3596-0D83-E6758F78F3C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60" name="Group 1664">
                  <a:extLst>
                    <a:ext uri="{FF2B5EF4-FFF2-40B4-BE49-F238E27FC236}">
                      <a16:creationId xmlns:a16="http://schemas.microsoft.com/office/drawing/2014/main" id="{12FE0D1B-3005-C707-D6EA-760CFF53D91E}"/>
                    </a:ext>
                  </a:extLst>
                </p:cNvPr>
                <p:cNvGrpSpPr>
                  <a:grpSpLocks/>
                </p:cNvGrpSpPr>
                <p:nvPr/>
              </p:nvGrpSpPr>
              <p:grpSpPr bwMode="auto">
                <a:xfrm>
                  <a:off x="898" y="767"/>
                  <a:ext cx="435" cy="87"/>
                  <a:chOff x="1565" y="1434"/>
                  <a:chExt cx="3625" cy="725"/>
                </a:xfrm>
              </p:grpSpPr>
              <p:sp>
                <p:nvSpPr>
                  <p:cNvPr id="56961" name="Rectangle 1665">
                    <a:extLst>
                      <a:ext uri="{FF2B5EF4-FFF2-40B4-BE49-F238E27FC236}">
                        <a16:creationId xmlns:a16="http://schemas.microsoft.com/office/drawing/2014/main" id="{FEF41A5B-8FDE-EDD7-59DC-A215ADC45B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62" name="Rectangle 1666">
                    <a:extLst>
                      <a:ext uri="{FF2B5EF4-FFF2-40B4-BE49-F238E27FC236}">
                        <a16:creationId xmlns:a16="http://schemas.microsoft.com/office/drawing/2014/main" id="{165DBB11-AB50-5C19-1124-0DCE96C485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63" name="Rectangle 1667">
                    <a:extLst>
                      <a:ext uri="{FF2B5EF4-FFF2-40B4-BE49-F238E27FC236}">
                        <a16:creationId xmlns:a16="http://schemas.microsoft.com/office/drawing/2014/main" id="{1B1FD21B-327B-7B77-DF4B-D9EEAB43F8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64" name="Rectangle 1668">
                    <a:extLst>
                      <a:ext uri="{FF2B5EF4-FFF2-40B4-BE49-F238E27FC236}">
                        <a16:creationId xmlns:a16="http://schemas.microsoft.com/office/drawing/2014/main" id="{D5F16BE6-2200-6848-8362-18EF032378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65" name="Rectangle 1669">
                    <a:extLst>
                      <a:ext uri="{FF2B5EF4-FFF2-40B4-BE49-F238E27FC236}">
                        <a16:creationId xmlns:a16="http://schemas.microsoft.com/office/drawing/2014/main" id="{A3287BDA-2B14-DB3A-4D59-63ED86F68DF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66" name="Group 1670">
                  <a:extLst>
                    <a:ext uri="{FF2B5EF4-FFF2-40B4-BE49-F238E27FC236}">
                      <a16:creationId xmlns:a16="http://schemas.microsoft.com/office/drawing/2014/main" id="{003C6B88-EB55-156F-EFF8-F9C182448A5F}"/>
                    </a:ext>
                  </a:extLst>
                </p:cNvPr>
                <p:cNvGrpSpPr>
                  <a:grpSpLocks/>
                </p:cNvGrpSpPr>
                <p:nvPr/>
              </p:nvGrpSpPr>
              <p:grpSpPr bwMode="auto">
                <a:xfrm>
                  <a:off x="1333" y="767"/>
                  <a:ext cx="435" cy="87"/>
                  <a:chOff x="1565" y="1434"/>
                  <a:chExt cx="3625" cy="725"/>
                </a:xfrm>
              </p:grpSpPr>
              <p:sp>
                <p:nvSpPr>
                  <p:cNvPr id="56967" name="Rectangle 1671">
                    <a:extLst>
                      <a:ext uri="{FF2B5EF4-FFF2-40B4-BE49-F238E27FC236}">
                        <a16:creationId xmlns:a16="http://schemas.microsoft.com/office/drawing/2014/main" id="{23EA065C-2534-0028-9EFE-C85862E34B7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68" name="Rectangle 1672">
                    <a:extLst>
                      <a:ext uri="{FF2B5EF4-FFF2-40B4-BE49-F238E27FC236}">
                        <a16:creationId xmlns:a16="http://schemas.microsoft.com/office/drawing/2014/main" id="{4D0EF56C-9575-38FC-C192-E9129D1FC9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69" name="Rectangle 1673">
                    <a:extLst>
                      <a:ext uri="{FF2B5EF4-FFF2-40B4-BE49-F238E27FC236}">
                        <a16:creationId xmlns:a16="http://schemas.microsoft.com/office/drawing/2014/main" id="{EF56F375-31E8-0155-1966-98CC1A3196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70" name="Rectangle 1674">
                    <a:extLst>
                      <a:ext uri="{FF2B5EF4-FFF2-40B4-BE49-F238E27FC236}">
                        <a16:creationId xmlns:a16="http://schemas.microsoft.com/office/drawing/2014/main" id="{FB33C931-6193-FA2C-E11C-A7F4FA4ECA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71" name="Rectangle 1675">
                    <a:extLst>
                      <a:ext uri="{FF2B5EF4-FFF2-40B4-BE49-F238E27FC236}">
                        <a16:creationId xmlns:a16="http://schemas.microsoft.com/office/drawing/2014/main" id="{62E42CF9-5E04-7AC9-118A-99E3C2763E5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72" name="Group 1676">
                  <a:extLst>
                    <a:ext uri="{FF2B5EF4-FFF2-40B4-BE49-F238E27FC236}">
                      <a16:creationId xmlns:a16="http://schemas.microsoft.com/office/drawing/2014/main" id="{F53D49F0-FFF9-47B5-E8B7-D342F482DC4F}"/>
                    </a:ext>
                  </a:extLst>
                </p:cNvPr>
                <p:cNvGrpSpPr>
                  <a:grpSpLocks/>
                </p:cNvGrpSpPr>
                <p:nvPr/>
              </p:nvGrpSpPr>
              <p:grpSpPr bwMode="auto">
                <a:xfrm>
                  <a:off x="898" y="854"/>
                  <a:ext cx="435" cy="87"/>
                  <a:chOff x="1565" y="1434"/>
                  <a:chExt cx="3625" cy="725"/>
                </a:xfrm>
              </p:grpSpPr>
              <p:sp>
                <p:nvSpPr>
                  <p:cNvPr id="56973" name="Rectangle 1677">
                    <a:extLst>
                      <a:ext uri="{FF2B5EF4-FFF2-40B4-BE49-F238E27FC236}">
                        <a16:creationId xmlns:a16="http://schemas.microsoft.com/office/drawing/2014/main" id="{566FB515-E7AB-12D1-D905-DE34AB36BEA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74" name="Rectangle 1678">
                    <a:extLst>
                      <a:ext uri="{FF2B5EF4-FFF2-40B4-BE49-F238E27FC236}">
                        <a16:creationId xmlns:a16="http://schemas.microsoft.com/office/drawing/2014/main" id="{514CC61F-D127-F242-1953-0CD455C9FA1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75" name="Rectangle 1679">
                    <a:extLst>
                      <a:ext uri="{FF2B5EF4-FFF2-40B4-BE49-F238E27FC236}">
                        <a16:creationId xmlns:a16="http://schemas.microsoft.com/office/drawing/2014/main" id="{3B0ACA4E-EAF3-115D-D00B-2113FD82E7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76" name="Rectangle 1680">
                    <a:extLst>
                      <a:ext uri="{FF2B5EF4-FFF2-40B4-BE49-F238E27FC236}">
                        <a16:creationId xmlns:a16="http://schemas.microsoft.com/office/drawing/2014/main" id="{A6FDD53E-DD4F-C051-46FA-8FF35E1975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77" name="Rectangle 1681">
                    <a:extLst>
                      <a:ext uri="{FF2B5EF4-FFF2-40B4-BE49-F238E27FC236}">
                        <a16:creationId xmlns:a16="http://schemas.microsoft.com/office/drawing/2014/main" id="{8B6EA1F4-9316-0983-DB28-4E80E58A24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78" name="Group 1682">
                  <a:extLst>
                    <a:ext uri="{FF2B5EF4-FFF2-40B4-BE49-F238E27FC236}">
                      <a16:creationId xmlns:a16="http://schemas.microsoft.com/office/drawing/2014/main" id="{CCFCB801-47C3-2A01-FD93-FC7CEE2350CC}"/>
                    </a:ext>
                  </a:extLst>
                </p:cNvPr>
                <p:cNvGrpSpPr>
                  <a:grpSpLocks/>
                </p:cNvGrpSpPr>
                <p:nvPr/>
              </p:nvGrpSpPr>
              <p:grpSpPr bwMode="auto">
                <a:xfrm>
                  <a:off x="1333" y="854"/>
                  <a:ext cx="435" cy="87"/>
                  <a:chOff x="1565" y="1434"/>
                  <a:chExt cx="3625" cy="725"/>
                </a:xfrm>
              </p:grpSpPr>
              <p:sp>
                <p:nvSpPr>
                  <p:cNvPr id="56979" name="Rectangle 1683">
                    <a:extLst>
                      <a:ext uri="{FF2B5EF4-FFF2-40B4-BE49-F238E27FC236}">
                        <a16:creationId xmlns:a16="http://schemas.microsoft.com/office/drawing/2014/main" id="{7481FA05-1060-A5C9-59A5-F363640957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0" name="Rectangle 1684">
                    <a:extLst>
                      <a:ext uri="{FF2B5EF4-FFF2-40B4-BE49-F238E27FC236}">
                        <a16:creationId xmlns:a16="http://schemas.microsoft.com/office/drawing/2014/main" id="{5C4C4A53-A146-93C3-54BB-40BFDB7649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1" name="Rectangle 1685">
                    <a:extLst>
                      <a:ext uri="{FF2B5EF4-FFF2-40B4-BE49-F238E27FC236}">
                        <a16:creationId xmlns:a16="http://schemas.microsoft.com/office/drawing/2014/main" id="{F5477BDA-3425-EE85-C6A5-382472F0B73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2" name="Rectangle 1686">
                    <a:extLst>
                      <a:ext uri="{FF2B5EF4-FFF2-40B4-BE49-F238E27FC236}">
                        <a16:creationId xmlns:a16="http://schemas.microsoft.com/office/drawing/2014/main" id="{84914A96-05C9-1221-22FD-AF4EC04944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3" name="Rectangle 1687">
                    <a:extLst>
                      <a:ext uri="{FF2B5EF4-FFF2-40B4-BE49-F238E27FC236}">
                        <a16:creationId xmlns:a16="http://schemas.microsoft.com/office/drawing/2014/main" id="{F3A2DDD1-DB6B-E7DE-83A6-C3962C5241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84" name="Group 1688">
                  <a:extLst>
                    <a:ext uri="{FF2B5EF4-FFF2-40B4-BE49-F238E27FC236}">
                      <a16:creationId xmlns:a16="http://schemas.microsoft.com/office/drawing/2014/main" id="{6FA41BE7-1647-472C-7454-2A12F847D993}"/>
                    </a:ext>
                  </a:extLst>
                </p:cNvPr>
                <p:cNvGrpSpPr>
                  <a:grpSpLocks/>
                </p:cNvGrpSpPr>
                <p:nvPr/>
              </p:nvGrpSpPr>
              <p:grpSpPr bwMode="auto">
                <a:xfrm>
                  <a:off x="898" y="941"/>
                  <a:ext cx="435" cy="87"/>
                  <a:chOff x="1565" y="1434"/>
                  <a:chExt cx="3625" cy="725"/>
                </a:xfrm>
              </p:grpSpPr>
              <p:sp>
                <p:nvSpPr>
                  <p:cNvPr id="56985" name="Rectangle 1689">
                    <a:extLst>
                      <a:ext uri="{FF2B5EF4-FFF2-40B4-BE49-F238E27FC236}">
                        <a16:creationId xmlns:a16="http://schemas.microsoft.com/office/drawing/2014/main" id="{D406191B-4EE3-D0A5-BD14-881C8A728B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6" name="Rectangle 1690">
                    <a:extLst>
                      <a:ext uri="{FF2B5EF4-FFF2-40B4-BE49-F238E27FC236}">
                        <a16:creationId xmlns:a16="http://schemas.microsoft.com/office/drawing/2014/main" id="{3C4BA82B-21E7-5AF7-539D-98BD72A6DD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7" name="Rectangle 1691">
                    <a:extLst>
                      <a:ext uri="{FF2B5EF4-FFF2-40B4-BE49-F238E27FC236}">
                        <a16:creationId xmlns:a16="http://schemas.microsoft.com/office/drawing/2014/main" id="{3B789240-87EB-EBD3-66AA-72889B2AD9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8" name="Rectangle 1692">
                    <a:extLst>
                      <a:ext uri="{FF2B5EF4-FFF2-40B4-BE49-F238E27FC236}">
                        <a16:creationId xmlns:a16="http://schemas.microsoft.com/office/drawing/2014/main" id="{43CAE2B9-5773-7177-9799-A681F0D0A4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89" name="Rectangle 1693">
                    <a:extLst>
                      <a:ext uri="{FF2B5EF4-FFF2-40B4-BE49-F238E27FC236}">
                        <a16:creationId xmlns:a16="http://schemas.microsoft.com/office/drawing/2014/main" id="{ACA7739D-3775-E340-EC25-7F4BC8ABD8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90" name="Group 1694">
                  <a:extLst>
                    <a:ext uri="{FF2B5EF4-FFF2-40B4-BE49-F238E27FC236}">
                      <a16:creationId xmlns:a16="http://schemas.microsoft.com/office/drawing/2014/main" id="{61C65D0B-EBE0-9CED-8E16-469F1DF1B2E5}"/>
                    </a:ext>
                  </a:extLst>
                </p:cNvPr>
                <p:cNvGrpSpPr>
                  <a:grpSpLocks/>
                </p:cNvGrpSpPr>
                <p:nvPr/>
              </p:nvGrpSpPr>
              <p:grpSpPr bwMode="auto">
                <a:xfrm>
                  <a:off x="1333" y="941"/>
                  <a:ext cx="435" cy="87"/>
                  <a:chOff x="1565" y="1434"/>
                  <a:chExt cx="3625" cy="725"/>
                </a:xfrm>
              </p:grpSpPr>
              <p:sp>
                <p:nvSpPr>
                  <p:cNvPr id="56991" name="Rectangle 1695">
                    <a:extLst>
                      <a:ext uri="{FF2B5EF4-FFF2-40B4-BE49-F238E27FC236}">
                        <a16:creationId xmlns:a16="http://schemas.microsoft.com/office/drawing/2014/main" id="{669C1E79-FCAE-9807-1319-0956C05405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92" name="Rectangle 1696">
                    <a:extLst>
                      <a:ext uri="{FF2B5EF4-FFF2-40B4-BE49-F238E27FC236}">
                        <a16:creationId xmlns:a16="http://schemas.microsoft.com/office/drawing/2014/main" id="{1218707C-5A48-CE25-1530-2666908BB7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93" name="Rectangle 1697">
                    <a:extLst>
                      <a:ext uri="{FF2B5EF4-FFF2-40B4-BE49-F238E27FC236}">
                        <a16:creationId xmlns:a16="http://schemas.microsoft.com/office/drawing/2014/main" id="{47C8E1DA-F165-74A4-89C4-FFB4943E05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94" name="Rectangle 1698">
                    <a:extLst>
                      <a:ext uri="{FF2B5EF4-FFF2-40B4-BE49-F238E27FC236}">
                        <a16:creationId xmlns:a16="http://schemas.microsoft.com/office/drawing/2014/main" id="{27E090C9-A90E-E229-8345-5377AD35B0C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95" name="Rectangle 1699">
                    <a:extLst>
                      <a:ext uri="{FF2B5EF4-FFF2-40B4-BE49-F238E27FC236}">
                        <a16:creationId xmlns:a16="http://schemas.microsoft.com/office/drawing/2014/main" id="{69208538-7F3D-9C2E-E79F-9774A3A84B6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6996" name="Group 1700">
                  <a:extLst>
                    <a:ext uri="{FF2B5EF4-FFF2-40B4-BE49-F238E27FC236}">
                      <a16:creationId xmlns:a16="http://schemas.microsoft.com/office/drawing/2014/main" id="{40FCB7FB-6765-A689-589E-2DBE39C88686}"/>
                    </a:ext>
                  </a:extLst>
                </p:cNvPr>
                <p:cNvGrpSpPr>
                  <a:grpSpLocks/>
                </p:cNvGrpSpPr>
                <p:nvPr/>
              </p:nvGrpSpPr>
              <p:grpSpPr bwMode="auto">
                <a:xfrm>
                  <a:off x="898" y="1028"/>
                  <a:ext cx="435" cy="87"/>
                  <a:chOff x="1565" y="1434"/>
                  <a:chExt cx="3625" cy="725"/>
                </a:xfrm>
              </p:grpSpPr>
              <p:sp>
                <p:nvSpPr>
                  <p:cNvPr id="56997" name="Rectangle 1701">
                    <a:extLst>
                      <a:ext uri="{FF2B5EF4-FFF2-40B4-BE49-F238E27FC236}">
                        <a16:creationId xmlns:a16="http://schemas.microsoft.com/office/drawing/2014/main" id="{B6432B9E-C65A-2495-4E20-32A7D3365F0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98" name="Rectangle 1702">
                    <a:extLst>
                      <a:ext uri="{FF2B5EF4-FFF2-40B4-BE49-F238E27FC236}">
                        <a16:creationId xmlns:a16="http://schemas.microsoft.com/office/drawing/2014/main" id="{82FE111B-D67B-C3EC-9BC9-8CCA154D1C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999" name="Rectangle 1703">
                    <a:extLst>
                      <a:ext uri="{FF2B5EF4-FFF2-40B4-BE49-F238E27FC236}">
                        <a16:creationId xmlns:a16="http://schemas.microsoft.com/office/drawing/2014/main" id="{F4CB939E-F0A1-71F8-B8AB-FD3A7136208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00" name="Rectangle 1704">
                    <a:extLst>
                      <a:ext uri="{FF2B5EF4-FFF2-40B4-BE49-F238E27FC236}">
                        <a16:creationId xmlns:a16="http://schemas.microsoft.com/office/drawing/2014/main" id="{627C399E-1936-8044-74DA-191A71FCA8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01" name="Rectangle 1705">
                    <a:extLst>
                      <a:ext uri="{FF2B5EF4-FFF2-40B4-BE49-F238E27FC236}">
                        <a16:creationId xmlns:a16="http://schemas.microsoft.com/office/drawing/2014/main" id="{22AA691E-BD2E-B381-F31B-07A056A985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02" name="Group 1706">
                  <a:extLst>
                    <a:ext uri="{FF2B5EF4-FFF2-40B4-BE49-F238E27FC236}">
                      <a16:creationId xmlns:a16="http://schemas.microsoft.com/office/drawing/2014/main" id="{C2937129-AF5B-FACA-C8DC-E1C6D5D8854F}"/>
                    </a:ext>
                  </a:extLst>
                </p:cNvPr>
                <p:cNvGrpSpPr>
                  <a:grpSpLocks/>
                </p:cNvGrpSpPr>
                <p:nvPr/>
              </p:nvGrpSpPr>
              <p:grpSpPr bwMode="auto">
                <a:xfrm>
                  <a:off x="1333" y="1028"/>
                  <a:ext cx="435" cy="87"/>
                  <a:chOff x="1565" y="1434"/>
                  <a:chExt cx="3625" cy="725"/>
                </a:xfrm>
              </p:grpSpPr>
              <p:sp>
                <p:nvSpPr>
                  <p:cNvPr id="57003" name="Rectangle 1707">
                    <a:extLst>
                      <a:ext uri="{FF2B5EF4-FFF2-40B4-BE49-F238E27FC236}">
                        <a16:creationId xmlns:a16="http://schemas.microsoft.com/office/drawing/2014/main" id="{6A361B80-CA7B-DE2B-2195-7BAEB2BFFA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04" name="Rectangle 1708">
                    <a:extLst>
                      <a:ext uri="{FF2B5EF4-FFF2-40B4-BE49-F238E27FC236}">
                        <a16:creationId xmlns:a16="http://schemas.microsoft.com/office/drawing/2014/main" id="{2D24B80F-0FA6-A91A-D425-A9E7B192DC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05" name="Rectangle 1709">
                    <a:extLst>
                      <a:ext uri="{FF2B5EF4-FFF2-40B4-BE49-F238E27FC236}">
                        <a16:creationId xmlns:a16="http://schemas.microsoft.com/office/drawing/2014/main" id="{F0460CE7-D8F8-E0F7-F997-DF6403DFF29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06" name="Rectangle 1710">
                    <a:extLst>
                      <a:ext uri="{FF2B5EF4-FFF2-40B4-BE49-F238E27FC236}">
                        <a16:creationId xmlns:a16="http://schemas.microsoft.com/office/drawing/2014/main" id="{B4F2CF6C-FEB1-E739-998F-7A548C277A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07" name="Rectangle 1711">
                    <a:extLst>
                      <a:ext uri="{FF2B5EF4-FFF2-40B4-BE49-F238E27FC236}">
                        <a16:creationId xmlns:a16="http://schemas.microsoft.com/office/drawing/2014/main" id="{C6631AF8-1BD1-0FB2-C296-EFDAE583234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08" name="Group 1712">
                  <a:extLst>
                    <a:ext uri="{FF2B5EF4-FFF2-40B4-BE49-F238E27FC236}">
                      <a16:creationId xmlns:a16="http://schemas.microsoft.com/office/drawing/2014/main" id="{52FAAFCE-CEA5-90B6-C8A5-0D5AA36C6865}"/>
                    </a:ext>
                  </a:extLst>
                </p:cNvPr>
                <p:cNvGrpSpPr>
                  <a:grpSpLocks/>
                </p:cNvGrpSpPr>
                <p:nvPr/>
              </p:nvGrpSpPr>
              <p:grpSpPr bwMode="auto">
                <a:xfrm>
                  <a:off x="898" y="1115"/>
                  <a:ext cx="435" cy="87"/>
                  <a:chOff x="1565" y="1434"/>
                  <a:chExt cx="3625" cy="725"/>
                </a:xfrm>
              </p:grpSpPr>
              <p:sp>
                <p:nvSpPr>
                  <p:cNvPr id="57009" name="Rectangle 1713">
                    <a:extLst>
                      <a:ext uri="{FF2B5EF4-FFF2-40B4-BE49-F238E27FC236}">
                        <a16:creationId xmlns:a16="http://schemas.microsoft.com/office/drawing/2014/main" id="{14639826-B156-A51A-F6DE-628B75B181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0" name="Rectangle 1714">
                    <a:extLst>
                      <a:ext uri="{FF2B5EF4-FFF2-40B4-BE49-F238E27FC236}">
                        <a16:creationId xmlns:a16="http://schemas.microsoft.com/office/drawing/2014/main" id="{0B7EF3D0-E548-4442-F0D8-4721CB82C4E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1" name="Rectangle 1715">
                    <a:extLst>
                      <a:ext uri="{FF2B5EF4-FFF2-40B4-BE49-F238E27FC236}">
                        <a16:creationId xmlns:a16="http://schemas.microsoft.com/office/drawing/2014/main" id="{8573DF14-75D6-0B83-8BC1-D7BD13C31B2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2" name="Rectangle 1716">
                    <a:extLst>
                      <a:ext uri="{FF2B5EF4-FFF2-40B4-BE49-F238E27FC236}">
                        <a16:creationId xmlns:a16="http://schemas.microsoft.com/office/drawing/2014/main" id="{AA91C0C5-E242-87F8-F2C8-FAC378E47C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3" name="Rectangle 1717">
                    <a:extLst>
                      <a:ext uri="{FF2B5EF4-FFF2-40B4-BE49-F238E27FC236}">
                        <a16:creationId xmlns:a16="http://schemas.microsoft.com/office/drawing/2014/main" id="{28BD5838-833C-E191-B3C2-7E948C2DAA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14" name="Group 1718">
                  <a:extLst>
                    <a:ext uri="{FF2B5EF4-FFF2-40B4-BE49-F238E27FC236}">
                      <a16:creationId xmlns:a16="http://schemas.microsoft.com/office/drawing/2014/main" id="{C1574BBF-F6D0-0403-C218-3FAA7CE83EC6}"/>
                    </a:ext>
                  </a:extLst>
                </p:cNvPr>
                <p:cNvGrpSpPr>
                  <a:grpSpLocks/>
                </p:cNvGrpSpPr>
                <p:nvPr/>
              </p:nvGrpSpPr>
              <p:grpSpPr bwMode="auto">
                <a:xfrm>
                  <a:off x="1333" y="1115"/>
                  <a:ext cx="435" cy="87"/>
                  <a:chOff x="1565" y="1434"/>
                  <a:chExt cx="3625" cy="725"/>
                </a:xfrm>
              </p:grpSpPr>
              <p:sp>
                <p:nvSpPr>
                  <p:cNvPr id="57015" name="Rectangle 1719">
                    <a:extLst>
                      <a:ext uri="{FF2B5EF4-FFF2-40B4-BE49-F238E27FC236}">
                        <a16:creationId xmlns:a16="http://schemas.microsoft.com/office/drawing/2014/main" id="{AFF3FC6C-B9EE-D5B3-75ED-E8A4480390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6" name="Rectangle 1720">
                    <a:extLst>
                      <a:ext uri="{FF2B5EF4-FFF2-40B4-BE49-F238E27FC236}">
                        <a16:creationId xmlns:a16="http://schemas.microsoft.com/office/drawing/2014/main" id="{D6EF943B-77A8-DA11-75BF-27533671513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7" name="Rectangle 1721">
                    <a:extLst>
                      <a:ext uri="{FF2B5EF4-FFF2-40B4-BE49-F238E27FC236}">
                        <a16:creationId xmlns:a16="http://schemas.microsoft.com/office/drawing/2014/main" id="{F4959A8D-7050-D229-7733-C0CC9E8815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8" name="Rectangle 1722">
                    <a:extLst>
                      <a:ext uri="{FF2B5EF4-FFF2-40B4-BE49-F238E27FC236}">
                        <a16:creationId xmlns:a16="http://schemas.microsoft.com/office/drawing/2014/main" id="{0F8F0780-E5C3-A793-892C-F51067F0E34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19" name="Rectangle 1723">
                    <a:extLst>
                      <a:ext uri="{FF2B5EF4-FFF2-40B4-BE49-F238E27FC236}">
                        <a16:creationId xmlns:a16="http://schemas.microsoft.com/office/drawing/2014/main" id="{477FA296-A19B-E9A8-9EE6-645805CB06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20" name="Group 1724">
                  <a:extLst>
                    <a:ext uri="{FF2B5EF4-FFF2-40B4-BE49-F238E27FC236}">
                      <a16:creationId xmlns:a16="http://schemas.microsoft.com/office/drawing/2014/main" id="{8BAE7EC6-0933-00C6-B9B2-132017A3BB7D}"/>
                    </a:ext>
                  </a:extLst>
                </p:cNvPr>
                <p:cNvGrpSpPr>
                  <a:grpSpLocks/>
                </p:cNvGrpSpPr>
                <p:nvPr/>
              </p:nvGrpSpPr>
              <p:grpSpPr bwMode="auto">
                <a:xfrm>
                  <a:off x="898" y="1202"/>
                  <a:ext cx="435" cy="87"/>
                  <a:chOff x="1565" y="1434"/>
                  <a:chExt cx="3625" cy="725"/>
                </a:xfrm>
              </p:grpSpPr>
              <p:sp>
                <p:nvSpPr>
                  <p:cNvPr id="57021" name="Rectangle 1725">
                    <a:extLst>
                      <a:ext uri="{FF2B5EF4-FFF2-40B4-BE49-F238E27FC236}">
                        <a16:creationId xmlns:a16="http://schemas.microsoft.com/office/drawing/2014/main" id="{F2CEE24B-1C7F-F62E-619E-7622473EA5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22" name="Rectangle 1726">
                    <a:extLst>
                      <a:ext uri="{FF2B5EF4-FFF2-40B4-BE49-F238E27FC236}">
                        <a16:creationId xmlns:a16="http://schemas.microsoft.com/office/drawing/2014/main" id="{A6C11B5A-04AD-ED70-652D-BE777BE733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23" name="Rectangle 1727">
                    <a:extLst>
                      <a:ext uri="{FF2B5EF4-FFF2-40B4-BE49-F238E27FC236}">
                        <a16:creationId xmlns:a16="http://schemas.microsoft.com/office/drawing/2014/main" id="{62160070-535C-5E65-6C55-56DBA371FF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24" name="Rectangle 1728">
                    <a:extLst>
                      <a:ext uri="{FF2B5EF4-FFF2-40B4-BE49-F238E27FC236}">
                        <a16:creationId xmlns:a16="http://schemas.microsoft.com/office/drawing/2014/main" id="{D00AF39E-9628-64CD-66E9-570AE697CBF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25" name="Rectangle 1729">
                    <a:extLst>
                      <a:ext uri="{FF2B5EF4-FFF2-40B4-BE49-F238E27FC236}">
                        <a16:creationId xmlns:a16="http://schemas.microsoft.com/office/drawing/2014/main" id="{B5A748A5-F7FF-2351-3200-EEB911D105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26" name="Group 1730">
                  <a:extLst>
                    <a:ext uri="{FF2B5EF4-FFF2-40B4-BE49-F238E27FC236}">
                      <a16:creationId xmlns:a16="http://schemas.microsoft.com/office/drawing/2014/main" id="{64D08AD0-4416-F59A-E23A-C3A381A7EE6F}"/>
                    </a:ext>
                  </a:extLst>
                </p:cNvPr>
                <p:cNvGrpSpPr>
                  <a:grpSpLocks/>
                </p:cNvGrpSpPr>
                <p:nvPr/>
              </p:nvGrpSpPr>
              <p:grpSpPr bwMode="auto">
                <a:xfrm>
                  <a:off x="1333" y="1202"/>
                  <a:ext cx="435" cy="87"/>
                  <a:chOff x="1565" y="1434"/>
                  <a:chExt cx="3625" cy="725"/>
                </a:xfrm>
              </p:grpSpPr>
              <p:sp>
                <p:nvSpPr>
                  <p:cNvPr id="57027" name="Rectangle 1731">
                    <a:extLst>
                      <a:ext uri="{FF2B5EF4-FFF2-40B4-BE49-F238E27FC236}">
                        <a16:creationId xmlns:a16="http://schemas.microsoft.com/office/drawing/2014/main" id="{0C0EBE81-ED76-96A4-DA37-78909EB0CE8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28" name="Rectangle 1732">
                    <a:extLst>
                      <a:ext uri="{FF2B5EF4-FFF2-40B4-BE49-F238E27FC236}">
                        <a16:creationId xmlns:a16="http://schemas.microsoft.com/office/drawing/2014/main" id="{12176C34-380B-BA3C-DD48-533443D0CF9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29" name="Rectangle 1733">
                    <a:extLst>
                      <a:ext uri="{FF2B5EF4-FFF2-40B4-BE49-F238E27FC236}">
                        <a16:creationId xmlns:a16="http://schemas.microsoft.com/office/drawing/2014/main" id="{22179DB7-90C4-0DCA-DEC1-E26CFDCFCDB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30" name="Rectangle 1734">
                    <a:extLst>
                      <a:ext uri="{FF2B5EF4-FFF2-40B4-BE49-F238E27FC236}">
                        <a16:creationId xmlns:a16="http://schemas.microsoft.com/office/drawing/2014/main" id="{2F679429-E7F3-8E68-09CB-BFC81193AB0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31" name="Rectangle 1735">
                    <a:extLst>
                      <a:ext uri="{FF2B5EF4-FFF2-40B4-BE49-F238E27FC236}">
                        <a16:creationId xmlns:a16="http://schemas.microsoft.com/office/drawing/2014/main" id="{3C96C1CF-AFBA-7117-1DF6-86E90EC8DD7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32" name="Group 1736">
                  <a:extLst>
                    <a:ext uri="{FF2B5EF4-FFF2-40B4-BE49-F238E27FC236}">
                      <a16:creationId xmlns:a16="http://schemas.microsoft.com/office/drawing/2014/main" id="{DE21868F-4F8C-5B23-F059-C27569B35350}"/>
                    </a:ext>
                  </a:extLst>
                </p:cNvPr>
                <p:cNvGrpSpPr>
                  <a:grpSpLocks/>
                </p:cNvGrpSpPr>
                <p:nvPr/>
              </p:nvGrpSpPr>
              <p:grpSpPr bwMode="auto">
                <a:xfrm>
                  <a:off x="898" y="1289"/>
                  <a:ext cx="435" cy="87"/>
                  <a:chOff x="1565" y="1434"/>
                  <a:chExt cx="3625" cy="725"/>
                </a:xfrm>
              </p:grpSpPr>
              <p:sp>
                <p:nvSpPr>
                  <p:cNvPr id="57033" name="Rectangle 1737">
                    <a:extLst>
                      <a:ext uri="{FF2B5EF4-FFF2-40B4-BE49-F238E27FC236}">
                        <a16:creationId xmlns:a16="http://schemas.microsoft.com/office/drawing/2014/main" id="{90EBF65E-1FA8-C8B6-6631-580CD5D3071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34" name="Rectangle 1738">
                    <a:extLst>
                      <a:ext uri="{FF2B5EF4-FFF2-40B4-BE49-F238E27FC236}">
                        <a16:creationId xmlns:a16="http://schemas.microsoft.com/office/drawing/2014/main" id="{40C540C2-A9A2-17E5-C3E1-2E906B970E8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35" name="Rectangle 1739">
                    <a:extLst>
                      <a:ext uri="{FF2B5EF4-FFF2-40B4-BE49-F238E27FC236}">
                        <a16:creationId xmlns:a16="http://schemas.microsoft.com/office/drawing/2014/main" id="{D60D8C7E-BA6A-2721-5F26-CFAFBBB8D2D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36" name="Rectangle 1740">
                    <a:extLst>
                      <a:ext uri="{FF2B5EF4-FFF2-40B4-BE49-F238E27FC236}">
                        <a16:creationId xmlns:a16="http://schemas.microsoft.com/office/drawing/2014/main" id="{991A6962-6CA0-2019-F26E-400597D2019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37" name="Rectangle 1741">
                    <a:extLst>
                      <a:ext uri="{FF2B5EF4-FFF2-40B4-BE49-F238E27FC236}">
                        <a16:creationId xmlns:a16="http://schemas.microsoft.com/office/drawing/2014/main" id="{6E3B0446-9FEA-50AD-2F27-A71BA265C1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38" name="Group 1742">
                  <a:extLst>
                    <a:ext uri="{FF2B5EF4-FFF2-40B4-BE49-F238E27FC236}">
                      <a16:creationId xmlns:a16="http://schemas.microsoft.com/office/drawing/2014/main" id="{18DAF8CF-0F25-5834-192A-96B1155976D9}"/>
                    </a:ext>
                  </a:extLst>
                </p:cNvPr>
                <p:cNvGrpSpPr>
                  <a:grpSpLocks/>
                </p:cNvGrpSpPr>
                <p:nvPr/>
              </p:nvGrpSpPr>
              <p:grpSpPr bwMode="auto">
                <a:xfrm>
                  <a:off x="1333" y="1289"/>
                  <a:ext cx="435" cy="87"/>
                  <a:chOff x="1565" y="1434"/>
                  <a:chExt cx="3625" cy="725"/>
                </a:xfrm>
              </p:grpSpPr>
              <p:sp>
                <p:nvSpPr>
                  <p:cNvPr id="57039" name="Rectangle 1743">
                    <a:extLst>
                      <a:ext uri="{FF2B5EF4-FFF2-40B4-BE49-F238E27FC236}">
                        <a16:creationId xmlns:a16="http://schemas.microsoft.com/office/drawing/2014/main" id="{CF9F362D-8B62-8ECB-9B51-8F8C262136D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0" name="Rectangle 1744">
                    <a:extLst>
                      <a:ext uri="{FF2B5EF4-FFF2-40B4-BE49-F238E27FC236}">
                        <a16:creationId xmlns:a16="http://schemas.microsoft.com/office/drawing/2014/main" id="{69558065-6C0A-22BD-F116-B14F885431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1" name="Rectangle 1745">
                    <a:extLst>
                      <a:ext uri="{FF2B5EF4-FFF2-40B4-BE49-F238E27FC236}">
                        <a16:creationId xmlns:a16="http://schemas.microsoft.com/office/drawing/2014/main" id="{D95771BB-1B9D-CC4D-05D2-A545EE36C7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2" name="Rectangle 1746">
                    <a:extLst>
                      <a:ext uri="{FF2B5EF4-FFF2-40B4-BE49-F238E27FC236}">
                        <a16:creationId xmlns:a16="http://schemas.microsoft.com/office/drawing/2014/main" id="{AF56E2A6-AB82-67C6-6961-CBDE4324B0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3" name="Rectangle 1747">
                    <a:extLst>
                      <a:ext uri="{FF2B5EF4-FFF2-40B4-BE49-F238E27FC236}">
                        <a16:creationId xmlns:a16="http://schemas.microsoft.com/office/drawing/2014/main" id="{EA6F6832-C272-7894-495F-F5FA94F61BC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44" name="Group 1748">
                  <a:extLst>
                    <a:ext uri="{FF2B5EF4-FFF2-40B4-BE49-F238E27FC236}">
                      <a16:creationId xmlns:a16="http://schemas.microsoft.com/office/drawing/2014/main" id="{C3B68EFC-C074-5495-8C38-23FFB4F71F01}"/>
                    </a:ext>
                  </a:extLst>
                </p:cNvPr>
                <p:cNvGrpSpPr>
                  <a:grpSpLocks/>
                </p:cNvGrpSpPr>
                <p:nvPr/>
              </p:nvGrpSpPr>
              <p:grpSpPr bwMode="auto">
                <a:xfrm>
                  <a:off x="898" y="1376"/>
                  <a:ext cx="435" cy="87"/>
                  <a:chOff x="1565" y="1434"/>
                  <a:chExt cx="3625" cy="725"/>
                </a:xfrm>
              </p:grpSpPr>
              <p:sp>
                <p:nvSpPr>
                  <p:cNvPr id="57045" name="Rectangle 1749">
                    <a:extLst>
                      <a:ext uri="{FF2B5EF4-FFF2-40B4-BE49-F238E27FC236}">
                        <a16:creationId xmlns:a16="http://schemas.microsoft.com/office/drawing/2014/main" id="{CACC07F7-4962-E5FF-D337-88A27CDD5DE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6" name="Rectangle 1750">
                    <a:extLst>
                      <a:ext uri="{FF2B5EF4-FFF2-40B4-BE49-F238E27FC236}">
                        <a16:creationId xmlns:a16="http://schemas.microsoft.com/office/drawing/2014/main" id="{EA9DF594-4277-1865-AC6C-AE75F531D3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7" name="Rectangle 1751">
                    <a:extLst>
                      <a:ext uri="{FF2B5EF4-FFF2-40B4-BE49-F238E27FC236}">
                        <a16:creationId xmlns:a16="http://schemas.microsoft.com/office/drawing/2014/main" id="{8FC8F18B-DDB0-EF4B-D496-2F8B498E51E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8" name="Rectangle 1752">
                    <a:extLst>
                      <a:ext uri="{FF2B5EF4-FFF2-40B4-BE49-F238E27FC236}">
                        <a16:creationId xmlns:a16="http://schemas.microsoft.com/office/drawing/2014/main" id="{23178319-A2AF-66BF-9B56-9DBEE2EC414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49" name="Rectangle 1753">
                    <a:extLst>
                      <a:ext uri="{FF2B5EF4-FFF2-40B4-BE49-F238E27FC236}">
                        <a16:creationId xmlns:a16="http://schemas.microsoft.com/office/drawing/2014/main" id="{4B001C58-F2F7-4C00-88F7-4F9126457B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50" name="Group 1754">
                  <a:extLst>
                    <a:ext uri="{FF2B5EF4-FFF2-40B4-BE49-F238E27FC236}">
                      <a16:creationId xmlns:a16="http://schemas.microsoft.com/office/drawing/2014/main" id="{C0E30A57-142F-3DCE-18FE-1F66CF29549A}"/>
                    </a:ext>
                  </a:extLst>
                </p:cNvPr>
                <p:cNvGrpSpPr>
                  <a:grpSpLocks/>
                </p:cNvGrpSpPr>
                <p:nvPr/>
              </p:nvGrpSpPr>
              <p:grpSpPr bwMode="auto">
                <a:xfrm>
                  <a:off x="1333" y="1376"/>
                  <a:ext cx="435" cy="87"/>
                  <a:chOff x="1565" y="1434"/>
                  <a:chExt cx="3625" cy="725"/>
                </a:xfrm>
              </p:grpSpPr>
              <p:sp>
                <p:nvSpPr>
                  <p:cNvPr id="57051" name="Rectangle 1755">
                    <a:extLst>
                      <a:ext uri="{FF2B5EF4-FFF2-40B4-BE49-F238E27FC236}">
                        <a16:creationId xmlns:a16="http://schemas.microsoft.com/office/drawing/2014/main" id="{60CACA6A-21EE-2E48-D25E-6B35DFFF77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52" name="Rectangle 1756">
                    <a:extLst>
                      <a:ext uri="{FF2B5EF4-FFF2-40B4-BE49-F238E27FC236}">
                        <a16:creationId xmlns:a16="http://schemas.microsoft.com/office/drawing/2014/main" id="{B11B0217-E6CC-33A1-3A5C-EC7B7A7CBD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53" name="Rectangle 1757">
                    <a:extLst>
                      <a:ext uri="{FF2B5EF4-FFF2-40B4-BE49-F238E27FC236}">
                        <a16:creationId xmlns:a16="http://schemas.microsoft.com/office/drawing/2014/main" id="{B98F51F7-5871-A619-8666-FFB961440D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54" name="Rectangle 1758">
                    <a:extLst>
                      <a:ext uri="{FF2B5EF4-FFF2-40B4-BE49-F238E27FC236}">
                        <a16:creationId xmlns:a16="http://schemas.microsoft.com/office/drawing/2014/main" id="{62C032D0-21DA-3AFD-BE55-149A3C86B0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55" name="Rectangle 1759">
                    <a:extLst>
                      <a:ext uri="{FF2B5EF4-FFF2-40B4-BE49-F238E27FC236}">
                        <a16:creationId xmlns:a16="http://schemas.microsoft.com/office/drawing/2014/main" id="{3B524D02-5401-068D-CFDF-02C38F3DC43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056" name="Rectangle 1760">
                <a:extLst>
                  <a:ext uri="{FF2B5EF4-FFF2-40B4-BE49-F238E27FC236}">
                    <a16:creationId xmlns:a16="http://schemas.microsoft.com/office/drawing/2014/main" id="{67FF947B-2583-43F9-2B53-233519E156EA}"/>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57" name="Group 1761">
              <a:extLst>
                <a:ext uri="{FF2B5EF4-FFF2-40B4-BE49-F238E27FC236}">
                  <a16:creationId xmlns:a16="http://schemas.microsoft.com/office/drawing/2014/main" id="{D114AC37-8713-A256-6005-C17D3EE1F900}"/>
                </a:ext>
              </a:extLst>
            </p:cNvPr>
            <p:cNvGrpSpPr>
              <a:grpSpLocks/>
            </p:cNvGrpSpPr>
            <p:nvPr/>
          </p:nvGrpSpPr>
          <p:grpSpPr bwMode="auto">
            <a:xfrm>
              <a:off x="3591" y="1839"/>
              <a:ext cx="682" cy="682"/>
              <a:chOff x="898" y="593"/>
              <a:chExt cx="870" cy="870"/>
            </a:xfrm>
          </p:grpSpPr>
          <p:grpSp>
            <p:nvGrpSpPr>
              <p:cNvPr id="57058" name="Group 1762">
                <a:extLst>
                  <a:ext uri="{FF2B5EF4-FFF2-40B4-BE49-F238E27FC236}">
                    <a16:creationId xmlns:a16="http://schemas.microsoft.com/office/drawing/2014/main" id="{FFEEA843-7238-6017-E118-F88948429350}"/>
                  </a:ext>
                </a:extLst>
              </p:cNvPr>
              <p:cNvGrpSpPr>
                <a:grpSpLocks/>
              </p:cNvGrpSpPr>
              <p:nvPr/>
            </p:nvGrpSpPr>
            <p:grpSpPr bwMode="auto">
              <a:xfrm>
                <a:off x="898" y="593"/>
                <a:ext cx="870" cy="870"/>
                <a:chOff x="898" y="593"/>
                <a:chExt cx="870" cy="870"/>
              </a:xfrm>
            </p:grpSpPr>
            <p:grpSp>
              <p:nvGrpSpPr>
                <p:cNvPr id="57059" name="Group 1763">
                  <a:extLst>
                    <a:ext uri="{FF2B5EF4-FFF2-40B4-BE49-F238E27FC236}">
                      <a16:creationId xmlns:a16="http://schemas.microsoft.com/office/drawing/2014/main" id="{51E4136D-4EBF-20DF-1370-9AB8D0B862A3}"/>
                    </a:ext>
                  </a:extLst>
                </p:cNvPr>
                <p:cNvGrpSpPr>
                  <a:grpSpLocks/>
                </p:cNvGrpSpPr>
                <p:nvPr/>
              </p:nvGrpSpPr>
              <p:grpSpPr bwMode="auto">
                <a:xfrm>
                  <a:off x="898" y="593"/>
                  <a:ext cx="435" cy="87"/>
                  <a:chOff x="1565" y="1434"/>
                  <a:chExt cx="3625" cy="725"/>
                </a:xfrm>
              </p:grpSpPr>
              <p:sp>
                <p:nvSpPr>
                  <p:cNvPr id="57060" name="Rectangle 1764">
                    <a:extLst>
                      <a:ext uri="{FF2B5EF4-FFF2-40B4-BE49-F238E27FC236}">
                        <a16:creationId xmlns:a16="http://schemas.microsoft.com/office/drawing/2014/main" id="{9C49D0FD-3796-054D-6B0B-0ED2979279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61" name="Rectangle 1765">
                    <a:extLst>
                      <a:ext uri="{FF2B5EF4-FFF2-40B4-BE49-F238E27FC236}">
                        <a16:creationId xmlns:a16="http://schemas.microsoft.com/office/drawing/2014/main" id="{1A7E90FC-0D60-16C9-BF6C-80356700DD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62" name="Rectangle 1766">
                    <a:extLst>
                      <a:ext uri="{FF2B5EF4-FFF2-40B4-BE49-F238E27FC236}">
                        <a16:creationId xmlns:a16="http://schemas.microsoft.com/office/drawing/2014/main" id="{138C6D59-86E6-B736-7C5C-33E52D9793F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63" name="Rectangle 1767">
                    <a:extLst>
                      <a:ext uri="{FF2B5EF4-FFF2-40B4-BE49-F238E27FC236}">
                        <a16:creationId xmlns:a16="http://schemas.microsoft.com/office/drawing/2014/main" id="{1D9F98EB-0CDA-7C35-9DF3-63DE43E1BE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64" name="Rectangle 1768">
                    <a:extLst>
                      <a:ext uri="{FF2B5EF4-FFF2-40B4-BE49-F238E27FC236}">
                        <a16:creationId xmlns:a16="http://schemas.microsoft.com/office/drawing/2014/main" id="{A85FBF78-B2A0-A4E3-C6E3-99F159CDB18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65" name="Group 1769">
                  <a:extLst>
                    <a:ext uri="{FF2B5EF4-FFF2-40B4-BE49-F238E27FC236}">
                      <a16:creationId xmlns:a16="http://schemas.microsoft.com/office/drawing/2014/main" id="{21D8A529-EF91-D995-8673-354B4B3E6803}"/>
                    </a:ext>
                  </a:extLst>
                </p:cNvPr>
                <p:cNvGrpSpPr>
                  <a:grpSpLocks/>
                </p:cNvGrpSpPr>
                <p:nvPr/>
              </p:nvGrpSpPr>
              <p:grpSpPr bwMode="auto">
                <a:xfrm>
                  <a:off x="1333" y="593"/>
                  <a:ext cx="435" cy="87"/>
                  <a:chOff x="1565" y="1434"/>
                  <a:chExt cx="3625" cy="725"/>
                </a:xfrm>
              </p:grpSpPr>
              <p:sp>
                <p:nvSpPr>
                  <p:cNvPr id="57066" name="Rectangle 1770">
                    <a:extLst>
                      <a:ext uri="{FF2B5EF4-FFF2-40B4-BE49-F238E27FC236}">
                        <a16:creationId xmlns:a16="http://schemas.microsoft.com/office/drawing/2014/main" id="{D6D2B272-7B25-77D7-126A-962F48AC06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67" name="Rectangle 1771">
                    <a:extLst>
                      <a:ext uri="{FF2B5EF4-FFF2-40B4-BE49-F238E27FC236}">
                        <a16:creationId xmlns:a16="http://schemas.microsoft.com/office/drawing/2014/main" id="{40179CC6-85F5-0155-7BF5-FF033D73CF7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68" name="Rectangle 1772">
                    <a:extLst>
                      <a:ext uri="{FF2B5EF4-FFF2-40B4-BE49-F238E27FC236}">
                        <a16:creationId xmlns:a16="http://schemas.microsoft.com/office/drawing/2014/main" id="{DE7765FD-AA9D-F32F-B0B0-A8934E6BBD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69" name="Rectangle 1773">
                    <a:extLst>
                      <a:ext uri="{FF2B5EF4-FFF2-40B4-BE49-F238E27FC236}">
                        <a16:creationId xmlns:a16="http://schemas.microsoft.com/office/drawing/2014/main" id="{322BE43B-2EC7-566C-43A3-8DFA146F87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70" name="Rectangle 1774">
                    <a:extLst>
                      <a:ext uri="{FF2B5EF4-FFF2-40B4-BE49-F238E27FC236}">
                        <a16:creationId xmlns:a16="http://schemas.microsoft.com/office/drawing/2014/main" id="{02366211-E900-060A-3CEC-C25D8CBB250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71" name="Group 1775">
                  <a:extLst>
                    <a:ext uri="{FF2B5EF4-FFF2-40B4-BE49-F238E27FC236}">
                      <a16:creationId xmlns:a16="http://schemas.microsoft.com/office/drawing/2014/main" id="{B62B4901-7410-6861-BE69-F79446D4D9B2}"/>
                    </a:ext>
                  </a:extLst>
                </p:cNvPr>
                <p:cNvGrpSpPr>
                  <a:grpSpLocks/>
                </p:cNvGrpSpPr>
                <p:nvPr/>
              </p:nvGrpSpPr>
              <p:grpSpPr bwMode="auto">
                <a:xfrm>
                  <a:off x="898" y="680"/>
                  <a:ext cx="435" cy="87"/>
                  <a:chOff x="1565" y="1434"/>
                  <a:chExt cx="3625" cy="725"/>
                </a:xfrm>
              </p:grpSpPr>
              <p:sp>
                <p:nvSpPr>
                  <p:cNvPr id="57072" name="Rectangle 1776">
                    <a:extLst>
                      <a:ext uri="{FF2B5EF4-FFF2-40B4-BE49-F238E27FC236}">
                        <a16:creationId xmlns:a16="http://schemas.microsoft.com/office/drawing/2014/main" id="{ABE30429-8754-674C-B977-E35A6A09B9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73" name="Rectangle 1777">
                    <a:extLst>
                      <a:ext uri="{FF2B5EF4-FFF2-40B4-BE49-F238E27FC236}">
                        <a16:creationId xmlns:a16="http://schemas.microsoft.com/office/drawing/2014/main" id="{E6AA8DE6-45BF-B1BF-76DB-68B78BF2E9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74" name="Rectangle 1778">
                    <a:extLst>
                      <a:ext uri="{FF2B5EF4-FFF2-40B4-BE49-F238E27FC236}">
                        <a16:creationId xmlns:a16="http://schemas.microsoft.com/office/drawing/2014/main" id="{DDF85338-3482-E557-7892-4CC966BCAF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75" name="Rectangle 1779">
                    <a:extLst>
                      <a:ext uri="{FF2B5EF4-FFF2-40B4-BE49-F238E27FC236}">
                        <a16:creationId xmlns:a16="http://schemas.microsoft.com/office/drawing/2014/main" id="{4D7677CA-BEBA-AE7C-6A71-1525E787EE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76" name="Rectangle 1780">
                    <a:extLst>
                      <a:ext uri="{FF2B5EF4-FFF2-40B4-BE49-F238E27FC236}">
                        <a16:creationId xmlns:a16="http://schemas.microsoft.com/office/drawing/2014/main" id="{3CE594AF-0D19-929E-A78C-4CF33C77204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77" name="Group 1781">
                  <a:extLst>
                    <a:ext uri="{FF2B5EF4-FFF2-40B4-BE49-F238E27FC236}">
                      <a16:creationId xmlns:a16="http://schemas.microsoft.com/office/drawing/2014/main" id="{40C8BDFB-A22B-D9E7-DE76-59F43FC3368D}"/>
                    </a:ext>
                  </a:extLst>
                </p:cNvPr>
                <p:cNvGrpSpPr>
                  <a:grpSpLocks/>
                </p:cNvGrpSpPr>
                <p:nvPr/>
              </p:nvGrpSpPr>
              <p:grpSpPr bwMode="auto">
                <a:xfrm>
                  <a:off x="1333" y="680"/>
                  <a:ext cx="435" cy="87"/>
                  <a:chOff x="1565" y="1434"/>
                  <a:chExt cx="3625" cy="725"/>
                </a:xfrm>
              </p:grpSpPr>
              <p:sp>
                <p:nvSpPr>
                  <p:cNvPr id="57078" name="Rectangle 1782">
                    <a:extLst>
                      <a:ext uri="{FF2B5EF4-FFF2-40B4-BE49-F238E27FC236}">
                        <a16:creationId xmlns:a16="http://schemas.microsoft.com/office/drawing/2014/main" id="{A467C28F-BF8F-0586-451E-368C0447E4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79" name="Rectangle 1783">
                    <a:extLst>
                      <a:ext uri="{FF2B5EF4-FFF2-40B4-BE49-F238E27FC236}">
                        <a16:creationId xmlns:a16="http://schemas.microsoft.com/office/drawing/2014/main" id="{F869719C-BE47-5158-67A8-93B3069B51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80" name="Rectangle 1784">
                    <a:extLst>
                      <a:ext uri="{FF2B5EF4-FFF2-40B4-BE49-F238E27FC236}">
                        <a16:creationId xmlns:a16="http://schemas.microsoft.com/office/drawing/2014/main" id="{69258C40-A637-F7E6-E49F-BC4325FBE8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81" name="Rectangle 1785">
                    <a:extLst>
                      <a:ext uri="{FF2B5EF4-FFF2-40B4-BE49-F238E27FC236}">
                        <a16:creationId xmlns:a16="http://schemas.microsoft.com/office/drawing/2014/main" id="{2867D0E2-E278-583B-22A1-52CE3DA728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82" name="Rectangle 1786">
                    <a:extLst>
                      <a:ext uri="{FF2B5EF4-FFF2-40B4-BE49-F238E27FC236}">
                        <a16:creationId xmlns:a16="http://schemas.microsoft.com/office/drawing/2014/main" id="{5190F16B-4F2C-1933-F598-5F9565BC01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83" name="Group 1787">
                  <a:extLst>
                    <a:ext uri="{FF2B5EF4-FFF2-40B4-BE49-F238E27FC236}">
                      <a16:creationId xmlns:a16="http://schemas.microsoft.com/office/drawing/2014/main" id="{05D316A5-DB03-6C6E-4F2C-48C7EEDD1744}"/>
                    </a:ext>
                  </a:extLst>
                </p:cNvPr>
                <p:cNvGrpSpPr>
                  <a:grpSpLocks/>
                </p:cNvGrpSpPr>
                <p:nvPr/>
              </p:nvGrpSpPr>
              <p:grpSpPr bwMode="auto">
                <a:xfrm>
                  <a:off x="898" y="767"/>
                  <a:ext cx="435" cy="87"/>
                  <a:chOff x="1565" y="1434"/>
                  <a:chExt cx="3625" cy="725"/>
                </a:xfrm>
              </p:grpSpPr>
              <p:sp>
                <p:nvSpPr>
                  <p:cNvPr id="57084" name="Rectangle 1788">
                    <a:extLst>
                      <a:ext uri="{FF2B5EF4-FFF2-40B4-BE49-F238E27FC236}">
                        <a16:creationId xmlns:a16="http://schemas.microsoft.com/office/drawing/2014/main" id="{E6E77CC8-DACE-2A5A-75EE-63DD1BE8BAF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85" name="Rectangle 1789">
                    <a:extLst>
                      <a:ext uri="{FF2B5EF4-FFF2-40B4-BE49-F238E27FC236}">
                        <a16:creationId xmlns:a16="http://schemas.microsoft.com/office/drawing/2014/main" id="{4D29E9A7-4921-C2CC-855A-EAD401597AC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86" name="Rectangle 1790">
                    <a:extLst>
                      <a:ext uri="{FF2B5EF4-FFF2-40B4-BE49-F238E27FC236}">
                        <a16:creationId xmlns:a16="http://schemas.microsoft.com/office/drawing/2014/main" id="{A13DBAA1-F83E-E5A5-3BF2-3E367F143B3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87" name="Rectangle 1791">
                    <a:extLst>
                      <a:ext uri="{FF2B5EF4-FFF2-40B4-BE49-F238E27FC236}">
                        <a16:creationId xmlns:a16="http://schemas.microsoft.com/office/drawing/2014/main" id="{91A43515-6D12-0ED2-06F0-440A8AA10E5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88" name="Rectangle 1792">
                    <a:extLst>
                      <a:ext uri="{FF2B5EF4-FFF2-40B4-BE49-F238E27FC236}">
                        <a16:creationId xmlns:a16="http://schemas.microsoft.com/office/drawing/2014/main" id="{8ADE0654-8207-F7F0-34AB-C1CDE062BE3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89" name="Group 1793">
                  <a:extLst>
                    <a:ext uri="{FF2B5EF4-FFF2-40B4-BE49-F238E27FC236}">
                      <a16:creationId xmlns:a16="http://schemas.microsoft.com/office/drawing/2014/main" id="{FEEAA012-9B14-517D-57E6-5AEC3FF7636C}"/>
                    </a:ext>
                  </a:extLst>
                </p:cNvPr>
                <p:cNvGrpSpPr>
                  <a:grpSpLocks/>
                </p:cNvGrpSpPr>
                <p:nvPr/>
              </p:nvGrpSpPr>
              <p:grpSpPr bwMode="auto">
                <a:xfrm>
                  <a:off x="1333" y="767"/>
                  <a:ext cx="435" cy="87"/>
                  <a:chOff x="1565" y="1434"/>
                  <a:chExt cx="3625" cy="725"/>
                </a:xfrm>
              </p:grpSpPr>
              <p:sp>
                <p:nvSpPr>
                  <p:cNvPr id="57090" name="Rectangle 1794">
                    <a:extLst>
                      <a:ext uri="{FF2B5EF4-FFF2-40B4-BE49-F238E27FC236}">
                        <a16:creationId xmlns:a16="http://schemas.microsoft.com/office/drawing/2014/main" id="{4B299A83-CFCE-6534-0615-81E611CBAF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91" name="Rectangle 1795">
                    <a:extLst>
                      <a:ext uri="{FF2B5EF4-FFF2-40B4-BE49-F238E27FC236}">
                        <a16:creationId xmlns:a16="http://schemas.microsoft.com/office/drawing/2014/main" id="{399F2A0A-C7E9-A6F9-5F9D-5E30B1AC72E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92" name="Rectangle 1796">
                    <a:extLst>
                      <a:ext uri="{FF2B5EF4-FFF2-40B4-BE49-F238E27FC236}">
                        <a16:creationId xmlns:a16="http://schemas.microsoft.com/office/drawing/2014/main" id="{65E97FDB-80CD-134A-3F3F-8E5043EE4C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93" name="Rectangle 1797">
                    <a:extLst>
                      <a:ext uri="{FF2B5EF4-FFF2-40B4-BE49-F238E27FC236}">
                        <a16:creationId xmlns:a16="http://schemas.microsoft.com/office/drawing/2014/main" id="{FC303D6D-C2C1-BAAC-5489-6E4CCDBBA1D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94" name="Rectangle 1798">
                    <a:extLst>
                      <a:ext uri="{FF2B5EF4-FFF2-40B4-BE49-F238E27FC236}">
                        <a16:creationId xmlns:a16="http://schemas.microsoft.com/office/drawing/2014/main" id="{91103C57-664C-4511-219C-63E11F60FC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095" name="Group 1799">
                  <a:extLst>
                    <a:ext uri="{FF2B5EF4-FFF2-40B4-BE49-F238E27FC236}">
                      <a16:creationId xmlns:a16="http://schemas.microsoft.com/office/drawing/2014/main" id="{B6995D7F-3122-E944-A6B1-358E13026746}"/>
                    </a:ext>
                  </a:extLst>
                </p:cNvPr>
                <p:cNvGrpSpPr>
                  <a:grpSpLocks/>
                </p:cNvGrpSpPr>
                <p:nvPr/>
              </p:nvGrpSpPr>
              <p:grpSpPr bwMode="auto">
                <a:xfrm>
                  <a:off x="898" y="854"/>
                  <a:ext cx="435" cy="87"/>
                  <a:chOff x="1565" y="1434"/>
                  <a:chExt cx="3625" cy="725"/>
                </a:xfrm>
              </p:grpSpPr>
              <p:sp>
                <p:nvSpPr>
                  <p:cNvPr id="57096" name="Rectangle 1800">
                    <a:extLst>
                      <a:ext uri="{FF2B5EF4-FFF2-40B4-BE49-F238E27FC236}">
                        <a16:creationId xmlns:a16="http://schemas.microsoft.com/office/drawing/2014/main" id="{8A3F2BF0-B23F-CF78-BFD6-92AC05D4CBD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97" name="Rectangle 1801">
                    <a:extLst>
                      <a:ext uri="{FF2B5EF4-FFF2-40B4-BE49-F238E27FC236}">
                        <a16:creationId xmlns:a16="http://schemas.microsoft.com/office/drawing/2014/main" id="{2B4AB6CA-A077-B008-2527-8DE09660BC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98" name="Rectangle 1802">
                    <a:extLst>
                      <a:ext uri="{FF2B5EF4-FFF2-40B4-BE49-F238E27FC236}">
                        <a16:creationId xmlns:a16="http://schemas.microsoft.com/office/drawing/2014/main" id="{A52915B4-05E5-94EF-3BE1-575B6317417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099" name="Rectangle 1803">
                    <a:extLst>
                      <a:ext uri="{FF2B5EF4-FFF2-40B4-BE49-F238E27FC236}">
                        <a16:creationId xmlns:a16="http://schemas.microsoft.com/office/drawing/2014/main" id="{795A2CB6-D210-F5F4-8704-8DC025832A6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00" name="Rectangle 1804">
                    <a:extLst>
                      <a:ext uri="{FF2B5EF4-FFF2-40B4-BE49-F238E27FC236}">
                        <a16:creationId xmlns:a16="http://schemas.microsoft.com/office/drawing/2014/main" id="{67A02D3D-990F-CD23-44B3-ADD6AA5EC0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01" name="Group 1805">
                  <a:extLst>
                    <a:ext uri="{FF2B5EF4-FFF2-40B4-BE49-F238E27FC236}">
                      <a16:creationId xmlns:a16="http://schemas.microsoft.com/office/drawing/2014/main" id="{7EBE1BBE-603C-0D8E-6BF4-BF58318F71D3}"/>
                    </a:ext>
                  </a:extLst>
                </p:cNvPr>
                <p:cNvGrpSpPr>
                  <a:grpSpLocks/>
                </p:cNvGrpSpPr>
                <p:nvPr/>
              </p:nvGrpSpPr>
              <p:grpSpPr bwMode="auto">
                <a:xfrm>
                  <a:off x="1333" y="854"/>
                  <a:ext cx="435" cy="87"/>
                  <a:chOff x="1565" y="1434"/>
                  <a:chExt cx="3625" cy="725"/>
                </a:xfrm>
              </p:grpSpPr>
              <p:sp>
                <p:nvSpPr>
                  <p:cNvPr id="57102" name="Rectangle 1806">
                    <a:extLst>
                      <a:ext uri="{FF2B5EF4-FFF2-40B4-BE49-F238E27FC236}">
                        <a16:creationId xmlns:a16="http://schemas.microsoft.com/office/drawing/2014/main" id="{2A76C4E2-7C6D-D034-247F-35C9EACE9A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03" name="Rectangle 1807">
                    <a:extLst>
                      <a:ext uri="{FF2B5EF4-FFF2-40B4-BE49-F238E27FC236}">
                        <a16:creationId xmlns:a16="http://schemas.microsoft.com/office/drawing/2014/main" id="{DA811D36-A26F-F193-5C7C-4444CADD60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04" name="Rectangle 1808">
                    <a:extLst>
                      <a:ext uri="{FF2B5EF4-FFF2-40B4-BE49-F238E27FC236}">
                        <a16:creationId xmlns:a16="http://schemas.microsoft.com/office/drawing/2014/main" id="{8EF470A3-2F91-50A7-DBCE-D4970EC016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05" name="Rectangle 1809">
                    <a:extLst>
                      <a:ext uri="{FF2B5EF4-FFF2-40B4-BE49-F238E27FC236}">
                        <a16:creationId xmlns:a16="http://schemas.microsoft.com/office/drawing/2014/main" id="{FE4AD8BF-630D-2F0B-C64F-AABA1E3DEE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06" name="Rectangle 1810">
                    <a:extLst>
                      <a:ext uri="{FF2B5EF4-FFF2-40B4-BE49-F238E27FC236}">
                        <a16:creationId xmlns:a16="http://schemas.microsoft.com/office/drawing/2014/main" id="{40CC4714-F043-5C21-F99D-134FC5005A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07" name="Group 1811">
                  <a:extLst>
                    <a:ext uri="{FF2B5EF4-FFF2-40B4-BE49-F238E27FC236}">
                      <a16:creationId xmlns:a16="http://schemas.microsoft.com/office/drawing/2014/main" id="{1204A51B-961D-E6E3-D523-BACF0DFC5D09}"/>
                    </a:ext>
                  </a:extLst>
                </p:cNvPr>
                <p:cNvGrpSpPr>
                  <a:grpSpLocks/>
                </p:cNvGrpSpPr>
                <p:nvPr/>
              </p:nvGrpSpPr>
              <p:grpSpPr bwMode="auto">
                <a:xfrm>
                  <a:off x="898" y="941"/>
                  <a:ext cx="435" cy="87"/>
                  <a:chOff x="1565" y="1434"/>
                  <a:chExt cx="3625" cy="725"/>
                </a:xfrm>
              </p:grpSpPr>
              <p:sp>
                <p:nvSpPr>
                  <p:cNvPr id="57108" name="Rectangle 1812">
                    <a:extLst>
                      <a:ext uri="{FF2B5EF4-FFF2-40B4-BE49-F238E27FC236}">
                        <a16:creationId xmlns:a16="http://schemas.microsoft.com/office/drawing/2014/main" id="{B60506BA-C3D3-F72A-D650-6F18F7C9D6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09" name="Rectangle 1813">
                    <a:extLst>
                      <a:ext uri="{FF2B5EF4-FFF2-40B4-BE49-F238E27FC236}">
                        <a16:creationId xmlns:a16="http://schemas.microsoft.com/office/drawing/2014/main" id="{E47AE398-8455-B9B1-C8E7-AF23DA7F49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10" name="Rectangle 1814">
                    <a:extLst>
                      <a:ext uri="{FF2B5EF4-FFF2-40B4-BE49-F238E27FC236}">
                        <a16:creationId xmlns:a16="http://schemas.microsoft.com/office/drawing/2014/main" id="{0FEF8112-7D7E-1E7C-714A-B2AE47E243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11" name="Rectangle 1815">
                    <a:extLst>
                      <a:ext uri="{FF2B5EF4-FFF2-40B4-BE49-F238E27FC236}">
                        <a16:creationId xmlns:a16="http://schemas.microsoft.com/office/drawing/2014/main" id="{C971BFEE-D5E0-2944-4E8B-30B68BA0CE0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12" name="Rectangle 1816">
                    <a:extLst>
                      <a:ext uri="{FF2B5EF4-FFF2-40B4-BE49-F238E27FC236}">
                        <a16:creationId xmlns:a16="http://schemas.microsoft.com/office/drawing/2014/main" id="{57619524-E866-6576-05D5-6B2EF4D65E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13" name="Group 1817">
                  <a:extLst>
                    <a:ext uri="{FF2B5EF4-FFF2-40B4-BE49-F238E27FC236}">
                      <a16:creationId xmlns:a16="http://schemas.microsoft.com/office/drawing/2014/main" id="{C1D304AA-3DA3-90CE-4CB4-143AA9F5C867}"/>
                    </a:ext>
                  </a:extLst>
                </p:cNvPr>
                <p:cNvGrpSpPr>
                  <a:grpSpLocks/>
                </p:cNvGrpSpPr>
                <p:nvPr/>
              </p:nvGrpSpPr>
              <p:grpSpPr bwMode="auto">
                <a:xfrm>
                  <a:off x="1333" y="941"/>
                  <a:ext cx="435" cy="87"/>
                  <a:chOff x="1565" y="1434"/>
                  <a:chExt cx="3625" cy="725"/>
                </a:xfrm>
              </p:grpSpPr>
              <p:sp>
                <p:nvSpPr>
                  <p:cNvPr id="57114" name="Rectangle 1818">
                    <a:extLst>
                      <a:ext uri="{FF2B5EF4-FFF2-40B4-BE49-F238E27FC236}">
                        <a16:creationId xmlns:a16="http://schemas.microsoft.com/office/drawing/2014/main" id="{29562EC6-C3B8-B8A2-05EA-C2F03E2A340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15" name="Rectangle 1819">
                    <a:extLst>
                      <a:ext uri="{FF2B5EF4-FFF2-40B4-BE49-F238E27FC236}">
                        <a16:creationId xmlns:a16="http://schemas.microsoft.com/office/drawing/2014/main" id="{D7B69ECC-CFF3-183D-60E9-E14BC0ABCC9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16" name="Rectangle 1820">
                    <a:extLst>
                      <a:ext uri="{FF2B5EF4-FFF2-40B4-BE49-F238E27FC236}">
                        <a16:creationId xmlns:a16="http://schemas.microsoft.com/office/drawing/2014/main" id="{CDA90F42-417C-E389-C473-51BD093265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17" name="Rectangle 1821">
                    <a:extLst>
                      <a:ext uri="{FF2B5EF4-FFF2-40B4-BE49-F238E27FC236}">
                        <a16:creationId xmlns:a16="http://schemas.microsoft.com/office/drawing/2014/main" id="{F51C45AC-391C-F426-0E18-9D70C533DF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18" name="Rectangle 1822">
                    <a:extLst>
                      <a:ext uri="{FF2B5EF4-FFF2-40B4-BE49-F238E27FC236}">
                        <a16:creationId xmlns:a16="http://schemas.microsoft.com/office/drawing/2014/main" id="{3AA047D0-1FEB-145C-DA9E-DAAAA649ED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19" name="Group 1823">
                  <a:extLst>
                    <a:ext uri="{FF2B5EF4-FFF2-40B4-BE49-F238E27FC236}">
                      <a16:creationId xmlns:a16="http://schemas.microsoft.com/office/drawing/2014/main" id="{23DCF983-B4C6-113F-C256-8DD71DF97FF3}"/>
                    </a:ext>
                  </a:extLst>
                </p:cNvPr>
                <p:cNvGrpSpPr>
                  <a:grpSpLocks/>
                </p:cNvGrpSpPr>
                <p:nvPr/>
              </p:nvGrpSpPr>
              <p:grpSpPr bwMode="auto">
                <a:xfrm>
                  <a:off x="898" y="1028"/>
                  <a:ext cx="435" cy="87"/>
                  <a:chOff x="1565" y="1434"/>
                  <a:chExt cx="3625" cy="725"/>
                </a:xfrm>
              </p:grpSpPr>
              <p:sp>
                <p:nvSpPr>
                  <p:cNvPr id="57120" name="Rectangle 1824">
                    <a:extLst>
                      <a:ext uri="{FF2B5EF4-FFF2-40B4-BE49-F238E27FC236}">
                        <a16:creationId xmlns:a16="http://schemas.microsoft.com/office/drawing/2014/main" id="{5E4620B0-4FD1-A8CB-1C1C-B44F844909F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21" name="Rectangle 1825">
                    <a:extLst>
                      <a:ext uri="{FF2B5EF4-FFF2-40B4-BE49-F238E27FC236}">
                        <a16:creationId xmlns:a16="http://schemas.microsoft.com/office/drawing/2014/main" id="{C4AFA39F-B380-4409-85E2-79B751D6B0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22" name="Rectangle 1826">
                    <a:extLst>
                      <a:ext uri="{FF2B5EF4-FFF2-40B4-BE49-F238E27FC236}">
                        <a16:creationId xmlns:a16="http://schemas.microsoft.com/office/drawing/2014/main" id="{78C38CC0-EBD6-204E-0F5B-2FF8C7B83A2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23" name="Rectangle 1827">
                    <a:extLst>
                      <a:ext uri="{FF2B5EF4-FFF2-40B4-BE49-F238E27FC236}">
                        <a16:creationId xmlns:a16="http://schemas.microsoft.com/office/drawing/2014/main" id="{845B2EFA-370A-1726-F982-08C1D36359D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24" name="Rectangle 1828">
                    <a:extLst>
                      <a:ext uri="{FF2B5EF4-FFF2-40B4-BE49-F238E27FC236}">
                        <a16:creationId xmlns:a16="http://schemas.microsoft.com/office/drawing/2014/main" id="{87F5DFC9-940F-888D-7CA4-4EC69FE1810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25" name="Group 1829">
                  <a:extLst>
                    <a:ext uri="{FF2B5EF4-FFF2-40B4-BE49-F238E27FC236}">
                      <a16:creationId xmlns:a16="http://schemas.microsoft.com/office/drawing/2014/main" id="{18025BA0-E3E5-5A9B-6433-A1D3BC299916}"/>
                    </a:ext>
                  </a:extLst>
                </p:cNvPr>
                <p:cNvGrpSpPr>
                  <a:grpSpLocks/>
                </p:cNvGrpSpPr>
                <p:nvPr/>
              </p:nvGrpSpPr>
              <p:grpSpPr bwMode="auto">
                <a:xfrm>
                  <a:off x="1333" y="1028"/>
                  <a:ext cx="435" cy="87"/>
                  <a:chOff x="1565" y="1434"/>
                  <a:chExt cx="3625" cy="725"/>
                </a:xfrm>
              </p:grpSpPr>
              <p:sp>
                <p:nvSpPr>
                  <p:cNvPr id="57126" name="Rectangle 1830">
                    <a:extLst>
                      <a:ext uri="{FF2B5EF4-FFF2-40B4-BE49-F238E27FC236}">
                        <a16:creationId xmlns:a16="http://schemas.microsoft.com/office/drawing/2014/main" id="{C915AEB0-903B-B35A-8332-D399299FBC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27" name="Rectangle 1831">
                    <a:extLst>
                      <a:ext uri="{FF2B5EF4-FFF2-40B4-BE49-F238E27FC236}">
                        <a16:creationId xmlns:a16="http://schemas.microsoft.com/office/drawing/2014/main" id="{A3D5FA3E-E213-7B84-34BF-DA01F9617C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28" name="Rectangle 1832">
                    <a:extLst>
                      <a:ext uri="{FF2B5EF4-FFF2-40B4-BE49-F238E27FC236}">
                        <a16:creationId xmlns:a16="http://schemas.microsoft.com/office/drawing/2014/main" id="{A69024FD-564E-B8B8-00E0-F95179037AC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29" name="Rectangle 1833">
                    <a:extLst>
                      <a:ext uri="{FF2B5EF4-FFF2-40B4-BE49-F238E27FC236}">
                        <a16:creationId xmlns:a16="http://schemas.microsoft.com/office/drawing/2014/main" id="{3D2A81D5-E156-EF5F-4A95-60E973ECF3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30" name="Rectangle 1834">
                    <a:extLst>
                      <a:ext uri="{FF2B5EF4-FFF2-40B4-BE49-F238E27FC236}">
                        <a16:creationId xmlns:a16="http://schemas.microsoft.com/office/drawing/2014/main" id="{9320501C-1276-2B11-3AA7-AC0103AB94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31" name="Group 1835">
                  <a:extLst>
                    <a:ext uri="{FF2B5EF4-FFF2-40B4-BE49-F238E27FC236}">
                      <a16:creationId xmlns:a16="http://schemas.microsoft.com/office/drawing/2014/main" id="{DA46041F-56A9-7046-D247-CC507329FE99}"/>
                    </a:ext>
                  </a:extLst>
                </p:cNvPr>
                <p:cNvGrpSpPr>
                  <a:grpSpLocks/>
                </p:cNvGrpSpPr>
                <p:nvPr/>
              </p:nvGrpSpPr>
              <p:grpSpPr bwMode="auto">
                <a:xfrm>
                  <a:off x="898" y="1115"/>
                  <a:ext cx="435" cy="87"/>
                  <a:chOff x="1565" y="1434"/>
                  <a:chExt cx="3625" cy="725"/>
                </a:xfrm>
              </p:grpSpPr>
              <p:sp>
                <p:nvSpPr>
                  <p:cNvPr id="57132" name="Rectangle 1836">
                    <a:extLst>
                      <a:ext uri="{FF2B5EF4-FFF2-40B4-BE49-F238E27FC236}">
                        <a16:creationId xmlns:a16="http://schemas.microsoft.com/office/drawing/2014/main" id="{A3AEA629-6A2D-DD91-1C84-4851CCF0D8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33" name="Rectangle 1837">
                    <a:extLst>
                      <a:ext uri="{FF2B5EF4-FFF2-40B4-BE49-F238E27FC236}">
                        <a16:creationId xmlns:a16="http://schemas.microsoft.com/office/drawing/2014/main" id="{7551E7AE-F93A-CD51-D76A-3CE6CB9DF1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34" name="Rectangle 1838">
                    <a:extLst>
                      <a:ext uri="{FF2B5EF4-FFF2-40B4-BE49-F238E27FC236}">
                        <a16:creationId xmlns:a16="http://schemas.microsoft.com/office/drawing/2014/main" id="{9F50C4B4-C393-FF69-4EEE-E1A12F40F66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35" name="Rectangle 1839">
                    <a:extLst>
                      <a:ext uri="{FF2B5EF4-FFF2-40B4-BE49-F238E27FC236}">
                        <a16:creationId xmlns:a16="http://schemas.microsoft.com/office/drawing/2014/main" id="{3F0087B2-5BD5-C10C-CCDA-39DF2BD17E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36" name="Rectangle 1840">
                    <a:extLst>
                      <a:ext uri="{FF2B5EF4-FFF2-40B4-BE49-F238E27FC236}">
                        <a16:creationId xmlns:a16="http://schemas.microsoft.com/office/drawing/2014/main" id="{30DAD868-0AEF-63D3-FE66-624B82209F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37" name="Group 1841">
                  <a:extLst>
                    <a:ext uri="{FF2B5EF4-FFF2-40B4-BE49-F238E27FC236}">
                      <a16:creationId xmlns:a16="http://schemas.microsoft.com/office/drawing/2014/main" id="{8B7B81ED-DB8E-6414-928A-094F42D639E6}"/>
                    </a:ext>
                  </a:extLst>
                </p:cNvPr>
                <p:cNvGrpSpPr>
                  <a:grpSpLocks/>
                </p:cNvGrpSpPr>
                <p:nvPr/>
              </p:nvGrpSpPr>
              <p:grpSpPr bwMode="auto">
                <a:xfrm>
                  <a:off x="1333" y="1115"/>
                  <a:ext cx="435" cy="87"/>
                  <a:chOff x="1565" y="1434"/>
                  <a:chExt cx="3625" cy="725"/>
                </a:xfrm>
              </p:grpSpPr>
              <p:sp>
                <p:nvSpPr>
                  <p:cNvPr id="57138" name="Rectangle 1842">
                    <a:extLst>
                      <a:ext uri="{FF2B5EF4-FFF2-40B4-BE49-F238E27FC236}">
                        <a16:creationId xmlns:a16="http://schemas.microsoft.com/office/drawing/2014/main" id="{0987190E-50E3-A9AA-B925-B90A5CFD321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39" name="Rectangle 1843">
                    <a:extLst>
                      <a:ext uri="{FF2B5EF4-FFF2-40B4-BE49-F238E27FC236}">
                        <a16:creationId xmlns:a16="http://schemas.microsoft.com/office/drawing/2014/main" id="{E59874A6-F090-57C5-55D4-83A7135F6F0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40" name="Rectangle 1844">
                    <a:extLst>
                      <a:ext uri="{FF2B5EF4-FFF2-40B4-BE49-F238E27FC236}">
                        <a16:creationId xmlns:a16="http://schemas.microsoft.com/office/drawing/2014/main" id="{C7C3FA4F-BC96-769B-6B64-259DA77519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41" name="Rectangle 1845">
                    <a:extLst>
                      <a:ext uri="{FF2B5EF4-FFF2-40B4-BE49-F238E27FC236}">
                        <a16:creationId xmlns:a16="http://schemas.microsoft.com/office/drawing/2014/main" id="{DC3B4CD4-EFF7-AB0D-43A2-9FBEAA4D683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42" name="Rectangle 1846">
                    <a:extLst>
                      <a:ext uri="{FF2B5EF4-FFF2-40B4-BE49-F238E27FC236}">
                        <a16:creationId xmlns:a16="http://schemas.microsoft.com/office/drawing/2014/main" id="{EC1F8E91-7D03-DE71-CA43-7FC3CD62A67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43" name="Group 1847">
                  <a:extLst>
                    <a:ext uri="{FF2B5EF4-FFF2-40B4-BE49-F238E27FC236}">
                      <a16:creationId xmlns:a16="http://schemas.microsoft.com/office/drawing/2014/main" id="{845CCB06-21B0-22C2-A628-CCD29316C78D}"/>
                    </a:ext>
                  </a:extLst>
                </p:cNvPr>
                <p:cNvGrpSpPr>
                  <a:grpSpLocks/>
                </p:cNvGrpSpPr>
                <p:nvPr/>
              </p:nvGrpSpPr>
              <p:grpSpPr bwMode="auto">
                <a:xfrm>
                  <a:off x="898" y="1202"/>
                  <a:ext cx="435" cy="87"/>
                  <a:chOff x="1565" y="1434"/>
                  <a:chExt cx="3625" cy="725"/>
                </a:xfrm>
              </p:grpSpPr>
              <p:sp>
                <p:nvSpPr>
                  <p:cNvPr id="57144" name="Rectangle 1848">
                    <a:extLst>
                      <a:ext uri="{FF2B5EF4-FFF2-40B4-BE49-F238E27FC236}">
                        <a16:creationId xmlns:a16="http://schemas.microsoft.com/office/drawing/2014/main" id="{70F84F9E-BF2A-852E-204A-EAF866BFD6C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45" name="Rectangle 1849">
                    <a:extLst>
                      <a:ext uri="{FF2B5EF4-FFF2-40B4-BE49-F238E27FC236}">
                        <a16:creationId xmlns:a16="http://schemas.microsoft.com/office/drawing/2014/main" id="{9D6EA951-F4C5-D814-6C16-C76C78F883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46" name="Rectangle 1850">
                    <a:extLst>
                      <a:ext uri="{FF2B5EF4-FFF2-40B4-BE49-F238E27FC236}">
                        <a16:creationId xmlns:a16="http://schemas.microsoft.com/office/drawing/2014/main" id="{A619963A-8AAC-70A4-FB12-6C2481150F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47" name="Rectangle 1851">
                    <a:extLst>
                      <a:ext uri="{FF2B5EF4-FFF2-40B4-BE49-F238E27FC236}">
                        <a16:creationId xmlns:a16="http://schemas.microsoft.com/office/drawing/2014/main" id="{A5DB7C31-39FA-9F2E-374B-21550B125C8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48" name="Rectangle 1852">
                    <a:extLst>
                      <a:ext uri="{FF2B5EF4-FFF2-40B4-BE49-F238E27FC236}">
                        <a16:creationId xmlns:a16="http://schemas.microsoft.com/office/drawing/2014/main" id="{3323B49C-ACA9-6D61-CF6C-8DE53F1EB8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49" name="Group 1853">
                  <a:extLst>
                    <a:ext uri="{FF2B5EF4-FFF2-40B4-BE49-F238E27FC236}">
                      <a16:creationId xmlns:a16="http://schemas.microsoft.com/office/drawing/2014/main" id="{52A605E4-3384-F613-D7D9-4282BD9B12B4}"/>
                    </a:ext>
                  </a:extLst>
                </p:cNvPr>
                <p:cNvGrpSpPr>
                  <a:grpSpLocks/>
                </p:cNvGrpSpPr>
                <p:nvPr/>
              </p:nvGrpSpPr>
              <p:grpSpPr bwMode="auto">
                <a:xfrm>
                  <a:off x="1333" y="1202"/>
                  <a:ext cx="435" cy="87"/>
                  <a:chOff x="1565" y="1434"/>
                  <a:chExt cx="3625" cy="725"/>
                </a:xfrm>
              </p:grpSpPr>
              <p:sp>
                <p:nvSpPr>
                  <p:cNvPr id="57150" name="Rectangle 1854">
                    <a:extLst>
                      <a:ext uri="{FF2B5EF4-FFF2-40B4-BE49-F238E27FC236}">
                        <a16:creationId xmlns:a16="http://schemas.microsoft.com/office/drawing/2014/main" id="{DDC38C6C-A080-C995-B8A2-6D7BB95F17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51" name="Rectangle 1855">
                    <a:extLst>
                      <a:ext uri="{FF2B5EF4-FFF2-40B4-BE49-F238E27FC236}">
                        <a16:creationId xmlns:a16="http://schemas.microsoft.com/office/drawing/2014/main" id="{06F7ECAC-D8F8-0C9D-F5FE-43A2EC18A3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52" name="Rectangle 1856">
                    <a:extLst>
                      <a:ext uri="{FF2B5EF4-FFF2-40B4-BE49-F238E27FC236}">
                        <a16:creationId xmlns:a16="http://schemas.microsoft.com/office/drawing/2014/main" id="{95DF76B4-E9EF-28E7-544D-4F9A4B3D148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53" name="Rectangle 1857">
                    <a:extLst>
                      <a:ext uri="{FF2B5EF4-FFF2-40B4-BE49-F238E27FC236}">
                        <a16:creationId xmlns:a16="http://schemas.microsoft.com/office/drawing/2014/main" id="{ACC8F06D-B26A-15AE-CDD2-B68AACFCF3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54" name="Rectangle 1858">
                    <a:extLst>
                      <a:ext uri="{FF2B5EF4-FFF2-40B4-BE49-F238E27FC236}">
                        <a16:creationId xmlns:a16="http://schemas.microsoft.com/office/drawing/2014/main" id="{3988BA00-2043-BE13-136E-A6D3ABED9AD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55" name="Group 1859">
                  <a:extLst>
                    <a:ext uri="{FF2B5EF4-FFF2-40B4-BE49-F238E27FC236}">
                      <a16:creationId xmlns:a16="http://schemas.microsoft.com/office/drawing/2014/main" id="{C9B6AC1B-6C5B-016F-E39A-2283DFD5988D}"/>
                    </a:ext>
                  </a:extLst>
                </p:cNvPr>
                <p:cNvGrpSpPr>
                  <a:grpSpLocks/>
                </p:cNvGrpSpPr>
                <p:nvPr/>
              </p:nvGrpSpPr>
              <p:grpSpPr bwMode="auto">
                <a:xfrm>
                  <a:off x="898" y="1289"/>
                  <a:ext cx="435" cy="87"/>
                  <a:chOff x="1565" y="1434"/>
                  <a:chExt cx="3625" cy="725"/>
                </a:xfrm>
              </p:grpSpPr>
              <p:sp>
                <p:nvSpPr>
                  <p:cNvPr id="57156" name="Rectangle 1860">
                    <a:extLst>
                      <a:ext uri="{FF2B5EF4-FFF2-40B4-BE49-F238E27FC236}">
                        <a16:creationId xmlns:a16="http://schemas.microsoft.com/office/drawing/2014/main" id="{3A2E951E-972F-6373-BE03-FD665B34E9B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57" name="Rectangle 1861">
                    <a:extLst>
                      <a:ext uri="{FF2B5EF4-FFF2-40B4-BE49-F238E27FC236}">
                        <a16:creationId xmlns:a16="http://schemas.microsoft.com/office/drawing/2014/main" id="{20BBA43B-FD43-6AAC-51B7-A3D3B7A661B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58" name="Rectangle 1862">
                    <a:extLst>
                      <a:ext uri="{FF2B5EF4-FFF2-40B4-BE49-F238E27FC236}">
                        <a16:creationId xmlns:a16="http://schemas.microsoft.com/office/drawing/2014/main" id="{E55EBD2B-5861-1D02-2A83-037B59A82A1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59" name="Rectangle 1863">
                    <a:extLst>
                      <a:ext uri="{FF2B5EF4-FFF2-40B4-BE49-F238E27FC236}">
                        <a16:creationId xmlns:a16="http://schemas.microsoft.com/office/drawing/2014/main" id="{A61F1FEE-D3E2-6136-3AB3-CE3B29D04F3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60" name="Rectangle 1864">
                    <a:extLst>
                      <a:ext uri="{FF2B5EF4-FFF2-40B4-BE49-F238E27FC236}">
                        <a16:creationId xmlns:a16="http://schemas.microsoft.com/office/drawing/2014/main" id="{13334477-FC58-ED3D-0AD1-A670AFABF6B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61" name="Group 1865">
                  <a:extLst>
                    <a:ext uri="{FF2B5EF4-FFF2-40B4-BE49-F238E27FC236}">
                      <a16:creationId xmlns:a16="http://schemas.microsoft.com/office/drawing/2014/main" id="{459A73BB-1357-5A7F-9990-3D0E152D1030}"/>
                    </a:ext>
                  </a:extLst>
                </p:cNvPr>
                <p:cNvGrpSpPr>
                  <a:grpSpLocks/>
                </p:cNvGrpSpPr>
                <p:nvPr/>
              </p:nvGrpSpPr>
              <p:grpSpPr bwMode="auto">
                <a:xfrm>
                  <a:off x="1333" y="1289"/>
                  <a:ext cx="435" cy="87"/>
                  <a:chOff x="1565" y="1434"/>
                  <a:chExt cx="3625" cy="725"/>
                </a:xfrm>
              </p:grpSpPr>
              <p:sp>
                <p:nvSpPr>
                  <p:cNvPr id="57162" name="Rectangle 1866">
                    <a:extLst>
                      <a:ext uri="{FF2B5EF4-FFF2-40B4-BE49-F238E27FC236}">
                        <a16:creationId xmlns:a16="http://schemas.microsoft.com/office/drawing/2014/main" id="{C5C43688-8548-25A4-98CE-0F558C2650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63" name="Rectangle 1867">
                    <a:extLst>
                      <a:ext uri="{FF2B5EF4-FFF2-40B4-BE49-F238E27FC236}">
                        <a16:creationId xmlns:a16="http://schemas.microsoft.com/office/drawing/2014/main" id="{4ADD22A7-2FF6-C145-01D6-6D836FF4C0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64" name="Rectangle 1868">
                    <a:extLst>
                      <a:ext uri="{FF2B5EF4-FFF2-40B4-BE49-F238E27FC236}">
                        <a16:creationId xmlns:a16="http://schemas.microsoft.com/office/drawing/2014/main" id="{E513118E-851B-699A-F19E-D3740863A1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65" name="Rectangle 1869">
                    <a:extLst>
                      <a:ext uri="{FF2B5EF4-FFF2-40B4-BE49-F238E27FC236}">
                        <a16:creationId xmlns:a16="http://schemas.microsoft.com/office/drawing/2014/main" id="{07C49DE8-998C-1BCD-7092-9E42E98386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66" name="Rectangle 1870">
                    <a:extLst>
                      <a:ext uri="{FF2B5EF4-FFF2-40B4-BE49-F238E27FC236}">
                        <a16:creationId xmlns:a16="http://schemas.microsoft.com/office/drawing/2014/main" id="{3DC8F5FC-D24C-6F79-76C8-4937A8A0DAE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67" name="Group 1871">
                  <a:extLst>
                    <a:ext uri="{FF2B5EF4-FFF2-40B4-BE49-F238E27FC236}">
                      <a16:creationId xmlns:a16="http://schemas.microsoft.com/office/drawing/2014/main" id="{6B8825CB-8522-4429-2F95-75FEE6D5641E}"/>
                    </a:ext>
                  </a:extLst>
                </p:cNvPr>
                <p:cNvGrpSpPr>
                  <a:grpSpLocks/>
                </p:cNvGrpSpPr>
                <p:nvPr/>
              </p:nvGrpSpPr>
              <p:grpSpPr bwMode="auto">
                <a:xfrm>
                  <a:off x="898" y="1376"/>
                  <a:ext cx="435" cy="87"/>
                  <a:chOff x="1565" y="1434"/>
                  <a:chExt cx="3625" cy="725"/>
                </a:xfrm>
              </p:grpSpPr>
              <p:sp>
                <p:nvSpPr>
                  <p:cNvPr id="57168" name="Rectangle 1872">
                    <a:extLst>
                      <a:ext uri="{FF2B5EF4-FFF2-40B4-BE49-F238E27FC236}">
                        <a16:creationId xmlns:a16="http://schemas.microsoft.com/office/drawing/2014/main" id="{F27EF230-6BD7-E9E6-8097-4065A9448C4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69" name="Rectangle 1873">
                    <a:extLst>
                      <a:ext uri="{FF2B5EF4-FFF2-40B4-BE49-F238E27FC236}">
                        <a16:creationId xmlns:a16="http://schemas.microsoft.com/office/drawing/2014/main" id="{0AF708B1-A122-66CD-D1BE-F721B3A46A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70" name="Rectangle 1874">
                    <a:extLst>
                      <a:ext uri="{FF2B5EF4-FFF2-40B4-BE49-F238E27FC236}">
                        <a16:creationId xmlns:a16="http://schemas.microsoft.com/office/drawing/2014/main" id="{4BC5F10C-8B12-2DF1-36F0-3E600DD0718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71" name="Rectangle 1875">
                    <a:extLst>
                      <a:ext uri="{FF2B5EF4-FFF2-40B4-BE49-F238E27FC236}">
                        <a16:creationId xmlns:a16="http://schemas.microsoft.com/office/drawing/2014/main" id="{0447ACD5-9ADC-5950-ED34-FD5DE696BB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72" name="Rectangle 1876">
                    <a:extLst>
                      <a:ext uri="{FF2B5EF4-FFF2-40B4-BE49-F238E27FC236}">
                        <a16:creationId xmlns:a16="http://schemas.microsoft.com/office/drawing/2014/main" id="{B811D34F-44A2-09E1-08DE-F7AE6D21E2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73" name="Group 1877">
                  <a:extLst>
                    <a:ext uri="{FF2B5EF4-FFF2-40B4-BE49-F238E27FC236}">
                      <a16:creationId xmlns:a16="http://schemas.microsoft.com/office/drawing/2014/main" id="{28F1D784-5875-96FF-7832-795291ED092C}"/>
                    </a:ext>
                  </a:extLst>
                </p:cNvPr>
                <p:cNvGrpSpPr>
                  <a:grpSpLocks/>
                </p:cNvGrpSpPr>
                <p:nvPr/>
              </p:nvGrpSpPr>
              <p:grpSpPr bwMode="auto">
                <a:xfrm>
                  <a:off x="1333" y="1376"/>
                  <a:ext cx="435" cy="87"/>
                  <a:chOff x="1565" y="1434"/>
                  <a:chExt cx="3625" cy="725"/>
                </a:xfrm>
              </p:grpSpPr>
              <p:sp>
                <p:nvSpPr>
                  <p:cNvPr id="57174" name="Rectangle 1878">
                    <a:extLst>
                      <a:ext uri="{FF2B5EF4-FFF2-40B4-BE49-F238E27FC236}">
                        <a16:creationId xmlns:a16="http://schemas.microsoft.com/office/drawing/2014/main" id="{49FABF44-B188-6C0A-83AB-F0ED608C47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75" name="Rectangle 1879">
                    <a:extLst>
                      <a:ext uri="{FF2B5EF4-FFF2-40B4-BE49-F238E27FC236}">
                        <a16:creationId xmlns:a16="http://schemas.microsoft.com/office/drawing/2014/main" id="{F02802E4-CB0D-12D9-E1B8-6C1C41517AC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76" name="Rectangle 1880">
                    <a:extLst>
                      <a:ext uri="{FF2B5EF4-FFF2-40B4-BE49-F238E27FC236}">
                        <a16:creationId xmlns:a16="http://schemas.microsoft.com/office/drawing/2014/main" id="{BBB55AE4-22A0-2484-7705-F8FE268A12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77" name="Rectangle 1881">
                    <a:extLst>
                      <a:ext uri="{FF2B5EF4-FFF2-40B4-BE49-F238E27FC236}">
                        <a16:creationId xmlns:a16="http://schemas.microsoft.com/office/drawing/2014/main" id="{9250FCAE-AACF-74F8-99B4-688668D896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78" name="Rectangle 1882">
                    <a:extLst>
                      <a:ext uri="{FF2B5EF4-FFF2-40B4-BE49-F238E27FC236}">
                        <a16:creationId xmlns:a16="http://schemas.microsoft.com/office/drawing/2014/main" id="{FC00BE82-D0F9-90D0-4239-06699A4E3A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179" name="Rectangle 1883">
                <a:extLst>
                  <a:ext uri="{FF2B5EF4-FFF2-40B4-BE49-F238E27FC236}">
                    <a16:creationId xmlns:a16="http://schemas.microsoft.com/office/drawing/2014/main" id="{EB6F097A-B6D2-2CB6-7E14-19B0611B3FF6}"/>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80" name="Group 1884">
              <a:extLst>
                <a:ext uri="{FF2B5EF4-FFF2-40B4-BE49-F238E27FC236}">
                  <a16:creationId xmlns:a16="http://schemas.microsoft.com/office/drawing/2014/main" id="{2389CC74-0603-1758-955C-1EA9ED0A9151}"/>
                </a:ext>
              </a:extLst>
            </p:cNvPr>
            <p:cNvGrpSpPr>
              <a:grpSpLocks/>
            </p:cNvGrpSpPr>
            <p:nvPr/>
          </p:nvGrpSpPr>
          <p:grpSpPr bwMode="auto">
            <a:xfrm>
              <a:off x="865" y="2521"/>
              <a:ext cx="682" cy="682"/>
              <a:chOff x="898" y="593"/>
              <a:chExt cx="870" cy="870"/>
            </a:xfrm>
          </p:grpSpPr>
          <p:grpSp>
            <p:nvGrpSpPr>
              <p:cNvPr id="57181" name="Group 1885">
                <a:extLst>
                  <a:ext uri="{FF2B5EF4-FFF2-40B4-BE49-F238E27FC236}">
                    <a16:creationId xmlns:a16="http://schemas.microsoft.com/office/drawing/2014/main" id="{02E1F810-1666-27F5-477E-B2FF37A2DCCA}"/>
                  </a:ext>
                </a:extLst>
              </p:cNvPr>
              <p:cNvGrpSpPr>
                <a:grpSpLocks/>
              </p:cNvGrpSpPr>
              <p:nvPr/>
            </p:nvGrpSpPr>
            <p:grpSpPr bwMode="auto">
              <a:xfrm>
                <a:off x="898" y="593"/>
                <a:ext cx="870" cy="870"/>
                <a:chOff x="898" y="593"/>
                <a:chExt cx="870" cy="870"/>
              </a:xfrm>
            </p:grpSpPr>
            <p:grpSp>
              <p:nvGrpSpPr>
                <p:cNvPr id="57182" name="Group 1886">
                  <a:extLst>
                    <a:ext uri="{FF2B5EF4-FFF2-40B4-BE49-F238E27FC236}">
                      <a16:creationId xmlns:a16="http://schemas.microsoft.com/office/drawing/2014/main" id="{312D04A1-0425-8D6C-E56D-F62FF32FD4FC}"/>
                    </a:ext>
                  </a:extLst>
                </p:cNvPr>
                <p:cNvGrpSpPr>
                  <a:grpSpLocks/>
                </p:cNvGrpSpPr>
                <p:nvPr/>
              </p:nvGrpSpPr>
              <p:grpSpPr bwMode="auto">
                <a:xfrm>
                  <a:off x="898" y="593"/>
                  <a:ext cx="435" cy="87"/>
                  <a:chOff x="1565" y="1434"/>
                  <a:chExt cx="3625" cy="725"/>
                </a:xfrm>
              </p:grpSpPr>
              <p:sp>
                <p:nvSpPr>
                  <p:cNvPr id="57183" name="Rectangle 1887">
                    <a:extLst>
                      <a:ext uri="{FF2B5EF4-FFF2-40B4-BE49-F238E27FC236}">
                        <a16:creationId xmlns:a16="http://schemas.microsoft.com/office/drawing/2014/main" id="{C52D130A-A5DB-BFF0-DC4C-4FB3CCE2D1F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84" name="Rectangle 1888">
                    <a:extLst>
                      <a:ext uri="{FF2B5EF4-FFF2-40B4-BE49-F238E27FC236}">
                        <a16:creationId xmlns:a16="http://schemas.microsoft.com/office/drawing/2014/main" id="{8C0CFCDD-FA66-01B4-21EE-9E44DD4D23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85" name="Rectangle 1889">
                    <a:extLst>
                      <a:ext uri="{FF2B5EF4-FFF2-40B4-BE49-F238E27FC236}">
                        <a16:creationId xmlns:a16="http://schemas.microsoft.com/office/drawing/2014/main" id="{EF0A883E-4763-DE82-B76C-09B52A494E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86" name="Rectangle 1890">
                    <a:extLst>
                      <a:ext uri="{FF2B5EF4-FFF2-40B4-BE49-F238E27FC236}">
                        <a16:creationId xmlns:a16="http://schemas.microsoft.com/office/drawing/2014/main" id="{8EA89265-F50E-AC21-9201-01C4B4EAC4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87" name="Rectangle 1891">
                    <a:extLst>
                      <a:ext uri="{FF2B5EF4-FFF2-40B4-BE49-F238E27FC236}">
                        <a16:creationId xmlns:a16="http://schemas.microsoft.com/office/drawing/2014/main" id="{DE5082D3-943A-1024-DA7B-85812D4EE1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88" name="Group 1892">
                  <a:extLst>
                    <a:ext uri="{FF2B5EF4-FFF2-40B4-BE49-F238E27FC236}">
                      <a16:creationId xmlns:a16="http://schemas.microsoft.com/office/drawing/2014/main" id="{1536D091-9541-876C-DF5A-E3165DF4D8A4}"/>
                    </a:ext>
                  </a:extLst>
                </p:cNvPr>
                <p:cNvGrpSpPr>
                  <a:grpSpLocks/>
                </p:cNvGrpSpPr>
                <p:nvPr/>
              </p:nvGrpSpPr>
              <p:grpSpPr bwMode="auto">
                <a:xfrm>
                  <a:off x="1333" y="593"/>
                  <a:ext cx="435" cy="87"/>
                  <a:chOff x="1565" y="1434"/>
                  <a:chExt cx="3625" cy="725"/>
                </a:xfrm>
              </p:grpSpPr>
              <p:sp>
                <p:nvSpPr>
                  <p:cNvPr id="57189" name="Rectangle 1893">
                    <a:extLst>
                      <a:ext uri="{FF2B5EF4-FFF2-40B4-BE49-F238E27FC236}">
                        <a16:creationId xmlns:a16="http://schemas.microsoft.com/office/drawing/2014/main" id="{BFD1E916-18AE-DA50-C51C-47A8EBBB1AD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0" name="Rectangle 1894">
                    <a:extLst>
                      <a:ext uri="{FF2B5EF4-FFF2-40B4-BE49-F238E27FC236}">
                        <a16:creationId xmlns:a16="http://schemas.microsoft.com/office/drawing/2014/main" id="{0EB20AB9-B7C0-DA59-62A9-A786A49D48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1" name="Rectangle 1895">
                    <a:extLst>
                      <a:ext uri="{FF2B5EF4-FFF2-40B4-BE49-F238E27FC236}">
                        <a16:creationId xmlns:a16="http://schemas.microsoft.com/office/drawing/2014/main" id="{F7C4A4ED-B90E-75E7-939F-317EFD66FC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2" name="Rectangle 1896">
                    <a:extLst>
                      <a:ext uri="{FF2B5EF4-FFF2-40B4-BE49-F238E27FC236}">
                        <a16:creationId xmlns:a16="http://schemas.microsoft.com/office/drawing/2014/main" id="{9933D45F-6468-F2C9-4CF5-4F818FF02E9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3" name="Rectangle 1897">
                    <a:extLst>
                      <a:ext uri="{FF2B5EF4-FFF2-40B4-BE49-F238E27FC236}">
                        <a16:creationId xmlns:a16="http://schemas.microsoft.com/office/drawing/2014/main" id="{1E6A128A-FE9B-FD57-4F66-86DEA4D640D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194" name="Group 1898">
                  <a:extLst>
                    <a:ext uri="{FF2B5EF4-FFF2-40B4-BE49-F238E27FC236}">
                      <a16:creationId xmlns:a16="http://schemas.microsoft.com/office/drawing/2014/main" id="{D57B6807-1B4E-D874-16FB-BC7D12D73D6E}"/>
                    </a:ext>
                  </a:extLst>
                </p:cNvPr>
                <p:cNvGrpSpPr>
                  <a:grpSpLocks/>
                </p:cNvGrpSpPr>
                <p:nvPr/>
              </p:nvGrpSpPr>
              <p:grpSpPr bwMode="auto">
                <a:xfrm>
                  <a:off x="898" y="680"/>
                  <a:ext cx="435" cy="87"/>
                  <a:chOff x="1565" y="1434"/>
                  <a:chExt cx="3625" cy="725"/>
                </a:xfrm>
              </p:grpSpPr>
              <p:sp>
                <p:nvSpPr>
                  <p:cNvPr id="57195" name="Rectangle 1899">
                    <a:extLst>
                      <a:ext uri="{FF2B5EF4-FFF2-40B4-BE49-F238E27FC236}">
                        <a16:creationId xmlns:a16="http://schemas.microsoft.com/office/drawing/2014/main" id="{55065E13-19CF-531F-28B3-243AC7E7B4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6" name="Rectangle 1900">
                    <a:extLst>
                      <a:ext uri="{FF2B5EF4-FFF2-40B4-BE49-F238E27FC236}">
                        <a16:creationId xmlns:a16="http://schemas.microsoft.com/office/drawing/2014/main" id="{E92844C4-49AB-9EC3-B17A-2A5A5F1027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7" name="Rectangle 1901">
                    <a:extLst>
                      <a:ext uri="{FF2B5EF4-FFF2-40B4-BE49-F238E27FC236}">
                        <a16:creationId xmlns:a16="http://schemas.microsoft.com/office/drawing/2014/main" id="{6759CE39-C210-D4EC-09ED-4CF90CD3D5C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8" name="Rectangle 1902">
                    <a:extLst>
                      <a:ext uri="{FF2B5EF4-FFF2-40B4-BE49-F238E27FC236}">
                        <a16:creationId xmlns:a16="http://schemas.microsoft.com/office/drawing/2014/main" id="{06D9919C-9E03-7457-71A8-328CACF37DF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199" name="Rectangle 1903">
                    <a:extLst>
                      <a:ext uri="{FF2B5EF4-FFF2-40B4-BE49-F238E27FC236}">
                        <a16:creationId xmlns:a16="http://schemas.microsoft.com/office/drawing/2014/main" id="{2BFE199E-4A77-E12F-E02E-24D1539D8F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00" name="Group 1904">
                  <a:extLst>
                    <a:ext uri="{FF2B5EF4-FFF2-40B4-BE49-F238E27FC236}">
                      <a16:creationId xmlns:a16="http://schemas.microsoft.com/office/drawing/2014/main" id="{4EAEC04E-8A5E-5E42-BDCE-3F9501C69DA3}"/>
                    </a:ext>
                  </a:extLst>
                </p:cNvPr>
                <p:cNvGrpSpPr>
                  <a:grpSpLocks/>
                </p:cNvGrpSpPr>
                <p:nvPr/>
              </p:nvGrpSpPr>
              <p:grpSpPr bwMode="auto">
                <a:xfrm>
                  <a:off x="1333" y="680"/>
                  <a:ext cx="435" cy="87"/>
                  <a:chOff x="1565" y="1434"/>
                  <a:chExt cx="3625" cy="725"/>
                </a:xfrm>
              </p:grpSpPr>
              <p:sp>
                <p:nvSpPr>
                  <p:cNvPr id="57201" name="Rectangle 1905">
                    <a:extLst>
                      <a:ext uri="{FF2B5EF4-FFF2-40B4-BE49-F238E27FC236}">
                        <a16:creationId xmlns:a16="http://schemas.microsoft.com/office/drawing/2014/main" id="{49F07D31-3B7D-EDA9-FFFD-F7F34B7597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02" name="Rectangle 1906">
                    <a:extLst>
                      <a:ext uri="{FF2B5EF4-FFF2-40B4-BE49-F238E27FC236}">
                        <a16:creationId xmlns:a16="http://schemas.microsoft.com/office/drawing/2014/main" id="{E04C99BF-34EC-C442-BB52-4DE3ACA347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03" name="Rectangle 1907">
                    <a:extLst>
                      <a:ext uri="{FF2B5EF4-FFF2-40B4-BE49-F238E27FC236}">
                        <a16:creationId xmlns:a16="http://schemas.microsoft.com/office/drawing/2014/main" id="{ECCF77AC-9B03-5383-5FFC-0780E6080CA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04" name="Rectangle 1908">
                    <a:extLst>
                      <a:ext uri="{FF2B5EF4-FFF2-40B4-BE49-F238E27FC236}">
                        <a16:creationId xmlns:a16="http://schemas.microsoft.com/office/drawing/2014/main" id="{0BE85386-C9BF-8776-B297-55EC24824DD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05" name="Rectangle 1909">
                    <a:extLst>
                      <a:ext uri="{FF2B5EF4-FFF2-40B4-BE49-F238E27FC236}">
                        <a16:creationId xmlns:a16="http://schemas.microsoft.com/office/drawing/2014/main" id="{25B075D0-3633-276A-9C83-83F03E613B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06" name="Group 1910">
                  <a:extLst>
                    <a:ext uri="{FF2B5EF4-FFF2-40B4-BE49-F238E27FC236}">
                      <a16:creationId xmlns:a16="http://schemas.microsoft.com/office/drawing/2014/main" id="{2F287C9D-3D48-7DE2-ED56-6C9FD7FF2BEC}"/>
                    </a:ext>
                  </a:extLst>
                </p:cNvPr>
                <p:cNvGrpSpPr>
                  <a:grpSpLocks/>
                </p:cNvGrpSpPr>
                <p:nvPr/>
              </p:nvGrpSpPr>
              <p:grpSpPr bwMode="auto">
                <a:xfrm>
                  <a:off x="898" y="767"/>
                  <a:ext cx="435" cy="87"/>
                  <a:chOff x="1565" y="1434"/>
                  <a:chExt cx="3625" cy="725"/>
                </a:xfrm>
              </p:grpSpPr>
              <p:sp>
                <p:nvSpPr>
                  <p:cNvPr id="57207" name="Rectangle 1911">
                    <a:extLst>
                      <a:ext uri="{FF2B5EF4-FFF2-40B4-BE49-F238E27FC236}">
                        <a16:creationId xmlns:a16="http://schemas.microsoft.com/office/drawing/2014/main" id="{622D0695-A224-E5C8-1552-52EE75525F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08" name="Rectangle 1912">
                    <a:extLst>
                      <a:ext uri="{FF2B5EF4-FFF2-40B4-BE49-F238E27FC236}">
                        <a16:creationId xmlns:a16="http://schemas.microsoft.com/office/drawing/2014/main" id="{773A828D-B464-8B1A-B9FB-A36026DE53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09" name="Rectangle 1913">
                    <a:extLst>
                      <a:ext uri="{FF2B5EF4-FFF2-40B4-BE49-F238E27FC236}">
                        <a16:creationId xmlns:a16="http://schemas.microsoft.com/office/drawing/2014/main" id="{87D5DD73-9BF1-5346-B01C-813D0A4F3A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10" name="Rectangle 1914">
                    <a:extLst>
                      <a:ext uri="{FF2B5EF4-FFF2-40B4-BE49-F238E27FC236}">
                        <a16:creationId xmlns:a16="http://schemas.microsoft.com/office/drawing/2014/main" id="{1CF15528-3FBE-DCBE-0729-A552B72AD6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11" name="Rectangle 1915">
                    <a:extLst>
                      <a:ext uri="{FF2B5EF4-FFF2-40B4-BE49-F238E27FC236}">
                        <a16:creationId xmlns:a16="http://schemas.microsoft.com/office/drawing/2014/main" id="{D325E3FD-0EC6-7996-58FC-F168EB94792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12" name="Group 1916">
                  <a:extLst>
                    <a:ext uri="{FF2B5EF4-FFF2-40B4-BE49-F238E27FC236}">
                      <a16:creationId xmlns:a16="http://schemas.microsoft.com/office/drawing/2014/main" id="{B253D5AF-B60F-91E0-6C37-DD84727E4854}"/>
                    </a:ext>
                  </a:extLst>
                </p:cNvPr>
                <p:cNvGrpSpPr>
                  <a:grpSpLocks/>
                </p:cNvGrpSpPr>
                <p:nvPr/>
              </p:nvGrpSpPr>
              <p:grpSpPr bwMode="auto">
                <a:xfrm>
                  <a:off x="1333" y="767"/>
                  <a:ext cx="435" cy="87"/>
                  <a:chOff x="1565" y="1434"/>
                  <a:chExt cx="3625" cy="725"/>
                </a:xfrm>
              </p:grpSpPr>
              <p:sp>
                <p:nvSpPr>
                  <p:cNvPr id="57213" name="Rectangle 1917">
                    <a:extLst>
                      <a:ext uri="{FF2B5EF4-FFF2-40B4-BE49-F238E27FC236}">
                        <a16:creationId xmlns:a16="http://schemas.microsoft.com/office/drawing/2014/main" id="{927DA2FE-83AD-7876-0878-E5F3718DEF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14" name="Rectangle 1918">
                    <a:extLst>
                      <a:ext uri="{FF2B5EF4-FFF2-40B4-BE49-F238E27FC236}">
                        <a16:creationId xmlns:a16="http://schemas.microsoft.com/office/drawing/2014/main" id="{620AE506-3078-5CEB-BD8B-2A24D6208F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15" name="Rectangle 1919">
                    <a:extLst>
                      <a:ext uri="{FF2B5EF4-FFF2-40B4-BE49-F238E27FC236}">
                        <a16:creationId xmlns:a16="http://schemas.microsoft.com/office/drawing/2014/main" id="{3294E78D-E471-DE22-1A30-FF18A7544A1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16" name="Rectangle 1920">
                    <a:extLst>
                      <a:ext uri="{FF2B5EF4-FFF2-40B4-BE49-F238E27FC236}">
                        <a16:creationId xmlns:a16="http://schemas.microsoft.com/office/drawing/2014/main" id="{B7597771-5EA2-F7C3-50EC-9C45B2CFEB1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17" name="Rectangle 1921">
                    <a:extLst>
                      <a:ext uri="{FF2B5EF4-FFF2-40B4-BE49-F238E27FC236}">
                        <a16:creationId xmlns:a16="http://schemas.microsoft.com/office/drawing/2014/main" id="{D8E620C6-006E-8622-AA9F-C3E3432E6C1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18" name="Group 1922">
                  <a:extLst>
                    <a:ext uri="{FF2B5EF4-FFF2-40B4-BE49-F238E27FC236}">
                      <a16:creationId xmlns:a16="http://schemas.microsoft.com/office/drawing/2014/main" id="{1A68C562-5115-C55B-F969-BA53753EE5FD}"/>
                    </a:ext>
                  </a:extLst>
                </p:cNvPr>
                <p:cNvGrpSpPr>
                  <a:grpSpLocks/>
                </p:cNvGrpSpPr>
                <p:nvPr/>
              </p:nvGrpSpPr>
              <p:grpSpPr bwMode="auto">
                <a:xfrm>
                  <a:off x="898" y="854"/>
                  <a:ext cx="435" cy="87"/>
                  <a:chOff x="1565" y="1434"/>
                  <a:chExt cx="3625" cy="725"/>
                </a:xfrm>
              </p:grpSpPr>
              <p:sp>
                <p:nvSpPr>
                  <p:cNvPr id="57219" name="Rectangle 1923">
                    <a:extLst>
                      <a:ext uri="{FF2B5EF4-FFF2-40B4-BE49-F238E27FC236}">
                        <a16:creationId xmlns:a16="http://schemas.microsoft.com/office/drawing/2014/main" id="{EA8E148A-19D5-167D-17CF-6ECE92A080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0" name="Rectangle 1924">
                    <a:extLst>
                      <a:ext uri="{FF2B5EF4-FFF2-40B4-BE49-F238E27FC236}">
                        <a16:creationId xmlns:a16="http://schemas.microsoft.com/office/drawing/2014/main" id="{47B9BC60-ADBE-D72E-5485-98E012F350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1" name="Rectangle 1925">
                    <a:extLst>
                      <a:ext uri="{FF2B5EF4-FFF2-40B4-BE49-F238E27FC236}">
                        <a16:creationId xmlns:a16="http://schemas.microsoft.com/office/drawing/2014/main" id="{7DD66389-F8F2-2324-7C53-F9FFBA25A38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2" name="Rectangle 1926">
                    <a:extLst>
                      <a:ext uri="{FF2B5EF4-FFF2-40B4-BE49-F238E27FC236}">
                        <a16:creationId xmlns:a16="http://schemas.microsoft.com/office/drawing/2014/main" id="{99170508-91C0-BF0B-621E-8DFDE7BCC3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3" name="Rectangle 1927">
                    <a:extLst>
                      <a:ext uri="{FF2B5EF4-FFF2-40B4-BE49-F238E27FC236}">
                        <a16:creationId xmlns:a16="http://schemas.microsoft.com/office/drawing/2014/main" id="{67D1B8FC-A53C-0C93-FB28-6F63EFE5DF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24" name="Group 1928">
                  <a:extLst>
                    <a:ext uri="{FF2B5EF4-FFF2-40B4-BE49-F238E27FC236}">
                      <a16:creationId xmlns:a16="http://schemas.microsoft.com/office/drawing/2014/main" id="{F1ED3CFC-A571-D30A-3833-CECA84C82E20}"/>
                    </a:ext>
                  </a:extLst>
                </p:cNvPr>
                <p:cNvGrpSpPr>
                  <a:grpSpLocks/>
                </p:cNvGrpSpPr>
                <p:nvPr/>
              </p:nvGrpSpPr>
              <p:grpSpPr bwMode="auto">
                <a:xfrm>
                  <a:off x="1333" y="854"/>
                  <a:ext cx="435" cy="87"/>
                  <a:chOff x="1565" y="1434"/>
                  <a:chExt cx="3625" cy="725"/>
                </a:xfrm>
              </p:grpSpPr>
              <p:sp>
                <p:nvSpPr>
                  <p:cNvPr id="57225" name="Rectangle 1929">
                    <a:extLst>
                      <a:ext uri="{FF2B5EF4-FFF2-40B4-BE49-F238E27FC236}">
                        <a16:creationId xmlns:a16="http://schemas.microsoft.com/office/drawing/2014/main" id="{A79705E0-2769-7B13-19A1-05076545A6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6" name="Rectangle 1930">
                    <a:extLst>
                      <a:ext uri="{FF2B5EF4-FFF2-40B4-BE49-F238E27FC236}">
                        <a16:creationId xmlns:a16="http://schemas.microsoft.com/office/drawing/2014/main" id="{5EE3CE5E-04B4-3F7C-8DD9-A05A501EB9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7" name="Rectangle 1931">
                    <a:extLst>
                      <a:ext uri="{FF2B5EF4-FFF2-40B4-BE49-F238E27FC236}">
                        <a16:creationId xmlns:a16="http://schemas.microsoft.com/office/drawing/2014/main" id="{A867ED03-C862-2FA8-EF54-5187A9F184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8" name="Rectangle 1932">
                    <a:extLst>
                      <a:ext uri="{FF2B5EF4-FFF2-40B4-BE49-F238E27FC236}">
                        <a16:creationId xmlns:a16="http://schemas.microsoft.com/office/drawing/2014/main" id="{F8CB9119-E6AE-D534-2EC2-550F5E49366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29" name="Rectangle 1933">
                    <a:extLst>
                      <a:ext uri="{FF2B5EF4-FFF2-40B4-BE49-F238E27FC236}">
                        <a16:creationId xmlns:a16="http://schemas.microsoft.com/office/drawing/2014/main" id="{EAE94AF2-1F6B-F2BC-0D2F-3C6A2FEB941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30" name="Group 1934">
                  <a:extLst>
                    <a:ext uri="{FF2B5EF4-FFF2-40B4-BE49-F238E27FC236}">
                      <a16:creationId xmlns:a16="http://schemas.microsoft.com/office/drawing/2014/main" id="{92D87350-FE5C-020F-1539-A0C195670C32}"/>
                    </a:ext>
                  </a:extLst>
                </p:cNvPr>
                <p:cNvGrpSpPr>
                  <a:grpSpLocks/>
                </p:cNvGrpSpPr>
                <p:nvPr/>
              </p:nvGrpSpPr>
              <p:grpSpPr bwMode="auto">
                <a:xfrm>
                  <a:off x="898" y="941"/>
                  <a:ext cx="435" cy="87"/>
                  <a:chOff x="1565" y="1434"/>
                  <a:chExt cx="3625" cy="725"/>
                </a:xfrm>
              </p:grpSpPr>
              <p:sp>
                <p:nvSpPr>
                  <p:cNvPr id="57231" name="Rectangle 1935">
                    <a:extLst>
                      <a:ext uri="{FF2B5EF4-FFF2-40B4-BE49-F238E27FC236}">
                        <a16:creationId xmlns:a16="http://schemas.microsoft.com/office/drawing/2014/main" id="{643CD3C7-8B83-0CA4-573E-0B3B03F060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32" name="Rectangle 1936">
                    <a:extLst>
                      <a:ext uri="{FF2B5EF4-FFF2-40B4-BE49-F238E27FC236}">
                        <a16:creationId xmlns:a16="http://schemas.microsoft.com/office/drawing/2014/main" id="{BDC0F0FE-3DE4-192E-C052-2401CEB8BF3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33" name="Rectangle 1937">
                    <a:extLst>
                      <a:ext uri="{FF2B5EF4-FFF2-40B4-BE49-F238E27FC236}">
                        <a16:creationId xmlns:a16="http://schemas.microsoft.com/office/drawing/2014/main" id="{86FEDE1B-B833-6661-5158-D0F2A2BA308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34" name="Rectangle 1938">
                    <a:extLst>
                      <a:ext uri="{FF2B5EF4-FFF2-40B4-BE49-F238E27FC236}">
                        <a16:creationId xmlns:a16="http://schemas.microsoft.com/office/drawing/2014/main" id="{685645B9-DC61-1E0A-2908-4AA17CFDB2F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35" name="Rectangle 1939">
                    <a:extLst>
                      <a:ext uri="{FF2B5EF4-FFF2-40B4-BE49-F238E27FC236}">
                        <a16:creationId xmlns:a16="http://schemas.microsoft.com/office/drawing/2014/main" id="{5C3B6A16-83A1-A5FE-8130-7714F04C8F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36" name="Group 1940">
                  <a:extLst>
                    <a:ext uri="{FF2B5EF4-FFF2-40B4-BE49-F238E27FC236}">
                      <a16:creationId xmlns:a16="http://schemas.microsoft.com/office/drawing/2014/main" id="{9C9D20AD-E767-2C24-8EF5-66BCE082FBFD}"/>
                    </a:ext>
                  </a:extLst>
                </p:cNvPr>
                <p:cNvGrpSpPr>
                  <a:grpSpLocks/>
                </p:cNvGrpSpPr>
                <p:nvPr/>
              </p:nvGrpSpPr>
              <p:grpSpPr bwMode="auto">
                <a:xfrm>
                  <a:off x="1333" y="941"/>
                  <a:ext cx="435" cy="87"/>
                  <a:chOff x="1565" y="1434"/>
                  <a:chExt cx="3625" cy="725"/>
                </a:xfrm>
              </p:grpSpPr>
              <p:sp>
                <p:nvSpPr>
                  <p:cNvPr id="57237" name="Rectangle 1941">
                    <a:extLst>
                      <a:ext uri="{FF2B5EF4-FFF2-40B4-BE49-F238E27FC236}">
                        <a16:creationId xmlns:a16="http://schemas.microsoft.com/office/drawing/2014/main" id="{5E0C7786-327B-1D39-AAEE-61E4653382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38" name="Rectangle 1942">
                    <a:extLst>
                      <a:ext uri="{FF2B5EF4-FFF2-40B4-BE49-F238E27FC236}">
                        <a16:creationId xmlns:a16="http://schemas.microsoft.com/office/drawing/2014/main" id="{F5A789E0-3F20-1C14-CE82-DE59890CDA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39" name="Rectangle 1943">
                    <a:extLst>
                      <a:ext uri="{FF2B5EF4-FFF2-40B4-BE49-F238E27FC236}">
                        <a16:creationId xmlns:a16="http://schemas.microsoft.com/office/drawing/2014/main" id="{B065E81F-2FB8-C344-3519-5ECF2B74B67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40" name="Rectangle 1944">
                    <a:extLst>
                      <a:ext uri="{FF2B5EF4-FFF2-40B4-BE49-F238E27FC236}">
                        <a16:creationId xmlns:a16="http://schemas.microsoft.com/office/drawing/2014/main" id="{FF0803DB-68D2-8CD6-074C-35B60A4F4F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41" name="Rectangle 1945">
                    <a:extLst>
                      <a:ext uri="{FF2B5EF4-FFF2-40B4-BE49-F238E27FC236}">
                        <a16:creationId xmlns:a16="http://schemas.microsoft.com/office/drawing/2014/main" id="{4F2C259B-5070-84F2-A7C1-924EA5CF21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42" name="Group 1946">
                  <a:extLst>
                    <a:ext uri="{FF2B5EF4-FFF2-40B4-BE49-F238E27FC236}">
                      <a16:creationId xmlns:a16="http://schemas.microsoft.com/office/drawing/2014/main" id="{539839E3-7A5F-0852-9582-0EB8E1DE7009}"/>
                    </a:ext>
                  </a:extLst>
                </p:cNvPr>
                <p:cNvGrpSpPr>
                  <a:grpSpLocks/>
                </p:cNvGrpSpPr>
                <p:nvPr/>
              </p:nvGrpSpPr>
              <p:grpSpPr bwMode="auto">
                <a:xfrm>
                  <a:off x="898" y="1028"/>
                  <a:ext cx="435" cy="87"/>
                  <a:chOff x="1565" y="1434"/>
                  <a:chExt cx="3625" cy="725"/>
                </a:xfrm>
              </p:grpSpPr>
              <p:sp>
                <p:nvSpPr>
                  <p:cNvPr id="57243" name="Rectangle 1947">
                    <a:extLst>
                      <a:ext uri="{FF2B5EF4-FFF2-40B4-BE49-F238E27FC236}">
                        <a16:creationId xmlns:a16="http://schemas.microsoft.com/office/drawing/2014/main" id="{F00F742D-E73E-66CD-2CBD-A192A59C2B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44" name="Rectangle 1948">
                    <a:extLst>
                      <a:ext uri="{FF2B5EF4-FFF2-40B4-BE49-F238E27FC236}">
                        <a16:creationId xmlns:a16="http://schemas.microsoft.com/office/drawing/2014/main" id="{E457DE72-5308-DE9B-721A-E99CECA84A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45" name="Rectangle 1949">
                    <a:extLst>
                      <a:ext uri="{FF2B5EF4-FFF2-40B4-BE49-F238E27FC236}">
                        <a16:creationId xmlns:a16="http://schemas.microsoft.com/office/drawing/2014/main" id="{09DB9FBE-21DA-DF54-93F1-B4D8972BC6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46" name="Rectangle 1950">
                    <a:extLst>
                      <a:ext uri="{FF2B5EF4-FFF2-40B4-BE49-F238E27FC236}">
                        <a16:creationId xmlns:a16="http://schemas.microsoft.com/office/drawing/2014/main" id="{E23CC8E4-817E-0703-C977-FF94383916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47" name="Rectangle 1951">
                    <a:extLst>
                      <a:ext uri="{FF2B5EF4-FFF2-40B4-BE49-F238E27FC236}">
                        <a16:creationId xmlns:a16="http://schemas.microsoft.com/office/drawing/2014/main" id="{EA89012C-362E-54CD-9DE8-42588383A1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48" name="Group 1952">
                  <a:extLst>
                    <a:ext uri="{FF2B5EF4-FFF2-40B4-BE49-F238E27FC236}">
                      <a16:creationId xmlns:a16="http://schemas.microsoft.com/office/drawing/2014/main" id="{6545BD1F-166C-A2A7-7FC6-23F24A0ABCB1}"/>
                    </a:ext>
                  </a:extLst>
                </p:cNvPr>
                <p:cNvGrpSpPr>
                  <a:grpSpLocks/>
                </p:cNvGrpSpPr>
                <p:nvPr/>
              </p:nvGrpSpPr>
              <p:grpSpPr bwMode="auto">
                <a:xfrm>
                  <a:off x="1333" y="1028"/>
                  <a:ext cx="435" cy="87"/>
                  <a:chOff x="1565" y="1434"/>
                  <a:chExt cx="3625" cy="725"/>
                </a:xfrm>
              </p:grpSpPr>
              <p:sp>
                <p:nvSpPr>
                  <p:cNvPr id="57249" name="Rectangle 1953">
                    <a:extLst>
                      <a:ext uri="{FF2B5EF4-FFF2-40B4-BE49-F238E27FC236}">
                        <a16:creationId xmlns:a16="http://schemas.microsoft.com/office/drawing/2014/main" id="{13CDB224-191F-F939-EC3C-C8EE454D92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0" name="Rectangle 1954">
                    <a:extLst>
                      <a:ext uri="{FF2B5EF4-FFF2-40B4-BE49-F238E27FC236}">
                        <a16:creationId xmlns:a16="http://schemas.microsoft.com/office/drawing/2014/main" id="{C82BA91C-CD7F-90CF-CB3B-E4905D049A4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1" name="Rectangle 1955">
                    <a:extLst>
                      <a:ext uri="{FF2B5EF4-FFF2-40B4-BE49-F238E27FC236}">
                        <a16:creationId xmlns:a16="http://schemas.microsoft.com/office/drawing/2014/main" id="{4A28631C-EE1D-4FD8-7E5D-F9F08378FE6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2" name="Rectangle 1956">
                    <a:extLst>
                      <a:ext uri="{FF2B5EF4-FFF2-40B4-BE49-F238E27FC236}">
                        <a16:creationId xmlns:a16="http://schemas.microsoft.com/office/drawing/2014/main" id="{2EAD4FE0-7F88-362B-D26F-E1BBB21A270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3" name="Rectangle 1957">
                    <a:extLst>
                      <a:ext uri="{FF2B5EF4-FFF2-40B4-BE49-F238E27FC236}">
                        <a16:creationId xmlns:a16="http://schemas.microsoft.com/office/drawing/2014/main" id="{5DCB6EFD-264C-7BB5-B1C2-D2497068C4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54" name="Group 1958">
                  <a:extLst>
                    <a:ext uri="{FF2B5EF4-FFF2-40B4-BE49-F238E27FC236}">
                      <a16:creationId xmlns:a16="http://schemas.microsoft.com/office/drawing/2014/main" id="{141ED1CD-176B-7290-315B-7FB65F98738E}"/>
                    </a:ext>
                  </a:extLst>
                </p:cNvPr>
                <p:cNvGrpSpPr>
                  <a:grpSpLocks/>
                </p:cNvGrpSpPr>
                <p:nvPr/>
              </p:nvGrpSpPr>
              <p:grpSpPr bwMode="auto">
                <a:xfrm>
                  <a:off x="898" y="1115"/>
                  <a:ext cx="435" cy="87"/>
                  <a:chOff x="1565" y="1434"/>
                  <a:chExt cx="3625" cy="725"/>
                </a:xfrm>
              </p:grpSpPr>
              <p:sp>
                <p:nvSpPr>
                  <p:cNvPr id="57255" name="Rectangle 1959">
                    <a:extLst>
                      <a:ext uri="{FF2B5EF4-FFF2-40B4-BE49-F238E27FC236}">
                        <a16:creationId xmlns:a16="http://schemas.microsoft.com/office/drawing/2014/main" id="{B35A642E-2446-4B11-782A-C9522E8EF1E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6" name="Rectangle 1960">
                    <a:extLst>
                      <a:ext uri="{FF2B5EF4-FFF2-40B4-BE49-F238E27FC236}">
                        <a16:creationId xmlns:a16="http://schemas.microsoft.com/office/drawing/2014/main" id="{F68CA794-167C-3813-30BA-F0AD29E552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7" name="Rectangle 1961">
                    <a:extLst>
                      <a:ext uri="{FF2B5EF4-FFF2-40B4-BE49-F238E27FC236}">
                        <a16:creationId xmlns:a16="http://schemas.microsoft.com/office/drawing/2014/main" id="{031A3087-C0AC-7C79-07D8-F1BB618389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8" name="Rectangle 1962">
                    <a:extLst>
                      <a:ext uri="{FF2B5EF4-FFF2-40B4-BE49-F238E27FC236}">
                        <a16:creationId xmlns:a16="http://schemas.microsoft.com/office/drawing/2014/main" id="{6941B1FF-2C6A-7A5D-8140-7864CC9DED6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59" name="Rectangle 1963">
                    <a:extLst>
                      <a:ext uri="{FF2B5EF4-FFF2-40B4-BE49-F238E27FC236}">
                        <a16:creationId xmlns:a16="http://schemas.microsoft.com/office/drawing/2014/main" id="{D35E3C30-94A3-929F-E448-F5FEE86739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60" name="Group 1964">
                  <a:extLst>
                    <a:ext uri="{FF2B5EF4-FFF2-40B4-BE49-F238E27FC236}">
                      <a16:creationId xmlns:a16="http://schemas.microsoft.com/office/drawing/2014/main" id="{6B24579A-B3F4-489C-E6DA-EFBAE71C9B3A}"/>
                    </a:ext>
                  </a:extLst>
                </p:cNvPr>
                <p:cNvGrpSpPr>
                  <a:grpSpLocks/>
                </p:cNvGrpSpPr>
                <p:nvPr/>
              </p:nvGrpSpPr>
              <p:grpSpPr bwMode="auto">
                <a:xfrm>
                  <a:off x="1333" y="1115"/>
                  <a:ext cx="435" cy="87"/>
                  <a:chOff x="1565" y="1434"/>
                  <a:chExt cx="3625" cy="725"/>
                </a:xfrm>
              </p:grpSpPr>
              <p:sp>
                <p:nvSpPr>
                  <p:cNvPr id="57261" name="Rectangle 1965">
                    <a:extLst>
                      <a:ext uri="{FF2B5EF4-FFF2-40B4-BE49-F238E27FC236}">
                        <a16:creationId xmlns:a16="http://schemas.microsoft.com/office/drawing/2014/main" id="{E09D0CA1-567B-5692-F707-8A709257175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62" name="Rectangle 1966">
                    <a:extLst>
                      <a:ext uri="{FF2B5EF4-FFF2-40B4-BE49-F238E27FC236}">
                        <a16:creationId xmlns:a16="http://schemas.microsoft.com/office/drawing/2014/main" id="{765E6391-9637-30C8-5280-C7F232EEC0C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63" name="Rectangle 1967">
                    <a:extLst>
                      <a:ext uri="{FF2B5EF4-FFF2-40B4-BE49-F238E27FC236}">
                        <a16:creationId xmlns:a16="http://schemas.microsoft.com/office/drawing/2014/main" id="{2B51FD3E-BB08-67C6-4B8B-EA0B57A531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64" name="Rectangle 1968">
                    <a:extLst>
                      <a:ext uri="{FF2B5EF4-FFF2-40B4-BE49-F238E27FC236}">
                        <a16:creationId xmlns:a16="http://schemas.microsoft.com/office/drawing/2014/main" id="{6CDB3817-CC20-749E-793E-2DFFAD0DEC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65" name="Rectangle 1969">
                    <a:extLst>
                      <a:ext uri="{FF2B5EF4-FFF2-40B4-BE49-F238E27FC236}">
                        <a16:creationId xmlns:a16="http://schemas.microsoft.com/office/drawing/2014/main" id="{20C8FEE4-F07B-04F2-6B5D-AC5CD7374E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66" name="Group 1970">
                  <a:extLst>
                    <a:ext uri="{FF2B5EF4-FFF2-40B4-BE49-F238E27FC236}">
                      <a16:creationId xmlns:a16="http://schemas.microsoft.com/office/drawing/2014/main" id="{9BFF55AD-DCBE-3B16-35A3-1619637F2968}"/>
                    </a:ext>
                  </a:extLst>
                </p:cNvPr>
                <p:cNvGrpSpPr>
                  <a:grpSpLocks/>
                </p:cNvGrpSpPr>
                <p:nvPr/>
              </p:nvGrpSpPr>
              <p:grpSpPr bwMode="auto">
                <a:xfrm>
                  <a:off x="898" y="1202"/>
                  <a:ext cx="435" cy="87"/>
                  <a:chOff x="1565" y="1434"/>
                  <a:chExt cx="3625" cy="725"/>
                </a:xfrm>
              </p:grpSpPr>
              <p:sp>
                <p:nvSpPr>
                  <p:cNvPr id="57267" name="Rectangle 1971">
                    <a:extLst>
                      <a:ext uri="{FF2B5EF4-FFF2-40B4-BE49-F238E27FC236}">
                        <a16:creationId xmlns:a16="http://schemas.microsoft.com/office/drawing/2014/main" id="{F5952284-0A13-26DF-3CF5-B99B0551EB4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68" name="Rectangle 1972">
                    <a:extLst>
                      <a:ext uri="{FF2B5EF4-FFF2-40B4-BE49-F238E27FC236}">
                        <a16:creationId xmlns:a16="http://schemas.microsoft.com/office/drawing/2014/main" id="{E924926B-78C3-C9F1-9598-5AC2D87B03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69" name="Rectangle 1973">
                    <a:extLst>
                      <a:ext uri="{FF2B5EF4-FFF2-40B4-BE49-F238E27FC236}">
                        <a16:creationId xmlns:a16="http://schemas.microsoft.com/office/drawing/2014/main" id="{8AC7AA35-4028-8EE4-6D09-980DFB3FA1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70" name="Rectangle 1974">
                    <a:extLst>
                      <a:ext uri="{FF2B5EF4-FFF2-40B4-BE49-F238E27FC236}">
                        <a16:creationId xmlns:a16="http://schemas.microsoft.com/office/drawing/2014/main" id="{FC2EB1F8-68F0-59CC-BBB6-DEE96D9C4EC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71" name="Rectangle 1975">
                    <a:extLst>
                      <a:ext uri="{FF2B5EF4-FFF2-40B4-BE49-F238E27FC236}">
                        <a16:creationId xmlns:a16="http://schemas.microsoft.com/office/drawing/2014/main" id="{9429A809-9D42-F81A-F937-679C44D70E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72" name="Group 1976">
                  <a:extLst>
                    <a:ext uri="{FF2B5EF4-FFF2-40B4-BE49-F238E27FC236}">
                      <a16:creationId xmlns:a16="http://schemas.microsoft.com/office/drawing/2014/main" id="{EFD62C7B-9476-3E54-727A-6B03F17BC31C}"/>
                    </a:ext>
                  </a:extLst>
                </p:cNvPr>
                <p:cNvGrpSpPr>
                  <a:grpSpLocks/>
                </p:cNvGrpSpPr>
                <p:nvPr/>
              </p:nvGrpSpPr>
              <p:grpSpPr bwMode="auto">
                <a:xfrm>
                  <a:off x="1333" y="1202"/>
                  <a:ext cx="435" cy="87"/>
                  <a:chOff x="1565" y="1434"/>
                  <a:chExt cx="3625" cy="725"/>
                </a:xfrm>
              </p:grpSpPr>
              <p:sp>
                <p:nvSpPr>
                  <p:cNvPr id="57273" name="Rectangle 1977">
                    <a:extLst>
                      <a:ext uri="{FF2B5EF4-FFF2-40B4-BE49-F238E27FC236}">
                        <a16:creationId xmlns:a16="http://schemas.microsoft.com/office/drawing/2014/main" id="{E221C6C4-1688-A178-0324-720666A9FD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74" name="Rectangle 1978">
                    <a:extLst>
                      <a:ext uri="{FF2B5EF4-FFF2-40B4-BE49-F238E27FC236}">
                        <a16:creationId xmlns:a16="http://schemas.microsoft.com/office/drawing/2014/main" id="{0AC89AA9-7E7C-ADC5-2318-581E52BB5B5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75" name="Rectangle 1979">
                    <a:extLst>
                      <a:ext uri="{FF2B5EF4-FFF2-40B4-BE49-F238E27FC236}">
                        <a16:creationId xmlns:a16="http://schemas.microsoft.com/office/drawing/2014/main" id="{3BC7377D-E4B1-2A23-B7CD-AB18D516794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76" name="Rectangle 1980">
                    <a:extLst>
                      <a:ext uri="{FF2B5EF4-FFF2-40B4-BE49-F238E27FC236}">
                        <a16:creationId xmlns:a16="http://schemas.microsoft.com/office/drawing/2014/main" id="{737BBE18-6CE5-D135-5A86-653426EA3E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77" name="Rectangle 1981">
                    <a:extLst>
                      <a:ext uri="{FF2B5EF4-FFF2-40B4-BE49-F238E27FC236}">
                        <a16:creationId xmlns:a16="http://schemas.microsoft.com/office/drawing/2014/main" id="{A16CBDC2-5E80-4571-1EFB-CFABD1EEE9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78" name="Group 1982">
                  <a:extLst>
                    <a:ext uri="{FF2B5EF4-FFF2-40B4-BE49-F238E27FC236}">
                      <a16:creationId xmlns:a16="http://schemas.microsoft.com/office/drawing/2014/main" id="{8D984D4C-AD34-D50D-77E3-C06C81E86C7E}"/>
                    </a:ext>
                  </a:extLst>
                </p:cNvPr>
                <p:cNvGrpSpPr>
                  <a:grpSpLocks/>
                </p:cNvGrpSpPr>
                <p:nvPr/>
              </p:nvGrpSpPr>
              <p:grpSpPr bwMode="auto">
                <a:xfrm>
                  <a:off x="898" y="1289"/>
                  <a:ext cx="435" cy="87"/>
                  <a:chOff x="1565" y="1434"/>
                  <a:chExt cx="3625" cy="725"/>
                </a:xfrm>
              </p:grpSpPr>
              <p:sp>
                <p:nvSpPr>
                  <p:cNvPr id="57279" name="Rectangle 1983">
                    <a:extLst>
                      <a:ext uri="{FF2B5EF4-FFF2-40B4-BE49-F238E27FC236}">
                        <a16:creationId xmlns:a16="http://schemas.microsoft.com/office/drawing/2014/main" id="{3ADB6E38-5B67-2A02-CE49-3508DAFC58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0" name="Rectangle 1984">
                    <a:extLst>
                      <a:ext uri="{FF2B5EF4-FFF2-40B4-BE49-F238E27FC236}">
                        <a16:creationId xmlns:a16="http://schemas.microsoft.com/office/drawing/2014/main" id="{C3502172-A185-55A5-3C80-0D4078E6CDE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1" name="Rectangle 1985">
                    <a:extLst>
                      <a:ext uri="{FF2B5EF4-FFF2-40B4-BE49-F238E27FC236}">
                        <a16:creationId xmlns:a16="http://schemas.microsoft.com/office/drawing/2014/main" id="{484568EE-83A6-1630-83EC-FE99673FC4F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2" name="Rectangle 1986">
                    <a:extLst>
                      <a:ext uri="{FF2B5EF4-FFF2-40B4-BE49-F238E27FC236}">
                        <a16:creationId xmlns:a16="http://schemas.microsoft.com/office/drawing/2014/main" id="{009886FD-A21E-3D91-C10B-35A8EE00EB4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3" name="Rectangle 1987">
                    <a:extLst>
                      <a:ext uri="{FF2B5EF4-FFF2-40B4-BE49-F238E27FC236}">
                        <a16:creationId xmlns:a16="http://schemas.microsoft.com/office/drawing/2014/main" id="{83A055D4-74F8-867A-349C-20C6ACB95FF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84" name="Group 1988">
                  <a:extLst>
                    <a:ext uri="{FF2B5EF4-FFF2-40B4-BE49-F238E27FC236}">
                      <a16:creationId xmlns:a16="http://schemas.microsoft.com/office/drawing/2014/main" id="{2328AF38-0E63-D385-0387-8D95129C6D7E}"/>
                    </a:ext>
                  </a:extLst>
                </p:cNvPr>
                <p:cNvGrpSpPr>
                  <a:grpSpLocks/>
                </p:cNvGrpSpPr>
                <p:nvPr/>
              </p:nvGrpSpPr>
              <p:grpSpPr bwMode="auto">
                <a:xfrm>
                  <a:off x="1333" y="1289"/>
                  <a:ext cx="435" cy="87"/>
                  <a:chOff x="1565" y="1434"/>
                  <a:chExt cx="3625" cy="725"/>
                </a:xfrm>
              </p:grpSpPr>
              <p:sp>
                <p:nvSpPr>
                  <p:cNvPr id="57285" name="Rectangle 1989">
                    <a:extLst>
                      <a:ext uri="{FF2B5EF4-FFF2-40B4-BE49-F238E27FC236}">
                        <a16:creationId xmlns:a16="http://schemas.microsoft.com/office/drawing/2014/main" id="{D310720E-AFDD-12A0-6798-CBD41EAD3D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6" name="Rectangle 1990">
                    <a:extLst>
                      <a:ext uri="{FF2B5EF4-FFF2-40B4-BE49-F238E27FC236}">
                        <a16:creationId xmlns:a16="http://schemas.microsoft.com/office/drawing/2014/main" id="{B07BE300-DB49-43E5-973A-E3C1FA496FC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7" name="Rectangle 1991">
                    <a:extLst>
                      <a:ext uri="{FF2B5EF4-FFF2-40B4-BE49-F238E27FC236}">
                        <a16:creationId xmlns:a16="http://schemas.microsoft.com/office/drawing/2014/main" id="{D7BE7BFD-7307-C0B2-0E34-F680AA8D3BA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8" name="Rectangle 1992">
                    <a:extLst>
                      <a:ext uri="{FF2B5EF4-FFF2-40B4-BE49-F238E27FC236}">
                        <a16:creationId xmlns:a16="http://schemas.microsoft.com/office/drawing/2014/main" id="{55BC3CF6-A62C-E86A-B01E-2AE734806E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89" name="Rectangle 1993">
                    <a:extLst>
                      <a:ext uri="{FF2B5EF4-FFF2-40B4-BE49-F238E27FC236}">
                        <a16:creationId xmlns:a16="http://schemas.microsoft.com/office/drawing/2014/main" id="{FDCC66B9-3A60-7C07-CA58-F970D4E6F1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90" name="Group 1994">
                  <a:extLst>
                    <a:ext uri="{FF2B5EF4-FFF2-40B4-BE49-F238E27FC236}">
                      <a16:creationId xmlns:a16="http://schemas.microsoft.com/office/drawing/2014/main" id="{CAC45FB6-0466-E448-DA1D-09CE6085CDE5}"/>
                    </a:ext>
                  </a:extLst>
                </p:cNvPr>
                <p:cNvGrpSpPr>
                  <a:grpSpLocks/>
                </p:cNvGrpSpPr>
                <p:nvPr/>
              </p:nvGrpSpPr>
              <p:grpSpPr bwMode="auto">
                <a:xfrm>
                  <a:off x="898" y="1376"/>
                  <a:ext cx="435" cy="87"/>
                  <a:chOff x="1565" y="1434"/>
                  <a:chExt cx="3625" cy="725"/>
                </a:xfrm>
              </p:grpSpPr>
              <p:sp>
                <p:nvSpPr>
                  <p:cNvPr id="57291" name="Rectangle 1995">
                    <a:extLst>
                      <a:ext uri="{FF2B5EF4-FFF2-40B4-BE49-F238E27FC236}">
                        <a16:creationId xmlns:a16="http://schemas.microsoft.com/office/drawing/2014/main" id="{0224DF24-DE79-1BAE-7B80-BE164D3C2D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92" name="Rectangle 1996">
                    <a:extLst>
                      <a:ext uri="{FF2B5EF4-FFF2-40B4-BE49-F238E27FC236}">
                        <a16:creationId xmlns:a16="http://schemas.microsoft.com/office/drawing/2014/main" id="{6B6B19A2-DD3E-141A-5640-495CDBBCA2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93" name="Rectangle 1997">
                    <a:extLst>
                      <a:ext uri="{FF2B5EF4-FFF2-40B4-BE49-F238E27FC236}">
                        <a16:creationId xmlns:a16="http://schemas.microsoft.com/office/drawing/2014/main" id="{5CF55ABA-9464-A513-FCE7-D7FDFAFD20E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94" name="Rectangle 1998">
                    <a:extLst>
                      <a:ext uri="{FF2B5EF4-FFF2-40B4-BE49-F238E27FC236}">
                        <a16:creationId xmlns:a16="http://schemas.microsoft.com/office/drawing/2014/main" id="{BC7452A6-B37D-765A-4A83-D061EF721E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95" name="Rectangle 1999">
                    <a:extLst>
                      <a:ext uri="{FF2B5EF4-FFF2-40B4-BE49-F238E27FC236}">
                        <a16:creationId xmlns:a16="http://schemas.microsoft.com/office/drawing/2014/main" id="{0FE25359-6905-BA99-FDAA-E82433BDD6D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296" name="Group 2000">
                  <a:extLst>
                    <a:ext uri="{FF2B5EF4-FFF2-40B4-BE49-F238E27FC236}">
                      <a16:creationId xmlns:a16="http://schemas.microsoft.com/office/drawing/2014/main" id="{D302695C-D3C5-2D76-0486-119D49DBB11C}"/>
                    </a:ext>
                  </a:extLst>
                </p:cNvPr>
                <p:cNvGrpSpPr>
                  <a:grpSpLocks/>
                </p:cNvGrpSpPr>
                <p:nvPr/>
              </p:nvGrpSpPr>
              <p:grpSpPr bwMode="auto">
                <a:xfrm>
                  <a:off x="1333" y="1376"/>
                  <a:ext cx="435" cy="87"/>
                  <a:chOff x="1565" y="1434"/>
                  <a:chExt cx="3625" cy="725"/>
                </a:xfrm>
              </p:grpSpPr>
              <p:sp>
                <p:nvSpPr>
                  <p:cNvPr id="57297" name="Rectangle 2001">
                    <a:extLst>
                      <a:ext uri="{FF2B5EF4-FFF2-40B4-BE49-F238E27FC236}">
                        <a16:creationId xmlns:a16="http://schemas.microsoft.com/office/drawing/2014/main" id="{A9E7F821-87E5-B3EE-6CF4-36BA814AF5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98" name="Rectangle 2002">
                    <a:extLst>
                      <a:ext uri="{FF2B5EF4-FFF2-40B4-BE49-F238E27FC236}">
                        <a16:creationId xmlns:a16="http://schemas.microsoft.com/office/drawing/2014/main" id="{70D81D91-B200-D456-F287-F76706410E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299" name="Rectangle 2003">
                    <a:extLst>
                      <a:ext uri="{FF2B5EF4-FFF2-40B4-BE49-F238E27FC236}">
                        <a16:creationId xmlns:a16="http://schemas.microsoft.com/office/drawing/2014/main" id="{512371EC-CC06-280D-7CE8-3D4CBACA88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00" name="Rectangle 2004">
                    <a:extLst>
                      <a:ext uri="{FF2B5EF4-FFF2-40B4-BE49-F238E27FC236}">
                        <a16:creationId xmlns:a16="http://schemas.microsoft.com/office/drawing/2014/main" id="{AFD9C422-A826-A9F5-33C3-25E84545C59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01" name="Rectangle 2005">
                    <a:extLst>
                      <a:ext uri="{FF2B5EF4-FFF2-40B4-BE49-F238E27FC236}">
                        <a16:creationId xmlns:a16="http://schemas.microsoft.com/office/drawing/2014/main" id="{2CAFBD0F-A819-FFE9-F19A-ABAB9DF85FE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302" name="Rectangle 2006">
                <a:extLst>
                  <a:ext uri="{FF2B5EF4-FFF2-40B4-BE49-F238E27FC236}">
                    <a16:creationId xmlns:a16="http://schemas.microsoft.com/office/drawing/2014/main" id="{C4E0894B-ACE5-E241-6B73-C1EC0C30341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03" name="Group 2007">
              <a:extLst>
                <a:ext uri="{FF2B5EF4-FFF2-40B4-BE49-F238E27FC236}">
                  <a16:creationId xmlns:a16="http://schemas.microsoft.com/office/drawing/2014/main" id="{47511872-BAEB-1853-0335-3AD936F89E3A}"/>
                </a:ext>
              </a:extLst>
            </p:cNvPr>
            <p:cNvGrpSpPr>
              <a:grpSpLocks/>
            </p:cNvGrpSpPr>
            <p:nvPr/>
          </p:nvGrpSpPr>
          <p:grpSpPr bwMode="auto">
            <a:xfrm>
              <a:off x="1547" y="2521"/>
              <a:ext cx="681" cy="682"/>
              <a:chOff x="898" y="593"/>
              <a:chExt cx="870" cy="870"/>
            </a:xfrm>
          </p:grpSpPr>
          <p:grpSp>
            <p:nvGrpSpPr>
              <p:cNvPr id="57304" name="Group 2008">
                <a:extLst>
                  <a:ext uri="{FF2B5EF4-FFF2-40B4-BE49-F238E27FC236}">
                    <a16:creationId xmlns:a16="http://schemas.microsoft.com/office/drawing/2014/main" id="{334C46FD-140C-FAFF-7ABD-79B4B382E563}"/>
                  </a:ext>
                </a:extLst>
              </p:cNvPr>
              <p:cNvGrpSpPr>
                <a:grpSpLocks/>
              </p:cNvGrpSpPr>
              <p:nvPr/>
            </p:nvGrpSpPr>
            <p:grpSpPr bwMode="auto">
              <a:xfrm>
                <a:off x="898" y="593"/>
                <a:ext cx="870" cy="870"/>
                <a:chOff x="898" y="593"/>
                <a:chExt cx="870" cy="870"/>
              </a:xfrm>
            </p:grpSpPr>
            <p:grpSp>
              <p:nvGrpSpPr>
                <p:cNvPr id="57305" name="Group 2009">
                  <a:extLst>
                    <a:ext uri="{FF2B5EF4-FFF2-40B4-BE49-F238E27FC236}">
                      <a16:creationId xmlns:a16="http://schemas.microsoft.com/office/drawing/2014/main" id="{49FDA52E-AEC4-D2C3-2E93-EFC081F8917B}"/>
                    </a:ext>
                  </a:extLst>
                </p:cNvPr>
                <p:cNvGrpSpPr>
                  <a:grpSpLocks/>
                </p:cNvGrpSpPr>
                <p:nvPr/>
              </p:nvGrpSpPr>
              <p:grpSpPr bwMode="auto">
                <a:xfrm>
                  <a:off x="898" y="593"/>
                  <a:ext cx="435" cy="87"/>
                  <a:chOff x="1565" y="1434"/>
                  <a:chExt cx="3625" cy="725"/>
                </a:xfrm>
              </p:grpSpPr>
              <p:sp>
                <p:nvSpPr>
                  <p:cNvPr id="57306" name="Rectangle 2010">
                    <a:extLst>
                      <a:ext uri="{FF2B5EF4-FFF2-40B4-BE49-F238E27FC236}">
                        <a16:creationId xmlns:a16="http://schemas.microsoft.com/office/drawing/2014/main" id="{7892F63E-091B-3E34-D240-3C7D142B9F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07" name="Rectangle 2011">
                    <a:extLst>
                      <a:ext uri="{FF2B5EF4-FFF2-40B4-BE49-F238E27FC236}">
                        <a16:creationId xmlns:a16="http://schemas.microsoft.com/office/drawing/2014/main" id="{2F61EBA2-F07D-FD15-078C-BD0E471997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08" name="Rectangle 2012">
                    <a:extLst>
                      <a:ext uri="{FF2B5EF4-FFF2-40B4-BE49-F238E27FC236}">
                        <a16:creationId xmlns:a16="http://schemas.microsoft.com/office/drawing/2014/main" id="{93D23F1A-BA97-DEA8-5B08-018D50F071A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09" name="Rectangle 2013">
                    <a:extLst>
                      <a:ext uri="{FF2B5EF4-FFF2-40B4-BE49-F238E27FC236}">
                        <a16:creationId xmlns:a16="http://schemas.microsoft.com/office/drawing/2014/main" id="{0E452366-A278-0353-6CF7-0ADAD3639E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10" name="Rectangle 2014">
                    <a:extLst>
                      <a:ext uri="{FF2B5EF4-FFF2-40B4-BE49-F238E27FC236}">
                        <a16:creationId xmlns:a16="http://schemas.microsoft.com/office/drawing/2014/main" id="{53EEA238-7986-FC28-E0B9-0D4E788FEA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11" name="Group 2015">
                  <a:extLst>
                    <a:ext uri="{FF2B5EF4-FFF2-40B4-BE49-F238E27FC236}">
                      <a16:creationId xmlns:a16="http://schemas.microsoft.com/office/drawing/2014/main" id="{0F7EC01D-338B-AC28-AD9B-04AC857CDFB3}"/>
                    </a:ext>
                  </a:extLst>
                </p:cNvPr>
                <p:cNvGrpSpPr>
                  <a:grpSpLocks/>
                </p:cNvGrpSpPr>
                <p:nvPr/>
              </p:nvGrpSpPr>
              <p:grpSpPr bwMode="auto">
                <a:xfrm>
                  <a:off x="1333" y="593"/>
                  <a:ext cx="435" cy="87"/>
                  <a:chOff x="1565" y="1434"/>
                  <a:chExt cx="3625" cy="725"/>
                </a:xfrm>
              </p:grpSpPr>
              <p:sp>
                <p:nvSpPr>
                  <p:cNvPr id="57312" name="Rectangle 2016">
                    <a:extLst>
                      <a:ext uri="{FF2B5EF4-FFF2-40B4-BE49-F238E27FC236}">
                        <a16:creationId xmlns:a16="http://schemas.microsoft.com/office/drawing/2014/main" id="{CFF59797-A4E9-1957-97E8-B3548BEE07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13" name="Rectangle 2017">
                    <a:extLst>
                      <a:ext uri="{FF2B5EF4-FFF2-40B4-BE49-F238E27FC236}">
                        <a16:creationId xmlns:a16="http://schemas.microsoft.com/office/drawing/2014/main" id="{76F86F8E-E5FE-AEC7-1F28-2A6882AB822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14" name="Rectangle 2018">
                    <a:extLst>
                      <a:ext uri="{FF2B5EF4-FFF2-40B4-BE49-F238E27FC236}">
                        <a16:creationId xmlns:a16="http://schemas.microsoft.com/office/drawing/2014/main" id="{A33E0336-7DAC-3873-424C-2DEB275C35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15" name="Rectangle 2019">
                    <a:extLst>
                      <a:ext uri="{FF2B5EF4-FFF2-40B4-BE49-F238E27FC236}">
                        <a16:creationId xmlns:a16="http://schemas.microsoft.com/office/drawing/2014/main" id="{0BB20DBA-5A4F-C9CE-8088-253ED7B898A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16" name="Rectangle 2020">
                    <a:extLst>
                      <a:ext uri="{FF2B5EF4-FFF2-40B4-BE49-F238E27FC236}">
                        <a16:creationId xmlns:a16="http://schemas.microsoft.com/office/drawing/2014/main" id="{C987B026-87E2-079F-6AB6-380B5B6225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17" name="Group 2021">
                  <a:extLst>
                    <a:ext uri="{FF2B5EF4-FFF2-40B4-BE49-F238E27FC236}">
                      <a16:creationId xmlns:a16="http://schemas.microsoft.com/office/drawing/2014/main" id="{71AF80BF-FC20-1217-B39F-A346A2CA9BD3}"/>
                    </a:ext>
                  </a:extLst>
                </p:cNvPr>
                <p:cNvGrpSpPr>
                  <a:grpSpLocks/>
                </p:cNvGrpSpPr>
                <p:nvPr/>
              </p:nvGrpSpPr>
              <p:grpSpPr bwMode="auto">
                <a:xfrm>
                  <a:off x="898" y="680"/>
                  <a:ext cx="435" cy="87"/>
                  <a:chOff x="1565" y="1434"/>
                  <a:chExt cx="3625" cy="725"/>
                </a:xfrm>
              </p:grpSpPr>
              <p:sp>
                <p:nvSpPr>
                  <p:cNvPr id="57318" name="Rectangle 2022">
                    <a:extLst>
                      <a:ext uri="{FF2B5EF4-FFF2-40B4-BE49-F238E27FC236}">
                        <a16:creationId xmlns:a16="http://schemas.microsoft.com/office/drawing/2014/main" id="{1CE97615-4A7F-8309-5ADC-71CFE88F78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19" name="Rectangle 2023">
                    <a:extLst>
                      <a:ext uri="{FF2B5EF4-FFF2-40B4-BE49-F238E27FC236}">
                        <a16:creationId xmlns:a16="http://schemas.microsoft.com/office/drawing/2014/main" id="{201FD4EF-4605-DEB6-D815-4FB520D60FF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20" name="Rectangle 2024">
                    <a:extLst>
                      <a:ext uri="{FF2B5EF4-FFF2-40B4-BE49-F238E27FC236}">
                        <a16:creationId xmlns:a16="http://schemas.microsoft.com/office/drawing/2014/main" id="{28634DD0-EB3D-0408-759A-52C50EA79D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21" name="Rectangle 2025">
                    <a:extLst>
                      <a:ext uri="{FF2B5EF4-FFF2-40B4-BE49-F238E27FC236}">
                        <a16:creationId xmlns:a16="http://schemas.microsoft.com/office/drawing/2014/main" id="{5574D6E2-DF5A-352B-D5B4-CF4F3E498A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22" name="Rectangle 2026">
                    <a:extLst>
                      <a:ext uri="{FF2B5EF4-FFF2-40B4-BE49-F238E27FC236}">
                        <a16:creationId xmlns:a16="http://schemas.microsoft.com/office/drawing/2014/main" id="{5F1BA30E-11DE-163D-11BC-CEE7C17CD1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23" name="Group 2027">
                  <a:extLst>
                    <a:ext uri="{FF2B5EF4-FFF2-40B4-BE49-F238E27FC236}">
                      <a16:creationId xmlns:a16="http://schemas.microsoft.com/office/drawing/2014/main" id="{9D064A97-8C98-1CD8-5536-4863843CC703}"/>
                    </a:ext>
                  </a:extLst>
                </p:cNvPr>
                <p:cNvGrpSpPr>
                  <a:grpSpLocks/>
                </p:cNvGrpSpPr>
                <p:nvPr/>
              </p:nvGrpSpPr>
              <p:grpSpPr bwMode="auto">
                <a:xfrm>
                  <a:off x="1333" y="680"/>
                  <a:ext cx="435" cy="87"/>
                  <a:chOff x="1565" y="1434"/>
                  <a:chExt cx="3625" cy="725"/>
                </a:xfrm>
              </p:grpSpPr>
              <p:sp>
                <p:nvSpPr>
                  <p:cNvPr id="57324" name="Rectangle 2028">
                    <a:extLst>
                      <a:ext uri="{FF2B5EF4-FFF2-40B4-BE49-F238E27FC236}">
                        <a16:creationId xmlns:a16="http://schemas.microsoft.com/office/drawing/2014/main" id="{DD6AC354-B809-C9FD-D842-B19F9C8BB3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25" name="Rectangle 2029">
                    <a:extLst>
                      <a:ext uri="{FF2B5EF4-FFF2-40B4-BE49-F238E27FC236}">
                        <a16:creationId xmlns:a16="http://schemas.microsoft.com/office/drawing/2014/main" id="{A9114B23-421A-D9F7-3280-232094231F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26" name="Rectangle 2030">
                    <a:extLst>
                      <a:ext uri="{FF2B5EF4-FFF2-40B4-BE49-F238E27FC236}">
                        <a16:creationId xmlns:a16="http://schemas.microsoft.com/office/drawing/2014/main" id="{72042AED-E8F8-8CBF-AE3A-CBC24E3F7F5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27" name="Rectangle 2031">
                    <a:extLst>
                      <a:ext uri="{FF2B5EF4-FFF2-40B4-BE49-F238E27FC236}">
                        <a16:creationId xmlns:a16="http://schemas.microsoft.com/office/drawing/2014/main" id="{47E858D1-004D-C04F-141A-1BE2AF18DC2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28" name="Rectangle 2032">
                    <a:extLst>
                      <a:ext uri="{FF2B5EF4-FFF2-40B4-BE49-F238E27FC236}">
                        <a16:creationId xmlns:a16="http://schemas.microsoft.com/office/drawing/2014/main" id="{48D6B00D-4277-BD72-7E8E-3A6BC24FBAD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29" name="Group 2033">
                  <a:extLst>
                    <a:ext uri="{FF2B5EF4-FFF2-40B4-BE49-F238E27FC236}">
                      <a16:creationId xmlns:a16="http://schemas.microsoft.com/office/drawing/2014/main" id="{2736EACB-B702-67E3-63BA-2FC4DB703931}"/>
                    </a:ext>
                  </a:extLst>
                </p:cNvPr>
                <p:cNvGrpSpPr>
                  <a:grpSpLocks/>
                </p:cNvGrpSpPr>
                <p:nvPr/>
              </p:nvGrpSpPr>
              <p:grpSpPr bwMode="auto">
                <a:xfrm>
                  <a:off x="898" y="767"/>
                  <a:ext cx="435" cy="87"/>
                  <a:chOff x="1565" y="1434"/>
                  <a:chExt cx="3625" cy="725"/>
                </a:xfrm>
              </p:grpSpPr>
              <p:sp>
                <p:nvSpPr>
                  <p:cNvPr id="57330" name="Rectangle 2034">
                    <a:extLst>
                      <a:ext uri="{FF2B5EF4-FFF2-40B4-BE49-F238E27FC236}">
                        <a16:creationId xmlns:a16="http://schemas.microsoft.com/office/drawing/2014/main" id="{FAFB05B0-4EDD-B005-D4D6-46F5737B14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31" name="Rectangle 2035">
                    <a:extLst>
                      <a:ext uri="{FF2B5EF4-FFF2-40B4-BE49-F238E27FC236}">
                        <a16:creationId xmlns:a16="http://schemas.microsoft.com/office/drawing/2014/main" id="{653A54DF-28DA-8B0A-1AC5-3B6A155B23B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32" name="Rectangle 2036">
                    <a:extLst>
                      <a:ext uri="{FF2B5EF4-FFF2-40B4-BE49-F238E27FC236}">
                        <a16:creationId xmlns:a16="http://schemas.microsoft.com/office/drawing/2014/main" id="{87734514-A3FC-E988-1F1D-757E5D7558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33" name="Rectangle 2037">
                    <a:extLst>
                      <a:ext uri="{FF2B5EF4-FFF2-40B4-BE49-F238E27FC236}">
                        <a16:creationId xmlns:a16="http://schemas.microsoft.com/office/drawing/2014/main" id="{3578872E-7575-AF08-C9D7-B552DC7CA11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34" name="Rectangle 2038">
                    <a:extLst>
                      <a:ext uri="{FF2B5EF4-FFF2-40B4-BE49-F238E27FC236}">
                        <a16:creationId xmlns:a16="http://schemas.microsoft.com/office/drawing/2014/main" id="{E659B877-A8E2-AB52-0281-6C9B0CF2B2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35" name="Group 2039">
                  <a:extLst>
                    <a:ext uri="{FF2B5EF4-FFF2-40B4-BE49-F238E27FC236}">
                      <a16:creationId xmlns:a16="http://schemas.microsoft.com/office/drawing/2014/main" id="{280EF77E-A1B9-E2E4-A11C-603A73522781}"/>
                    </a:ext>
                  </a:extLst>
                </p:cNvPr>
                <p:cNvGrpSpPr>
                  <a:grpSpLocks/>
                </p:cNvGrpSpPr>
                <p:nvPr/>
              </p:nvGrpSpPr>
              <p:grpSpPr bwMode="auto">
                <a:xfrm>
                  <a:off x="1333" y="767"/>
                  <a:ext cx="435" cy="87"/>
                  <a:chOff x="1565" y="1434"/>
                  <a:chExt cx="3625" cy="725"/>
                </a:xfrm>
              </p:grpSpPr>
              <p:sp>
                <p:nvSpPr>
                  <p:cNvPr id="57336" name="Rectangle 2040">
                    <a:extLst>
                      <a:ext uri="{FF2B5EF4-FFF2-40B4-BE49-F238E27FC236}">
                        <a16:creationId xmlns:a16="http://schemas.microsoft.com/office/drawing/2014/main" id="{45A7D365-7082-4E19-124C-5ECACAB517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37" name="Rectangle 2041">
                    <a:extLst>
                      <a:ext uri="{FF2B5EF4-FFF2-40B4-BE49-F238E27FC236}">
                        <a16:creationId xmlns:a16="http://schemas.microsoft.com/office/drawing/2014/main" id="{36D879AB-1BDB-42AC-FE9D-4194AA60666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38" name="Rectangle 2042">
                    <a:extLst>
                      <a:ext uri="{FF2B5EF4-FFF2-40B4-BE49-F238E27FC236}">
                        <a16:creationId xmlns:a16="http://schemas.microsoft.com/office/drawing/2014/main" id="{2A663FD8-5EF8-7EAA-9E64-B7335DA99D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39" name="Rectangle 2043">
                    <a:extLst>
                      <a:ext uri="{FF2B5EF4-FFF2-40B4-BE49-F238E27FC236}">
                        <a16:creationId xmlns:a16="http://schemas.microsoft.com/office/drawing/2014/main" id="{B68D557F-B802-1AF2-DAD0-D9CB67A13F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0" name="Rectangle 2044">
                    <a:extLst>
                      <a:ext uri="{FF2B5EF4-FFF2-40B4-BE49-F238E27FC236}">
                        <a16:creationId xmlns:a16="http://schemas.microsoft.com/office/drawing/2014/main" id="{1A1EBE7F-E968-3719-D174-D9B972A60F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41" name="Group 2045">
                  <a:extLst>
                    <a:ext uri="{FF2B5EF4-FFF2-40B4-BE49-F238E27FC236}">
                      <a16:creationId xmlns:a16="http://schemas.microsoft.com/office/drawing/2014/main" id="{8EB20E1E-7E15-03A3-426A-D1CEB39B5AE1}"/>
                    </a:ext>
                  </a:extLst>
                </p:cNvPr>
                <p:cNvGrpSpPr>
                  <a:grpSpLocks/>
                </p:cNvGrpSpPr>
                <p:nvPr/>
              </p:nvGrpSpPr>
              <p:grpSpPr bwMode="auto">
                <a:xfrm>
                  <a:off x="898" y="854"/>
                  <a:ext cx="435" cy="87"/>
                  <a:chOff x="1565" y="1434"/>
                  <a:chExt cx="3625" cy="725"/>
                </a:xfrm>
              </p:grpSpPr>
              <p:sp>
                <p:nvSpPr>
                  <p:cNvPr id="57342" name="Rectangle 2046">
                    <a:extLst>
                      <a:ext uri="{FF2B5EF4-FFF2-40B4-BE49-F238E27FC236}">
                        <a16:creationId xmlns:a16="http://schemas.microsoft.com/office/drawing/2014/main" id="{17888F81-54BE-FAF8-9681-4CAF40448C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3" name="Rectangle 2047">
                    <a:extLst>
                      <a:ext uri="{FF2B5EF4-FFF2-40B4-BE49-F238E27FC236}">
                        <a16:creationId xmlns:a16="http://schemas.microsoft.com/office/drawing/2014/main" id="{558493E5-562B-0963-56E5-A06724BDF3E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4" name="Rectangle 2048">
                    <a:extLst>
                      <a:ext uri="{FF2B5EF4-FFF2-40B4-BE49-F238E27FC236}">
                        <a16:creationId xmlns:a16="http://schemas.microsoft.com/office/drawing/2014/main" id="{8C7707DC-38E6-4910-77E1-2438EF9CFFD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5" name="Rectangle 2049">
                    <a:extLst>
                      <a:ext uri="{FF2B5EF4-FFF2-40B4-BE49-F238E27FC236}">
                        <a16:creationId xmlns:a16="http://schemas.microsoft.com/office/drawing/2014/main" id="{EE1E1366-EA91-15CE-263D-EB6550B04C1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6" name="Rectangle 2050">
                    <a:extLst>
                      <a:ext uri="{FF2B5EF4-FFF2-40B4-BE49-F238E27FC236}">
                        <a16:creationId xmlns:a16="http://schemas.microsoft.com/office/drawing/2014/main" id="{A6A321A8-8E69-7C39-8F55-716FA39B252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47" name="Group 2051">
                  <a:extLst>
                    <a:ext uri="{FF2B5EF4-FFF2-40B4-BE49-F238E27FC236}">
                      <a16:creationId xmlns:a16="http://schemas.microsoft.com/office/drawing/2014/main" id="{BD1B7431-52C8-7A1A-0E0E-010B4F2481D6}"/>
                    </a:ext>
                  </a:extLst>
                </p:cNvPr>
                <p:cNvGrpSpPr>
                  <a:grpSpLocks/>
                </p:cNvGrpSpPr>
                <p:nvPr/>
              </p:nvGrpSpPr>
              <p:grpSpPr bwMode="auto">
                <a:xfrm>
                  <a:off x="1333" y="854"/>
                  <a:ext cx="435" cy="87"/>
                  <a:chOff x="1565" y="1434"/>
                  <a:chExt cx="3625" cy="725"/>
                </a:xfrm>
              </p:grpSpPr>
              <p:sp>
                <p:nvSpPr>
                  <p:cNvPr id="57348" name="Rectangle 2052">
                    <a:extLst>
                      <a:ext uri="{FF2B5EF4-FFF2-40B4-BE49-F238E27FC236}">
                        <a16:creationId xmlns:a16="http://schemas.microsoft.com/office/drawing/2014/main" id="{594BE280-12D0-78A7-3CF2-D27E51AA581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9" name="Rectangle 2053">
                    <a:extLst>
                      <a:ext uri="{FF2B5EF4-FFF2-40B4-BE49-F238E27FC236}">
                        <a16:creationId xmlns:a16="http://schemas.microsoft.com/office/drawing/2014/main" id="{CFA336F6-951B-18A7-7502-8046AA1A812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0" name="Rectangle 2054">
                    <a:extLst>
                      <a:ext uri="{FF2B5EF4-FFF2-40B4-BE49-F238E27FC236}">
                        <a16:creationId xmlns:a16="http://schemas.microsoft.com/office/drawing/2014/main" id="{412DF027-CE05-E494-7427-19EF80E310B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1" name="Rectangle 2055">
                    <a:extLst>
                      <a:ext uri="{FF2B5EF4-FFF2-40B4-BE49-F238E27FC236}">
                        <a16:creationId xmlns:a16="http://schemas.microsoft.com/office/drawing/2014/main" id="{C1D1E8BB-7965-4BE8-2C3F-92C7623F80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2" name="Rectangle 2056">
                    <a:extLst>
                      <a:ext uri="{FF2B5EF4-FFF2-40B4-BE49-F238E27FC236}">
                        <a16:creationId xmlns:a16="http://schemas.microsoft.com/office/drawing/2014/main" id="{01073CD5-F537-9D2C-E3CD-D8980683B3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53" name="Group 2057">
                  <a:extLst>
                    <a:ext uri="{FF2B5EF4-FFF2-40B4-BE49-F238E27FC236}">
                      <a16:creationId xmlns:a16="http://schemas.microsoft.com/office/drawing/2014/main" id="{1D954DD4-88F2-B294-FAB9-EE5A3FCE88C2}"/>
                    </a:ext>
                  </a:extLst>
                </p:cNvPr>
                <p:cNvGrpSpPr>
                  <a:grpSpLocks/>
                </p:cNvGrpSpPr>
                <p:nvPr/>
              </p:nvGrpSpPr>
              <p:grpSpPr bwMode="auto">
                <a:xfrm>
                  <a:off x="898" y="941"/>
                  <a:ext cx="435" cy="87"/>
                  <a:chOff x="1565" y="1434"/>
                  <a:chExt cx="3625" cy="725"/>
                </a:xfrm>
              </p:grpSpPr>
              <p:sp>
                <p:nvSpPr>
                  <p:cNvPr id="57354" name="Rectangle 2058">
                    <a:extLst>
                      <a:ext uri="{FF2B5EF4-FFF2-40B4-BE49-F238E27FC236}">
                        <a16:creationId xmlns:a16="http://schemas.microsoft.com/office/drawing/2014/main" id="{1FAED872-6D03-2DD1-FC5B-F6C176E557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5" name="Rectangle 2059">
                    <a:extLst>
                      <a:ext uri="{FF2B5EF4-FFF2-40B4-BE49-F238E27FC236}">
                        <a16:creationId xmlns:a16="http://schemas.microsoft.com/office/drawing/2014/main" id="{3345CFA0-EF6D-ACB6-145C-617EDB9C14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6" name="Rectangle 2060">
                    <a:extLst>
                      <a:ext uri="{FF2B5EF4-FFF2-40B4-BE49-F238E27FC236}">
                        <a16:creationId xmlns:a16="http://schemas.microsoft.com/office/drawing/2014/main" id="{58991106-4621-78DB-1089-B93CA1B8C8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7" name="Rectangle 2061">
                    <a:extLst>
                      <a:ext uri="{FF2B5EF4-FFF2-40B4-BE49-F238E27FC236}">
                        <a16:creationId xmlns:a16="http://schemas.microsoft.com/office/drawing/2014/main" id="{3DEBE0C1-B90C-6346-BDAC-AE64B43127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8" name="Rectangle 2062">
                    <a:extLst>
                      <a:ext uri="{FF2B5EF4-FFF2-40B4-BE49-F238E27FC236}">
                        <a16:creationId xmlns:a16="http://schemas.microsoft.com/office/drawing/2014/main" id="{3D8A236A-6768-E817-E5F9-CAAE64AB0A0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59" name="Group 2063">
                  <a:extLst>
                    <a:ext uri="{FF2B5EF4-FFF2-40B4-BE49-F238E27FC236}">
                      <a16:creationId xmlns:a16="http://schemas.microsoft.com/office/drawing/2014/main" id="{123458F6-BBB0-5204-1A34-3B022A01B876}"/>
                    </a:ext>
                  </a:extLst>
                </p:cNvPr>
                <p:cNvGrpSpPr>
                  <a:grpSpLocks/>
                </p:cNvGrpSpPr>
                <p:nvPr/>
              </p:nvGrpSpPr>
              <p:grpSpPr bwMode="auto">
                <a:xfrm>
                  <a:off x="1333" y="941"/>
                  <a:ext cx="435" cy="87"/>
                  <a:chOff x="1565" y="1434"/>
                  <a:chExt cx="3625" cy="725"/>
                </a:xfrm>
              </p:grpSpPr>
              <p:sp>
                <p:nvSpPr>
                  <p:cNvPr id="57360" name="Rectangle 2064">
                    <a:extLst>
                      <a:ext uri="{FF2B5EF4-FFF2-40B4-BE49-F238E27FC236}">
                        <a16:creationId xmlns:a16="http://schemas.microsoft.com/office/drawing/2014/main" id="{01C4674B-7F8C-18D6-CD69-A6EA52BE33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1" name="Rectangle 2065">
                    <a:extLst>
                      <a:ext uri="{FF2B5EF4-FFF2-40B4-BE49-F238E27FC236}">
                        <a16:creationId xmlns:a16="http://schemas.microsoft.com/office/drawing/2014/main" id="{962FB685-EB18-3937-1BF1-AC97017B6B9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2" name="Rectangle 2066">
                    <a:extLst>
                      <a:ext uri="{FF2B5EF4-FFF2-40B4-BE49-F238E27FC236}">
                        <a16:creationId xmlns:a16="http://schemas.microsoft.com/office/drawing/2014/main" id="{D2B4A140-4A56-1C61-84A8-148DA2612D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3" name="Rectangle 2067">
                    <a:extLst>
                      <a:ext uri="{FF2B5EF4-FFF2-40B4-BE49-F238E27FC236}">
                        <a16:creationId xmlns:a16="http://schemas.microsoft.com/office/drawing/2014/main" id="{FB70C1CF-DDFE-9718-4EF0-673F86C0F17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4" name="Rectangle 2068">
                    <a:extLst>
                      <a:ext uri="{FF2B5EF4-FFF2-40B4-BE49-F238E27FC236}">
                        <a16:creationId xmlns:a16="http://schemas.microsoft.com/office/drawing/2014/main" id="{E52577C3-9FBE-1435-4FFE-ADED63C721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2069">
                  <a:extLst>
                    <a:ext uri="{FF2B5EF4-FFF2-40B4-BE49-F238E27FC236}">
                      <a16:creationId xmlns:a16="http://schemas.microsoft.com/office/drawing/2014/main" id="{CD2DE1C5-AB75-45AB-D6C7-D3CA7E47CF9C}"/>
                    </a:ext>
                  </a:extLst>
                </p:cNvPr>
                <p:cNvGrpSpPr>
                  <a:grpSpLocks/>
                </p:cNvGrpSpPr>
                <p:nvPr/>
              </p:nvGrpSpPr>
              <p:grpSpPr bwMode="auto">
                <a:xfrm>
                  <a:off x="898" y="1028"/>
                  <a:ext cx="435" cy="87"/>
                  <a:chOff x="1565" y="1434"/>
                  <a:chExt cx="3625" cy="725"/>
                </a:xfrm>
              </p:grpSpPr>
              <p:sp>
                <p:nvSpPr>
                  <p:cNvPr id="57366" name="Rectangle 2070">
                    <a:extLst>
                      <a:ext uri="{FF2B5EF4-FFF2-40B4-BE49-F238E27FC236}">
                        <a16:creationId xmlns:a16="http://schemas.microsoft.com/office/drawing/2014/main" id="{868F67A7-77DA-C621-4FE4-1CC3D27E6C8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7" name="Rectangle 2071">
                    <a:extLst>
                      <a:ext uri="{FF2B5EF4-FFF2-40B4-BE49-F238E27FC236}">
                        <a16:creationId xmlns:a16="http://schemas.microsoft.com/office/drawing/2014/main" id="{FAE5A35F-4A62-B1EE-851B-1994506333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8" name="Rectangle 2072">
                    <a:extLst>
                      <a:ext uri="{FF2B5EF4-FFF2-40B4-BE49-F238E27FC236}">
                        <a16:creationId xmlns:a16="http://schemas.microsoft.com/office/drawing/2014/main" id="{662323F7-5131-D8B9-EEFF-31EF218E9A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9" name="Rectangle 2073">
                    <a:extLst>
                      <a:ext uri="{FF2B5EF4-FFF2-40B4-BE49-F238E27FC236}">
                        <a16:creationId xmlns:a16="http://schemas.microsoft.com/office/drawing/2014/main" id="{65DD1053-5DBF-587E-B099-842A2A7719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0" name="Rectangle 2074">
                    <a:extLst>
                      <a:ext uri="{FF2B5EF4-FFF2-40B4-BE49-F238E27FC236}">
                        <a16:creationId xmlns:a16="http://schemas.microsoft.com/office/drawing/2014/main" id="{FFE65D4C-DB82-ADDA-E091-0692939B3B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71" name="Group 2075">
                  <a:extLst>
                    <a:ext uri="{FF2B5EF4-FFF2-40B4-BE49-F238E27FC236}">
                      <a16:creationId xmlns:a16="http://schemas.microsoft.com/office/drawing/2014/main" id="{35951BA5-81FC-BBE1-93F3-F9F56B2E8414}"/>
                    </a:ext>
                  </a:extLst>
                </p:cNvPr>
                <p:cNvGrpSpPr>
                  <a:grpSpLocks/>
                </p:cNvGrpSpPr>
                <p:nvPr/>
              </p:nvGrpSpPr>
              <p:grpSpPr bwMode="auto">
                <a:xfrm>
                  <a:off x="1333" y="1028"/>
                  <a:ext cx="435" cy="87"/>
                  <a:chOff x="1565" y="1434"/>
                  <a:chExt cx="3625" cy="725"/>
                </a:xfrm>
              </p:grpSpPr>
              <p:sp>
                <p:nvSpPr>
                  <p:cNvPr id="57372" name="Rectangle 2076">
                    <a:extLst>
                      <a:ext uri="{FF2B5EF4-FFF2-40B4-BE49-F238E27FC236}">
                        <a16:creationId xmlns:a16="http://schemas.microsoft.com/office/drawing/2014/main" id="{081802B3-3EEB-493B-7D23-124D1D9B29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3" name="Rectangle 2077">
                    <a:extLst>
                      <a:ext uri="{FF2B5EF4-FFF2-40B4-BE49-F238E27FC236}">
                        <a16:creationId xmlns:a16="http://schemas.microsoft.com/office/drawing/2014/main" id="{8A682733-2A4D-8F1A-7B2A-F4226F4EE1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4" name="Rectangle 2078">
                    <a:extLst>
                      <a:ext uri="{FF2B5EF4-FFF2-40B4-BE49-F238E27FC236}">
                        <a16:creationId xmlns:a16="http://schemas.microsoft.com/office/drawing/2014/main" id="{6AB91E52-C900-922E-7ED8-C153CB265BC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5" name="Rectangle 2079">
                    <a:extLst>
                      <a:ext uri="{FF2B5EF4-FFF2-40B4-BE49-F238E27FC236}">
                        <a16:creationId xmlns:a16="http://schemas.microsoft.com/office/drawing/2014/main" id="{33E1151C-CBE9-1E44-84A5-5050EAE66E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6" name="Rectangle 2080">
                    <a:extLst>
                      <a:ext uri="{FF2B5EF4-FFF2-40B4-BE49-F238E27FC236}">
                        <a16:creationId xmlns:a16="http://schemas.microsoft.com/office/drawing/2014/main" id="{0F950A25-C373-A8CA-02A1-8F03B07768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77" name="Group 2081">
                  <a:extLst>
                    <a:ext uri="{FF2B5EF4-FFF2-40B4-BE49-F238E27FC236}">
                      <a16:creationId xmlns:a16="http://schemas.microsoft.com/office/drawing/2014/main" id="{CF8E7569-CCC3-645A-A712-61C8A8106E73}"/>
                    </a:ext>
                  </a:extLst>
                </p:cNvPr>
                <p:cNvGrpSpPr>
                  <a:grpSpLocks/>
                </p:cNvGrpSpPr>
                <p:nvPr/>
              </p:nvGrpSpPr>
              <p:grpSpPr bwMode="auto">
                <a:xfrm>
                  <a:off x="898" y="1115"/>
                  <a:ext cx="435" cy="87"/>
                  <a:chOff x="1565" y="1434"/>
                  <a:chExt cx="3625" cy="725"/>
                </a:xfrm>
              </p:grpSpPr>
              <p:sp>
                <p:nvSpPr>
                  <p:cNvPr id="57378" name="Rectangle 2082">
                    <a:extLst>
                      <a:ext uri="{FF2B5EF4-FFF2-40B4-BE49-F238E27FC236}">
                        <a16:creationId xmlns:a16="http://schemas.microsoft.com/office/drawing/2014/main" id="{42A6AA86-CBE9-A710-EE20-159FD8C922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Rectangle 2083">
                    <a:extLst>
                      <a:ext uri="{FF2B5EF4-FFF2-40B4-BE49-F238E27FC236}">
                        <a16:creationId xmlns:a16="http://schemas.microsoft.com/office/drawing/2014/main" id="{C33887C5-58DF-4820-06AB-F4EBEB4287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80" name="Rectangle 2084">
                    <a:extLst>
                      <a:ext uri="{FF2B5EF4-FFF2-40B4-BE49-F238E27FC236}">
                        <a16:creationId xmlns:a16="http://schemas.microsoft.com/office/drawing/2014/main" id="{A94F1E3A-B37D-6CD6-96DD-C081BAFF4F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81" name="Rectangle 2085">
                    <a:extLst>
                      <a:ext uri="{FF2B5EF4-FFF2-40B4-BE49-F238E27FC236}">
                        <a16:creationId xmlns:a16="http://schemas.microsoft.com/office/drawing/2014/main" id="{C3650770-A09C-529D-7254-3DA6FA3130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82" name="Rectangle 2086">
                    <a:extLst>
                      <a:ext uri="{FF2B5EF4-FFF2-40B4-BE49-F238E27FC236}">
                        <a16:creationId xmlns:a16="http://schemas.microsoft.com/office/drawing/2014/main" id="{2B571A10-B1CD-BABA-1A06-FF79866617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83" name="Group 2087">
                  <a:extLst>
                    <a:ext uri="{FF2B5EF4-FFF2-40B4-BE49-F238E27FC236}">
                      <a16:creationId xmlns:a16="http://schemas.microsoft.com/office/drawing/2014/main" id="{72693EA0-635B-A21C-3C71-4433CE292640}"/>
                    </a:ext>
                  </a:extLst>
                </p:cNvPr>
                <p:cNvGrpSpPr>
                  <a:grpSpLocks/>
                </p:cNvGrpSpPr>
                <p:nvPr/>
              </p:nvGrpSpPr>
              <p:grpSpPr bwMode="auto">
                <a:xfrm>
                  <a:off x="1333" y="1115"/>
                  <a:ext cx="435" cy="87"/>
                  <a:chOff x="1565" y="1434"/>
                  <a:chExt cx="3625" cy="725"/>
                </a:xfrm>
              </p:grpSpPr>
              <p:sp>
                <p:nvSpPr>
                  <p:cNvPr id="57384" name="Rectangle 2088">
                    <a:extLst>
                      <a:ext uri="{FF2B5EF4-FFF2-40B4-BE49-F238E27FC236}">
                        <a16:creationId xmlns:a16="http://schemas.microsoft.com/office/drawing/2014/main" id="{6F083200-5BC8-3C7F-4397-3DD105D469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85" name="Rectangle 2089">
                    <a:extLst>
                      <a:ext uri="{FF2B5EF4-FFF2-40B4-BE49-F238E27FC236}">
                        <a16:creationId xmlns:a16="http://schemas.microsoft.com/office/drawing/2014/main" id="{9345F527-FCDF-A03A-116A-D3649A3622E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86" name="Rectangle 2090">
                    <a:extLst>
                      <a:ext uri="{FF2B5EF4-FFF2-40B4-BE49-F238E27FC236}">
                        <a16:creationId xmlns:a16="http://schemas.microsoft.com/office/drawing/2014/main" id="{8C9A2EC5-8359-A739-AD25-A1CCB672E9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87" name="Rectangle 2091">
                    <a:extLst>
                      <a:ext uri="{FF2B5EF4-FFF2-40B4-BE49-F238E27FC236}">
                        <a16:creationId xmlns:a16="http://schemas.microsoft.com/office/drawing/2014/main" id="{8E51FA12-EC71-C224-CFE6-44EA18C6D1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88" name="Rectangle 2092">
                    <a:extLst>
                      <a:ext uri="{FF2B5EF4-FFF2-40B4-BE49-F238E27FC236}">
                        <a16:creationId xmlns:a16="http://schemas.microsoft.com/office/drawing/2014/main" id="{009A4546-5DEC-5315-A619-5E1B79A230A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89" name="Group 2093">
                  <a:extLst>
                    <a:ext uri="{FF2B5EF4-FFF2-40B4-BE49-F238E27FC236}">
                      <a16:creationId xmlns:a16="http://schemas.microsoft.com/office/drawing/2014/main" id="{FC61CF39-C235-103D-ACFF-E1037E695698}"/>
                    </a:ext>
                  </a:extLst>
                </p:cNvPr>
                <p:cNvGrpSpPr>
                  <a:grpSpLocks/>
                </p:cNvGrpSpPr>
                <p:nvPr/>
              </p:nvGrpSpPr>
              <p:grpSpPr bwMode="auto">
                <a:xfrm>
                  <a:off x="898" y="1202"/>
                  <a:ext cx="435" cy="87"/>
                  <a:chOff x="1565" y="1434"/>
                  <a:chExt cx="3625" cy="725"/>
                </a:xfrm>
              </p:grpSpPr>
              <p:sp>
                <p:nvSpPr>
                  <p:cNvPr id="57390" name="Rectangle 2094">
                    <a:extLst>
                      <a:ext uri="{FF2B5EF4-FFF2-40B4-BE49-F238E27FC236}">
                        <a16:creationId xmlns:a16="http://schemas.microsoft.com/office/drawing/2014/main" id="{6E34882E-A042-F7DA-D880-07E3AF0FFD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91" name="Rectangle 2095">
                    <a:extLst>
                      <a:ext uri="{FF2B5EF4-FFF2-40B4-BE49-F238E27FC236}">
                        <a16:creationId xmlns:a16="http://schemas.microsoft.com/office/drawing/2014/main" id="{79703C82-B602-8CD2-D6E6-3E28E2C66E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92" name="Rectangle 2096">
                    <a:extLst>
                      <a:ext uri="{FF2B5EF4-FFF2-40B4-BE49-F238E27FC236}">
                        <a16:creationId xmlns:a16="http://schemas.microsoft.com/office/drawing/2014/main" id="{E123D4CC-2AB1-0916-E4DF-DD0C0EF175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93" name="Rectangle 2097">
                    <a:extLst>
                      <a:ext uri="{FF2B5EF4-FFF2-40B4-BE49-F238E27FC236}">
                        <a16:creationId xmlns:a16="http://schemas.microsoft.com/office/drawing/2014/main" id="{FE56F2FC-8806-9E4F-C884-D0B7727070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94" name="Rectangle 2098">
                    <a:extLst>
                      <a:ext uri="{FF2B5EF4-FFF2-40B4-BE49-F238E27FC236}">
                        <a16:creationId xmlns:a16="http://schemas.microsoft.com/office/drawing/2014/main" id="{F35A8EC5-6BE1-DF80-C36A-0D8D710E460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95" name="Group 2099">
                  <a:extLst>
                    <a:ext uri="{FF2B5EF4-FFF2-40B4-BE49-F238E27FC236}">
                      <a16:creationId xmlns:a16="http://schemas.microsoft.com/office/drawing/2014/main" id="{78AD6611-7647-0AD2-872E-0CCF8CEA2277}"/>
                    </a:ext>
                  </a:extLst>
                </p:cNvPr>
                <p:cNvGrpSpPr>
                  <a:grpSpLocks/>
                </p:cNvGrpSpPr>
                <p:nvPr/>
              </p:nvGrpSpPr>
              <p:grpSpPr bwMode="auto">
                <a:xfrm>
                  <a:off x="1333" y="1202"/>
                  <a:ext cx="435" cy="87"/>
                  <a:chOff x="1565" y="1434"/>
                  <a:chExt cx="3625" cy="725"/>
                </a:xfrm>
              </p:grpSpPr>
              <p:sp>
                <p:nvSpPr>
                  <p:cNvPr id="57396" name="Rectangle 2100">
                    <a:extLst>
                      <a:ext uri="{FF2B5EF4-FFF2-40B4-BE49-F238E27FC236}">
                        <a16:creationId xmlns:a16="http://schemas.microsoft.com/office/drawing/2014/main" id="{803A1BC5-4A52-851A-F622-4F25B269AB3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97" name="Rectangle 2101">
                    <a:extLst>
                      <a:ext uri="{FF2B5EF4-FFF2-40B4-BE49-F238E27FC236}">
                        <a16:creationId xmlns:a16="http://schemas.microsoft.com/office/drawing/2014/main" id="{C2FBB255-89AA-FEB0-2BA8-1D7717E3D2C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98" name="Rectangle 2102">
                    <a:extLst>
                      <a:ext uri="{FF2B5EF4-FFF2-40B4-BE49-F238E27FC236}">
                        <a16:creationId xmlns:a16="http://schemas.microsoft.com/office/drawing/2014/main" id="{A5F30C17-781F-086F-CEA1-E7C1669F0A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99" name="Rectangle 2103">
                    <a:extLst>
                      <a:ext uri="{FF2B5EF4-FFF2-40B4-BE49-F238E27FC236}">
                        <a16:creationId xmlns:a16="http://schemas.microsoft.com/office/drawing/2014/main" id="{E72636DF-E444-C43D-146B-8215B80AA55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00" name="Rectangle 2104">
                    <a:extLst>
                      <a:ext uri="{FF2B5EF4-FFF2-40B4-BE49-F238E27FC236}">
                        <a16:creationId xmlns:a16="http://schemas.microsoft.com/office/drawing/2014/main" id="{FAE4BF57-F8AC-4CD7-0485-FE59DD5817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01" name="Group 2105">
                  <a:extLst>
                    <a:ext uri="{FF2B5EF4-FFF2-40B4-BE49-F238E27FC236}">
                      <a16:creationId xmlns:a16="http://schemas.microsoft.com/office/drawing/2014/main" id="{270F5A4A-22F1-1988-3088-D0A23CBA7690}"/>
                    </a:ext>
                  </a:extLst>
                </p:cNvPr>
                <p:cNvGrpSpPr>
                  <a:grpSpLocks/>
                </p:cNvGrpSpPr>
                <p:nvPr/>
              </p:nvGrpSpPr>
              <p:grpSpPr bwMode="auto">
                <a:xfrm>
                  <a:off x="898" y="1289"/>
                  <a:ext cx="435" cy="87"/>
                  <a:chOff x="1565" y="1434"/>
                  <a:chExt cx="3625" cy="725"/>
                </a:xfrm>
              </p:grpSpPr>
              <p:sp>
                <p:nvSpPr>
                  <p:cNvPr id="57402" name="Rectangle 2106">
                    <a:extLst>
                      <a:ext uri="{FF2B5EF4-FFF2-40B4-BE49-F238E27FC236}">
                        <a16:creationId xmlns:a16="http://schemas.microsoft.com/office/drawing/2014/main" id="{478924DF-993E-F8AD-2E91-A7117B69CB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03" name="Rectangle 2107">
                    <a:extLst>
                      <a:ext uri="{FF2B5EF4-FFF2-40B4-BE49-F238E27FC236}">
                        <a16:creationId xmlns:a16="http://schemas.microsoft.com/office/drawing/2014/main" id="{EA62FC6A-2649-04E2-21F4-8461372402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04" name="Rectangle 2108">
                    <a:extLst>
                      <a:ext uri="{FF2B5EF4-FFF2-40B4-BE49-F238E27FC236}">
                        <a16:creationId xmlns:a16="http://schemas.microsoft.com/office/drawing/2014/main" id="{44AD0506-18DE-F6EC-D637-9FAEA328FB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05" name="Rectangle 2109">
                    <a:extLst>
                      <a:ext uri="{FF2B5EF4-FFF2-40B4-BE49-F238E27FC236}">
                        <a16:creationId xmlns:a16="http://schemas.microsoft.com/office/drawing/2014/main" id="{CE11B894-1EBD-5345-1C07-4EAC613DCC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06" name="Rectangle 2110">
                    <a:extLst>
                      <a:ext uri="{FF2B5EF4-FFF2-40B4-BE49-F238E27FC236}">
                        <a16:creationId xmlns:a16="http://schemas.microsoft.com/office/drawing/2014/main" id="{D860D5CD-2BF1-95BA-BBD1-08BE366560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07" name="Group 2111">
                  <a:extLst>
                    <a:ext uri="{FF2B5EF4-FFF2-40B4-BE49-F238E27FC236}">
                      <a16:creationId xmlns:a16="http://schemas.microsoft.com/office/drawing/2014/main" id="{592FBD4E-A94B-C914-CB2B-6A9FCE3DB3CE}"/>
                    </a:ext>
                  </a:extLst>
                </p:cNvPr>
                <p:cNvGrpSpPr>
                  <a:grpSpLocks/>
                </p:cNvGrpSpPr>
                <p:nvPr/>
              </p:nvGrpSpPr>
              <p:grpSpPr bwMode="auto">
                <a:xfrm>
                  <a:off x="1333" y="1289"/>
                  <a:ext cx="435" cy="87"/>
                  <a:chOff x="1565" y="1434"/>
                  <a:chExt cx="3625" cy="725"/>
                </a:xfrm>
              </p:grpSpPr>
              <p:sp>
                <p:nvSpPr>
                  <p:cNvPr id="57408" name="Rectangle 2112">
                    <a:extLst>
                      <a:ext uri="{FF2B5EF4-FFF2-40B4-BE49-F238E27FC236}">
                        <a16:creationId xmlns:a16="http://schemas.microsoft.com/office/drawing/2014/main" id="{B8A44D4E-EFE6-EAE5-A541-EF64C18C7E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09" name="Rectangle 2113">
                    <a:extLst>
                      <a:ext uri="{FF2B5EF4-FFF2-40B4-BE49-F238E27FC236}">
                        <a16:creationId xmlns:a16="http://schemas.microsoft.com/office/drawing/2014/main" id="{5F90A687-4240-C4EB-964F-E17FC611AB6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10" name="Rectangle 2114">
                    <a:extLst>
                      <a:ext uri="{FF2B5EF4-FFF2-40B4-BE49-F238E27FC236}">
                        <a16:creationId xmlns:a16="http://schemas.microsoft.com/office/drawing/2014/main" id="{9AECA2D3-2560-ACFD-8DA2-6A5263993A1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11" name="Rectangle 2115">
                    <a:extLst>
                      <a:ext uri="{FF2B5EF4-FFF2-40B4-BE49-F238E27FC236}">
                        <a16:creationId xmlns:a16="http://schemas.microsoft.com/office/drawing/2014/main" id="{50E5E184-324F-A4BF-4F1D-8907E37241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12" name="Rectangle 2116">
                    <a:extLst>
                      <a:ext uri="{FF2B5EF4-FFF2-40B4-BE49-F238E27FC236}">
                        <a16:creationId xmlns:a16="http://schemas.microsoft.com/office/drawing/2014/main" id="{D12E942B-0C3A-20A5-082F-C8CCDE78AB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13" name="Group 2117">
                  <a:extLst>
                    <a:ext uri="{FF2B5EF4-FFF2-40B4-BE49-F238E27FC236}">
                      <a16:creationId xmlns:a16="http://schemas.microsoft.com/office/drawing/2014/main" id="{C71B89BC-1D43-119A-3C69-198B5A082697}"/>
                    </a:ext>
                  </a:extLst>
                </p:cNvPr>
                <p:cNvGrpSpPr>
                  <a:grpSpLocks/>
                </p:cNvGrpSpPr>
                <p:nvPr/>
              </p:nvGrpSpPr>
              <p:grpSpPr bwMode="auto">
                <a:xfrm>
                  <a:off x="898" y="1376"/>
                  <a:ext cx="435" cy="87"/>
                  <a:chOff x="1565" y="1434"/>
                  <a:chExt cx="3625" cy="725"/>
                </a:xfrm>
              </p:grpSpPr>
              <p:sp>
                <p:nvSpPr>
                  <p:cNvPr id="57414" name="Rectangle 2118">
                    <a:extLst>
                      <a:ext uri="{FF2B5EF4-FFF2-40B4-BE49-F238E27FC236}">
                        <a16:creationId xmlns:a16="http://schemas.microsoft.com/office/drawing/2014/main" id="{DDEA0977-CACC-3BF0-4DF0-8785CE9872F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15" name="Rectangle 2119">
                    <a:extLst>
                      <a:ext uri="{FF2B5EF4-FFF2-40B4-BE49-F238E27FC236}">
                        <a16:creationId xmlns:a16="http://schemas.microsoft.com/office/drawing/2014/main" id="{A99D5B73-A738-77AB-B013-F272A60B05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16" name="Rectangle 2120">
                    <a:extLst>
                      <a:ext uri="{FF2B5EF4-FFF2-40B4-BE49-F238E27FC236}">
                        <a16:creationId xmlns:a16="http://schemas.microsoft.com/office/drawing/2014/main" id="{E186E08C-7315-78B4-3B84-76FA78F6F8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17" name="Rectangle 2121">
                    <a:extLst>
                      <a:ext uri="{FF2B5EF4-FFF2-40B4-BE49-F238E27FC236}">
                        <a16:creationId xmlns:a16="http://schemas.microsoft.com/office/drawing/2014/main" id="{4518C1D2-7C7E-41B0-47CA-92B3590E24D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18" name="Rectangle 2122">
                    <a:extLst>
                      <a:ext uri="{FF2B5EF4-FFF2-40B4-BE49-F238E27FC236}">
                        <a16:creationId xmlns:a16="http://schemas.microsoft.com/office/drawing/2014/main" id="{5E74C3AF-3102-BBAD-F689-1BDCD5ED6E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19" name="Group 2123">
                  <a:extLst>
                    <a:ext uri="{FF2B5EF4-FFF2-40B4-BE49-F238E27FC236}">
                      <a16:creationId xmlns:a16="http://schemas.microsoft.com/office/drawing/2014/main" id="{7D218432-97B1-8C9B-5BE7-50BF7B245BB9}"/>
                    </a:ext>
                  </a:extLst>
                </p:cNvPr>
                <p:cNvGrpSpPr>
                  <a:grpSpLocks/>
                </p:cNvGrpSpPr>
                <p:nvPr/>
              </p:nvGrpSpPr>
              <p:grpSpPr bwMode="auto">
                <a:xfrm>
                  <a:off x="1333" y="1376"/>
                  <a:ext cx="435" cy="87"/>
                  <a:chOff x="1565" y="1434"/>
                  <a:chExt cx="3625" cy="725"/>
                </a:xfrm>
              </p:grpSpPr>
              <p:sp>
                <p:nvSpPr>
                  <p:cNvPr id="57420" name="Rectangle 2124">
                    <a:extLst>
                      <a:ext uri="{FF2B5EF4-FFF2-40B4-BE49-F238E27FC236}">
                        <a16:creationId xmlns:a16="http://schemas.microsoft.com/office/drawing/2014/main" id="{30A90234-77DF-84BB-31F2-69AAB01FDBA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21" name="Rectangle 2125">
                    <a:extLst>
                      <a:ext uri="{FF2B5EF4-FFF2-40B4-BE49-F238E27FC236}">
                        <a16:creationId xmlns:a16="http://schemas.microsoft.com/office/drawing/2014/main" id="{1F6FC496-C5F8-6882-0F23-B37E5437FB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22" name="Rectangle 2126">
                    <a:extLst>
                      <a:ext uri="{FF2B5EF4-FFF2-40B4-BE49-F238E27FC236}">
                        <a16:creationId xmlns:a16="http://schemas.microsoft.com/office/drawing/2014/main" id="{041AB0E2-481E-7B05-053A-F15D41E26F1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23" name="Rectangle 2127">
                    <a:extLst>
                      <a:ext uri="{FF2B5EF4-FFF2-40B4-BE49-F238E27FC236}">
                        <a16:creationId xmlns:a16="http://schemas.microsoft.com/office/drawing/2014/main" id="{20FF8256-6D6C-7D17-E00E-45D5D60100E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24" name="Rectangle 2128">
                    <a:extLst>
                      <a:ext uri="{FF2B5EF4-FFF2-40B4-BE49-F238E27FC236}">
                        <a16:creationId xmlns:a16="http://schemas.microsoft.com/office/drawing/2014/main" id="{0A012DCD-C456-D762-DC46-669F304488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425" name="Rectangle 2129">
                <a:extLst>
                  <a:ext uri="{FF2B5EF4-FFF2-40B4-BE49-F238E27FC236}">
                    <a16:creationId xmlns:a16="http://schemas.microsoft.com/office/drawing/2014/main" id="{097D5117-AD0F-563C-0C10-AA363AC1FD07}"/>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26" name="Group 2130">
              <a:extLst>
                <a:ext uri="{FF2B5EF4-FFF2-40B4-BE49-F238E27FC236}">
                  <a16:creationId xmlns:a16="http://schemas.microsoft.com/office/drawing/2014/main" id="{955874A9-FA22-A259-ADA8-774669DEA10F}"/>
                </a:ext>
              </a:extLst>
            </p:cNvPr>
            <p:cNvGrpSpPr>
              <a:grpSpLocks/>
            </p:cNvGrpSpPr>
            <p:nvPr/>
          </p:nvGrpSpPr>
          <p:grpSpPr bwMode="auto">
            <a:xfrm>
              <a:off x="2228" y="2521"/>
              <a:ext cx="682" cy="682"/>
              <a:chOff x="898" y="593"/>
              <a:chExt cx="870" cy="870"/>
            </a:xfrm>
          </p:grpSpPr>
          <p:grpSp>
            <p:nvGrpSpPr>
              <p:cNvPr id="57427" name="Group 2131">
                <a:extLst>
                  <a:ext uri="{FF2B5EF4-FFF2-40B4-BE49-F238E27FC236}">
                    <a16:creationId xmlns:a16="http://schemas.microsoft.com/office/drawing/2014/main" id="{5970B1B9-F5E5-CC57-A6E9-869FE034E82C}"/>
                  </a:ext>
                </a:extLst>
              </p:cNvPr>
              <p:cNvGrpSpPr>
                <a:grpSpLocks/>
              </p:cNvGrpSpPr>
              <p:nvPr/>
            </p:nvGrpSpPr>
            <p:grpSpPr bwMode="auto">
              <a:xfrm>
                <a:off x="898" y="593"/>
                <a:ext cx="870" cy="870"/>
                <a:chOff x="898" y="593"/>
                <a:chExt cx="870" cy="870"/>
              </a:xfrm>
            </p:grpSpPr>
            <p:grpSp>
              <p:nvGrpSpPr>
                <p:cNvPr id="57428" name="Group 2132">
                  <a:extLst>
                    <a:ext uri="{FF2B5EF4-FFF2-40B4-BE49-F238E27FC236}">
                      <a16:creationId xmlns:a16="http://schemas.microsoft.com/office/drawing/2014/main" id="{BA5649F5-F5A2-979E-4B8B-56A63A5ADD6A}"/>
                    </a:ext>
                  </a:extLst>
                </p:cNvPr>
                <p:cNvGrpSpPr>
                  <a:grpSpLocks/>
                </p:cNvGrpSpPr>
                <p:nvPr/>
              </p:nvGrpSpPr>
              <p:grpSpPr bwMode="auto">
                <a:xfrm>
                  <a:off x="898" y="593"/>
                  <a:ext cx="435" cy="87"/>
                  <a:chOff x="1565" y="1434"/>
                  <a:chExt cx="3625" cy="725"/>
                </a:xfrm>
              </p:grpSpPr>
              <p:sp>
                <p:nvSpPr>
                  <p:cNvPr id="57429" name="Rectangle 2133">
                    <a:extLst>
                      <a:ext uri="{FF2B5EF4-FFF2-40B4-BE49-F238E27FC236}">
                        <a16:creationId xmlns:a16="http://schemas.microsoft.com/office/drawing/2014/main" id="{20AEDC7E-2928-21F5-A61A-4177C035FEA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0" name="Rectangle 2134">
                    <a:extLst>
                      <a:ext uri="{FF2B5EF4-FFF2-40B4-BE49-F238E27FC236}">
                        <a16:creationId xmlns:a16="http://schemas.microsoft.com/office/drawing/2014/main" id="{D1379D00-CD16-CC79-0130-82FD1308D4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1" name="Rectangle 2135">
                    <a:extLst>
                      <a:ext uri="{FF2B5EF4-FFF2-40B4-BE49-F238E27FC236}">
                        <a16:creationId xmlns:a16="http://schemas.microsoft.com/office/drawing/2014/main" id="{641F04BD-9934-8440-3DA0-DD7FFD22EE0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2" name="Rectangle 2136">
                    <a:extLst>
                      <a:ext uri="{FF2B5EF4-FFF2-40B4-BE49-F238E27FC236}">
                        <a16:creationId xmlns:a16="http://schemas.microsoft.com/office/drawing/2014/main" id="{CAE93069-245A-E1F5-9E6F-7943ADEECF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3" name="Rectangle 2137">
                    <a:extLst>
                      <a:ext uri="{FF2B5EF4-FFF2-40B4-BE49-F238E27FC236}">
                        <a16:creationId xmlns:a16="http://schemas.microsoft.com/office/drawing/2014/main" id="{2EF0A475-4C8F-0F4C-187B-EC935B75E3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34" name="Group 2138">
                  <a:extLst>
                    <a:ext uri="{FF2B5EF4-FFF2-40B4-BE49-F238E27FC236}">
                      <a16:creationId xmlns:a16="http://schemas.microsoft.com/office/drawing/2014/main" id="{36DBD2E9-F6CE-1026-3E13-09A139A55E36}"/>
                    </a:ext>
                  </a:extLst>
                </p:cNvPr>
                <p:cNvGrpSpPr>
                  <a:grpSpLocks/>
                </p:cNvGrpSpPr>
                <p:nvPr/>
              </p:nvGrpSpPr>
              <p:grpSpPr bwMode="auto">
                <a:xfrm>
                  <a:off x="1333" y="593"/>
                  <a:ext cx="435" cy="87"/>
                  <a:chOff x="1565" y="1434"/>
                  <a:chExt cx="3625" cy="725"/>
                </a:xfrm>
              </p:grpSpPr>
              <p:sp>
                <p:nvSpPr>
                  <p:cNvPr id="57435" name="Rectangle 2139">
                    <a:extLst>
                      <a:ext uri="{FF2B5EF4-FFF2-40B4-BE49-F238E27FC236}">
                        <a16:creationId xmlns:a16="http://schemas.microsoft.com/office/drawing/2014/main" id="{4F6B7834-EE9C-A7BD-5C5F-04D4E9C17D6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6" name="Rectangle 2140">
                    <a:extLst>
                      <a:ext uri="{FF2B5EF4-FFF2-40B4-BE49-F238E27FC236}">
                        <a16:creationId xmlns:a16="http://schemas.microsoft.com/office/drawing/2014/main" id="{274037FE-E9FE-9400-566F-1EA4B26645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7" name="Rectangle 2141">
                    <a:extLst>
                      <a:ext uri="{FF2B5EF4-FFF2-40B4-BE49-F238E27FC236}">
                        <a16:creationId xmlns:a16="http://schemas.microsoft.com/office/drawing/2014/main" id="{C4B5D458-C0E6-B553-B956-9A71CDCA357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8" name="Rectangle 2142">
                    <a:extLst>
                      <a:ext uri="{FF2B5EF4-FFF2-40B4-BE49-F238E27FC236}">
                        <a16:creationId xmlns:a16="http://schemas.microsoft.com/office/drawing/2014/main" id="{B5FEACAC-97C8-27D5-431A-336F3A23BE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39" name="Rectangle 2143">
                    <a:extLst>
                      <a:ext uri="{FF2B5EF4-FFF2-40B4-BE49-F238E27FC236}">
                        <a16:creationId xmlns:a16="http://schemas.microsoft.com/office/drawing/2014/main" id="{DCEB23DD-79B7-5BE8-C091-FD2187DD34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40" name="Group 2144">
                  <a:extLst>
                    <a:ext uri="{FF2B5EF4-FFF2-40B4-BE49-F238E27FC236}">
                      <a16:creationId xmlns:a16="http://schemas.microsoft.com/office/drawing/2014/main" id="{F5A0E789-8B67-9E8A-5065-BA2E287D83BF}"/>
                    </a:ext>
                  </a:extLst>
                </p:cNvPr>
                <p:cNvGrpSpPr>
                  <a:grpSpLocks/>
                </p:cNvGrpSpPr>
                <p:nvPr/>
              </p:nvGrpSpPr>
              <p:grpSpPr bwMode="auto">
                <a:xfrm>
                  <a:off x="898" y="680"/>
                  <a:ext cx="435" cy="87"/>
                  <a:chOff x="1565" y="1434"/>
                  <a:chExt cx="3625" cy="725"/>
                </a:xfrm>
              </p:grpSpPr>
              <p:sp>
                <p:nvSpPr>
                  <p:cNvPr id="57441" name="Rectangle 2145">
                    <a:extLst>
                      <a:ext uri="{FF2B5EF4-FFF2-40B4-BE49-F238E27FC236}">
                        <a16:creationId xmlns:a16="http://schemas.microsoft.com/office/drawing/2014/main" id="{8307085A-CDCC-036E-A327-F1EDC29C835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42" name="Rectangle 2146">
                    <a:extLst>
                      <a:ext uri="{FF2B5EF4-FFF2-40B4-BE49-F238E27FC236}">
                        <a16:creationId xmlns:a16="http://schemas.microsoft.com/office/drawing/2014/main" id="{83E66339-3D46-F30F-9BB3-195DB7C16C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43" name="Rectangle 2147">
                    <a:extLst>
                      <a:ext uri="{FF2B5EF4-FFF2-40B4-BE49-F238E27FC236}">
                        <a16:creationId xmlns:a16="http://schemas.microsoft.com/office/drawing/2014/main" id="{9E5A8196-AAF6-6271-5434-C4E0CD6C987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44" name="Rectangle 2148">
                    <a:extLst>
                      <a:ext uri="{FF2B5EF4-FFF2-40B4-BE49-F238E27FC236}">
                        <a16:creationId xmlns:a16="http://schemas.microsoft.com/office/drawing/2014/main" id="{4EFF7071-2733-2937-72EE-77EADD6500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45" name="Rectangle 2149">
                    <a:extLst>
                      <a:ext uri="{FF2B5EF4-FFF2-40B4-BE49-F238E27FC236}">
                        <a16:creationId xmlns:a16="http://schemas.microsoft.com/office/drawing/2014/main" id="{4B59351B-D089-7684-EAFB-7E66ED0077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46" name="Group 2150">
                  <a:extLst>
                    <a:ext uri="{FF2B5EF4-FFF2-40B4-BE49-F238E27FC236}">
                      <a16:creationId xmlns:a16="http://schemas.microsoft.com/office/drawing/2014/main" id="{5B6F8AFF-A923-FBCB-6117-AF796A097A1C}"/>
                    </a:ext>
                  </a:extLst>
                </p:cNvPr>
                <p:cNvGrpSpPr>
                  <a:grpSpLocks/>
                </p:cNvGrpSpPr>
                <p:nvPr/>
              </p:nvGrpSpPr>
              <p:grpSpPr bwMode="auto">
                <a:xfrm>
                  <a:off x="1333" y="680"/>
                  <a:ext cx="435" cy="87"/>
                  <a:chOff x="1565" y="1434"/>
                  <a:chExt cx="3625" cy="725"/>
                </a:xfrm>
              </p:grpSpPr>
              <p:sp>
                <p:nvSpPr>
                  <p:cNvPr id="57447" name="Rectangle 2151">
                    <a:extLst>
                      <a:ext uri="{FF2B5EF4-FFF2-40B4-BE49-F238E27FC236}">
                        <a16:creationId xmlns:a16="http://schemas.microsoft.com/office/drawing/2014/main" id="{D95B0FD9-98C3-8DEA-24D0-94648E9E456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48" name="Rectangle 2152">
                    <a:extLst>
                      <a:ext uri="{FF2B5EF4-FFF2-40B4-BE49-F238E27FC236}">
                        <a16:creationId xmlns:a16="http://schemas.microsoft.com/office/drawing/2014/main" id="{B35507CD-2361-C1D6-8F72-EFCF3DD244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49" name="Rectangle 2153">
                    <a:extLst>
                      <a:ext uri="{FF2B5EF4-FFF2-40B4-BE49-F238E27FC236}">
                        <a16:creationId xmlns:a16="http://schemas.microsoft.com/office/drawing/2014/main" id="{ACB5501F-E221-498B-101F-82E3E05072A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50" name="Rectangle 2154">
                    <a:extLst>
                      <a:ext uri="{FF2B5EF4-FFF2-40B4-BE49-F238E27FC236}">
                        <a16:creationId xmlns:a16="http://schemas.microsoft.com/office/drawing/2014/main" id="{C2B03AE4-88A3-8BC0-53C0-BECED8B3E0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51" name="Rectangle 2155">
                    <a:extLst>
                      <a:ext uri="{FF2B5EF4-FFF2-40B4-BE49-F238E27FC236}">
                        <a16:creationId xmlns:a16="http://schemas.microsoft.com/office/drawing/2014/main" id="{3332CBD2-FE76-FA0D-8047-4C4277F4F3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52" name="Group 2156">
                  <a:extLst>
                    <a:ext uri="{FF2B5EF4-FFF2-40B4-BE49-F238E27FC236}">
                      <a16:creationId xmlns:a16="http://schemas.microsoft.com/office/drawing/2014/main" id="{4C763CF6-A17E-07C5-C6D6-5BED06217B5B}"/>
                    </a:ext>
                  </a:extLst>
                </p:cNvPr>
                <p:cNvGrpSpPr>
                  <a:grpSpLocks/>
                </p:cNvGrpSpPr>
                <p:nvPr/>
              </p:nvGrpSpPr>
              <p:grpSpPr bwMode="auto">
                <a:xfrm>
                  <a:off x="898" y="767"/>
                  <a:ext cx="435" cy="87"/>
                  <a:chOff x="1565" y="1434"/>
                  <a:chExt cx="3625" cy="725"/>
                </a:xfrm>
              </p:grpSpPr>
              <p:sp>
                <p:nvSpPr>
                  <p:cNvPr id="57453" name="Rectangle 2157">
                    <a:extLst>
                      <a:ext uri="{FF2B5EF4-FFF2-40B4-BE49-F238E27FC236}">
                        <a16:creationId xmlns:a16="http://schemas.microsoft.com/office/drawing/2014/main" id="{849DF203-79FC-0429-A73E-85FD8F3D8A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54" name="Rectangle 2158">
                    <a:extLst>
                      <a:ext uri="{FF2B5EF4-FFF2-40B4-BE49-F238E27FC236}">
                        <a16:creationId xmlns:a16="http://schemas.microsoft.com/office/drawing/2014/main" id="{18F53431-6B92-EE31-1CEA-52F8E0FE46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55" name="Rectangle 2159">
                    <a:extLst>
                      <a:ext uri="{FF2B5EF4-FFF2-40B4-BE49-F238E27FC236}">
                        <a16:creationId xmlns:a16="http://schemas.microsoft.com/office/drawing/2014/main" id="{EC448184-3CCB-5F79-025A-7AB3B8D1CAF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56" name="Rectangle 2160">
                    <a:extLst>
                      <a:ext uri="{FF2B5EF4-FFF2-40B4-BE49-F238E27FC236}">
                        <a16:creationId xmlns:a16="http://schemas.microsoft.com/office/drawing/2014/main" id="{B46A7AA3-86E9-5ED5-E5C3-1C2D5C71E54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57" name="Rectangle 2161">
                    <a:extLst>
                      <a:ext uri="{FF2B5EF4-FFF2-40B4-BE49-F238E27FC236}">
                        <a16:creationId xmlns:a16="http://schemas.microsoft.com/office/drawing/2014/main" id="{B7964267-57BD-2868-E546-F3CE36CE04A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58" name="Group 2162">
                  <a:extLst>
                    <a:ext uri="{FF2B5EF4-FFF2-40B4-BE49-F238E27FC236}">
                      <a16:creationId xmlns:a16="http://schemas.microsoft.com/office/drawing/2014/main" id="{99E2ECFD-0D05-38EB-0EB6-182ED1FD3C6A}"/>
                    </a:ext>
                  </a:extLst>
                </p:cNvPr>
                <p:cNvGrpSpPr>
                  <a:grpSpLocks/>
                </p:cNvGrpSpPr>
                <p:nvPr/>
              </p:nvGrpSpPr>
              <p:grpSpPr bwMode="auto">
                <a:xfrm>
                  <a:off x="1333" y="767"/>
                  <a:ext cx="435" cy="87"/>
                  <a:chOff x="1565" y="1434"/>
                  <a:chExt cx="3625" cy="725"/>
                </a:xfrm>
              </p:grpSpPr>
              <p:sp>
                <p:nvSpPr>
                  <p:cNvPr id="57459" name="Rectangle 2163">
                    <a:extLst>
                      <a:ext uri="{FF2B5EF4-FFF2-40B4-BE49-F238E27FC236}">
                        <a16:creationId xmlns:a16="http://schemas.microsoft.com/office/drawing/2014/main" id="{B4A062B7-0C69-3FD6-6759-B556C08728C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0" name="Rectangle 2164">
                    <a:extLst>
                      <a:ext uri="{FF2B5EF4-FFF2-40B4-BE49-F238E27FC236}">
                        <a16:creationId xmlns:a16="http://schemas.microsoft.com/office/drawing/2014/main" id="{83B6A35B-EC4D-6451-4CC5-33CD7E3384F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1" name="Rectangle 2165">
                    <a:extLst>
                      <a:ext uri="{FF2B5EF4-FFF2-40B4-BE49-F238E27FC236}">
                        <a16:creationId xmlns:a16="http://schemas.microsoft.com/office/drawing/2014/main" id="{90813DDC-9DD5-1C22-4AAD-B298EF451E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2" name="Rectangle 2166">
                    <a:extLst>
                      <a:ext uri="{FF2B5EF4-FFF2-40B4-BE49-F238E27FC236}">
                        <a16:creationId xmlns:a16="http://schemas.microsoft.com/office/drawing/2014/main" id="{EDF4CD11-4678-5F97-BAD9-A883CE2227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3" name="Rectangle 2167">
                    <a:extLst>
                      <a:ext uri="{FF2B5EF4-FFF2-40B4-BE49-F238E27FC236}">
                        <a16:creationId xmlns:a16="http://schemas.microsoft.com/office/drawing/2014/main" id="{5DC7D413-CF87-1870-9CA2-FF8DB2203FB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64" name="Group 2168">
                  <a:extLst>
                    <a:ext uri="{FF2B5EF4-FFF2-40B4-BE49-F238E27FC236}">
                      <a16:creationId xmlns:a16="http://schemas.microsoft.com/office/drawing/2014/main" id="{39FC05E7-CC26-F5EF-6444-87A9683509C4}"/>
                    </a:ext>
                  </a:extLst>
                </p:cNvPr>
                <p:cNvGrpSpPr>
                  <a:grpSpLocks/>
                </p:cNvGrpSpPr>
                <p:nvPr/>
              </p:nvGrpSpPr>
              <p:grpSpPr bwMode="auto">
                <a:xfrm>
                  <a:off x="898" y="854"/>
                  <a:ext cx="435" cy="87"/>
                  <a:chOff x="1565" y="1434"/>
                  <a:chExt cx="3625" cy="725"/>
                </a:xfrm>
              </p:grpSpPr>
              <p:sp>
                <p:nvSpPr>
                  <p:cNvPr id="57465" name="Rectangle 2169">
                    <a:extLst>
                      <a:ext uri="{FF2B5EF4-FFF2-40B4-BE49-F238E27FC236}">
                        <a16:creationId xmlns:a16="http://schemas.microsoft.com/office/drawing/2014/main" id="{ABCAE68A-AEE1-8A77-5A29-608A6380E1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6" name="Rectangle 2170">
                    <a:extLst>
                      <a:ext uri="{FF2B5EF4-FFF2-40B4-BE49-F238E27FC236}">
                        <a16:creationId xmlns:a16="http://schemas.microsoft.com/office/drawing/2014/main" id="{DEEDA80E-5779-9B76-7B1C-2536F8E9030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7" name="Rectangle 2171">
                    <a:extLst>
                      <a:ext uri="{FF2B5EF4-FFF2-40B4-BE49-F238E27FC236}">
                        <a16:creationId xmlns:a16="http://schemas.microsoft.com/office/drawing/2014/main" id="{A420D74A-7FDF-8DE8-4867-9C9A75D99D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8" name="Rectangle 2172">
                    <a:extLst>
                      <a:ext uri="{FF2B5EF4-FFF2-40B4-BE49-F238E27FC236}">
                        <a16:creationId xmlns:a16="http://schemas.microsoft.com/office/drawing/2014/main" id="{5533BF3F-7110-9BED-FA8A-BCA7D89A935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69" name="Rectangle 2173">
                    <a:extLst>
                      <a:ext uri="{FF2B5EF4-FFF2-40B4-BE49-F238E27FC236}">
                        <a16:creationId xmlns:a16="http://schemas.microsoft.com/office/drawing/2014/main" id="{6C104135-ACCB-C7B9-2B91-0423B584BE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70" name="Group 2174">
                  <a:extLst>
                    <a:ext uri="{FF2B5EF4-FFF2-40B4-BE49-F238E27FC236}">
                      <a16:creationId xmlns:a16="http://schemas.microsoft.com/office/drawing/2014/main" id="{8A7A3C80-61A0-94B2-988F-F6752D1C6CB1}"/>
                    </a:ext>
                  </a:extLst>
                </p:cNvPr>
                <p:cNvGrpSpPr>
                  <a:grpSpLocks/>
                </p:cNvGrpSpPr>
                <p:nvPr/>
              </p:nvGrpSpPr>
              <p:grpSpPr bwMode="auto">
                <a:xfrm>
                  <a:off x="1333" y="854"/>
                  <a:ext cx="435" cy="87"/>
                  <a:chOff x="1565" y="1434"/>
                  <a:chExt cx="3625" cy="725"/>
                </a:xfrm>
              </p:grpSpPr>
              <p:sp>
                <p:nvSpPr>
                  <p:cNvPr id="57471" name="Rectangle 2175">
                    <a:extLst>
                      <a:ext uri="{FF2B5EF4-FFF2-40B4-BE49-F238E27FC236}">
                        <a16:creationId xmlns:a16="http://schemas.microsoft.com/office/drawing/2014/main" id="{C2854EDA-D9A7-00F8-3391-53B3C827CCC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72" name="Rectangle 2176">
                    <a:extLst>
                      <a:ext uri="{FF2B5EF4-FFF2-40B4-BE49-F238E27FC236}">
                        <a16:creationId xmlns:a16="http://schemas.microsoft.com/office/drawing/2014/main" id="{A6907D4F-99F6-5AF7-EFA9-7799F15775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73" name="Rectangle 2177">
                    <a:extLst>
                      <a:ext uri="{FF2B5EF4-FFF2-40B4-BE49-F238E27FC236}">
                        <a16:creationId xmlns:a16="http://schemas.microsoft.com/office/drawing/2014/main" id="{E892EE74-1741-D026-C9FE-D424FC88DB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74" name="Rectangle 2178">
                    <a:extLst>
                      <a:ext uri="{FF2B5EF4-FFF2-40B4-BE49-F238E27FC236}">
                        <a16:creationId xmlns:a16="http://schemas.microsoft.com/office/drawing/2014/main" id="{2F1B5E34-D4E6-8816-5DDC-77F9F10B6F3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75" name="Rectangle 2179">
                    <a:extLst>
                      <a:ext uri="{FF2B5EF4-FFF2-40B4-BE49-F238E27FC236}">
                        <a16:creationId xmlns:a16="http://schemas.microsoft.com/office/drawing/2014/main" id="{F5F50BC6-B5E9-0F71-FA73-05E9A6F8CD4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76" name="Group 2180">
                  <a:extLst>
                    <a:ext uri="{FF2B5EF4-FFF2-40B4-BE49-F238E27FC236}">
                      <a16:creationId xmlns:a16="http://schemas.microsoft.com/office/drawing/2014/main" id="{3F9D6573-3898-93F3-A737-A6A3B99B855F}"/>
                    </a:ext>
                  </a:extLst>
                </p:cNvPr>
                <p:cNvGrpSpPr>
                  <a:grpSpLocks/>
                </p:cNvGrpSpPr>
                <p:nvPr/>
              </p:nvGrpSpPr>
              <p:grpSpPr bwMode="auto">
                <a:xfrm>
                  <a:off x="898" y="941"/>
                  <a:ext cx="435" cy="87"/>
                  <a:chOff x="1565" y="1434"/>
                  <a:chExt cx="3625" cy="725"/>
                </a:xfrm>
              </p:grpSpPr>
              <p:sp>
                <p:nvSpPr>
                  <p:cNvPr id="57477" name="Rectangle 2181">
                    <a:extLst>
                      <a:ext uri="{FF2B5EF4-FFF2-40B4-BE49-F238E27FC236}">
                        <a16:creationId xmlns:a16="http://schemas.microsoft.com/office/drawing/2014/main" id="{E27DC34F-E06B-C476-A3B4-0ABA700313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78" name="Rectangle 2182">
                    <a:extLst>
                      <a:ext uri="{FF2B5EF4-FFF2-40B4-BE49-F238E27FC236}">
                        <a16:creationId xmlns:a16="http://schemas.microsoft.com/office/drawing/2014/main" id="{ED2E528A-42E1-853B-AD87-3ADC8539B3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79" name="Rectangle 2183">
                    <a:extLst>
                      <a:ext uri="{FF2B5EF4-FFF2-40B4-BE49-F238E27FC236}">
                        <a16:creationId xmlns:a16="http://schemas.microsoft.com/office/drawing/2014/main" id="{7D8A990D-3530-0A2F-32CC-AA90665E631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80" name="Rectangle 2184">
                    <a:extLst>
                      <a:ext uri="{FF2B5EF4-FFF2-40B4-BE49-F238E27FC236}">
                        <a16:creationId xmlns:a16="http://schemas.microsoft.com/office/drawing/2014/main" id="{1C79E609-7E99-93B6-0FED-5E6F8731BE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81" name="Rectangle 2185">
                    <a:extLst>
                      <a:ext uri="{FF2B5EF4-FFF2-40B4-BE49-F238E27FC236}">
                        <a16:creationId xmlns:a16="http://schemas.microsoft.com/office/drawing/2014/main" id="{E305A29D-19FD-2C31-1B2E-A27E435B84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82" name="Group 2186">
                  <a:extLst>
                    <a:ext uri="{FF2B5EF4-FFF2-40B4-BE49-F238E27FC236}">
                      <a16:creationId xmlns:a16="http://schemas.microsoft.com/office/drawing/2014/main" id="{62F8CD62-DF3F-7E58-5D55-DEF26A60412A}"/>
                    </a:ext>
                  </a:extLst>
                </p:cNvPr>
                <p:cNvGrpSpPr>
                  <a:grpSpLocks/>
                </p:cNvGrpSpPr>
                <p:nvPr/>
              </p:nvGrpSpPr>
              <p:grpSpPr bwMode="auto">
                <a:xfrm>
                  <a:off x="1333" y="941"/>
                  <a:ext cx="435" cy="87"/>
                  <a:chOff x="1565" y="1434"/>
                  <a:chExt cx="3625" cy="725"/>
                </a:xfrm>
              </p:grpSpPr>
              <p:sp>
                <p:nvSpPr>
                  <p:cNvPr id="57483" name="Rectangle 2187">
                    <a:extLst>
                      <a:ext uri="{FF2B5EF4-FFF2-40B4-BE49-F238E27FC236}">
                        <a16:creationId xmlns:a16="http://schemas.microsoft.com/office/drawing/2014/main" id="{FEB2970B-25FB-4242-829C-DDEABC962F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84" name="Rectangle 2188">
                    <a:extLst>
                      <a:ext uri="{FF2B5EF4-FFF2-40B4-BE49-F238E27FC236}">
                        <a16:creationId xmlns:a16="http://schemas.microsoft.com/office/drawing/2014/main" id="{9510EFDF-732F-FAB2-1DEC-03ACFBAF63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85" name="Rectangle 2189">
                    <a:extLst>
                      <a:ext uri="{FF2B5EF4-FFF2-40B4-BE49-F238E27FC236}">
                        <a16:creationId xmlns:a16="http://schemas.microsoft.com/office/drawing/2014/main" id="{A2EDAE1F-CE59-50A2-D33A-F063BD87EB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86" name="Rectangle 2190">
                    <a:extLst>
                      <a:ext uri="{FF2B5EF4-FFF2-40B4-BE49-F238E27FC236}">
                        <a16:creationId xmlns:a16="http://schemas.microsoft.com/office/drawing/2014/main" id="{13297509-5735-E851-D8F7-A91B1BAE9A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87" name="Rectangle 2191">
                    <a:extLst>
                      <a:ext uri="{FF2B5EF4-FFF2-40B4-BE49-F238E27FC236}">
                        <a16:creationId xmlns:a16="http://schemas.microsoft.com/office/drawing/2014/main" id="{6853DA5F-170D-A022-8255-F62F7C9EB88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88" name="Group 2192">
                  <a:extLst>
                    <a:ext uri="{FF2B5EF4-FFF2-40B4-BE49-F238E27FC236}">
                      <a16:creationId xmlns:a16="http://schemas.microsoft.com/office/drawing/2014/main" id="{08D474D7-EBCF-CC81-BF9D-9F92EC62DA16}"/>
                    </a:ext>
                  </a:extLst>
                </p:cNvPr>
                <p:cNvGrpSpPr>
                  <a:grpSpLocks/>
                </p:cNvGrpSpPr>
                <p:nvPr/>
              </p:nvGrpSpPr>
              <p:grpSpPr bwMode="auto">
                <a:xfrm>
                  <a:off x="898" y="1028"/>
                  <a:ext cx="435" cy="87"/>
                  <a:chOff x="1565" y="1434"/>
                  <a:chExt cx="3625" cy="725"/>
                </a:xfrm>
              </p:grpSpPr>
              <p:sp>
                <p:nvSpPr>
                  <p:cNvPr id="57489" name="Rectangle 2193">
                    <a:extLst>
                      <a:ext uri="{FF2B5EF4-FFF2-40B4-BE49-F238E27FC236}">
                        <a16:creationId xmlns:a16="http://schemas.microsoft.com/office/drawing/2014/main" id="{66624D5C-F7E6-B043-743D-210190AF526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0" name="Rectangle 2194">
                    <a:extLst>
                      <a:ext uri="{FF2B5EF4-FFF2-40B4-BE49-F238E27FC236}">
                        <a16:creationId xmlns:a16="http://schemas.microsoft.com/office/drawing/2014/main" id="{59278E4C-0DF9-1B27-CA31-F8144A4667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1" name="Rectangle 2195">
                    <a:extLst>
                      <a:ext uri="{FF2B5EF4-FFF2-40B4-BE49-F238E27FC236}">
                        <a16:creationId xmlns:a16="http://schemas.microsoft.com/office/drawing/2014/main" id="{A10DA793-2B27-2BF0-2B3C-C0A5C38E6A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2" name="Rectangle 2196">
                    <a:extLst>
                      <a:ext uri="{FF2B5EF4-FFF2-40B4-BE49-F238E27FC236}">
                        <a16:creationId xmlns:a16="http://schemas.microsoft.com/office/drawing/2014/main" id="{F2DFEBEA-174B-62B6-C15D-DC624B3D4C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3" name="Rectangle 2197">
                    <a:extLst>
                      <a:ext uri="{FF2B5EF4-FFF2-40B4-BE49-F238E27FC236}">
                        <a16:creationId xmlns:a16="http://schemas.microsoft.com/office/drawing/2014/main" id="{E82968EB-80CA-3939-790B-A9087301D8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494" name="Group 2198">
                  <a:extLst>
                    <a:ext uri="{FF2B5EF4-FFF2-40B4-BE49-F238E27FC236}">
                      <a16:creationId xmlns:a16="http://schemas.microsoft.com/office/drawing/2014/main" id="{98938553-F58B-AE4C-33C0-EF075CE4EC3A}"/>
                    </a:ext>
                  </a:extLst>
                </p:cNvPr>
                <p:cNvGrpSpPr>
                  <a:grpSpLocks/>
                </p:cNvGrpSpPr>
                <p:nvPr/>
              </p:nvGrpSpPr>
              <p:grpSpPr bwMode="auto">
                <a:xfrm>
                  <a:off x="1333" y="1028"/>
                  <a:ext cx="435" cy="87"/>
                  <a:chOff x="1565" y="1434"/>
                  <a:chExt cx="3625" cy="725"/>
                </a:xfrm>
              </p:grpSpPr>
              <p:sp>
                <p:nvSpPr>
                  <p:cNvPr id="57495" name="Rectangle 2199">
                    <a:extLst>
                      <a:ext uri="{FF2B5EF4-FFF2-40B4-BE49-F238E27FC236}">
                        <a16:creationId xmlns:a16="http://schemas.microsoft.com/office/drawing/2014/main" id="{93957CCC-F820-986C-2D73-95C5BE2B31D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6" name="Rectangle 2200">
                    <a:extLst>
                      <a:ext uri="{FF2B5EF4-FFF2-40B4-BE49-F238E27FC236}">
                        <a16:creationId xmlns:a16="http://schemas.microsoft.com/office/drawing/2014/main" id="{41708E3A-98B9-B273-9387-DD08161FA79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7" name="Rectangle 2201">
                    <a:extLst>
                      <a:ext uri="{FF2B5EF4-FFF2-40B4-BE49-F238E27FC236}">
                        <a16:creationId xmlns:a16="http://schemas.microsoft.com/office/drawing/2014/main" id="{57797B29-F61E-662D-73C7-48C8EEECCF0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8" name="Rectangle 2202">
                    <a:extLst>
                      <a:ext uri="{FF2B5EF4-FFF2-40B4-BE49-F238E27FC236}">
                        <a16:creationId xmlns:a16="http://schemas.microsoft.com/office/drawing/2014/main" id="{0DD8EF9F-E79B-0A56-A8C1-48878DFDBC2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499" name="Rectangle 2203">
                    <a:extLst>
                      <a:ext uri="{FF2B5EF4-FFF2-40B4-BE49-F238E27FC236}">
                        <a16:creationId xmlns:a16="http://schemas.microsoft.com/office/drawing/2014/main" id="{E8FF27FE-266F-253B-C318-9A6F29D0E26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00" name="Group 2204">
                  <a:extLst>
                    <a:ext uri="{FF2B5EF4-FFF2-40B4-BE49-F238E27FC236}">
                      <a16:creationId xmlns:a16="http://schemas.microsoft.com/office/drawing/2014/main" id="{05E84A3B-DDFD-3312-E2D9-D3F0CF3AC166}"/>
                    </a:ext>
                  </a:extLst>
                </p:cNvPr>
                <p:cNvGrpSpPr>
                  <a:grpSpLocks/>
                </p:cNvGrpSpPr>
                <p:nvPr/>
              </p:nvGrpSpPr>
              <p:grpSpPr bwMode="auto">
                <a:xfrm>
                  <a:off x="898" y="1115"/>
                  <a:ext cx="435" cy="87"/>
                  <a:chOff x="1565" y="1434"/>
                  <a:chExt cx="3625" cy="725"/>
                </a:xfrm>
              </p:grpSpPr>
              <p:sp>
                <p:nvSpPr>
                  <p:cNvPr id="57501" name="Rectangle 2205">
                    <a:extLst>
                      <a:ext uri="{FF2B5EF4-FFF2-40B4-BE49-F238E27FC236}">
                        <a16:creationId xmlns:a16="http://schemas.microsoft.com/office/drawing/2014/main" id="{1B28FA08-FCBA-7795-FABA-BA4BB806D1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02" name="Rectangle 2206">
                    <a:extLst>
                      <a:ext uri="{FF2B5EF4-FFF2-40B4-BE49-F238E27FC236}">
                        <a16:creationId xmlns:a16="http://schemas.microsoft.com/office/drawing/2014/main" id="{FCDF8414-FFFE-E419-DC22-D16D5E0D277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03" name="Rectangle 2207">
                    <a:extLst>
                      <a:ext uri="{FF2B5EF4-FFF2-40B4-BE49-F238E27FC236}">
                        <a16:creationId xmlns:a16="http://schemas.microsoft.com/office/drawing/2014/main" id="{B06760B8-B1CA-1089-6926-DF59DAF93E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04" name="Rectangle 2208">
                    <a:extLst>
                      <a:ext uri="{FF2B5EF4-FFF2-40B4-BE49-F238E27FC236}">
                        <a16:creationId xmlns:a16="http://schemas.microsoft.com/office/drawing/2014/main" id="{CE8BAC7E-3A2C-4194-EA57-C2FD5865DC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05" name="Rectangle 2209">
                    <a:extLst>
                      <a:ext uri="{FF2B5EF4-FFF2-40B4-BE49-F238E27FC236}">
                        <a16:creationId xmlns:a16="http://schemas.microsoft.com/office/drawing/2014/main" id="{259C091E-83A5-3BC6-7640-603D341CAA6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06" name="Group 2210">
                  <a:extLst>
                    <a:ext uri="{FF2B5EF4-FFF2-40B4-BE49-F238E27FC236}">
                      <a16:creationId xmlns:a16="http://schemas.microsoft.com/office/drawing/2014/main" id="{7820DFE8-7045-C11A-9C4A-5421D88E06F6}"/>
                    </a:ext>
                  </a:extLst>
                </p:cNvPr>
                <p:cNvGrpSpPr>
                  <a:grpSpLocks/>
                </p:cNvGrpSpPr>
                <p:nvPr/>
              </p:nvGrpSpPr>
              <p:grpSpPr bwMode="auto">
                <a:xfrm>
                  <a:off x="1333" y="1115"/>
                  <a:ext cx="435" cy="87"/>
                  <a:chOff x="1565" y="1434"/>
                  <a:chExt cx="3625" cy="725"/>
                </a:xfrm>
              </p:grpSpPr>
              <p:sp>
                <p:nvSpPr>
                  <p:cNvPr id="57507" name="Rectangle 2211">
                    <a:extLst>
                      <a:ext uri="{FF2B5EF4-FFF2-40B4-BE49-F238E27FC236}">
                        <a16:creationId xmlns:a16="http://schemas.microsoft.com/office/drawing/2014/main" id="{585747DB-3D83-7A6B-99E3-EA5FCC5D8D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08" name="Rectangle 2212">
                    <a:extLst>
                      <a:ext uri="{FF2B5EF4-FFF2-40B4-BE49-F238E27FC236}">
                        <a16:creationId xmlns:a16="http://schemas.microsoft.com/office/drawing/2014/main" id="{14BEA8F9-CA86-9D69-167D-78569B059BF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09" name="Rectangle 2213">
                    <a:extLst>
                      <a:ext uri="{FF2B5EF4-FFF2-40B4-BE49-F238E27FC236}">
                        <a16:creationId xmlns:a16="http://schemas.microsoft.com/office/drawing/2014/main" id="{7C2B4AC5-7D41-3988-733E-AE04CCF207E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10" name="Rectangle 2214">
                    <a:extLst>
                      <a:ext uri="{FF2B5EF4-FFF2-40B4-BE49-F238E27FC236}">
                        <a16:creationId xmlns:a16="http://schemas.microsoft.com/office/drawing/2014/main" id="{0949628E-CAA9-C363-F734-8FBC7E0A3B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11" name="Rectangle 2215">
                    <a:extLst>
                      <a:ext uri="{FF2B5EF4-FFF2-40B4-BE49-F238E27FC236}">
                        <a16:creationId xmlns:a16="http://schemas.microsoft.com/office/drawing/2014/main" id="{9B98B358-BC12-8E8B-2414-5052F7C2EF2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12" name="Group 2216">
                  <a:extLst>
                    <a:ext uri="{FF2B5EF4-FFF2-40B4-BE49-F238E27FC236}">
                      <a16:creationId xmlns:a16="http://schemas.microsoft.com/office/drawing/2014/main" id="{DD11E983-1B0B-20DB-851B-AE6F382E1CF0}"/>
                    </a:ext>
                  </a:extLst>
                </p:cNvPr>
                <p:cNvGrpSpPr>
                  <a:grpSpLocks/>
                </p:cNvGrpSpPr>
                <p:nvPr/>
              </p:nvGrpSpPr>
              <p:grpSpPr bwMode="auto">
                <a:xfrm>
                  <a:off x="898" y="1202"/>
                  <a:ext cx="435" cy="87"/>
                  <a:chOff x="1565" y="1434"/>
                  <a:chExt cx="3625" cy="725"/>
                </a:xfrm>
              </p:grpSpPr>
              <p:sp>
                <p:nvSpPr>
                  <p:cNvPr id="57513" name="Rectangle 2217">
                    <a:extLst>
                      <a:ext uri="{FF2B5EF4-FFF2-40B4-BE49-F238E27FC236}">
                        <a16:creationId xmlns:a16="http://schemas.microsoft.com/office/drawing/2014/main" id="{ED946377-9C8B-0FD0-DE0B-E0FBF7E20D5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14" name="Rectangle 2218">
                    <a:extLst>
                      <a:ext uri="{FF2B5EF4-FFF2-40B4-BE49-F238E27FC236}">
                        <a16:creationId xmlns:a16="http://schemas.microsoft.com/office/drawing/2014/main" id="{686AD942-8C05-1E80-F0B4-2E12891BE2F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15" name="Rectangle 2219">
                    <a:extLst>
                      <a:ext uri="{FF2B5EF4-FFF2-40B4-BE49-F238E27FC236}">
                        <a16:creationId xmlns:a16="http://schemas.microsoft.com/office/drawing/2014/main" id="{F8F696B8-580B-AC33-29B3-FD3E94729B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16" name="Rectangle 2220">
                    <a:extLst>
                      <a:ext uri="{FF2B5EF4-FFF2-40B4-BE49-F238E27FC236}">
                        <a16:creationId xmlns:a16="http://schemas.microsoft.com/office/drawing/2014/main" id="{0104A36D-5F13-A810-5D41-3B2D01FE24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17" name="Rectangle 2221">
                    <a:extLst>
                      <a:ext uri="{FF2B5EF4-FFF2-40B4-BE49-F238E27FC236}">
                        <a16:creationId xmlns:a16="http://schemas.microsoft.com/office/drawing/2014/main" id="{453DF105-C19E-CBCE-0ADE-9FAEC3045A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18" name="Group 2222">
                  <a:extLst>
                    <a:ext uri="{FF2B5EF4-FFF2-40B4-BE49-F238E27FC236}">
                      <a16:creationId xmlns:a16="http://schemas.microsoft.com/office/drawing/2014/main" id="{2B71EDAD-0B09-5124-FAA4-AE1F1D38E198}"/>
                    </a:ext>
                  </a:extLst>
                </p:cNvPr>
                <p:cNvGrpSpPr>
                  <a:grpSpLocks/>
                </p:cNvGrpSpPr>
                <p:nvPr/>
              </p:nvGrpSpPr>
              <p:grpSpPr bwMode="auto">
                <a:xfrm>
                  <a:off x="1333" y="1202"/>
                  <a:ext cx="435" cy="87"/>
                  <a:chOff x="1565" y="1434"/>
                  <a:chExt cx="3625" cy="725"/>
                </a:xfrm>
              </p:grpSpPr>
              <p:sp>
                <p:nvSpPr>
                  <p:cNvPr id="57519" name="Rectangle 2223">
                    <a:extLst>
                      <a:ext uri="{FF2B5EF4-FFF2-40B4-BE49-F238E27FC236}">
                        <a16:creationId xmlns:a16="http://schemas.microsoft.com/office/drawing/2014/main" id="{8BC33E2D-88C9-A728-535D-EBC5B65615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0" name="Rectangle 2224">
                    <a:extLst>
                      <a:ext uri="{FF2B5EF4-FFF2-40B4-BE49-F238E27FC236}">
                        <a16:creationId xmlns:a16="http://schemas.microsoft.com/office/drawing/2014/main" id="{8587F538-39D9-DC71-14FE-319B8D357C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1" name="Rectangle 2225">
                    <a:extLst>
                      <a:ext uri="{FF2B5EF4-FFF2-40B4-BE49-F238E27FC236}">
                        <a16:creationId xmlns:a16="http://schemas.microsoft.com/office/drawing/2014/main" id="{F0E24F59-302C-ED35-DAA5-84F3D05962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2" name="Rectangle 2226">
                    <a:extLst>
                      <a:ext uri="{FF2B5EF4-FFF2-40B4-BE49-F238E27FC236}">
                        <a16:creationId xmlns:a16="http://schemas.microsoft.com/office/drawing/2014/main" id="{6AD8D457-972B-907A-A6B9-6AECC5F81FA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3" name="Rectangle 2227">
                    <a:extLst>
                      <a:ext uri="{FF2B5EF4-FFF2-40B4-BE49-F238E27FC236}">
                        <a16:creationId xmlns:a16="http://schemas.microsoft.com/office/drawing/2014/main" id="{509CC126-5E64-CF36-76AD-7FA84011C3B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24" name="Group 2228">
                  <a:extLst>
                    <a:ext uri="{FF2B5EF4-FFF2-40B4-BE49-F238E27FC236}">
                      <a16:creationId xmlns:a16="http://schemas.microsoft.com/office/drawing/2014/main" id="{F387AD4E-80E9-3C08-BBF4-89E4588229DD}"/>
                    </a:ext>
                  </a:extLst>
                </p:cNvPr>
                <p:cNvGrpSpPr>
                  <a:grpSpLocks/>
                </p:cNvGrpSpPr>
                <p:nvPr/>
              </p:nvGrpSpPr>
              <p:grpSpPr bwMode="auto">
                <a:xfrm>
                  <a:off x="898" y="1289"/>
                  <a:ext cx="435" cy="87"/>
                  <a:chOff x="1565" y="1434"/>
                  <a:chExt cx="3625" cy="725"/>
                </a:xfrm>
              </p:grpSpPr>
              <p:sp>
                <p:nvSpPr>
                  <p:cNvPr id="57525" name="Rectangle 2229">
                    <a:extLst>
                      <a:ext uri="{FF2B5EF4-FFF2-40B4-BE49-F238E27FC236}">
                        <a16:creationId xmlns:a16="http://schemas.microsoft.com/office/drawing/2014/main" id="{695742E2-3C25-ECC0-68CE-79432FDD8B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6" name="Rectangle 2230">
                    <a:extLst>
                      <a:ext uri="{FF2B5EF4-FFF2-40B4-BE49-F238E27FC236}">
                        <a16:creationId xmlns:a16="http://schemas.microsoft.com/office/drawing/2014/main" id="{67A8AD35-BD55-B13A-8D65-2C9E4644C2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7" name="Rectangle 2231">
                    <a:extLst>
                      <a:ext uri="{FF2B5EF4-FFF2-40B4-BE49-F238E27FC236}">
                        <a16:creationId xmlns:a16="http://schemas.microsoft.com/office/drawing/2014/main" id="{4B8D4D30-1D22-66A7-E76C-133D7A7C61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8" name="Rectangle 2232">
                    <a:extLst>
                      <a:ext uri="{FF2B5EF4-FFF2-40B4-BE49-F238E27FC236}">
                        <a16:creationId xmlns:a16="http://schemas.microsoft.com/office/drawing/2014/main" id="{A7D4BB27-1527-C08E-1ADF-CEBC1423CD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29" name="Rectangle 2233">
                    <a:extLst>
                      <a:ext uri="{FF2B5EF4-FFF2-40B4-BE49-F238E27FC236}">
                        <a16:creationId xmlns:a16="http://schemas.microsoft.com/office/drawing/2014/main" id="{72D32128-22A1-7BDB-7E52-5BA24386D2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30" name="Group 2234">
                  <a:extLst>
                    <a:ext uri="{FF2B5EF4-FFF2-40B4-BE49-F238E27FC236}">
                      <a16:creationId xmlns:a16="http://schemas.microsoft.com/office/drawing/2014/main" id="{2E767E2F-AD61-B299-0C35-9BAE7E999769}"/>
                    </a:ext>
                  </a:extLst>
                </p:cNvPr>
                <p:cNvGrpSpPr>
                  <a:grpSpLocks/>
                </p:cNvGrpSpPr>
                <p:nvPr/>
              </p:nvGrpSpPr>
              <p:grpSpPr bwMode="auto">
                <a:xfrm>
                  <a:off x="1333" y="1289"/>
                  <a:ext cx="435" cy="87"/>
                  <a:chOff x="1565" y="1434"/>
                  <a:chExt cx="3625" cy="725"/>
                </a:xfrm>
              </p:grpSpPr>
              <p:sp>
                <p:nvSpPr>
                  <p:cNvPr id="57531" name="Rectangle 2235">
                    <a:extLst>
                      <a:ext uri="{FF2B5EF4-FFF2-40B4-BE49-F238E27FC236}">
                        <a16:creationId xmlns:a16="http://schemas.microsoft.com/office/drawing/2014/main" id="{5598C06F-7095-4A81-A77E-AE9554E4F10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32" name="Rectangle 2236">
                    <a:extLst>
                      <a:ext uri="{FF2B5EF4-FFF2-40B4-BE49-F238E27FC236}">
                        <a16:creationId xmlns:a16="http://schemas.microsoft.com/office/drawing/2014/main" id="{4E51DD21-3B78-EAB0-0852-E526655A21C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33" name="Rectangle 2237">
                    <a:extLst>
                      <a:ext uri="{FF2B5EF4-FFF2-40B4-BE49-F238E27FC236}">
                        <a16:creationId xmlns:a16="http://schemas.microsoft.com/office/drawing/2014/main" id="{5CFE01CB-E990-AE0F-9558-C76609C576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34" name="Rectangle 2238">
                    <a:extLst>
                      <a:ext uri="{FF2B5EF4-FFF2-40B4-BE49-F238E27FC236}">
                        <a16:creationId xmlns:a16="http://schemas.microsoft.com/office/drawing/2014/main" id="{5829ACFA-C870-01C5-0162-BEB8974553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35" name="Rectangle 2239">
                    <a:extLst>
                      <a:ext uri="{FF2B5EF4-FFF2-40B4-BE49-F238E27FC236}">
                        <a16:creationId xmlns:a16="http://schemas.microsoft.com/office/drawing/2014/main" id="{F15319A6-8C0C-56C0-0FBA-5D910192DAE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36" name="Group 2240">
                  <a:extLst>
                    <a:ext uri="{FF2B5EF4-FFF2-40B4-BE49-F238E27FC236}">
                      <a16:creationId xmlns:a16="http://schemas.microsoft.com/office/drawing/2014/main" id="{D3621C28-3F82-2120-E625-D9D46B668394}"/>
                    </a:ext>
                  </a:extLst>
                </p:cNvPr>
                <p:cNvGrpSpPr>
                  <a:grpSpLocks/>
                </p:cNvGrpSpPr>
                <p:nvPr/>
              </p:nvGrpSpPr>
              <p:grpSpPr bwMode="auto">
                <a:xfrm>
                  <a:off x="898" y="1376"/>
                  <a:ext cx="435" cy="87"/>
                  <a:chOff x="1565" y="1434"/>
                  <a:chExt cx="3625" cy="725"/>
                </a:xfrm>
              </p:grpSpPr>
              <p:sp>
                <p:nvSpPr>
                  <p:cNvPr id="57537" name="Rectangle 2241">
                    <a:extLst>
                      <a:ext uri="{FF2B5EF4-FFF2-40B4-BE49-F238E27FC236}">
                        <a16:creationId xmlns:a16="http://schemas.microsoft.com/office/drawing/2014/main" id="{DDC62A5B-9288-FB84-7206-5F2770025F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38" name="Rectangle 2242">
                    <a:extLst>
                      <a:ext uri="{FF2B5EF4-FFF2-40B4-BE49-F238E27FC236}">
                        <a16:creationId xmlns:a16="http://schemas.microsoft.com/office/drawing/2014/main" id="{7B214585-E254-F0AC-4B94-734BD5EC99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39" name="Rectangle 2243">
                    <a:extLst>
                      <a:ext uri="{FF2B5EF4-FFF2-40B4-BE49-F238E27FC236}">
                        <a16:creationId xmlns:a16="http://schemas.microsoft.com/office/drawing/2014/main" id="{C5C3F93F-08F3-52B2-549A-5462C67016B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40" name="Rectangle 2244">
                    <a:extLst>
                      <a:ext uri="{FF2B5EF4-FFF2-40B4-BE49-F238E27FC236}">
                        <a16:creationId xmlns:a16="http://schemas.microsoft.com/office/drawing/2014/main" id="{E9D1E15D-BC4B-6393-AE1D-EACA799C98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41" name="Rectangle 2245">
                    <a:extLst>
                      <a:ext uri="{FF2B5EF4-FFF2-40B4-BE49-F238E27FC236}">
                        <a16:creationId xmlns:a16="http://schemas.microsoft.com/office/drawing/2014/main" id="{FFFD9E56-6A79-5E6D-CF13-F4CB1A04A7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42" name="Group 2246">
                  <a:extLst>
                    <a:ext uri="{FF2B5EF4-FFF2-40B4-BE49-F238E27FC236}">
                      <a16:creationId xmlns:a16="http://schemas.microsoft.com/office/drawing/2014/main" id="{3ABA5F4C-8878-CF39-31DD-3FE7E5668F71}"/>
                    </a:ext>
                  </a:extLst>
                </p:cNvPr>
                <p:cNvGrpSpPr>
                  <a:grpSpLocks/>
                </p:cNvGrpSpPr>
                <p:nvPr/>
              </p:nvGrpSpPr>
              <p:grpSpPr bwMode="auto">
                <a:xfrm>
                  <a:off x="1333" y="1376"/>
                  <a:ext cx="435" cy="87"/>
                  <a:chOff x="1565" y="1434"/>
                  <a:chExt cx="3625" cy="725"/>
                </a:xfrm>
              </p:grpSpPr>
              <p:sp>
                <p:nvSpPr>
                  <p:cNvPr id="57543" name="Rectangle 2247">
                    <a:extLst>
                      <a:ext uri="{FF2B5EF4-FFF2-40B4-BE49-F238E27FC236}">
                        <a16:creationId xmlns:a16="http://schemas.microsoft.com/office/drawing/2014/main" id="{7B7A27B9-A0BC-D854-8D28-9D355A0E8F0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44" name="Rectangle 2248">
                    <a:extLst>
                      <a:ext uri="{FF2B5EF4-FFF2-40B4-BE49-F238E27FC236}">
                        <a16:creationId xmlns:a16="http://schemas.microsoft.com/office/drawing/2014/main" id="{E6F57BCC-80F7-30CE-B858-6100E7ADCE2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45" name="Rectangle 2249">
                    <a:extLst>
                      <a:ext uri="{FF2B5EF4-FFF2-40B4-BE49-F238E27FC236}">
                        <a16:creationId xmlns:a16="http://schemas.microsoft.com/office/drawing/2014/main" id="{55FB035C-333E-F515-2A41-D6C076BDA0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46" name="Rectangle 2250">
                    <a:extLst>
                      <a:ext uri="{FF2B5EF4-FFF2-40B4-BE49-F238E27FC236}">
                        <a16:creationId xmlns:a16="http://schemas.microsoft.com/office/drawing/2014/main" id="{3E1A21AE-F109-7441-3606-2A2F69D4C3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47" name="Rectangle 2251">
                    <a:extLst>
                      <a:ext uri="{FF2B5EF4-FFF2-40B4-BE49-F238E27FC236}">
                        <a16:creationId xmlns:a16="http://schemas.microsoft.com/office/drawing/2014/main" id="{8A51605A-BD51-7EC1-C73A-D0EDF2FCAA9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548" name="Rectangle 2252">
                <a:extLst>
                  <a:ext uri="{FF2B5EF4-FFF2-40B4-BE49-F238E27FC236}">
                    <a16:creationId xmlns:a16="http://schemas.microsoft.com/office/drawing/2014/main" id="{C739C4AC-6ED5-3873-9780-C63E2964F87C}"/>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49" name="Group 2253">
              <a:extLst>
                <a:ext uri="{FF2B5EF4-FFF2-40B4-BE49-F238E27FC236}">
                  <a16:creationId xmlns:a16="http://schemas.microsoft.com/office/drawing/2014/main" id="{A7D234DB-40CB-04B7-41C6-7C9160DD476E}"/>
                </a:ext>
              </a:extLst>
            </p:cNvPr>
            <p:cNvGrpSpPr>
              <a:grpSpLocks/>
            </p:cNvGrpSpPr>
            <p:nvPr/>
          </p:nvGrpSpPr>
          <p:grpSpPr bwMode="auto">
            <a:xfrm>
              <a:off x="2910" y="2521"/>
              <a:ext cx="681" cy="682"/>
              <a:chOff x="898" y="593"/>
              <a:chExt cx="870" cy="870"/>
            </a:xfrm>
          </p:grpSpPr>
          <p:grpSp>
            <p:nvGrpSpPr>
              <p:cNvPr id="57550" name="Group 2254">
                <a:extLst>
                  <a:ext uri="{FF2B5EF4-FFF2-40B4-BE49-F238E27FC236}">
                    <a16:creationId xmlns:a16="http://schemas.microsoft.com/office/drawing/2014/main" id="{9D0F2470-0302-1DA4-CCE0-8D11A46474EB}"/>
                  </a:ext>
                </a:extLst>
              </p:cNvPr>
              <p:cNvGrpSpPr>
                <a:grpSpLocks/>
              </p:cNvGrpSpPr>
              <p:nvPr/>
            </p:nvGrpSpPr>
            <p:grpSpPr bwMode="auto">
              <a:xfrm>
                <a:off x="898" y="593"/>
                <a:ext cx="870" cy="870"/>
                <a:chOff x="898" y="593"/>
                <a:chExt cx="870" cy="870"/>
              </a:xfrm>
            </p:grpSpPr>
            <p:grpSp>
              <p:nvGrpSpPr>
                <p:cNvPr id="57551" name="Group 2255">
                  <a:extLst>
                    <a:ext uri="{FF2B5EF4-FFF2-40B4-BE49-F238E27FC236}">
                      <a16:creationId xmlns:a16="http://schemas.microsoft.com/office/drawing/2014/main" id="{9FE6AC33-907C-EAD0-C623-639481C516E5}"/>
                    </a:ext>
                  </a:extLst>
                </p:cNvPr>
                <p:cNvGrpSpPr>
                  <a:grpSpLocks/>
                </p:cNvGrpSpPr>
                <p:nvPr/>
              </p:nvGrpSpPr>
              <p:grpSpPr bwMode="auto">
                <a:xfrm>
                  <a:off x="898" y="593"/>
                  <a:ext cx="435" cy="87"/>
                  <a:chOff x="1565" y="1434"/>
                  <a:chExt cx="3625" cy="725"/>
                </a:xfrm>
              </p:grpSpPr>
              <p:sp>
                <p:nvSpPr>
                  <p:cNvPr id="57552" name="Rectangle 2256">
                    <a:extLst>
                      <a:ext uri="{FF2B5EF4-FFF2-40B4-BE49-F238E27FC236}">
                        <a16:creationId xmlns:a16="http://schemas.microsoft.com/office/drawing/2014/main" id="{FE348AD9-01A9-BE0A-3AC3-653836DE49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53" name="Rectangle 2257">
                    <a:extLst>
                      <a:ext uri="{FF2B5EF4-FFF2-40B4-BE49-F238E27FC236}">
                        <a16:creationId xmlns:a16="http://schemas.microsoft.com/office/drawing/2014/main" id="{2B27FE58-6BAE-A860-26F8-BA8DD8182B3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54" name="Rectangle 2258">
                    <a:extLst>
                      <a:ext uri="{FF2B5EF4-FFF2-40B4-BE49-F238E27FC236}">
                        <a16:creationId xmlns:a16="http://schemas.microsoft.com/office/drawing/2014/main" id="{FD31582E-FEB7-F739-F4A6-945164ECD4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55" name="Rectangle 2259">
                    <a:extLst>
                      <a:ext uri="{FF2B5EF4-FFF2-40B4-BE49-F238E27FC236}">
                        <a16:creationId xmlns:a16="http://schemas.microsoft.com/office/drawing/2014/main" id="{E8AEAABB-1991-DE0C-8070-6362DD6118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56" name="Rectangle 2260">
                    <a:extLst>
                      <a:ext uri="{FF2B5EF4-FFF2-40B4-BE49-F238E27FC236}">
                        <a16:creationId xmlns:a16="http://schemas.microsoft.com/office/drawing/2014/main" id="{CA2265ED-ED26-BC51-DA2E-2518C4A0DA7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57" name="Group 2261">
                  <a:extLst>
                    <a:ext uri="{FF2B5EF4-FFF2-40B4-BE49-F238E27FC236}">
                      <a16:creationId xmlns:a16="http://schemas.microsoft.com/office/drawing/2014/main" id="{EC6EB310-04C6-2E25-65A9-4E65ED811C4D}"/>
                    </a:ext>
                  </a:extLst>
                </p:cNvPr>
                <p:cNvGrpSpPr>
                  <a:grpSpLocks/>
                </p:cNvGrpSpPr>
                <p:nvPr/>
              </p:nvGrpSpPr>
              <p:grpSpPr bwMode="auto">
                <a:xfrm>
                  <a:off x="1333" y="593"/>
                  <a:ext cx="435" cy="87"/>
                  <a:chOff x="1565" y="1434"/>
                  <a:chExt cx="3625" cy="725"/>
                </a:xfrm>
              </p:grpSpPr>
              <p:sp>
                <p:nvSpPr>
                  <p:cNvPr id="57558" name="Rectangle 2262">
                    <a:extLst>
                      <a:ext uri="{FF2B5EF4-FFF2-40B4-BE49-F238E27FC236}">
                        <a16:creationId xmlns:a16="http://schemas.microsoft.com/office/drawing/2014/main" id="{0BA52190-0155-E8F7-6A9E-C36D00D3516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59" name="Rectangle 2263">
                    <a:extLst>
                      <a:ext uri="{FF2B5EF4-FFF2-40B4-BE49-F238E27FC236}">
                        <a16:creationId xmlns:a16="http://schemas.microsoft.com/office/drawing/2014/main" id="{8EE94162-1C53-EAE0-C711-6B41C065C0C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60" name="Rectangle 2264">
                    <a:extLst>
                      <a:ext uri="{FF2B5EF4-FFF2-40B4-BE49-F238E27FC236}">
                        <a16:creationId xmlns:a16="http://schemas.microsoft.com/office/drawing/2014/main" id="{200747C5-72B3-A3D4-4A39-4D6AB8F7C9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61" name="Rectangle 2265">
                    <a:extLst>
                      <a:ext uri="{FF2B5EF4-FFF2-40B4-BE49-F238E27FC236}">
                        <a16:creationId xmlns:a16="http://schemas.microsoft.com/office/drawing/2014/main" id="{0C8838DE-32BF-7769-0C0A-687C2FAFD4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62" name="Rectangle 2266">
                    <a:extLst>
                      <a:ext uri="{FF2B5EF4-FFF2-40B4-BE49-F238E27FC236}">
                        <a16:creationId xmlns:a16="http://schemas.microsoft.com/office/drawing/2014/main" id="{DF521166-058A-607D-5317-7EFF5474CA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63" name="Group 2267">
                  <a:extLst>
                    <a:ext uri="{FF2B5EF4-FFF2-40B4-BE49-F238E27FC236}">
                      <a16:creationId xmlns:a16="http://schemas.microsoft.com/office/drawing/2014/main" id="{2D1F40DB-4F06-ABF0-9350-95A173DEA4C5}"/>
                    </a:ext>
                  </a:extLst>
                </p:cNvPr>
                <p:cNvGrpSpPr>
                  <a:grpSpLocks/>
                </p:cNvGrpSpPr>
                <p:nvPr/>
              </p:nvGrpSpPr>
              <p:grpSpPr bwMode="auto">
                <a:xfrm>
                  <a:off x="898" y="680"/>
                  <a:ext cx="435" cy="87"/>
                  <a:chOff x="1565" y="1434"/>
                  <a:chExt cx="3625" cy="725"/>
                </a:xfrm>
              </p:grpSpPr>
              <p:sp>
                <p:nvSpPr>
                  <p:cNvPr id="57564" name="Rectangle 2268">
                    <a:extLst>
                      <a:ext uri="{FF2B5EF4-FFF2-40B4-BE49-F238E27FC236}">
                        <a16:creationId xmlns:a16="http://schemas.microsoft.com/office/drawing/2014/main" id="{E9193D5E-4D21-923E-D6A4-EF7CD2DF8E3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65" name="Rectangle 2269">
                    <a:extLst>
                      <a:ext uri="{FF2B5EF4-FFF2-40B4-BE49-F238E27FC236}">
                        <a16:creationId xmlns:a16="http://schemas.microsoft.com/office/drawing/2014/main" id="{E087A607-D444-C382-3E30-DFD2B5F004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66" name="Rectangle 2270">
                    <a:extLst>
                      <a:ext uri="{FF2B5EF4-FFF2-40B4-BE49-F238E27FC236}">
                        <a16:creationId xmlns:a16="http://schemas.microsoft.com/office/drawing/2014/main" id="{15201BDE-BB35-D3BD-D3FD-C2BA6208A1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67" name="Rectangle 2271">
                    <a:extLst>
                      <a:ext uri="{FF2B5EF4-FFF2-40B4-BE49-F238E27FC236}">
                        <a16:creationId xmlns:a16="http://schemas.microsoft.com/office/drawing/2014/main" id="{F7D428A0-D90D-C36B-3EAC-5F80403998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68" name="Rectangle 2272">
                    <a:extLst>
                      <a:ext uri="{FF2B5EF4-FFF2-40B4-BE49-F238E27FC236}">
                        <a16:creationId xmlns:a16="http://schemas.microsoft.com/office/drawing/2014/main" id="{6137B3F3-9F5B-A2FA-1790-5DB72DD9181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69" name="Group 2273">
                  <a:extLst>
                    <a:ext uri="{FF2B5EF4-FFF2-40B4-BE49-F238E27FC236}">
                      <a16:creationId xmlns:a16="http://schemas.microsoft.com/office/drawing/2014/main" id="{7FCFF349-4A23-1052-3EED-8E062B8F1268}"/>
                    </a:ext>
                  </a:extLst>
                </p:cNvPr>
                <p:cNvGrpSpPr>
                  <a:grpSpLocks/>
                </p:cNvGrpSpPr>
                <p:nvPr/>
              </p:nvGrpSpPr>
              <p:grpSpPr bwMode="auto">
                <a:xfrm>
                  <a:off x="1333" y="680"/>
                  <a:ext cx="435" cy="87"/>
                  <a:chOff x="1565" y="1434"/>
                  <a:chExt cx="3625" cy="725"/>
                </a:xfrm>
              </p:grpSpPr>
              <p:sp>
                <p:nvSpPr>
                  <p:cNvPr id="57570" name="Rectangle 2274">
                    <a:extLst>
                      <a:ext uri="{FF2B5EF4-FFF2-40B4-BE49-F238E27FC236}">
                        <a16:creationId xmlns:a16="http://schemas.microsoft.com/office/drawing/2014/main" id="{AB691F3E-BF08-4D14-F744-6D1AB5B9A08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71" name="Rectangle 2275">
                    <a:extLst>
                      <a:ext uri="{FF2B5EF4-FFF2-40B4-BE49-F238E27FC236}">
                        <a16:creationId xmlns:a16="http://schemas.microsoft.com/office/drawing/2014/main" id="{E2F4EB6C-7B01-5AD0-B61C-68E8EFE5C2E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72" name="Rectangle 2276">
                    <a:extLst>
                      <a:ext uri="{FF2B5EF4-FFF2-40B4-BE49-F238E27FC236}">
                        <a16:creationId xmlns:a16="http://schemas.microsoft.com/office/drawing/2014/main" id="{CB6D5FF2-EB31-2D6D-909B-DDA716078ED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73" name="Rectangle 2277">
                    <a:extLst>
                      <a:ext uri="{FF2B5EF4-FFF2-40B4-BE49-F238E27FC236}">
                        <a16:creationId xmlns:a16="http://schemas.microsoft.com/office/drawing/2014/main" id="{4ACAE5C9-66F3-C077-E7A5-D47275CA85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74" name="Rectangle 2278">
                    <a:extLst>
                      <a:ext uri="{FF2B5EF4-FFF2-40B4-BE49-F238E27FC236}">
                        <a16:creationId xmlns:a16="http://schemas.microsoft.com/office/drawing/2014/main" id="{28EA16CA-17E3-AA36-8776-1BC857AA8F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75" name="Group 2279">
                  <a:extLst>
                    <a:ext uri="{FF2B5EF4-FFF2-40B4-BE49-F238E27FC236}">
                      <a16:creationId xmlns:a16="http://schemas.microsoft.com/office/drawing/2014/main" id="{A76CAB4D-2489-641A-D33F-FB1F4702DAF8}"/>
                    </a:ext>
                  </a:extLst>
                </p:cNvPr>
                <p:cNvGrpSpPr>
                  <a:grpSpLocks/>
                </p:cNvGrpSpPr>
                <p:nvPr/>
              </p:nvGrpSpPr>
              <p:grpSpPr bwMode="auto">
                <a:xfrm>
                  <a:off x="898" y="767"/>
                  <a:ext cx="435" cy="87"/>
                  <a:chOff x="1565" y="1434"/>
                  <a:chExt cx="3625" cy="725"/>
                </a:xfrm>
              </p:grpSpPr>
              <p:sp>
                <p:nvSpPr>
                  <p:cNvPr id="57576" name="Rectangle 2280">
                    <a:extLst>
                      <a:ext uri="{FF2B5EF4-FFF2-40B4-BE49-F238E27FC236}">
                        <a16:creationId xmlns:a16="http://schemas.microsoft.com/office/drawing/2014/main" id="{C06EE90C-EA14-8933-9749-8FB9D89C92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77" name="Rectangle 2281">
                    <a:extLst>
                      <a:ext uri="{FF2B5EF4-FFF2-40B4-BE49-F238E27FC236}">
                        <a16:creationId xmlns:a16="http://schemas.microsoft.com/office/drawing/2014/main" id="{054E945A-136E-8E87-AE69-6CF107A61B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78" name="Rectangle 2282">
                    <a:extLst>
                      <a:ext uri="{FF2B5EF4-FFF2-40B4-BE49-F238E27FC236}">
                        <a16:creationId xmlns:a16="http://schemas.microsoft.com/office/drawing/2014/main" id="{DC8C7B37-4205-0E5F-A6BF-A6F34A3E5E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79" name="Rectangle 2283">
                    <a:extLst>
                      <a:ext uri="{FF2B5EF4-FFF2-40B4-BE49-F238E27FC236}">
                        <a16:creationId xmlns:a16="http://schemas.microsoft.com/office/drawing/2014/main" id="{3E7AF6E8-ACEF-6E82-0361-8AAE210BCC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80" name="Rectangle 2284">
                    <a:extLst>
                      <a:ext uri="{FF2B5EF4-FFF2-40B4-BE49-F238E27FC236}">
                        <a16:creationId xmlns:a16="http://schemas.microsoft.com/office/drawing/2014/main" id="{1F9E1A9B-1C6F-DCA3-E32F-90CCC3AF9A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81" name="Group 2285">
                  <a:extLst>
                    <a:ext uri="{FF2B5EF4-FFF2-40B4-BE49-F238E27FC236}">
                      <a16:creationId xmlns:a16="http://schemas.microsoft.com/office/drawing/2014/main" id="{F83B2F38-24C3-FF3F-2A2F-4618B3D42291}"/>
                    </a:ext>
                  </a:extLst>
                </p:cNvPr>
                <p:cNvGrpSpPr>
                  <a:grpSpLocks/>
                </p:cNvGrpSpPr>
                <p:nvPr/>
              </p:nvGrpSpPr>
              <p:grpSpPr bwMode="auto">
                <a:xfrm>
                  <a:off x="1333" y="767"/>
                  <a:ext cx="435" cy="87"/>
                  <a:chOff x="1565" y="1434"/>
                  <a:chExt cx="3625" cy="725"/>
                </a:xfrm>
              </p:grpSpPr>
              <p:sp>
                <p:nvSpPr>
                  <p:cNvPr id="57582" name="Rectangle 2286">
                    <a:extLst>
                      <a:ext uri="{FF2B5EF4-FFF2-40B4-BE49-F238E27FC236}">
                        <a16:creationId xmlns:a16="http://schemas.microsoft.com/office/drawing/2014/main" id="{7ABEC98C-CAAF-145B-446A-B8717241CF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83" name="Rectangle 2287">
                    <a:extLst>
                      <a:ext uri="{FF2B5EF4-FFF2-40B4-BE49-F238E27FC236}">
                        <a16:creationId xmlns:a16="http://schemas.microsoft.com/office/drawing/2014/main" id="{DEA3115C-0522-4A09-5292-1A5F147DF45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84" name="Rectangle 2288">
                    <a:extLst>
                      <a:ext uri="{FF2B5EF4-FFF2-40B4-BE49-F238E27FC236}">
                        <a16:creationId xmlns:a16="http://schemas.microsoft.com/office/drawing/2014/main" id="{EB2D48AB-4A15-A5BA-862D-A44FD7F17D8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85" name="Rectangle 2289">
                    <a:extLst>
                      <a:ext uri="{FF2B5EF4-FFF2-40B4-BE49-F238E27FC236}">
                        <a16:creationId xmlns:a16="http://schemas.microsoft.com/office/drawing/2014/main" id="{7569E924-2517-B563-70EA-899E5F80B3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86" name="Rectangle 2290">
                    <a:extLst>
                      <a:ext uri="{FF2B5EF4-FFF2-40B4-BE49-F238E27FC236}">
                        <a16:creationId xmlns:a16="http://schemas.microsoft.com/office/drawing/2014/main" id="{61E6C0EB-828D-0BCE-083F-F091AFC735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87" name="Group 2291">
                  <a:extLst>
                    <a:ext uri="{FF2B5EF4-FFF2-40B4-BE49-F238E27FC236}">
                      <a16:creationId xmlns:a16="http://schemas.microsoft.com/office/drawing/2014/main" id="{D24C8BC9-4BB8-348D-7DCB-978201F83101}"/>
                    </a:ext>
                  </a:extLst>
                </p:cNvPr>
                <p:cNvGrpSpPr>
                  <a:grpSpLocks/>
                </p:cNvGrpSpPr>
                <p:nvPr/>
              </p:nvGrpSpPr>
              <p:grpSpPr bwMode="auto">
                <a:xfrm>
                  <a:off x="898" y="854"/>
                  <a:ext cx="435" cy="87"/>
                  <a:chOff x="1565" y="1434"/>
                  <a:chExt cx="3625" cy="725"/>
                </a:xfrm>
              </p:grpSpPr>
              <p:sp>
                <p:nvSpPr>
                  <p:cNvPr id="57588" name="Rectangle 2292">
                    <a:extLst>
                      <a:ext uri="{FF2B5EF4-FFF2-40B4-BE49-F238E27FC236}">
                        <a16:creationId xmlns:a16="http://schemas.microsoft.com/office/drawing/2014/main" id="{D22E7643-FA6F-9A9C-BE27-D8E94EA47D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89" name="Rectangle 2293">
                    <a:extLst>
                      <a:ext uri="{FF2B5EF4-FFF2-40B4-BE49-F238E27FC236}">
                        <a16:creationId xmlns:a16="http://schemas.microsoft.com/office/drawing/2014/main" id="{1B722440-9FD8-6527-3C62-DCC58FEB5A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90" name="Rectangle 2294">
                    <a:extLst>
                      <a:ext uri="{FF2B5EF4-FFF2-40B4-BE49-F238E27FC236}">
                        <a16:creationId xmlns:a16="http://schemas.microsoft.com/office/drawing/2014/main" id="{C2CAD677-A58B-DDC9-99AA-CCDCE843EE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91" name="Rectangle 2295">
                    <a:extLst>
                      <a:ext uri="{FF2B5EF4-FFF2-40B4-BE49-F238E27FC236}">
                        <a16:creationId xmlns:a16="http://schemas.microsoft.com/office/drawing/2014/main" id="{45FBA505-A8EC-98C6-9E56-7E8D5BD245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92" name="Rectangle 2296">
                    <a:extLst>
                      <a:ext uri="{FF2B5EF4-FFF2-40B4-BE49-F238E27FC236}">
                        <a16:creationId xmlns:a16="http://schemas.microsoft.com/office/drawing/2014/main" id="{13CA1EC0-1013-E68B-8030-4B9EBAD0E7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93" name="Group 2297">
                  <a:extLst>
                    <a:ext uri="{FF2B5EF4-FFF2-40B4-BE49-F238E27FC236}">
                      <a16:creationId xmlns:a16="http://schemas.microsoft.com/office/drawing/2014/main" id="{95C5420A-4449-0D53-7894-9B97CFE521D5}"/>
                    </a:ext>
                  </a:extLst>
                </p:cNvPr>
                <p:cNvGrpSpPr>
                  <a:grpSpLocks/>
                </p:cNvGrpSpPr>
                <p:nvPr/>
              </p:nvGrpSpPr>
              <p:grpSpPr bwMode="auto">
                <a:xfrm>
                  <a:off x="1333" y="854"/>
                  <a:ext cx="435" cy="87"/>
                  <a:chOff x="1565" y="1434"/>
                  <a:chExt cx="3625" cy="725"/>
                </a:xfrm>
              </p:grpSpPr>
              <p:sp>
                <p:nvSpPr>
                  <p:cNvPr id="57594" name="Rectangle 2298">
                    <a:extLst>
                      <a:ext uri="{FF2B5EF4-FFF2-40B4-BE49-F238E27FC236}">
                        <a16:creationId xmlns:a16="http://schemas.microsoft.com/office/drawing/2014/main" id="{CB9AD923-2DB2-C08E-1B65-A174ED68CD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95" name="Rectangle 2299">
                    <a:extLst>
                      <a:ext uri="{FF2B5EF4-FFF2-40B4-BE49-F238E27FC236}">
                        <a16:creationId xmlns:a16="http://schemas.microsoft.com/office/drawing/2014/main" id="{8FA7E5B0-71C8-6C74-861C-046ADD1F894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96" name="Rectangle 2300">
                    <a:extLst>
                      <a:ext uri="{FF2B5EF4-FFF2-40B4-BE49-F238E27FC236}">
                        <a16:creationId xmlns:a16="http://schemas.microsoft.com/office/drawing/2014/main" id="{B09C8CCF-D80D-CCFD-BCD1-9EAE9E2CD4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97" name="Rectangle 2301">
                    <a:extLst>
                      <a:ext uri="{FF2B5EF4-FFF2-40B4-BE49-F238E27FC236}">
                        <a16:creationId xmlns:a16="http://schemas.microsoft.com/office/drawing/2014/main" id="{2F3DEDA7-1804-0DFB-FEF7-E16EF988977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598" name="Rectangle 2302">
                    <a:extLst>
                      <a:ext uri="{FF2B5EF4-FFF2-40B4-BE49-F238E27FC236}">
                        <a16:creationId xmlns:a16="http://schemas.microsoft.com/office/drawing/2014/main" id="{590CC6D6-D071-626F-14FD-F0FC07BBAB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599" name="Group 2303">
                  <a:extLst>
                    <a:ext uri="{FF2B5EF4-FFF2-40B4-BE49-F238E27FC236}">
                      <a16:creationId xmlns:a16="http://schemas.microsoft.com/office/drawing/2014/main" id="{D7582662-8D9E-69C0-B5DD-1D5E5B628518}"/>
                    </a:ext>
                  </a:extLst>
                </p:cNvPr>
                <p:cNvGrpSpPr>
                  <a:grpSpLocks/>
                </p:cNvGrpSpPr>
                <p:nvPr/>
              </p:nvGrpSpPr>
              <p:grpSpPr bwMode="auto">
                <a:xfrm>
                  <a:off x="898" y="941"/>
                  <a:ext cx="435" cy="87"/>
                  <a:chOff x="1565" y="1434"/>
                  <a:chExt cx="3625" cy="725"/>
                </a:xfrm>
              </p:grpSpPr>
              <p:sp>
                <p:nvSpPr>
                  <p:cNvPr id="57600" name="Rectangle 2304">
                    <a:extLst>
                      <a:ext uri="{FF2B5EF4-FFF2-40B4-BE49-F238E27FC236}">
                        <a16:creationId xmlns:a16="http://schemas.microsoft.com/office/drawing/2014/main" id="{8A1CE9B5-300A-D3FF-4924-B3E7CE9F44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01" name="Rectangle 2305">
                    <a:extLst>
                      <a:ext uri="{FF2B5EF4-FFF2-40B4-BE49-F238E27FC236}">
                        <a16:creationId xmlns:a16="http://schemas.microsoft.com/office/drawing/2014/main" id="{0F200DAF-7910-A846-0D3E-9D3708C6D19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02" name="Rectangle 2306">
                    <a:extLst>
                      <a:ext uri="{FF2B5EF4-FFF2-40B4-BE49-F238E27FC236}">
                        <a16:creationId xmlns:a16="http://schemas.microsoft.com/office/drawing/2014/main" id="{4DD962B8-8E9E-EF52-0549-70F2612C4D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03" name="Rectangle 2307">
                    <a:extLst>
                      <a:ext uri="{FF2B5EF4-FFF2-40B4-BE49-F238E27FC236}">
                        <a16:creationId xmlns:a16="http://schemas.microsoft.com/office/drawing/2014/main" id="{C246F761-B552-5309-A9D5-F91AEAB2485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04" name="Rectangle 2308">
                    <a:extLst>
                      <a:ext uri="{FF2B5EF4-FFF2-40B4-BE49-F238E27FC236}">
                        <a16:creationId xmlns:a16="http://schemas.microsoft.com/office/drawing/2014/main" id="{F6952ABB-80A7-0A5F-F1AD-02AA76F899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05" name="Group 2309">
                  <a:extLst>
                    <a:ext uri="{FF2B5EF4-FFF2-40B4-BE49-F238E27FC236}">
                      <a16:creationId xmlns:a16="http://schemas.microsoft.com/office/drawing/2014/main" id="{F2F80DFC-B980-2449-6626-17DCCEE293CB}"/>
                    </a:ext>
                  </a:extLst>
                </p:cNvPr>
                <p:cNvGrpSpPr>
                  <a:grpSpLocks/>
                </p:cNvGrpSpPr>
                <p:nvPr/>
              </p:nvGrpSpPr>
              <p:grpSpPr bwMode="auto">
                <a:xfrm>
                  <a:off x="1333" y="941"/>
                  <a:ext cx="435" cy="87"/>
                  <a:chOff x="1565" y="1434"/>
                  <a:chExt cx="3625" cy="725"/>
                </a:xfrm>
              </p:grpSpPr>
              <p:sp>
                <p:nvSpPr>
                  <p:cNvPr id="57606" name="Rectangle 2310">
                    <a:extLst>
                      <a:ext uri="{FF2B5EF4-FFF2-40B4-BE49-F238E27FC236}">
                        <a16:creationId xmlns:a16="http://schemas.microsoft.com/office/drawing/2014/main" id="{6FEB94E0-EEE0-B057-BB69-9CE5586C99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07" name="Rectangle 2311">
                    <a:extLst>
                      <a:ext uri="{FF2B5EF4-FFF2-40B4-BE49-F238E27FC236}">
                        <a16:creationId xmlns:a16="http://schemas.microsoft.com/office/drawing/2014/main" id="{74D190D8-1713-3A0D-86C1-43CE8C8593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08" name="Rectangle 2312">
                    <a:extLst>
                      <a:ext uri="{FF2B5EF4-FFF2-40B4-BE49-F238E27FC236}">
                        <a16:creationId xmlns:a16="http://schemas.microsoft.com/office/drawing/2014/main" id="{5C22E6B8-F50C-F6D2-F6CE-91272306FC0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09" name="Rectangle 2313">
                    <a:extLst>
                      <a:ext uri="{FF2B5EF4-FFF2-40B4-BE49-F238E27FC236}">
                        <a16:creationId xmlns:a16="http://schemas.microsoft.com/office/drawing/2014/main" id="{7193A1C7-0E7A-C66D-F845-48C5C6609E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10" name="Rectangle 2314">
                    <a:extLst>
                      <a:ext uri="{FF2B5EF4-FFF2-40B4-BE49-F238E27FC236}">
                        <a16:creationId xmlns:a16="http://schemas.microsoft.com/office/drawing/2014/main" id="{5E874588-F30A-198F-0F1A-6799CE6F4AD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11" name="Group 2315">
                  <a:extLst>
                    <a:ext uri="{FF2B5EF4-FFF2-40B4-BE49-F238E27FC236}">
                      <a16:creationId xmlns:a16="http://schemas.microsoft.com/office/drawing/2014/main" id="{42A1B9B0-CCAE-78CC-C50D-7428870037BE}"/>
                    </a:ext>
                  </a:extLst>
                </p:cNvPr>
                <p:cNvGrpSpPr>
                  <a:grpSpLocks/>
                </p:cNvGrpSpPr>
                <p:nvPr/>
              </p:nvGrpSpPr>
              <p:grpSpPr bwMode="auto">
                <a:xfrm>
                  <a:off x="898" y="1028"/>
                  <a:ext cx="435" cy="87"/>
                  <a:chOff x="1565" y="1434"/>
                  <a:chExt cx="3625" cy="725"/>
                </a:xfrm>
              </p:grpSpPr>
              <p:sp>
                <p:nvSpPr>
                  <p:cNvPr id="57612" name="Rectangle 2316">
                    <a:extLst>
                      <a:ext uri="{FF2B5EF4-FFF2-40B4-BE49-F238E27FC236}">
                        <a16:creationId xmlns:a16="http://schemas.microsoft.com/office/drawing/2014/main" id="{2D7D837A-5B0E-EE5E-751D-DC831AFFEF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13" name="Rectangle 2317">
                    <a:extLst>
                      <a:ext uri="{FF2B5EF4-FFF2-40B4-BE49-F238E27FC236}">
                        <a16:creationId xmlns:a16="http://schemas.microsoft.com/office/drawing/2014/main" id="{076E194B-0545-3293-5FE6-F4B9A136F8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14" name="Rectangle 2318">
                    <a:extLst>
                      <a:ext uri="{FF2B5EF4-FFF2-40B4-BE49-F238E27FC236}">
                        <a16:creationId xmlns:a16="http://schemas.microsoft.com/office/drawing/2014/main" id="{BF719B1E-D1DD-53B6-E390-84E3405D53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15" name="Rectangle 2319">
                    <a:extLst>
                      <a:ext uri="{FF2B5EF4-FFF2-40B4-BE49-F238E27FC236}">
                        <a16:creationId xmlns:a16="http://schemas.microsoft.com/office/drawing/2014/main" id="{D4E88432-69EF-F842-8F20-298E27F00D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16" name="Rectangle 2320">
                    <a:extLst>
                      <a:ext uri="{FF2B5EF4-FFF2-40B4-BE49-F238E27FC236}">
                        <a16:creationId xmlns:a16="http://schemas.microsoft.com/office/drawing/2014/main" id="{3117BCF4-7F69-690C-D3E6-7E701CEBAE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17" name="Group 2321">
                  <a:extLst>
                    <a:ext uri="{FF2B5EF4-FFF2-40B4-BE49-F238E27FC236}">
                      <a16:creationId xmlns:a16="http://schemas.microsoft.com/office/drawing/2014/main" id="{DB5F4B7C-CB05-3083-84A7-0D85E2E187E1}"/>
                    </a:ext>
                  </a:extLst>
                </p:cNvPr>
                <p:cNvGrpSpPr>
                  <a:grpSpLocks/>
                </p:cNvGrpSpPr>
                <p:nvPr/>
              </p:nvGrpSpPr>
              <p:grpSpPr bwMode="auto">
                <a:xfrm>
                  <a:off x="1333" y="1028"/>
                  <a:ext cx="435" cy="87"/>
                  <a:chOff x="1565" y="1434"/>
                  <a:chExt cx="3625" cy="725"/>
                </a:xfrm>
              </p:grpSpPr>
              <p:sp>
                <p:nvSpPr>
                  <p:cNvPr id="57618" name="Rectangle 2322">
                    <a:extLst>
                      <a:ext uri="{FF2B5EF4-FFF2-40B4-BE49-F238E27FC236}">
                        <a16:creationId xmlns:a16="http://schemas.microsoft.com/office/drawing/2014/main" id="{0574C03E-4D6E-3EE1-DBC5-92E0CBC37D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19" name="Rectangle 2323">
                    <a:extLst>
                      <a:ext uri="{FF2B5EF4-FFF2-40B4-BE49-F238E27FC236}">
                        <a16:creationId xmlns:a16="http://schemas.microsoft.com/office/drawing/2014/main" id="{0F13B370-0173-C69D-EE09-3487F30019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20" name="Rectangle 2324">
                    <a:extLst>
                      <a:ext uri="{FF2B5EF4-FFF2-40B4-BE49-F238E27FC236}">
                        <a16:creationId xmlns:a16="http://schemas.microsoft.com/office/drawing/2014/main" id="{7480DE2B-4812-7251-EEF7-D372363ECC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21" name="Rectangle 2325">
                    <a:extLst>
                      <a:ext uri="{FF2B5EF4-FFF2-40B4-BE49-F238E27FC236}">
                        <a16:creationId xmlns:a16="http://schemas.microsoft.com/office/drawing/2014/main" id="{D79E59D3-5FA6-B5D6-9749-29C9DBB2360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22" name="Rectangle 2326">
                    <a:extLst>
                      <a:ext uri="{FF2B5EF4-FFF2-40B4-BE49-F238E27FC236}">
                        <a16:creationId xmlns:a16="http://schemas.microsoft.com/office/drawing/2014/main" id="{E3A1D0E6-3CB9-E70C-3273-111C0BF6F9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23" name="Group 2327">
                  <a:extLst>
                    <a:ext uri="{FF2B5EF4-FFF2-40B4-BE49-F238E27FC236}">
                      <a16:creationId xmlns:a16="http://schemas.microsoft.com/office/drawing/2014/main" id="{FD254614-42EB-CA57-82F0-8ECD5B9D31AF}"/>
                    </a:ext>
                  </a:extLst>
                </p:cNvPr>
                <p:cNvGrpSpPr>
                  <a:grpSpLocks/>
                </p:cNvGrpSpPr>
                <p:nvPr/>
              </p:nvGrpSpPr>
              <p:grpSpPr bwMode="auto">
                <a:xfrm>
                  <a:off x="898" y="1115"/>
                  <a:ext cx="435" cy="87"/>
                  <a:chOff x="1565" y="1434"/>
                  <a:chExt cx="3625" cy="725"/>
                </a:xfrm>
              </p:grpSpPr>
              <p:sp>
                <p:nvSpPr>
                  <p:cNvPr id="57624" name="Rectangle 2328">
                    <a:extLst>
                      <a:ext uri="{FF2B5EF4-FFF2-40B4-BE49-F238E27FC236}">
                        <a16:creationId xmlns:a16="http://schemas.microsoft.com/office/drawing/2014/main" id="{E9CC2B1A-8506-2B10-020C-D5195E6ECEA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25" name="Rectangle 2329">
                    <a:extLst>
                      <a:ext uri="{FF2B5EF4-FFF2-40B4-BE49-F238E27FC236}">
                        <a16:creationId xmlns:a16="http://schemas.microsoft.com/office/drawing/2014/main" id="{82E14948-8678-52E2-8274-B2E52B6188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26" name="Rectangle 2330">
                    <a:extLst>
                      <a:ext uri="{FF2B5EF4-FFF2-40B4-BE49-F238E27FC236}">
                        <a16:creationId xmlns:a16="http://schemas.microsoft.com/office/drawing/2014/main" id="{675F8620-9B7F-1F5E-11F8-D65E47BBB70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27" name="Rectangle 2331">
                    <a:extLst>
                      <a:ext uri="{FF2B5EF4-FFF2-40B4-BE49-F238E27FC236}">
                        <a16:creationId xmlns:a16="http://schemas.microsoft.com/office/drawing/2014/main" id="{221E0D76-A6A8-506E-2D7A-39B37C41C89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28" name="Rectangle 2332">
                    <a:extLst>
                      <a:ext uri="{FF2B5EF4-FFF2-40B4-BE49-F238E27FC236}">
                        <a16:creationId xmlns:a16="http://schemas.microsoft.com/office/drawing/2014/main" id="{13309B24-9E51-7A77-49E6-140123821E3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29" name="Group 2333">
                  <a:extLst>
                    <a:ext uri="{FF2B5EF4-FFF2-40B4-BE49-F238E27FC236}">
                      <a16:creationId xmlns:a16="http://schemas.microsoft.com/office/drawing/2014/main" id="{873B9D07-1D4F-816A-C9CA-823A95C4B322}"/>
                    </a:ext>
                  </a:extLst>
                </p:cNvPr>
                <p:cNvGrpSpPr>
                  <a:grpSpLocks/>
                </p:cNvGrpSpPr>
                <p:nvPr/>
              </p:nvGrpSpPr>
              <p:grpSpPr bwMode="auto">
                <a:xfrm>
                  <a:off x="1333" y="1115"/>
                  <a:ext cx="435" cy="87"/>
                  <a:chOff x="1565" y="1434"/>
                  <a:chExt cx="3625" cy="725"/>
                </a:xfrm>
              </p:grpSpPr>
              <p:sp>
                <p:nvSpPr>
                  <p:cNvPr id="57630" name="Rectangle 2334">
                    <a:extLst>
                      <a:ext uri="{FF2B5EF4-FFF2-40B4-BE49-F238E27FC236}">
                        <a16:creationId xmlns:a16="http://schemas.microsoft.com/office/drawing/2014/main" id="{29699F7F-9668-A744-F56A-6043172B34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31" name="Rectangle 2335">
                    <a:extLst>
                      <a:ext uri="{FF2B5EF4-FFF2-40B4-BE49-F238E27FC236}">
                        <a16:creationId xmlns:a16="http://schemas.microsoft.com/office/drawing/2014/main" id="{1BC2D150-4B56-8330-A191-F0BDFDF46A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32" name="Rectangle 2336">
                    <a:extLst>
                      <a:ext uri="{FF2B5EF4-FFF2-40B4-BE49-F238E27FC236}">
                        <a16:creationId xmlns:a16="http://schemas.microsoft.com/office/drawing/2014/main" id="{E769BBDD-4786-4BB3-D4DD-DA6CD8B99A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33" name="Rectangle 2337">
                    <a:extLst>
                      <a:ext uri="{FF2B5EF4-FFF2-40B4-BE49-F238E27FC236}">
                        <a16:creationId xmlns:a16="http://schemas.microsoft.com/office/drawing/2014/main" id="{351AE27D-FBCF-3097-FD24-A0F049D4E5A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34" name="Rectangle 2338">
                    <a:extLst>
                      <a:ext uri="{FF2B5EF4-FFF2-40B4-BE49-F238E27FC236}">
                        <a16:creationId xmlns:a16="http://schemas.microsoft.com/office/drawing/2014/main" id="{94B1C4A2-DD7F-6CE9-439D-BC4ED55E131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35" name="Group 2339">
                  <a:extLst>
                    <a:ext uri="{FF2B5EF4-FFF2-40B4-BE49-F238E27FC236}">
                      <a16:creationId xmlns:a16="http://schemas.microsoft.com/office/drawing/2014/main" id="{A1A77D67-693A-9577-1D8F-9E99545C9845}"/>
                    </a:ext>
                  </a:extLst>
                </p:cNvPr>
                <p:cNvGrpSpPr>
                  <a:grpSpLocks/>
                </p:cNvGrpSpPr>
                <p:nvPr/>
              </p:nvGrpSpPr>
              <p:grpSpPr bwMode="auto">
                <a:xfrm>
                  <a:off x="898" y="1202"/>
                  <a:ext cx="435" cy="87"/>
                  <a:chOff x="1565" y="1434"/>
                  <a:chExt cx="3625" cy="725"/>
                </a:xfrm>
              </p:grpSpPr>
              <p:sp>
                <p:nvSpPr>
                  <p:cNvPr id="57636" name="Rectangle 2340">
                    <a:extLst>
                      <a:ext uri="{FF2B5EF4-FFF2-40B4-BE49-F238E27FC236}">
                        <a16:creationId xmlns:a16="http://schemas.microsoft.com/office/drawing/2014/main" id="{21D6B87C-C80A-BECC-0CBA-71828A238F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37" name="Rectangle 2341">
                    <a:extLst>
                      <a:ext uri="{FF2B5EF4-FFF2-40B4-BE49-F238E27FC236}">
                        <a16:creationId xmlns:a16="http://schemas.microsoft.com/office/drawing/2014/main" id="{991B6D93-DC74-8BEA-ABB3-27AB8C4358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38" name="Rectangle 2342">
                    <a:extLst>
                      <a:ext uri="{FF2B5EF4-FFF2-40B4-BE49-F238E27FC236}">
                        <a16:creationId xmlns:a16="http://schemas.microsoft.com/office/drawing/2014/main" id="{8C0FA659-CFE7-9808-0558-B4F2256D6AB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39" name="Rectangle 2343">
                    <a:extLst>
                      <a:ext uri="{FF2B5EF4-FFF2-40B4-BE49-F238E27FC236}">
                        <a16:creationId xmlns:a16="http://schemas.microsoft.com/office/drawing/2014/main" id="{113AFF5B-AF78-685F-2BB7-863AC83540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40" name="Rectangle 2344">
                    <a:extLst>
                      <a:ext uri="{FF2B5EF4-FFF2-40B4-BE49-F238E27FC236}">
                        <a16:creationId xmlns:a16="http://schemas.microsoft.com/office/drawing/2014/main" id="{36C64162-221D-2C99-05C0-BC6188E0A38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41" name="Group 2345">
                  <a:extLst>
                    <a:ext uri="{FF2B5EF4-FFF2-40B4-BE49-F238E27FC236}">
                      <a16:creationId xmlns:a16="http://schemas.microsoft.com/office/drawing/2014/main" id="{87544BFE-810F-4538-5484-3A792FD77486}"/>
                    </a:ext>
                  </a:extLst>
                </p:cNvPr>
                <p:cNvGrpSpPr>
                  <a:grpSpLocks/>
                </p:cNvGrpSpPr>
                <p:nvPr/>
              </p:nvGrpSpPr>
              <p:grpSpPr bwMode="auto">
                <a:xfrm>
                  <a:off x="1333" y="1202"/>
                  <a:ext cx="435" cy="87"/>
                  <a:chOff x="1565" y="1434"/>
                  <a:chExt cx="3625" cy="725"/>
                </a:xfrm>
              </p:grpSpPr>
              <p:sp>
                <p:nvSpPr>
                  <p:cNvPr id="57642" name="Rectangle 2346">
                    <a:extLst>
                      <a:ext uri="{FF2B5EF4-FFF2-40B4-BE49-F238E27FC236}">
                        <a16:creationId xmlns:a16="http://schemas.microsoft.com/office/drawing/2014/main" id="{96DFE05F-6DAC-9E3E-9670-136F4AFE3E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43" name="Rectangle 2347">
                    <a:extLst>
                      <a:ext uri="{FF2B5EF4-FFF2-40B4-BE49-F238E27FC236}">
                        <a16:creationId xmlns:a16="http://schemas.microsoft.com/office/drawing/2014/main" id="{85D05607-5E0D-F92E-2979-2C0AC616C3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44" name="Rectangle 2348">
                    <a:extLst>
                      <a:ext uri="{FF2B5EF4-FFF2-40B4-BE49-F238E27FC236}">
                        <a16:creationId xmlns:a16="http://schemas.microsoft.com/office/drawing/2014/main" id="{725CAD41-497E-4531-9624-CF8C3E1849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45" name="Rectangle 2349">
                    <a:extLst>
                      <a:ext uri="{FF2B5EF4-FFF2-40B4-BE49-F238E27FC236}">
                        <a16:creationId xmlns:a16="http://schemas.microsoft.com/office/drawing/2014/main" id="{B5AA9660-93EE-EE39-F86C-50FD5F0D3C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46" name="Rectangle 2350">
                    <a:extLst>
                      <a:ext uri="{FF2B5EF4-FFF2-40B4-BE49-F238E27FC236}">
                        <a16:creationId xmlns:a16="http://schemas.microsoft.com/office/drawing/2014/main" id="{3DFCE8F6-1BC5-1DF3-6A95-736F297437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47" name="Group 2351">
                  <a:extLst>
                    <a:ext uri="{FF2B5EF4-FFF2-40B4-BE49-F238E27FC236}">
                      <a16:creationId xmlns:a16="http://schemas.microsoft.com/office/drawing/2014/main" id="{86410C01-CDF3-92C2-4F4A-AB68C3A48808}"/>
                    </a:ext>
                  </a:extLst>
                </p:cNvPr>
                <p:cNvGrpSpPr>
                  <a:grpSpLocks/>
                </p:cNvGrpSpPr>
                <p:nvPr/>
              </p:nvGrpSpPr>
              <p:grpSpPr bwMode="auto">
                <a:xfrm>
                  <a:off x="898" y="1289"/>
                  <a:ext cx="435" cy="87"/>
                  <a:chOff x="1565" y="1434"/>
                  <a:chExt cx="3625" cy="725"/>
                </a:xfrm>
              </p:grpSpPr>
              <p:sp>
                <p:nvSpPr>
                  <p:cNvPr id="57648" name="Rectangle 2352">
                    <a:extLst>
                      <a:ext uri="{FF2B5EF4-FFF2-40B4-BE49-F238E27FC236}">
                        <a16:creationId xmlns:a16="http://schemas.microsoft.com/office/drawing/2014/main" id="{B49277BF-6B6E-F0DB-0EB1-1F0734B2A8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49" name="Rectangle 2353">
                    <a:extLst>
                      <a:ext uri="{FF2B5EF4-FFF2-40B4-BE49-F238E27FC236}">
                        <a16:creationId xmlns:a16="http://schemas.microsoft.com/office/drawing/2014/main" id="{833F9083-89AC-7331-4BDB-5E10CA5A4E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50" name="Rectangle 2354">
                    <a:extLst>
                      <a:ext uri="{FF2B5EF4-FFF2-40B4-BE49-F238E27FC236}">
                        <a16:creationId xmlns:a16="http://schemas.microsoft.com/office/drawing/2014/main" id="{63899C37-9FFC-A8B5-D903-DA3298CFD33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51" name="Rectangle 2355">
                    <a:extLst>
                      <a:ext uri="{FF2B5EF4-FFF2-40B4-BE49-F238E27FC236}">
                        <a16:creationId xmlns:a16="http://schemas.microsoft.com/office/drawing/2014/main" id="{1EFB453D-6A33-60FC-5C71-E48AD298152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52" name="Rectangle 2356">
                    <a:extLst>
                      <a:ext uri="{FF2B5EF4-FFF2-40B4-BE49-F238E27FC236}">
                        <a16:creationId xmlns:a16="http://schemas.microsoft.com/office/drawing/2014/main" id="{85A99B61-6EE8-61D7-767B-28EDC6BC28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53" name="Group 2357">
                  <a:extLst>
                    <a:ext uri="{FF2B5EF4-FFF2-40B4-BE49-F238E27FC236}">
                      <a16:creationId xmlns:a16="http://schemas.microsoft.com/office/drawing/2014/main" id="{2EA32860-BD90-9AA9-EAB1-7A36B0B850AF}"/>
                    </a:ext>
                  </a:extLst>
                </p:cNvPr>
                <p:cNvGrpSpPr>
                  <a:grpSpLocks/>
                </p:cNvGrpSpPr>
                <p:nvPr/>
              </p:nvGrpSpPr>
              <p:grpSpPr bwMode="auto">
                <a:xfrm>
                  <a:off x="1333" y="1289"/>
                  <a:ext cx="435" cy="87"/>
                  <a:chOff x="1565" y="1434"/>
                  <a:chExt cx="3625" cy="725"/>
                </a:xfrm>
              </p:grpSpPr>
              <p:sp>
                <p:nvSpPr>
                  <p:cNvPr id="57654" name="Rectangle 2358">
                    <a:extLst>
                      <a:ext uri="{FF2B5EF4-FFF2-40B4-BE49-F238E27FC236}">
                        <a16:creationId xmlns:a16="http://schemas.microsoft.com/office/drawing/2014/main" id="{DBB12873-0E15-B3C2-0951-22281B6409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55" name="Rectangle 2359">
                    <a:extLst>
                      <a:ext uri="{FF2B5EF4-FFF2-40B4-BE49-F238E27FC236}">
                        <a16:creationId xmlns:a16="http://schemas.microsoft.com/office/drawing/2014/main" id="{E5BBF836-F4E9-DC78-5248-71A5DEC316B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56" name="Rectangle 2360">
                    <a:extLst>
                      <a:ext uri="{FF2B5EF4-FFF2-40B4-BE49-F238E27FC236}">
                        <a16:creationId xmlns:a16="http://schemas.microsoft.com/office/drawing/2014/main" id="{D419C13E-AC83-1C38-04E1-6545C14DBE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57" name="Rectangle 2361">
                    <a:extLst>
                      <a:ext uri="{FF2B5EF4-FFF2-40B4-BE49-F238E27FC236}">
                        <a16:creationId xmlns:a16="http://schemas.microsoft.com/office/drawing/2014/main" id="{986E08ED-3B6C-90C9-AAA8-C34D55AEC26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58" name="Rectangle 2362">
                    <a:extLst>
                      <a:ext uri="{FF2B5EF4-FFF2-40B4-BE49-F238E27FC236}">
                        <a16:creationId xmlns:a16="http://schemas.microsoft.com/office/drawing/2014/main" id="{69CAFA9C-2339-2667-6296-E96245D31C8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59" name="Group 2363">
                  <a:extLst>
                    <a:ext uri="{FF2B5EF4-FFF2-40B4-BE49-F238E27FC236}">
                      <a16:creationId xmlns:a16="http://schemas.microsoft.com/office/drawing/2014/main" id="{BD0D34E4-4E76-6AC8-AC03-B09A8520EBA3}"/>
                    </a:ext>
                  </a:extLst>
                </p:cNvPr>
                <p:cNvGrpSpPr>
                  <a:grpSpLocks/>
                </p:cNvGrpSpPr>
                <p:nvPr/>
              </p:nvGrpSpPr>
              <p:grpSpPr bwMode="auto">
                <a:xfrm>
                  <a:off x="898" y="1376"/>
                  <a:ext cx="435" cy="87"/>
                  <a:chOff x="1565" y="1434"/>
                  <a:chExt cx="3625" cy="725"/>
                </a:xfrm>
              </p:grpSpPr>
              <p:sp>
                <p:nvSpPr>
                  <p:cNvPr id="57660" name="Rectangle 2364">
                    <a:extLst>
                      <a:ext uri="{FF2B5EF4-FFF2-40B4-BE49-F238E27FC236}">
                        <a16:creationId xmlns:a16="http://schemas.microsoft.com/office/drawing/2014/main" id="{C425348C-0088-F6C7-D9B0-9C4D0CCC9A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61" name="Rectangle 2365">
                    <a:extLst>
                      <a:ext uri="{FF2B5EF4-FFF2-40B4-BE49-F238E27FC236}">
                        <a16:creationId xmlns:a16="http://schemas.microsoft.com/office/drawing/2014/main" id="{9F9FA476-A3B8-1D00-63E8-14BA02E357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62" name="Rectangle 2366">
                    <a:extLst>
                      <a:ext uri="{FF2B5EF4-FFF2-40B4-BE49-F238E27FC236}">
                        <a16:creationId xmlns:a16="http://schemas.microsoft.com/office/drawing/2014/main" id="{FE68C7DE-70A7-D532-29E5-88C0CC2F96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63" name="Rectangle 2367">
                    <a:extLst>
                      <a:ext uri="{FF2B5EF4-FFF2-40B4-BE49-F238E27FC236}">
                        <a16:creationId xmlns:a16="http://schemas.microsoft.com/office/drawing/2014/main" id="{EA3AA630-E9C3-5EC9-B724-77A2C38D23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64" name="Rectangle 2368">
                    <a:extLst>
                      <a:ext uri="{FF2B5EF4-FFF2-40B4-BE49-F238E27FC236}">
                        <a16:creationId xmlns:a16="http://schemas.microsoft.com/office/drawing/2014/main" id="{4D3FB2CB-B0B8-0F78-8644-88E3E787CA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65" name="Group 2369">
                  <a:extLst>
                    <a:ext uri="{FF2B5EF4-FFF2-40B4-BE49-F238E27FC236}">
                      <a16:creationId xmlns:a16="http://schemas.microsoft.com/office/drawing/2014/main" id="{98211BFE-1B14-B584-0539-B5A5BE51570B}"/>
                    </a:ext>
                  </a:extLst>
                </p:cNvPr>
                <p:cNvGrpSpPr>
                  <a:grpSpLocks/>
                </p:cNvGrpSpPr>
                <p:nvPr/>
              </p:nvGrpSpPr>
              <p:grpSpPr bwMode="auto">
                <a:xfrm>
                  <a:off x="1333" y="1376"/>
                  <a:ext cx="435" cy="87"/>
                  <a:chOff x="1565" y="1434"/>
                  <a:chExt cx="3625" cy="725"/>
                </a:xfrm>
              </p:grpSpPr>
              <p:sp>
                <p:nvSpPr>
                  <p:cNvPr id="57666" name="Rectangle 2370">
                    <a:extLst>
                      <a:ext uri="{FF2B5EF4-FFF2-40B4-BE49-F238E27FC236}">
                        <a16:creationId xmlns:a16="http://schemas.microsoft.com/office/drawing/2014/main" id="{C7AC0130-2C98-BB1D-A929-74E68CDDAA7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67" name="Rectangle 2371">
                    <a:extLst>
                      <a:ext uri="{FF2B5EF4-FFF2-40B4-BE49-F238E27FC236}">
                        <a16:creationId xmlns:a16="http://schemas.microsoft.com/office/drawing/2014/main" id="{426994F6-4D84-8C0F-DE7B-F6DDD5FF38E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68" name="Rectangle 2372">
                    <a:extLst>
                      <a:ext uri="{FF2B5EF4-FFF2-40B4-BE49-F238E27FC236}">
                        <a16:creationId xmlns:a16="http://schemas.microsoft.com/office/drawing/2014/main" id="{48BE1374-1291-DB1F-7E4B-A83D31E77DC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69" name="Rectangle 2373">
                    <a:extLst>
                      <a:ext uri="{FF2B5EF4-FFF2-40B4-BE49-F238E27FC236}">
                        <a16:creationId xmlns:a16="http://schemas.microsoft.com/office/drawing/2014/main" id="{20943B98-A451-323E-DC22-3CD7D5EC3F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70" name="Rectangle 2374">
                    <a:extLst>
                      <a:ext uri="{FF2B5EF4-FFF2-40B4-BE49-F238E27FC236}">
                        <a16:creationId xmlns:a16="http://schemas.microsoft.com/office/drawing/2014/main" id="{1233345B-B934-AD08-66B4-BF3C53D3F2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671" name="Rectangle 2375">
                <a:extLst>
                  <a:ext uri="{FF2B5EF4-FFF2-40B4-BE49-F238E27FC236}">
                    <a16:creationId xmlns:a16="http://schemas.microsoft.com/office/drawing/2014/main" id="{38EDD2C6-E286-88DF-E3EF-0AFE54E121C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72" name="Group 2376">
              <a:extLst>
                <a:ext uri="{FF2B5EF4-FFF2-40B4-BE49-F238E27FC236}">
                  <a16:creationId xmlns:a16="http://schemas.microsoft.com/office/drawing/2014/main" id="{1656BD64-84F5-A3CA-4B63-B2A49471EBDA}"/>
                </a:ext>
              </a:extLst>
            </p:cNvPr>
            <p:cNvGrpSpPr>
              <a:grpSpLocks/>
            </p:cNvGrpSpPr>
            <p:nvPr/>
          </p:nvGrpSpPr>
          <p:grpSpPr bwMode="auto">
            <a:xfrm>
              <a:off x="3591" y="2521"/>
              <a:ext cx="682" cy="682"/>
              <a:chOff x="898" y="593"/>
              <a:chExt cx="870" cy="870"/>
            </a:xfrm>
          </p:grpSpPr>
          <p:grpSp>
            <p:nvGrpSpPr>
              <p:cNvPr id="57673" name="Group 2377">
                <a:extLst>
                  <a:ext uri="{FF2B5EF4-FFF2-40B4-BE49-F238E27FC236}">
                    <a16:creationId xmlns:a16="http://schemas.microsoft.com/office/drawing/2014/main" id="{5C7DE98B-CA38-A0F8-5CC0-08C8C0C5180C}"/>
                  </a:ext>
                </a:extLst>
              </p:cNvPr>
              <p:cNvGrpSpPr>
                <a:grpSpLocks/>
              </p:cNvGrpSpPr>
              <p:nvPr/>
            </p:nvGrpSpPr>
            <p:grpSpPr bwMode="auto">
              <a:xfrm>
                <a:off x="898" y="593"/>
                <a:ext cx="870" cy="870"/>
                <a:chOff x="898" y="593"/>
                <a:chExt cx="870" cy="870"/>
              </a:xfrm>
            </p:grpSpPr>
            <p:grpSp>
              <p:nvGrpSpPr>
                <p:cNvPr id="57674" name="Group 2378">
                  <a:extLst>
                    <a:ext uri="{FF2B5EF4-FFF2-40B4-BE49-F238E27FC236}">
                      <a16:creationId xmlns:a16="http://schemas.microsoft.com/office/drawing/2014/main" id="{7AEC49E7-B0F9-908D-20A3-0EEA6097D07A}"/>
                    </a:ext>
                  </a:extLst>
                </p:cNvPr>
                <p:cNvGrpSpPr>
                  <a:grpSpLocks/>
                </p:cNvGrpSpPr>
                <p:nvPr/>
              </p:nvGrpSpPr>
              <p:grpSpPr bwMode="auto">
                <a:xfrm>
                  <a:off x="898" y="593"/>
                  <a:ext cx="435" cy="87"/>
                  <a:chOff x="1565" y="1434"/>
                  <a:chExt cx="3625" cy="725"/>
                </a:xfrm>
              </p:grpSpPr>
              <p:sp>
                <p:nvSpPr>
                  <p:cNvPr id="57675" name="Rectangle 2379">
                    <a:extLst>
                      <a:ext uri="{FF2B5EF4-FFF2-40B4-BE49-F238E27FC236}">
                        <a16:creationId xmlns:a16="http://schemas.microsoft.com/office/drawing/2014/main" id="{D0CAB83B-89E8-286A-1B2A-2C660A07D3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76" name="Rectangle 2380">
                    <a:extLst>
                      <a:ext uri="{FF2B5EF4-FFF2-40B4-BE49-F238E27FC236}">
                        <a16:creationId xmlns:a16="http://schemas.microsoft.com/office/drawing/2014/main" id="{DF6CC33A-EA60-42EE-5788-CD4693BC77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77" name="Rectangle 2381">
                    <a:extLst>
                      <a:ext uri="{FF2B5EF4-FFF2-40B4-BE49-F238E27FC236}">
                        <a16:creationId xmlns:a16="http://schemas.microsoft.com/office/drawing/2014/main" id="{2A82DFAC-3174-7602-EBB7-6D1F9D097A0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78" name="Rectangle 2382">
                    <a:extLst>
                      <a:ext uri="{FF2B5EF4-FFF2-40B4-BE49-F238E27FC236}">
                        <a16:creationId xmlns:a16="http://schemas.microsoft.com/office/drawing/2014/main" id="{3921AE57-10CC-D8F7-4D5E-1A4D1C846AE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79" name="Rectangle 2383">
                    <a:extLst>
                      <a:ext uri="{FF2B5EF4-FFF2-40B4-BE49-F238E27FC236}">
                        <a16:creationId xmlns:a16="http://schemas.microsoft.com/office/drawing/2014/main" id="{DE927377-4CCE-A3FA-63B0-9D188815DE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80" name="Group 2384">
                  <a:extLst>
                    <a:ext uri="{FF2B5EF4-FFF2-40B4-BE49-F238E27FC236}">
                      <a16:creationId xmlns:a16="http://schemas.microsoft.com/office/drawing/2014/main" id="{97541E42-CE64-4757-D6B0-B17A097A30C3}"/>
                    </a:ext>
                  </a:extLst>
                </p:cNvPr>
                <p:cNvGrpSpPr>
                  <a:grpSpLocks/>
                </p:cNvGrpSpPr>
                <p:nvPr/>
              </p:nvGrpSpPr>
              <p:grpSpPr bwMode="auto">
                <a:xfrm>
                  <a:off x="1333" y="593"/>
                  <a:ext cx="435" cy="87"/>
                  <a:chOff x="1565" y="1434"/>
                  <a:chExt cx="3625" cy="725"/>
                </a:xfrm>
              </p:grpSpPr>
              <p:sp>
                <p:nvSpPr>
                  <p:cNvPr id="57681" name="Rectangle 2385">
                    <a:extLst>
                      <a:ext uri="{FF2B5EF4-FFF2-40B4-BE49-F238E27FC236}">
                        <a16:creationId xmlns:a16="http://schemas.microsoft.com/office/drawing/2014/main" id="{EC5F08BE-2643-6E69-C4F9-0ED039B96E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82" name="Rectangle 2386">
                    <a:extLst>
                      <a:ext uri="{FF2B5EF4-FFF2-40B4-BE49-F238E27FC236}">
                        <a16:creationId xmlns:a16="http://schemas.microsoft.com/office/drawing/2014/main" id="{A9B41452-E2E1-220B-7B33-C4511D2B35D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83" name="Rectangle 2387">
                    <a:extLst>
                      <a:ext uri="{FF2B5EF4-FFF2-40B4-BE49-F238E27FC236}">
                        <a16:creationId xmlns:a16="http://schemas.microsoft.com/office/drawing/2014/main" id="{47F3E41E-4575-7B03-5AF2-167B0091B0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84" name="Rectangle 2388">
                    <a:extLst>
                      <a:ext uri="{FF2B5EF4-FFF2-40B4-BE49-F238E27FC236}">
                        <a16:creationId xmlns:a16="http://schemas.microsoft.com/office/drawing/2014/main" id="{B2900DF8-E752-DD7B-54FD-DBDFE111F10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85" name="Rectangle 2389">
                    <a:extLst>
                      <a:ext uri="{FF2B5EF4-FFF2-40B4-BE49-F238E27FC236}">
                        <a16:creationId xmlns:a16="http://schemas.microsoft.com/office/drawing/2014/main" id="{1D9606BE-177B-2D46-CFAB-2D3EC1C9A7B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86" name="Group 2390">
                  <a:extLst>
                    <a:ext uri="{FF2B5EF4-FFF2-40B4-BE49-F238E27FC236}">
                      <a16:creationId xmlns:a16="http://schemas.microsoft.com/office/drawing/2014/main" id="{5BB96ED3-A7D0-C3FA-5501-14F17DEC2227}"/>
                    </a:ext>
                  </a:extLst>
                </p:cNvPr>
                <p:cNvGrpSpPr>
                  <a:grpSpLocks/>
                </p:cNvGrpSpPr>
                <p:nvPr/>
              </p:nvGrpSpPr>
              <p:grpSpPr bwMode="auto">
                <a:xfrm>
                  <a:off x="898" y="680"/>
                  <a:ext cx="435" cy="87"/>
                  <a:chOff x="1565" y="1434"/>
                  <a:chExt cx="3625" cy="725"/>
                </a:xfrm>
              </p:grpSpPr>
              <p:sp>
                <p:nvSpPr>
                  <p:cNvPr id="57687" name="Rectangle 2391">
                    <a:extLst>
                      <a:ext uri="{FF2B5EF4-FFF2-40B4-BE49-F238E27FC236}">
                        <a16:creationId xmlns:a16="http://schemas.microsoft.com/office/drawing/2014/main" id="{92962AA7-203C-4CFA-0EEF-536E730B37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88" name="Rectangle 2392">
                    <a:extLst>
                      <a:ext uri="{FF2B5EF4-FFF2-40B4-BE49-F238E27FC236}">
                        <a16:creationId xmlns:a16="http://schemas.microsoft.com/office/drawing/2014/main" id="{22A657BB-5E3B-A2DE-8AE9-7B85123A12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89" name="Rectangle 2393">
                    <a:extLst>
                      <a:ext uri="{FF2B5EF4-FFF2-40B4-BE49-F238E27FC236}">
                        <a16:creationId xmlns:a16="http://schemas.microsoft.com/office/drawing/2014/main" id="{A7368B69-8D6A-CE75-AE72-7B8A60B3B3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90" name="Rectangle 2394">
                    <a:extLst>
                      <a:ext uri="{FF2B5EF4-FFF2-40B4-BE49-F238E27FC236}">
                        <a16:creationId xmlns:a16="http://schemas.microsoft.com/office/drawing/2014/main" id="{1993F8B6-4757-36AE-1E66-314497366C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91" name="Rectangle 2395">
                    <a:extLst>
                      <a:ext uri="{FF2B5EF4-FFF2-40B4-BE49-F238E27FC236}">
                        <a16:creationId xmlns:a16="http://schemas.microsoft.com/office/drawing/2014/main" id="{0F8E92C6-A6B4-6557-4BE8-23D93BE873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92" name="Group 2396">
                  <a:extLst>
                    <a:ext uri="{FF2B5EF4-FFF2-40B4-BE49-F238E27FC236}">
                      <a16:creationId xmlns:a16="http://schemas.microsoft.com/office/drawing/2014/main" id="{FEEBAC17-1332-23E5-D228-B0387E733981}"/>
                    </a:ext>
                  </a:extLst>
                </p:cNvPr>
                <p:cNvGrpSpPr>
                  <a:grpSpLocks/>
                </p:cNvGrpSpPr>
                <p:nvPr/>
              </p:nvGrpSpPr>
              <p:grpSpPr bwMode="auto">
                <a:xfrm>
                  <a:off x="1333" y="680"/>
                  <a:ext cx="435" cy="87"/>
                  <a:chOff x="1565" y="1434"/>
                  <a:chExt cx="3625" cy="725"/>
                </a:xfrm>
              </p:grpSpPr>
              <p:sp>
                <p:nvSpPr>
                  <p:cNvPr id="57693" name="Rectangle 2397">
                    <a:extLst>
                      <a:ext uri="{FF2B5EF4-FFF2-40B4-BE49-F238E27FC236}">
                        <a16:creationId xmlns:a16="http://schemas.microsoft.com/office/drawing/2014/main" id="{8759ADEA-88D6-D62F-65BC-0A1860527F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94" name="Rectangle 2398">
                    <a:extLst>
                      <a:ext uri="{FF2B5EF4-FFF2-40B4-BE49-F238E27FC236}">
                        <a16:creationId xmlns:a16="http://schemas.microsoft.com/office/drawing/2014/main" id="{A34C97FB-DD38-28B8-6CAD-6A60C33063F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95" name="Rectangle 2399">
                    <a:extLst>
                      <a:ext uri="{FF2B5EF4-FFF2-40B4-BE49-F238E27FC236}">
                        <a16:creationId xmlns:a16="http://schemas.microsoft.com/office/drawing/2014/main" id="{D7C88D00-55BD-F912-0EAE-D19A58B235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96" name="Rectangle 2400">
                    <a:extLst>
                      <a:ext uri="{FF2B5EF4-FFF2-40B4-BE49-F238E27FC236}">
                        <a16:creationId xmlns:a16="http://schemas.microsoft.com/office/drawing/2014/main" id="{61C63D2A-89A7-9D24-B869-0E8269DCA03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697" name="Rectangle 2401">
                    <a:extLst>
                      <a:ext uri="{FF2B5EF4-FFF2-40B4-BE49-F238E27FC236}">
                        <a16:creationId xmlns:a16="http://schemas.microsoft.com/office/drawing/2014/main" id="{286AED5B-914B-6D94-516C-5F530730B5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698" name="Group 2402">
                  <a:extLst>
                    <a:ext uri="{FF2B5EF4-FFF2-40B4-BE49-F238E27FC236}">
                      <a16:creationId xmlns:a16="http://schemas.microsoft.com/office/drawing/2014/main" id="{A4A157B4-76B1-E6F2-6EAD-66FE25781381}"/>
                    </a:ext>
                  </a:extLst>
                </p:cNvPr>
                <p:cNvGrpSpPr>
                  <a:grpSpLocks/>
                </p:cNvGrpSpPr>
                <p:nvPr/>
              </p:nvGrpSpPr>
              <p:grpSpPr bwMode="auto">
                <a:xfrm>
                  <a:off x="898" y="767"/>
                  <a:ext cx="435" cy="87"/>
                  <a:chOff x="1565" y="1434"/>
                  <a:chExt cx="3625" cy="725"/>
                </a:xfrm>
              </p:grpSpPr>
              <p:sp>
                <p:nvSpPr>
                  <p:cNvPr id="57699" name="Rectangle 2403">
                    <a:extLst>
                      <a:ext uri="{FF2B5EF4-FFF2-40B4-BE49-F238E27FC236}">
                        <a16:creationId xmlns:a16="http://schemas.microsoft.com/office/drawing/2014/main" id="{CE5B6335-3628-D3D4-4D95-20ABC0FA7C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0" name="Rectangle 2404">
                    <a:extLst>
                      <a:ext uri="{FF2B5EF4-FFF2-40B4-BE49-F238E27FC236}">
                        <a16:creationId xmlns:a16="http://schemas.microsoft.com/office/drawing/2014/main" id="{5BF9F9EB-6C70-7EFD-80A5-3895303786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1" name="Rectangle 2405">
                    <a:extLst>
                      <a:ext uri="{FF2B5EF4-FFF2-40B4-BE49-F238E27FC236}">
                        <a16:creationId xmlns:a16="http://schemas.microsoft.com/office/drawing/2014/main" id="{53B38A8A-5EBD-5FD8-7178-0EA19A45CB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2" name="Rectangle 2406">
                    <a:extLst>
                      <a:ext uri="{FF2B5EF4-FFF2-40B4-BE49-F238E27FC236}">
                        <a16:creationId xmlns:a16="http://schemas.microsoft.com/office/drawing/2014/main" id="{80F234D6-1E80-C16F-81BA-A063BDEDCC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3" name="Rectangle 2407">
                    <a:extLst>
                      <a:ext uri="{FF2B5EF4-FFF2-40B4-BE49-F238E27FC236}">
                        <a16:creationId xmlns:a16="http://schemas.microsoft.com/office/drawing/2014/main" id="{6F72CD30-3488-9AF8-C5D5-89CC5D794B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04" name="Group 2408">
                  <a:extLst>
                    <a:ext uri="{FF2B5EF4-FFF2-40B4-BE49-F238E27FC236}">
                      <a16:creationId xmlns:a16="http://schemas.microsoft.com/office/drawing/2014/main" id="{92C630EF-72DE-6845-B6CD-9F5F93BA1DE1}"/>
                    </a:ext>
                  </a:extLst>
                </p:cNvPr>
                <p:cNvGrpSpPr>
                  <a:grpSpLocks/>
                </p:cNvGrpSpPr>
                <p:nvPr/>
              </p:nvGrpSpPr>
              <p:grpSpPr bwMode="auto">
                <a:xfrm>
                  <a:off x="1333" y="767"/>
                  <a:ext cx="435" cy="87"/>
                  <a:chOff x="1565" y="1434"/>
                  <a:chExt cx="3625" cy="725"/>
                </a:xfrm>
              </p:grpSpPr>
              <p:sp>
                <p:nvSpPr>
                  <p:cNvPr id="57705" name="Rectangle 2409">
                    <a:extLst>
                      <a:ext uri="{FF2B5EF4-FFF2-40B4-BE49-F238E27FC236}">
                        <a16:creationId xmlns:a16="http://schemas.microsoft.com/office/drawing/2014/main" id="{1E4D5787-B939-E268-474C-176E0FF6BC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6" name="Rectangle 2410">
                    <a:extLst>
                      <a:ext uri="{FF2B5EF4-FFF2-40B4-BE49-F238E27FC236}">
                        <a16:creationId xmlns:a16="http://schemas.microsoft.com/office/drawing/2014/main" id="{686688BC-CAEE-1BB8-9422-D13CD9EB43C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7" name="Rectangle 2411">
                    <a:extLst>
                      <a:ext uri="{FF2B5EF4-FFF2-40B4-BE49-F238E27FC236}">
                        <a16:creationId xmlns:a16="http://schemas.microsoft.com/office/drawing/2014/main" id="{63DFF0C8-3481-670E-14A7-92D1681BB0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8" name="Rectangle 2412">
                    <a:extLst>
                      <a:ext uri="{FF2B5EF4-FFF2-40B4-BE49-F238E27FC236}">
                        <a16:creationId xmlns:a16="http://schemas.microsoft.com/office/drawing/2014/main" id="{9118CCDB-A888-E3B1-AA1B-A647995179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09" name="Rectangle 2413">
                    <a:extLst>
                      <a:ext uri="{FF2B5EF4-FFF2-40B4-BE49-F238E27FC236}">
                        <a16:creationId xmlns:a16="http://schemas.microsoft.com/office/drawing/2014/main" id="{55A51D90-2820-E743-D137-FB12DBF4BF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10" name="Group 2414">
                  <a:extLst>
                    <a:ext uri="{FF2B5EF4-FFF2-40B4-BE49-F238E27FC236}">
                      <a16:creationId xmlns:a16="http://schemas.microsoft.com/office/drawing/2014/main" id="{ED3EAAE0-9267-8E36-ACCD-A1DE8B577A84}"/>
                    </a:ext>
                  </a:extLst>
                </p:cNvPr>
                <p:cNvGrpSpPr>
                  <a:grpSpLocks/>
                </p:cNvGrpSpPr>
                <p:nvPr/>
              </p:nvGrpSpPr>
              <p:grpSpPr bwMode="auto">
                <a:xfrm>
                  <a:off x="898" y="854"/>
                  <a:ext cx="435" cy="87"/>
                  <a:chOff x="1565" y="1434"/>
                  <a:chExt cx="3625" cy="725"/>
                </a:xfrm>
              </p:grpSpPr>
              <p:sp>
                <p:nvSpPr>
                  <p:cNvPr id="57711" name="Rectangle 2415">
                    <a:extLst>
                      <a:ext uri="{FF2B5EF4-FFF2-40B4-BE49-F238E27FC236}">
                        <a16:creationId xmlns:a16="http://schemas.microsoft.com/office/drawing/2014/main" id="{89236CBB-4BF8-D8B6-F778-24FC74DE07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12" name="Rectangle 2416">
                    <a:extLst>
                      <a:ext uri="{FF2B5EF4-FFF2-40B4-BE49-F238E27FC236}">
                        <a16:creationId xmlns:a16="http://schemas.microsoft.com/office/drawing/2014/main" id="{67A8864D-E393-33B2-49B9-3E6806E00BC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13" name="Rectangle 2417">
                    <a:extLst>
                      <a:ext uri="{FF2B5EF4-FFF2-40B4-BE49-F238E27FC236}">
                        <a16:creationId xmlns:a16="http://schemas.microsoft.com/office/drawing/2014/main" id="{C877C888-EB12-5779-4D15-4128043ED8F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14" name="Rectangle 2418">
                    <a:extLst>
                      <a:ext uri="{FF2B5EF4-FFF2-40B4-BE49-F238E27FC236}">
                        <a16:creationId xmlns:a16="http://schemas.microsoft.com/office/drawing/2014/main" id="{1C20BA96-62DA-3111-AE68-42E42037B5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15" name="Rectangle 2419">
                    <a:extLst>
                      <a:ext uri="{FF2B5EF4-FFF2-40B4-BE49-F238E27FC236}">
                        <a16:creationId xmlns:a16="http://schemas.microsoft.com/office/drawing/2014/main" id="{2F1AFF30-0451-2E4E-ED7D-B7749DB861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16" name="Group 2420">
                  <a:extLst>
                    <a:ext uri="{FF2B5EF4-FFF2-40B4-BE49-F238E27FC236}">
                      <a16:creationId xmlns:a16="http://schemas.microsoft.com/office/drawing/2014/main" id="{37DFDD6A-1472-817C-2901-5646F0B08DD3}"/>
                    </a:ext>
                  </a:extLst>
                </p:cNvPr>
                <p:cNvGrpSpPr>
                  <a:grpSpLocks/>
                </p:cNvGrpSpPr>
                <p:nvPr/>
              </p:nvGrpSpPr>
              <p:grpSpPr bwMode="auto">
                <a:xfrm>
                  <a:off x="1333" y="854"/>
                  <a:ext cx="435" cy="87"/>
                  <a:chOff x="1565" y="1434"/>
                  <a:chExt cx="3625" cy="725"/>
                </a:xfrm>
              </p:grpSpPr>
              <p:sp>
                <p:nvSpPr>
                  <p:cNvPr id="57717" name="Rectangle 2421">
                    <a:extLst>
                      <a:ext uri="{FF2B5EF4-FFF2-40B4-BE49-F238E27FC236}">
                        <a16:creationId xmlns:a16="http://schemas.microsoft.com/office/drawing/2014/main" id="{B61885F8-B037-760E-2F85-D7AC957420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18" name="Rectangle 2422">
                    <a:extLst>
                      <a:ext uri="{FF2B5EF4-FFF2-40B4-BE49-F238E27FC236}">
                        <a16:creationId xmlns:a16="http://schemas.microsoft.com/office/drawing/2014/main" id="{64FC5367-49D2-81A1-21D0-7316F3A9E7C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19" name="Rectangle 2423">
                    <a:extLst>
                      <a:ext uri="{FF2B5EF4-FFF2-40B4-BE49-F238E27FC236}">
                        <a16:creationId xmlns:a16="http://schemas.microsoft.com/office/drawing/2014/main" id="{DCCD38B5-A69A-7A5E-9A54-1D515463D3C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20" name="Rectangle 2424">
                    <a:extLst>
                      <a:ext uri="{FF2B5EF4-FFF2-40B4-BE49-F238E27FC236}">
                        <a16:creationId xmlns:a16="http://schemas.microsoft.com/office/drawing/2014/main" id="{3823191E-032C-4679-6CAC-AAF8F391F9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21" name="Rectangle 2425">
                    <a:extLst>
                      <a:ext uri="{FF2B5EF4-FFF2-40B4-BE49-F238E27FC236}">
                        <a16:creationId xmlns:a16="http://schemas.microsoft.com/office/drawing/2014/main" id="{1931088D-1091-80C2-3869-CCBF2B2715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22" name="Group 2426">
                  <a:extLst>
                    <a:ext uri="{FF2B5EF4-FFF2-40B4-BE49-F238E27FC236}">
                      <a16:creationId xmlns:a16="http://schemas.microsoft.com/office/drawing/2014/main" id="{ACC7CF13-A914-6879-E34D-57005E50A778}"/>
                    </a:ext>
                  </a:extLst>
                </p:cNvPr>
                <p:cNvGrpSpPr>
                  <a:grpSpLocks/>
                </p:cNvGrpSpPr>
                <p:nvPr/>
              </p:nvGrpSpPr>
              <p:grpSpPr bwMode="auto">
                <a:xfrm>
                  <a:off x="898" y="941"/>
                  <a:ext cx="435" cy="87"/>
                  <a:chOff x="1565" y="1434"/>
                  <a:chExt cx="3625" cy="725"/>
                </a:xfrm>
              </p:grpSpPr>
              <p:sp>
                <p:nvSpPr>
                  <p:cNvPr id="57723" name="Rectangle 2427">
                    <a:extLst>
                      <a:ext uri="{FF2B5EF4-FFF2-40B4-BE49-F238E27FC236}">
                        <a16:creationId xmlns:a16="http://schemas.microsoft.com/office/drawing/2014/main" id="{291DEEBE-4D60-3B66-03C8-369B5FC00B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24" name="Rectangle 2428">
                    <a:extLst>
                      <a:ext uri="{FF2B5EF4-FFF2-40B4-BE49-F238E27FC236}">
                        <a16:creationId xmlns:a16="http://schemas.microsoft.com/office/drawing/2014/main" id="{BE06DB0B-E74A-57D9-6F8E-C1E4E21065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25" name="Rectangle 2429">
                    <a:extLst>
                      <a:ext uri="{FF2B5EF4-FFF2-40B4-BE49-F238E27FC236}">
                        <a16:creationId xmlns:a16="http://schemas.microsoft.com/office/drawing/2014/main" id="{30FD0A52-9E02-3E80-7F38-849CFC0A29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26" name="Rectangle 2430">
                    <a:extLst>
                      <a:ext uri="{FF2B5EF4-FFF2-40B4-BE49-F238E27FC236}">
                        <a16:creationId xmlns:a16="http://schemas.microsoft.com/office/drawing/2014/main" id="{607BE261-5724-79A3-3073-C29CFEE141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27" name="Rectangle 2431">
                    <a:extLst>
                      <a:ext uri="{FF2B5EF4-FFF2-40B4-BE49-F238E27FC236}">
                        <a16:creationId xmlns:a16="http://schemas.microsoft.com/office/drawing/2014/main" id="{50A6F16D-10A7-5E9C-8858-FB40AA3799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28" name="Group 2432">
                  <a:extLst>
                    <a:ext uri="{FF2B5EF4-FFF2-40B4-BE49-F238E27FC236}">
                      <a16:creationId xmlns:a16="http://schemas.microsoft.com/office/drawing/2014/main" id="{99597A80-65E1-1E39-7156-F8D7829EB3E0}"/>
                    </a:ext>
                  </a:extLst>
                </p:cNvPr>
                <p:cNvGrpSpPr>
                  <a:grpSpLocks/>
                </p:cNvGrpSpPr>
                <p:nvPr/>
              </p:nvGrpSpPr>
              <p:grpSpPr bwMode="auto">
                <a:xfrm>
                  <a:off x="1333" y="941"/>
                  <a:ext cx="435" cy="87"/>
                  <a:chOff x="1565" y="1434"/>
                  <a:chExt cx="3625" cy="725"/>
                </a:xfrm>
              </p:grpSpPr>
              <p:sp>
                <p:nvSpPr>
                  <p:cNvPr id="57729" name="Rectangle 2433">
                    <a:extLst>
                      <a:ext uri="{FF2B5EF4-FFF2-40B4-BE49-F238E27FC236}">
                        <a16:creationId xmlns:a16="http://schemas.microsoft.com/office/drawing/2014/main" id="{E6147A6F-389B-DD53-4919-67A551959B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0" name="Rectangle 2434">
                    <a:extLst>
                      <a:ext uri="{FF2B5EF4-FFF2-40B4-BE49-F238E27FC236}">
                        <a16:creationId xmlns:a16="http://schemas.microsoft.com/office/drawing/2014/main" id="{FE935745-7425-66E7-36E3-1DB9EA5399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1" name="Rectangle 2435">
                    <a:extLst>
                      <a:ext uri="{FF2B5EF4-FFF2-40B4-BE49-F238E27FC236}">
                        <a16:creationId xmlns:a16="http://schemas.microsoft.com/office/drawing/2014/main" id="{7CFC6D8E-41F7-0DCF-0B66-E5657E11DA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2" name="Rectangle 2436">
                    <a:extLst>
                      <a:ext uri="{FF2B5EF4-FFF2-40B4-BE49-F238E27FC236}">
                        <a16:creationId xmlns:a16="http://schemas.microsoft.com/office/drawing/2014/main" id="{CC273AFB-C26C-50D4-75E2-9E59C793D5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3" name="Rectangle 2437">
                    <a:extLst>
                      <a:ext uri="{FF2B5EF4-FFF2-40B4-BE49-F238E27FC236}">
                        <a16:creationId xmlns:a16="http://schemas.microsoft.com/office/drawing/2014/main" id="{0AD4D8C1-BE9C-69FB-891C-305C1DCB57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34" name="Group 2438">
                  <a:extLst>
                    <a:ext uri="{FF2B5EF4-FFF2-40B4-BE49-F238E27FC236}">
                      <a16:creationId xmlns:a16="http://schemas.microsoft.com/office/drawing/2014/main" id="{3044F30A-7794-C1B9-EF7A-86C904FD2EC7}"/>
                    </a:ext>
                  </a:extLst>
                </p:cNvPr>
                <p:cNvGrpSpPr>
                  <a:grpSpLocks/>
                </p:cNvGrpSpPr>
                <p:nvPr/>
              </p:nvGrpSpPr>
              <p:grpSpPr bwMode="auto">
                <a:xfrm>
                  <a:off x="898" y="1028"/>
                  <a:ext cx="435" cy="87"/>
                  <a:chOff x="1565" y="1434"/>
                  <a:chExt cx="3625" cy="725"/>
                </a:xfrm>
              </p:grpSpPr>
              <p:sp>
                <p:nvSpPr>
                  <p:cNvPr id="57735" name="Rectangle 2439">
                    <a:extLst>
                      <a:ext uri="{FF2B5EF4-FFF2-40B4-BE49-F238E27FC236}">
                        <a16:creationId xmlns:a16="http://schemas.microsoft.com/office/drawing/2014/main" id="{40EAE49D-F952-91D0-EAC8-0C82723AC4B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6" name="Rectangle 2440">
                    <a:extLst>
                      <a:ext uri="{FF2B5EF4-FFF2-40B4-BE49-F238E27FC236}">
                        <a16:creationId xmlns:a16="http://schemas.microsoft.com/office/drawing/2014/main" id="{6BACD28D-B25C-F989-B6CC-870D281D670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7" name="Rectangle 2441">
                    <a:extLst>
                      <a:ext uri="{FF2B5EF4-FFF2-40B4-BE49-F238E27FC236}">
                        <a16:creationId xmlns:a16="http://schemas.microsoft.com/office/drawing/2014/main" id="{5203EAC5-FD65-0C73-4C6C-8A3CCC76FF4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8" name="Rectangle 2442">
                    <a:extLst>
                      <a:ext uri="{FF2B5EF4-FFF2-40B4-BE49-F238E27FC236}">
                        <a16:creationId xmlns:a16="http://schemas.microsoft.com/office/drawing/2014/main" id="{36D089AB-CAA9-63F3-9881-C95C25310A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39" name="Rectangle 2443">
                    <a:extLst>
                      <a:ext uri="{FF2B5EF4-FFF2-40B4-BE49-F238E27FC236}">
                        <a16:creationId xmlns:a16="http://schemas.microsoft.com/office/drawing/2014/main" id="{F305EF84-909A-C2CD-B98C-17E691311E3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40" name="Group 2444">
                  <a:extLst>
                    <a:ext uri="{FF2B5EF4-FFF2-40B4-BE49-F238E27FC236}">
                      <a16:creationId xmlns:a16="http://schemas.microsoft.com/office/drawing/2014/main" id="{BB545AE2-29F3-D789-CF9E-297B367A8569}"/>
                    </a:ext>
                  </a:extLst>
                </p:cNvPr>
                <p:cNvGrpSpPr>
                  <a:grpSpLocks/>
                </p:cNvGrpSpPr>
                <p:nvPr/>
              </p:nvGrpSpPr>
              <p:grpSpPr bwMode="auto">
                <a:xfrm>
                  <a:off x="1333" y="1028"/>
                  <a:ext cx="435" cy="87"/>
                  <a:chOff x="1565" y="1434"/>
                  <a:chExt cx="3625" cy="725"/>
                </a:xfrm>
              </p:grpSpPr>
              <p:sp>
                <p:nvSpPr>
                  <p:cNvPr id="57741" name="Rectangle 2445">
                    <a:extLst>
                      <a:ext uri="{FF2B5EF4-FFF2-40B4-BE49-F238E27FC236}">
                        <a16:creationId xmlns:a16="http://schemas.microsoft.com/office/drawing/2014/main" id="{536DC9CD-B590-3383-AEA6-169837112C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42" name="Rectangle 2446">
                    <a:extLst>
                      <a:ext uri="{FF2B5EF4-FFF2-40B4-BE49-F238E27FC236}">
                        <a16:creationId xmlns:a16="http://schemas.microsoft.com/office/drawing/2014/main" id="{9617C7C1-F0A0-F133-F10D-BA246448EF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43" name="Rectangle 2447">
                    <a:extLst>
                      <a:ext uri="{FF2B5EF4-FFF2-40B4-BE49-F238E27FC236}">
                        <a16:creationId xmlns:a16="http://schemas.microsoft.com/office/drawing/2014/main" id="{A6259D2E-E7BF-B482-89A2-A0C555567E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44" name="Rectangle 2448">
                    <a:extLst>
                      <a:ext uri="{FF2B5EF4-FFF2-40B4-BE49-F238E27FC236}">
                        <a16:creationId xmlns:a16="http://schemas.microsoft.com/office/drawing/2014/main" id="{AEE51944-34A9-E033-3F31-7E6020BE4EA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45" name="Rectangle 2449">
                    <a:extLst>
                      <a:ext uri="{FF2B5EF4-FFF2-40B4-BE49-F238E27FC236}">
                        <a16:creationId xmlns:a16="http://schemas.microsoft.com/office/drawing/2014/main" id="{12E6B4A5-5742-A7A1-92BE-E6BD5E2E00F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46" name="Group 2450">
                  <a:extLst>
                    <a:ext uri="{FF2B5EF4-FFF2-40B4-BE49-F238E27FC236}">
                      <a16:creationId xmlns:a16="http://schemas.microsoft.com/office/drawing/2014/main" id="{ECA37918-53CD-E884-9A53-1848FB1FFE28}"/>
                    </a:ext>
                  </a:extLst>
                </p:cNvPr>
                <p:cNvGrpSpPr>
                  <a:grpSpLocks/>
                </p:cNvGrpSpPr>
                <p:nvPr/>
              </p:nvGrpSpPr>
              <p:grpSpPr bwMode="auto">
                <a:xfrm>
                  <a:off x="898" y="1115"/>
                  <a:ext cx="435" cy="87"/>
                  <a:chOff x="1565" y="1434"/>
                  <a:chExt cx="3625" cy="725"/>
                </a:xfrm>
              </p:grpSpPr>
              <p:sp>
                <p:nvSpPr>
                  <p:cNvPr id="57747" name="Rectangle 2451">
                    <a:extLst>
                      <a:ext uri="{FF2B5EF4-FFF2-40B4-BE49-F238E27FC236}">
                        <a16:creationId xmlns:a16="http://schemas.microsoft.com/office/drawing/2014/main" id="{B0FA10CE-1366-EABE-E311-E4581E836A8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48" name="Rectangle 2452">
                    <a:extLst>
                      <a:ext uri="{FF2B5EF4-FFF2-40B4-BE49-F238E27FC236}">
                        <a16:creationId xmlns:a16="http://schemas.microsoft.com/office/drawing/2014/main" id="{783FAC07-7E8C-5F83-BE65-848607835A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49" name="Rectangle 2453">
                    <a:extLst>
                      <a:ext uri="{FF2B5EF4-FFF2-40B4-BE49-F238E27FC236}">
                        <a16:creationId xmlns:a16="http://schemas.microsoft.com/office/drawing/2014/main" id="{58AFFA99-F2ED-5150-39F4-FCBA2BA1CF0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50" name="Rectangle 2454">
                    <a:extLst>
                      <a:ext uri="{FF2B5EF4-FFF2-40B4-BE49-F238E27FC236}">
                        <a16:creationId xmlns:a16="http://schemas.microsoft.com/office/drawing/2014/main" id="{2EE0E0A6-16F3-5FA6-1452-7C0103E922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51" name="Rectangle 2455">
                    <a:extLst>
                      <a:ext uri="{FF2B5EF4-FFF2-40B4-BE49-F238E27FC236}">
                        <a16:creationId xmlns:a16="http://schemas.microsoft.com/office/drawing/2014/main" id="{FD641A75-C8DA-6597-AEC5-E483B9C468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52" name="Group 2456">
                  <a:extLst>
                    <a:ext uri="{FF2B5EF4-FFF2-40B4-BE49-F238E27FC236}">
                      <a16:creationId xmlns:a16="http://schemas.microsoft.com/office/drawing/2014/main" id="{C67B7F48-536B-134D-F2F7-C5F0D9D32AC6}"/>
                    </a:ext>
                  </a:extLst>
                </p:cNvPr>
                <p:cNvGrpSpPr>
                  <a:grpSpLocks/>
                </p:cNvGrpSpPr>
                <p:nvPr/>
              </p:nvGrpSpPr>
              <p:grpSpPr bwMode="auto">
                <a:xfrm>
                  <a:off x="1333" y="1115"/>
                  <a:ext cx="435" cy="87"/>
                  <a:chOff x="1565" y="1434"/>
                  <a:chExt cx="3625" cy="725"/>
                </a:xfrm>
              </p:grpSpPr>
              <p:sp>
                <p:nvSpPr>
                  <p:cNvPr id="57753" name="Rectangle 2457">
                    <a:extLst>
                      <a:ext uri="{FF2B5EF4-FFF2-40B4-BE49-F238E27FC236}">
                        <a16:creationId xmlns:a16="http://schemas.microsoft.com/office/drawing/2014/main" id="{29BEE7EC-1816-FD25-CC72-3417B94F4E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54" name="Rectangle 2458">
                    <a:extLst>
                      <a:ext uri="{FF2B5EF4-FFF2-40B4-BE49-F238E27FC236}">
                        <a16:creationId xmlns:a16="http://schemas.microsoft.com/office/drawing/2014/main" id="{EE5E2D1E-A91F-85FB-7DE7-750A11FAFAE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55" name="Rectangle 2459">
                    <a:extLst>
                      <a:ext uri="{FF2B5EF4-FFF2-40B4-BE49-F238E27FC236}">
                        <a16:creationId xmlns:a16="http://schemas.microsoft.com/office/drawing/2014/main" id="{0D42AB6F-2DD0-0679-48D1-33E44D4591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56" name="Rectangle 2460">
                    <a:extLst>
                      <a:ext uri="{FF2B5EF4-FFF2-40B4-BE49-F238E27FC236}">
                        <a16:creationId xmlns:a16="http://schemas.microsoft.com/office/drawing/2014/main" id="{330A08FC-8043-C93A-B0BB-907AE4FB50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57" name="Rectangle 2461">
                    <a:extLst>
                      <a:ext uri="{FF2B5EF4-FFF2-40B4-BE49-F238E27FC236}">
                        <a16:creationId xmlns:a16="http://schemas.microsoft.com/office/drawing/2014/main" id="{03A6C40A-70C6-28CD-6238-94694723AEB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58" name="Group 2462">
                  <a:extLst>
                    <a:ext uri="{FF2B5EF4-FFF2-40B4-BE49-F238E27FC236}">
                      <a16:creationId xmlns:a16="http://schemas.microsoft.com/office/drawing/2014/main" id="{CAFFF017-F061-9A6A-DEBF-A9F42E0533F0}"/>
                    </a:ext>
                  </a:extLst>
                </p:cNvPr>
                <p:cNvGrpSpPr>
                  <a:grpSpLocks/>
                </p:cNvGrpSpPr>
                <p:nvPr/>
              </p:nvGrpSpPr>
              <p:grpSpPr bwMode="auto">
                <a:xfrm>
                  <a:off x="898" y="1202"/>
                  <a:ext cx="435" cy="87"/>
                  <a:chOff x="1565" y="1434"/>
                  <a:chExt cx="3625" cy="725"/>
                </a:xfrm>
              </p:grpSpPr>
              <p:sp>
                <p:nvSpPr>
                  <p:cNvPr id="57759" name="Rectangle 2463">
                    <a:extLst>
                      <a:ext uri="{FF2B5EF4-FFF2-40B4-BE49-F238E27FC236}">
                        <a16:creationId xmlns:a16="http://schemas.microsoft.com/office/drawing/2014/main" id="{3C6734B7-5A2C-6381-717D-D25C405CB3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0" name="Rectangle 2464">
                    <a:extLst>
                      <a:ext uri="{FF2B5EF4-FFF2-40B4-BE49-F238E27FC236}">
                        <a16:creationId xmlns:a16="http://schemas.microsoft.com/office/drawing/2014/main" id="{E294BBFE-2424-C4CB-C96E-01CA697E0FE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1" name="Rectangle 2465">
                    <a:extLst>
                      <a:ext uri="{FF2B5EF4-FFF2-40B4-BE49-F238E27FC236}">
                        <a16:creationId xmlns:a16="http://schemas.microsoft.com/office/drawing/2014/main" id="{D7F1B9E9-E949-AD60-333F-976F512A42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2" name="Rectangle 2466">
                    <a:extLst>
                      <a:ext uri="{FF2B5EF4-FFF2-40B4-BE49-F238E27FC236}">
                        <a16:creationId xmlns:a16="http://schemas.microsoft.com/office/drawing/2014/main" id="{FC36B37F-15C9-A31F-A850-4614D3E278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3" name="Rectangle 2467">
                    <a:extLst>
                      <a:ext uri="{FF2B5EF4-FFF2-40B4-BE49-F238E27FC236}">
                        <a16:creationId xmlns:a16="http://schemas.microsoft.com/office/drawing/2014/main" id="{DB27D45B-870B-AEE1-D779-2370FE00C9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64" name="Group 2468">
                  <a:extLst>
                    <a:ext uri="{FF2B5EF4-FFF2-40B4-BE49-F238E27FC236}">
                      <a16:creationId xmlns:a16="http://schemas.microsoft.com/office/drawing/2014/main" id="{7AF30BDD-50E8-DF90-D74A-C9881FDE1123}"/>
                    </a:ext>
                  </a:extLst>
                </p:cNvPr>
                <p:cNvGrpSpPr>
                  <a:grpSpLocks/>
                </p:cNvGrpSpPr>
                <p:nvPr/>
              </p:nvGrpSpPr>
              <p:grpSpPr bwMode="auto">
                <a:xfrm>
                  <a:off x="1333" y="1202"/>
                  <a:ext cx="435" cy="87"/>
                  <a:chOff x="1565" y="1434"/>
                  <a:chExt cx="3625" cy="725"/>
                </a:xfrm>
              </p:grpSpPr>
              <p:sp>
                <p:nvSpPr>
                  <p:cNvPr id="57765" name="Rectangle 2469">
                    <a:extLst>
                      <a:ext uri="{FF2B5EF4-FFF2-40B4-BE49-F238E27FC236}">
                        <a16:creationId xmlns:a16="http://schemas.microsoft.com/office/drawing/2014/main" id="{D726A2AE-FB8A-8E55-95B5-3542A9ED68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6" name="Rectangle 2470">
                    <a:extLst>
                      <a:ext uri="{FF2B5EF4-FFF2-40B4-BE49-F238E27FC236}">
                        <a16:creationId xmlns:a16="http://schemas.microsoft.com/office/drawing/2014/main" id="{3583243F-0640-2EB0-27A7-EC9B20AA869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7" name="Rectangle 2471">
                    <a:extLst>
                      <a:ext uri="{FF2B5EF4-FFF2-40B4-BE49-F238E27FC236}">
                        <a16:creationId xmlns:a16="http://schemas.microsoft.com/office/drawing/2014/main" id="{849AFF62-7534-ED81-3B61-97A669E4F5B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8" name="Rectangle 2472">
                    <a:extLst>
                      <a:ext uri="{FF2B5EF4-FFF2-40B4-BE49-F238E27FC236}">
                        <a16:creationId xmlns:a16="http://schemas.microsoft.com/office/drawing/2014/main" id="{14A61A5B-0E6D-B957-FFAD-A43DFA68D4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69" name="Rectangle 2473">
                    <a:extLst>
                      <a:ext uri="{FF2B5EF4-FFF2-40B4-BE49-F238E27FC236}">
                        <a16:creationId xmlns:a16="http://schemas.microsoft.com/office/drawing/2014/main" id="{47F13C0F-E759-39B0-DBAA-EF992D2AAE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70" name="Group 2474">
                  <a:extLst>
                    <a:ext uri="{FF2B5EF4-FFF2-40B4-BE49-F238E27FC236}">
                      <a16:creationId xmlns:a16="http://schemas.microsoft.com/office/drawing/2014/main" id="{C06743B1-4B01-3CE5-E347-95F5504D7785}"/>
                    </a:ext>
                  </a:extLst>
                </p:cNvPr>
                <p:cNvGrpSpPr>
                  <a:grpSpLocks/>
                </p:cNvGrpSpPr>
                <p:nvPr/>
              </p:nvGrpSpPr>
              <p:grpSpPr bwMode="auto">
                <a:xfrm>
                  <a:off x="898" y="1289"/>
                  <a:ext cx="435" cy="87"/>
                  <a:chOff x="1565" y="1434"/>
                  <a:chExt cx="3625" cy="725"/>
                </a:xfrm>
              </p:grpSpPr>
              <p:sp>
                <p:nvSpPr>
                  <p:cNvPr id="57771" name="Rectangle 2475">
                    <a:extLst>
                      <a:ext uri="{FF2B5EF4-FFF2-40B4-BE49-F238E27FC236}">
                        <a16:creationId xmlns:a16="http://schemas.microsoft.com/office/drawing/2014/main" id="{2441CDE6-D92E-DB3C-38A2-CDA05484A3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72" name="Rectangle 2476">
                    <a:extLst>
                      <a:ext uri="{FF2B5EF4-FFF2-40B4-BE49-F238E27FC236}">
                        <a16:creationId xmlns:a16="http://schemas.microsoft.com/office/drawing/2014/main" id="{46353A8B-ABD2-4D42-DD97-31AC3308C8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73" name="Rectangle 2477">
                    <a:extLst>
                      <a:ext uri="{FF2B5EF4-FFF2-40B4-BE49-F238E27FC236}">
                        <a16:creationId xmlns:a16="http://schemas.microsoft.com/office/drawing/2014/main" id="{248D3B5B-8B5F-35F9-6556-C197EB7B51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74" name="Rectangle 2478">
                    <a:extLst>
                      <a:ext uri="{FF2B5EF4-FFF2-40B4-BE49-F238E27FC236}">
                        <a16:creationId xmlns:a16="http://schemas.microsoft.com/office/drawing/2014/main" id="{49CB6E3E-48E0-DA96-6728-C725C34B175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75" name="Rectangle 2479">
                    <a:extLst>
                      <a:ext uri="{FF2B5EF4-FFF2-40B4-BE49-F238E27FC236}">
                        <a16:creationId xmlns:a16="http://schemas.microsoft.com/office/drawing/2014/main" id="{21AA12AE-CCC9-0F9B-2C44-6DCC8ED26D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76" name="Group 2480">
                  <a:extLst>
                    <a:ext uri="{FF2B5EF4-FFF2-40B4-BE49-F238E27FC236}">
                      <a16:creationId xmlns:a16="http://schemas.microsoft.com/office/drawing/2014/main" id="{BFA6F123-69DB-F812-23D7-77CB57C8E15F}"/>
                    </a:ext>
                  </a:extLst>
                </p:cNvPr>
                <p:cNvGrpSpPr>
                  <a:grpSpLocks/>
                </p:cNvGrpSpPr>
                <p:nvPr/>
              </p:nvGrpSpPr>
              <p:grpSpPr bwMode="auto">
                <a:xfrm>
                  <a:off x="1333" y="1289"/>
                  <a:ext cx="435" cy="87"/>
                  <a:chOff x="1565" y="1434"/>
                  <a:chExt cx="3625" cy="725"/>
                </a:xfrm>
              </p:grpSpPr>
              <p:sp>
                <p:nvSpPr>
                  <p:cNvPr id="57777" name="Rectangle 2481">
                    <a:extLst>
                      <a:ext uri="{FF2B5EF4-FFF2-40B4-BE49-F238E27FC236}">
                        <a16:creationId xmlns:a16="http://schemas.microsoft.com/office/drawing/2014/main" id="{C05044BF-363D-DA61-DD01-05CA9A2729A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78" name="Rectangle 2482">
                    <a:extLst>
                      <a:ext uri="{FF2B5EF4-FFF2-40B4-BE49-F238E27FC236}">
                        <a16:creationId xmlns:a16="http://schemas.microsoft.com/office/drawing/2014/main" id="{5363D2BD-0498-203D-F65F-8EC43CAE01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79" name="Rectangle 2483">
                    <a:extLst>
                      <a:ext uri="{FF2B5EF4-FFF2-40B4-BE49-F238E27FC236}">
                        <a16:creationId xmlns:a16="http://schemas.microsoft.com/office/drawing/2014/main" id="{32AE9460-3F89-FA57-6977-B1D0AC62A0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80" name="Rectangle 2484">
                    <a:extLst>
                      <a:ext uri="{FF2B5EF4-FFF2-40B4-BE49-F238E27FC236}">
                        <a16:creationId xmlns:a16="http://schemas.microsoft.com/office/drawing/2014/main" id="{7B3FF5ED-A74C-198F-D0D9-8FB269C9B8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81" name="Rectangle 2485">
                    <a:extLst>
                      <a:ext uri="{FF2B5EF4-FFF2-40B4-BE49-F238E27FC236}">
                        <a16:creationId xmlns:a16="http://schemas.microsoft.com/office/drawing/2014/main" id="{4B064D4C-791B-A63E-7E45-4C0C4653EE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82" name="Group 2486">
                  <a:extLst>
                    <a:ext uri="{FF2B5EF4-FFF2-40B4-BE49-F238E27FC236}">
                      <a16:creationId xmlns:a16="http://schemas.microsoft.com/office/drawing/2014/main" id="{FD632B82-7CB9-67F4-B059-9F7DF423EA18}"/>
                    </a:ext>
                  </a:extLst>
                </p:cNvPr>
                <p:cNvGrpSpPr>
                  <a:grpSpLocks/>
                </p:cNvGrpSpPr>
                <p:nvPr/>
              </p:nvGrpSpPr>
              <p:grpSpPr bwMode="auto">
                <a:xfrm>
                  <a:off x="898" y="1376"/>
                  <a:ext cx="435" cy="87"/>
                  <a:chOff x="1565" y="1434"/>
                  <a:chExt cx="3625" cy="725"/>
                </a:xfrm>
              </p:grpSpPr>
              <p:sp>
                <p:nvSpPr>
                  <p:cNvPr id="57783" name="Rectangle 2487">
                    <a:extLst>
                      <a:ext uri="{FF2B5EF4-FFF2-40B4-BE49-F238E27FC236}">
                        <a16:creationId xmlns:a16="http://schemas.microsoft.com/office/drawing/2014/main" id="{13D0D0E9-CB5C-CFF9-C231-0D87C4FD28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84" name="Rectangle 2488">
                    <a:extLst>
                      <a:ext uri="{FF2B5EF4-FFF2-40B4-BE49-F238E27FC236}">
                        <a16:creationId xmlns:a16="http://schemas.microsoft.com/office/drawing/2014/main" id="{32D0C0DF-AF49-4B72-29CB-BA7102112F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85" name="Rectangle 2489">
                    <a:extLst>
                      <a:ext uri="{FF2B5EF4-FFF2-40B4-BE49-F238E27FC236}">
                        <a16:creationId xmlns:a16="http://schemas.microsoft.com/office/drawing/2014/main" id="{F32CF514-C6C1-A73C-D955-C2345F93C9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86" name="Rectangle 2490">
                    <a:extLst>
                      <a:ext uri="{FF2B5EF4-FFF2-40B4-BE49-F238E27FC236}">
                        <a16:creationId xmlns:a16="http://schemas.microsoft.com/office/drawing/2014/main" id="{0C8CFCEF-8EAD-34C3-D84F-1BD5CADCD6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87" name="Rectangle 2491">
                    <a:extLst>
                      <a:ext uri="{FF2B5EF4-FFF2-40B4-BE49-F238E27FC236}">
                        <a16:creationId xmlns:a16="http://schemas.microsoft.com/office/drawing/2014/main" id="{822B5CA4-FCA1-1CC5-732E-5A7A8CC344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88" name="Group 2492">
                  <a:extLst>
                    <a:ext uri="{FF2B5EF4-FFF2-40B4-BE49-F238E27FC236}">
                      <a16:creationId xmlns:a16="http://schemas.microsoft.com/office/drawing/2014/main" id="{8BA892F6-6657-BC64-593D-66FA66810296}"/>
                    </a:ext>
                  </a:extLst>
                </p:cNvPr>
                <p:cNvGrpSpPr>
                  <a:grpSpLocks/>
                </p:cNvGrpSpPr>
                <p:nvPr/>
              </p:nvGrpSpPr>
              <p:grpSpPr bwMode="auto">
                <a:xfrm>
                  <a:off x="1333" y="1376"/>
                  <a:ext cx="435" cy="87"/>
                  <a:chOff x="1565" y="1434"/>
                  <a:chExt cx="3625" cy="725"/>
                </a:xfrm>
              </p:grpSpPr>
              <p:sp>
                <p:nvSpPr>
                  <p:cNvPr id="57789" name="Rectangle 2493">
                    <a:extLst>
                      <a:ext uri="{FF2B5EF4-FFF2-40B4-BE49-F238E27FC236}">
                        <a16:creationId xmlns:a16="http://schemas.microsoft.com/office/drawing/2014/main" id="{96FDF479-A8B8-7F15-2E84-556A774A58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90" name="Rectangle 2494">
                    <a:extLst>
                      <a:ext uri="{FF2B5EF4-FFF2-40B4-BE49-F238E27FC236}">
                        <a16:creationId xmlns:a16="http://schemas.microsoft.com/office/drawing/2014/main" id="{4CD1D67B-E684-2CC3-5AD6-38BF377AC96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91" name="Rectangle 2495">
                    <a:extLst>
                      <a:ext uri="{FF2B5EF4-FFF2-40B4-BE49-F238E27FC236}">
                        <a16:creationId xmlns:a16="http://schemas.microsoft.com/office/drawing/2014/main" id="{D2358DEF-5D28-8B88-80F5-B63F213A02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92" name="Rectangle 2496">
                    <a:extLst>
                      <a:ext uri="{FF2B5EF4-FFF2-40B4-BE49-F238E27FC236}">
                        <a16:creationId xmlns:a16="http://schemas.microsoft.com/office/drawing/2014/main" id="{EC8565BA-37DB-1CB4-4EAE-69352F200E8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93" name="Rectangle 2497">
                    <a:extLst>
                      <a:ext uri="{FF2B5EF4-FFF2-40B4-BE49-F238E27FC236}">
                        <a16:creationId xmlns:a16="http://schemas.microsoft.com/office/drawing/2014/main" id="{9187699F-B627-6700-3639-65D0030572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794" name="Rectangle 2498">
                <a:extLst>
                  <a:ext uri="{FF2B5EF4-FFF2-40B4-BE49-F238E27FC236}">
                    <a16:creationId xmlns:a16="http://schemas.microsoft.com/office/drawing/2014/main" id="{DB1AFBAF-0CC2-AAA0-6ACF-D6F6FA19F98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795" name="Group 2499">
              <a:extLst>
                <a:ext uri="{FF2B5EF4-FFF2-40B4-BE49-F238E27FC236}">
                  <a16:creationId xmlns:a16="http://schemas.microsoft.com/office/drawing/2014/main" id="{C791E434-CCDB-F6D9-0570-F884BE301029}"/>
                </a:ext>
              </a:extLst>
            </p:cNvPr>
            <p:cNvGrpSpPr>
              <a:grpSpLocks/>
            </p:cNvGrpSpPr>
            <p:nvPr/>
          </p:nvGrpSpPr>
          <p:grpSpPr bwMode="auto">
            <a:xfrm>
              <a:off x="865" y="3203"/>
              <a:ext cx="682" cy="682"/>
              <a:chOff x="898" y="593"/>
              <a:chExt cx="870" cy="870"/>
            </a:xfrm>
          </p:grpSpPr>
          <p:grpSp>
            <p:nvGrpSpPr>
              <p:cNvPr id="57796" name="Group 2500">
                <a:extLst>
                  <a:ext uri="{FF2B5EF4-FFF2-40B4-BE49-F238E27FC236}">
                    <a16:creationId xmlns:a16="http://schemas.microsoft.com/office/drawing/2014/main" id="{12D38907-C715-4857-80CE-AF7C3056A24B}"/>
                  </a:ext>
                </a:extLst>
              </p:cNvPr>
              <p:cNvGrpSpPr>
                <a:grpSpLocks/>
              </p:cNvGrpSpPr>
              <p:nvPr/>
            </p:nvGrpSpPr>
            <p:grpSpPr bwMode="auto">
              <a:xfrm>
                <a:off x="898" y="593"/>
                <a:ext cx="435" cy="87"/>
                <a:chOff x="1565" y="1434"/>
                <a:chExt cx="3625" cy="725"/>
              </a:xfrm>
            </p:grpSpPr>
            <p:sp>
              <p:nvSpPr>
                <p:cNvPr id="57797" name="Rectangle 2501">
                  <a:extLst>
                    <a:ext uri="{FF2B5EF4-FFF2-40B4-BE49-F238E27FC236}">
                      <a16:creationId xmlns:a16="http://schemas.microsoft.com/office/drawing/2014/main" id="{4317DF5B-333B-42C4-E783-C6E0684CEE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98" name="Rectangle 2502">
                  <a:extLst>
                    <a:ext uri="{FF2B5EF4-FFF2-40B4-BE49-F238E27FC236}">
                      <a16:creationId xmlns:a16="http://schemas.microsoft.com/office/drawing/2014/main" id="{327D5B22-DB9A-D02D-FC57-A70BBB60B0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799" name="Rectangle 2503">
                  <a:extLst>
                    <a:ext uri="{FF2B5EF4-FFF2-40B4-BE49-F238E27FC236}">
                      <a16:creationId xmlns:a16="http://schemas.microsoft.com/office/drawing/2014/main" id="{062683A1-6AE7-8314-8A58-6D33CA9B5D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00" name="Rectangle 2504">
                  <a:extLst>
                    <a:ext uri="{FF2B5EF4-FFF2-40B4-BE49-F238E27FC236}">
                      <a16:creationId xmlns:a16="http://schemas.microsoft.com/office/drawing/2014/main" id="{EDDB4446-3D22-DB9C-7A81-99D08AF9510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01" name="Rectangle 2505">
                  <a:extLst>
                    <a:ext uri="{FF2B5EF4-FFF2-40B4-BE49-F238E27FC236}">
                      <a16:creationId xmlns:a16="http://schemas.microsoft.com/office/drawing/2014/main" id="{E217148D-CD2C-D068-6753-545DB187C28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02" name="Group 2506">
                <a:extLst>
                  <a:ext uri="{FF2B5EF4-FFF2-40B4-BE49-F238E27FC236}">
                    <a16:creationId xmlns:a16="http://schemas.microsoft.com/office/drawing/2014/main" id="{963F63EA-99FE-6F83-861D-7B069E02764D}"/>
                  </a:ext>
                </a:extLst>
              </p:cNvPr>
              <p:cNvGrpSpPr>
                <a:grpSpLocks/>
              </p:cNvGrpSpPr>
              <p:nvPr/>
            </p:nvGrpSpPr>
            <p:grpSpPr bwMode="auto">
              <a:xfrm>
                <a:off x="1333" y="593"/>
                <a:ext cx="435" cy="87"/>
                <a:chOff x="1565" y="1434"/>
                <a:chExt cx="3625" cy="725"/>
              </a:xfrm>
            </p:grpSpPr>
            <p:sp>
              <p:nvSpPr>
                <p:cNvPr id="57803" name="Rectangle 2507">
                  <a:extLst>
                    <a:ext uri="{FF2B5EF4-FFF2-40B4-BE49-F238E27FC236}">
                      <a16:creationId xmlns:a16="http://schemas.microsoft.com/office/drawing/2014/main" id="{1B7806BE-039F-D643-E12C-F8C4C6F7BC1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04" name="Rectangle 2508">
                  <a:extLst>
                    <a:ext uri="{FF2B5EF4-FFF2-40B4-BE49-F238E27FC236}">
                      <a16:creationId xmlns:a16="http://schemas.microsoft.com/office/drawing/2014/main" id="{AA1D71AF-3EFA-3940-0600-AF31253F3D5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05" name="Rectangle 2509">
                  <a:extLst>
                    <a:ext uri="{FF2B5EF4-FFF2-40B4-BE49-F238E27FC236}">
                      <a16:creationId xmlns:a16="http://schemas.microsoft.com/office/drawing/2014/main" id="{ECBD0DEA-E177-B21C-24B1-A762688CE8D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06" name="Rectangle 2510">
                  <a:extLst>
                    <a:ext uri="{FF2B5EF4-FFF2-40B4-BE49-F238E27FC236}">
                      <a16:creationId xmlns:a16="http://schemas.microsoft.com/office/drawing/2014/main" id="{40228FFE-8126-7171-7BA3-45BDAD99E27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07" name="Rectangle 2511">
                  <a:extLst>
                    <a:ext uri="{FF2B5EF4-FFF2-40B4-BE49-F238E27FC236}">
                      <a16:creationId xmlns:a16="http://schemas.microsoft.com/office/drawing/2014/main" id="{14E2D025-2C0A-BC21-B229-A6E409D4D0E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08" name="Group 2512">
                <a:extLst>
                  <a:ext uri="{FF2B5EF4-FFF2-40B4-BE49-F238E27FC236}">
                    <a16:creationId xmlns:a16="http://schemas.microsoft.com/office/drawing/2014/main" id="{8D4BFDA8-5EC6-0074-954D-52B7DA74163D}"/>
                  </a:ext>
                </a:extLst>
              </p:cNvPr>
              <p:cNvGrpSpPr>
                <a:grpSpLocks/>
              </p:cNvGrpSpPr>
              <p:nvPr/>
            </p:nvGrpSpPr>
            <p:grpSpPr bwMode="auto">
              <a:xfrm>
                <a:off x="898" y="680"/>
                <a:ext cx="435" cy="87"/>
                <a:chOff x="1565" y="1434"/>
                <a:chExt cx="3625" cy="725"/>
              </a:xfrm>
            </p:grpSpPr>
            <p:sp>
              <p:nvSpPr>
                <p:cNvPr id="57809" name="Rectangle 2513">
                  <a:extLst>
                    <a:ext uri="{FF2B5EF4-FFF2-40B4-BE49-F238E27FC236}">
                      <a16:creationId xmlns:a16="http://schemas.microsoft.com/office/drawing/2014/main" id="{ED6C2C4B-5572-B54E-BA00-30957265C8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0" name="Rectangle 2514">
                  <a:extLst>
                    <a:ext uri="{FF2B5EF4-FFF2-40B4-BE49-F238E27FC236}">
                      <a16:creationId xmlns:a16="http://schemas.microsoft.com/office/drawing/2014/main" id="{3383A29E-5F4F-A5B7-E732-6E715E2C36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1" name="Rectangle 2515">
                  <a:extLst>
                    <a:ext uri="{FF2B5EF4-FFF2-40B4-BE49-F238E27FC236}">
                      <a16:creationId xmlns:a16="http://schemas.microsoft.com/office/drawing/2014/main" id="{E12F5C4C-6989-04E1-F114-4A6C6BF3345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2" name="Rectangle 2516">
                  <a:extLst>
                    <a:ext uri="{FF2B5EF4-FFF2-40B4-BE49-F238E27FC236}">
                      <a16:creationId xmlns:a16="http://schemas.microsoft.com/office/drawing/2014/main" id="{2587D7FA-B26B-11F6-E28D-5C81163C7A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3" name="Rectangle 2517">
                  <a:extLst>
                    <a:ext uri="{FF2B5EF4-FFF2-40B4-BE49-F238E27FC236}">
                      <a16:creationId xmlns:a16="http://schemas.microsoft.com/office/drawing/2014/main" id="{C6EA7782-C770-5BEB-B157-533E44F4443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14" name="Group 2518">
                <a:extLst>
                  <a:ext uri="{FF2B5EF4-FFF2-40B4-BE49-F238E27FC236}">
                    <a16:creationId xmlns:a16="http://schemas.microsoft.com/office/drawing/2014/main" id="{445D8993-AB9B-3106-CAC1-8D213A522080}"/>
                  </a:ext>
                </a:extLst>
              </p:cNvPr>
              <p:cNvGrpSpPr>
                <a:grpSpLocks/>
              </p:cNvGrpSpPr>
              <p:nvPr/>
            </p:nvGrpSpPr>
            <p:grpSpPr bwMode="auto">
              <a:xfrm>
                <a:off x="1333" y="680"/>
                <a:ext cx="435" cy="87"/>
                <a:chOff x="1565" y="1434"/>
                <a:chExt cx="3625" cy="725"/>
              </a:xfrm>
            </p:grpSpPr>
            <p:sp>
              <p:nvSpPr>
                <p:cNvPr id="57815" name="Rectangle 2519">
                  <a:extLst>
                    <a:ext uri="{FF2B5EF4-FFF2-40B4-BE49-F238E27FC236}">
                      <a16:creationId xmlns:a16="http://schemas.microsoft.com/office/drawing/2014/main" id="{2877E9ED-C841-85B2-66F5-9CDF0FB0A4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6" name="Rectangle 2520">
                  <a:extLst>
                    <a:ext uri="{FF2B5EF4-FFF2-40B4-BE49-F238E27FC236}">
                      <a16:creationId xmlns:a16="http://schemas.microsoft.com/office/drawing/2014/main" id="{C0450631-82B8-11C8-99AB-3A0DA29E0BE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7" name="Rectangle 2521">
                  <a:extLst>
                    <a:ext uri="{FF2B5EF4-FFF2-40B4-BE49-F238E27FC236}">
                      <a16:creationId xmlns:a16="http://schemas.microsoft.com/office/drawing/2014/main" id="{01F4E7F0-D9F7-7761-5C14-6EA45A2E73B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8" name="Rectangle 2522">
                  <a:extLst>
                    <a:ext uri="{FF2B5EF4-FFF2-40B4-BE49-F238E27FC236}">
                      <a16:creationId xmlns:a16="http://schemas.microsoft.com/office/drawing/2014/main" id="{A51E2CB1-D0A8-2730-6AAD-8D8D0FA882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19" name="Rectangle 2523">
                  <a:extLst>
                    <a:ext uri="{FF2B5EF4-FFF2-40B4-BE49-F238E27FC236}">
                      <a16:creationId xmlns:a16="http://schemas.microsoft.com/office/drawing/2014/main" id="{BD3B5CCC-9488-274E-CA8B-0BE3D01764D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20" name="Group 2524">
                <a:extLst>
                  <a:ext uri="{FF2B5EF4-FFF2-40B4-BE49-F238E27FC236}">
                    <a16:creationId xmlns:a16="http://schemas.microsoft.com/office/drawing/2014/main" id="{03674A58-FB2B-ADF4-F9DC-A39D5FAA7A2C}"/>
                  </a:ext>
                </a:extLst>
              </p:cNvPr>
              <p:cNvGrpSpPr>
                <a:grpSpLocks/>
              </p:cNvGrpSpPr>
              <p:nvPr/>
            </p:nvGrpSpPr>
            <p:grpSpPr bwMode="auto">
              <a:xfrm>
                <a:off x="898" y="767"/>
                <a:ext cx="435" cy="87"/>
                <a:chOff x="1565" y="1434"/>
                <a:chExt cx="3625" cy="725"/>
              </a:xfrm>
            </p:grpSpPr>
            <p:sp>
              <p:nvSpPr>
                <p:cNvPr id="57821" name="Rectangle 2525">
                  <a:extLst>
                    <a:ext uri="{FF2B5EF4-FFF2-40B4-BE49-F238E27FC236}">
                      <a16:creationId xmlns:a16="http://schemas.microsoft.com/office/drawing/2014/main" id="{D7357B04-9E39-B593-A391-3C8BAF1D02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22" name="Rectangle 2526">
                  <a:extLst>
                    <a:ext uri="{FF2B5EF4-FFF2-40B4-BE49-F238E27FC236}">
                      <a16:creationId xmlns:a16="http://schemas.microsoft.com/office/drawing/2014/main" id="{CBC12BE4-5A2E-A74F-DB7B-B0B9AD06DAF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23" name="Rectangle 2527">
                  <a:extLst>
                    <a:ext uri="{FF2B5EF4-FFF2-40B4-BE49-F238E27FC236}">
                      <a16:creationId xmlns:a16="http://schemas.microsoft.com/office/drawing/2014/main" id="{47AA0E7E-B65B-E616-CD14-ED4879C410F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24" name="Rectangle 2528">
                  <a:extLst>
                    <a:ext uri="{FF2B5EF4-FFF2-40B4-BE49-F238E27FC236}">
                      <a16:creationId xmlns:a16="http://schemas.microsoft.com/office/drawing/2014/main" id="{8C86BCB1-7E67-0239-1A59-DF82F2B1115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25" name="Rectangle 2529">
                  <a:extLst>
                    <a:ext uri="{FF2B5EF4-FFF2-40B4-BE49-F238E27FC236}">
                      <a16:creationId xmlns:a16="http://schemas.microsoft.com/office/drawing/2014/main" id="{BC318D5F-780E-B1BA-3D7C-D50F9234B94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26" name="Group 2530">
                <a:extLst>
                  <a:ext uri="{FF2B5EF4-FFF2-40B4-BE49-F238E27FC236}">
                    <a16:creationId xmlns:a16="http://schemas.microsoft.com/office/drawing/2014/main" id="{0A1F4D34-67B8-2123-D7AD-3B9439E79B6A}"/>
                  </a:ext>
                </a:extLst>
              </p:cNvPr>
              <p:cNvGrpSpPr>
                <a:grpSpLocks/>
              </p:cNvGrpSpPr>
              <p:nvPr/>
            </p:nvGrpSpPr>
            <p:grpSpPr bwMode="auto">
              <a:xfrm>
                <a:off x="1333" y="767"/>
                <a:ext cx="435" cy="87"/>
                <a:chOff x="1565" y="1434"/>
                <a:chExt cx="3625" cy="725"/>
              </a:xfrm>
            </p:grpSpPr>
            <p:sp>
              <p:nvSpPr>
                <p:cNvPr id="57827" name="Rectangle 2531">
                  <a:extLst>
                    <a:ext uri="{FF2B5EF4-FFF2-40B4-BE49-F238E27FC236}">
                      <a16:creationId xmlns:a16="http://schemas.microsoft.com/office/drawing/2014/main" id="{B769A289-832F-F971-DC1E-0B56E3CFEE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28" name="Rectangle 2532">
                  <a:extLst>
                    <a:ext uri="{FF2B5EF4-FFF2-40B4-BE49-F238E27FC236}">
                      <a16:creationId xmlns:a16="http://schemas.microsoft.com/office/drawing/2014/main" id="{2DB02753-4819-F634-DEBF-E1142606C3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29" name="Rectangle 2533">
                  <a:extLst>
                    <a:ext uri="{FF2B5EF4-FFF2-40B4-BE49-F238E27FC236}">
                      <a16:creationId xmlns:a16="http://schemas.microsoft.com/office/drawing/2014/main" id="{FEBF5714-670F-9077-8A06-48CAC691546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30" name="Rectangle 2534">
                  <a:extLst>
                    <a:ext uri="{FF2B5EF4-FFF2-40B4-BE49-F238E27FC236}">
                      <a16:creationId xmlns:a16="http://schemas.microsoft.com/office/drawing/2014/main" id="{0FFC953E-6F91-C328-F69E-380A9A7ED6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31" name="Rectangle 2535">
                  <a:extLst>
                    <a:ext uri="{FF2B5EF4-FFF2-40B4-BE49-F238E27FC236}">
                      <a16:creationId xmlns:a16="http://schemas.microsoft.com/office/drawing/2014/main" id="{D50E7549-6357-069B-DFF7-21CC1A224E1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32" name="Group 2536">
                <a:extLst>
                  <a:ext uri="{FF2B5EF4-FFF2-40B4-BE49-F238E27FC236}">
                    <a16:creationId xmlns:a16="http://schemas.microsoft.com/office/drawing/2014/main" id="{D4CE83B7-ECD2-6F51-AB1C-62266FA380A5}"/>
                  </a:ext>
                </a:extLst>
              </p:cNvPr>
              <p:cNvGrpSpPr>
                <a:grpSpLocks/>
              </p:cNvGrpSpPr>
              <p:nvPr/>
            </p:nvGrpSpPr>
            <p:grpSpPr bwMode="auto">
              <a:xfrm>
                <a:off x="898" y="854"/>
                <a:ext cx="435" cy="87"/>
                <a:chOff x="1565" y="1434"/>
                <a:chExt cx="3625" cy="725"/>
              </a:xfrm>
            </p:grpSpPr>
            <p:sp>
              <p:nvSpPr>
                <p:cNvPr id="57833" name="Rectangle 2537">
                  <a:extLst>
                    <a:ext uri="{FF2B5EF4-FFF2-40B4-BE49-F238E27FC236}">
                      <a16:creationId xmlns:a16="http://schemas.microsoft.com/office/drawing/2014/main" id="{7E1D2DBC-86CA-6406-DAD0-76E12B0BE2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34" name="Rectangle 2538">
                  <a:extLst>
                    <a:ext uri="{FF2B5EF4-FFF2-40B4-BE49-F238E27FC236}">
                      <a16:creationId xmlns:a16="http://schemas.microsoft.com/office/drawing/2014/main" id="{28672412-3A70-45F2-E13A-59C76C20105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35" name="Rectangle 2539">
                  <a:extLst>
                    <a:ext uri="{FF2B5EF4-FFF2-40B4-BE49-F238E27FC236}">
                      <a16:creationId xmlns:a16="http://schemas.microsoft.com/office/drawing/2014/main" id="{1E6FCC9E-5586-6CB8-1FE8-A6ACBBB834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36" name="Rectangle 2540">
                  <a:extLst>
                    <a:ext uri="{FF2B5EF4-FFF2-40B4-BE49-F238E27FC236}">
                      <a16:creationId xmlns:a16="http://schemas.microsoft.com/office/drawing/2014/main" id="{6A8382B2-B2EF-0D47-583B-69158C8FDD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37" name="Rectangle 2541">
                  <a:extLst>
                    <a:ext uri="{FF2B5EF4-FFF2-40B4-BE49-F238E27FC236}">
                      <a16:creationId xmlns:a16="http://schemas.microsoft.com/office/drawing/2014/main" id="{2FA6FBEE-E773-17C4-6504-36F70790F6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38" name="Group 2542">
                <a:extLst>
                  <a:ext uri="{FF2B5EF4-FFF2-40B4-BE49-F238E27FC236}">
                    <a16:creationId xmlns:a16="http://schemas.microsoft.com/office/drawing/2014/main" id="{931DBA14-E9E8-5686-7D63-729B07444218}"/>
                  </a:ext>
                </a:extLst>
              </p:cNvPr>
              <p:cNvGrpSpPr>
                <a:grpSpLocks/>
              </p:cNvGrpSpPr>
              <p:nvPr/>
            </p:nvGrpSpPr>
            <p:grpSpPr bwMode="auto">
              <a:xfrm>
                <a:off x="1333" y="854"/>
                <a:ext cx="435" cy="87"/>
                <a:chOff x="1565" y="1434"/>
                <a:chExt cx="3625" cy="725"/>
              </a:xfrm>
            </p:grpSpPr>
            <p:sp>
              <p:nvSpPr>
                <p:cNvPr id="57839" name="Rectangle 2543">
                  <a:extLst>
                    <a:ext uri="{FF2B5EF4-FFF2-40B4-BE49-F238E27FC236}">
                      <a16:creationId xmlns:a16="http://schemas.microsoft.com/office/drawing/2014/main" id="{2A3EE7B8-E007-478E-AB20-38C5F59FA9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0" name="Rectangle 2544">
                  <a:extLst>
                    <a:ext uri="{FF2B5EF4-FFF2-40B4-BE49-F238E27FC236}">
                      <a16:creationId xmlns:a16="http://schemas.microsoft.com/office/drawing/2014/main" id="{84D2ED3B-9CD3-0138-C170-B5EAC9F2A4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1" name="Rectangle 2545">
                  <a:extLst>
                    <a:ext uri="{FF2B5EF4-FFF2-40B4-BE49-F238E27FC236}">
                      <a16:creationId xmlns:a16="http://schemas.microsoft.com/office/drawing/2014/main" id="{852E27D5-2D91-17BB-2F9D-275853E4BEE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2" name="Rectangle 2546">
                  <a:extLst>
                    <a:ext uri="{FF2B5EF4-FFF2-40B4-BE49-F238E27FC236}">
                      <a16:creationId xmlns:a16="http://schemas.microsoft.com/office/drawing/2014/main" id="{51AA22E6-DB36-7E8E-724E-950B58BCF67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3" name="Rectangle 2547">
                  <a:extLst>
                    <a:ext uri="{FF2B5EF4-FFF2-40B4-BE49-F238E27FC236}">
                      <a16:creationId xmlns:a16="http://schemas.microsoft.com/office/drawing/2014/main" id="{B02E25D6-0F84-F74E-9194-18BD4861302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44" name="Group 2548">
                <a:extLst>
                  <a:ext uri="{FF2B5EF4-FFF2-40B4-BE49-F238E27FC236}">
                    <a16:creationId xmlns:a16="http://schemas.microsoft.com/office/drawing/2014/main" id="{868377D3-FA79-9C84-BEAE-BF89283B0579}"/>
                  </a:ext>
                </a:extLst>
              </p:cNvPr>
              <p:cNvGrpSpPr>
                <a:grpSpLocks/>
              </p:cNvGrpSpPr>
              <p:nvPr/>
            </p:nvGrpSpPr>
            <p:grpSpPr bwMode="auto">
              <a:xfrm>
                <a:off x="898" y="941"/>
                <a:ext cx="435" cy="87"/>
                <a:chOff x="1565" y="1434"/>
                <a:chExt cx="3625" cy="725"/>
              </a:xfrm>
            </p:grpSpPr>
            <p:sp>
              <p:nvSpPr>
                <p:cNvPr id="57845" name="Rectangle 2549">
                  <a:extLst>
                    <a:ext uri="{FF2B5EF4-FFF2-40B4-BE49-F238E27FC236}">
                      <a16:creationId xmlns:a16="http://schemas.microsoft.com/office/drawing/2014/main" id="{65026F08-A7E6-FB99-D6DD-3347805D55D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6" name="Rectangle 2550">
                  <a:extLst>
                    <a:ext uri="{FF2B5EF4-FFF2-40B4-BE49-F238E27FC236}">
                      <a16:creationId xmlns:a16="http://schemas.microsoft.com/office/drawing/2014/main" id="{7DBA3E32-9CE9-DB9B-9407-83493A1D9F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7" name="Rectangle 2551">
                  <a:extLst>
                    <a:ext uri="{FF2B5EF4-FFF2-40B4-BE49-F238E27FC236}">
                      <a16:creationId xmlns:a16="http://schemas.microsoft.com/office/drawing/2014/main" id="{A0DDF705-7AA0-333C-9170-2B5B3D2A2A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8" name="Rectangle 2552">
                  <a:extLst>
                    <a:ext uri="{FF2B5EF4-FFF2-40B4-BE49-F238E27FC236}">
                      <a16:creationId xmlns:a16="http://schemas.microsoft.com/office/drawing/2014/main" id="{C2347902-9446-0CE7-8313-FD644D025E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49" name="Rectangle 2553">
                  <a:extLst>
                    <a:ext uri="{FF2B5EF4-FFF2-40B4-BE49-F238E27FC236}">
                      <a16:creationId xmlns:a16="http://schemas.microsoft.com/office/drawing/2014/main" id="{1FFFB73D-63E5-EEC2-35DD-701E0A5B62B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50" name="Group 2554">
                <a:extLst>
                  <a:ext uri="{FF2B5EF4-FFF2-40B4-BE49-F238E27FC236}">
                    <a16:creationId xmlns:a16="http://schemas.microsoft.com/office/drawing/2014/main" id="{DD79C4E0-8266-6C6F-2F8F-86AC1B112755}"/>
                  </a:ext>
                </a:extLst>
              </p:cNvPr>
              <p:cNvGrpSpPr>
                <a:grpSpLocks/>
              </p:cNvGrpSpPr>
              <p:nvPr/>
            </p:nvGrpSpPr>
            <p:grpSpPr bwMode="auto">
              <a:xfrm>
                <a:off x="1333" y="941"/>
                <a:ext cx="435" cy="87"/>
                <a:chOff x="1565" y="1434"/>
                <a:chExt cx="3625" cy="725"/>
              </a:xfrm>
            </p:grpSpPr>
            <p:sp>
              <p:nvSpPr>
                <p:cNvPr id="57851" name="Rectangle 2555">
                  <a:extLst>
                    <a:ext uri="{FF2B5EF4-FFF2-40B4-BE49-F238E27FC236}">
                      <a16:creationId xmlns:a16="http://schemas.microsoft.com/office/drawing/2014/main" id="{F39E0E29-DC53-A459-FD84-C440257D9B7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52" name="Rectangle 2556">
                  <a:extLst>
                    <a:ext uri="{FF2B5EF4-FFF2-40B4-BE49-F238E27FC236}">
                      <a16:creationId xmlns:a16="http://schemas.microsoft.com/office/drawing/2014/main" id="{8AA514A8-C0E6-FFF9-4155-1477FB8867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53" name="Rectangle 2557">
                  <a:extLst>
                    <a:ext uri="{FF2B5EF4-FFF2-40B4-BE49-F238E27FC236}">
                      <a16:creationId xmlns:a16="http://schemas.microsoft.com/office/drawing/2014/main" id="{BBDA9AD4-3137-F882-211E-59871281CCF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54" name="Rectangle 2558">
                  <a:extLst>
                    <a:ext uri="{FF2B5EF4-FFF2-40B4-BE49-F238E27FC236}">
                      <a16:creationId xmlns:a16="http://schemas.microsoft.com/office/drawing/2014/main" id="{6E38CE3C-2E97-EA5E-78D3-028D3F5F47D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55" name="Rectangle 2559">
                  <a:extLst>
                    <a:ext uri="{FF2B5EF4-FFF2-40B4-BE49-F238E27FC236}">
                      <a16:creationId xmlns:a16="http://schemas.microsoft.com/office/drawing/2014/main" id="{12F2B8CC-3D32-BD3B-BE85-D5932F13D5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56" name="Group 2560">
                <a:extLst>
                  <a:ext uri="{FF2B5EF4-FFF2-40B4-BE49-F238E27FC236}">
                    <a16:creationId xmlns:a16="http://schemas.microsoft.com/office/drawing/2014/main" id="{6A88E4A0-8C4F-EDCA-C240-9B8B43920CDC}"/>
                  </a:ext>
                </a:extLst>
              </p:cNvPr>
              <p:cNvGrpSpPr>
                <a:grpSpLocks/>
              </p:cNvGrpSpPr>
              <p:nvPr/>
            </p:nvGrpSpPr>
            <p:grpSpPr bwMode="auto">
              <a:xfrm>
                <a:off x="898" y="1028"/>
                <a:ext cx="435" cy="87"/>
                <a:chOff x="1565" y="1434"/>
                <a:chExt cx="3625" cy="725"/>
              </a:xfrm>
            </p:grpSpPr>
            <p:sp>
              <p:nvSpPr>
                <p:cNvPr id="57857" name="Rectangle 2561">
                  <a:extLst>
                    <a:ext uri="{FF2B5EF4-FFF2-40B4-BE49-F238E27FC236}">
                      <a16:creationId xmlns:a16="http://schemas.microsoft.com/office/drawing/2014/main" id="{72A80A91-4253-5C79-58E5-080D6DDE755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58" name="Rectangle 2562">
                  <a:extLst>
                    <a:ext uri="{FF2B5EF4-FFF2-40B4-BE49-F238E27FC236}">
                      <a16:creationId xmlns:a16="http://schemas.microsoft.com/office/drawing/2014/main" id="{57C721B8-60B6-2EEE-E9E6-BE6750A606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59" name="Rectangle 2563">
                  <a:extLst>
                    <a:ext uri="{FF2B5EF4-FFF2-40B4-BE49-F238E27FC236}">
                      <a16:creationId xmlns:a16="http://schemas.microsoft.com/office/drawing/2014/main" id="{4E3E78F3-F835-7BD0-F544-326EDB9483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60" name="Rectangle 2564">
                  <a:extLst>
                    <a:ext uri="{FF2B5EF4-FFF2-40B4-BE49-F238E27FC236}">
                      <a16:creationId xmlns:a16="http://schemas.microsoft.com/office/drawing/2014/main" id="{F0D33FD7-981B-B849-63AA-3EF23616FB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61" name="Rectangle 2565">
                  <a:extLst>
                    <a:ext uri="{FF2B5EF4-FFF2-40B4-BE49-F238E27FC236}">
                      <a16:creationId xmlns:a16="http://schemas.microsoft.com/office/drawing/2014/main" id="{5FC633B9-06DD-1D44-CF29-28803316B3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62" name="Group 2566">
                <a:extLst>
                  <a:ext uri="{FF2B5EF4-FFF2-40B4-BE49-F238E27FC236}">
                    <a16:creationId xmlns:a16="http://schemas.microsoft.com/office/drawing/2014/main" id="{DA4E7B2A-5C2C-FDB9-5950-B3BF705679DA}"/>
                  </a:ext>
                </a:extLst>
              </p:cNvPr>
              <p:cNvGrpSpPr>
                <a:grpSpLocks/>
              </p:cNvGrpSpPr>
              <p:nvPr/>
            </p:nvGrpSpPr>
            <p:grpSpPr bwMode="auto">
              <a:xfrm>
                <a:off x="1333" y="1028"/>
                <a:ext cx="435" cy="87"/>
                <a:chOff x="1565" y="1434"/>
                <a:chExt cx="3625" cy="725"/>
              </a:xfrm>
            </p:grpSpPr>
            <p:sp>
              <p:nvSpPr>
                <p:cNvPr id="57863" name="Rectangle 2567">
                  <a:extLst>
                    <a:ext uri="{FF2B5EF4-FFF2-40B4-BE49-F238E27FC236}">
                      <a16:creationId xmlns:a16="http://schemas.microsoft.com/office/drawing/2014/main" id="{4CF40998-AF6B-784E-B49C-C12E70C156D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64" name="Rectangle 2568">
                  <a:extLst>
                    <a:ext uri="{FF2B5EF4-FFF2-40B4-BE49-F238E27FC236}">
                      <a16:creationId xmlns:a16="http://schemas.microsoft.com/office/drawing/2014/main" id="{B35E0531-E0C6-35E3-E141-B11D87C0610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65" name="Rectangle 2569">
                  <a:extLst>
                    <a:ext uri="{FF2B5EF4-FFF2-40B4-BE49-F238E27FC236}">
                      <a16:creationId xmlns:a16="http://schemas.microsoft.com/office/drawing/2014/main" id="{8D575D23-3091-03C2-FBDD-0D2997F527B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66" name="Rectangle 2570">
                  <a:extLst>
                    <a:ext uri="{FF2B5EF4-FFF2-40B4-BE49-F238E27FC236}">
                      <a16:creationId xmlns:a16="http://schemas.microsoft.com/office/drawing/2014/main" id="{4BCAF347-03F6-0AA1-6B7A-63DC9C574E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67" name="Rectangle 2571">
                  <a:extLst>
                    <a:ext uri="{FF2B5EF4-FFF2-40B4-BE49-F238E27FC236}">
                      <a16:creationId xmlns:a16="http://schemas.microsoft.com/office/drawing/2014/main" id="{2B5ECB3E-12AE-8466-3994-964C91C03B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68" name="Group 2572">
                <a:extLst>
                  <a:ext uri="{FF2B5EF4-FFF2-40B4-BE49-F238E27FC236}">
                    <a16:creationId xmlns:a16="http://schemas.microsoft.com/office/drawing/2014/main" id="{91F29E04-F9C5-0228-B0E4-C64808CD3293}"/>
                  </a:ext>
                </a:extLst>
              </p:cNvPr>
              <p:cNvGrpSpPr>
                <a:grpSpLocks/>
              </p:cNvGrpSpPr>
              <p:nvPr/>
            </p:nvGrpSpPr>
            <p:grpSpPr bwMode="auto">
              <a:xfrm>
                <a:off x="898" y="1115"/>
                <a:ext cx="435" cy="87"/>
                <a:chOff x="1565" y="1434"/>
                <a:chExt cx="3625" cy="725"/>
              </a:xfrm>
            </p:grpSpPr>
            <p:sp>
              <p:nvSpPr>
                <p:cNvPr id="57869" name="Rectangle 2573">
                  <a:extLst>
                    <a:ext uri="{FF2B5EF4-FFF2-40B4-BE49-F238E27FC236}">
                      <a16:creationId xmlns:a16="http://schemas.microsoft.com/office/drawing/2014/main" id="{83CD1340-6857-82B2-C532-1C23E5904A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0" name="Rectangle 2574">
                  <a:extLst>
                    <a:ext uri="{FF2B5EF4-FFF2-40B4-BE49-F238E27FC236}">
                      <a16:creationId xmlns:a16="http://schemas.microsoft.com/office/drawing/2014/main" id="{5EF97763-00E0-CA7B-0D4D-7C154F8936E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1" name="Rectangle 2575">
                  <a:extLst>
                    <a:ext uri="{FF2B5EF4-FFF2-40B4-BE49-F238E27FC236}">
                      <a16:creationId xmlns:a16="http://schemas.microsoft.com/office/drawing/2014/main" id="{802FE03F-F5A8-50B6-936E-3A884AE7CA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2" name="Rectangle 2576">
                  <a:extLst>
                    <a:ext uri="{FF2B5EF4-FFF2-40B4-BE49-F238E27FC236}">
                      <a16:creationId xmlns:a16="http://schemas.microsoft.com/office/drawing/2014/main" id="{B257C589-D82E-C380-5EE3-FD26938001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3" name="Rectangle 2577">
                  <a:extLst>
                    <a:ext uri="{FF2B5EF4-FFF2-40B4-BE49-F238E27FC236}">
                      <a16:creationId xmlns:a16="http://schemas.microsoft.com/office/drawing/2014/main" id="{E54540CB-F558-4CE9-EA3E-87C48F2532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74" name="Group 2578">
                <a:extLst>
                  <a:ext uri="{FF2B5EF4-FFF2-40B4-BE49-F238E27FC236}">
                    <a16:creationId xmlns:a16="http://schemas.microsoft.com/office/drawing/2014/main" id="{6F739C3D-AA1A-10E6-BA48-F7F15EA8D713}"/>
                  </a:ext>
                </a:extLst>
              </p:cNvPr>
              <p:cNvGrpSpPr>
                <a:grpSpLocks/>
              </p:cNvGrpSpPr>
              <p:nvPr/>
            </p:nvGrpSpPr>
            <p:grpSpPr bwMode="auto">
              <a:xfrm>
                <a:off x="1333" y="1115"/>
                <a:ext cx="435" cy="87"/>
                <a:chOff x="1565" y="1434"/>
                <a:chExt cx="3625" cy="725"/>
              </a:xfrm>
            </p:grpSpPr>
            <p:sp>
              <p:nvSpPr>
                <p:cNvPr id="57875" name="Rectangle 2579">
                  <a:extLst>
                    <a:ext uri="{FF2B5EF4-FFF2-40B4-BE49-F238E27FC236}">
                      <a16:creationId xmlns:a16="http://schemas.microsoft.com/office/drawing/2014/main" id="{50913693-62E5-1BD7-E9EF-F29A189B64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6" name="Rectangle 2580">
                  <a:extLst>
                    <a:ext uri="{FF2B5EF4-FFF2-40B4-BE49-F238E27FC236}">
                      <a16:creationId xmlns:a16="http://schemas.microsoft.com/office/drawing/2014/main" id="{A2E5CE4C-D25C-0090-079C-BBE1260BCA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7" name="Rectangle 2581">
                  <a:extLst>
                    <a:ext uri="{FF2B5EF4-FFF2-40B4-BE49-F238E27FC236}">
                      <a16:creationId xmlns:a16="http://schemas.microsoft.com/office/drawing/2014/main" id="{917DAEE5-A0A7-5DE5-4F4D-F7D33F55B23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8" name="Rectangle 2582">
                  <a:extLst>
                    <a:ext uri="{FF2B5EF4-FFF2-40B4-BE49-F238E27FC236}">
                      <a16:creationId xmlns:a16="http://schemas.microsoft.com/office/drawing/2014/main" id="{2B43B70A-22C8-381D-9C83-602E2A6760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79" name="Rectangle 2583">
                  <a:extLst>
                    <a:ext uri="{FF2B5EF4-FFF2-40B4-BE49-F238E27FC236}">
                      <a16:creationId xmlns:a16="http://schemas.microsoft.com/office/drawing/2014/main" id="{027A1132-54DC-CC5A-A29D-BFCD9F6F98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80" name="Group 2584">
                <a:extLst>
                  <a:ext uri="{FF2B5EF4-FFF2-40B4-BE49-F238E27FC236}">
                    <a16:creationId xmlns:a16="http://schemas.microsoft.com/office/drawing/2014/main" id="{4D2080BA-8DA8-01AB-42F4-19946AB030AA}"/>
                  </a:ext>
                </a:extLst>
              </p:cNvPr>
              <p:cNvGrpSpPr>
                <a:grpSpLocks/>
              </p:cNvGrpSpPr>
              <p:nvPr/>
            </p:nvGrpSpPr>
            <p:grpSpPr bwMode="auto">
              <a:xfrm>
                <a:off x="898" y="1202"/>
                <a:ext cx="435" cy="87"/>
                <a:chOff x="1565" y="1434"/>
                <a:chExt cx="3625" cy="725"/>
              </a:xfrm>
            </p:grpSpPr>
            <p:sp>
              <p:nvSpPr>
                <p:cNvPr id="57881" name="Rectangle 2585">
                  <a:extLst>
                    <a:ext uri="{FF2B5EF4-FFF2-40B4-BE49-F238E27FC236}">
                      <a16:creationId xmlns:a16="http://schemas.microsoft.com/office/drawing/2014/main" id="{2D1DEC9E-B8FF-24CA-427E-7E3EA31391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82" name="Rectangle 2586">
                  <a:extLst>
                    <a:ext uri="{FF2B5EF4-FFF2-40B4-BE49-F238E27FC236}">
                      <a16:creationId xmlns:a16="http://schemas.microsoft.com/office/drawing/2014/main" id="{612A69A6-081D-8D99-FCC9-EAFEE7D2F65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83" name="Rectangle 2587">
                  <a:extLst>
                    <a:ext uri="{FF2B5EF4-FFF2-40B4-BE49-F238E27FC236}">
                      <a16:creationId xmlns:a16="http://schemas.microsoft.com/office/drawing/2014/main" id="{A4B1F4C7-99C0-9B84-C2C6-314FD300A7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84" name="Rectangle 2588">
                  <a:extLst>
                    <a:ext uri="{FF2B5EF4-FFF2-40B4-BE49-F238E27FC236}">
                      <a16:creationId xmlns:a16="http://schemas.microsoft.com/office/drawing/2014/main" id="{E6CC4790-2775-B674-E1A1-C8B3E83EBA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85" name="Rectangle 2589">
                  <a:extLst>
                    <a:ext uri="{FF2B5EF4-FFF2-40B4-BE49-F238E27FC236}">
                      <a16:creationId xmlns:a16="http://schemas.microsoft.com/office/drawing/2014/main" id="{4B5220AB-F6E6-7A18-19CA-728180DF58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86" name="Group 2590">
                <a:extLst>
                  <a:ext uri="{FF2B5EF4-FFF2-40B4-BE49-F238E27FC236}">
                    <a16:creationId xmlns:a16="http://schemas.microsoft.com/office/drawing/2014/main" id="{6B8C511D-1C3C-EBCF-F504-3BDAE33639F5}"/>
                  </a:ext>
                </a:extLst>
              </p:cNvPr>
              <p:cNvGrpSpPr>
                <a:grpSpLocks/>
              </p:cNvGrpSpPr>
              <p:nvPr/>
            </p:nvGrpSpPr>
            <p:grpSpPr bwMode="auto">
              <a:xfrm>
                <a:off x="1333" y="1202"/>
                <a:ext cx="435" cy="87"/>
                <a:chOff x="1565" y="1434"/>
                <a:chExt cx="3625" cy="725"/>
              </a:xfrm>
            </p:grpSpPr>
            <p:sp>
              <p:nvSpPr>
                <p:cNvPr id="57887" name="Rectangle 2591">
                  <a:extLst>
                    <a:ext uri="{FF2B5EF4-FFF2-40B4-BE49-F238E27FC236}">
                      <a16:creationId xmlns:a16="http://schemas.microsoft.com/office/drawing/2014/main" id="{58A2FCC3-BA5A-B1D6-9EFF-648BD00823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88" name="Rectangle 2592">
                  <a:extLst>
                    <a:ext uri="{FF2B5EF4-FFF2-40B4-BE49-F238E27FC236}">
                      <a16:creationId xmlns:a16="http://schemas.microsoft.com/office/drawing/2014/main" id="{121F6AC8-D10F-CB02-5015-A139035E7B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89" name="Rectangle 2593">
                  <a:extLst>
                    <a:ext uri="{FF2B5EF4-FFF2-40B4-BE49-F238E27FC236}">
                      <a16:creationId xmlns:a16="http://schemas.microsoft.com/office/drawing/2014/main" id="{7A605E57-273D-ABC3-4A07-5BD43C5BDC9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90" name="Rectangle 2594">
                  <a:extLst>
                    <a:ext uri="{FF2B5EF4-FFF2-40B4-BE49-F238E27FC236}">
                      <a16:creationId xmlns:a16="http://schemas.microsoft.com/office/drawing/2014/main" id="{82880E59-8BF7-709B-652A-4859AAAB1F7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91" name="Rectangle 2595">
                  <a:extLst>
                    <a:ext uri="{FF2B5EF4-FFF2-40B4-BE49-F238E27FC236}">
                      <a16:creationId xmlns:a16="http://schemas.microsoft.com/office/drawing/2014/main" id="{9B2E1CB4-0ACB-52AA-C96B-C9D5194B3FC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92" name="Group 2596">
                <a:extLst>
                  <a:ext uri="{FF2B5EF4-FFF2-40B4-BE49-F238E27FC236}">
                    <a16:creationId xmlns:a16="http://schemas.microsoft.com/office/drawing/2014/main" id="{3A3292CA-DF68-A683-B2DF-9A242674C669}"/>
                  </a:ext>
                </a:extLst>
              </p:cNvPr>
              <p:cNvGrpSpPr>
                <a:grpSpLocks/>
              </p:cNvGrpSpPr>
              <p:nvPr/>
            </p:nvGrpSpPr>
            <p:grpSpPr bwMode="auto">
              <a:xfrm>
                <a:off x="898" y="1289"/>
                <a:ext cx="435" cy="87"/>
                <a:chOff x="1565" y="1434"/>
                <a:chExt cx="3625" cy="725"/>
              </a:xfrm>
            </p:grpSpPr>
            <p:sp>
              <p:nvSpPr>
                <p:cNvPr id="57893" name="Rectangle 2597">
                  <a:extLst>
                    <a:ext uri="{FF2B5EF4-FFF2-40B4-BE49-F238E27FC236}">
                      <a16:creationId xmlns:a16="http://schemas.microsoft.com/office/drawing/2014/main" id="{8E2F9ABC-0172-F60D-2B54-DE9CF210D14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94" name="Rectangle 2598">
                  <a:extLst>
                    <a:ext uri="{FF2B5EF4-FFF2-40B4-BE49-F238E27FC236}">
                      <a16:creationId xmlns:a16="http://schemas.microsoft.com/office/drawing/2014/main" id="{7EDD27EB-8752-4A14-D549-B237E08D1F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95" name="Rectangle 2599">
                  <a:extLst>
                    <a:ext uri="{FF2B5EF4-FFF2-40B4-BE49-F238E27FC236}">
                      <a16:creationId xmlns:a16="http://schemas.microsoft.com/office/drawing/2014/main" id="{876906EA-99CA-1831-1852-C148973478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96" name="Rectangle 2600">
                  <a:extLst>
                    <a:ext uri="{FF2B5EF4-FFF2-40B4-BE49-F238E27FC236}">
                      <a16:creationId xmlns:a16="http://schemas.microsoft.com/office/drawing/2014/main" id="{9CBF806C-C0A7-FC1B-DFB7-A085CE6B83D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897" name="Rectangle 2601">
                  <a:extLst>
                    <a:ext uri="{FF2B5EF4-FFF2-40B4-BE49-F238E27FC236}">
                      <a16:creationId xmlns:a16="http://schemas.microsoft.com/office/drawing/2014/main" id="{B901E53D-A746-E360-9518-F6A06C3B08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898" name="Group 2602">
                <a:extLst>
                  <a:ext uri="{FF2B5EF4-FFF2-40B4-BE49-F238E27FC236}">
                    <a16:creationId xmlns:a16="http://schemas.microsoft.com/office/drawing/2014/main" id="{0C84C227-EA4A-35F3-24A1-0B726BF7EAE8}"/>
                  </a:ext>
                </a:extLst>
              </p:cNvPr>
              <p:cNvGrpSpPr>
                <a:grpSpLocks/>
              </p:cNvGrpSpPr>
              <p:nvPr/>
            </p:nvGrpSpPr>
            <p:grpSpPr bwMode="auto">
              <a:xfrm>
                <a:off x="1333" y="1289"/>
                <a:ext cx="435" cy="87"/>
                <a:chOff x="1565" y="1434"/>
                <a:chExt cx="3625" cy="725"/>
              </a:xfrm>
            </p:grpSpPr>
            <p:sp>
              <p:nvSpPr>
                <p:cNvPr id="57899" name="Rectangle 2603">
                  <a:extLst>
                    <a:ext uri="{FF2B5EF4-FFF2-40B4-BE49-F238E27FC236}">
                      <a16:creationId xmlns:a16="http://schemas.microsoft.com/office/drawing/2014/main" id="{525630B6-6CE7-E144-BDF8-E1F6C32510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0" name="Rectangle 2604">
                  <a:extLst>
                    <a:ext uri="{FF2B5EF4-FFF2-40B4-BE49-F238E27FC236}">
                      <a16:creationId xmlns:a16="http://schemas.microsoft.com/office/drawing/2014/main" id="{5954ED20-134A-FDF2-BE47-864E0EDB969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1" name="Rectangle 2605">
                  <a:extLst>
                    <a:ext uri="{FF2B5EF4-FFF2-40B4-BE49-F238E27FC236}">
                      <a16:creationId xmlns:a16="http://schemas.microsoft.com/office/drawing/2014/main" id="{8909D7E3-8BF1-3C60-479B-9287BEFA2D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2" name="Rectangle 2606">
                  <a:extLst>
                    <a:ext uri="{FF2B5EF4-FFF2-40B4-BE49-F238E27FC236}">
                      <a16:creationId xmlns:a16="http://schemas.microsoft.com/office/drawing/2014/main" id="{1EE8B25C-9CB5-22A7-C731-F27BC116FB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3" name="Rectangle 2607">
                  <a:extLst>
                    <a:ext uri="{FF2B5EF4-FFF2-40B4-BE49-F238E27FC236}">
                      <a16:creationId xmlns:a16="http://schemas.microsoft.com/office/drawing/2014/main" id="{C5FF3584-47F6-A6AE-8846-FE7878AC37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04" name="Group 2608">
                <a:extLst>
                  <a:ext uri="{FF2B5EF4-FFF2-40B4-BE49-F238E27FC236}">
                    <a16:creationId xmlns:a16="http://schemas.microsoft.com/office/drawing/2014/main" id="{47B803FE-FD64-FFCD-711D-20C444409D7F}"/>
                  </a:ext>
                </a:extLst>
              </p:cNvPr>
              <p:cNvGrpSpPr>
                <a:grpSpLocks/>
              </p:cNvGrpSpPr>
              <p:nvPr/>
            </p:nvGrpSpPr>
            <p:grpSpPr bwMode="auto">
              <a:xfrm>
                <a:off x="898" y="1376"/>
                <a:ext cx="435" cy="87"/>
                <a:chOff x="1565" y="1434"/>
                <a:chExt cx="3625" cy="725"/>
              </a:xfrm>
            </p:grpSpPr>
            <p:sp>
              <p:nvSpPr>
                <p:cNvPr id="57905" name="Rectangle 2609">
                  <a:extLst>
                    <a:ext uri="{FF2B5EF4-FFF2-40B4-BE49-F238E27FC236}">
                      <a16:creationId xmlns:a16="http://schemas.microsoft.com/office/drawing/2014/main" id="{C9AD2312-8A78-0349-6670-3F0B14F599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6" name="Rectangle 2610">
                  <a:extLst>
                    <a:ext uri="{FF2B5EF4-FFF2-40B4-BE49-F238E27FC236}">
                      <a16:creationId xmlns:a16="http://schemas.microsoft.com/office/drawing/2014/main" id="{C6AF2208-86C0-BD44-E16F-D9C23F3985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7" name="Rectangle 2611">
                  <a:extLst>
                    <a:ext uri="{FF2B5EF4-FFF2-40B4-BE49-F238E27FC236}">
                      <a16:creationId xmlns:a16="http://schemas.microsoft.com/office/drawing/2014/main" id="{C980A487-4124-1888-FE18-C78757B2D4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8" name="Rectangle 2612">
                  <a:extLst>
                    <a:ext uri="{FF2B5EF4-FFF2-40B4-BE49-F238E27FC236}">
                      <a16:creationId xmlns:a16="http://schemas.microsoft.com/office/drawing/2014/main" id="{9FB600E5-FA7A-B69B-3634-3948C09AA4D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09" name="Rectangle 2613">
                  <a:extLst>
                    <a:ext uri="{FF2B5EF4-FFF2-40B4-BE49-F238E27FC236}">
                      <a16:creationId xmlns:a16="http://schemas.microsoft.com/office/drawing/2014/main" id="{0D69137B-2E68-B946-EC65-00788D43CE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10" name="Group 2614">
                <a:extLst>
                  <a:ext uri="{FF2B5EF4-FFF2-40B4-BE49-F238E27FC236}">
                    <a16:creationId xmlns:a16="http://schemas.microsoft.com/office/drawing/2014/main" id="{3F4BD0AE-406E-2332-C265-241D496E5C06}"/>
                  </a:ext>
                </a:extLst>
              </p:cNvPr>
              <p:cNvGrpSpPr>
                <a:grpSpLocks/>
              </p:cNvGrpSpPr>
              <p:nvPr/>
            </p:nvGrpSpPr>
            <p:grpSpPr bwMode="auto">
              <a:xfrm>
                <a:off x="1333" y="1376"/>
                <a:ext cx="435" cy="87"/>
                <a:chOff x="1565" y="1434"/>
                <a:chExt cx="3625" cy="725"/>
              </a:xfrm>
            </p:grpSpPr>
            <p:sp>
              <p:nvSpPr>
                <p:cNvPr id="57911" name="Rectangle 2615">
                  <a:extLst>
                    <a:ext uri="{FF2B5EF4-FFF2-40B4-BE49-F238E27FC236}">
                      <a16:creationId xmlns:a16="http://schemas.microsoft.com/office/drawing/2014/main" id="{836A24F5-B33C-7033-23FF-6CCDABAF5A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12" name="Rectangle 2616">
                  <a:extLst>
                    <a:ext uri="{FF2B5EF4-FFF2-40B4-BE49-F238E27FC236}">
                      <a16:creationId xmlns:a16="http://schemas.microsoft.com/office/drawing/2014/main" id="{41041451-4D5B-428B-E165-436C40C04F0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13" name="Rectangle 2617">
                  <a:extLst>
                    <a:ext uri="{FF2B5EF4-FFF2-40B4-BE49-F238E27FC236}">
                      <a16:creationId xmlns:a16="http://schemas.microsoft.com/office/drawing/2014/main" id="{2F4CDDDF-5F65-9F48-6050-5A64313DBC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14" name="Rectangle 2618">
                  <a:extLst>
                    <a:ext uri="{FF2B5EF4-FFF2-40B4-BE49-F238E27FC236}">
                      <a16:creationId xmlns:a16="http://schemas.microsoft.com/office/drawing/2014/main" id="{3EBF38D1-4484-B211-8BE0-2694362D0E7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15" name="Rectangle 2619">
                  <a:extLst>
                    <a:ext uri="{FF2B5EF4-FFF2-40B4-BE49-F238E27FC236}">
                      <a16:creationId xmlns:a16="http://schemas.microsoft.com/office/drawing/2014/main" id="{D6EC4F17-F66E-C277-DA00-11D4ADB0E0A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7916" name="Rectangle 2620">
              <a:extLst>
                <a:ext uri="{FF2B5EF4-FFF2-40B4-BE49-F238E27FC236}">
                  <a16:creationId xmlns:a16="http://schemas.microsoft.com/office/drawing/2014/main" id="{BA41E4DC-B2E6-E135-26F0-E0E69390C312}"/>
                </a:ext>
              </a:extLst>
            </p:cNvPr>
            <p:cNvSpPr>
              <a:spLocks noChangeArrowheads="1"/>
            </p:cNvSpPr>
            <p:nvPr/>
          </p:nvSpPr>
          <p:spPr bwMode="auto">
            <a:xfrm>
              <a:off x="865"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7917" name="Group 2621">
              <a:extLst>
                <a:ext uri="{FF2B5EF4-FFF2-40B4-BE49-F238E27FC236}">
                  <a16:creationId xmlns:a16="http://schemas.microsoft.com/office/drawing/2014/main" id="{76DC1BBE-82B3-A666-D238-4A6A26B65DF2}"/>
                </a:ext>
              </a:extLst>
            </p:cNvPr>
            <p:cNvGrpSpPr>
              <a:grpSpLocks/>
            </p:cNvGrpSpPr>
            <p:nvPr/>
          </p:nvGrpSpPr>
          <p:grpSpPr bwMode="auto">
            <a:xfrm>
              <a:off x="1547" y="3203"/>
              <a:ext cx="681" cy="682"/>
              <a:chOff x="898" y="593"/>
              <a:chExt cx="870" cy="870"/>
            </a:xfrm>
          </p:grpSpPr>
          <p:grpSp>
            <p:nvGrpSpPr>
              <p:cNvPr id="57918" name="Group 2622">
                <a:extLst>
                  <a:ext uri="{FF2B5EF4-FFF2-40B4-BE49-F238E27FC236}">
                    <a16:creationId xmlns:a16="http://schemas.microsoft.com/office/drawing/2014/main" id="{B2C36317-7842-31AE-48CF-51867A00B6FA}"/>
                  </a:ext>
                </a:extLst>
              </p:cNvPr>
              <p:cNvGrpSpPr>
                <a:grpSpLocks/>
              </p:cNvGrpSpPr>
              <p:nvPr/>
            </p:nvGrpSpPr>
            <p:grpSpPr bwMode="auto">
              <a:xfrm>
                <a:off x="898" y="593"/>
                <a:ext cx="435" cy="87"/>
                <a:chOff x="1565" y="1434"/>
                <a:chExt cx="3625" cy="725"/>
              </a:xfrm>
            </p:grpSpPr>
            <p:sp>
              <p:nvSpPr>
                <p:cNvPr id="57919" name="Rectangle 2623">
                  <a:extLst>
                    <a:ext uri="{FF2B5EF4-FFF2-40B4-BE49-F238E27FC236}">
                      <a16:creationId xmlns:a16="http://schemas.microsoft.com/office/drawing/2014/main" id="{5683DD2F-734A-0CEC-580A-EFEAACA915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0" name="Rectangle 2624">
                  <a:extLst>
                    <a:ext uri="{FF2B5EF4-FFF2-40B4-BE49-F238E27FC236}">
                      <a16:creationId xmlns:a16="http://schemas.microsoft.com/office/drawing/2014/main" id="{539B9419-7FBC-D5DD-58E7-1CA4D8AE740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1" name="Rectangle 2625">
                  <a:extLst>
                    <a:ext uri="{FF2B5EF4-FFF2-40B4-BE49-F238E27FC236}">
                      <a16:creationId xmlns:a16="http://schemas.microsoft.com/office/drawing/2014/main" id="{98E95E33-EF98-9C02-E22C-7AA527AA749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2" name="Rectangle 2626">
                  <a:extLst>
                    <a:ext uri="{FF2B5EF4-FFF2-40B4-BE49-F238E27FC236}">
                      <a16:creationId xmlns:a16="http://schemas.microsoft.com/office/drawing/2014/main" id="{AFB02FB0-B2CE-BE5D-3F4B-584FDC8F32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3" name="Rectangle 2627">
                  <a:extLst>
                    <a:ext uri="{FF2B5EF4-FFF2-40B4-BE49-F238E27FC236}">
                      <a16:creationId xmlns:a16="http://schemas.microsoft.com/office/drawing/2014/main" id="{09C3815B-D61B-FC0B-D8CB-DF77CE688A9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24" name="Group 2628">
                <a:extLst>
                  <a:ext uri="{FF2B5EF4-FFF2-40B4-BE49-F238E27FC236}">
                    <a16:creationId xmlns:a16="http://schemas.microsoft.com/office/drawing/2014/main" id="{587FCD4F-C48B-E231-2899-805E7F11EAE3}"/>
                  </a:ext>
                </a:extLst>
              </p:cNvPr>
              <p:cNvGrpSpPr>
                <a:grpSpLocks/>
              </p:cNvGrpSpPr>
              <p:nvPr/>
            </p:nvGrpSpPr>
            <p:grpSpPr bwMode="auto">
              <a:xfrm>
                <a:off x="1333" y="593"/>
                <a:ext cx="435" cy="87"/>
                <a:chOff x="1565" y="1434"/>
                <a:chExt cx="3625" cy="725"/>
              </a:xfrm>
            </p:grpSpPr>
            <p:sp>
              <p:nvSpPr>
                <p:cNvPr id="57925" name="Rectangle 2629">
                  <a:extLst>
                    <a:ext uri="{FF2B5EF4-FFF2-40B4-BE49-F238E27FC236}">
                      <a16:creationId xmlns:a16="http://schemas.microsoft.com/office/drawing/2014/main" id="{4FD3F461-34FC-1840-B4A8-F6BE00C2727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6" name="Rectangle 2630">
                  <a:extLst>
                    <a:ext uri="{FF2B5EF4-FFF2-40B4-BE49-F238E27FC236}">
                      <a16:creationId xmlns:a16="http://schemas.microsoft.com/office/drawing/2014/main" id="{023AC323-1BA0-1B18-352C-1B08B7409A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7" name="Rectangle 2631">
                  <a:extLst>
                    <a:ext uri="{FF2B5EF4-FFF2-40B4-BE49-F238E27FC236}">
                      <a16:creationId xmlns:a16="http://schemas.microsoft.com/office/drawing/2014/main" id="{ADBEE272-172A-3B12-D27F-35F656460E5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8" name="Rectangle 2632">
                  <a:extLst>
                    <a:ext uri="{FF2B5EF4-FFF2-40B4-BE49-F238E27FC236}">
                      <a16:creationId xmlns:a16="http://schemas.microsoft.com/office/drawing/2014/main" id="{74EE7209-05D9-39F6-1AE4-7C1C600CA16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29" name="Rectangle 2633">
                  <a:extLst>
                    <a:ext uri="{FF2B5EF4-FFF2-40B4-BE49-F238E27FC236}">
                      <a16:creationId xmlns:a16="http://schemas.microsoft.com/office/drawing/2014/main" id="{91A93D2A-2981-192C-B006-F74C1C961A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30" name="Group 2634">
                <a:extLst>
                  <a:ext uri="{FF2B5EF4-FFF2-40B4-BE49-F238E27FC236}">
                    <a16:creationId xmlns:a16="http://schemas.microsoft.com/office/drawing/2014/main" id="{447AA1B9-3506-2C0F-2E8E-AA309D5383F6}"/>
                  </a:ext>
                </a:extLst>
              </p:cNvPr>
              <p:cNvGrpSpPr>
                <a:grpSpLocks/>
              </p:cNvGrpSpPr>
              <p:nvPr/>
            </p:nvGrpSpPr>
            <p:grpSpPr bwMode="auto">
              <a:xfrm>
                <a:off x="898" y="680"/>
                <a:ext cx="435" cy="87"/>
                <a:chOff x="1565" y="1434"/>
                <a:chExt cx="3625" cy="725"/>
              </a:xfrm>
            </p:grpSpPr>
            <p:sp>
              <p:nvSpPr>
                <p:cNvPr id="57931" name="Rectangle 2635">
                  <a:extLst>
                    <a:ext uri="{FF2B5EF4-FFF2-40B4-BE49-F238E27FC236}">
                      <a16:creationId xmlns:a16="http://schemas.microsoft.com/office/drawing/2014/main" id="{BA11EF13-CD18-61F9-CC1A-FF247A047F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32" name="Rectangle 2636">
                  <a:extLst>
                    <a:ext uri="{FF2B5EF4-FFF2-40B4-BE49-F238E27FC236}">
                      <a16:creationId xmlns:a16="http://schemas.microsoft.com/office/drawing/2014/main" id="{37D7A4ED-B633-17B3-1AAC-B537E0C650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33" name="Rectangle 2637">
                  <a:extLst>
                    <a:ext uri="{FF2B5EF4-FFF2-40B4-BE49-F238E27FC236}">
                      <a16:creationId xmlns:a16="http://schemas.microsoft.com/office/drawing/2014/main" id="{26F12220-B43D-51A0-6220-B256236BDF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34" name="Rectangle 2638">
                  <a:extLst>
                    <a:ext uri="{FF2B5EF4-FFF2-40B4-BE49-F238E27FC236}">
                      <a16:creationId xmlns:a16="http://schemas.microsoft.com/office/drawing/2014/main" id="{7E842560-FA4D-D98E-6DAA-CAE4BA62777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35" name="Rectangle 2639">
                  <a:extLst>
                    <a:ext uri="{FF2B5EF4-FFF2-40B4-BE49-F238E27FC236}">
                      <a16:creationId xmlns:a16="http://schemas.microsoft.com/office/drawing/2014/main" id="{770D8A7D-3C55-F8C3-0D79-4DBA010276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36" name="Group 2640">
                <a:extLst>
                  <a:ext uri="{FF2B5EF4-FFF2-40B4-BE49-F238E27FC236}">
                    <a16:creationId xmlns:a16="http://schemas.microsoft.com/office/drawing/2014/main" id="{44812370-B5EB-4FA4-CED9-203A54C0A216}"/>
                  </a:ext>
                </a:extLst>
              </p:cNvPr>
              <p:cNvGrpSpPr>
                <a:grpSpLocks/>
              </p:cNvGrpSpPr>
              <p:nvPr/>
            </p:nvGrpSpPr>
            <p:grpSpPr bwMode="auto">
              <a:xfrm>
                <a:off x="1333" y="680"/>
                <a:ext cx="435" cy="87"/>
                <a:chOff x="1565" y="1434"/>
                <a:chExt cx="3625" cy="725"/>
              </a:xfrm>
            </p:grpSpPr>
            <p:sp>
              <p:nvSpPr>
                <p:cNvPr id="57937" name="Rectangle 2641">
                  <a:extLst>
                    <a:ext uri="{FF2B5EF4-FFF2-40B4-BE49-F238E27FC236}">
                      <a16:creationId xmlns:a16="http://schemas.microsoft.com/office/drawing/2014/main" id="{AB4AFA24-CE83-A72B-4B2D-167884A08F7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38" name="Rectangle 2642">
                  <a:extLst>
                    <a:ext uri="{FF2B5EF4-FFF2-40B4-BE49-F238E27FC236}">
                      <a16:creationId xmlns:a16="http://schemas.microsoft.com/office/drawing/2014/main" id="{B9CE30BE-A5F5-B688-32A2-B3431DF60E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39" name="Rectangle 2643">
                  <a:extLst>
                    <a:ext uri="{FF2B5EF4-FFF2-40B4-BE49-F238E27FC236}">
                      <a16:creationId xmlns:a16="http://schemas.microsoft.com/office/drawing/2014/main" id="{28FA2759-3350-B511-5E34-B43FD6C8521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40" name="Rectangle 2644">
                  <a:extLst>
                    <a:ext uri="{FF2B5EF4-FFF2-40B4-BE49-F238E27FC236}">
                      <a16:creationId xmlns:a16="http://schemas.microsoft.com/office/drawing/2014/main" id="{3F39B37E-0CF3-FED3-453A-AAD656289D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41" name="Rectangle 2645">
                  <a:extLst>
                    <a:ext uri="{FF2B5EF4-FFF2-40B4-BE49-F238E27FC236}">
                      <a16:creationId xmlns:a16="http://schemas.microsoft.com/office/drawing/2014/main" id="{C8C35CD9-5B68-26E3-DC8D-6003AAE2929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42" name="Group 2646">
                <a:extLst>
                  <a:ext uri="{FF2B5EF4-FFF2-40B4-BE49-F238E27FC236}">
                    <a16:creationId xmlns:a16="http://schemas.microsoft.com/office/drawing/2014/main" id="{921675EF-47CD-A123-72FC-6463DD8ACD5F}"/>
                  </a:ext>
                </a:extLst>
              </p:cNvPr>
              <p:cNvGrpSpPr>
                <a:grpSpLocks/>
              </p:cNvGrpSpPr>
              <p:nvPr/>
            </p:nvGrpSpPr>
            <p:grpSpPr bwMode="auto">
              <a:xfrm>
                <a:off x="898" y="767"/>
                <a:ext cx="435" cy="87"/>
                <a:chOff x="1565" y="1434"/>
                <a:chExt cx="3625" cy="725"/>
              </a:xfrm>
            </p:grpSpPr>
            <p:sp>
              <p:nvSpPr>
                <p:cNvPr id="57943" name="Rectangle 2647">
                  <a:extLst>
                    <a:ext uri="{FF2B5EF4-FFF2-40B4-BE49-F238E27FC236}">
                      <a16:creationId xmlns:a16="http://schemas.microsoft.com/office/drawing/2014/main" id="{D39CA00E-0714-F918-FBF8-CEA407BEA2A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44" name="Rectangle 2648">
                  <a:extLst>
                    <a:ext uri="{FF2B5EF4-FFF2-40B4-BE49-F238E27FC236}">
                      <a16:creationId xmlns:a16="http://schemas.microsoft.com/office/drawing/2014/main" id="{4AA55258-A828-E1F8-C89D-A8332E2BC4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45" name="Rectangle 2649">
                  <a:extLst>
                    <a:ext uri="{FF2B5EF4-FFF2-40B4-BE49-F238E27FC236}">
                      <a16:creationId xmlns:a16="http://schemas.microsoft.com/office/drawing/2014/main" id="{AC6DCD7B-306D-EA58-472F-6BA575A70F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46" name="Rectangle 2650">
                  <a:extLst>
                    <a:ext uri="{FF2B5EF4-FFF2-40B4-BE49-F238E27FC236}">
                      <a16:creationId xmlns:a16="http://schemas.microsoft.com/office/drawing/2014/main" id="{FB09C6F4-5B4A-014B-EB51-8E01AE98BDE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47" name="Rectangle 2651">
                  <a:extLst>
                    <a:ext uri="{FF2B5EF4-FFF2-40B4-BE49-F238E27FC236}">
                      <a16:creationId xmlns:a16="http://schemas.microsoft.com/office/drawing/2014/main" id="{B1495022-C4C2-37A2-F52F-60E35BE5DE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48" name="Group 2652">
                <a:extLst>
                  <a:ext uri="{FF2B5EF4-FFF2-40B4-BE49-F238E27FC236}">
                    <a16:creationId xmlns:a16="http://schemas.microsoft.com/office/drawing/2014/main" id="{EDC36481-0418-9B35-8624-B6D295F0E22F}"/>
                  </a:ext>
                </a:extLst>
              </p:cNvPr>
              <p:cNvGrpSpPr>
                <a:grpSpLocks/>
              </p:cNvGrpSpPr>
              <p:nvPr/>
            </p:nvGrpSpPr>
            <p:grpSpPr bwMode="auto">
              <a:xfrm>
                <a:off x="1333" y="767"/>
                <a:ext cx="435" cy="87"/>
                <a:chOff x="1565" y="1434"/>
                <a:chExt cx="3625" cy="725"/>
              </a:xfrm>
            </p:grpSpPr>
            <p:sp>
              <p:nvSpPr>
                <p:cNvPr id="57949" name="Rectangle 2653">
                  <a:extLst>
                    <a:ext uri="{FF2B5EF4-FFF2-40B4-BE49-F238E27FC236}">
                      <a16:creationId xmlns:a16="http://schemas.microsoft.com/office/drawing/2014/main" id="{A5E1D459-7243-A2C3-0EAB-343706CE74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0" name="Rectangle 2654">
                  <a:extLst>
                    <a:ext uri="{FF2B5EF4-FFF2-40B4-BE49-F238E27FC236}">
                      <a16:creationId xmlns:a16="http://schemas.microsoft.com/office/drawing/2014/main" id="{CDDDF68E-304B-E8C8-4B86-626CED0B0AC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1" name="Rectangle 2655">
                  <a:extLst>
                    <a:ext uri="{FF2B5EF4-FFF2-40B4-BE49-F238E27FC236}">
                      <a16:creationId xmlns:a16="http://schemas.microsoft.com/office/drawing/2014/main" id="{4A85C4EE-D727-35A0-4849-4D673A178B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2" name="Rectangle 2656">
                  <a:extLst>
                    <a:ext uri="{FF2B5EF4-FFF2-40B4-BE49-F238E27FC236}">
                      <a16:creationId xmlns:a16="http://schemas.microsoft.com/office/drawing/2014/main" id="{85BC87D9-2B81-106C-564B-9046926AAF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3" name="Rectangle 2657">
                  <a:extLst>
                    <a:ext uri="{FF2B5EF4-FFF2-40B4-BE49-F238E27FC236}">
                      <a16:creationId xmlns:a16="http://schemas.microsoft.com/office/drawing/2014/main" id="{69D4A068-9717-37B1-F93C-75E5C6AEF8A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54" name="Group 2658">
                <a:extLst>
                  <a:ext uri="{FF2B5EF4-FFF2-40B4-BE49-F238E27FC236}">
                    <a16:creationId xmlns:a16="http://schemas.microsoft.com/office/drawing/2014/main" id="{AD2FF3B3-EEBF-A25B-A783-1C493343C8A7}"/>
                  </a:ext>
                </a:extLst>
              </p:cNvPr>
              <p:cNvGrpSpPr>
                <a:grpSpLocks/>
              </p:cNvGrpSpPr>
              <p:nvPr/>
            </p:nvGrpSpPr>
            <p:grpSpPr bwMode="auto">
              <a:xfrm>
                <a:off x="898" y="854"/>
                <a:ext cx="435" cy="87"/>
                <a:chOff x="1565" y="1434"/>
                <a:chExt cx="3625" cy="725"/>
              </a:xfrm>
            </p:grpSpPr>
            <p:sp>
              <p:nvSpPr>
                <p:cNvPr id="57955" name="Rectangle 2659">
                  <a:extLst>
                    <a:ext uri="{FF2B5EF4-FFF2-40B4-BE49-F238E27FC236}">
                      <a16:creationId xmlns:a16="http://schemas.microsoft.com/office/drawing/2014/main" id="{3FB6A410-A11E-E6FA-4626-C98BE45604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6" name="Rectangle 2660">
                  <a:extLst>
                    <a:ext uri="{FF2B5EF4-FFF2-40B4-BE49-F238E27FC236}">
                      <a16:creationId xmlns:a16="http://schemas.microsoft.com/office/drawing/2014/main" id="{2EB131CC-E3EC-CBB0-0A68-8852F5516E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7" name="Rectangle 2661">
                  <a:extLst>
                    <a:ext uri="{FF2B5EF4-FFF2-40B4-BE49-F238E27FC236}">
                      <a16:creationId xmlns:a16="http://schemas.microsoft.com/office/drawing/2014/main" id="{8BC1A95B-C8C7-53C3-B113-9D5EECC2285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8" name="Rectangle 2662">
                  <a:extLst>
                    <a:ext uri="{FF2B5EF4-FFF2-40B4-BE49-F238E27FC236}">
                      <a16:creationId xmlns:a16="http://schemas.microsoft.com/office/drawing/2014/main" id="{0D6F776B-56D4-5E92-C525-31CEF1370F1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59" name="Rectangle 2663">
                  <a:extLst>
                    <a:ext uri="{FF2B5EF4-FFF2-40B4-BE49-F238E27FC236}">
                      <a16:creationId xmlns:a16="http://schemas.microsoft.com/office/drawing/2014/main" id="{0963F13A-31D4-A26C-1EDE-3DE2E97648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60" name="Group 2664">
                <a:extLst>
                  <a:ext uri="{FF2B5EF4-FFF2-40B4-BE49-F238E27FC236}">
                    <a16:creationId xmlns:a16="http://schemas.microsoft.com/office/drawing/2014/main" id="{426303DE-E925-27BD-7C5F-78362FF2F298}"/>
                  </a:ext>
                </a:extLst>
              </p:cNvPr>
              <p:cNvGrpSpPr>
                <a:grpSpLocks/>
              </p:cNvGrpSpPr>
              <p:nvPr/>
            </p:nvGrpSpPr>
            <p:grpSpPr bwMode="auto">
              <a:xfrm>
                <a:off x="1333" y="854"/>
                <a:ext cx="435" cy="87"/>
                <a:chOff x="1565" y="1434"/>
                <a:chExt cx="3625" cy="725"/>
              </a:xfrm>
            </p:grpSpPr>
            <p:sp>
              <p:nvSpPr>
                <p:cNvPr id="57961" name="Rectangle 2665">
                  <a:extLst>
                    <a:ext uri="{FF2B5EF4-FFF2-40B4-BE49-F238E27FC236}">
                      <a16:creationId xmlns:a16="http://schemas.microsoft.com/office/drawing/2014/main" id="{C2583F43-16C4-027A-860A-7584D9BDF3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62" name="Rectangle 2666">
                  <a:extLst>
                    <a:ext uri="{FF2B5EF4-FFF2-40B4-BE49-F238E27FC236}">
                      <a16:creationId xmlns:a16="http://schemas.microsoft.com/office/drawing/2014/main" id="{54B47559-4D9E-BF31-0107-CBC1BA5EDF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63" name="Rectangle 2667">
                  <a:extLst>
                    <a:ext uri="{FF2B5EF4-FFF2-40B4-BE49-F238E27FC236}">
                      <a16:creationId xmlns:a16="http://schemas.microsoft.com/office/drawing/2014/main" id="{C8B901CF-7FAE-BC43-12CD-803285CF34E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64" name="Rectangle 2668">
                  <a:extLst>
                    <a:ext uri="{FF2B5EF4-FFF2-40B4-BE49-F238E27FC236}">
                      <a16:creationId xmlns:a16="http://schemas.microsoft.com/office/drawing/2014/main" id="{7123641C-D374-6A1D-BB7D-62BDE22D46A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65" name="Rectangle 2669">
                  <a:extLst>
                    <a:ext uri="{FF2B5EF4-FFF2-40B4-BE49-F238E27FC236}">
                      <a16:creationId xmlns:a16="http://schemas.microsoft.com/office/drawing/2014/main" id="{E1F886EB-A5B7-122C-39FA-E999F4415BD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66" name="Group 2670">
                <a:extLst>
                  <a:ext uri="{FF2B5EF4-FFF2-40B4-BE49-F238E27FC236}">
                    <a16:creationId xmlns:a16="http://schemas.microsoft.com/office/drawing/2014/main" id="{21F08554-57E1-EFF9-19ED-357ED6ECC3D1}"/>
                  </a:ext>
                </a:extLst>
              </p:cNvPr>
              <p:cNvGrpSpPr>
                <a:grpSpLocks/>
              </p:cNvGrpSpPr>
              <p:nvPr/>
            </p:nvGrpSpPr>
            <p:grpSpPr bwMode="auto">
              <a:xfrm>
                <a:off x="898" y="941"/>
                <a:ext cx="435" cy="87"/>
                <a:chOff x="1565" y="1434"/>
                <a:chExt cx="3625" cy="725"/>
              </a:xfrm>
            </p:grpSpPr>
            <p:sp>
              <p:nvSpPr>
                <p:cNvPr id="57967" name="Rectangle 2671">
                  <a:extLst>
                    <a:ext uri="{FF2B5EF4-FFF2-40B4-BE49-F238E27FC236}">
                      <a16:creationId xmlns:a16="http://schemas.microsoft.com/office/drawing/2014/main" id="{B5A511A9-FDAB-A979-9AF3-46C1DA0413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68" name="Rectangle 2672">
                  <a:extLst>
                    <a:ext uri="{FF2B5EF4-FFF2-40B4-BE49-F238E27FC236}">
                      <a16:creationId xmlns:a16="http://schemas.microsoft.com/office/drawing/2014/main" id="{DBD7D7E2-2C36-CB91-1343-EDCD314115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69" name="Rectangle 2673">
                  <a:extLst>
                    <a:ext uri="{FF2B5EF4-FFF2-40B4-BE49-F238E27FC236}">
                      <a16:creationId xmlns:a16="http://schemas.microsoft.com/office/drawing/2014/main" id="{73B00E1A-FE2B-122F-2552-2610F160849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70" name="Rectangle 2674">
                  <a:extLst>
                    <a:ext uri="{FF2B5EF4-FFF2-40B4-BE49-F238E27FC236}">
                      <a16:creationId xmlns:a16="http://schemas.microsoft.com/office/drawing/2014/main" id="{107C8C32-706D-0965-DCC0-07047E406D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71" name="Rectangle 2675">
                  <a:extLst>
                    <a:ext uri="{FF2B5EF4-FFF2-40B4-BE49-F238E27FC236}">
                      <a16:creationId xmlns:a16="http://schemas.microsoft.com/office/drawing/2014/main" id="{455FB8A2-7272-9259-58C4-75F0A6861D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72" name="Group 2676">
                <a:extLst>
                  <a:ext uri="{FF2B5EF4-FFF2-40B4-BE49-F238E27FC236}">
                    <a16:creationId xmlns:a16="http://schemas.microsoft.com/office/drawing/2014/main" id="{1453A91F-A0AC-2F68-6D0D-6EA888B28C9B}"/>
                  </a:ext>
                </a:extLst>
              </p:cNvPr>
              <p:cNvGrpSpPr>
                <a:grpSpLocks/>
              </p:cNvGrpSpPr>
              <p:nvPr/>
            </p:nvGrpSpPr>
            <p:grpSpPr bwMode="auto">
              <a:xfrm>
                <a:off x="1333" y="941"/>
                <a:ext cx="435" cy="87"/>
                <a:chOff x="1565" y="1434"/>
                <a:chExt cx="3625" cy="725"/>
              </a:xfrm>
            </p:grpSpPr>
            <p:sp>
              <p:nvSpPr>
                <p:cNvPr id="57973" name="Rectangle 2677">
                  <a:extLst>
                    <a:ext uri="{FF2B5EF4-FFF2-40B4-BE49-F238E27FC236}">
                      <a16:creationId xmlns:a16="http://schemas.microsoft.com/office/drawing/2014/main" id="{7B4A78E0-9E98-AFA3-676E-8C26E4E188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74" name="Rectangle 2678">
                  <a:extLst>
                    <a:ext uri="{FF2B5EF4-FFF2-40B4-BE49-F238E27FC236}">
                      <a16:creationId xmlns:a16="http://schemas.microsoft.com/office/drawing/2014/main" id="{F492ACEE-EF52-A6E5-0686-2CE8F5A1C3A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75" name="Rectangle 2679">
                  <a:extLst>
                    <a:ext uri="{FF2B5EF4-FFF2-40B4-BE49-F238E27FC236}">
                      <a16:creationId xmlns:a16="http://schemas.microsoft.com/office/drawing/2014/main" id="{6A8AE510-DBE6-A6A6-7CEA-752B324CA4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76" name="Rectangle 2680">
                  <a:extLst>
                    <a:ext uri="{FF2B5EF4-FFF2-40B4-BE49-F238E27FC236}">
                      <a16:creationId xmlns:a16="http://schemas.microsoft.com/office/drawing/2014/main" id="{06164B43-841B-581B-849E-B454D54C83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77" name="Rectangle 2681">
                  <a:extLst>
                    <a:ext uri="{FF2B5EF4-FFF2-40B4-BE49-F238E27FC236}">
                      <a16:creationId xmlns:a16="http://schemas.microsoft.com/office/drawing/2014/main" id="{A44B517D-6F58-CE5A-17C9-8556F4F2C45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78" name="Group 2682">
                <a:extLst>
                  <a:ext uri="{FF2B5EF4-FFF2-40B4-BE49-F238E27FC236}">
                    <a16:creationId xmlns:a16="http://schemas.microsoft.com/office/drawing/2014/main" id="{154D1169-5357-808E-202E-CA6CA3786429}"/>
                  </a:ext>
                </a:extLst>
              </p:cNvPr>
              <p:cNvGrpSpPr>
                <a:grpSpLocks/>
              </p:cNvGrpSpPr>
              <p:nvPr/>
            </p:nvGrpSpPr>
            <p:grpSpPr bwMode="auto">
              <a:xfrm>
                <a:off x="898" y="1028"/>
                <a:ext cx="435" cy="87"/>
                <a:chOff x="1565" y="1434"/>
                <a:chExt cx="3625" cy="725"/>
              </a:xfrm>
            </p:grpSpPr>
            <p:sp>
              <p:nvSpPr>
                <p:cNvPr id="57979" name="Rectangle 2683">
                  <a:extLst>
                    <a:ext uri="{FF2B5EF4-FFF2-40B4-BE49-F238E27FC236}">
                      <a16:creationId xmlns:a16="http://schemas.microsoft.com/office/drawing/2014/main" id="{ADC013C9-0391-50C3-0D5A-0AFCEC7EDD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0" name="Rectangle 2684">
                  <a:extLst>
                    <a:ext uri="{FF2B5EF4-FFF2-40B4-BE49-F238E27FC236}">
                      <a16:creationId xmlns:a16="http://schemas.microsoft.com/office/drawing/2014/main" id="{397A7EBD-F58A-B4D7-3C9B-34BCBD9364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1" name="Rectangle 2685">
                  <a:extLst>
                    <a:ext uri="{FF2B5EF4-FFF2-40B4-BE49-F238E27FC236}">
                      <a16:creationId xmlns:a16="http://schemas.microsoft.com/office/drawing/2014/main" id="{2FADA984-A5CC-5B99-27CC-18D6F062BA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2" name="Rectangle 2686">
                  <a:extLst>
                    <a:ext uri="{FF2B5EF4-FFF2-40B4-BE49-F238E27FC236}">
                      <a16:creationId xmlns:a16="http://schemas.microsoft.com/office/drawing/2014/main" id="{6E3215D4-751A-8490-0C06-A45BA9451B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3" name="Rectangle 2687">
                  <a:extLst>
                    <a:ext uri="{FF2B5EF4-FFF2-40B4-BE49-F238E27FC236}">
                      <a16:creationId xmlns:a16="http://schemas.microsoft.com/office/drawing/2014/main" id="{8A69EE64-355A-CDEA-25AD-7BD5AE67920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84" name="Group 2688">
                <a:extLst>
                  <a:ext uri="{FF2B5EF4-FFF2-40B4-BE49-F238E27FC236}">
                    <a16:creationId xmlns:a16="http://schemas.microsoft.com/office/drawing/2014/main" id="{6581B042-372E-9E66-A252-D25EB39F2F00}"/>
                  </a:ext>
                </a:extLst>
              </p:cNvPr>
              <p:cNvGrpSpPr>
                <a:grpSpLocks/>
              </p:cNvGrpSpPr>
              <p:nvPr/>
            </p:nvGrpSpPr>
            <p:grpSpPr bwMode="auto">
              <a:xfrm>
                <a:off x="1333" y="1028"/>
                <a:ext cx="435" cy="87"/>
                <a:chOff x="1565" y="1434"/>
                <a:chExt cx="3625" cy="725"/>
              </a:xfrm>
            </p:grpSpPr>
            <p:sp>
              <p:nvSpPr>
                <p:cNvPr id="57985" name="Rectangle 2689">
                  <a:extLst>
                    <a:ext uri="{FF2B5EF4-FFF2-40B4-BE49-F238E27FC236}">
                      <a16:creationId xmlns:a16="http://schemas.microsoft.com/office/drawing/2014/main" id="{48973DCB-FBD6-EB56-11B7-1541916169E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6" name="Rectangle 2690">
                  <a:extLst>
                    <a:ext uri="{FF2B5EF4-FFF2-40B4-BE49-F238E27FC236}">
                      <a16:creationId xmlns:a16="http://schemas.microsoft.com/office/drawing/2014/main" id="{35958163-E51B-5CA6-A99E-8C60551367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7" name="Rectangle 2691">
                  <a:extLst>
                    <a:ext uri="{FF2B5EF4-FFF2-40B4-BE49-F238E27FC236}">
                      <a16:creationId xmlns:a16="http://schemas.microsoft.com/office/drawing/2014/main" id="{3B695598-0C1A-BB4F-9628-F58611097F6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8" name="Rectangle 2692">
                  <a:extLst>
                    <a:ext uri="{FF2B5EF4-FFF2-40B4-BE49-F238E27FC236}">
                      <a16:creationId xmlns:a16="http://schemas.microsoft.com/office/drawing/2014/main" id="{EA12EA1B-594D-D3A1-1E56-76F4FD0725F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89" name="Rectangle 2693">
                  <a:extLst>
                    <a:ext uri="{FF2B5EF4-FFF2-40B4-BE49-F238E27FC236}">
                      <a16:creationId xmlns:a16="http://schemas.microsoft.com/office/drawing/2014/main" id="{FEF89992-6908-CE49-A054-79C929D4E8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90" name="Group 2694">
                <a:extLst>
                  <a:ext uri="{FF2B5EF4-FFF2-40B4-BE49-F238E27FC236}">
                    <a16:creationId xmlns:a16="http://schemas.microsoft.com/office/drawing/2014/main" id="{262029B4-D5B5-9D1C-1A98-52B888B014A8}"/>
                  </a:ext>
                </a:extLst>
              </p:cNvPr>
              <p:cNvGrpSpPr>
                <a:grpSpLocks/>
              </p:cNvGrpSpPr>
              <p:nvPr/>
            </p:nvGrpSpPr>
            <p:grpSpPr bwMode="auto">
              <a:xfrm>
                <a:off x="898" y="1115"/>
                <a:ext cx="435" cy="87"/>
                <a:chOff x="1565" y="1434"/>
                <a:chExt cx="3625" cy="725"/>
              </a:xfrm>
            </p:grpSpPr>
            <p:sp>
              <p:nvSpPr>
                <p:cNvPr id="57991" name="Rectangle 2695">
                  <a:extLst>
                    <a:ext uri="{FF2B5EF4-FFF2-40B4-BE49-F238E27FC236}">
                      <a16:creationId xmlns:a16="http://schemas.microsoft.com/office/drawing/2014/main" id="{2D16BB03-4E5C-18BF-B097-3ED988EEB8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92" name="Rectangle 2696">
                  <a:extLst>
                    <a:ext uri="{FF2B5EF4-FFF2-40B4-BE49-F238E27FC236}">
                      <a16:creationId xmlns:a16="http://schemas.microsoft.com/office/drawing/2014/main" id="{4F3E4675-EC9E-DD44-DB30-96D2807BACF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93" name="Rectangle 2697">
                  <a:extLst>
                    <a:ext uri="{FF2B5EF4-FFF2-40B4-BE49-F238E27FC236}">
                      <a16:creationId xmlns:a16="http://schemas.microsoft.com/office/drawing/2014/main" id="{1ADA3D1E-628B-F432-2152-6F484828423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94" name="Rectangle 2698">
                  <a:extLst>
                    <a:ext uri="{FF2B5EF4-FFF2-40B4-BE49-F238E27FC236}">
                      <a16:creationId xmlns:a16="http://schemas.microsoft.com/office/drawing/2014/main" id="{097E6830-9688-6BE4-B972-3F83D99A4F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95" name="Rectangle 2699">
                  <a:extLst>
                    <a:ext uri="{FF2B5EF4-FFF2-40B4-BE49-F238E27FC236}">
                      <a16:creationId xmlns:a16="http://schemas.microsoft.com/office/drawing/2014/main" id="{0C42FD2E-0352-4804-D564-A42A7FDACBF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996" name="Group 2700">
                <a:extLst>
                  <a:ext uri="{FF2B5EF4-FFF2-40B4-BE49-F238E27FC236}">
                    <a16:creationId xmlns:a16="http://schemas.microsoft.com/office/drawing/2014/main" id="{3CA72C1E-38BA-A3BE-B68B-79184847D7E0}"/>
                  </a:ext>
                </a:extLst>
              </p:cNvPr>
              <p:cNvGrpSpPr>
                <a:grpSpLocks/>
              </p:cNvGrpSpPr>
              <p:nvPr/>
            </p:nvGrpSpPr>
            <p:grpSpPr bwMode="auto">
              <a:xfrm>
                <a:off x="1333" y="1115"/>
                <a:ext cx="435" cy="87"/>
                <a:chOff x="1565" y="1434"/>
                <a:chExt cx="3625" cy="725"/>
              </a:xfrm>
            </p:grpSpPr>
            <p:sp>
              <p:nvSpPr>
                <p:cNvPr id="57997" name="Rectangle 2701">
                  <a:extLst>
                    <a:ext uri="{FF2B5EF4-FFF2-40B4-BE49-F238E27FC236}">
                      <a16:creationId xmlns:a16="http://schemas.microsoft.com/office/drawing/2014/main" id="{22927391-2B89-A0EE-69EF-319EEFD293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98" name="Rectangle 2702">
                  <a:extLst>
                    <a:ext uri="{FF2B5EF4-FFF2-40B4-BE49-F238E27FC236}">
                      <a16:creationId xmlns:a16="http://schemas.microsoft.com/office/drawing/2014/main" id="{A0CF637F-A624-1F47-EC0C-0A86099493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999" name="Rectangle 2703">
                  <a:extLst>
                    <a:ext uri="{FF2B5EF4-FFF2-40B4-BE49-F238E27FC236}">
                      <a16:creationId xmlns:a16="http://schemas.microsoft.com/office/drawing/2014/main" id="{F1ECE8CC-1F09-3A83-1383-B5824934E9C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00" name="Rectangle 2704">
                  <a:extLst>
                    <a:ext uri="{FF2B5EF4-FFF2-40B4-BE49-F238E27FC236}">
                      <a16:creationId xmlns:a16="http://schemas.microsoft.com/office/drawing/2014/main" id="{D6FF248D-23FD-AE64-FEAC-1F20429E635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01" name="Rectangle 2705">
                  <a:extLst>
                    <a:ext uri="{FF2B5EF4-FFF2-40B4-BE49-F238E27FC236}">
                      <a16:creationId xmlns:a16="http://schemas.microsoft.com/office/drawing/2014/main" id="{00556192-3171-0A6E-36B6-F508ADF0D0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02" name="Group 2706">
                <a:extLst>
                  <a:ext uri="{FF2B5EF4-FFF2-40B4-BE49-F238E27FC236}">
                    <a16:creationId xmlns:a16="http://schemas.microsoft.com/office/drawing/2014/main" id="{5043AD6E-9E7C-EB20-7B3A-280C5CC517C8}"/>
                  </a:ext>
                </a:extLst>
              </p:cNvPr>
              <p:cNvGrpSpPr>
                <a:grpSpLocks/>
              </p:cNvGrpSpPr>
              <p:nvPr/>
            </p:nvGrpSpPr>
            <p:grpSpPr bwMode="auto">
              <a:xfrm>
                <a:off x="898" y="1202"/>
                <a:ext cx="435" cy="87"/>
                <a:chOff x="1565" y="1434"/>
                <a:chExt cx="3625" cy="725"/>
              </a:xfrm>
            </p:grpSpPr>
            <p:sp>
              <p:nvSpPr>
                <p:cNvPr id="58003" name="Rectangle 2707">
                  <a:extLst>
                    <a:ext uri="{FF2B5EF4-FFF2-40B4-BE49-F238E27FC236}">
                      <a16:creationId xmlns:a16="http://schemas.microsoft.com/office/drawing/2014/main" id="{C6141B56-74E2-1EA7-BA4C-C1F0B2EC82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04" name="Rectangle 2708">
                  <a:extLst>
                    <a:ext uri="{FF2B5EF4-FFF2-40B4-BE49-F238E27FC236}">
                      <a16:creationId xmlns:a16="http://schemas.microsoft.com/office/drawing/2014/main" id="{F3D3A176-87DC-0D75-CDED-BEB702FF83B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05" name="Rectangle 2709">
                  <a:extLst>
                    <a:ext uri="{FF2B5EF4-FFF2-40B4-BE49-F238E27FC236}">
                      <a16:creationId xmlns:a16="http://schemas.microsoft.com/office/drawing/2014/main" id="{63D409F5-75E1-C288-11B3-BAC3AE8607E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06" name="Rectangle 2710">
                  <a:extLst>
                    <a:ext uri="{FF2B5EF4-FFF2-40B4-BE49-F238E27FC236}">
                      <a16:creationId xmlns:a16="http://schemas.microsoft.com/office/drawing/2014/main" id="{EA719BB4-CDE7-AB43-326F-ED7A749D98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07" name="Rectangle 2711">
                  <a:extLst>
                    <a:ext uri="{FF2B5EF4-FFF2-40B4-BE49-F238E27FC236}">
                      <a16:creationId xmlns:a16="http://schemas.microsoft.com/office/drawing/2014/main" id="{9BED95D3-CCBD-8B31-E9DC-C5E47923A1A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08" name="Group 2712">
                <a:extLst>
                  <a:ext uri="{FF2B5EF4-FFF2-40B4-BE49-F238E27FC236}">
                    <a16:creationId xmlns:a16="http://schemas.microsoft.com/office/drawing/2014/main" id="{A95A5DE4-2C44-7EF4-446F-F3393D0B0FA4}"/>
                  </a:ext>
                </a:extLst>
              </p:cNvPr>
              <p:cNvGrpSpPr>
                <a:grpSpLocks/>
              </p:cNvGrpSpPr>
              <p:nvPr/>
            </p:nvGrpSpPr>
            <p:grpSpPr bwMode="auto">
              <a:xfrm>
                <a:off x="1333" y="1202"/>
                <a:ext cx="435" cy="87"/>
                <a:chOff x="1565" y="1434"/>
                <a:chExt cx="3625" cy="725"/>
              </a:xfrm>
            </p:grpSpPr>
            <p:sp>
              <p:nvSpPr>
                <p:cNvPr id="58009" name="Rectangle 2713">
                  <a:extLst>
                    <a:ext uri="{FF2B5EF4-FFF2-40B4-BE49-F238E27FC236}">
                      <a16:creationId xmlns:a16="http://schemas.microsoft.com/office/drawing/2014/main" id="{651B0DDD-382D-43A8-CC09-A952B87C9F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0" name="Rectangle 2714">
                  <a:extLst>
                    <a:ext uri="{FF2B5EF4-FFF2-40B4-BE49-F238E27FC236}">
                      <a16:creationId xmlns:a16="http://schemas.microsoft.com/office/drawing/2014/main" id="{2E4DEAC7-CBC6-FCA2-2985-57DE755ECE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1" name="Rectangle 2715">
                  <a:extLst>
                    <a:ext uri="{FF2B5EF4-FFF2-40B4-BE49-F238E27FC236}">
                      <a16:creationId xmlns:a16="http://schemas.microsoft.com/office/drawing/2014/main" id="{FDF259B2-D668-85D1-4F55-AA7CD11A54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2" name="Rectangle 2716">
                  <a:extLst>
                    <a:ext uri="{FF2B5EF4-FFF2-40B4-BE49-F238E27FC236}">
                      <a16:creationId xmlns:a16="http://schemas.microsoft.com/office/drawing/2014/main" id="{9AB725C1-FCE3-BCFE-E32E-648A974A99D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3" name="Rectangle 2717">
                  <a:extLst>
                    <a:ext uri="{FF2B5EF4-FFF2-40B4-BE49-F238E27FC236}">
                      <a16:creationId xmlns:a16="http://schemas.microsoft.com/office/drawing/2014/main" id="{C6C5A2AB-3D27-90D0-C1C9-8ED69671E0A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14" name="Group 2718">
                <a:extLst>
                  <a:ext uri="{FF2B5EF4-FFF2-40B4-BE49-F238E27FC236}">
                    <a16:creationId xmlns:a16="http://schemas.microsoft.com/office/drawing/2014/main" id="{E18C2CFD-E914-FCF6-A9BA-F542C91EFFDD}"/>
                  </a:ext>
                </a:extLst>
              </p:cNvPr>
              <p:cNvGrpSpPr>
                <a:grpSpLocks/>
              </p:cNvGrpSpPr>
              <p:nvPr/>
            </p:nvGrpSpPr>
            <p:grpSpPr bwMode="auto">
              <a:xfrm>
                <a:off x="898" y="1289"/>
                <a:ext cx="435" cy="87"/>
                <a:chOff x="1565" y="1434"/>
                <a:chExt cx="3625" cy="725"/>
              </a:xfrm>
            </p:grpSpPr>
            <p:sp>
              <p:nvSpPr>
                <p:cNvPr id="58015" name="Rectangle 2719">
                  <a:extLst>
                    <a:ext uri="{FF2B5EF4-FFF2-40B4-BE49-F238E27FC236}">
                      <a16:creationId xmlns:a16="http://schemas.microsoft.com/office/drawing/2014/main" id="{1C0AE9BB-B665-5BD3-BB3E-6E9A7974F1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6" name="Rectangle 2720">
                  <a:extLst>
                    <a:ext uri="{FF2B5EF4-FFF2-40B4-BE49-F238E27FC236}">
                      <a16:creationId xmlns:a16="http://schemas.microsoft.com/office/drawing/2014/main" id="{C0F4A37E-983F-321C-A833-1315126B55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7" name="Rectangle 2721">
                  <a:extLst>
                    <a:ext uri="{FF2B5EF4-FFF2-40B4-BE49-F238E27FC236}">
                      <a16:creationId xmlns:a16="http://schemas.microsoft.com/office/drawing/2014/main" id="{B628AA7C-81F6-9CCC-7FD1-B69343E0ED9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8" name="Rectangle 2722">
                  <a:extLst>
                    <a:ext uri="{FF2B5EF4-FFF2-40B4-BE49-F238E27FC236}">
                      <a16:creationId xmlns:a16="http://schemas.microsoft.com/office/drawing/2014/main" id="{8E2A12C4-C8D4-3E57-46A3-A277859A8CA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19" name="Rectangle 2723">
                  <a:extLst>
                    <a:ext uri="{FF2B5EF4-FFF2-40B4-BE49-F238E27FC236}">
                      <a16:creationId xmlns:a16="http://schemas.microsoft.com/office/drawing/2014/main" id="{D17670F1-E642-BB0D-05A6-4C7B5029CF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20" name="Group 2724">
                <a:extLst>
                  <a:ext uri="{FF2B5EF4-FFF2-40B4-BE49-F238E27FC236}">
                    <a16:creationId xmlns:a16="http://schemas.microsoft.com/office/drawing/2014/main" id="{9BD6F804-45FB-31C6-BE13-907192076D04}"/>
                  </a:ext>
                </a:extLst>
              </p:cNvPr>
              <p:cNvGrpSpPr>
                <a:grpSpLocks/>
              </p:cNvGrpSpPr>
              <p:nvPr/>
            </p:nvGrpSpPr>
            <p:grpSpPr bwMode="auto">
              <a:xfrm>
                <a:off x="1333" y="1289"/>
                <a:ext cx="435" cy="87"/>
                <a:chOff x="1565" y="1434"/>
                <a:chExt cx="3625" cy="725"/>
              </a:xfrm>
            </p:grpSpPr>
            <p:sp>
              <p:nvSpPr>
                <p:cNvPr id="58021" name="Rectangle 2725">
                  <a:extLst>
                    <a:ext uri="{FF2B5EF4-FFF2-40B4-BE49-F238E27FC236}">
                      <a16:creationId xmlns:a16="http://schemas.microsoft.com/office/drawing/2014/main" id="{1BF29F3E-F7FF-565F-09A0-3ECFDB9633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22" name="Rectangle 2726">
                  <a:extLst>
                    <a:ext uri="{FF2B5EF4-FFF2-40B4-BE49-F238E27FC236}">
                      <a16:creationId xmlns:a16="http://schemas.microsoft.com/office/drawing/2014/main" id="{8439E2C9-97ED-391E-0645-F559BDA1A72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23" name="Rectangle 2727">
                  <a:extLst>
                    <a:ext uri="{FF2B5EF4-FFF2-40B4-BE49-F238E27FC236}">
                      <a16:creationId xmlns:a16="http://schemas.microsoft.com/office/drawing/2014/main" id="{317DAA0B-0EA9-06E0-7D31-1BB9820958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24" name="Rectangle 2728">
                  <a:extLst>
                    <a:ext uri="{FF2B5EF4-FFF2-40B4-BE49-F238E27FC236}">
                      <a16:creationId xmlns:a16="http://schemas.microsoft.com/office/drawing/2014/main" id="{263A13CE-364B-75C3-B7C5-DADB47827E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25" name="Rectangle 2729">
                  <a:extLst>
                    <a:ext uri="{FF2B5EF4-FFF2-40B4-BE49-F238E27FC236}">
                      <a16:creationId xmlns:a16="http://schemas.microsoft.com/office/drawing/2014/main" id="{B0EA630A-800F-04D2-F159-65B59D3A17B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26" name="Group 2730">
                <a:extLst>
                  <a:ext uri="{FF2B5EF4-FFF2-40B4-BE49-F238E27FC236}">
                    <a16:creationId xmlns:a16="http://schemas.microsoft.com/office/drawing/2014/main" id="{530F560C-C8D3-9E6A-5A0E-E9A20680AE0F}"/>
                  </a:ext>
                </a:extLst>
              </p:cNvPr>
              <p:cNvGrpSpPr>
                <a:grpSpLocks/>
              </p:cNvGrpSpPr>
              <p:nvPr/>
            </p:nvGrpSpPr>
            <p:grpSpPr bwMode="auto">
              <a:xfrm>
                <a:off x="898" y="1376"/>
                <a:ext cx="435" cy="87"/>
                <a:chOff x="1565" y="1434"/>
                <a:chExt cx="3625" cy="725"/>
              </a:xfrm>
            </p:grpSpPr>
            <p:sp>
              <p:nvSpPr>
                <p:cNvPr id="58027" name="Rectangle 2731">
                  <a:extLst>
                    <a:ext uri="{FF2B5EF4-FFF2-40B4-BE49-F238E27FC236}">
                      <a16:creationId xmlns:a16="http://schemas.microsoft.com/office/drawing/2014/main" id="{2F27BE8B-58F0-68A6-2A67-87E38C33EB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28" name="Rectangle 2732">
                  <a:extLst>
                    <a:ext uri="{FF2B5EF4-FFF2-40B4-BE49-F238E27FC236}">
                      <a16:creationId xmlns:a16="http://schemas.microsoft.com/office/drawing/2014/main" id="{0D533DBF-CCF9-58AF-E6F4-305F61D2487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29" name="Rectangle 2733">
                  <a:extLst>
                    <a:ext uri="{FF2B5EF4-FFF2-40B4-BE49-F238E27FC236}">
                      <a16:creationId xmlns:a16="http://schemas.microsoft.com/office/drawing/2014/main" id="{6A7714AB-BB64-C38E-6A50-1D5DF92371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30" name="Rectangle 2734">
                  <a:extLst>
                    <a:ext uri="{FF2B5EF4-FFF2-40B4-BE49-F238E27FC236}">
                      <a16:creationId xmlns:a16="http://schemas.microsoft.com/office/drawing/2014/main" id="{A6A7761A-111E-8A2F-E6BA-BB09E0E6978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31" name="Rectangle 2735">
                  <a:extLst>
                    <a:ext uri="{FF2B5EF4-FFF2-40B4-BE49-F238E27FC236}">
                      <a16:creationId xmlns:a16="http://schemas.microsoft.com/office/drawing/2014/main" id="{7B4B7C2B-7AD6-195B-8A6F-90674C2ADCE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32" name="Group 2736">
                <a:extLst>
                  <a:ext uri="{FF2B5EF4-FFF2-40B4-BE49-F238E27FC236}">
                    <a16:creationId xmlns:a16="http://schemas.microsoft.com/office/drawing/2014/main" id="{7D935871-43A9-AF1A-2667-5D57AC631BC0}"/>
                  </a:ext>
                </a:extLst>
              </p:cNvPr>
              <p:cNvGrpSpPr>
                <a:grpSpLocks/>
              </p:cNvGrpSpPr>
              <p:nvPr/>
            </p:nvGrpSpPr>
            <p:grpSpPr bwMode="auto">
              <a:xfrm>
                <a:off x="1333" y="1376"/>
                <a:ext cx="435" cy="87"/>
                <a:chOff x="1565" y="1434"/>
                <a:chExt cx="3625" cy="725"/>
              </a:xfrm>
            </p:grpSpPr>
            <p:sp>
              <p:nvSpPr>
                <p:cNvPr id="58033" name="Rectangle 2737">
                  <a:extLst>
                    <a:ext uri="{FF2B5EF4-FFF2-40B4-BE49-F238E27FC236}">
                      <a16:creationId xmlns:a16="http://schemas.microsoft.com/office/drawing/2014/main" id="{3C436B1E-9D66-24BA-0E43-D5C5D484B6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34" name="Rectangle 2738">
                  <a:extLst>
                    <a:ext uri="{FF2B5EF4-FFF2-40B4-BE49-F238E27FC236}">
                      <a16:creationId xmlns:a16="http://schemas.microsoft.com/office/drawing/2014/main" id="{1077A943-FC92-10AA-4C36-03EA2C9489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35" name="Rectangle 2739">
                  <a:extLst>
                    <a:ext uri="{FF2B5EF4-FFF2-40B4-BE49-F238E27FC236}">
                      <a16:creationId xmlns:a16="http://schemas.microsoft.com/office/drawing/2014/main" id="{E53168A2-E15C-3BC8-F769-39490E94E6D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36" name="Rectangle 2740">
                  <a:extLst>
                    <a:ext uri="{FF2B5EF4-FFF2-40B4-BE49-F238E27FC236}">
                      <a16:creationId xmlns:a16="http://schemas.microsoft.com/office/drawing/2014/main" id="{005A4966-3C37-A167-CD34-BC141ECB3D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37" name="Rectangle 2741">
                  <a:extLst>
                    <a:ext uri="{FF2B5EF4-FFF2-40B4-BE49-F238E27FC236}">
                      <a16:creationId xmlns:a16="http://schemas.microsoft.com/office/drawing/2014/main" id="{4437311F-2B8E-DBD1-4FC1-DDA0B7FCCDA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8038" name="Rectangle 2742">
              <a:extLst>
                <a:ext uri="{FF2B5EF4-FFF2-40B4-BE49-F238E27FC236}">
                  <a16:creationId xmlns:a16="http://schemas.microsoft.com/office/drawing/2014/main" id="{1FDADFFC-5AF3-97DF-E3FD-8F0B9C894DF4}"/>
                </a:ext>
              </a:extLst>
            </p:cNvPr>
            <p:cNvSpPr>
              <a:spLocks noChangeArrowheads="1"/>
            </p:cNvSpPr>
            <p:nvPr/>
          </p:nvSpPr>
          <p:spPr bwMode="auto">
            <a:xfrm>
              <a:off x="1547"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8039" name="Group 2743">
              <a:extLst>
                <a:ext uri="{FF2B5EF4-FFF2-40B4-BE49-F238E27FC236}">
                  <a16:creationId xmlns:a16="http://schemas.microsoft.com/office/drawing/2014/main" id="{1545D183-4A8B-0DC7-4D47-44A6EBDFD83C}"/>
                </a:ext>
              </a:extLst>
            </p:cNvPr>
            <p:cNvGrpSpPr>
              <a:grpSpLocks/>
            </p:cNvGrpSpPr>
            <p:nvPr/>
          </p:nvGrpSpPr>
          <p:grpSpPr bwMode="auto">
            <a:xfrm>
              <a:off x="2228" y="3203"/>
              <a:ext cx="682" cy="682"/>
              <a:chOff x="898" y="593"/>
              <a:chExt cx="870" cy="870"/>
            </a:xfrm>
          </p:grpSpPr>
          <p:grpSp>
            <p:nvGrpSpPr>
              <p:cNvPr id="58040" name="Group 2744">
                <a:extLst>
                  <a:ext uri="{FF2B5EF4-FFF2-40B4-BE49-F238E27FC236}">
                    <a16:creationId xmlns:a16="http://schemas.microsoft.com/office/drawing/2014/main" id="{4E68D201-AB44-54E2-86FD-27E46E3564F1}"/>
                  </a:ext>
                </a:extLst>
              </p:cNvPr>
              <p:cNvGrpSpPr>
                <a:grpSpLocks/>
              </p:cNvGrpSpPr>
              <p:nvPr/>
            </p:nvGrpSpPr>
            <p:grpSpPr bwMode="auto">
              <a:xfrm>
                <a:off x="898" y="593"/>
                <a:ext cx="435" cy="87"/>
                <a:chOff x="1565" y="1434"/>
                <a:chExt cx="3625" cy="725"/>
              </a:xfrm>
            </p:grpSpPr>
            <p:sp>
              <p:nvSpPr>
                <p:cNvPr id="58041" name="Rectangle 2745">
                  <a:extLst>
                    <a:ext uri="{FF2B5EF4-FFF2-40B4-BE49-F238E27FC236}">
                      <a16:creationId xmlns:a16="http://schemas.microsoft.com/office/drawing/2014/main" id="{1F8B3DAC-20E0-2B66-D5C1-4C69EA49E7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42" name="Rectangle 2746">
                  <a:extLst>
                    <a:ext uri="{FF2B5EF4-FFF2-40B4-BE49-F238E27FC236}">
                      <a16:creationId xmlns:a16="http://schemas.microsoft.com/office/drawing/2014/main" id="{4C1BE2EE-99D7-DE82-2459-1C30573761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43" name="Rectangle 2747">
                  <a:extLst>
                    <a:ext uri="{FF2B5EF4-FFF2-40B4-BE49-F238E27FC236}">
                      <a16:creationId xmlns:a16="http://schemas.microsoft.com/office/drawing/2014/main" id="{62381BF9-2EA7-BC4E-2740-66821D0C10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44" name="Rectangle 2748">
                  <a:extLst>
                    <a:ext uri="{FF2B5EF4-FFF2-40B4-BE49-F238E27FC236}">
                      <a16:creationId xmlns:a16="http://schemas.microsoft.com/office/drawing/2014/main" id="{2E43FB23-D5C5-F3D8-861F-94A5D3A126B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45" name="Rectangle 2749">
                  <a:extLst>
                    <a:ext uri="{FF2B5EF4-FFF2-40B4-BE49-F238E27FC236}">
                      <a16:creationId xmlns:a16="http://schemas.microsoft.com/office/drawing/2014/main" id="{5FA3631E-6D00-C363-A275-E7C7DC1A99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46" name="Group 2750">
                <a:extLst>
                  <a:ext uri="{FF2B5EF4-FFF2-40B4-BE49-F238E27FC236}">
                    <a16:creationId xmlns:a16="http://schemas.microsoft.com/office/drawing/2014/main" id="{0458BCCE-C9D7-C5A1-D7D5-BB63CD1BE7EC}"/>
                  </a:ext>
                </a:extLst>
              </p:cNvPr>
              <p:cNvGrpSpPr>
                <a:grpSpLocks/>
              </p:cNvGrpSpPr>
              <p:nvPr/>
            </p:nvGrpSpPr>
            <p:grpSpPr bwMode="auto">
              <a:xfrm>
                <a:off x="1333" y="593"/>
                <a:ext cx="435" cy="87"/>
                <a:chOff x="1565" y="1434"/>
                <a:chExt cx="3625" cy="725"/>
              </a:xfrm>
            </p:grpSpPr>
            <p:sp>
              <p:nvSpPr>
                <p:cNvPr id="58047" name="Rectangle 2751">
                  <a:extLst>
                    <a:ext uri="{FF2B5EF4-FFF2-40B4-BE49-F238E27FC236}">
                      <a16:creationId xmlns:a16="http://schemas.microsoft.com/office/drawing/2014/main" id="{28DBFDA1-147A-46E3-CAEA-500F87E5278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48" name="Rectangle 2752">
                  <a:extLst>
                    <a:ext uri="{FF2B5EF4-FFF2-40B4-BE49-F238E27FC236}">
                      <a16:creationId xmlns:a16="http://schemas.microsoft.com/office/drawing/2014/main" id="{76463D99-1B1F-201A-DDD8-1D4A6FE3779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49" name="Rectangle 2753">
                  <a:extLst>
                    <a:ext uri="{FF2B5EF4-FFF2-40B4-BE49-F238E27FC236}">
                      <a16:creationId xmlns:a16="http://schemas.microsoft.com/office/drawing/2014/main" id="{3014FE02-DA97-C40C-CA15-16DE03C456F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50" name="Rectangle 2754">
                  <a:extLst>
                    <a:ext uri="{FF2B5EF4-FFF2-40B4-BE49-F238E27FC236}">
                      <a16:creationId xmlns:a16="http://schemas.microsoft.com/office/drawing/2014/main" id="{E407F169-EFC6-C3F5-C22A-AD80DDD16D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51" name="Rectangle 2755">
                  <a:extLst>
                    <a:ext uri="{FF2B5EF4-FFF2-40B4-BE49-F238E27FC236}">
                      <a16:creationId xmlns:a16="http://schemas.microsoft.com/office/drawing/2014/main" id="{F4AE9DAD-A08B-CDD8-183B-E0CC720D73C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52" name="Group 2756">
                <a:extLst>
                  <a:ext uri="{FF2B5EF4-FFF2-40B4-BE49-F238E27FC236}">
                    <a16:creationId xmlns:a16="http://schemas.microsoft.com/office/drawing/2014/main" id="{06A4B03F-C937-BDAF-7AAA-480917DDC839}"/>
                  </a:ext>
                </a:extLst>
              </p:cNvPr>
              <p:cNvGrpSpPr>
                <a:grpSpLocks/>
              </p:cNvGrpSpPr>
              <p:nvPr/>
            </p:nvGrpSpPr>
            <p:grpSpPr bwMode="auto">
              <a:xfrm>
                <a:off x="898" y="680"/>
                <a:ext cx="435" cy="87"/>
                <a:chOff x="1565" y="1434"/>
                <a:chExt cx="3625" cy="725"/>
              </a:xfrm>
            </p:grpSpPr>
            <p:sp>
              <p:nvSpPr>
                <p:cNvPr id="58053" name="Rectangle 2757">
                  <a:extLst>
                    <a:ext uri="{FF2B5EF4-FFF2-40B4-BE49-F238E27FC236}">
                      <a16:creationId xmlns:a16="http://schemas.microsoft.com/office/drawing/2014/main" id="{61E27517-4863-CA1E-4AF4-A5609BBB7D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54" name="Rectangle 2758">
                  <a:extLst>
                    <a:ext uri="{FF2B5EF4-FFF2-40B4-BE49-F238E27FC236}">
                      <a16:creationId xmlns:a16="http://schemas.microsoft.com/office/drawing/2014/main" id="{B82BA059-2946-C0B3-07BC-809C89F1D60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55" name="Rectangle 2759">
                  <a:extLst>
                    <a:ext uri="{FF2B5EF4-FFF2-40B4-BE49-F238E27FC236}">
                      <a16:creationId xmlns:a16="http://schemas.microsoft.com/office/drawing/2014/main" id="{47B53154-6E1C-4EC3-1F11-BCD28C44AD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56" name="Rectangle 2760">
                  <a:extLst>
                    <a:ext uri="{FF2B5EF4-FFF2-40B4-BE49-F238E27FC236}">
                      <a16:creationId xmlns:a16="http://schemas.microsoft.com/office/drawing/2014/main" id="{80B2F73E-EA67-22BA-B82A-1C6A3171516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57" name="Rectangle 2761">
                  <a:extLst>
                    <a:ext uri="{FF2B5EF4-FFF2-40B4-BE49-F238E27FC236}">
                      <a16:creationId xmlns:a16="http://schemas.microsoft.com/office/drawing/2014/main" id="{C4D20612-BEA7-85A3-4CDD-85B84C4A35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58" name="Group 2762">
                <a:extLst>
                  <a:ext uri="{FF2B5EF4-FFF2-40B4-BE49-F238E27FC236}">
                    <a16:creationId xmlns:a16="http://schemas.microsoft.com/office/drawing/2014/main" id="{E2774408-272C-44C6-1DEE-29CDAA6622AB}"/>
                  </a:ext>
                </a:extLst>
              </p:cNvPr>
              <p:cNvGrpSpPr>
                <a:grpSpLocks/>
              </p:cNvGrpSpPr>
              <p:nvPr/>
            </p:nvGrpSpPr>
            <p:grpSpPr bwMode="auto">
              <a:xfrm>
                <a:off x="1333" y="680"/>
                <a:ext cx="435" cy="87"/>
                <a:chOff x="1565" y="1434"/>
                <a:chExt cx="3625" cy="725"/>
              </a:xfrm>
            </p:grpSpPr>
            <p:sp>
              <p:nvSpPr>
                <p:cNvPr id="58059" name="Rectangle 2763">
                  <a:extLst>
                    <a:ext uri="{FF2B5EF4-FFF2-40B4-BE49-F238E27FC236}">
                      <a16:creationId xmlns:a16="http://schemas.microsoft.com/office/drawing/2014/main" id="{5B0DE432-D8F6-4307-469B-9DF22B5BF0C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0" name="Rectangle 2764">
                  <a:extLst>
                    <a:ext uri="{FF2B5EF4-FFF2-40B4-BE49-F238E27FC236}">
                      <a16:creationId xmlns:a16="http://schemas.microsoft.com/office/drawing/2014/main" id="{16E32289-F44E-0323-F96A-DA80177EA6F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1" name="Rectangle 2765">
                  <a:extLst>
                    <a:ext uri="{FF2B5EF4-FFF2-40B4-BE49-F238E27FC236}">
                      <a16:creationId xmlns:a16="http://schemas.microsoft.com/office/drawing/2014/main" id="{1708E31C-B1C0-D091-C4BC-365A1D15B7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2" name="Rectangle 2766">
                  <a:extLst>
                    <a:ext uri="{FF2B5EF4-FFF2-40B4-BE49-F238E27FC236}">
                      <a16:creationId xmlns:a16="http://schemas.microsoft.com/office/drawing/2014/main" id="{5C1C0767-6BDE-8694-7E62-4893D78F3DC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3" name="Rectangle 2767">
                  <a:extLst>
                    <a:ext uri="{FF2B5EF4-FFF2-40B4-BE49-F238E27FC236}">
                      <a16:creationId xmlns:a16="http://schemas.microsoft.com/office/drawing/2014/main" id="{F83D2718-9251-0324-70C0-0617AB8DFC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64" name="Group 2768">
                <a:extLst>
                  <a:ext uri="{FF2B5EF4-FFF2-40B4-BE49-F238E27FC236}">
                    <a16:creationId xmlns:a16="http://schemas.microsoft.com/office/drawing/2014/main" id="{F3D703CD-DE41-F072-F3AC-8D08D5D08EE4}"/>
                  </a:ext>
                </a:extLst>
              </p:cNvPr>
              <p:cNvGrpSpPr>
                <a:grpSpLocks/>
              </p:cNvGrpSpPr>
              <p:nvPr/>
            </p:nvGrpSpPr>
            <p:grpSpPr bwMode="auto">
              <a:xfrm>
                <a:off x="898" y="767"/>
                <a:ext cx="435" cy="87"/>
                <a:chOff x="1565" y="1434"/>
                <a:chExt cx="3625" cy="725"/>
              </a:xfrm>
            </p:grpSpPr>
            <p:sp>
              <p:nvSpPr>
                <p:cNvPr id="58065" name="Rectangle 2769">
                  <a:extLst>
                    <a:ext uri="{FF2B5EF4-FFF2-40B4-BE49-F238E27FC236}">
                      <a16:creationId xmlns:a16="http://schemas.microsoft.com/office/drawing/2014/main" id="{F890B0F9-68E0-2B70-5ACF-918C8040E9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6" name="Rectangle 2770">
                  <a:extLst>
                    <a:ext uri="{FF2B5EF4-FFF2-40B4-BE49-F238E27FC236}">
                      <a16:creationId xmlns:a16="http://schemas.microsoft.com/office/drawing/2014/main" id="{6298380D-DFBD-1E77-3089-CCAA6E33E5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7" name="Rectangle 2771">
                  <a:extLst>
                    <a:ext uri="{FF2B5EF4-FFF2-40B4-BE49-F238E27FC236}">
                      <a16:creationId xmlns:a16="http://schemas.microsoft.com/office/drawing/2014/main" id="{B6D54CDA-FE4C-39C1-9C07-C37D2E9D6D3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8" name="Rectangle 2772">
                  <a:extLst>
                    <a:ext uri="{FF2B5EF4-FFF2-40B4-BE49-F238E27FC236}">
                      <a16:creationId xmlns:a16="http://schemas.microsoft.com/office/drawing/2014/main" id="{5D7D8261-0FC7-C93A-DBF3-F88F03DCA4B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69" name="Rectangle 2773">
                  <a:extLst>
                    <a:ext uri="{FF2B5EF4-FFF2-40B4-BE49-F238E27FC236}">
                      <a16:creationId xmlns:a16="http://schemas.microsoft.com/office/drawing/2014/main" id="{493597BD-F81C-559C-27F4-4C35FC8BCB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70" name="Group 2774">
                <a:extLst>
                  <a:ext uri="{FF2B5EF4-FFF2-40B4-BE49-F238E27FC236}">
                    <a16:creationId xmlns:a16="http://schemas.microsoft.com/office/drawing/2014/main" id="{4C4738F6-2093-B3E5-8DBB-D2E6924A7BBD}"/>
                  </a:ext>
                </a:extLst>
              </p:cNvPr>
              <p:cNvGrpSpPr>
                <a:grpSpLocks/>
              </p:cNvGrpSpPr>
              <p:nvPr/>
            </p:nvGrpSpPr>
            <p:grpSpPr bwMode="auto">
              <a:xfrm>
                <a:off x="1333" y="767"/>
                <a:ext cx="435" cy="87"/>
                <a:chOff x="1565" y="1434"/>
                <a:chExt cx="3625" cy="725"/>
              </a:xfrm>
            </p:grpSpPr>
            <p:sp>
              <p:nvSpPr>
                <p:cNvPr id="58071" name="Rectangle 2775">
                  <a:extLst>
                    <a:ext uri="{FF2B5EF4-FFF2-40B4-BE49-F238E27FC236}">
                      <a16:creationId xmlns:a16="http://schemas.microsoft.com/office/drawing/2014/main" id="{951B28F6-F60A-D0FF-FDB1-9865BF1A5B1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72" name="Rectangle 2776">
                  <a:extLst>
                    <a:ext uri="{FF2B5EF4-FFF2-40B4-BE49-F238E27FC236}">
                      <a16:creationId xmlns:a16="http://schemas.microsoft.com/office/drawing/2014/main" id="{66662D61-5F17-43FC-E0AC-A0FB3A2386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73" name="Rectangle 2777">
                  <a:extLst>
                    <a:ext uri="{FF2B5EF4-FFF2-40B4-BE49-F238E27FC236}">
                      <a16:creationId xmlns:a16="http://schemas.microsoft.com/office/drawing/2014/main" id="{6F9E20F5-178F-8D86-D619-1AA228AFE27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74" name="Rectangle 2778">
                  <a:extLst>
                    <a:ext uri="{FF2B5EF4-FFF2-40B4-BE49-F238E27FC236}">
                      <a16:creationId xmlns:a16="http://schemas.microsoft.com/office/drawing/2014/main" id="{9F5C8BCD-9E0A-C2BF-F441-CD7F6A47D8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75" name="Rectangle 2779">
                  <a:extLst>
                    <a:ext uri="{FF2B5EF4-FFF2-40B4-BE49-F238E27FC236}">
                      <a16:creationId xmlns:a16="http://schemas.microsoft.com/office/drawing/2014/main" id="{E4947C01-8892-0139-E208-6DC2644E1B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76" name="Group 2780">
                <a:extLst>
                  <a:ext uri="{FF2B5EF4-FFF2-40B4-BE49-F238E27FC236}">
                    <a16:creationId xmlns:a16="http://schemas.microsoft.com/office/drawing/2014/main" id="{8C1634B7-9A44-0198-198F-C3459E2F95AD}"/>
                  </a:ext>
                </a:extLst>
              </p:cNvPr>
              <p:cNvGrpSpPr>
                <a:grpSpLocks/>
              </p:cNvGrpSpPr>
              <p:nvPr/>
            </p:nvGrpSpPr>
            <p:grpSpPr bwMode="auto">
              <a:xfrm>
                <a:off x="898" y="854"/>
                <a:ext cx="435" cy="87"/>
                <a:chOff x="1565" y="1434"/>
                <a:chExt cx="3625" cy="725"/>
              </a:xfrm>
            </p:grpSpPr>
            <p:sp>
              <p:nvSpPr>
                <p:cNvPr id="58077" name="Rectangle 2781">
                  <a:extLst>
                    <a:ext uri="{FF2B5EF4-FFF2-40B4-BE49-F238E27FC236}">
                      <a16:creationId xmlns:a16="http://schemas.microsoft.com/office/drawing/2014/main" id="{F1F9969A-1D58-4224-6115-DC6720FD6A2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78" name="Rectangle 2782">
                  <a:extLst>
                    <a:ext uri="{FF2B5EF4-FFF2-40B4-BE49-F238E27FC236}">
                      <a16:creationId xmlns:a16="http://schemas.microsoft.com/office/drawing/2014/main" id="{1F1EFE06-152A-98CF-B5A8-DD6262952AD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79" name="Rectangle 2783">
                  <a:extLst>
                    <a:ext uri="{FF2B5EF4-FFF2-40B4-BE49-F238E27FC236}">
                      <a16:creationId xmlns:a16="http://schemas.microsoft.com/office/drawing/2014/main" id="{8C710441-8E32-1E07-AC35-D1A97785B6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80" name="Rectangle 2784">
                  <a:extLst>
                    <a:ext uri="{FF2B5EF4-FFF2-40B4-BE49-F238E27FC236}">
                      <a16:creationId xmlns:a16="http://schemas.microsoft.com/office/drawing/2014/main" id="{C50F5F71-4E46-99A1-4C38-C2F4D8BADD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81" name="Rectangle 2785">
                  <a:extLst>
                    <a:ext uri="{FF2B5EF4-FFF2-40B4-BE49-F238E27FC236}">
                      <a16:creationId xmlns:a16="http://schemas.microsoft.com/office/drawing/2014/main" id="{B6F2BD03-B215-16B9-2332-42891D4DB7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82" name="Group 2786">
                <a:extLst>
                  <a:ext uri="{FF2B5EF4-FFF2-40B4-BE49-F238E27FC236}">
                    <a16:creationId xmlns:a16="http://schemas.microsoft.com/office/drawing/2014/main" id="{144E574F-6077-AB12-0EF7-05AFF3B35CB6}"/>
                  </a:ext>
                </a:extLst>
              </p:cNvPr>
              <p:cNvGrpSpPr>
                <a:grpSpLocks/>
              </p:cNvGrpSpPr>
              <p:nvPr/>
            </p:nvGrpSpPr>
            <p:grpSpPr bwMode="auto">
              <a:xfrm>
                <a:off x="1333" y="854"/>
                <a:ext cx="435" cy="87"/>
                <a:chOff x="1565" y="1434"/>
                <a:chExt cx="3625" cy="725"/>
              </a:xfrm>
            </p:grpSpPr>
            <p:sp>
              <p:nvSpPr>
                <p:cNvPr id="58083" name="Rectangle 2787">
                  <a:extLst>
                    <a:ext uri="{FF2B5EF4-FFF2-40B4-BE49-F238E27FC236}">
                      <a16:creationId xmlns:a16="http://schemas.microsoft.com/office/drawing/2014/main" id="{71CF4816-D63F-FBA9-59F0-56AB72D7F4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84" name="Rectangle 2788">
                  <a:extLst>
                    <a:ext uri="{FF2B5EF4-FFF2-40B4-BE49-F238E27FC236}">
                      <a16:creationId xmlns:a16="http://schemas.microsoft.com/office/drawing/2014/main" id="{1063BDE4-1298-C65D-4CCA-4BB710DD49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85" name="Rectangle 2789">
                  <a:extLst>
                    <a:ext uri="{FF2B5EF4-FFF2-40B4-BE49-F238E27FC236}">
                      <a16:creationId xmlns:a16="http://schemas.microsoft.com/office/drawing/2014/main" id="{093AF224-C8A8-C144-745F-17C6D889CC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86" name="Rectangle 2790">
                  <a:extLst>
                    <a:ext uri="{FF2B5EF4-FFF2-40B4-BE49-F238E27FC236}">
                      <a16:creationId xmlns:a16="http://schemas.microsoft.com/office/drawing/2014/main" id="{040ED24E-5A99-AB4C-9497-4CA2280163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87" name="Rectangle 2791">
                  <a:extLst>
                    <a:ext uri="{FF2B5EF4-FFF2-40B4-BE49-F238E27FC236}">
                      <a16:creationId xmlns:a16="http://schemas.microsoft.com/office/drawing/2014/main" id="{285B679F-D226-8953-669C-ED1CF4BE6B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88" name="Group 2792">
                <a:extLst>
                  <a:ext uri="{FF2B5EF4-FFF2-40B4-BE49-F238E27FC236}">
                    <a16:creationId xmlns:a16="http://schemas.microsoft.com/office/drawing/2014/main" id="{6C0BEE95-AA9A-B075-BEE8-A4D678FDA102}"/>
                  </a:ext>
                </a:extLst>
              </p:cNvPr>
              <p:cNvGrpSpPr>
                <a:grpSpLocks/>
              </p:cNvGrpSpPr>
              <p:nvPr/>
            </p:nvGrpSpPr>
            <p:grpSpPr bwMode="auto">
              <a:xfrm>
                <a:off x="898" y="941"/>
                <a:ext cx="435" cy="87"/>
                <a:chOff x="1565" y="1434"/>
                <a:chExt cx="3625" cy="725"/>
              </a:xfrm>
            </p:grpSpPr>
            <p:sp>
              <p:nvSpPr>
                <p:cNvPr id="58089" name="Rectangle 2793">
                  <a:extLst>
                    <a:ext uri="{FF2B5EF4-FFF2-40B4-BE49-F238E27FC236}">
                      <a16:creationId xmlns:a16="http://schemas.microsoft.com/office/drawing/2014/main" id="{181DB3C2-8812-8C3E-0073-8AC06EC2A1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0" name="Rectangle 2794">
                  <a:extLst>
                    <a:ext uri="{FF2B5EF4-FFF2-40B4-BE49-F238E27FC236}">
                      <a16:creationId xmlns:a16="http://schemas.microsoft.com/office/drawing/2014/main" id="{52B549FD-5D9E-3373-CB9B-56C657881A7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1" name="Rectangle 2795">
                  <a:extLst>
                    <a:ext uri="{FF2B5EF4-FFF2-40B4-BE49-F238E27FC236}">
                      <a16:creationId xmlns:a16="http://schemas.microsoft.com/office/drawing/2014/main" id="{EDDDB81B-1444-E0E0-5A6A-F60133D5A5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2" name="Rectangle 2796">
                  <a:extLst>
                    <a:ext uri="{FF2B5EF4-FFF2-40B4-BE49-F238E27FC236}">
                      <a16:creationId xmlns:a16="http://schemas.microsoft.com/office/drawing/2014/main" id="{EF38161F-1AC0-771C-80D7-53D1C63220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3" name="Rectangle 2797">
                  <a:extLst>
                    <a:ext uri="{FF2B5EF4-FFF2-40B4-BE49-F238E27FC236}">
                      <a16:creationId xmlns:a16="http://schemas.microsoft.com/office/drawing/2014/main" id="{A3F58622-7604-C26F-7522-4D675A3F41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094" name="Group 2798">
                <a:extLst>
                  <a:ext uri="{FF2B5EF4-FFF2-40B4-BE49-F238E27FC236}">
                    <a16:creationId xmlns:a16="http://schemas.microsoft.com/office/drawing/2014/main" id="{2AC4573B-5401-DFED-C0B7-146336E9B572}"/>
                  </a:ext>
                </a:extLst>
              </p:cNvPr>
              <p:cNvGrpSpPr>
                <a:grpSpLocks/>
              </p:cNvGrpSpPr>
              <p:nvPr/>
            </p:nvGrpSpPr>
            <p:grpSpPr bwMode="auto">
              <a:xfrm>
                <a:off x="1333" y="941"/>
                <a:ext cx="435" cy="87"/>
                <a:chOff x="1565" y="1434"/>
                <a:chExt cx="3625" cy="725"/>
              </a:xfrm>
            </p:grpSpPr>
            <p:sp>
              <p:nvSpPr>
                <p:cNvPr id="58095" name="Rectangle 2799">
                  <a:extLst>
                    <a:ext uri="{FF2B5EF4-FFF2-40B4-BE49-F238E27FC236}">
                      <a16:creationId xmlns:a16="http://schemas.microsoft.com/office/drawing/2014/main" id="{9A7A83D0-F519-DF67-CD65-020EF0C611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6" name="Rectangle 2800">
                  <a:extLst>
                    <a:ext uri="{FF2B5EF4-FFF2-40B4-BE49-F238E27FC236}">
                      <a16:creationId xmlns:a16="http://schemas.microsoft.com/office/drawing/2014/main" id="{8696E731-9101-EA58-73A5-FD92C964680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7" name="Rectangle 2801">
                  <a:extLst>
                    <a:ext uri="{FF2B5EF4-FFF2-40B4-BE49-F238E27FC236}">
                      <a16:creationId xmlns:a16="http://schemas.microsoft.com/office/drawing/2014/main" id="{1752BC93-4A3E-5FAC-A2D0-F6D3FCB08B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8" name="Rectangle 2802">
                  <a:extLst>
                    <a:ext uri="{FF2B5EF4-FFF2-40B4-BE49-F238E27FC236}">
                      <a16:creationId xmlns:a16="http://schemas.microsoft.com/office/drawing/2014/main" id="{B80EAA25-B598-4410-D3E8-B399E7411E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099" name="Rectangle 2803">
                  <a:extLst>
                    <a:ext uri="{FF2B5EF4-FFF2-40B4-BE49-F238E27FC236}">
                      <a16:creationId xmlns:a16="http://schemas.microsoft.com/office/drawing/2014/main" id="{4D08A8BF-6DB1-DA6D-D430-D4281C286FA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00" name="Group 2804">
                <a:extLst>
                  <a:ext uri="{FF2B5EF4-FFF2-40B4-BE49-F238E27FC236}">
                    <a16:creationId xmlns:a16="http://schemas.microsoft.com/office/drawing/2014/main" id="{8E4AF3A6-FDA9-19B4-0927-1F4C764BDAB7}"/>
                  </a:ext>
                </a:extLst>
              </p:cNvPr>
              <p:cNvGrpSpPr>
                <a:grpSpLocks/>
              </p:cNvGrpSpPr>
              <p:nvPr/>
            </p:nvGrpSpPr>
            <p:grpSpPr bwMode="auto">
              <a:xfrm>
                <a:off x="898" y="1028"/>
                <a:ext cx="435" cy="87"/>
                <a:chOff x="1565" y="1434"/>
                <a:chExt cx="3625" cy="725"/>
              </a:xfrm>
            </p:grpSpPr>
            <p:sp>
              <p:nvSpPr>
                <p:cNvPr id="58101" name="Rectangle 2805">
                  <a:extLst>
                    <a:ext uri="{FF2B5EF4-FFF2-40B4-BE49-F238E27FC236}">
                      <a16:creationId xmlns:a16="http://schemas.microsoft.com/office/drawing/2014/main" id="{0D68B809-1002-CF7D-9A71-8A61BAE2F6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02" name="Rectangle 2806">
                  <a:extLst>
                    <a:ext uri="{FF2B5EF4-FFF2-40B4-BE49-F238E27FC236}">
                      <a16:creationId xmlns:a16="http://schemas.microsoft.com/office/drawing/2014/main" id="{C8975DDD-9587-96F0-9E89-0FC862F1A8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03" name="Rectangle 2807">
                  <a:extLst>
                    <a:ext uri="{FF2B5EF4-FFF2-40B4-BE49-F238E27FC236}">
                      <a16:creationId xmlns:a16="http://schemas.microsoft.com/office/drawing/2014/main" id="{D100EFC5-0C29-6EF3-79CF-EE8A8710260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04" name="Rectangle 2808">
                  <a:extLst>
                    <a:ext uri="{FF2B5EF4-FFF2-40B4-BE49-F238E27FC236}">
                      <a16:creationId xmlns:a16="http://schemas.microsoft.com/office/drawing/2014/main" id="{0EFE984F-D831-35C3-D8F6-DFE8BCD004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05" name="Rectangle 2809">
                  <a:extLst>
                    <a:ext uri="{FF2B5EF4-FFF2-40B4-BE49-F238E27FC236}">
                      <a16:creationId xmlns:a16="http://schemas.microsoft.com/office/drawing/2014/main" id="{6BD114B9-04C0-F78B-4A04-D3023D076F3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06" name="Group 2810">
                <a:extLst>
                  <a:ext uri="{FF2B5EF4-FFF2-40B4-BE49-F238E27FC236}">
                    <a16:creationId xmlns:a16="http://schemas.microsoft.com/office/drawing/2014/main" id="{7436779C-F66D-C296-CEAF-FA4D4AC67190}"/>
                  </a:ext>
                </a:extLst>
              </p:cNvPr>
              <p:cNvGrpSpPr>
                <a:grpSpLocks/>
              </p:cNvGrpSpPr>
              <p:nvPr/>
            </p:nvGrpSpPr>
            <p:grpSpPr bwMode="auto">
              <a:xfrm>
                <a:off x="1333" y="1028"/>
                <a:ext cx="435" cy="87"/>
                <a:chOff x="1565" y="1434"/>
                <a:chExt cx="3625" cy="725"/>
              </a:xfrm>
            </p:grpSpPr>
            <p:sp>
              <p:nvSpPr>
                <p:cNvPr id="58107" name="Rectangle 2811">
                  <a:extLst>
                    <a:ext uri="{FF2B5EF4-FFF2-40B4-BE49-F238E27FC236}">
                      <a16:creationId xmlns:a16="http://schemas.microsoft.com/office/drawing/2014/main" id="{18A4461C-24D7-6A45-74C4-377A25761FE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08" name="Rectangle 2812">
                  <a:extLst>
                    <a:ext uri="{FF2B5EF4-FFF2-40B4-BE49-F238E27FC236}">
                      <a16:creationId xmlns:a16="http://schemas.microsoft.com/office/drawing/2014/main" id="{0664F7C0-3A3B-5CD8-CF35-E683FE4B7D6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09" name="Rectangle 2813">
                  <a:extLst>
                    <a:ext uri="{FF2B5EF4-FFF2-40B4-BE49-F238E27FC236}">
                      <a16:creationId xmlns:a16="http://schemas.microsoft.com/office/drawing/2014/main" id="{076F0AF5-2C71-4817-DA5E-C33B66C5A4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10" name="Rectangle 2814">
                  <a:extLst>
                    <a:ext uri="{FF2B5EF4-FFF2-40B4-BE49-F238E27FC236}">
                      <a16:creationId xmlns:a16="http://schemas.microsoft.com/office/drawing/2014/main" id="{8D370DC1-866B-D2E4-305A-387D16B633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11" name="Rectangle 2815">
                  <a:extLst>
                    <a:ext uri="{FF2B5EF4-FFF2-40B4-BE49-F238E27FC236}">
                      <a16:creationId xmlns:a16="http://schemas.microsoft.com/office/drawing/2014/main" id="{33B100EE-7AE9-A2C0-AF2F-BFADEAA15D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12" name="Group 2816">
                <a:extLst>
                  <a:ext uri="{FF2B5EF4-FFF2-40B4-BE49-F238E27FC236}">
                    <a16:creationId xmlns:a16="http://schemas.microsoft.com/office/drawing/2014/main" id="{639EB80C-6EFD-7910-31E0-C44911D67C66}"/>
                  </a:ext>
                </a:extLst>
              </p:cNvPr>
              <p:cNvGrpSpPr>
                <a:grpSpLocks/>
              </p:cNvGrpSpPr>
              <p:nvPr/>
            </p:nvGrpSpPr>
            <p:grpSpPr bwMode="auto">
              <a:xfrm>
                <a:off x="898" y="1115"/>
                <a:ext cx="435" cy="87"/>
                <a:chOff x="1565" y="1434"/>
                <a:chExt cx="3625" cy="725"/>
              </a:xfrm>
            </p:grpSpPr>
            <p:sp>
              <p:nvSpPr>
                <p:cNvPr id="58113" name="Rectangle 2817">
                  <a:extLst>
                    <a:ext uri="{FF2B5EF4-FFF2-40B4-BE49-F238E27FC236}">
                      <a16:creationId xmlns:a16="http://schemas.microsoft.com/office/drawing/2014/main" id="{C39D073A-6B69-FCBB-B5F1-A9DF845E62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14" name="Rectangle 2818">
                  <a:extLst>
                    <a:ext uri="{FF2B5EF4-FFF2-40B4-BE49-F238E27FC236}">
                      <a16:creationId xmlns:a16="http://schemas.microsoft.com/office/drawing/2014/main" id="{3DD752DA-E919-8893-947F-F2CFBE1FEA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15" name="Rectangle 2819">
                  <a:extLst>
                    <a:ext uri="{FF2B5EF4-FFF2-40B4-BE49-F238E27FC236}">
                      <a16:creationId xmlns:a16="http://schemas.microsoft.com/office/drawing/2014/main" id="{5BB99167-E215-426C-7826-C45B5851D69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16" name="Rectangle 2820">
                  <a:extLst>
                    <a:ext uri="{FF2B5EF4-FFF2-40B4-BE49-F238E27FC236}">
                      <a16:creationId xmlns:a16="http://schemas.microsoft.com/office/drawing/2014/main" id="{B8517072-AD6A-9C74-5C7D-3365A01B0F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17" name="Rectangle 2821">
                  <a:extLst>
                    <a:ext uri="{FF2B5EF4-FFF2-40B4-BE49-F238E27FC236}">
                      <a16:creationId xmlns:a16="http://schemas.microsoft.com/office/drawing/2014/main" id="{2DE1F51D-FFDA-07DA-1767-9229A91E42D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18" name="Group 2822">
                <a:extLst>
                  <a:ext uri="{FF2B5EF4-FFF2-40B4-BE49-F238E27FC236}">
                    <a16:creationId xmlns:a16="http://schemas.microsoft.com/office/drawing/2014/main" id="{5547FFE9-4628-AAAC-57CB-ECDE6DB05E4A}"/>
                  </a:ext>
                </a:extLst>
              </p:cNvPr>
              <p:cNvGrpSpPr>
                <a:grpSpLocks/>
              </p:cNvGrpSpPr>
              <p:nvPr/>
            </p:nvGrpSpPr>
            <p:grpSpPr bwMode="auto">
              <a:xfrm>
                <a:off x="1333" y="1115"/>
                <a:ext cx="435" cy="87"/>
                <a:chOff x="1565" y="1434"/>
                <a:chExt cx="3625" cy="725"/>
              </a:xfrm>
            </p:grpSpPr>
            <p:sp>
              <p:nvSpPr>
                <p:cNvPr id="58119" name="Rectangle 2823">
                  <a:extLst>
                    <a:ext uri="{FF2B5EF4-FFF2-40B4-BE49-F238E27FC236}">
                      <a16:creationId xmlns:a16="http://schemas.microsoft.com/office/drawing/2014/main" id="{0440D280-47EB-893A-2FC2-ECCCA7E8F0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0" name="Rectangle 2824">
                  <a:extLst>
                    <a:ext uri="{FF2B5EF4-FFF2-40B4-BE49-F238E27FC236}">
                      <a16:creationId xmlns:a16="http://schemas.microsoft.com/office/drawing/2014/main" id="{1B8C7391-BEF0-5CD0-5D11-D57D8D134A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1" name="Rectangle 2825">
                  <a:extLst>
                    <a:ext uri="{FF2B5EF4-FFF2-40B4-BE49-F238E27FC236}">
                      <a16:creationId xmlns:a16="http://schemas.microsoft.com/office/drawing/2014/main" id="{2B303064-AEE0-F9EE-192F-5A0B6522B9B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2" name="Rectangle 2826">
                  <a:extLst>
                    <a:ext uri="{FF2B5EF4-FFF2-40B4-BE49-F238E27FC236}">
                      <a16:creationId xmlns:a16="http://schemas.microsoft.com/office/drawing/2014/main" id="{426E012A-33A7-7636-F1BA-72F449AAD14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3" name="Rectangle 2827">
                  <a:extLst>
                    <a:ext uri="{FF2B5EF4-FFF2-40B4-BE49-F238E27FC236}">
                      <a16:creationId xmlns:a16="http://schemas.microsoft.com/office/drawing/2014/main" id="{B99E7E91-39BD-055B-B92E-429F2E5E37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24" name="Group 2828">
                <a:extLst>
                  <a:ext uri="{FF2B5EF4-FFF2-40B4-BE49-F238E27FC236}">
                    <a16:creationId xmlns:a16="http://schemas.microsoft.com/office/drawing/2014/main" id="{1F4D896D-8787-D717-FE7F-A9754BED3DAE}"/>
                  </a:ext>
                </a:extLst>
              </p:cNvPr>
              <p:cNvGrpSpPr>
                <a:grpSpLocks/>
              </p:cNvGrpSpPr>
              <p:nvPr/>
            </p:nvGrpSpPr>
            <p:grpSpPr bwMode="auto">
              <a:xfrm>
                <a:off x="898" y="1202"/>
                <a:ext cx="435" cy="87"/>
                <a:chOff x="1565" y="1434"/>
                <a:chExt cx="3625" cy="725"/>
              </a:xfrm>
            </p:grpSpPr>
            <p:sp>
              <p:nvSpPr>
                <p:cNvPr id="58125" name="Rectangle 2829">
                  <a:extLst>
                    <a:ext uri="{FF2B5EF4-FFF2-40B4-BE49-F238E27FC236}">
                      <a16:creationId xmlns:a16="http://schemas.microsoft.com/office/drawing/2014/main" id="{EEA98F15-6B1F-3D43-03C7-1FB24C7D25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6" name="Rectangle 2830">
                  <a:extLst>
                    <a:ext uri="{FF2B5EF4-FFF2-40B4-BE49-F238E27FC236}">
                      <a16:creationId xmlns:a16="http://schemas.microsoft.com/office/drawing/2014/main" id="{E3CBA58E-7C06-AA54-8C76-6D4B79F1C3D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7" name="Rectangle 2831">
                  <a:extLst>
                    <a:ext uri="{FF2B5EF4-FFF2-40B4-BE49-F238E27FC236}">
                      <a16:creationId xmlns:a16="http://schemas.microsoft.com/office/drawing/2014/main" id="{2C4F86CB-ED01-D751-005F-A2CBA7E452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8" name="Rectangle 2832">
                  <a:extLst>
                    <a:ext uri="{FF2B5EF4-FFF2-40B4-BE49-F238E27FC236}">
                      <a16:creationId xmlns:a16="http://schemas.microsoft.com/office/drawing/2014/main" id="{EC79F4BE-7D02-7F99-5DB4-F24D605EDE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29" name="Rectangle 2833">
                  <a:extLst>
                    <a:ext uri="{FF2B5EF4-FFF2-40B4-BE49-F238E27FC236}">
                      <a16:creationId xmlns:a16="http://schemas.microsoft.com/office/drawing/2014/main" id="{3B6F333B-7644-2F84-4592-9F9920C3B0E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30" name="Group 2834">
                <a:extLst>
                  <a:ext uri="{FF2B5EF4-FFF2-40B4-BE49-F238E27FC236}">
                    <a16:creationId xmlns:a16="http://schemas.microsoft.com/office/drawing/2014/main" id="{AFD81B27-FBAD-B35F-A4F5-348792317427}"/>
                  </a:ext>
                </a:extLst>
              </p:cNvPr>
              <p:cNvGrpSpPr>
                <a:grpSpLocks/>
              </p:cNvGrpSpPr>
              <p:nvPr/>
            </p:nvGrpSpPr>
            <p:grpSpPr bwMode="auto">
              <a:xfrm>
                <a:off x="1333" y="1202"/>
                <a:ext cx="435" cy="87"/>
                <a:chOff x="1565" y="1434"/>
                <a:chExt cx="3625" cy="725"/>
              </a:xfrm>
            </p:grpSpPr>
            <p:sp>
              <p:nvSpPr>
                <p:cNvPr id="58131" name="Rectangle 2835">
                  <a:extLst>
                    <a:ext uri="{FF2B5EF4-FFF2-40B4-BE49-F238E27FC236}">
                      <a16:creationId xmlns:a16="http://schemas.microsoft.com/office/drawing/2014/main" id="{DE53856D-AC12-4A57-CD0E-8E67FBB38C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32" name="Rectangle 2836">
                  <a:extLst>
                    <a:ext uri="{FF2B5EF4-FFF2-40B4-BE49-F238E27FC236}">
                      <a16:creationId xmlns:a16="http://schemas.microsoft.com/office/drawing/2014/main" id="{FF6AFCBE-0E9F-C526-F0D2-1E7E5CDBB49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33" name="Rectangle 2837">
                  <a:extLst>
                    <a:ext uri="{FF2B5EF4-FFF2-40B4-BE49-F238E27FC236}">
                      <a16:creationId xmlns:a16="http://schemas.microsoft.com/office/drawing/2014/main" id="{251F115D-B9AE-FE3A-E0CD-3E82270CC05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34" name="Rectangle 2838">
                  <a:extLst>
                    <a:ext uri="{FF2B5EF4-FFF2-40B4-BE49-F238E27FC236}">
                      <a16:creationId xmlns:a16="http://schemas.microsoft.com/office/drawing/2014/main" id="{33D2D6FE-2171-035D-B077-7EC27E44C03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35" name="Rectangle 2839">
                  <a:extLst>
                    <a:ext uri="{FF2B5EF4-FFF2-40B4-BE49-F238E27FC236}">
                      <a16:creationId xmlns:a16="http://schemas.microsoft.com/office/drawing/2014/main" id="{77FC2CEE-3FD2-D29F-6C2F-564FEC1B0E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36" name="Group 2840">
                <a:extLst>
                  <a:ext uri="{FF2B5EF4-FFF2-40B4-BE49-F238E27FC236}">
                    <a16:creationId xmlns:a16="http://schemas.microsoft.com/office/drawing/2014/main" id="{7AC7F01D-53EE-FD9D-D1BA-B2A66B8456A3}"/>
                  </a:ext>
                </a:extLst>
              </p:cNvPr>
              <p:cNvGrpSpPr>
                <a:grpSpLocks/>
              </p:cNvGrpSpPr>
              <p:nvPr/>
            </p:nvGrpSpPr>
            <p:grpSpPr bwMode="auto">
              <a:xfrm>
                <a:off x="898" y="1289"/>
                <a:ext cx="435" cy="87"/>
                <a:chOff x="1565" y="1434"/>
                <a:chExt cx="3625" cy="725"/>
              </a:xfrm>
            </p:grpSpPr>
            <p:sp>
              <p:nvSpPr>
                <p:cNvPr id="58137" name="Rectangle 2841">
                  <a:extLst>
                    <a:ext uri="{FF2B5EF4-FFF2-40B4-BE49-F238E27FC236}">
                      <a16:creationId xmlns:a16="http://schemas.microsoft.com/office/drawing/2014/main" id="{E2058472-84D8-E64C-F021-BCF57628909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38" name="Rectangle 2842">
                  <a:extLst>
                    <a:ext uri="{FF2B5EF4-FFF2-40B4-BE49-F238E27FC236}">
                      <a16:creationId xmlns:a16="http://schemas.microsoft.com/office/drawing/2014/main" id="{0BA7D227-ABF4-715F-6D3A-3E408FEF49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39" name="Rectangle 2843">
                  <a:extLst>
                    <a:ext uri="{FF2B5EF4-FFF2-40B4-BE49-F238E27FC236}">
                      <a16:creationId xmlns:a16="http://schemas.microsoft.com/office/drawing/2014/main" id="{73FA2260-5830-E22E-76D3-5EBC118914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40" name="Rectangle 2844">
                  <a:extLst>
                    <a:ext uri="{FF2B5EF4-FFF2-40B4-BE49-F238E27FC236}">
                      <a16:creationId xmlns:a16="http://schemas.microsoft.com/office/drawing/2014/main" id="{E490DAF3-F815-C88E-9045-FEC3455C5EF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41" name="Rectangle 2845">
                  <a:extLst>
                    <a:ext uri="{FF2B5EF4-FFF2-40B4-BE49-F238E27FC236}">
                      <a16:creationId xmlns:a16="http://schemas.microsoft.com/office/drawing/2014/main" id="{2D270392-4E58-2A6B-3904-2AFAC825C52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42" name="Group 2846">
                <a:extLst>
                  <a:ext uri="{FF2B5EF4-FFF2-40B4-BE49-F238E27FC236}">
                    <a16:creationId xmlns:a16="http://schemas.microsoft.com/office/drawing/2014/main" id="{8E7AE759-683B-398D-75D2-CFA40939B2DA}"/>
                  </a:ext>
                </a:extLst>
              </p:cNvPr>
              <p:cNvGrpSpPr>
                <a:grpSpLocks/>
              </p:cNvGrpSpPr>
              <p:nvPr/>
            </p:nvGrpSpPr>
            <p:grpSpPr bwMode="auto">
              <a:xfrm>
                <a:off x="1333" y="1289"/>
                <a:ext cx="435" cy="87"/>
                <a:chOff x="1565" y="1434"/>
                <a:chExt cx="3625" cy="725"/>
              </a:xfrm>
            </p:grpSpPr>
            <p:sp>
              <p:nvSpPr>
                <p:cNvPr id="58143" name="Rectangle 2847">
                  <a:extLst>
                    <a:ext uri="{FF2B5EF4-FFF2-40B4-BE49-F238E27FC236}">
                      <a16:creationId xmlns:a16="http://schemas.microsoft.com/office/drawing/2014/main" id="{957B13A7-FDDB-7401-0066-8037398009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44" name="Rectangle 2848">
                  <a:extLst>
                    <a:ext uri="{FF2B5EF4-FFF2-40B4-BE49-F238E27FC236}">
                      <a16:creationId xmlns:a16="http://schemas.microsoft.com/office/drawing/2014/main" id="{C48CF525-E851-DBC6-12AA-9D0E468C59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45" name="Rectangle 2849">
                  <a:extLst>
                    <a:ext uri="{FF2B5EF4-FFF2-40B4-BE49-F238E27FC236}">
                      <a16:creationId xmlns:a16="http://schemas.microsoft.com/office/drawing/2014/main" id="{16B1CFE4-A29A-4217-6980-C50290E57C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46" name="Rectangle 2850">
                  <a:extLst>
                    <a:ext uri="{FF2B5EF4-FFF2-40B4-BE49-F238E27FC236}">
                      <a16:creationId xmlns:a16="http://schemas.microsoft.com/office/drawing/2014/main" id="{14168A6A-0D71-89EC-8925-2F768144CB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47" name="Rectangle 2851">
                  <a:extLst>
                    <a:ext uri="{FF2B5EF4-FFF2-40B4-BE49-F238E27FC236}">
                      <a16:creationId xmlns:a16="http://schemas.microsoft.com/office/drawing/2014/main" id="{B25F8FCB-D40C-8102-6FA6-3C18F5094E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48" name="Group 2852">
                <a:extLst>
                  <a:ext uri="{FF2B5EF4-FFF2-40B4-BE49-F238E27FC236}">
                    <a16:creationId xmlns:a16="http://schemas.microsoft.com/office/drawing/2014/main" id="{CB9CEF24-4E09-BA89-47F0-125BFA7C50DC}"/>
                  </a:ext>
                </a:extLst>
              </p:cNvPr>
              <p:cNvGrpSpPr>
                <a:grpSpLocks/>
              </p:cNvGrpSpPr>
              <p:nvPr/>
            </p:nvGrpSpPr>
            <p:grpSpPr bwMode="auto">
              <a:xfrm>
                <a:off x="898" y="1376"/>
                <a:ext cx="435" cy="87"/>
                <a:chOff x="1565" y="1434"/>
                <a:chExt cx="3625" cy="725"/>
              </a:xfrm>
            </p:grpSpPr>
            <p:sp>
              <p:nvSpPr>
                <p:cNvPr id="58149" name="Rectangle 2853">
                  <a:extLst>
                    <a:ext uri="{FF2B5EF4-FFF2-40B4-BE49-F238E27FC236}">
                      <a16:creationId xmlns:a16="http://schemas.microsoft.com/office/drawing/2014/main" id="{7FE9C19E-8E1D-7AF1-C1EA-8C0D972117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0" name="Rectangle 2854">
                  <a:extLst>
                    <a:ext uri="{FF2B5EF4-FFF2-40B4-BE49-F238E27FC236}">
                      <a16:creationId xmlns:a16="http://schemas.microsoft.com/office/drawing/2014/main" id="{98DBD52F-E769-352D-5367-9AB9F3CA6C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1" name="Rectangle 2855">
                  <a:extLst>
                    <a:ext uri="{FF2B5EF4-FFF2-40B4-BE49-F238E27FC236}">
                      <a16:creationId xmlns:a16="http://schemas.microsoft.com/office/drawing/2014/main" id="{E300D5B5-F58A-BDBF-1E4D-7EC35EB953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2" name="Rectangle 2856">
                  <a:extLst>
                    <a:ext uri="{FF2B5EF4-FFF2-40B4-BE49-F238E27FC236}">
                      <a16:creationId xmlns:a16="http://schemas.microsoft.com/office/drawing/2014/main" id="{D6D97600-8826-E14E-3950-DA07305D2D4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3" name="Rectangle 2857">
                  <a:extLst>
                    <a:ext uri="{FF2B5EF4-FFF2-40B4-BE49-F238E27FC236}">
                      <a16:creationId xmlns:a16="http://schemas.microsoft.com/office/drawing/2014/main" id="{BD38E62E-BFAB-9CED-8627-C066092A88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54" name="Group 2858">
                <a:extLst>
                  <a:ext uri="{FF2B5EF4-FFF2-40B4-BE49-F238E27FC236}">
                    <a16:creationId xmlns:a16="http://schemas.microsoft.com/office/drawing/2014/main" id="{68DED71C-1356-44E3-52DF-2921BD5B9563}"/>
                  </a:ext>
                </a:extLst>
              </p:cNvPr>
              <p:cNvGrpSpPr>
                <a:grpSpLocks/>
              </p:cNvGrpSpPr>
              <p:nvPr/>
            </p:nvGrpSpPr>
            <p:grpSpPr bwMode="auto">
              <a:xfrm>
                <a:off x="1333" y="1376"/>
                <a:ext cx="435" cy="87"/>
                <a:chOff x="1565" y="1434"/>
                <a:chExt cx="3625" cy="725"/>
              </a:xfrm>
            </p:grpSpPr>
            <p:sp>
              <p:nvSpPr>
                <p:cNvPr id="58155" name="Rectangle 2859">
                  <a:extLst>
                    <a:ext uri="{FF2B5EF4-FFF2-40B4-BE49-F238E27FC236}">
                      <a16:creationId xmlns:a16="http://schemas.microsoft.com/office/drawing/2014/main" id="{42029234-9A6D-1778-82CB-3B83D4BD30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6" name="Rectangle 2860">
                  <a:extLst>
                    <a:ext uri="{FF2B5EF4-FFF2-40B4-BE49-F238E27FC236}">
                      <a16:creationId xmlns:a16="http://schemas.microsoft.com/office/drawing/2014/main" id="{6B58F788-5E05-D769-AE6C-EA4F93A0EF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7" name="Rectangle 2861">
                  <a:extLst>
                    <a:ext uri="{FF2B5EF4-FFF2-40B4-BE49-F238E27FC236}">
                      <a16:creationId xmlns:a16="http://schemas.microsoft.com/office/drawing/2014/main" id="{211EB522-3D31-EB50-EE14-F88BA14E48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8" name="Rectangle 2862">
                  <a:extLst>
                    <a:ext uri="{FF2B5EF4-FFF2-40B4-BE49-F238E27FC236}">
                      <a16:creationId xmlns:a16="http://schemas.microsoft.com/office/drawing/2014/main" id="{D7C9D540-B029-72ED-5143-594DD7E677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59" name="Rectangle 2863">
                  <a:extLst>
                    <a:ext uri="{FF2B5EF4-FFF2-40B4-BE49-F238E27FC236}">
                      <a16:creationId xmlns:a16="http://schemas.microsoft.com/office/drawing/2014/main" id="{C942F565-9B87-9042-12F1-491C2A7C5C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8160" name="Rectangle 2864">
              <a:extLst>
                <a:ext uri="{FF2B5EF4-FFF2-40B4-BE49-F238E27FC236}">
                  <a16:creationId xmlns:a16="http://schemas.microsoft.com/office/drawing/2014/main" id="{CB4A55E0-7C6A-F6BF-026B-12E3F71CB69C}"/>
                </a:ext>
              </a:extLst>
            </p:cNvPr>
            <p:cNvSpPr>
              <a:spLocks noChangeArrowheads="1"/>
            </p:cNvSpPr>
            <p:nvPr/>
          </p:nvSpPr>
          <p:spPr bwMode="auto">
            <a:xfrm>
              <a:off x="2228"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8161" name="Group 2865">
              <a:extLst>
                <a:ext uri="{FF2B5EF4-FFF2-40B4-BE49-F238E27FC236}">
                  <a16:creationId xmlns:a16="http://schemas.microsoft.com/office/drawing/2014/main" id="{D282AD4B-E18F-B1A0-48AC-E9D1FA281F92}"/>
                </a:ext>
              </a:extLst>
            </p:cNvPr>
            <p:cNvGrpSpPr>
              <a:grpSpLocks/>
            </p:cNvGrpSpPr>
            <p:nvPr/>
          </p:nvGrpSpPr>
          <p:grpSpPr bwMode="auto">
            <a:xfrm>
              <a:off x="2910" y="3203"/>
              <a:ext cx="681" cy="682"/>
              <a:chOff x="898" y="593"/>
              <a:chExt cx="870" cy="870"/>
            </a:xfrm>
          </p:grpSpPr>
          <p:grpSp>
            <p:nvGrpSpPr>
              <p:cNvPr id="58162" name="Group 2866">
                <a:extLst>
                  <a:ext uri="{FF2B5EF4-FFF2-40B4-BE49-F238E27FC236}">
                    <a16:creationId xmlns:a16="http://schemas.microsoft.com/office/drawing/2014/main" id="{2FBDD1FA-8647-B58F-AEFE-82D3AF6AF780}"/>
                  </a:ext>
                </a:extLst>
              </p:cNvPr>
              <p:cNvGrpSpPr>
                <a:grpSpLocks/>
              </p:cNvGrpSpPr>
              <p:nvPr/>
            </p:nvGrpSpPr>
            <p:grpSpPr bwMode="auto">
              <a:xfrm>
                <a:off x="898" y="593"/>
                <a:ext cx="435" cy="87"/>
                <a:chOff x="1565" y="1434"/>
                <a:chExt cx="3625" cy="725"/>
              </a:xfrm>
            </p:grpSpPr>
            <p:sp>
              <p:nvSpPr>
                <p:cNvPr id="58163" name="Rectangle 2867">
                  <a:extLst>
                    <a:ext uri="{FF2B5EF4-FFF2-40B4-BE49-F238E27FC236}">
                      <a16:creationId xmlns:a16="http://schemas.microsoft.com/office/drawing/2014/main" id="{E49CC5A2-035A-9FEC-283C-8D1BF5D29A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64" name="Rectangle 2868">
                  <a:extLst>
                    <a:ext uri="{FF2B5EF4-FFF2-40B4-BE49-F238E27FC236}">
                      <a16:creationId xmlns:a16="http://schemas.microsoft.com/office/drawing/2014/main" id="{3B472E40-6F57-38F2-DFDD-9FEF334135F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65" name="Rectangle 2869">
                  <a:extLst>
                    <a:ext uri="{FF2B5EF4-FFF2-40B4-BE49-F238E27FC236}">
                      <a16:creationId xmlns:a16="http://schemas.microsoft.com/office/drawing/2014/main" id="{6D4A5C50-14D9-62F1-FB88-4652B2BE0E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66" name="Rectangle 2870">
                  <a:extLst>
                    <a:ext uri="{FF2B5EF4-FFF2-40B4-BE49-F238E27FC236}">
                      <a16:creationId xmlns:a16="http://schemas.microsoft.com/office/drawing/2014/main" id="{ADD4695D-5F4D-F0D3-6C46-F58F4650129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67" name="Rectangle 2871">
                  <a:extLst>
                    <a:ext uri="{FF2B5EF4-FFF2-40B4-BE49-F238E27FC236}">
                      <a16:creationId xmlns:a16="http://schemas.microsoft.com/office/drawing/2014/main" id="{12704FDD-D9E1-2D90-D51D-9F599C5EA76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68" name="Group 2872">
                <a:extLst>
                  <a:ext uri="{FF2B5EF4-FFF2-40B4-BE49-F238E27FC236}">
                    <a16:creationId xmlns:a16="http://schemas.microsoft.com/office/drawing/2014/main" id="{7EE4E969-5C66-D208-CD23-90BE08A488F7}"/>
                  </a:ext>
                </a:extLst>
              </p:cNvPr>
              <p:cNvGrpSpPr>
                <a:grpSpLocks/>
              </p:cNvGrpSpPr>
              <p:nvPr/>
            </p:nvGrpSpPr>
            <p:grpSpPr bwMode="auto">
              <a:xfrm>
                <a:off x="1333" y="593"/>
                <a:ext cx="435" cy="87"/>
                <a:chOff x="1565" y="1434"/>
                <a:chExt cx="3625" cy="725"/>
              </a:xfrm>
            </p:grpSpPr>
            <p:sp>
              <p:nvSpPr>
                <p:cNvPr id="58169" name="Rectangle 2873">
                  <a:extLst>
                    <a:ext uri="{FF2B5EF4-FFF2-40B4-BE49-F238E27FC236}">
                      <a16:creationId xmlns:a16="http://schemas.microsoft.com/office/drawing/2014/main" id="{A873AA82-7C08-8523-5C05-39998D3629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0" name="Rectangle 2874">
                  <a:extLst>
                    <a:ext uri="{FF2B5EF4-FFF2-40B4-BE49-F238E27FC236}">
                      <a16:creationId xmlns:a16="http://schemas.microsoft.com/office/drawing/2014/main" id="{93C48741-C2D4-6D2C-960D-EA9EE81802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1" name="Rectangle 2875">
                  <a:extLst>
                    <a:ext uri="{FF2B5EF4-FFF2-40B4-BE49-F238E27FC236}">
                      <a16:creationId xmlns:a16="http://schemas.microsoft.com/office/drawing/2014/main" id="{691037F5-567B-82DE-7F6F-9430234B67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2" name="Rectangle 2876">
                  <a:extLst>
                    <a:ext uri="{FF2B5EF4-FFF2-40B4-BE49-F238E27FC236}">
                      <a16:creationId xmlns:a16="http://schemas.microsoft.com/office/drawing/2014/main" id="{EEF45F34-A420-C0E7-92A2-4410CD9864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3" name="Rectangle 2877">
                  <a:extLst>
                    <a:ext uri="{FF2B5EF4-FFF2-40B4-BE49-F238E27FC236}">
                      <a16:creationId xmlns:a16="http://schemas.microsoft.com/office/drawing/2014/main" id="{CA35B587-94E9-7C23-0818-184EDE0831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74" name="Group 2878">
                <a:extLst>
                  <a:ext uri="{FF2B5EF4-FFF2-40B4-BE49-F238E27FC236}">
                    <a16:creationId xmlns:a16="http://schemas.microsoft.com/office/drawing/2014/main" id="{5B472B09-5197-C3F5-A6C1-DDF5D771EAD9}"/>
                  </a:ext>
                </a:extLst>
              </p:cNvPr>
              <p:cNvGrpSpPr>
                <a:grpSpLocks/>
              </p:cNvGrpSpPr>
              <p:nvPr/>
            </p:nvGrpSpPr>
            <p:grpSpPr bwMode="auto">
              <a:xfrm>
                <a:off x="898" y="680"/>
                <a:ext cx="435" cy="87"/>
                <a:chOff x="1565" y="1434"/>
                <a:chExt cx="3625" cy="725"/>
              </a:xfrm>
            </p:grpSpPr>
            <p:sp>
              <p:nvSpPr>
                <p:cNvPr id="58175" name="Rectangle 2879">
                  <a:extLst>
                    <a:ext uri="{FF2B5EF4-FFF2-40B4-BE49-F238E27FC236}">
                      <a16:creationId xmlns:a16="http://schemas.microsoft.com/office/drawing/2014/main" id="{8C7F8DC1-8BBA-F282-85A2-B5E0334C91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6" name="Rectangle 2880">
                  <a:extLst>
                    <a:ext uri="{FF2B5EF4-FFF2-40B4-BE49-F238E27FC236}">
                      <a16:creationId xmlns:a16="http://schemas.microsoft.com/office/drawing/2014/main" id="{BB262C6A-0DF2-4571-C27D-BD7D31A07CF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7" name="Rectangle 2881">
                  <a:extLst>
                    <a:ext uri="{FF2B5EF4-FFF2-40B4-BE49-F238E27FC236}">
                      <a16:creationId xmlns:a16="http://schemas.microsoft.com/office/drawing/2014/main" id="{A6376B6A-0A1D-3BB1-9A59-74B8A9BDFDC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8" name="Rectangle 2882">
                  <a:extLst>
                    <a:ext uri="{FF2B5EF4-FFF2-40B4-BE49-F238E27FC236}">
                      <a16:creationId xmlns:a16="http://schemas.microsoft.com/office/drawing/2014/main" id="{FEA6D22D-523E-3AC8-B8B6-95C1C566CF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79" name="Rectangle 2883">
                  <a:extLst>
                    <a:ext uri="{FF2B5EF4-FFF2-40B4-BE49-F238E27FC236}">
                      <a16:creationId xmlns:a16="http://schemas.microsoft.com/office/drawing/2014/main" id="{4D3E04F9-47FF-89A0-BEA2-C2E6B25BB6A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80" name="Group 2884">
                <a:extLst>
                  <a:ext uri="{FF2B5EF4-FFF2-40B4-BE49-F238E27FC236}">
                    <a16:creationId xmlns:a16="http://schemas.microsoft.com/office/drawing/2014/main" id="{CF94DF8B-E46A-DF71-1D94-E55B90A009BC}"/>
                  </a:ext>
                </a:extLst>
              </p:cNvPr>
              <p:cNvGrpSpPr>
                <a:grpSpLocks/>
              </p:cNvGrpSpPr>
              <p:nvPr/>
            </p:nvGrpSpPr>
            <p:grpSpPr bwMode="auto">
              <a:xfrm>
                <a:off x="1333" y="680"/>
                <a:ext cx="435" cy="87"/>
                <a:chOff x="1565" y="1434"/>
                <a:chExt cx="3625" cy="725"/>
              </a:xfrm>
            </p:grpSpPr>
            <p:sp>
              <p:nvSpPr>
                <p:cNvPr id="58181" name="Rectangle 2885">
                  <a:extLst>
                    <a:ext uri="{FF2B5EF4-FFF2-40B4-BE49-F238E27FC236}">
                      <a16:creationId xmlns:a16="http://schemas.microsoft.com/office/drawing/2014/main" id="{C9C3A9B7-C266-9B32-EDB9-ECA91A358E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82" name="Rectangle 2886">
                  <a:extLst>
                    <a:ext uri="{FF2B5EF4-FFF2-40B4-BE49-F238E27FC236}">
                      <a16:creationId xmlns:a16="http://schemas.microsoft.com/office/drawing/2014/main" id="{FE5BA603-6820-3E87-31FB-731B0E140D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83" name="Rectangle 2887">
                  <a:extLst>
                    <a:ext uri="{FF2B5EF4-FFF2-40B4-BE49-F238E27FC236}">
                      <a16:creationId xmlns:a16="http://schemas.microsoft.com/office/drawing/2014/main" id="{25478584-1711-42E2-7D89-AC4176E815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84" name="Rectangle 2888">
                  <a:extLst>
                    <a:ext uri="{FF2B5EF4-FFF2-40B4-BE49-F238E27FC236}">
                      <a16:creationId xmlns:a16="http://schemas.microsoft.com/office/drawing/2014/main" id="{ACAA8C4B-25B1-4380-FBC9-0CA2A723351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85" name="Rectangle 2889">
                  <a:extLst>
                    <a:ext uri="{FF2B5EF4-FFF2-40B4-BE49-F238E27FC236}">
                      <a16:creationId xmlns:a16="http://schemas.microsoft.com/office/drawing/2014/main" id="{2EFEB5C1-06B5-255C-860D-F40B42BD7B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86" name="Group 2890">
                <a:extLst>
                  <a:ext uri="{FF2B5EF4-FFF2-40B4-BE49-F238E27FC236}">
                    <a16:creationId xmlns:a16="http://schemas.microsoft.com/office/drawing/2014/main" id="{A392952B-6FB2-10F8-489C-B8F205AE46D0}"/>
                  </a:ext>
                </a:extLst>
              </p:cNvPr>
              <p:cNvGrpSpPr>
                <a:grpSpLocks/>
              </p:cNvGrpSpPr>
              <p:nvPr/>
            </p:nvGrpSpPr>
            <p:grpSpPr bwMode="auto">
              <a:xfrm>
                <a:off x="898" y="767"/>
                <a:ext cx="435" cy="87"/>
                <a:chOff x="1565" y="1434"/>
                <a:chExt cx="3625" cy="725"/>
              </a:xfrm>
            </p:grpSpPr>
            <p:sp>
              <p:nvSpPr>
                <p:cNvPr id="58187" name="Rectangle 2891">
                  <a:extLst>
                    <a:ext uri="{FF2B5EF4-FFF2-40B4-BE49-F238E27FC236}">
                      <a16:creationId xmlns:a16="http://schemas.microsoft.com/office/drawing/2014/main" id="{F1C85610-A37C-467B-90DC-6AD657604F4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88" name="Rectangle 2892">
                  <a:extLst>
                    <a:ext uri="{FF2B5EF4-FFF2-40B4-BE49-F238E27FC236}">
                      <a16:creationId xmlns:a16="http://schemas.microsoft.com/office/drawing/2014/main" id="{C378DA64-8B2A-9734-8FA4-06BF6208E5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89" name="Rectangle 2893">
                  <a:extLst>
                    <a:ext uri="{FF2B5EF4-FFF2-40B4-BE49-F238E27FC236}">
                      <a16:creationId xmlns:a16="http://schemas.microsoft.com/office/drawing/2014/main" id="{E05B1BF3-9E92-8FC7-CE73-E55B627BBB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90" name="Rectangle 2894">
                  <a:extLst>
                    <a:ext uri="{FF2B5EF4-FFF2-40B4-BE49-F238E27FC236}">
                      <a16:creationId xmlns:a16="http://schemas.microsoft.com/office/drawing/2014/main" id="{992A210A-2631-22E5-BE50-9F6BA10880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91" name="Rectangle 2895">
                  <a:extLst>
                    <a:ext uri="{FF2B5EF4-FFF2-40B4-BE49-F238E27FC236}">
                      <a16:creationId xmlns:a16="http://schemas.microsoft.com/office/drawing/2014/main" id="{285E0A63-9415-01F4-9EA2-7732451A3E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92" name="Group 2896">
                <a:extLst>
                  <a:ext uri="{FF2B5EF4-FFF2-40B4-BE49-F238E27FC236}">
                    <a16:creationId xmlns:a16="http://schemas.microsoft.com/office/drawing/2014/main" id="{0D96106C-2486-3659-4309-DD91B6FD696A}"/>
                  </a:ext>
                </a:extLst>
              </p:cNvPr>
              <p:cNvGrpSpPr>
                <a:grpSpLocks/>
              </p:cNvGrpSpPr>
              <p:nvPr/>
            </p:nvGrpSpPr>
            <p:grpSpPr bwMode="auto">
              <a:xfrm>
                <a:off x="1333" y="767"/>
                <a:ext cx="435" cy="87"/>
                <a:chOff x="1565" y="1434"/>
                <a:chExt cx="3625" cy="725"/>
              </a:xfrm>
            </p:grpSpPr>
            <p:sp>
              <p:nvSpPr>
                <p:cNvPr id="58193" name="Rectangle 2897">
                  <a:extLst>
                    <a:ext uri="{FF2B5EF4-FFF2-40B4-BE49-F238E27FC236}">
                      <a16:creationId xmlns:a16="http://schemas.microsoft.com/office/drawing/2014/main" id="{69919379-3B60-3FE2-956A-2D3F6110AE9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94" name="Rectangle 2898">
                  <a:extLst>
                    <a:ext uri="{FF2B5EF4-FFF2-40B4-BE49-F238E27FC236}">
                      <a16:creationId xmlns:a16="http://schemas.microsoft.com/office/drawing/2014/main" id="{10191A5A-F727-AC22-DD02-AE6F6B69E8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95" name="Rectangle 2899">
                  <a:extLst>
                    <a:ext uri="{FF2B5EF4-FFF2-40B4-BE49-F238E27FC236}">
                      <a16:creationId xmlns:a16="http://schemas.microsoft.com/office/drawing/2014/main" id="{7B972E6C-C438-B457-7FD3-8F9182E59AB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96" name="Rectangle 2900">
                  <a:extLst>
                    <a:ext uri="{FF2B5EF4-FFF2-40B4-BE49-F238E27FC236}">
                      <a16:creationId xmlns:a16="http://schemas.microsoft.com/office/drawing/2014/main" id="{39F35C7A-F4E2-543F-3FF8-96FBD0C3631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197" name="Rectangle 2901">
                  <a:extLst>
                    <a:ext uri="{FF2B5EF4-FFF2-40B4-BE49-F238E27FC236}">
                      <a16:creationId xmlns:a16="http://schemas.microsoft.com/office/drawing/2014/main" id="{783D01CA-2745-02FC-3C28-5E5CEB9077D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198" name="Group 2902">
                <a:extLst>
                  <a:ext uri="{FF2B5EF4-FFF2-40B4-BE49-F238E27FC236}">
                    <a16:creationId xmlns:a16="http://schemas.microsoft.com/office/drawing/2014/main" id="{BDA6A65E-6670-12E2-2989-644BF90C3E2B}"/>
                  </a:ext>
                </a:extLst>
              </p:cNvPr>
              <p:cNvGrpSpPr>
                <a:grpSpLocks/>
              </p:cNvGrpSpPr>
              <p:nvPr/>
            </p:nvGrpSpPr>
            <p:grpSpPr bwMode="auto">
              <a:xfrm>
                <a:off x="898" y="854"/>
                <a:ext cx="435" cy="87"/>
                <a:chOff x="1565" y="1434"/>
                <a:chExt cx="3625" cy="725"/>
              </a:xfrm>
            </p:grpSpPr>
            <p:sp>
              <p:nvSpPr>
                <p:cNvPr id="58199" name="Rectangle 2903">
                  <a:extLst>
                    <a:ext uri="{FF2B5EF4-FFF2-40B4-BE49-F238E27FC236}">
                      <a16:creationId xmlns:a16="http://schemas.microsoft.com/office/drawing/2014/main" id="{56A188B0-9C7E-BF94-0194-2A82DDCF84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0" name="Rectangle 2904">
                  <a:extLst>
                    <a:ext uri="{FF2B5EF4-FFF2-40B4-BE49-F238E27FC236}">
                      <a16:creationId xmlns:a16="http://schemas.microsoft.com/office/drawing/2014/main" id="{C14BE38B-629D-ABE4-A1AC-B12E27498C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1" name="Rectangle 2905">
                  <a:extLst>
                    <a:ext uri="{FF2B5EF4-FFF2-40B4-BE49-F238E27FC236}">
                      <a16:creationId xmlns:a16="http://schemas.microsoft.com/office/drawing/2014/main" id="{7FD5DA14-4F96-A095-B2E7-B65A9C5639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2" name="Rectangle 2906">
                  <a:extLst>
                    <a:ext uri="{FF2B5EF4-FFF2-40B4-BE49-F238E27FC236}">
                      <a16:creationId xmlns:a16="http://schemas.microsoft.com/office/drawing/2014/main" id="{CBBEF716-18CA-A29B-B349-07E1910DD9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3" name="Rectangle 2907">
                  <a:extLst>
                    <a:ext uri="{FF2B5EF4-FFF2-40B4-BE49-F238E27FC236}">
                      <a16:creationId xmlns:a16="http://schemas.microsoft.com/office/drawing/2014/main" id="{A2699147-A010-C647-5A6A-E4CFB0826F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04" name="Group 2908">
                <a:extLst>
                  <a:ext uri="{FF2B5EF4-FFF2-40B4-BE49-F238E27FC236}">
                    <a16:creationId xmlns:a16="http://schemas.microsoft.com/office/drawing/2014/main" id="{AEF75417-A0AD-0D65-5FD2-CB1B24C359EA}"/>
                  </a:ext>
                </a:extLst>
              </p:cNvPr>
              <p:cNvGrpSpPr>
                <a:grpSpLocks/>
              </p:cNvGrpSpPr>
              <p:nvPr/>
            </p:nvGrpSpPr>
            <p:grpSpPr bwMode="auto">
              <a:xfrm>
                <a:off x="1333" y="854"/>
                <a:ext cx="435" cy="87"/>
                <a:chOff x="1565" y="1434"/>
                <a:chExt cx="3625" cy="725"/>
              </a:xfrm>
            </p:grpSpPr>
            <p:sp>
              <p:nvSpPr>
                <p:cNvPr id="58205" name="Rectangle 2909">
                  <a:extLst>
                    <a:ext uri="{FF2B5EF4-FFF2-40B4-BE49-F238E27FC236}">
                      <a16:creationId xmlns:a16="http://schemas.microsoft.com/office/drawing/2014/main" id="{1CF1EDE5-E432-7026-120D-9BD4CF8DC9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6" name="Rectangle 2910">
                  <a:extLst>
                    <a:ext uri="{FF2B5EF4-FFF2-40B4-BE49-F238E27FC236}">
                      <a16:creationId xmlns:a16="http://schemas.microsoft.com/office/drawing/2014/main" id="{519C6883-2DDD-14B1-A99F-2D34C74117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7" name="Rectangle 2911">
                  <a:extLst>
                    <a:ext uri="{FF2B5EF4-FFF2-40B4-BE49-F238E27FC236}">
                      <a16:creationId xmlns:a16="http://schemas.microsoft.com/office/drawing/2014/main" id="{8D727C67-2970-85BA-55C9-10E97E079B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8" name="Rectangle 2912">
                  <a:extLst>
                    <a:ext uri="{FF2B5EF4-FFF2-40B4-BE49-F238E27FC236}">
                      <a16:creationId xmlns:a16="http://schemas.microsoft.com/office/drawing/2014/main" id="{B552C92D-1C47-7F9E-86CE-2C1666BA69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09" name="Rectangle 2913">
                  <a:extLst>
                    <a:ext uri="{FF2B5EF4-FFF2-40B4-BE49-F238E27FC236}">
                      <a16:creationId xmlns:a16="http://schemas.microsoft.com/office/drawing/2014/main" id="{C6038822-07F4-8EBB-DEBE-3003A2699D6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10" name="Group 2914">
                <a:extLst>
                  <a:ext uri="{FF2B5EF4-FFF2-40B4-BE49-F238E27FC236}">
                    <a16:creationId xmlns:a16="http://schemas.microsoft.com/office/drawing/2014/main" id="{238D80D5-9C87-CF21-818D-739571FC3701}"/>
                  </a:ext>
                </a:extLst>
              </p:cNvPr>
              <p:cNvGrpSpPr>
                <a:grpSpLocks/>
              </p:cNvGrpSpPr>
              <p:nvPr/>
            </p:nvGrpSpPr>
            <p:grpSpPr bwMode="auto">
              <a:xfrm>
                <a:off x="898" y="941"/>
                <a:ext cx="435" cy="87"/>
                <a:chOff x="1565" y="1434"/>
                <a:chExt cx="3625" cy="725"/>
              </a:xfrm>
            </p:grpSpPr>
            <p:sp>
              <p:nvSpPr>
                <p:cNvPr id="58211" name="Rectangle 2915">
                  <a:extLst>
                    <a:ext uri="{FF2B5EF4-FFF2-40B4-BE49-F238E27FC236}">
                      <a16:creationId xmlns:a16="http://schemas.microsoft.com/office/drawing/2014/main" id="{487AC65D-6506-DEC2-37F3-1AF69947705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12" name="Rectangle 2916">
                  <a:extLst>
                    <a:ext uri="{FF2B5EF4-FFF2-40B4-BE49-F238E27FC236}">
                      <a16:creationId xmlns:a16="http://schemas.microsoft.com/office/drawing/2014/main" id="{45BAEC81-0FF5-2240-8697-48E07159D3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13" name="Rectangle 2917">
                  <a:extLst>
                    <a:ext uri="{FF2B5EF4-FFF2-40B4-BE49-F238E27FC236}">
                      <a16:creationId xmlns:a16="http://schemas.microsoft.com/office/drawing/2014/main" id="{E54609D7-4BA9-97C5-714E-4A7B4EB7F8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14" name="Rectangle 2918">
                  <a:extLst>
                    <a:ext uri="{FF2B5EF4-FFF2-40B4-BE49-F238E27FC236}">
                      <a16:creationId xmlns:a16="http://schemas.microsoft.com/office/drawing/2014/main" id="{0D657FCD-3FC7-03FE-B51A-80EFA9D2DB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15" name="Rectangle 2919">
                  <a:extLst>
                    <a:ext uri="{FF2B5EF4-FFF2-40B4-BE49-F238E27FC236}">
                      <a16:creationId xmlns:a16="http://schemas.microsoft.com/office/drawing/2014/main" id="{09B26C1D-2759-99C4-A6B6-7F8E66E839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16" name="Group 2920">
                <a:extLst>
                  <a:ext uri="{FF2B5EF4-FFF2-40B4-BE49-F238E27FC236}">
                    <a16:creationId xmlns:a16="http://schemas.microsoft.com/office/drawing/2014/main" id="{66926230-AE43-E0C3-2E7C-8B5331F65416}"/>
                  </a:ext>
                </a:extLst>
              </p:cNvPr>
              <p:cNvGrpSpPr>
                <a:grpSpLocks/>
              </p:cNvGrpSpPr>
              <p:nvPr/>
            </p:nvGrpSpPr>
            <p:grpSpPr bwMode="auto">
              <a:xfrm>
                <a:off x="1333" y="941"/>
                <a:ext cx="435" cy="87"/>
                <a:chOff x="1565" y="1434"/>
                <a:chExt cx="3625" cy="725"/>
              </a:xfrm>
            </p:grpSpPr>
            <p:sp>
              <p:nvSpPr>
                <p:cNvPr id="58217" name="Rectangle 2921">
                  <a:extLst>
                    <a:ext uri="{FF2B5EF4-FFF2-40B4-BE49-F238E27FC236}">
                      <a16:creationId xmlns:a16="http://schemas.microsoft.com/office/drawing/2014/main" id="{FFA79374-69AD-6CE1-425B-6B8E601BC1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18" name="Rectangle 2922">
                  <a:extLst>
                    <a:ext uri="{FF2B5EF4-FFF2-40B4-BE49-F238E27FC236}">
                      <a16:creationId xmlns:a16="http://schemas.microsoft.com/office/drawing/2014/main" id="{A8371583-90BA-FE16-C109-EE91E41C3B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19" name="Rectangle 2923">
                  <a:extLst>
                    <a:ext uri="{FF2B5EF4-FFF2-40B4-BE49-F238E27FC236}">
                      <a16:creationId xmlns:a16="http://schemas.microsoft.com/office/drawing/2014/main" id="{743B5249-BCE2-FD4E-1CA8-5A283B21BD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20" name="Rectangle 2924">
                  <a:extLst>
                    <a:ext uri="{FF2B5EF4-FFF2-40B4-BE49-F238E27FC236}">
                      <a16:creationId xmlns:a16="http://schemas.microsoft.com/office/drawing/2014/main" id="{4C650D6F-B5F1-6613-7B33-B089E035AD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21" name="Rectangle 2925">
                  <a:extLst>
                    <a:ext uri="{FF2B5EF4-FFF2-40B4-BE49-F238E27FC236}">
                      <a16:creationId xmlns:a16="http://schemas.microsoft.com/office/drawing/2014/main" id="{7ECCB9DC-58EB-F3ED-740D-6834889B02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22" name="Group 2926">
                <a:extLst>
                  <a:ext uri="{FF2B5EF4-FFF2-40B4-BE49-F238E27FC236}">
                    <a16:creationId xmlns:a16="http://schemas.microsoft.com/office/drawing/2014/main" id="{B734FDD8-4408-7926-2F04-DCCB9D66DA45}"/>
                  </a:ext>
                </a:extLst>
              </p:cNvPr>
              <p:cNvGrpSpPr>
                <a:grpSpLocks/>
              </p:cNvGrpSpPr>
              <p:nvPr/>
            </p:nvGrpSpPr>
            <p:grpSpPr bwMode="auto">
              <a:xfrm>
                <a:off x="898" y="1028"/>
                <a:ext cx="435" cy="87"/>
                <a:chOff x="1565" y="1434"/>
                <a:chExt cx="3625" cy="725"/>
              </a:xfrm>
            </p:grpSpPr>
            <p:sp>
              <p:nvSpPr>
                <p:cNvPr id="58223" name="Rectangle 2927">
                  <a:extLst>
                    <a:ext uri="{FF2B5EF4-FFF2-40B4-BE49-F238E27FC236}">
                      <a16:creationId xmlns:a16="http://schemas.microsoft.com/office/drawing/2014/main" id="{1D69304A-7CE4-A691-054B-83D3517E65B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24" name="Rectangle 2928">
                  <a:extLst>
                    <a:ext uri="{FF2B5EF4-FFF2-40B4-BE49-F238E27FC236}">
                      <a16:creationId xmlns:a16="http://schemas.microsoft.com/office/drawing/2014/main" id="{7357E0F5-0775-3EF0-83CB-DCD79607C8E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25" name="Rectangle 2929">
                  <a:extLst>
                    <a:ext uri="{FF2B5EF4-FFF2-40B4-BE49-F238E27FC236}">
                      <a16:creationId xmlns:a16="http://schemas.microsoft.com/office/drawing/2014/main" id="{DFB94FCE-5348-7738-33E6-60ABB419B3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26" name="Rectangle 2930">
                  <a:extLst>
                    <a:ext uri="{FF2B5EF4-FFF2-40B4-BE49-F238E27FC236}">
                      <a16:creationId xmlns:a16="http://schemas.microsoft.com/office/drawing/2014/main" id="{4EE09A72-0A16-E562-ABEB-9A85327E29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27" name="Rectangle 2931">
                  <a:extLst>
                    <a:ext uri="{FF2B5EF4-FFF2-40B4-BE49-F238E27FC236}">
                      <a16:creationId xmlns:a16="http://schemas.microsoft.com/office/drawing/2014/main" id="{60DDB4C9-F1D9-CA98-093F-9240A8205E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28" name="Group 2932">
                <a:extLst>
                  <a:ext uri="{FF2B5EF4-FFF2-40B4-BE49-F238E27FC236}">
                    <a16:creationId xmlns:a16="http://schemas.microsoft.com/office/drawing/2014/main" id="{051D585B-B962-6508-E928-F2D32EDA1B49}"/>
                  </a:ext>
                </a:extLst>
              </p:cNvPr>
              <p:cNvGrpSpPr>
                <a:grpSpLocks/>
              </p:cNvGrpSpPr>
              <p:nvPr/>
            </p:nvGrpSpPr>
            <p:grpSpPr bwMode="auto">
              <a:xfrm>
                <a:off x="1333" y="1028"/>
                <a:ext cx="435" cy="87"/>
                <a:chOff x="1565" y="1434"/>
                <a:chExt cx="3625" cy="725"/>
              </a:xfrm>
            </p:grpSpPr>
            <p:sp>
              <p:nvSpPr>
                <p:cNvPr id="58229" name="Rectangle 2933">
                  <a:extLst>
                    <a:ext uri="{FF2B5EF4-FFF2-40B4-BE49-F238E27FC236}">
                      <a16:creationId xmlns:a16="http://schemas.microsoft.com/office/drawing/2014/main" id="{37982814-8C7C-883A-34D7-360ADD717C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0" name="Rectangle 2934">
                  <a:extLst>
                    <a:ext uri="{FF2B5EF4-FFF2-40B4-BE49-F238E27FC236}">
                      <a16:creationId xmlns:a16="http://schemas.microsoft.com/office/drawing/2014/main" id="{95B474EE-CC1E-755C-896A-CC423C93ECA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1" name="Rectangle 2935">
                  <a:extLst>
                    <a:ext uri="{FF2B5EF4-FFF2-40B4-BE49-F238E27FC236}">
                      <a16:creationId xmlns:a16="http://schemas.microsoft.com/office/drawing/2014/main" id="{67569FAB-B606-F791-84BB-0E77233ED10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2" name="Rectangle 2936">
                  <a:extLst>
                    <a:ext uri="{FF2B5EF4-FFF2-40B4-BE49-F238E27FC236}">
                      <a16:creationId xmlns:a16="http://schemas.microsoft.com/office/drawing/2014/main" id="{6D93ABC9-B8AB-6AB8-E7EB-36B0BB4D51D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3" name="Rectangle 2937">
                  <a:extLst>
                    <a:ext uri="{FF2B5EF4-FFF2-40B4-BE49-F238E27FC236}">
                      <a16:creationId xmlns:a16="http://schemas.microsoft.com/office/drawing/2014/main" id="{0784CC0A-0F94-8155-7BCC-19F305438B7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34" name="Group 2938">
                <a:extLst>
                  <a:ext uri="{FF2B5EF4-FFF2-40B4-BE49-F238E27FC236}">
                    <a16:creationId xmlns:a16="http://schemas.microsoft.com/office/drawing/2014/main" id="{1F6D0EC8-E342-B818-A063-5EDB88F0E5CB}"/>
                  </a:ext>
                </a:extLst>
              </p:cNvPr>
              <p:cNvGrpSpPr>
                <a:grpSpLocks/>
              </p:cNvGrpSpPr>
              <p:nvPr/>
            </p:nvGrpSpPr>
            <p:grpSpPr bwMode="auto">
              <a:xfrm>
                <a:off x="898" y="1115"/>
                <a:ext cx="435" cy="87"/>
                <a:chOff x="1565" y="1434"/>
                <a:chExt cx="3625" cy="725"/>
              </a:xfrm>
            </p:grpSpPr>
            <p:sp>
              <p:nvSpPr>
                <p:cNvPr id="58235" name="Rectangle 2939">
                  <a:extLst>
                    <a:ext uri="{FF2B5EF4-FFF2-40B4-BE49-F238E27FC236}">
                      <a16:creationId xmlns:a16="http://schemas.microsoft.com/office/drawing/2014/main" id="{0387448B-AD55-DAF9-AE19-95AEA82E84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6" name="Rectangle 2940">
                  <a:extLst>
                    <a:ext uri="{FF2B5EF4-FFF2-40B4-BE49-F238E27FC236}">
                      <a16:creationId xmlns:a16="http://schemas.microsoft.com/office/drawing/2014/main" id="{9D27AE0C-1D87-FA09-18F0-A5F69EB3C95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7" name="Rectangle 2941">
                  <a:extLst>
                    <a:ext uri="{FF2B5EF4-FFF2-40B4-BE49-F238E27FC236}">
                      <a16:creationId xmlns:a16="http://schemas.microsoft.com/office/drawing/2014/main" id="{C45D92BD-9204-10F3-70BD-F46CB47EF28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8" name="Rectangle 2942">
                  <a:extLst>
                    <a:ext uri="{FF2B5EF4-FFF2-40B4-BE49-F238E27FC236}">
                      <a16:creationId xmlns:a16="http://schemas.microsoft.com/office/drawing/2014/main" id="{AD8C01BD-845D-BF3B-9950-B51A4C38DC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39" name="Rectangle 2943">
                  <a:extLst>
                    <a:ext uri="{FF2B5EF4-FFF2-40B4-BE49-F238E27FC236}">
                      <a16:creationId xmlns:a16="http://schemas.microsoft.com/office/drawing/2014/main" id="{D0C233FA-A8F8-05EE-87D6-BAAF3FB2954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40" name="Group 2944">
                <a:extLst>
                  <a:ext uri="{FF2B5EF4-FFF2-40B4-BE49-F238E27FC236}">
                    <a16:creationId xmlns:a16="http://schemas.microsoft.com/office/drawing/2014/main" id="{56D6E8BC-8130-25A9-6D07-AF4E0E2B9E48}"/>
                  </a:ext>
                </a:extLst>
              </p:cNvPr>
              <p:cNvGrpSpPr>
                <a:grpSpLocks/>
              </p:cNvGrpSpPr>
              <p:nvPr/>
            </p:nvGrpSpPr>
            <p:grpSpPr bwMode="auto">
              <a:xfrm>
                <a:off x="1333" y="1115"/>
                <a:ext cx="435" cy="87"/>
                <a:chOff x="1565" y="1434"/>
                <a:chExt cx="3625" cy="725"/>
              </a:xfrm>
            </p:grpSpPr>
            <p:sp>
              <p:nvSpPr>
                <p:cNvPr id="58241" name="Rectangle 2945">
                  <a:extLst>
                    <a:ext uri="{FF2B5EF4-FFF2-40B4-BE49-F238E27FC236}">
                      <a16:creationId xmlns:a16="http://schemas.microsoft.com/office/drawing/2014/main" id="{ED56A205-F594-D296-3746-943BEBB979B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42" name="Rectangle 2946">
                  <a:extLst>
                    <a:ext uri="{FF2B5EF4-FFF2-40B4-BE49-F238E27FC236}">
                      <a16:creationId xmlns:a16="http://schemas.microsoft.com/office/drawing/2014/main" id="{8BE4ECD1-F7E2-EA7C-1B91-18E005850F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43" name="Rectangle 2947">
                  <a:extLst>
                    <a:ext uri="{FF2B5EF4-FFF2-40B4-BE49-F238E27FC236}">
                      <a16:creationId xmlns:a16="http://schemas.microsoft.com/office/drawing/2014/main" id="{84DE36F7-2935-0A80-24EF-DCAACC2D9F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44" name="Rectangle 2948">
                  <a:extLst>
                    <a:ext uri="{FF2B5EF4-FFF2-40B4-BE49-F238E27FC236}">
                      <a16:creationId xmlns:a16="http://schemas.microsoft.com/office/drawing/2014/main" id="{C8EB09EF-8C34-F009-9E5B-13380D42F81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45" name="Rectangle 2949">
                  <a:extLst>
                    <a:ext uri="{FF2B5EF4-FFF2-40B4-BE49-F238E27FC236}">
                      <a16:creationId xmlns:a16="http://schemas.microsoft.com/office/drawing/2014/main" id="{8F41809B-A10E-3F0F-6A5F-CFBC082C02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46" name="Group 2950">
                <a:extLst>
                  <a:ext uri="{FF2B5EF4-FFF2-40B4-BE49-F238E27FC236}">
                    <a16:creationId xmlns:a16="http://schemas.microsoft.com/office/drawing/2014/main" id="{EA34FF67-8DA6-EA19-63A5-69722C0FE16E}"/>
                  </a:ext>
                </a:extLst>
              </p:cNvPr>
              <p:cNvGrpSpPr>
                <a:grpSpLocks/>
              </p:cNvGrpSpPr>
              <p:nvPr/>
            </p:nvGrpSpPr>
            <p:grpSpPr bwMode="auto">
              <a:xfrm>
                <a:off x="898" y="1202"/>
                <a:ext cx="435" cy="87"/>
                <a:chOff x="1565" y="1434"/>
                <a:chExt cx="3625" cy="725"/>
              </a:xfrm>
            </p:grpSpPr>
            <p:sp>
              <p:nvSpPr>
                <p:cNvPr id="58247" name="Rectangle 2951">
                  <a:extLst>
                    <a:ext uri="{FF2B5EF4-FFF2-40B4-BE49-F238E27FC236}">
                      <a16:creationId xmlns:a16="http://schemas.microsoft.com/office/drawing/2014/main" id="{83CB5F88-94FB-79FD-CB1F-7A47E246E50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48" name="Rectangle 2952">
                  <a:extLst>
                    <a:ext uri="{FF2B5EF4-FFF2-40B4-BE49-F238E27FC236}">
                      <a16:creationId xmlns:a16="http://schemas.microsoft.com/office/drawing/2014/main" id="{BCDF88BF-5ADB-A484-EA6B-753E16B4EE2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49" name="Rectangle 2953">
                  <a:extLst>
                    <a:ext uri="{FF2B5EF4-FFF2-40B4-BE49-F238E27FC236}">
                      <a16:creationId xmlns:a16="http://schemas.microsoft.com/office/drawing/2014/main" id="{1DB24148-8BA2-650C-7200-11960698B7E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50" name="Rectangle 2954">
                  <a:extLst>
                    <a:ext uri="{FF2B5EF4-FFF2-40B4-BE49-F238E27FC236}">
                      <a16:creationId xmlns:a16="http://schemas.microsoft.com/office/drawing/2014/main" id="{B4EF3DA9-6667-60DA-8DCB-DC43598B57A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51" name="Rectangle 2955">
                  <a:extLst>
                    <a:ext uri="{FF2B5EF4-FFF2-40B4-BE49-F238E27FC236}">
                      <a16:creationId xmlns:a16="http://schemas.microsoft.com/office/drawing/2014/main" id="{03A29F56-8217-8A5F-47A4-9D75671594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52" name="Group 2956">
                <a:extLst>
                  <a:ext uri="{FF2B5EF4-FFF2-40B4-BE49-F238E27FC236}">
                    <a16:creationId xmlns:a16="http://schemas.microsoft.com/office/drawing/2014/main" id="{56444EF5-DA7B-D3EA-AFF9-1AD5287D3D0D}"/>
                  </a:ext>
                </a:extLst>
              </p:cNvPr>
              <p:cNvGrpSpPr>
                <a:grpSpLocks/>
              </p:cNvGrpSpPr>
              <p:nvPr/>
            </p:nvGrpSpPr>
            <p:grpSpPr bwMode="auto">
              <a:xfrm>
                <a:off x="1333" y="1202"/>
                <a:ext cx="435" cy="87"/>
                <a:chOff x="1565" y="1434"/>
                <a:chExt cx="3625" cy="725"/>
              </a:xfrm>
            </p:grpSpPr>
            <p:sp>
              <p:nvSpPr>
                <p:cNvPr id="58253" name="Rectangle 2957">
                  <a:extLst>
                    <a:ext uri="{FF2B5EF4-FFF2-40B4-BE49-F238E27FC236}">
                      <a16:creationId xmlns:a16="http://schemas.microsoft.com/office/drawing/2014/main" id="{40B82AED-7461-F573-BD49-FDE7F3D5555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54" name="Rectangle 2958">
                  <a:extLst>
                    <a:ext uri="{FF2B5EF4-FFF2-40B4-BE49-F238E27FC236}">
                      <a16:creationId xmlns:a16="http://schemas.microsoft.com/office/drawing/2014/main" id="{06DB3834-4872-F376-1772-2E6964F8D2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55" name="Rectangle 2959">
                  <a:extLst>
                    <a:ext uri="{FF2B5EF4-FFF2-40B4-BE49-F238E27FC236}">
                      <a16:creationId xmlns:a16="http://schemas.microsoft.com/office/drawing/2014/main" id="{458F6F08-DE37-25D2-45B0-AA865ACE2F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56" name="Rectangle 2960">
                  <a:extLst>
                    <a:ext uri="{FF2B5EF4-FFF2-40B4-BE49-F238E27FC236}">
                      <a16:creationId xmlns:a16="http://schemas.microsoft.com/office/drawing/2014/main" id="{5A0FE376-EBFD-FD05-5C85-92EC94A61E0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57" name="Rectangle 2961">
                  <a:extLst>
                    <a:ext uri="{FF2B5EF4-FFF2-40B4-BE49-F238E27FC236}">
                      <a16:creationId xmlns:a16="http://schemas.microsoft.com/office/drawing/2014/main" id="{C4C8D363-E703-B727-6A99-9C48B9A0545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58" name="Group 2962">
                <a:extLst>
                  <a:ext uri="{FF2B5EF4-FFF2-40B4-BE49-F238E27FC236}">
                    <a16:creationId xmlns:a16="http://schemas.microsoft.com/office/drawing/2014/main" id="{D6384288-6E6C-585D-AB16-624C41458040}"/>
                  </a:ext>
                </a:extLst>
              </p:cNvPr>
              <p:cNvGrpSpPr>
                <a:grpSpLocks/>
              </p:cNvGrpSpPr>
              <p:nvPr/>
            </p:nvGrpSpPr>
            <p:grpSpPr bwMode="auto">
              <a:xfrm>
                <a:off x="898" y="1289"/>
                <a:ext cx="435" cy="87"/>
                <a:chOff x="1565" y="1434"/>
                <a:chExt cx="3625" cy="725"/>
              </a:xfrm>
            </p:grpSpPr>
            <p:sp>
              <p:nvSpPr>
                <p:cNvPr id="58259" name="Rectangle 2963">
                  <a:extLst>
                    <a:ext uri="{FF2B5EF4-FFF2-40B4-BE49-F238E27FC236}">
                      <a16:creationId xmlns:a16="http://schemas.microsoft.com/office/drawing/2014/main" id="{029050D0-0697-C2AB-A3E3-0DBB41168D2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0" name="Rectangle 2964">
                  <a:extLst>
                    <a:ext uri="{FF2B5EF4-FFF2-40B4-BE49-F238E27FC236}">
                      <a16:creationId xmlns:a16="http://schemas.microsoft.com/office/drawing/2014/main" id="{AAC08D13-BBEF-1BF9-FEF5-A43FEA069B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1" name="Rectangle 2965">
                  <a:extLst>
                    <a:ext uri="{FF2B5EF4-FFF2-40B4-BE49-F238E27FC236}">
                      <a16:creationId xmlns:a16="http://schemas.microsoft.com/office/drawing/2014/main" id="{005337B2-FF9A-833A-205C-40ADE673B87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2" name="Rectangle 2966">
                  <a:extLst>
                    <a:ext uri="{FF2B5EF4-FFF2-40B4-BE49-F238E27FC236}">
                      <a16:creationId xmlns:a16="http://schemas.microsoft.com/office/drawing/2014/main" id="{C85BBCB0-DCFE-F581-B4C2-986432F175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3" name="Rectangle 2967">
                  <a:extLst>
                    <a:ext uri="{FF2B5EF4-FFF2-40B4-BE49-F238E27FC236}">
                      <a16:creationId xmlns:a16="http://schemas.microsoft.com/office/drawing/2014/main" id="{99A6E8D2-0F1D-0079-D7BB-6834C2E22C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64" name="Group 2968">
                <a:extLst>
                  <a:ext uri="{FF2B5EF4-FFF2-40B4-BE49-F238E27FC236}">
                    <a16:creationId xmlns:a16="http://schemas.microsoft.com/office/drawing/2014/main" id="{3EEB108B-00BF-D4B9-4351-9D710E0B266D}"/>
                  </a:ext>
                </a:extLst>
              </p:cNvPr>
              <p:cNvGrpSpPr>
                <a:grpSpLocks/>
              </p:cNvGrpSpPr>
              <p:nvPr/>
            </p:nvGrpSpPr>
            <p:grpSpPr bwMode="auto">
              <a:xfrm>
                <a:off x="1333" y="1289"/>
                <a:ext cx="435" cy="87"/>
                <a:chOff x="1565" y="1434"/>
                <a:chExt cx="3625" cy="725"/>
              </a:xfrm>
            </p:grpSpPr>
            <p:sp>
              <p:nvSpPr>
                <p:cNvPr id="58265" name="Rectangle 2969">
                  <a:extLst>
                    <a:ext uri="{FF2B5EF4-FFF2-40B4-BE49-F238E27FC236}">
                      <a16:creationId xmlns:a16="http://schemas.microsoft.com/office/drawing/2014/main" id="{910B73C1-7F2A-5EB1-EF94-8E83348C01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6" name="Rectangle 2970">
                  <a:extLst>
                    <a:ext uri="{FF2B5EF4-FFF2-40B4-BE49-F238E27FC236}">
                      <a16:creationId xmlns:a16="http://schemas.microsoft.com/office/drawing/2014/main" id="{B0DC152F-DD00-5055-DA1A-C60347CACA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7" name="Rectangle 2971">
                  <a:extLst>
                    <a:ext uri="{FF2B5EF4-FFF2-40B4-BE49-F238E27FC236}">
                      <a16:creationId xmlns:a16="http://schemas.microsoft.com/office/drawing/2014/main" id="{C2119D3F-5A8C-AED5-BACE-75985DA284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8" name="Rectangle 2972">
                  <a:extLst>
                    <a:ext uri="{FF2B5EF4-FFF2-40B4-BE49-F238E27FC236}">
                      <a16:creationId xmlns:a16="http://schemas.microsoft.com/office/drawing/2014/main" id="{F23FEAC1-3AAF-707C-E99B-8E29623BEC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69" name="Rectangle 2973">
                  <a:extLst>
                    <a:ext uri="{FF2B5EF4-FFF2-40B4-BE49-F238E27FC236}">
                      <a16:creationId xmlns:a16="http://schemas.microsoft.com/office/drawing/2014/main" id="{3AFCE910-886F-C2B2-6A36-6C3D9045684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70" name="Group 2974">
                <a:extLst>
                  <a:ext uri="{FF2B5EF4-FFF2-40B4-BE49-F238E27FC236}">
                    <a16:creationId xmlns:a16="http://schemas.microsoft.com/office/drawing/2014/main" id="{E0B0BC38-DA18-5BFF-DDC3-88D68E8B1D2B}"/>
                  </a:ext>
                </a:extLst>
              </p:cNvPr>
              <p:cNvGrpSpPr>
                <a:grpSpLocks/>
              </p:cNvGrpSpPr>
              <p:nvPr/>
            </p:nvGrpSpPr>
            <p:grpSpPr bwMode="auto">
              <a:xfrm>
                <a:off x="898" y="1376"/>
                <a:ext cx="435" cy="87"/>
                <a:chOff x="1565" y="1434"/>
                <a:chExt cx="3625" cy="725"/>
              </a:xfrm>
            </p:grpSpPr>
            <p:sp>
              <p:nvSpPr>
                <p:cNvPr id="58271" name="Rectangle 2975">
                  <a:extLst>
                    <a:ext uri="{FF2B5EF4-FFF2-40B4-BE49-F238E27FC236}">
                      <a16:creationId xmlns:a16="http://schemas.microsoft.com/office/drawing/2014/main" id="{C2CFFD92-FE81-7148-3526-0971CFA62D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72" name="Rectangle 2976">
                  <a:extLst>
                    <a:ext uri="{FF2B5EF4-FFF2-40B4-BE49-F238E27FC236}">
                      <a16:creationId xmlns:a16="http://schemas.microsoft.com/office/drawing/2014/main" id="{815F9D67-ACA0-41E7-4E13-2C278B2D940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73" name="Rectangle 2977">
                  <a:extLst>
                    <a:ext uri="{FF2B5EF4-FFF2-40B4-BE49-F238E27FC236}">
                      <a16:creationId xmlns:a16="http://schemas.microsoft.com/office/drawing/2014/main" id="{F29FC29E-6061-234E-1E37-7063848594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74" name="Rectangle 2978">
                  <a:extLst>
                    <a:ext uri="{FF2B5EF4-FFF2-40B4-BE49-F238E27FC236}">
                      <a16:creationId xmlns:a16="http://schemas.microsoft.com/office/drawing/2014/main" id="{64381C69-AD46-2CB9-05E8-89BEAAF6CE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75" name="Rectangle 2979">
                  <a:extLst>
                    <a:ext uri="{FF2B5EF4-FFF2-40B4-BE49-F238E27FC236}">
                      <a16:creationId xmlns:a16="http://schemas.microsoft.com/office/drawing/2014/main" id="{7CFAD9C9-1ED0-1D12-86B3-F77EEFEAF86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76" name="Group 2980">
                <a:extLst>
                  <a:ext uri="{FF2B5EF4-FFF2-40B4-BE49-F238E27FC236}">
                    <a16:creationId xmlns:a16="http://schemas.microsoft.com/office/drawing/2014/main" id="{A761D82D-C3BA-B5BD-EBFA-30CACAF970AB}"/>
                  </a:ext>
                </a:extLst>
              </p:cNvPr>
              <p:cNvGrpSpPr>
                <a:grpSpLocks/>
              </p:cNvGrpSpPr>
              <p:nvPr/>
            </p:nvGrpSpPr>
            <p:grpSpPr bwMode="auto">
              <a:xfrm>
                <a:off x="1333" y="1376"/>
                <a:ext cx="435" cy="87"/>
                <a:chOff x="1565" y="1434"/>
                <a:chExt cx="3625" cy="725"/>
              </a:xfrm>
            </p:grpSpPr>
            <p:sp>
              <p:nvSpPr>
                <p:cNvPr id="58277" name="Rectangle 2981">
                  <a:extLst>
                    <a:ext uri="{FF2B5EF4-FFF2-40B4-BE49-F238E27FC236}">
                      <a16:creationId xmlns:a16="http://schemas.microsoft.com/office/drawing/2014/main" id="{64E2E956-10B9-F494-D237-DB0613D94B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78" name="Rectangle 2982">
                  <a:extLst>
                    <a:ext uri="{FF2B5EF4-FFF2-40B4-BE49-F238E27FC236}">
                      <a16:creationId xmlns:a16="http://schemas.microsoft.com/office/drawing/2014/main" id="{47DC430C-85A5-5AE1-A06E-8829ADD24C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79" name="Rectangle 2983">
                  <a:extLst>
                    <a:ext uri="{FF2B5EF4-FFF2-40B4-BE49-F238E27FC236}">
                      <a16:creationId xmlns:a16="http://schemas.microsoft.com/office/drawing/2014/main" id="{8B3AC320-FE38-388A-DCE1-6D285B74C18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80" name="Rectangle 2984">
                  <a:extLst>
                    <a:ext uri="{FF2B5EF4-FFF2-40B4-BE49-F238E27FC236}">
                      <a16:creationId xmlns:a16="http://schemas.microsoft.com/office/drawing/2014/main" id="{515F2E51-3770-935C-2A50-4DE4B805F7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81" name="Rectangle 2985">
                  <a:extLst>
                    <a:ext uri="{FF2B5EF4-FFF2-40B4-BE49-F238E27FC236}">
                      <a16:creationId xmlns:a16="http://schemas.microsoft.com/office/drawing/2014/main" id="{339C3D86-19C7-E4E3-9A70-167E020BD9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8282" name="Rectangle 2986">
              <a:extLst>
                <a:ext uri="{FF2B5EF4-FFF2-40B4-BE49-F238E27FC236}">
                  <a16:creationId xmlns:a16="http://schemas.microsoft.com/office/drawing/2014/main" id="{036F0E81-CD68-376A-E82B-56976B68C6F2}"/>
                </a:ext>
              </a:extLst>
            </p:cNvPr>
            <p:cNvSpPr>
              <a:spLocks noChangeArrowheads="1"/>
            </p:cNvSpPr>
            <p:nvPr/>
          </p:nvSpPr>
          <p:spPr bwMode="auto">
            <a:xfrm>
              <a:off x="2910"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8283" name="Group 2987">
              <a:extLst>
                <a:ext uri="{FF2B5EF4-FFF2-40B4-BE49-F238E27FC236}">
                  <a16:creationId xmlns:a16="http://schemas.microsoft.com/office/drawing/2014/main" id="{7E6617A4-50CE-ABD3-7040-A0C0772A6F54}"/>
                </a:ext>
              </a:extLst>
            </p:cNvPr>
            <p:cNvGrpSpPr>
              <a:grpSpLocks/>
            </p:cNvGrpSpPr>
            <p:nvPr/>
          </p:nvGrpSpPr>
          <p:grpSpPr bwMode="auto">
            <a:xfrm>
              <a:off x="3591" y="3203"/>
              <a:ext cx="682" cy="682"/>
              <a:chOff x="898" y="593"/>
              <a:chExt cx="870" cy="870"/>
            </a:xfrm>
          </p:grpSpPr>
          <p:grpSp>
            <p:nvGrpSpPr>
              <p:cNvPr id="58284" name="Group 2988">
                <a:extLst>
                  <a:ext uri="{FF2B5EF4-FFF2-40B4-BE49-F238E27FC236}">
                    <a16:creationId xmlns:a16="http://schemas.microsoft.com/office/drawing/2014/main" id="{0197C61A-95ED-B1D6-9DA8-C07F7A2186DD}"/>
                  </a:ext>
                </a:extLst>
              </p:cNvPr>
              <p:cNvGrpSpPr>
                <a:grpSpLocks/>
              </p:cNvGrpSpPr>
              <p:nvPr/>
            </p:nvGrpSpPr>
            <p:grpSpPr bwMode="auto">
              <a:xfrm>
                <a:off x="898" y="593"/>
                <a:ext cx="435" cy="87"/>
                <a:chOff x="1565" y="1434"/>
                <a:chExt cx="3625" cy="725"/>
              </a:xfrm>
            </p:grpSpPr>
            <p:sp>
              <p:nvSpPr>
                <p:cNvPr id="58285" name="Rectangle 2989">
                  <a:extLst>
                    <a:ext uri="{FF2B5EF4-FFF2-40B4-BE49-F238E27FC236}">
                      <a16:creationId xmlns:a16="http://schemas.microsoft.com/office/drawing/2014/main" id="{03730308-B4D3-6FD3-2123-FE6526E8EF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86" name="Rectangle 2990">
                  <a:extLst>
                    <a:ext uri="{FF2B5EF4-FFF2-40B4-BE49-F238E27FC236}">
                      <a16:creationId xmlns:a16="http://schemas.microsoft.com/office/drawing/2014/main" id="{97E67E8B-04FB-358B-8F72-AC3E358D0E7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87" name="Rectangle 2991">
                  <a:extLst>
                    <a:ext uri="{FF2B5EF4-FFF2-40B4-BE49-F238E27FC236}">
                      <a16:creationId xmlns:a16="http://schemas.microsoft.com/office/drawing/2014/main" id="{1141036C-EAF9-E83A-4ADC-0E514CE2A3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88" name="Rectangle 2992">
                  <a:extLst>
                    <a:ext uri="{FF2B5EF4-FFF2-40B4-BE49-F238E27FC236}">
                      <a16:creationId xmlns:a16="http://schemas.microsoft.com/office/drawing/2014/main" id="{1987E7E9-EC6D-F04A-FE8D-906E88466B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89" name="Rectangle 2993">
                  <a:extLst>
                    <a:ext uri="{FF2B5EF4-FFF2-40B4-BE49-F238E27FC236}">
                      <a16:creationId xmlns:a16="http://schemas.microsoft.com/office/drawing/2014/main" id="{053EFF41-E4CE-AAFA-A111-64FCCBF22D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90" name="Group 2994">
                <a:extLst>
                  <a:ext uri="{FF2B5EF4-FFF2-40B4-BE49-F238E27FC236}">
                    <a16:creationId xmlns:a16="http://schemas.microsoft.com/office/drawing/2014/main" id="{BDDD6E0C-0485-86ED-3B87-4D62B6EAC423}"/>
                  </a:ext>
                </a:extLst>
              </p:cNvPr>
              <p:cNvGrpSpPr>
                <a:grpSpLocks/>
              </p:cNvGrpSpPr>
              <p:nvPr/>
            </p:nvGrpSpPr>
            <p:grpSpPr bwMode="auto">
              <a:xfrm>
                <a:off x="1333" y="593"/>
                <a:ext cx="435" cy="87"/>
                <a:chOff x="1565" y="1434"/>
                <a:chExt cx="3625" cy="725"/>
              </a:xfrm>
            </p:grpSpPr>
            <p:sp>
              <p:nvSpPr>
                <p:cNvPr id="58291" name="Rectangle 2995">
                  <a:extLst>
                    <a:ext uri="{FF2B5EF4-FFF2-40B4-BE49-F238E27FC236}">
                      <a16:creationId xmlns:a16="http://schemas.microsoft.com/office/drawing/2014/main" id="{097D33AD-BD78-F169-2DF4-3D5657C821B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92" name="Rectangle 2996">
                  <a:extLst>
                    <a:ext uri="{FF2B5EF4-FFF2-40B4-BE49-F238E27FC236}">
                      <a16:creationId xmlns:a16="http://schemas.microsoft.com/office/drawing/2014/main" id="{0126FB1B-58A3-265A-82D3-4BC9FE3B03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93" name="Rectangle 2997">
                  <a:extLst>
                    <a:ext uri="{FF2B5EF4-FFF2-40B4-BE49-F238E27FC236}">
                      <a16:creationId xmlns:a16="http://schemas.microsoft.com/office/drawing/2014/main" id="{9E34EE3A-C8D0-06D4-DB59-07ED8BBDCE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94" name="Rectangle 2998">
                  <a:extLst>
                    <a:ext uri="{FF2B5EF4-FFF2-40B4-BE49-F238E27FC236}">
                      <a16:creationId xmlns:a16="http://schemas.microsoft.com/office/drawing/2014/main" id="{612DCD04-2E3B-4C35-46E2-1E838AED55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95" name="Rectangle 2999">
                  <a:extLst>
                    <a:ext uri="{FF2B5EF4-FFF2-40B4-BE49-F238E27FC236}">
                      <a16:creationId xmlns:a16="http://schemas.microsoft.com/office/drawing/2014/main" id="{3D20DECB-4D6F-3CAA-8F75-75257FE328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296" name="Group 3000">
                <a:extLst>
                  <a:ext uri="{FF2B5EF4-FFF2-40B4-BE49-F238E27FC236}">
                    <a16:creationId xmlns:a16="http://schemas.microsoft.com/office/drawing/2014/main" id="{36761C92-0A08-8C24-FA55-47C5EF6D3872}"/>
                  </a:ext>
                </a:extLst>
              </p:cNvPr>
              <p:cNvGrpSpPr>
                <a:grpSpLocks/>
              </p:cNvGrpSpPr>
              <p:nvPr/>
            </p:nvGrpSpPr>
            <p:grpSpPr bwMode="auto">
              <a:xfrm>
                <a:off x="898" y="680"/>
                <a:ext cx="435" cy="87"/>
                <a:chOff x="1565" y="1434"/>
                <a:chExt cx="3625" cy="725"/>
              </a:xfrm>
            </p:grpSpPr>
            <p:sp>
              <p:nvSpPr>
                <p:cNvPr id="58297" name="Rectangle 3001">
                  <a:extLst>
                    <a:ext uri="{FF2B5EF4-FFF2-40B4-BE49-F238E27FC236}">
                      <a16:creationId xmlns:a16="http://schemas.microsoft.com/office/drawing/2014/main" id="{CD514572-1479-401F-D0F0-7C5084A9BF5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98" name="Rectangle 3002">
                  <a:extLst>
                    <a:ext uri="{FF2B5EF4-FFF2-40B4-BE49-F238E27FC236}">
                      <a16:creationId xmlns:a16="http://schemas.microsoft.com/office/drawing/2014/main" id="{6EA7D3F4-860B-06F9-2F1A-A8F995F66B1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299" name="Rectangle 3003">
                  <a:extLst>
                    <a:ext uri="{FF2B5EF4-FFF2-40B4-BE49-F238E27FC236}">
                      <a16:creationId xmlns:a16="http://schemas.microsoft.com/office/drawing/2014/main" id="{586ECEEE-5CA4-A32F-7618-2BD4089F8B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00" name="Rectangle 3004">
                  <a:extLst>
                    <a:ext uri="{FF2B5EF4-FFF2-40B4-BE49-F238E27FC236}">
                      <a16:creationId xmlns:a16="http://schemas.microsoft.com/office/drawing/2014/main" id="{D6D8ACA1-2411-8AEA-32A4-051E869DFB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01" name="Rectangle 3005">
                  <a:extLst>
                    <a:ext uri="{FF2B5EF4-FFF2-40B4-BE49-F238E27FC236}">
                      <a16:creationId xmlns:a16="http://schemas.microsoft.com/office/drawing/2014/main" id="{254A1B5F-DA7E-C4B9-68F3-17F6E1403B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02" name="Group 3006">
                <a:extLst>
                  <a:ext uri="{FF2B5EF4-FFF2-40B4-BE49-F238E27FC236}">
                    <a16:creationId xmlns:a16="http://schemas.microsoft.com/office/drawing/2014/main" id="{2244EE28-D850-946C-3C68-9DFDDFAC5839}"/>
                  </a:ext>
                </a:extLst>
              </p:cNvPr>
              <p:cNvGrpSpPr>
                <a:grpSpLocks/>
              </p:cNvGrpSpPr>
              <p:nvPr/>
            </p:nvGrpSpPr>
            <p:grpSpPr bwMode="auto">
              <a:xfrm>
                <a:off x="1333" y="680"/>
                <a:ext cx="435" cy="87"/>
                <a:chOff x="1565" y="1434"/>
                <a:chExt cx="3625" cy="725"/>
              </a:xfrm>
            </p:grpSpPr>
            <p:sp>
              <p:nvSpPr>
                <p:cNvPr id="58303" name="Rectangle 3007">
                  <a:extLst>
                    <a:ext uri="{FF2B5EF4-FFF2-40B4-BE49-F238E27FC236}">
                      <a16:creationId xmlns:a16="http://schemas.microsoft.com/office/drawing/2014/main" id="{3478B030-5788-D124-87CD-24914082D3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04" name="Rectangle 3008">
                  <a:extLst>
                    <a:ext uri="{FF2B5EF4-FFF2-40B4-BE49-F238E27FC236}">
                      <a16:creationId xmlns:a16="http://schemas.microsoft.com/office/drawing/2014/main" id="{8B638162-B8E2-F33D-F85B-15FB417EA2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05" name="Rectangle 3009">
                  <a:extLst>
                    <a:ext uri="{FF2B5EF4-FFF2-40B4-BE49-F238E27FC236}">
                      <a16:creationId xmlns:a16="http://schemas.microsoft.com/office/drawing/2014/main" id="{DE85BCF6-76EE-2EDC-0903-996242FE47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06" name="Rectangle 3010">
                  <a:extLst>
                    <a:ext uri="{FF2B5EF4-FFF2-40B4-BE49-F238E27FC236}">
                      <a16:creationId xmlns:a16="http://schemas.microsoft.com/office/drawing/2014/main" id="{68E67044-0881-8B91-EE3C-3A0488A0E74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07" name="Rectangle 3011">
                  <a:extLst>
                    <a:ext uri="{FF2B5EF4-FFF2-40B4-BE49-F238E27FC236}">
                      <a16:creationId xmlns:a16="http://schemas.microsoft.com/office/drawing/2014/main" id="{831DB1F0-4101-DD8F-DF9B-D2CDCFA87F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08" name="Group 3012">
                <a:extLst>
                  <a:ext uri="{FF2B5EF4-FFF2-40B4-BE49-F238E27FC236}">
                    <a16:creationId xmlns:a16="http://schemas.microsoft.com/office/drawing/2014/main" id="{29671A69-5B27-BCA2-13AC-06DCEA1F9B58}"/>
                  </a:ext>
                </a:extLst>
              </p:cNvPr>
              <p:cNvGrpSpPr>
                <a:grpSpLocks/>
              </p:cNvGrpSpPr>
              <p:nvPr/>
            </p:nvGrpSpPr>
            <p:grpSpPr bwMode="auto">
              <a:xfrm>
                <a:off x="898" y="767"/>
                <a:ext cx="435" cy="87"/>
                <a:chOff x="1565" y="1434"/>
                <a:chExt cx="3625" cy="725"/>
              </a:xfrm>
            </p:grpSpPr>
            <p:sp>
              <p:nvSpPr>
                <p:cNvPr id="58309" name="Rectangle 3013">
                  <a:extLst>
                    <a:ext uri="{FF2B5EF4-FFF2-40B4-BE49-F238E27FC236}">
                      <a16:creationId xmlns:a16="http://schemas.microsoft.com/office/drawing/2014/main" id="{2F3177BC-9B69-2006-8019-86ABCD4193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0" name="Rectangle 3014">
                  <a:extLst>
                    <a:ext uri="{FF2B5EF4-FFF2-40B4-BE49-F238E27FC236}">
                      <a16:creationId xmlns:a16="http://schemas.microsoft.com/office/drawing/2014/main" id="{50E7B0F3-EAA5-AE72-87FA-637D018CCCE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1" name="Rectangle 3015">
                  <a:extLst>
                    <a:ext uri="{FF2B5EF4-FFF2-40B4-BE49-F238E27FC236}">
                      <a16:creationId xmlns:a16="http://schemas.microsoft.com/office/drawing/2014/main" id="{5130E88E-A325-7881-A47B-59E1C20339F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2" name="Rectangle 3016">
                  <a:extLst>
                    <a:ext uri="{FF2B5EF4-FFF2-40B4-BE49-F238E27FC236}">
                      <a16:creationId xmlns:a16="http://schemas.microsoft.com/office/drawing/2014/main" id="{D47F5AE8-7501-AE2E-EB7D-1E3AF7A283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3" name="Rectangle 3017">
                  <a:extLst>
                    <a:ext uri="{FF2B5EF4-FFF2-40B4-BE49-F238E27FC236}">
                      <a16:creationId xmlns:a16="http://schemas.microsoft.com/office/drawing/2014/main" id="{FBAB7F30-4F13-03EB-496F-8DA5BC7578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14" name="Group 3018">
                <a:extLst>
                  <a:ext uri="{FF2B5EF4-FFF2-40B4-BE49-F238E27FC236}">
                    <a16:creationId xmlns:a16="http://schemas.microsoft.com/office/drawing/2014/main" id="{48D53CF4-9CD3-36C7-8C57-05D8B720A191}"/>
                  </a:ext>
                </a:extLst>
              </p:cNvPr>
              <p:cNvGrpSpPr>
                <a:grpSpLocks/>
              </p:cNvGrpSpPr>
              <p:nvPr/>
            </p:nvGrpSpPr>
            <p:grpSpPr bwMode="auto">
              <a:xfrm>
                <a:off x="1333" y="767"/>
                <a:ext cx="435" cy="87"/>
                <a:chOff x="1565" y="1434"/>
                <a:chExt cx="3625" cy="725"/>
              </a:xfrm>
            </p:grpSpPr>
            <p:sp>
              <p:nvSpPr>
                <p:cNvPr id="58315" name="Rectangle 3019">
                  <a:extLst>
                    <a:ext uri="{FF2B5EF4-FFF2-40B4-BE49-F238E27FC236}">
                      <a16:creationId xmlns:a16="http://schemas.microsoft.com/office/drawing/2014/main" id="{4135B9B1-27C6-F6BE-431B-4E06B15EB42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6" name="Rectangle 3020">
                  <a:extLst>
                    <a:ext uri="{FF2B5EF4-FFF2-40B4-BE49-F238E27FC236}">
                      <a16:creationId xmlns:a16="http://schemas.microsoft.com/office/drawing/2014/main" id="{F2F147AF-5B04-4F3E-C097-95D90C603A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7" name="Rectangle 3021">
                  <a:extLst>
                    <a:ext uri="{FF2B5EF4-FFF2-40B4-BE49-F238E27FC236}">
                      <a16:creationId xmlns:a16="http://schemas.microsoft.com/office/drawing/2014/main" id="{4A9C1C92-5384-E104-107B-C47569F0D7A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8" name="Rectangle 3022">
                  <a:extLst>
                    <a:ext uri="{FF2B5EF4-FFF2-40B4-BE49-F238E27FC236}">
                      <a16:creationId xmlns:a16="http://schemas.microsoft.com/office/drawing/2014/main" id="{D06738A7-1AFE-1958-6034-623C6F2611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19" name="Rectangle 3023">
                  <a:extLst>
                    <a:ext uri="{FF2B5EF4-FFF2-40B4-BE49-F238E27FC236}">
                      <a16:creationId xmlns:a16="http://schemas.microsoft.com/office/drawing/2014/main" id="{4C8DD8B7-A785-F3B5-6495-F76A50C8A0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20" name="Group 3024">
                <a:extLst>
                  <a:ext uri="{FF2B5EF4-FFF2-40B4-BE49-F238E27FC236}">
                    <a16:creationId xmlns:a16="http://schemas.microsoft.com/office/drawing/2014/main" id="{86390CD7-1F58-12A4-748B-CD07B59FC878}"/>
                  </a:ext>
                </a:extLst>
              </p:cNvPr>
              <p:cNvGrpSpPr>
                <a:grpSpLocks/>
              </p:cNvGrpSpPr>
              <p:nvPr/>
            </p:nvGrpSpPr>
            <p:grpSpPr bwMode="auto">
              <a:xfrm>
                <a:off x="898" y="854"/>
                <a:ext cx="435" cy="87"/>
                <a:chOff x="1565" y="1434"/>
                <a:chExt cx="3625" cy="725"/>
              </a:xfrm>
            </p:grpSpPr>
            <p:sp>
              <p:nvSpPr>
                <p:cNvPr id="58321" name="Rectangle 3025">
                  <a:extLst>
                    <a:ext uri="{FF2B5EF4-FFF2-40B4-BE49-F238E27FC236}">
                      <a16:creationId xmlns:a16="http://schemas.microsoft.com/office/drawing/2014/main" id="{C42CC0AB-583F-97AE-3B7D-BFA61D19136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22" name="Rectangle 3026">
                  <a:extLst>
                    <a:ext uri="{FF2B5EF4-FFF2-40B4-BE49-F238E27FC236}">
                      <a16:creationId xmlns:a16="http://schemas.microsoft.com/office/drawing/2014/main" id="{FE86473A-C524-FCF5-045A-5C379E865E0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23" name="Rectangle 3027">
                  <a:extLst>
                    <a:ext uri="{FF2B5EF4-FFF2-40B4-BE49-F238E27FC236}">
                      <a16:creationId xmlns:a16="http://schemas.microsoft.com/office/drawing/2014/main" id="{33E62B06-1E33-5F87-8F23-9328404450D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24" name="Rectangle 3028">
                  <a:extLst>
                    <a:ext uri="{FF2B5EF4-FFF2-40B4-BE49-F238E27FC236}">
                      <a16:creationId xmlns:a16="http://schemas.microsoft.com/office/drawing/2014/main" id="{F40453FB-80DB-F2B2-F953-A4FB0768B7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25" name="Rectangle 3029">
                  <a:extLst>
                    <a:ext uri="{FF2B5EF4-FFF2-40B4-BE49-F238E27FC236}">
                      <a16:creationId xmlns:a16="http://schemas.microsoft.com/office/drawing/2014/main" id="{66541D44-DDCE-FA58-599D-F8FB810E962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26" name="Group 3030">
                <a:extLst>
                  <a:ext uri="{FF2B5EF4-FFF2-40B4-BE49-F238E27FC236}">
                    <a16:creationId xmlns:a16="http://schemas.microsoft.com/office/drawing/2014/main" id="{0EE75E2D-5973-19D4-5E33-A1EBC6E18397}"/>
                  </a:ext>
                </a:extLst>
              </p:cNvPr>
              <p:cNvGrpSpPr>
                <a:grpSpLocks/>
              </p:cNvGrpSpPr>
              <p:nvPr/>
            </p:nvGrpSpPr>
            <p:grpSpPr bwMode="auto">
              <a:xfrm>
                <a:off x="1333" y="854"/>
                <a:ext cx="435" cy="87"/>
                <a:chOff x="1565" y="1434"/>
                <a:chExt cx="3625" cy="725"/>
              </a:xfrm>
            </p:grpSpPr>
            <p:sp>
              <p:nvSpPr>
                <p:cNvPr id="58327" name="Rectangle 3031">
                  <a:extLst>
                    <a:ext uri="{FF2B5EF4-FFF2-40B4-BE49-F238E27FC236}">
                      <a16:creationId xmlns:a16="http://schemas.microsoft.com/office/drawing/2014/main" id="{C3F91C95-5C3E-5EA3-D576-DC151D4030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28" name="Rectangle 3032">
                  <a:extLst>
                    <a:ext uri="{FF2B5EF4-FFF2-40B4-BE49-F238E27FC236}">
                      <a16:creationId xmlns:a16="http://schemas.microsoft.com/office/drawing/2014/main" id="{8A7802AF-7F63-7399-643C-2236BEFE14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29" name="Rectangle 3033">
                  <a:extLst>
                    <a:ext uri="{FF2B5EF4-FFF2-40B4-BE49-F238E27FC236}">
                      <a16:creationId xmlns:a16="http://schemas.microsoft.com/office/drawing/2014/main" id="{CDD319AF-528D-B38C-EE0B-1F5824E3AA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30" name="Rectangle 3034">
                  <a:extLst>
                    <a:ext uri="{FF2B5EF4-FFF2-40B4-BE49-F238E27FC236}">
                      <a16:creationId xmlns:a16="http://schemas.microsoft.com/office/drawing/2014/main" id="{42579361-1E59-E54C-6BD2-D4FFE6942A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31" name="Rectangle 3035">
                  <a:extLst>
                    <a:ext uri="{FF2B5EF4-FFF2-40B4-BE49-F238E27FC236}">
                      <a16:creationId xmlns:a16="http://schemas.microsoft.com/office/drawing/2014/main" id="{8F4900DC-DD6E-DCEA-BE53-BF32CCB6978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32" name="Group 3036">
                <a:extLst>
                  <a:ext uri="{FF2B5EF4-FFF2-40B4-BE49-F238E27FC236}">
                    <a16:creationId xmlns:a16="http://schemas.microsoft.com/office/drawing/2014/main" id="{60E6AC3E-D9C3-0F61-755C-0379D7D1548E}"/>
                  </a:ext>
                </a:extLst>
              </p:cNvPr>
              <p:cNvGrpSpPr>
                <a:grpSpLocks/>
              </p:cNvGrpSpPr>
              <p:nvPr/>
            </p:nvGrpSpPr>
            <p:grpSpPr bwMode="auto">
              <a:xfrm>
                <a:off x="898" y="941"/>
                <a:ext cx="435" cy="87"/>
                <a:chOff x="1565" y="1434"/>
                <a:chExt cx="3625" cy="725"/>
              </a:xfrm>
            </p:grpSpPr>
            <p:sp>
              <p:nvSpPr>
                <p:cNvPr id="58333" name="Rectangle 3037">
                  <a:extLst>
                    <a:ext uri="{FF2B5EF4-FFF2-40B4-BE49-F238E27FC236}">
                      <a16:creationId xmlns:a16="http://schemas.microsoft.com/office/drawing/2014/main" id="{E4096978-B7B7-E8BE-C4DB-1C072088687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34" name="Rectangle 3038">
                  <a:extLst>
                    <a:ext uri="{FF2B5EF4-FFF2-40B4-BE49-F238E27FC236}">
                      <a16:creationId xmlns:a16="http://schemas.microsoft.com/office/drawing/2014/main" id="{209952E4-1BC7-FD4A-8B90-15BCA4459DF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35" name="Rectangle 3039">
                  <a:extLst>
                    <a:ext uri="{FF2B5EF4-FFF2-40B4-BE49-F238E27FC236}">
                      <a16:creationId xmlns:a16="http://schemas.microsoft.com/office/drawing/2014/main" id="{D5A9679E-B3FD-7A20-C68A-DDF6084E9BC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36" name="Rectangle 3040">
                  <a:extLst>
                    <a:ext uri="{FF2B5EF4-FFF2-40B4-BE49-F238E27FC236}">
                      <a16:creationId xmlns:a16="http://schemas.microsoft.com/office/drawing/2014/main" id="{2B72BF4A-579B-C335-95BD-B0FA8EDF7B5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37" name="Rectangle 3041">
                  <a:extLst>
                    <a:ext uri="{FF2B5EF4-FFF2-40B4-BE49-F238E27FC236}">
                      <a16:creationId xmlns:a16="http://schemas.microsoft.com/office/drawing/2014/main" id="{C5F5F000-9AED-079C-1776-BD5BCB6C06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38" name="Group 3042">
                <a:extLst>
                  <a:ext uri="{FF2B5EF4-FFF2-40B4-BE49-F238E27FC236}">
                    <a16:creationId xmlns:a16="http://schemas.microsoft.com/office/drawing/2014/main" id="{D64DD28B-FD78-C09A-8D82-2E44BA343D25}"/>
                  </a:ext>
                </a:extLst>
              </p:cNvPr>
              <p:cNvGrpSpPr>
                <a:grpSpLocks/>
              </p:cNvGrpSpPr>
              <p:nvPr/>
            </p:nvGrpSpPr>
            <p:grpSpPr bwMode="auto">
              <a:xfrm>
                <a:off x="1333" y="941"/>
                <a:ext cx="435" cy="87"/>
                <a:chOff x="1565" y="1434"/>
                <a:chExt cx="3625" cy="725"/>
              </a:xfrm>
            </p:grpSpPr>
            <p:sp>
              <p:nvSpPr>
                <p:cNvPr id="58339" name="Rectangle 3043">
                  <a:extLst>
                    <a:ext uri="{FF2B5EF4-FFF2-40B4-BE49-F238E27FC236}">
                      <a16:creationId xmlns:a16="http://schemas.microsoft.com/office/drawing/2014/main" id="{32231259-9BC6-ADE1-47C6-3B7E2E2DE0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0" name="Rectangle 3044">
                  <a:extLst>
                    <a:ext uri="{FF2B5EF4-FFF2-40B4-BE49-F238E27FC236}">
                      <a16:creationId xmlns:a16="http://schemas.microsoft.com/office/drawing/2014/main" id="{788DAEAB-8D13-2618-7553-5EC3C7172E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1" name="Rectangle 3045">
                  <a:extLst>
                    <a:ext uri="{FF2B5EF4-FFF2-40B4-BE49-F238E27FC236}">
                      <a16:creationId xmlns:a16="http://schemas.microsoft.com/office/drawing/2014/main" id="{56A50999-5826-3469-8112-FE683413CF6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2" name="Rectangle 3046">
                  <a:extLst>
                    <a:ext uri="{FF2B5EF4-FFF2-40B4-BE49-F238E27FC236}">
                      <a16:creationId xmlns:a16="http://schemas.microsoft.com/office/drawing/2014/main" id="{8584813F-8F8F-8FAC-8842-97364D3197A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3" name="Rectangle 3047">
                  <a:extLst>
                    <a:ext uri="{FF2B5EF4-FFF2-40B4-BE49-F238E27FC236}">
                      <a16:creationId xmlns:a16="http://schemas.microsoft.com/office/drawing/2014/main" id="{334EDB50-0D47-A9AF-F690-A9683F5A21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44" name="Group 3048">
                <a:extLst>
                  <a:ext uri="{FF2B5EF4-FFF2-40B4-BE49-F238E27FC236}">
                    <a16:creationId xmlns:a16="http://schemas.microsoft.com/office/drawing/2014/main" id="{14C2CF52-0098-B9F6-5528-F14C6EA8278D}"/>
                  </a:ext>
                </a:extLst>
              </p:cNvPr>
              <p:cNvGrpSpPr>
                <a:grpSpLocks/>
              </p:cNvGrpSpPr>
              <p:nvPr/>
            </p:nvGrpSpPr>
            <p:grpSpPr bwMode="auto">
              <a:xfrm>
                <a:off x="898" y="1028"/>
                <a:ext cx="435" cy="87"/>
                <a:chOff x="1565" y="1434"/>
                <a:chExt cx="3625" cy="725"/>
              </a:xfrm>
            </p:grpSpPr>
            <p:sp>
              <p:nvSpPr>
                <p:cNvPr id="58345" name="Rectangle 3049">
                  <a:extLst>
                    <a:ext uri="{FF2B5EF4-FFF2-40B4-BE49-F238E27FC236}">
                      <a16:creationId xmlns:a16="http://schemas.microsoft.com/office/drawing/2014/main" id="{2FE3095F-A605-04BD-C3F9-9306A523FE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6" name="Rectangle 3050">
                  <a:extLst>
                    <a:ext uri="{FF2B5EF4-FFF2-40B4-BE49-F238E27FC236}">
                      <a16:creationId xmlns:a16="http://schemas.microsoft.com/office/drawing/2014/main" id="{46748767-4316-8296-014C-EA26541F90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7" name="Rectangle 3051">
                  <a:extLst>
                    <a:ext uri="{FF2B5EF4-FFF2-40B4-BE49-F238E27FC236}">
                      <a16:creationId xmlns:a16="http://schemas.microsoft.com/office/drawing/2014/main" id="{170D7D66-40CC-8FCC-77BD-93C6166C480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8" name="Rectangle 3052">
                  <a:extLst>
                    <a:ext uri="{FF2B5EF4-FFF2-40B4-BE49-F238E27FC236}">
                      <a16:creationId xmlns:a16="http://schemas.microsoft.com/office/drawing/2014/main" id="{96415B67-C30D-8B58-78DB-F24BBE52EA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49" name="Rectangle 3053">
                  <a:extLst>
                    <a:ext uri="{FF2B5EF4-FFF2-40B4-BE49-F238E27FC236}">
                      <a16:creationId xmlns:a16="http://schemas.microsoft.com/office/drawing/2014/main" id="{AEB33668-D11F-C7F4-F283-2A4391E0A6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50" name="Group 3054">
                <a:extLst>
                  <a:ext uri="{FF2B5EF4-FFF2-40B4-BE49-F238E27FC236}">
                    <a16:creationId xmlns:a16="http://schemas.microsoft.com/office/drawing/2014/main" id="{C20C32EE-0937-ED45-74D1-093F10343CD2}"/>
                  </a:ext>
                </a:extLst>
              </p:cNvPr>
              <p:cNvGrpSpPr>
                <a:grpSpLocks/>
              </p:cNvGrpSpPr>
              <p:nvPr/>
            </p:nvGrpSpPr>
            <p:grpSpPr bwMode="auto">
              <a:xfrm>
                <a:off x="1333" y="1028"/>
                <a:ext cx="435" cy="87"/>
                <a:chOff x="1565" y="1434"/>
                <a:chExt cx="3625" cy="725"/>
              </a:xfrm>
            </p:grpSpPr>
            <p:sp>
              <p:nvSpPr>
                <p:cNvPr id="58351" name="Rectangle 3055">
                  <a:extLst>
                    <a:ext uri="{FF2B5EF4-FFF2-40B4-BE49-F238E27FC236}">
                      <a16:creationId xmlns:a16="http://schemas.microsoft.com/office/drawing/2014/main" id="{542ACD66-DEF0-61E6-4FD1-F06581D304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52" name="Rectangle 3056">
                  <a:extLst>
                    <a:ext uri="{FF2B5EF4-FFF2-40B4-BE49-F238E27FC236}">
                      <a16:creationId xmlns:a16="http://schemas.microsoft.com/office/drawing/2014/main" id="{ACE7FF27-1447-AA53-9AC6-FA7A3DA5AA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53" name="Rectangle 3057">
                  <a:extLst>
                    <a:ext uri="{FF2B5EF4-FFF2-40B4-BE49-F238E27FC236}">
                      <a16:creationId xmlns:a16="http://schemas.microsoft.com/office/drawing/2014/main" id="{1D91CB28-9BFE-ED8A-0D66-9F70CAE93AF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54" name="Rectangle 3058">
                  <a:extLst>
                    <a:ext uri="{FF2B5EF4-FFF2-40B4-BE49-F238E27FC236}">
                      <a16:creationId xmlns:a16="http://schemas.microsoft.com/office/drawing/2014/main" id="{3AFB19AE-1884-E78C-D19C-7A48250D48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55" name="Rectangle 3059">
                  <a:extLst>
                    <a:ext uri="{FF2B5EF4-FFF2-40B4-BE49-F238E27FC236}">
                      <a16:creationId xmlns:a16="http://schemas.microsoft.com/office/drawing/2014/main" id="{DE99ED89-A270-D451-C95D-FEFAD51963B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56" name="Group 3060">
                <a:extLst>
                  <a:ext uri="{FF2B5EF4-FFF2-40B4-BE49-F238E27FC236}">
                    <a16:creationId xmlns:a16="http://schemas.microsoft.com/office/drawing/2014/main" id="{85A9A34F-6072-CF3F-2ECB-2A1ABD45770F}"/>
                  </a:ext>
                </a:extLst>
              </p:cNvPr>
              <p:cNvGrpSpPr>
                <a:grpSpLocks/>
              </p:cNvGrpSpPr>
              <p:nvPr/>
            </p:nvGrpSpPr>
            <p:grpSpPr bwMode="auto">
              <a:xfrm>
                <a:off x="898" y="1115"/>
                <a:ext cx="435" cy="87"/>
                <a:chOff x="1565" y="1434"/>
                <a:chExt cx="3625" cy="725"/>
              </a:xfrm>
            </p:grpSpPr>
            <p:sp>
              <p:nvSpPr>
                <p:cNvPr id="58357" name="Rectangle 3061">
                  <a:extLst>
                    <a:ext uri="{FF2B5EF4-FFF2-40B4-BE49-F238E27FC236}">
                      <a16:creationId xmlns:a16="http://schemas.microsoft.com/office/drawing/2014/main" id="{3641D128-E743-1703-E8A2-B7C2CCF78CA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58" name="Rectangle 3062">
                  <a:extLst>
                    <a:ext uri="{FF2B5EF4-FFF2-40B4-BE49-F238E27FC236}">
                      <a16:creationId xmlns:a16="http://schemas.microsoft.com/office/drawing/2014/main" id="{300DDE8C-9AF9-ED08-E3EB-7F4F3B5E37E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59" name="Rectangle 3063">
                  <a:extLst>
                    <a:ext uri="{FF2B5EF4-FFF2-40B4-BE49-F238E27FC236}">
                      <a16:creationId xmlns:a16="http://schemas.microsoft.com/office/drawing/2014/main" id="{CC8045A4-B55D-7982-535A-9894F1B5491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60" name="Rectangle 3064">
                  <a:extLst>
                    <a:ext uri="{FF2B5EF4-FFF2-40B4-BE49-F238E27FC236}">
                      <a16:creationId xmlns:a16="http://schemas.microsoft.com/office/drawing/2014/main" id="{397D8B35-C2F6-908A-83E5-8D4DED9FE5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61" name="Rectangle 3065">
                  <a:extLst>
                    <a:ext uri="{FF2B5EF4-FFF2-40B4-BE49-F238E27FC236}">
                      <a16:creationId xmlns:a16="http://schemas.microsoft.com/office/drawing/2014/main" id="{0095D79E-1C5C-3056-AA05-62D7F6E55DB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62" name="Group 3066">
                <a:extLst>
                  <a:ext uri="{FF2B5EF4-FFF2-40B4-BE49-F238E27FC236}">
                    <a16:creationId xmlns:a16="http://schemas.microsoft.com/office/drawing/2014/main" id="{D8FD98FB-5B30-15EA-0FF2-08D5B5265CFC}"/>
                  </a:ext>
                </a:extLst>
              </p:cNvPr>
              <p:cNvGrpSpPr>
                <a:grpSpLocks/>
              </p:cNvGrpSpPr>
              <p:nvPr/>
            </p:nvGrpSpPr>
            <p:grpSpPr bwMode="auto">
              <a:xfrm>
                <a:off x="1333" y="1115"/>
                <a:ext cx="435" cy="87"/>
                <a:chOff x="1565" y="1434"/>
                <a:chExt cx="3625" cy="725"/>
              </a:xfrm>
            </p:grpSpPr>
            <p:sp>
              <p:nvSpPr>
                <p:cNvPr id="58363" name="Rectangle 3067">
                  <a:extLst>
                    <a:ext uri="{FF2B5EF4-FFF2-40B4-BE49-F238E27FC236}">
                      <a16:creationId xmlns:a16="http://schemas.microsoft.com/office/drawing/2014/main" id="{C8178640-7D3C-2670-D077-3C15112772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64" name="Rectangle 3068">
                  <a:extLst>
                    <a:ext uri="{FF2B5EF4-FFF2-40B4-BE49-F238E27FC236}">
                      <a16:creationId xmlns:a16="http://schemas.microsoft.com/office/drawing/2014/main" id="{A835C2C2-1D49-D5CE-6D5C-ECD53C0797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65" name="Rectangle 3069">
                  <a:extLst>
                    <a:ext uri="{FF2B5EF4-FFF2-40B4-BE49-F238E27FC236}">
                      <a16:creationId xmlns:a16="http://schemas.microsoft.com/office/drawing/2014/main" id="{C46994CB-37AB-DA33-5029-DE0E51B591F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66" name="Rectangle 3070">
                  <a:extLst>
                    <a:ext uri="{FF2B5EF4-FFF2-40B4-BE49-F238E27FC236}">
                      <a16:creationId xmlns:a16="http://schemas.microsoft.com/office/drawing/2014/main" id="{48050B40-155E-51F0-00CE-3765966828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67" name="Rectangle 3071">
                  <a:extLst>
                    <a:ext uri="{FF2B5EF4-FFF2-40B4-BE49-F238E27FC236}">
                      <a16:creationId xmlns:a16="http://schemas.microsoft.com/office/drawing/2014/main" id="{728AF9C3-FE3A-9414-50BA-EAC408BC98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68" name="Group 3072">
                <a:extLst>
                  <a:ext uri="{FF2B5EF4-FFF2-40B4-BE49-F238E27FC236}">
                    <a16:creationId xmlns:a16="http://schemas.microsoft.com/office/drawing/2014/main" id="{BCE90D89-1195-A738-FCB2-6B780FB7521B}"/>
                  </a:ext>
                </a:extLst>
              </p:cNvPr>
              <p:cNvGrpSpPr>
                <a:grpSpLocks/>
              </p:cNvGrpSpPr>
              <p:nvPr/>
            </p:nvGrpSpPr>
            <p:grpSpPr bwMode="auto">
              <a:xfrm>
                <a:off x="898" y="1202"/>
                <a:ext cx="435" cy="87"/>
                <a:chOff x="1565" y="1434"/>
                <a:chExt cx="3625" cy="725"/>
              </a:xfrm>
            </p:grpSpPr>
            <p:sp>
              <p:nvSpPr>
                <p:cNvPr id="58369" name="Rectangle 3073">
                  <a:extLst>
                    <a:ext uri="{FF2B5EF4-FFF2-40B4-BE49-F238E27FC236}">
                      <a16:creationId xmlns:a16="http://schemas.microsoft.com/office/drawing/2014/main" id="{B6EA8070-1FBC-3E73-7726-ADC0D8CE672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0" name="Rectangle 3074">
                  <a:extLst>
                    <a:ext uri="{FF2B5EF4-FFF2-40B4-BE49-F238E27FC236}">
                      <a16:creationId xmlns:a16="http://schemas.microsoft.com/office/drawing/2014/main" id="{22272482-AD22-414C-8439-F6A24311B3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1" name="Rectangle 3075">
                  <a:extLst>
                    <a:ext uri="{FF2B5EF4-FFF2-40B4-BE49-F238E27FC236}">
                      <a16:creationId xmlns:a16="http://schemas.microsoft.com/office/drawing/2014/main" id="{18CD4EC9-DB50-8AE1-0F4E-9D85D1F03A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2" name="Rectangle 3076">
                  <a:extLst>
                    <a:ext uri="{FF2B5EF4-FFF2-40B4-BE49-F238E27FC236}">
                      <a16:creationId xmlns:a16="http://schemas.microsoft.com/office/drawing/2014/main" id="{9E1DF6EA-5E00-C921-7976-727E7157070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3" name="Rectangle 3077">
                  <a:extLst>
                    <a:ext uri="{FF2B5EF4-FFF2-40B4-BE49-F238E27FC236}">
                      <a16:creationId xmlns:a16="http://schemas.microsoft.com/office/drawing/2014/main" id="{325E3F25-D798-9877-FBF0-A9C892CE970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74" name="Group 3078">
                <a:extLst>
                  <a:ext uri="{FF2B5EF4-FFF2-40B4-BE49-F238E27FC236}">
                    <a16:creationId xmlns:a16="http://schemas.microsoft.com/office/drawing/2014/main" id="{628E8BFA-A5BE-FDEE-98A7-C0CAE8B35ADD}"/>
                  </a:ext>
                </a:extLst>
              </p:cNvPr>
              <p:cNvGrpSpPr>
                <a:grpSpLocks/>
              </p:cNvGrpSpPr>
              <p:nvPr/>
            </p:nvGrpSpPr>
            <p:grpSpPr bwMode="auto">
              <a:xfrm>
                <a:off x="1333" y="1202"/>
                <a:ext cx="435" cy="87"/>
                <a:chOff x="1565" y="1434"/>
                <a:chExt cx="3625" cy="725"/>
              </a:xfrm>
            </p:grpSpPr>
            <p:sp>
              <p:nvSpPr>
                <p:cNvPr id="58375" name="Rectangle 3079">
                  <a:extLst>
                    <a:ext uri="{FF2B5EF4-FFF2-40B4-BE49-F238E27FC236}">
                      <a16:creationId xmlns:a16="http://schemas.microsoft.com/office/drawing/2014/main" id="{70076032-D674-9BFB-4EAA-00EA211E76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6" name="Rectangle 3080">
                  <a:extLst>
                    <a:ext uri="{FF2B5EF4-FFF2-40B4-BE49-F238E27FC236}">
                      <a16:creationId xmlns:a16="http://schemas.microsoft.com/office/drawing/2014/main" id="{7325120F-0E78-0D84-A600-455DC9E1B5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7" name="Rectangle 3081">
                  <a:extLst>
                    <a:ext uri="{FF2B5EF4-FFF2-40B4-BE49-F238E27FC236}">
                      <a16:creationId xmlns:a16="http://schemas.microsoft.com/office/drawing/2014/main" id="{4AA6D86A-521B-DA1B-4E1B-537ECD7721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8" name="Rectangle 3082">
                  <a:extLst>
                    <a:ext uri="{FF2B5EF4-FFF2-40B4-BE49-F238E27FC236}">
                      <a16:creationId xmlns:a16="http://schemas.microsoft.com/office/drawing/2014/main" id="{2C605CF7-9A5C-5281-219C-769D182F336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9" name="Rectangle 3083">
                  <a:extLst>
                    <a:ext uri="{FF2B5EF4-FFF2-40B4-BE49-F238E27FC236}">
                      <a16:creationId xmlns:a16="http://schemas.microsoft.com/office/drawing/2014/main" id="{AF0F9E08-6875-EC7F-8AD2-C089B510E7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80" name="Group 3084">
                <a:extLst>
                  <a:ext uri="{FF2B5EF4-FFF2-40B4-BE49-F238E27FC236}">
                    <a16:creationId xmlns:a16="http://schemas.microsoft.com/office/drawing/2014/main" id="{32361BCA-4410-7BCF-CA42-6F0D2EAD045D}"/>
                  </a:ext>
                </a:extLst>
              </p:cNvPr>
              <p:cNvGrpSpPr>
                <a:grpSpLocks/>
              </p:cNvGrpSpPr>
              <p:nvPr/>
            </p:nvGrpSpPr>
            <p:grpSpPr bwMode="auto">
              <a:xfrm>
                <a:off x="898" y="1289"/>
                <a:ext cx="435" cy="87"/>
                <a:chOff x="1565" y="1434"/>
                <a:chExt cx="3625" cy="725"/>
              </a:xfrm>
            </p:grpSpPr>
            <p:sp>
              <p:nvSpPr>
                <p:cNvPr id="58381" name="Rectangle 3085">
                  <a:extLst>
                    <a:ext uri="{FF2B5EF4-FFF2-40B4-BE49-F238E27FC236}">
                      <a16:creationId xmlns:a16="http://schemas.microsoft.com/office/drawing/2014/main" id="{0FF7CDC7-CF5A-C690-4506-EAB24DCDB60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2" name="Rectangle 3086">
                  <a:extLst>
                    <a:ext uri="{FF2B5EF4-FFF2-40B4-BE49-F238E27FC236}">
                      <a16:creationId xmlns:a16="http://schemas.microsoft.com/office/drawing/2014/main" id="{30A63721-2821-134B-E5B1-744CDEFAD5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3" name="Rectangle 3087">
                  <a:extLst>
                    <a:ext uri="{FF2B5EF4-FFF2-40B4-BE49-F238E27FC236}">
                      <a16:creationId xmlns:a16="http://schemas.microsoft.com/office/drawing/2014/main" id="{71A444A1-168C-C537-4392-72EF4A8CF7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4" name="Rectangle 3088">
                  <a:extLst>
                    <a:ext uri="{FF2B5EF4-FFF2-40B4-BE49-F238E27FC236}">
                      <a16:creationId xmlns:a16="http://schemas.microsoft.com/office/drawing/2014/main" id="{FCC68C18-33AE-48F6-5BE6-254B56157C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5" name="Rectangle 3089">
                  <a:extLst>
                    <a:ext uri="{FF2B5EF4-FFF2-40B4-BE49-F238E27FC236}">
                      <a16:creationId xmlns:a16="http://schemas.microsoft.com/office/drawing/2014/main" id="{88BE2068-35CD-E9E3-AB50-AC59B94315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86" name="Group 3090">
                <a:extLst>
                  <a:ext uri="{FF2B5EF4-FFF2-40B4-BE49-F238E27FC236}">
                    <a16:creationId xmlns:a16="http://schemas.microsoft.com/office/drawing/2014/main" id="{D96E65E9-38AF-3FB0-C94F-E27F0A00BA12}"/>
                  </a:ext>
                </a:extLst>
              </p:cNvPr>
              <p:cNvGrpSpPr>
                <a:grpSpLocks/>
              </p:cNvGrpSpPr>
              <p:nvPr/>
            </p:nvGrpSpPr>
            <p:grpSpPr bwMode="auto">
              <a:xfrm>
                <a:off x="1333" y="1289"/>
                <a:ext cx="435" cy="87"/>
                <a:chOff x="1565" y="1434"/>
                <a:chExt cx="3625" cy="725"/>
              </a:xfrm>
            </p:grpSpPr>
            <p:sp>
              <p:nvSpPr>
                <p:cNvPr id="58387" name="Rectangle 3091">
                  <a:extLst>
                    <a:ext uri="{FF2B5EF4-FFF2-40B4-BE49-F238E27FC236}">
                      <a16:creationId xmlns:a16="http://schemas.microsoft.com/office/drawing/2014/main" id="{387872C9-E298-3966-E8DD-52CDE69A4A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8" name="Rectangle 3092">
                  <a:extLst>
                    <a:ext uri="{FF2B5EF4-FFF2-40B4-BE49-F238E27FC236}">
                      <a16:creationId xmlns:a16="http://schemas.microsoft.com/office/drawing/2014/main" id="{CA4E0992-5BD2-3F8E-2832-1FB48FBCAB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9" name="Rectangle 3093">
                  <a:extLst>
                    <a:ext uri="{FF2B5EF4-FFF2-40B4-BE49-F238E27FC236}">
                      <a16:creationId xmlns:a16="http://schemas.microsoft.com/office/drawing/2014/main" id="{7CD654B2-1867-929B-0B7C-60C536027F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0" name="Rectangle 3094">
                  <a:extLst>
                    <a:ext uri="{FF2B5EF4-FFF2-40B4-BE49-F238E27FC236}">
                      <a16:creationId xmlns:a16="http://schemas.microsoft.com/office/drawing/2014/main" id="{A35D69FF-817C-F6F1-5121-89A03DE8E0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1" name="Rectangle 3095">
                  <a:extLst>
                    <a:ext uri="{FF2B5EF4-FFF2-40B4-BE49-F238E27FC236}">
                      <a16:creationId xmlns:a16="http://schemas.microsoft.com/office/drawing/2014/main" id="{B84F4D91-E5A3-6FC8-ABDE-AD2A7A1BE8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92" name="Group 3096">
                <a:extLst>
                  <a:ext uri="{FF2B5EF4-FFF2-40B4-BE49-F238E27FC236}">
                    <a16:creationId xmlns:a16="http://schemas.microsoft.com/office/drawing/2014/main" id="{585A164D-76DF-2AA2-7AFA-CE94C1F0447E}"/>
                  </a:ext>
                </a:extLst>
              </p:cNvPr>
              <p:cNvGrpSpPr>
                <a:grpSpLocks/>
              </p:cNvGrpSpPr>
              <p:nvPr/>
            </p:nvGrpSpPr>
            <p:grpSpPr bwMode="auto">
              <a:xfrm>
                <a:off x="898" y="1376"/>
                <a:ext cx="435" cy="87"/>
                <a:chOff x="1565" y="1434"/>
                <a:chExt cx="3625" cy="725"/>
              </a:xfrm>
            </p:grpSpPr>
            <p:sp>
              <p:nvSpPr>
                <p:cNvPr id="58393" name="Rectangle 3097">
                  <a:extLst>
                    <a:ext uri="{FF2B5EF4-FFF2-40B4-BE49-F238E27FC236}">
                      <a16:creationId xmlns:a16="http://schemas.microsoft.com/office/drawing/2014/main" id="{0A86010D-DCD6-2875-BE02-36FFE099055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4" name="Rectangle 3098">
                  <a:extLst>
                    <a:ext uri="{FF2B5EF4-FFF2-40B4-BE49-F238E27FC236}">
                      <a16:creationId xmlns:a16="http://schemas.microsoft.com/office/drawing/2014/main" id="{D7A16278-F35E-7D6D-7E04-1BA2B9803E0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5" name="Rectangle 3099">
                  <a:extLst>
                    <a:ext uri="{FF2B5EF4-FFF2-40B4-BE49-F238E27FC236}">
                      <a16:creationId xmlns:a16="http://schemas.microsoft.com/office/drawing/2014/main" id="{9E9674FF-01A4-C001-7A26-CBE7999E9A0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6" name="Rectangle 3100">
                  <a:extLst>
                    <a:ext uri="{FF2B5EF4-FFF2-40B4-BE49-F238E27FC236}">
                      <a16:creationId xmlns:a16="http://schemas.microsoft.com/office/drawing/2014/main" id="{700E82D8-2A15-CF55-52A3-A0B0A6D1E8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7" name="Rectangle 3101">
                  <a:extLst>
                    <a:ext uri="{FF2B5EF4-FFF2-40B4-BE49-F238E27FC236}">
                      <a16:creationId xmlns:a16="http://schemas.microsoft.com/office/drawing/2014/main" id="{FE11D027-A19E-14BB-D3D4-A5CF6C87FB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8398" name="Group 3102">
                <a:extLst>
                  <a:ext uri="{FF2B5EF4-FFF2-40B4-BE49-F238E27FC236}">
                    <a16:creationId xmlns:a16="http://schemas.microsoft.com/office/drawing/2014/main" id="{CABF08D2-187D-3669-4EB8-6D07A3A8EF32}"/>
                  </a:ext>
                </a:extLst>
              </p:cNvPr>
              <p:cNvGrpSpPr>
                <a:grpSpLocks/>
              </p:cNvGrpSpPr>
              <p:nvPr/>
            </p:nvGrpSpPr>
            <p:grpSpPr bwMode="auto">
              <a:xfrm>
                <a:off x="1333" y="1376"/>
                <a:ext cx="435" cy="87"/>
                <a:chOff x="1565" y="1434"/>
                <a:chExt cx="3625" cy="725"/>
              </a:xfrm>
            </p:grpSpPr>
            <p:sp>
              <p:nvSpPr>
                <p:cNvPr id="58399" name="Rectangle 3103">
                  <a:extLst>
                    <a:ext uri="{FF2B5EF4-FFF2-40B4-BE49-F238E27FC236}">
                      <a16:creationId xmlns:a16="http://schemas.microsoft.com/office/drawing/2014/main" id="{F9586FF4-5CF7-8990-C7BE-B46A3C2787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0" name="Rectangle 3104">
                  <a:extLst>
                    <a:ext uri="{FF2B5EF4-FFF2-40B4-BE49-F238E27FC236}">
                      <a16:creationId xmlns:a16="http://schemas.microsoft.com/office/drawing/2014/main" id="{DD03E69A-C492-E0E4-954E-F94AEBA9FF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1" name="Rectangle 3105">
                  <a:extLst>
                    <a:ext uri="{FF2B5EF4-FFF2-40B4-BE49-F238E27FC236}">
                      <a16:creationId xmlns:a16="http://schemas.microsoft.com/office/drawing/2014/main" id="{26F1FC52-63CF-93E2-93C0-F29DBD4F97B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2" name="Rectangle 3106">
                  <a:extLst>
                    <a:ext uri="{FF2B5EF4-FFF2-40B4-BE49-F238E27FC236}">
                      <a16:creationId xmlns:a16="http://schemas.microsoft.com/office/drawing/2014/main" id="{5F0697A8-9A62-6F10-4C92-E7D449F06A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3" name="Rectangle 3107">
                  <a:extLst>
                    <a:ext uri="{FF2B5EF4-FFF2-40B4-BE49-F238E27FC236}">
                      <a16:creationId xmlns:a16="http://schemas.microsoft.com/office/drawing/2014/main" id="{62D770AD-609C-BCB5-D171-89841C16223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8404" name="Rectangle 3108">
              <a:extLst>
                <a:ext uri="{FF2B5EF4-FFF2-40B4-BE49-F238E27FC236}">
                  <a16:creationId xmlns:a16="http://schemas.microsoft.com/office/drawing/2014/main" id="{169EC94F-E1E7-8233-8341-67BC8CDC3E69}"/>
                </a:ext>
              </a:extLst>
            </p:cNvPr>
            <p:cNvSpPr>
              <a:spLocks noChangeArrowheads="1"/>
            </p:cNvSpPr>
            <p:nvPr/>
          </p:nvSpPr>
          <p:spPr bwMode="auto">
            <a:xfrm>
              <a:off x="3591"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8412" name="Text Box 3116">
            <a:extLst>
              <a:ext uri="{FF2B5EF4-FFF2-40B4-BE49-F238E27FC236}">
                <a16:creationId xmlns:a16="http://schemas.microsoft.com/office/drawing/2014/main" id="{B2B02A8C-0E0B-2DA9-1D70-E89A38551F47}"/>
              </a:ext>
            </a:extLst>
          </p:cNvPr>
          <p:cNvSpPr txBox="1">
            <a:spLocks noChangeArrowheads="1"/>
          </p:cNvSpPr>
          <p:nvPr/>
        </p:nvSpPr>
        <p:spPr bwMode="auto">
          <a:xfrm rot="16200000">
            <a:off x="889001" y="2452688"/>
            <a:ext cx="16843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Mass of Metal (g)</a:t>
            </a:r>
            <a:endParaRPr lang="en-US" altLang="en-US" sz="1200">
              <a:latin typeface="Comic Sans MS" panose="030F0702030302020204" pitchFamily="66" charset="0"/>
            </a:endParaRPr>
          </a:p>
        </p:txBody>
      </p:sp>
      <p:sp>
        <p:nvSpPr>
          <p:cNvPr id="58422" name="Text Box 3126">
            <a:extLst>
              <a:ext uri="{FF2B5EF4-FFF2-40B4-BE49-F238E27FC236}">
                <a16:creationId xmlns:a16="http://schemas.microsoft.com/office/drawing/2014/main" id="{0FB4A610-7E09-320F-2BD3-25B155409028}"/>
              </a:ext>
            </a:extLst>
          </p:cNvPr>
          <p:cNvSpPr txBox="1">
            <a:spLocks noChangeArrowheads="1"/>
          </p:cNvSpPr>
          <p:nvPr/>
        </p:nvSpPr>
        <p:spPr bwMode="auto">
          <a:xfrm>
            <a:off x="7099301" y="2165351"/>
            <a:ext cx="3406775" cy="3527425"/>
          </a:xfrm>
          <a:prstGeom prst="rect">
            <a:avLst/>
          </a:prstGeom>
          <a:solidFill>
            <a:srgbClr val="EDBEB1"/>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a:latin typeface="Comic Sans MS" panose="030F0702030302020204" pitchFamily="66" charset="0"/>
              </a:rPr>
              <a:t>In an experiment a 600g mass of radio active metal decays at a constant rate of 20% per hour.</a:t>
            </a:r>
          </a:p>
          <a:p>
            <a:pPr>
              <a:spcBef>
                <a:spcPct val="50000"/>
              </a:spcBef>
              <a:buFontTx/>
              <a:buAutoNum type="alphaLcParenBoth"/>
            </a:pPr>
            <a:r>
              <a:rPr lang="en-GB" altLang="en-US">
                <a:latin typeface="Comic Sans MS" panose="030F0702030302020204" pitchFamily="66" charset="0"/>
              </a:rPr>
              <a:t>Complete the table above.</a:t>
            </a:r>
          </a:p>
          <a:p>
            <a:pPr>
              <a:spcBef>
                <a:spcPct val="50000"/>
              </a:spcBef>
              <a:buFontTx/>
              <a:buAutoNum type="alphaLcParenBoth"/>
            </a:pPr>
            <a:r>
              <a:rPr lang="en-GB" altLang="en-US">
                <a:latin typeface="Comic Sans MS" panose="030F0702030302020204" pitchFamily="66" charset="0"/>
              </a:rPr>
              <a:t>Draw the graph of mass over time for the first five hours.</a:t>
            </a:r>
          </a:p>
          <a:p>
            <a:pPr>
              <a:spcBef>
                <a:spcPct val="50000"/>
              </a:spcBef>
              <a:buFontTx/>
              <a:buAutoNum type="alphaLcParenBoth"/>
            </a:pPr>
            <a:r>
              <a:rPr lang="en-GB" altLang="en-US">
                <a:latin typeface="Comic Sans MS" panose="030F0702030302020204" pitchFamily="66" charset="0"/>
              </a:rPr>
              <a:t>Use the graph to estimate how long it takes for half the mass to decay.</a:t>
            </a:r>
            <a:endParaRPr lang="en-US" altLang="en-US">
              <a:latin typeface="Comic Sans MS" panose="030F0702030302020204" pitchFamily="66" charset="0"/>
            </a:endParaRPr>
          </a:p>
        </p:txBody>
      </p:sp>
      <p:sp>
        <p:nvSpPr>
          <p:cNvPr id="58424" name="Text Box 3128">
            <a:extLst>
              <a:ext uri="{FF2B5EF4-FFF2-40B4-BE49-F238E27FC236}">
                <a16:creationId xmlns:a16="http://schemas.microsoft.com/office/drawing/2014/main" id="{1EE716EA-DA2C-029C-B7BF-122F6B0B6FE9}"/>
              </a:ext>
            </a:extLst>
          </p:cNvPr>
          <p:cNvSpPr txBox="1">
            <a:spLocks noChangeArrowheads="1"/>
          </p:cNvSpPr>
          <p:nvPr/>
        </p:nvSpPr>
        <p:spPr bwMode="auto">
          <a:xfrm>
            <a:off x="8418514" y="581026"/>
            <a:ext cx="2249487"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a:latin typeface="Comic Sans MS" panose="030F0702030302020204" pitchFamily="66" charset="0"/>
              </a:rPr>
              <a:t>Using </a:t>
            </a:r>
            <a:r>
              <a:rPr lang="en-GB" altLang="en-US" sz="1600">
                <a:solidFill>
                  <a:srgbClr val="0000FF"/>
                </a:solidFill>
                <a:latin typeface="Comic Sans MS" panose="030F0702030302020204" pitchFamily="66" charset="0"/>
              </a:rPr>
              <a:t>0.8</a:t>
            </a:r>
            <a:r>
              <a:rPr lang="en-GB" altLang="en-US" sz="1600">
                <a:latin typeface="Comic Sans MS" panose="030F0702030302020204" pitchFamily="66" charset="0"/>
              </a:rPr>
              <a:t> as a multiplier and applying it repeatedly to table entries.</a:t>
            </a:r>
            <a:endParaRPr lang="en-US" altLang="en-US" sz="1600">
              <a:latin typeface="Comic Sans MS" panose="030F0702030302020204" pitchFamily="66" charset="0"/>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8424"/>
                                        </p:tgtEl>
                                        <p:attrNameLst>
                                          <p:attrName>style.visibility</p:attrName>
                                        </p:attrNameLst>
                                      </p:cBhvr>
                                      <p:to>
                                        <p:strVal val="visible"/>
                                      </p:to>
                                    </p:set>
                                    <p:animEffect transition="in" filter="dissolve">
                                      <p:cBhvr>
                                        <p:cTn id="7" dur="500"/>
                                        <p:tgtEl>
                                          <p:spTgt spid="584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42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2">
            <a:extLst>
              <a:ext uri="{FF2B5EF4-FFF2-40B4-BE49-F238E27FC236}">
                <a16:creationId xmlns:a16="http://schemas.microsoft.com/office/drawing/2014/main" id="{794C5017-BC81-F5C5-E172-196B95EA0488}"/>
              </a:ext>
            </a:extLst>
          </p:cNvPr>
          <p:cNvSpPr txBox="1">
            <a:spLocks noChangeArrowheads="1"/>
          </p:cNvSpPr>
          <p:nvPr/>
        </p:nvSpPr>
        <p:spPr bwMode="auto">
          <a:xfrm>
            <a:off x="3775075" y="260351"/>
            <a:ext cx="4294188" cy="466725"/>
          </a:xfrm>
          <a:prstGeom prst="rect">
            <a:avLst/>
          </a:prstGeom>
          <a:solidFill>
            <a:srgbClr val="0505A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a:solidFill>
                  <a:srgbClr val="FFFF00"/>
                </a:solidFill>
                <a:latin typeface="Comic Sans MS" panose="030F0702030302020204" pitchFamily="66" charset="0"/>
              </a:rPr>
              <a:t>Growth and Decay Graphs</a:t>
            </a:r>
            <a:endParaRPr lang="en-US" altLang="en-US" sz="2400">
              <a:solidFill>
                <a:srgbClr val="FFFF00"/>
              </a:solidFill>
              <a:latin typeface="Comic Sans MS" panose="030F0702030302020204" pitchFamily="66" charset="0"/>
            </a:endParaRPr>
          </a:p>
        </p:txBody>
      </p:sp>
      <p:graphicFrame>
        <p:nvGraphicFramePr>
          <p:cNvPr id="59396" name="Group 4">
            <a:extLst>
              <a:ext uri="{FF2B5EF4-FFF2-40B4-BE49-F238E27FC236}">
                <a16:creationId xmlns:a16="http://schemas.microsoft.com/office/drawing/2014/main" id="{2DB7A16E-7239-FB8B-01A3-1D3A5EB730E3}"/>
              </a:ext>
            </a:extLst>
          </p:cNvPr>
          <p:cNvGraphicFramePr>
            <a:graphicFrameLocks noGrp="1"/>
          </p:cNvGraphicFramePr>
          <p:nvPr/>
        </p:nvGraphicFramePr>
        <p:xfrm>
          <a:off x="2249488" y="844550"/>
          <a:ext cx="6096000" cy="731520"/>
        </p:xfrm>
        <a:graphic>
          <a:graphicData uri="http://schemas.openxmlformats.org/drawingml/2006/table">
            <a:tbl>
              <a:tblPr/>
              <a:tblGrid>
                <a:gridCol w="1220787">
                  <a:extLst>
                    <a:ext uri="{9D8B030D-6E8A-4147-A177-3AD203B41FA5}">
                      <a16:colId xmlns:a16="http://schemas.microsoft.com/office/drawing/2014/main" val="1350614621"/>
                    </a:ext>
                  </a:extLst>
                </a:gridCol>
                <a:gridCol w="739775">
                  <a:extLst>
                    <a:ext uri="{9D8B030D-6E8A-4147-A177-3AD203B41FA5}">
                      <a16:colId xmlns:a16="http://schemas.microsoft.com/office/drawing/2014/main" val="3392753713"/>
                    </a:ext>
                  </a:extLst>
                </a:gridCol>
                <a:gridCol w="652463">
                  <a:extLst>
                    <a:ext uri="{9D8B030D-6E8A-4147-A177-3AD203B41FA5}">
                      <a16:colId xmlns:a16="http://schemas.microsoft.com/office/drawing/2014/main" val="4265552139"/>
                    </a:ext>
                  </a:extLst>
                </a:gridCol>
                <a:gridCol w="869950">
                  <a:extLst>
                    <a:ext uri="{9D8B030D-6E8A-4147-A177-3AD203B41FA5}">
                      <a16:colId xmlns:a16="http://schemas.microsoft.com/office/drawing/2014/main" val="2974668849"/>
                    </a:ext>
                  </a:extLst>
                </a:gridCol>
                <a:gridCol w="871537">
                  <a:extLst>
                    <a:ext uri="{9D8B030D-6E8A-4147-A177-3AD203B41FA5}">
                      <a16:colId xmlns:a16="http://schemas.microsoft.com/office/drawing/2014/main" val="509050279"/>
                    </a:ext>
                  </a:extLst>
                </a:gridCol>
                <a:gridCol w="869950">
                  <a:extLst>
                    <a:ext uri="{9D8B030D-6E8A-4147-A177-3AD203B41FA5}">
                      <a16:colId xmlns:a16="http://schemas.microsoft.com/office/drawing/2014/main" val="3369755365"/>
                    </a:ext>
                  </a:extLst>
                </a:gridCol>
                <a:gridCol w="871538">
                  <a:extLst>
                    <a:ext uri="{9D8B030D-6E8A-4147-A177-3AD203B41FA5}">
                      <a16:colId xmlns:a16="http://schemas.microsoft.com/office/drawing/2014/main" val="508375351"/>
                    </a:ext>
                  </a:extLst>
                </a:gridCol>
              </a:tblGrid>
              <a:tr h="27781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Time (hrs)</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1</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2</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3</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4</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5</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43054725"/>
                  </a:ext>
                </a:extLst>
              </a:tr>
              <a:tr h="27622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Mass (g)</a:t>
                      </a:r>
                      <a:endParaRPr kumimoji="0" lang="en-US" altLang="en-US" sz="1600" b="0" i="0" u="none" strike="noStrike" cap="none" normalizeH="0" baseline="0">
                        <a:ln>
                          <a:noFill/>
                        </a:ln>
                        <a:solidFill>
                          <a:schemeClr val="tx1"/>
                        </a:solidFill>
                        <a:effectLst/>
                        <a:latin typeface="Comic Sans MS" panose="030F0702030302020204"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omic Sans MS" panose="030F0702030302020204" pitchFamily="66" charset="0"/>
                        </a:rPr>
                        <a:t>600</a:t>
                      </a:r>
                      <a:endParaRPr kumimoji="0" lang="en-US" altLang="en-US" sz="1800" b="0" i="0" u="none" strike="noStrike" cap="none" normalizeH="0" baseline="0">
                        <a:ln>
                          <a:noFill/>
                        </a:ln>
                        <a:solidFill>
                          <a:schemeClr val="tx1"/>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480</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384</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307</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246</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rgbClr val="0000FF"/>
                          </a:solidFill>
                          <a:effectLst/>
                          <a:latin typeface="Comic Sans MS" panose="030F0702030302020204" pitchFamily="66" charset="0"/>
                        </a:rPr>
                        <a:t>197</a:t>
                      </a:r>
                      <a:endParaRPr kumimoji="0" lang="en-US" altLang="en-US" sz="1800" b="0" i="0" u="none" strike="noStrike" cap="none" normalizeH="0" baseline="0">
                        <a:ln>
                          <a:noFill/>
                        </a:ln>
                        <a:solidFill>
                          <a:srgbClr val="0000FF"/>
                        </a:solidFill>
                        <a:effectLst/>
                        <a:latin typeface="Comic Sans MS" panose="030F0702030302020204" pitchFamily="66"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460864232"/>
                  </a:ext>
                </a:extLst>
              </a:tr>
            </a:tbl>
          </a:graphicData>
        </a:graphic>
      </p:graphicFrame>
      <p:sp>
        <p:nvSpPr>
          <p:cNvPr id="59422" name="Text Box 30">
            <a:extLst>
              <a:ext uri="{FF2B5EF4-FFF2-40B4-BE49-F238E27FC236}">
                <a16:creationId xmlns:a16="http://schemas.microsoft.com/office/drawing/2014/main" id="{4B8ED9B4-65D6-79E9-B743-9FF1F56842E7}"/>
              </a:ext>
            </a:extLst>
          </p:cNvPr>
          <p:cNvSpPr txBox="1">
            <a:spLocks noChangeArrowheads="1"/>
          </p:cNvSpPr>
          <p:nvPr/>
        </p:nvSpPr>
        <p:spPr bwMode="auto">
          <a:xfrm>
            <a:off x="2190751" y="6081713"/>
            <a:ext cx="3286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0</a:t>
            </a:r>
            <a:endParaRPr lang="en-US" altLang="en-US">
              <a:latin typeface="Comic Sans MS" panose="030F0702030302020204" pitchFamily="66" charset="0"/>
            </a:endParaRPr>
          </a:p>
        </p:txBody>
      </p:sp>
      <p:sp>
        <p:nvSpPr>
          <p:cNvPr id="59423" name="Text Box 31">
            <a:extLst>
              <a:ext uri="{FF2B5EF4-FFF2-40B4-BE49-F238E27FC236}">
                <a16:creationId xmlns:a16="http://schemas.microsoft.com/office/drawing/2014/main" id="{99955A72-A6A3-8453-4B8E-F9FEE0BD80B7}"/>
              </a:ext>
            </a:extLst>
          </p:cNvPr>
          <p:cNvSpPr txBox="1">
            <a:spLocks noChangeArrowheads="1"/>
          </p:cNvSpPr>
          <p:nvPr/>
        </p:nvSpPr>
        <p:spPr bwMode="auto">
          <a:xfrm>
            <a:off x="3111501" y="6073776"/>
            <a:ext cx="3286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1</a:t>
            </a:r>
            <a:endParaRPr lang="en-US" altLang="en-US">
              <a:latin typeface="Comic Sans MS" panose="030F0702030302020204" pitchFamily="66" charset="0"/>
            </a:endParaRPr>
          </a:p>
        </p:txBody>
      </p:sp>
      <p:sp>
        <p:nvSpPr>
          <p:cNvPr id="59424" name="Text Box 32">
            <a:extLst>
              <a:ext uri="{FF2B5EF4-FFF2-40B4-BE49-F238E27FC236}">
                <a16:creationId xmlns:a16="http://schemas.microsoft.com/office/drawing/2014/main" id="{AE44BD29-4DC1-4549-B54B-262F9B044C3A}"/>
              </a:ext>
            </a:extLst>
          </p:cNvPr>
          <p:cNvSpPr txBox="1">
            <a:spLocks noChangeArrowheads="1"/>
          </p:cNvSpPr>
          <p:nvPr/>
        </p:nvSpPr>
        <p:spPr bwMode="auto">
          <a:xfrm>
            <a:off x="3998913"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2</a:t>
            </a:r>
            <a:endParaRPr lang="en-US" altLang="en-US">
              <a:latin typeface="Comic Sans MS" panose="030F0702030302020204" pitchFamily="66" charset="0"/>
            </a:endParaRPr>
          </a:p>
        </p:txBody>
      </p:sp>
      <p:sp>
        <p:nvSpPr>
          <p:cNvPr id="59425" name="Text Box 33">
            <a:extLst>
              <a:ext uri="{FF2B5EF4-FFF2-40B4-BE49-F238E27FC236}">
                <a16:creationId xmlns:a16="http://schemas.microsoft.com/office/drawing/2014/main" id="{E1B67DC0-7635-7911-BAA9-060A164EE2C7}"/>
              </a:ext>
            </a:extLst>
          </p:cNvPr>
          <p:cNvSpPr txBox="1">
            <a:spLocks noChangeArrowheads="1"/>
          </p:cNvSpPr>
          <p:nvPr/>
        </p:nvSpPr>
        <p:spPr bwMode="auto">
          <a:xfrm>
            <a:off x="4824413" y="60531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3</a:t>
            </a:r>
            <a:endParaRPr lang="en-US" altLang="en-US">
              <a:latin typeface="Comic Sans MS" panose="030F0702030302020204" pitchFamily="66" charset="0"/>
            </a:endParaRPr>
          </a:p>
        </p:txBody>
      </p:sp>
      <p:sp>
        <p:nvSpPr>
          <p:cNvPr id="59426" name="Text Box 34">
            <a:extLst>
              <a:ext uri="{FF2B5EF4-FFF2-40B4-BE49-F238E27FC236}">
                <a16:creationId xmlns:a16="http://schemas.microsoft.com/office/drawing/2014/main" id="{19AAB9E4-C993-6A96-AC1D-D9CFB564C63B}"/>
              </a:ext>
            </a:extLst>
          </p:cNvPr>
          <p:cNvSpPr txBox="1">
            <a:spLocks noChangeArrowheads="1"/>
          </p:cNvSpPr>
          <p:nvPr/>
        </p:nvSpPr>
        <p:spPr bwMode="auto">
          <a:xfrm>
            <a:off x="5726113" y="6064251"/>
            <a:ext cx="32861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4</a:t>
            </a:r>
            <a:endParaRPr lang="en-US" altLang="en-US">
              <a:latin typeface="Comic Sans MS" panose="030F0702030302020204" pitchFamily="66" charset="0"/>
            </a:endParaRPr>
          </a:p>
        </p:txBody>
      </p:sp>
      <p:sp>
        <p:nvSpPr>
          <p:cNvPr id="59427" name="Text Box 35">
            <a:extLst>
              <a:ext uri="{FF2B5EF4-FFF2-40B4-BE49-F238E27FC236}">
                <a16:creationId xmlns:a16="http://schemas.microsoft.com/office/drawing/2014/main" id="{83B99874-5435-0617-8E4A-AAFAF44B1E7E}"/>
              </a:ext>
            </a:extLst>
          </p:cNvPr>
          <p:cNvSpPr txBox="1">
            <a:spLocks noChangeArrowheads="1"/>
          </p:cNvSpPr>
          <p:nvPr/>
        </p:nvSpPr>
        <p:spPr bwMode="auto">
          <a:xfrm>
            <a:off x="6561138" y="6065838"/>
            <a:ext cx="3286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5</a:t>
            </a:r>
            <a:endParaRPr lang="en-US" altLang="en-US">
              <a:latin typeface="Comic Sans MS" panose="030F0702030302020204" pitchFamily="66" charset="0"/>
            </a:endParaRPr>
          </a:p>
        </p:txBody>
      </p:sp>
      <p:sp>
        <p:nvSpPr>
          <p:cNvPr id="59428" name="Text Box 36">
            <a:extLst>
              <a:ext uri="{FF2B5EF4-FFF2-40B4-BE49-F238E27FC236}">
                <a16:creationId xmlns:a16="http://schemas.microsoft.com/office/drawing/2014/main" id="{AA613D88-D922-F312-E09F-777F5776ED19}"/>
              </a:ext>
            </a:extLst>
          </p:cNvPr>
          <p:cNvSpPr txBox="1">
            <a:spLocks noChangeArrowheads="1"/>
          </p:cNvSpPr>
          <p:nvPr/>
        </p:nvSpPr>
        <p:spPr bwMode="auto">
          <a:xfrm>
            <a:off x="5619751" y="6400800"/>
            <a:ext cx="119062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Time (hours)</a:t>
            </a:r>
            <a:endParaRPr lang="en-US" altLang="en-US" sz="1200">
              <a:latin typeface="Comic Sans MS" panose="030F0702030302020204" pitchFamily="66" charset="0"/>
            </a:endParaRPr>
          </a:p>
        </p:txBody>
      </p:sp>
      <p:sp>
        <p:nvSpPr>
          <p:cNvPr id="59429" name="Text Box 37">
            <a:extLst>
              <a:ext uri="{FF2B5EF4-FFF2-40B4-BE49-F238E27FC236}">
                <a16:creationId xmlns:a16="http://schemas.microsoft.com/office/drawing/2014/main" id="{24D1B19D-C725-709E-08A6-C9CF51E31ABF}"/>
              </a:ext>
            </a:extLst>
          </p:cNvPr>
          <p:cNvSpPr txBox="1">
            <a:spLocks noChangeArrowheads="1"/>
          </p:cNvSpPr>
          <p:nvPr/>
        </p:nvSpPr>
        <p:spPr bwMode="auto">
          <a:xfrm>
            <a:off x="7358064" y="1697038"/>
            <a:ext cx="2439987" cy="366712"/>
          </a:xfrm>
          <a:prstGeom prst="rect">
            <a:avLst/>
          </a:prstGeom>
          <a:solidFill>
            <a:srgbClr val="A1E7F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Comic Sans MS" panose="030F0702030302020204" pitchFamily="66" charset="0"/>
              </a:rPr>
              <a:t>Question 1</a:t>
            </a:r>
            <a:endParaRPr lang="en-US" altLang="en-US">
              <a:latin typeface="Comic Sans MS" panose="030F0702030302020204" pitchFamily="66" charset="0"/>
            </a:endParaRPr>
          </a:p>
        </p:txBody>
      </p:sp>
      <p:grpSp>
        <p:nvGrpSpPr>
          <p:cNvPr id="59430" name="Group 38">
            <a:extLst>
              <a:ext uri="{FF2B5EF4-FFF2-40B4-BE49-F238E27FC236}">
                <a16:creationId xmlns:a16="http://schemas.microsoft.com/office/drawing/2014/main" id="{DA6713D2-B0BB-C8DB-D6B9-4548B67888D5}"/>
              </a:ext>
            </a:extLst>
          </p:cNvPr>
          <p:cNvGrpSpPr>
            <a:grpSpLocks/>
          </p:cNvGrpSpPr>
          <p:nvPr/>
        </p:nvGrpSpPr>
        <p:grpSpPr bwMode="auto">
          <a:xfrm>
            <a:off x="2374900" y="1697039"/>
            <a:ext cx="4381500" cy="4384675"/>
            <a:chOff x="865" y="475"/>
            <a:chExt cx="3408" cy="3410"/>
          </a:xfrm>
        </p:grpSpPr>
        <p:grpSp>
          <p:nvGrpSpPr>
            <p:cNvPr id="59431" name="Group 39">
              <a:extLst>
                <a:ext uri="{FF2B5EF4-FFF2-40B4-BE49-F238E27FC236}">
                  <a16:creationId xmlns:a16="http://schemas.microsoft.com/office/drawing/2014/main" id="{F3155177-7FEB-5B6A-B732-2C87C55009CF}"/>
                </a:ext>
              </a:extLst>
            </p:cNvPr>
            <p:cNvGrpSpPr>
              <a:grpSpLocks/>
            </p:cNvGrpSpPr>
            <p:nvPr/>
          </p:nvGrpSpPr>
          <p:grpSpPr bwMode="auto">
            <a:xfrm>
              <a:off x="865" y="475"/>
              <a:ext cx="682" cy="682"/>
              <a:chOff x="898" y="593"/>
              <a:chExt cx="870" cy="870"/>
            </a:xfrm>
          </p:grpSpPr>
          <p:grpSp>
            <p:nvGrpSpPr>
              <p:cNvPr id="59432" name="Group 40">
                <a:extLst>
                  <a:ext uri="{FF2B5EF4-FFF2-40B4-BE49-F238E27FC236}">
                    <a16:creationId xmlns:a16="http://schemas.microsoft.com/office/drawing/2014/main" id="{00F3FF22-A0CA-C255-4B52-10FA0B55BB0E}"/>
                  </a:ext>
                </a:extLst>
              </p:cNvPr>
              <p:cNvGrpSpPr>
                <a:grpSpLocks/>
              </p:cNvGrpSpPr>
              <p:nvPr/>
            </p:nvGrpSpPr>
            <p:grpSpPr bwMode="auto">
              <a:xfrm>
                <a:off x="898" y="593"/>
                <a:ext cx="870" cy="870"/>
                <a:chOff x="898" y="593"/>
                <a:chExt cx="870" cy="870"/>
              </a:xfrm>
            </p:grpSpPr>
            <p:grpSp>
              <p:nvGrpSpPr>
                <p:cNvPr id="59433" name="Group 41">
                  <a:extLst>
                    <a:ext uri="{FF2B5EF4-FFF2-40B4-BE49-F238E27FC236}">
                      <a16:creationId xmlns:a16="http://schemas.microsoft.com/office/drawing/2014/main" id="{A12AE9DA-1068-7005-3B54-B990F3D6E1B7}"/>
                    </a:ext>
                  </a:extLst>
                </p:cNvPr>
                <p:cNvGrpSpPr>
                  <a:grpSpLocks/>
                </p:cNvGrpSpPr>
                <p:nvPr/>
              </p:nvGrpSpPr>
              <p:grpSpPr bwMode="auto">
                <a:xfrm>
                  <a:off x="898" y="593"/>
                  <a:ext cx="435" cy="87"/>
                  <a:chOff x="1565" y="1434"/>
                  <a:chExt cx="3625" cy="725"/>
                </a:xfrm>
              </p:grpSpPr>
              <p:sp>
                <p:nvSpPr>
                  <p:cNvPr id="59434" name="Rectangle 42">
                    <a:extLst>
                      <a:ext uri="{FF2B5EF4-FFF2-40B4-BE49-F238E27FC236}">
                        <a16:creationId xmlns:a16="http://schemas.microsoft.com/office/drawing/2014/main" id="{9E8F414F-A6A4-8E90-7AE1-AFB658FC90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35" name="Rectangle 43">
                    <a:extLst>
                      <a:ext uri="{FF2B5EF4-FFF2-40B4-BE49-F238E27FC236}">
                        <a16:creationId xmlns:a16="http://schemas.microsoft.com/office/drawing/2014/main" id="{7D4005E5-29AF-B4C1-12DD-9B4F8D8B41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36" name="Rectangle 44">
                    <a:extLst>
                      <a:ext uri="{FF2B5EF4-FFF2-40B4-BE49-F238E27FC236}">
                        <a16:creationId xmlns:a16="http://schemas.microsoft.com/office/drawing/2014/main" id="{94411394-9FE3-D78C-DF2A-0585473E01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37" name="Rectangle 45">
                    <a:extLst>
                      <a:ext uri="{FF2B5EF4-FFF2-40B4-BE49-F238E27FC236}">
                        <a16:creationId xmlns:a16="http://schemas.microsoft.com/office/drawing/2014/main" id="{93BF3859-1B4D-236A-231B-9B74F0851CF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38" name="Rectangle 46">
                    <a:extLst>
                      <a:ext uri="{FF2B5EF4-FFF2-40B4-BE49-F238E27FC236}">
                        <a16:creationId xmlns:a16="http://schemas.microsoft.com/office/drawing/2014/main" id="{60249A7B-E81D-F8E5-6BE2-36EF38A8B0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39" name="Group 47">
                  <a:extLst>
                    <a:ext uri="{FF2B5EF4-FFF2-40B4-BE49-F238E27FC236}">
                      <a16:creationId xmlns:a16="http://schemas.microsoft.com/office/drawing/2014/main" id="{1B8B4071-6AFE-A08F-F14B-65D7A5BDDF29}"/>
                    </a:ext>
                  </a:extLst>
                </p:cNvPr>
                <p:cNvGrpSpPr>
                  <a:grpSpLocks/>
                </p:cNvGrpSpPr>
                <p:nvPr/>
              </p:nvGrpSpPr>
              <p:grpSpPr bwMode="auto">
                <a:xfrm>
                  <a:off x="1333" y="593"/>
                  <a:ext cx="435" cy="87"/>
                  <a:chOff x="1565" y="1434"/>
                  <a:chExt cx="3625" cy="725"/>
                </a:xfrm>
              </p:grpSpPr>
              <p:sp>
                <p:nvSpPr>
                  <p:cNvPr id="59440" name="Rectangle 48">
                    <a:extLst>
                      <a:ext uri="{FF2B5EF4-FFF2-40B4-BE49-F238E27FC236}">
                        <a16:creationId xmlns:a16="http://schemas.microsoft.com/office/drawing/2014/main" id="{AA9B2A30-71AD-724D-01B9-E3C1137C2A4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41" name="Rectangle 49">
                    <a:extLst>
                      <a:ext uri="{FF2B5EF4-FFF2-40B4-BE49-F238E27FC236}">
                        <a16:creationId xmlns:a16="http://schemas.microsoft.com/office/drawing/2014/main" id="{D7D9731D-E1CC-E825-59B0-9EC0AA1DB1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42" name="Rectangle 50">
                    <a:extLst>
                      <a:ext uri="{FF2B5EF4-FFF2-40B4-BE49-F238E27FC236}">
                        <a16:creationId xmlns:a16="http://schemas.microsoft.com/office/drawing/2014/main" id="{23378795-50BC-0447-C0F7-A00DF3D289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43" name="Rectangle 51">
                    <a:extLst>
                      <a:ext uri="{FF2B5EF4-FFF2-40B4-BE49-F238E27FC236}">
                        <a16:creationId xmlns:a16="http://schemas.microsoft.com/office/drawing/2014/main" id="{031BA0C7-482A-48D0-763D-088B3DE7E0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44" name="Rectangle 52">
                    <a:extLst>
                      <a:ext uri="{FF2B5EF4-FFF2-40B4-BE49-F238E27FC236}">
                        <a16:creationId xmlns:a16="http://schemas.microsoft.com/office/drawing/2014/main" id="{81220BD8-5E14-F09E-31D7-859BE9FB72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45" name="Group 53">
                  <a:extLst>
                    <a:ext uri="{FF2B5EF4-FFF2-40B4-BE49-F238E27FC236}">
                      <a16:creationId xmlns:a16="http://schemas.microsoft.com/office/drawing/2014/main" id="{F2A455F4-8F61-0226-53AF-32CE6CE064DF}"/>
                    </a:ext>
                  </a:extLst>
                </p:cNvPr>
                <p:cNvGrpSpPr>
                  <a:grpSpLocks/>
                </p:cNvGrpSpPr>
                <p:nvPr/>
              </p:nvGrpSpPr>
              <p:grpSpPr bwMode="auto">
                <a:xfrm>
                  <a:off x="898" y="680"/>
                  <a:ext cx="435" cy="87"/>
                  <a:chOff x="1565" y="1434"/>
                  <a:chExt cx="3625" cy="725"/>
                </a:xfrm>
              </p:grpSpPr>
              <p:sp>
                <p:nvSpPr>
                  <p:cNvPr id="59446" name="Rectangle 54">
                    <a:extLst>
                      <a:ext uri="{FF2B5EF4-FFF2-40B4-BE49-F238E27FC236}">
                        <a16:creationId xmlns:a16="http://schemas.microsoft.com/office/drawing/2014/main" id="{AA3D0863-703D-A3CB-D794-3AE110F69E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47" name="Rectangle 55">
                    <a:extLst>
                      <a:ext uri="{FF2B5EF4-FFF2-40B4-BE49-F238E27FC236}">
                        <a16:creationId xmlns:a16="http://schemas.microsoft.com/office/drawing/2014/main" id="{A2262199-2F57-19E9-5F65-5DD539739F8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48" name="Rectangle 56">
                    <a:extLst>
                      <a:ext uri="{FF2B5EF4-FFF2-40B4-BE49-F238E27FC236}">
                        <a16:creationId xmlns:a16="http://schemas.microsoft.com/office/drawing/2014/main" id="{F5F076BD-4722-09EF-8F26-DDD0CF25AA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49" name="Rectangle 57">
                    <a:extLst>
                      <a:ext uri="{FF2B5EF4-FFF2-40B4-BE49-F238E27FC236}">
                        <a16:creationId xmlns:a16="http://schemas.microsoft.com/office/drawing/2014/main" id="{08A6B824-FE19-6086-5306-0D78BC2118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50" name="Rectangle 58">
                    <a:extLst>
                      <a:ext uri="{FF2B5EF4-FFF2-40B4-BE49-F238E27FC236}">
                        <a16:creationId xmlns:a16="http://schemas.microsoft.com/office/drawing/2014/main" id="{826B960E-E3AF-DF4A-5DC4-0C9FAB80A5F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51" name="Group 59">
                  <a:extLst>
                    <a:ext uri="{FF2B5EF4-FFF2-40B4-BE49-F238E27FC236}">
                      <a16:creationId xmlns:a16="http://schemas.microsoft.com/office/drawing/2014/main" id="{FA96E38C-8944-6130-C423-63C5430905FE}"/>
                    </a:ext>
                  </a:extLst>
                </p:cNvPr>
                <p:cNvGrpSpPr>
                  <a:grpSpLocks/>
                </p:cNvGrpSpPr>
                <p:nvPr/>
              </p:nvGrpSpPr>
              <p:grpSpPr bwMode="auto">
                <a:xfrm>
                  <a:off x="1333" y="680"/>
                  <a:ext cx="435" cy="87"/>
                  <a:chOff x="1565" y="1434"/>
                  <a:chExt cx="3625" cy="725"/>
                </a:xfrm>
              </p:grpSpPr>
              <p:sp>
                <p:nvSpPr>
                  <p:cNvPr id="59452" name="Rectangle 60">
                    <a:extLst>
                      <a:ext uri="{FF2B5EF4-FFF2-40B4-BE49-F238E27FC236}">
                        <a16:creationId xmlns:a16="http://schemas.microsoft.com/office/drawing/2014/main" id="{B61A992C-D940-2967-464A-8881BFC8FD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53" name="Rectangle 61">
                    <a:extLst>
                      <a:ext uri="{FF2B5EF4-FFF2-40B4-BE49-F238E27FC236}">
                        <a16:creationId xmlns:a16="http://schemas.microsoft.com/office/drawing/2014/main" id="{F5EA0CFC-CF29-292F-B150-79157B62E05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54" name="Rectangle 62">
                    <a:extLst>
                      <a:ext uri="{FF2B5EF4-FFF2-40B4-BE49-F238E27FC236}">
                        <a16:creationId xmlns:a16="http://schemas.microsoft.com/office/drawing/2014/main" id="{373D50D1-9586-B2E9-124C-E78082474C7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55" name="Rectangle 63">
                    <a:extLst>
                      <a:ext uri="{FF2B5EF4-FFF2-40B4-BE49-F238E27FC236}">
                        <a16:creationId xmlns:a16="http://schemas.microsoft.com/office/drawing/2014/main" id="{974EFFFB-B102-0F7B-BC7D-8B1CCA548E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56" name="Rectangle 64">
                    <a:extLst>
                      <a:ext uri="{FF2B5EF4-FFF2-40B4-BE49-F238E27FC236}">
                        <a16:creationId xmlns:a16="http://schemas.microsoft.com/office/drawing/2014/main" id="{734652D5-B6D1-E267-FAAA-994353BBBB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57" name="Group 65">
                  <a:extLst>
                    <a:ext uri="{FF2B5EF4-FFF2-40B4-BE49-F238E27FC236}">
                      <a16:creationId xmlns:a16="http://schemas.microsoft.com/office/drawing/2014/main" id="{CBDB8E51-B357-7F7D-74C8-4526234B5E0C}"/>
                    </a:ext>
                  </a:extLst>
                </p:cNvPr>
                <p:cNvGrpSpPr>
                  <a:grpSpLocks/>
                </p:cNvGrpSpPr>
                <p:nvPr/>
              </p:nvGrpSpPr>
              <p:grpSpPr bwMode="auto">
                <a:xfrm>
                  <a:off x="898" y="767"/>
                  <a:ext cx="435" cy="87"/>
                  <a:chOff x="1565" y="1434"/>
                  <a:chExt cx="3625" cy="725"/>
                </a:xfrm>
              </p:grpSpPr>
              <p:sp>
                <p:nvSpPr>
                  <p:cNvPr id="59458" name="Rectangle 66">
                    <a:extLst>
                      <a:ext uri="{FF2B5EF4-FFF2-40B4-BE49-F238E27FC236}">
                        <a16:creationId xmlns:a16="http://schemas.microsoft.com/office/drawing/2014/main" id="{6C4CB8F7-9399-2E90-A348-F919C5EB07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59" name="Rectangle 67">
                    <a:extLst>
                      <a:ext uri="{FF2B5EF4-FFF2-40B4-BE49-F238E27FC236}">
                        <a16:creationId xmlns:a16="http://schemas.microsoft.com/office/drawing/2014/main" id="{82583D43-536F-A361-7019-C4B15DEF11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60" name="Rectangle 68">
                    <a:extLst>
                      <a:ext uri="{FF2B5EF4-FFF2-40B4-BE49-F238E27FC236}">
                        <a16:creationId xmlns:a16="http://schemas.microsoft.com/office/drawing/2014/main" id="{15235391-C28A-BBCD-C5F7-B02B57082E8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61" name="Rectangle 69">
                    <a:extLst>
                      <a:ext uri="{FF2B5EF4-FFF2-40B4-BE49-F238E27FC236}">
                        <a16:creationId xmlns:a16="http://schemas.microsoft.com/office/drawing/2014/main" id="{2B94E9B4-C359-FF00-78A1-B68506B2372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62" name="Rectangle 70">
                    <a:extLst>
                      <a:ext uri="{FF2B5EF4-FFF2-40B4-BE49-F238E27FC236}">
                        <a16:creationId xmlns:a16="http://schemas.microsoft.com/office/drawing/2014/main" id="{C6537679-F950-B437-A115-2167FDCC6BB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63" name="Group 71">
                  <a:extLst>
                    <a:ext uri="{FF2B5EF4-FFF2-40B4-BE49-F238E27FC236}">
                      <a16:creationId xmlns:a16="http://schemas.microsoft.com/office/drawing/2014/main" id="{BCBE55C3-76DA-2929-8EDB-E3AD3A435434}"/>
                    </a:ext>
                  </a:extLst>
                </p:cNvPr>
                <p:cNvGrpSpPr>
                  <a:grpSpLocks/>
                </p:cNvGrpSpPr>
                <p:nvPr/>
              </p:nvGrpSpPr>
              <p:grpSpPr bwMode="auto">
                <a:xfrm>
                  <a:off x="1333" y="767"/>
                  <a:ext cx="435" cy="87"/>
                  <a:chOff x="1565" y="1434"/>
                  <a:chExt cx="3625" cy="725"/>
                </a:xfrm>
              </p:grpSpPr>
              <p:sp>
                <p:nvSpPr>
                  <p:cNvPr id="59464" name="Rectangle 72">
                    <a:extLst>
                      <a:ext uri="{FF2B5EF4-FFF2-40B4-BE49-F238E27FC236}">
                        <a16:creationId xmlns:a16="http://schemas.microsoft.com/office/drawing/2014/main" id="{99C9CF74-87AB-74ED-3146-536693E6BE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65" name="Rectangle 73">
                    <a:extLst>
                      <a:ext uri="{FF2B5EF4-FFF2-40B4-BE49-F238E27FC236}">
                        <a16:creationId xmlns:a16="http://schemas.microsoft.com/office/drawing/2014/main" id="{EC0C86C6-604F-64A4-F30D-EF975A61F9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66" name="Rectangle 74">
                    <a:extLst>
                      <a:ext uri="{FF2B5EF4-FFF2-40B4-BE49-F238E27FC236}">
                        <a16:creationId xmlns:a16="http://schemas.microsoft.com/office/drawing/2014/main" id="{6C9F974D-0882-435A-19B8-291D34ED57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67" name="Rectangle 75">
                    <a:extLst>
                      <a:ext uri="{FF2B5EF4-FFF2-40B4-BE49-F238E27FC236}">
                        <a16:creationId xmlns:a16="http://schemas.microsoft.com/office/drawing/2014/main" id="{5FF35C2D-2FD5-8DC6-C4E5-B8B50FEDE54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68" name="Rectangle 76">
                    <a:extLst>
                      <a:ext uri="{FF2B5EF4-FFF2-40B4-BE49-F238E27FC236}">
                        <a16:creationId xmlns:a16="http://schemas.microsoft.com/office/drawing/2014/main" id="{7BB8A7B9-32C6-2F11-0888-2A067807804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69" name="Group 77">
                  <a:extLst>
                    <a:ext uri="{FF2B5EF4-FFF2-40B4-BE49-F238E27FC236}">
                      <a16:creationId xmlns:a16="http://schemas.microsoft.com/office/drawing/2014/main" id="{D628C8A1-5E84-3C66-0C3D-F37F545B80D8}"/>
                    </a:ext>
                  </a:extLst>
                </p:cNvPr>
                <p:cNvGrpSpPr>
                  <a:grpSpLocks/>
                </p:cNvGrpSpPr>
                <p:nvPr/>
              </p:nvGrpSpPr>
              <p:grpSpPr bwMode="auto">
                <a:xfrm>
                  <a:off x="898" y="854"/>
                  <a:ext cx="435" cy="87"/>
                  <a:chOff x="1565" y="1434"/>
                  <a:chExt cx="3625" cy="725"/>
                </a:xfrm>
              </p:grpSpPr>
              <p:sp>
                <p:nvSpPr>
                  <p:cNvPr id="59470" name="Rectangle 78">
                    <a:extLst>
                      <a:ext uri="{FF2B5EF4-FFF2-40B4-BE49-F238E27FC236}">
                        <a16:creationId xmlns:a16="http://schemas.microsoft.com/office/drawing/2014/main" id="{DED787A0-759B-2961-27B1-EFF5AC9DBB2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71" name="Rectangle 79">
                    <a:extLst>
                      <a:ext uri="{FF2B5EF4-FFF2-40B4-BE49-F238E27FC236}">
                        <a16:creationId xmlns:a16="http://schemas.microsoft.com/office/drawing/2014/main" id="{80BA8677-12FA-BB7A-22A9-708F9FEBB0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72" name="Rectangle 80">
                    <a:extLst>
                      <a:ext uri="{FF2B5EF4-FFF2-40B4-BE49-F238E27FC236}">
                        <a16:creationId xmlns:a16="http://schemas.microsoft.com/office/drawing/2014/main" id="{E9684C41-1869-5F4B-DBAE-A9BFC94D2C3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73" name="Rectangle 81">
                    <a:extLst>
                      <a:ext uri="{FF2B5EF4-FFF2-40B4-BE49-F238E27FC236}">
                        <a16:creationId xmlns:a16="http://schemas.microsoft.com/office/drawing/2014/main" id="{338D6F72-D050-4C11-AA78-E394F9FB1A2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74" name="Rectangle 82">
                    <a:extLst>
                      <a:ext uri="{FF2B5EF4-FFF2-40B4-BE49-F238E27FC236}">
                        <a16:creationId xmlns:a16="http://schemas.microsoft.com/office/drawing/2014/main" id="{22A9684A-2031-5507-E5E2-160376F216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75" name="Group 83">
                  <a:extLst>
                    <a:ext uri="{FF2B5EF4-FFF2-40B4-BE49-F238E27FC236}">
                      <a16:creationId xmlns:a16="http://schemas.microsoft.com/office/drawing/2014/main" id="{47AB022D-89AA-A51B-AF8D-15E58EBC9763}"/>
                    </a:ext>
                  </a:extLst>
                </p:cNvPr>
                <p:cNvGrpSpPr>
                  <a:grpSpLocks/>
                </p:cNvGrpSpPr>
                <p:nvPr/>
              </p:nvGrpSpPr>
              <p:grpSpPr bwMode="auto">
                <a:xfrm>
                  <a:off x="1333" y="854"/>
                  <a:ext cx="435" cy="87"/>
                  <a:chOff x="1565" y="1434"/>
                  <a:chExt cx="3625" cy="725"/>
                </a:xfrm>
              </p:grpSpPr>
              <p:sp>
                <p:nvSpPr>
                  <p:cNvPr id="59476" name="Rectangle 84">
                    <a:extLst>
                      <a:ext uri="{FF2B5EF4-FFF2-40B4-BE49-F238E27FC236}">
                        <a16:creationId xmlns:a16="http://schemas.microsoft.com/office/drawing/2014/main" id="{B28B0D44-02BF-8A10-5138-6F3BB5A73DB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77" name="Rectangle 85">
                    <a:extLst>
                      <a:ext uri="{FF2B5EF4-FFF2-40B4-BE49-F238E27FC236}">
                        <a16:creationId xmlns:a16="http://schemas.microsoft.com/office/drawing/2014/main" id="{C3B8F87A-DB37-BA37-5765-17B4318CEB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78" name="Rectangle 86">
                    <a:extLst>
                      <a:ext uri="{FF2B5EF4-FFF2-40B4-BE49-F238E27FC236}">
                        <a16:creationId xmlns:a16="http://schemas.microsoft.com/office/drawing/2014/main" id="{4371808D-D9C0-9993-40E9-15E02898EEB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79" name="Rectangle 87">
                    <a:extLst>
                      <a:ext uri="{FF2B5EF4-FFF2-40B4-BE49-F238E27FC236}">
                        <a16:creationId xmlns:a16="http://schemas.microsoft.com/office/drawing/2014/main" id="{9A7B52D6-89DC-4322-CCBD-704501AF35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80" name="Rectangle 88">
                    <a:extLst>
                      <a:ext uri="{FF2B5EF4-FFF2-40B4-BE49-F238E27FC236}">
                        <a16:creationId xmlns:a16="http://schemas.microsoft.com/office/drawing/2014/main" id="{6460E918-9488-2FCD-44CD-7F7AA15B64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81" name="Group 89">
                  <a:extLst>
                    <a:ext uri="{FF2B5EF4-FFF2-40B4-BE49-F238E27FC236}">
                      <a16:creationId xmlns:a16="http://schemas.microsoft.com/office/drawing/2014/main" id="{9913BD95-0F33-53B1-F94E-5D02B9DF3E52}"/>
                    </a:ext>
                  </a:extLst>
                </p:cNvPr>
                <p:cNvGrpSpPr>
                  <a:grpSpLocks/>
                </p:cNvGrpSpPr>
                <p:nvPr/>
              </p:nvGrpSpPr>
              <p:grpSpPr bwMode="auto">
                <a:xfrm>
                  <a:off x="898" y="941"/>
                  <a:ext cx="435" cy="87"/>
                  <a:chOff x="1565" y="1434"/>
                  <a:chExt cx="3625" cy="725"/>
                </a:xfrm>
              </p:grpSpPr>
              <p:sp>
                <p:nvSpPr>
                  <p:cNvPr id="59482" name="Rectangle 90">
                    <a:extLst>
                      <a:ext uri="{FF2B5EF4-FFF2-40B4-BE49-F238E27FC236}">
                        <a16:creationId xmlns:a16="http://schemas.microsoft.com/office/drawing/2014/main" id="{5EC4593B-E190-65E0-638A-BCDD8C9185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83" name="Rectangle 91">
                    <a:extLst>
                      <a:ext uri="{FF2B5EF4-FFF2-40B4-BE49-F238E27FC236}">
                        <a16:creationId xmlns:a16="http://schemas.microsoft.com/office/drawing/2014/main" id="{0F2BB857-FFFC-8D12-4C89-87983F0A167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84" name="Rectangle 92">
                    <a:extLst>
                      <a:ext uri="{FF2B5EF4-FFF2-40B4-BE49-F238E27FC236}">
                        <a16:creationId xmlns:a16="http://schemas.microsoft.com/office/drawing/2014/main" id="{2E230C28-5E78-9B5E-DDEB-81D59C33D28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85" name="Rectangle 93">
                    <a:extLst>
                      <a:ext uri="{FF2B5EF4-FFF2-40B4-BE49-F238E27FC236}">
                        <a16:creationId xmlns:a16="http://schemas.microsoft.com/office/drawing/2014/main" id="{8DF30EEE-17BE-3CDA-4BA4-509F447B82A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86" name="Rectangle 94">
                    <a:extLst>
                      <a:ext uri="{FF2B5EF4-FFF2-40B4-BE49-F238E27FC236}">
                        <a16:creationId xmlns:a16="http://schemas.microsoft.com/office/drawing/2014/main" id="{CC385D96-5793-9247-D75A-D31028E82B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87" name="Group 95">
                  <a:extLst>
                    <a:ext uri="{FF2B5EF4-FFF2-40B4-BE49-F238E27FC236}">
                      <a16:creationId xmlns:a16="http://schemas.microsoft.com/office/drawing/2014/main" id="{65AC9FDA-8BFB-972C-1202-AD31C30A0972}"/>
                    </a:ext>
                  </a:extLst>
                </p:cNvPr>
                <p:cNvGrpSpPr>
                  <a:grpSpLocks/>
                </p:cNvGrpSpPr>
                <p:nvPr/>
              </p:nvGrpSpPr>
              <p:grpSpPr bwMode="auto">
                <a:xfrm>
                  <a:off x="1333" y="941"/>
                  <a:ext cx="435" cy="87"/>
                  <a:chOff x="1565" y="1434"/>
                  <a:chExt cx="3625" cy="725"/>
                </a:xfrm>
              </p:grpSpPr>
              <p:sp>
                <p:nvSpPr>
                  <p:cNvPr id="59488" name="Rectangle 96">
                    <a:extLst>
                      <a:ext uri="{FF2B5EF4-FFF2-40B4-BE49-F238E27FC236}">
                        <a16:creationId xmlns:a16="http://schemas.microsoft.com/office/drawing/2014/main" id="{06139594-D9F9-90B0-05FB-3F3B70611E3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89" name="Rectangle 97">
                    <a:extLst>
                      <a:ext uri="{FF2B5EF4-FFF2-40B4-BE49-F238E27FC236}">
                        <a16:creationId xmlns:a16="http://schemas.microsoft.com/office/drawing/2014/main" id="{24A1F178-32C0-3F27-F67B-AB85BD0BC0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90" name="Rectangle 98">
                    <a:extLst>
                      <a:ext uri="{FF2B5EF4-FFF2-40B4-BE49-F238E27FC236}">
                        <a16:creationId xmlns:a16="http://schemas.microsoft.com/office/drawing/2014/main" id="{5E749D13-0202-1B05-088B-D54FBE9C736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91" name="Rectangle 99">
                    <a:extLst>
                      <a:ext uri="{FF2B5EF4-FFF2-40B4-BE49-F238E27FC236}">
                        <a16:creationId xmlns:a16="http://schemas.microsoft.com/office/drawing/2014/main" id="{85F6E798-5A7C-9F84-0107-AEF6FEDE805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92" name="Rectangle 100">
                    <a:extLst>
                      <a:ext uri="{FF2B5EF4-FFF2-40B4-BE49-F238E27FC236}">
                        <a16:creationId xmlns:a16="http://schemas.microsoft.com/office/drawing/2014/main" id="{F762B06A-CD41-0D3D-0FF3-A7D95E603F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93" name="Group 101">
                  <a:extLst>
                    <a:ext uri="{FF2B5EF4-FFF2-40B4-BE49-F238E27FC236}">
                      <a16:creationId xmlns:a16="http://schemas.microsoft.com/office/drawing/2014/main" id="{66DAFDEF-1835-2717-AA29-39AE682E13D3}"/>
                    </a:ext>
                  </a:extLst>
                </p:cNvPr>
                <p:cNvGrpSpPr>
                  <a:grpSpLocks/>
                </p:cNvGrpSpPr>
                <p:nvPr/>
              </p:nvGrpSpPr>
              <p:grpSpPr bwMode="auto">
                <a:xfrm>
                  <a:off x="898" y="1028"/>
                  <a:ext cx="435" cy="87"/>
                  <a:chOff x="1565" y="1434"/>
                  <a:chExt cx="3625" cy="725"/>
                </a:xfrm>
              </p:grpSpPr>
              <p:sp>
                <p:nvSpPr>
                  <p:cNvPr id="59494" name="Rectangle 102">
                    <a:extLst>
                      <a:ext uri="{FF2B5EF4-FFF2-40B4-BE49-F238E27FC236}">
                        <a16:creationId xmlns:a16="http://schemas.microsoft.com/office/drawing/2014/main" id="{67636CEE-9A74-0C3D-7BC8-CD8E61C02C8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95" name="Rectangle 103">
                    <a:extLst>
                      <a:ext uri="{FF2B5EF4-FFF2-40B4-BE49-F238E27FC236}">
                        <a16:creationId xmlns:a16="http://schemas.microsoft.com/office/drawing/2014/main" id="{00081B14-5D51-F084-7815-FEA2252C140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96" name="Rectangle 104">
                    <a:extLst>
                      <a:ext uri="{FF2B5EF4-FFF2-40B4-BE49-F238E27FC236}">
                        <a16:creationId xmlns:a16="http://schemas.microsoft.com/office/drawing/2014/main" id="{7FA65292-0AC9-3499-754D-A5310D5920D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97" name="Rectangle 105">
                    <a:extLst>
                      <a:ext uri="{FF2B5EF4-FFF2-40B4-BE49-F238E27FC236}">
                        <a16:creationId xmlns:a16="http://schemas.microsoft.com/office/drawing/2014/main" id="{485359B4-61FA-E7D6-B950-0F3DC1FE65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498" name="Rectangle 106">
                    <a:extLst>
                      <a:ext uri="{FF2B5EF4-FFF2-40B4-BE49-F238E27FC236}">
                        <a16:creationId xmlns:a16="http://schemas.microsoft.com/office/drawing/2014/main" id="{0369695E-0E94-EA1B-81B6-F18E65AE4E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499" name="Group 107">
                  <a:extLst>
                    <a:ext uri="{FF2B5EF4-FFF2-40B4-BE49-F238E27FC236}">
                      <a16:creationId xmlns:a16="http://schemas.microsoft.com/office/drawing/2014/main" id="{F08D1169-3EF6-27CD-9577-AD1FC4546059}"/>
                    </a:ext>
                  </a:extLst>
                </p:cNvPr>
                <p:cNvGrpSpPr>
                  <a:grpSpLocks/>
                </p:cNvGrpSpPr>
                <p:nvPr/>
              </p:nvGrpSpPr>
              <p:grpSpPr bwMode="auto">
                <a:xfrm>
                  <a:off x="1333" y="1028"/>
                  <a:ext cx="435" cy="87"/>
                  <a:chOff x="1565" y="1434"/>
                  <a:chExt cx="3625" cy="725"/>
                </a:xfrm>
              </p:grpSpPr>
              <p:sp>
                <p:nvSpPr>
                  <p:cNvPr id="59500" name="Rectangle 108">
                    <a:extLst>
                      <a:ext uri="{FF2B5EF4-FFF2-40B4-BE49-F238E27FC236}">
                        <a16:creationId xmlns:a16="http://schemas.microsoft.com/office/drawing/2014/main" id="{E5DB0F73-A7CE-00F6-4090-96BBDF3E170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01" name="Rectangle 109">
                    <a:extLst>
                      <a:ext uri="{FF2B5EF4-FFF2-40B4-BE49-F238E27FC236}">
                        <a16:creationId xmlns:a16="http://schemas.microsoft.com/office/drawing/2014/main" id="{17234201-2D46-1064-FA56-C228A263BC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02" name="Rectangle 110">
                    <a:extLst>
                      <a:ext uri="{FF2B5EF4-FFF2-40B4-BE49-F238E27FC236}">
                        <a16:creationId xmlns:a16="http://schemas.microsoft.com/office/drawing/2014/main" id="{F218721A-1D3B-DD1E-F377-7C8EEE5BA7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03" name="Rectangle 111">
                    <a:extLst>
                      <a:ext uri="{FF2B5EF4-FFF2-40B4-BE49-F238E27FC236}">
                        <a16:creationId xmlns:a16="http://schemas.microsoft.com/office/drawing/2014/main" id="{95FE294F-B0A3-5AE5-BC1F-6D9CC1EB2AF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04" name="Rectangle 112">
                    <a:extLst>
                      <a:ext uri="{FF2B5EF4-FFF2-40B4-BE49-F238E27FC236}">
                        <a16:creationId xmlns:a16="http://schemas.microsoft.com/office/drawing/2014/main" id="{5DB2945B-8A7B-1B62-B784-55803E8243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05" name="Group 113">
                  <a:extLst>
                    <a:ext uri="{FF2B5EF4-FFF2-40B4-BE49-F238E27FC236}">
                      <a16:creationId xmlns:a16="http://schemas.microsoft.com/office/drawing/2014/main" id="{E729A20B-0F99-A65C-5109-B77E68C0B80A}"/>
                    </a:ext>
                  </a:extLst>
                </p:cNvPr>
                <p:cNvGrpSpPr>
                  <a:grpSpLocks/>
                </p:cNvGrpSpPr>
                <p:nvPr/>
              </p:nvGrpSpPr>
              <p:grpSpPr bwMode="auto">
                <a:xfrm>
                  <a:off x="898" y="1115"/>
                  <a:ext cx="435" cy="87"/>
                  <a:chOff x="1565" y="1434"/>
                  <a:chExt cx="3625" cy="725"/>
                </a:xfrm>
              </p:grpSpPr>
              <p:sp>
                <p:nvSpPr>
                  <p:cNvPr id="59506" name="Rectangle 114">
                    <a:extLst>
                      <a:ext uri="{FF2B5EF4-FFF2-40B4-BE49-F238E27FC236}">
                        <a16:creationId xmlns:a16="http://schemas.microsoft.com/office/drawing/2014/main" id="{47E4C2E5-813B-07F7-C91C-7070D801866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07" name="Rectangle 115">
                    <a:extLst>
                      <a:ext uri="{FF2B5EF4-FFF2-40B4-BE49-F238E27FC236}">
                        <a16:creationId xmlns:a16="http://schemas.microsoft.com/office/drawing/2014/main" id="{667025D5-0EDB-F16A-DB27-A16D45B0276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08" name="Rectangle 116">
                    <a:extLst>
                      <a:ext uri="{FF2B5EF4-FFF2-40B4-BE49-F238E27FC236}">
                        <a16:creationId xmlns:a16="http://schemas.microsoft.com/office/drawing/2014/main" id="{BA85D7F1-6B06-4226-3472-F826CAD8C8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09" name="Rectangle 117">
                    <a:extLst>
                      <a:ext uri="{FF2B5EF4-FFF2-40B4-BE49-F238E27FC236}">
                        <a16:creationId xmlns:a16="http://schemas.microsoft.com/office/drawing/2014/main" id="{7A980A3C-48A0-8699-443D-6C6A8DF5E8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10" name="Rectangle 118">
                    <a:extLst>
                      <a:ext uri="{FF2B5EF4-FFF2-40B4-BE49-F238E27FC236}">
                        <a16:creationId xmlns:a16="http://schemas.microsoft.com/office/drawing/2014/main" id="{FB3E40CD-6BC7-4D5E-AA16-08E4000442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11" name="Group 119">
                  <a:extLst>
                    <a:ext uri="{FF2B5EF4-FFF2-40B4-BE49-F238E27FC236}">
                      <a16:creationId xmlns:a16="http://schemas.microsoft.com/office/drawing/2014/main" id="{155C5D3C-3833-7691-B55C-34C646747DE5}"/>
                    </a:ext>
                  </a:extLst>
                </p:cNvPr>
                <p:cNvGrpSpPr>
                  <a:grpSpLocks/>
                </p:cNvGrpSpPr>
                <p:nvPr/>
              </p:nvGrpSpPr>
              <p:grpSpPr bwMode="auto">
                <a:xfrm>
                  <a:off x="1333" y="1115"/>
                  <a:ext cx="435" cy="87"/>
                  <a:chOff x="1565" y="1434"/>
                  <a:chExt cx="3625" cy="725"/>
                </a:xfrm>
              </p:grpSpPr>
              <p:sp>
                <p:nvSpPr>
                  <p:cNvPr id="59512" name="Rectangle 120">
                    <a:extLst>
                      <a:ext uri="{FF2B5EF4-FFF2-40B4-BE49-F238E27FC236}">
                        <a16:creationId xmlns:a16="http://schemas.microsoft.com/office/drawing/2014/main" id="{C429F5F4-34E8-80BB-02BC-9F0CCD55F9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13" name="Rectangle 121">
                    <a:extLst>
                      <a:ext uri="{FF2B5EF4-FFF2-40B4-BE49-F238E27FC236}">
                        <a16:creationId xmlns:a16="http://schemas.microsoft.com/office/drawing/2014/main" id="{45CEED8E-286C-1B01-B79E-EE875405032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14" name="Rectangle 122">
                    <a:extLst>
                      <a:ext uri="{FF2B5EF4-FFF2-40B4-BE49-F238E27FC236}">
                        <a16:creationId xmlns:a16="http://schemas.microsoft.com/office/drawing/2014/main" id="{2E7CA0B0-4905-0DEA-8F8B-A32B87D374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15" name="Rectangle 123">
                    <a:extLst>
                      <a:ext uri="{FF2B5EF4-FFF2-40B4-BE49-F238E27FC236}">
                        <a16:creationId xmlns:a16="http://schemas.microsoft.com/office/drawing/2014/main" id="{55742EF7-A87F-8B47-89B0-BD7A42FAF03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16" name="Rectangle 124">
                    <a:extLst>
                      <a:ext uri="{FF2B5EF4-FFF2-40B4-BE49-F238E27FC236}">
                        <a16:creationId xmlns:a16="http://schemas.microsoft.com/office/drawing/2014/main" id="{5BB6100B-3812-7460-A5FA-997FEC5B912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17" name="Group 125">
                  <a:extLst>
                    <a:ext uri="{FF2B5EF4-FFF2-40B4-BE49-F238E27FC236}">
                      <a16:creationId xmlns:a16="http://schemas.microsoft.com/office/drawing/2014/main" id="{71F2DE8B-2B4F-DF3F-989F-04809712B8E4}"/>
                    </a:ext>
                  </a:extLst>
                </p:cNvPr>
                <p:cNvGrpSpPr>
                  <a:grpSpLocks/>
                </p:cNvGrpSpPr>
                <p:nvPr/>
              </p:nvGrpSpPr>
              <p:grpSpPr bwMode="auto">
                <a:xfrm>
                  <a:off x="898" y="1202"/>
                  <a:ext cx="435" cy="87"/>
                  <a:chOff x="1565" y="1434"/>
                  <a:chExt cx="3625" cy="725"/>
                </a:xfrm>
              </p:grpSpPr>
              <p:sp>
                <p:nvSpPr>
                  <p:cNvPr id="59518" name="Rectangle 126">
                    <a:extLst>
                      <a:ext uri="{FF2B5EF4-FFF2-40B4-BE49-F238E27FC236}">
                        <a16:creationId xmlns:a16="http://schemas.microsoft.com/office/drawing/2014/main" id="{DC03FC70-EC2D-ABE5-24A5-76F71A31CD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19" name="Rectangle 127">
                    <a:extLst>
                      <a:ext uri="{FF2B5EF4-FFF2-40B4-BE49-F238E27FC236}">
                        <a16:creationId xmlns:a16="http://schemas.microsoft.com/office/drawing/2014/main" id="{09D16DF5-E315-03AD-5BF7-DF44904793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20" name="Rectangle 128">
                    <a:extLst>
                      <a:ext uri="{FF2B5EF4-FFF2-40B4-BE49-F238E27FC236}">
                        <a16:creationId xmlns:a16="http://schemas.microsoft.com/office/drawing/2014/main" id="{2031F9CD-91E1-F274-D390-9B3B15310F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21" name="Rectangle 129">
                    <a:extLst>
                      <a:ext uri="{FF2B5EF4-FFF2-40B4-BE49-F238E27FC236}">
                        <a16:creationId xmlns:a16="http://schemas.microsoft.com/office/drawing/2014/main" id="{EDBD9221-A7B4-860F-D4CC-4FF117EC97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22" name="Rectangle 130">
                    <a:extLst>
                      <a:ext uri="{FF2B5EF4-FFF2-40B4-BE49-F238E27FC236}">
                        <a16:creationId xmlns:a16="http://schemas.microsoft.com/office/drawing/2014/main" id="{EADA737C-7A41-4B11-36C5-0EA3FA89157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23" name="Group 131">
                  <a:extLst>
                    <a:ext uri="{FF2B5EF4-FFF2-40B4-BE49-F238E27FC236}">
                      <a16:creationId xmlns:a16="http://schemas.microsoft.com/office/drawing/2014/main" id="{7CA25C8A-67EB-8B76-C731-2C8EBDB05D5D}"/>
                    </a:ext>
                  </a:extLst>
                </p:cNvPr>
                <p:cNvGrpSpPr>
                  <a:grpSpLocks/>
                </p:cNvGrpSpPr>
                <p:nvPr/>
              </p:nvGrpSpPr>
              <p:grpSpPr bwMode="auto">
                <a:xfrm>
                  <a:off x="1333" y="1202"/>
                  <a:ext cx="435" cy="87"/>
                  <a:chOff x="1565" y="1434"/>
                  <a:chExt cx="3625" cy="725"/>
                </a:xfrm>
              </p:grpSpPr>
              <p:sp>
                <p:nvSpPr>
                  <p:cNvPr id="59524" name="Rectangle 132">
                    <a:extLst>
                      <a:ext uri="{FF2B5EF4-FFF2-40B4-BE49-F238E27FC236}">
                        <a16:creationId xmlns:a16="http://schemas.microsoft.com/office/drawing/2014/main" id="{B9F855A2-6820-B356-7E0E-9321F0DCA3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25" name="Rectangle 133">
                    <a:extLst>
                      <a:ext uri="{FF2B5EF4-FFF2-40B4-BE49-F238E27FC236}">
                        <a16:creationId xmlns:a16="http://schemas.microsoft.com/office/drawing/2014/main" id="{53589CD6-A56B-96FB-0E2D-3E562F4B94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26" name="Rectangle 134">
                    <a:extLst>
                      <a:ext uri="{FF2B5EF4-FFF2-40B4-BE49-F238E27FC236}">
                        <a16:creationId xmlns:a16="http://schemas.microsoft.com/office/drawing/2014/main" id="{8CCA81D0-4166-8E4E-3092-477A426686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27" name="Rectangle 135">
                    <a:extLst>
                      <a:ext uri="{FF2B5EF4-FFF2-40B4-BE49-F238E27FC236}">
                        <a16:creationId xmlns:a16="http://schemas.microsoft.com/office/drawing/2014/main" id="{14846B9F-AA66-4B9B-C80C-FAE349B103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28" name="Rectangle 136">
                    <a:extLst>
                      <a:ext uri="{FF2B5EF4-FFF2-40B4-BE49-F238E27FC236}">
                        <a16:creationId xmlns:a16="http://schemas.microsoft.com/office/drawing/2014/main" id="{0CAECFCA-EB5A-F73C-E748-E87E16CF3B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29" name="Group 137">
                  <a:extLst>
                    <a:ext uri="{FF2B5EF4-FFF2-40B4-BE49-F238E27FC236}">
                      <a16:creationId xmlns:a16="http://schemas.microsoft.com/office/drawing/2014/main" id="{6ECEF7D6-93C4-295A-FF8D-5619E0E6CA65}"/>
                    </a:ext>
                  </a:extLst>
                </p:cNvPr>
                <p:cNvGrpSpPr>
                  <a:grpSpLocks/>
                </p:cNvGrpSpPr>
                <p:nvPr/>
              </p:nvGrpSpPr>
              <p:grpSpPr bwMode="auto">
                <a:xfrm>
                  <a:off x="898" y="1289"/>
                  <a:ext cx="435" cy="87"/>
                  <a:chOff x="1565" y="1434"/>
                  <a:chExt cx="3625" cy="725"/>
                </a:xfrm>
              </p:grpSpPr>
              <p:sp>
                <p:nvSpPr>
                  <p:cNvPr id="59530" name="Rectangle 138">
                    <a:extLst>
                      <a:ext uri="{FF2B5EF4-FFF2-40B4-BE49-F238E27FC236}">
                        <a16:creationId xmlns:a16="http://schemas.microsoft.com/office/drawing/2014/main" id="{A03F652F-0919-78D8-B7A5-BE57AA9490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31" name="Rectangle 139">
                    <a:extLst>
                      <a:ext uri="{FF2B5EF4-FFF2-40B4-BE49-F238E27FC236}">
                        <a16:creationId xmlns:a16="http://schemas.microsoft.com/office/drawing/2014/main" id="{A9FA0F4C-55D6-8D57-D61A-35778BE03C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32" name="Rectangle 140">
                    <a:extLst>
                      <a:ext uri="{FF2B5EF4-FFF2-40B4-BE49-F238E27FC236}">
                        <a16:creationId xmlns:a16="http://schemas.microsoft.com/office/drawing/2014/main" id="{43A7D51C-4936-959B-1412-E15ACDC0C80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33" name="Rectangle 141">
                    <a:extLst>
                      <a:ext uri="{FF2B5EF4-FFF2-40B4-BE49-F238E27FC236}">
                        <a16:creationId xmlns:a16="http://schemas.microsoft.com/office/drawing/2014/main" id="{A939CFD6-29EB-A653-3563-3059DB8CC9C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34" name="Rectangle 142">
                    <a:extLst>
                      <a:ext uri="{FF2B5EF4-FFF2-40B4-BE49-F238E27FC236}">
                        <a16:creationId xmlns:a16="http://schemas.microsoft.com/office/drawing/2014/main" id="{270B82B0-B207-1355-85BC-9712AFBE5D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35" name="Group 143">
                  <a:extLst>
                    <a:ext uri="{FF2B5EF4-FFF2-40B4-BE49-F238E27FC236}">
                      <a16:creationId xmlns:a16="http://schemas.microsoft.com/office/drawing/2014/main" id="{CD2606D5-9FD9-B00C-15CC-66890AD649DA}"/>
                    </a:ext>
                  </a:extLst>
                </p:cNvPr>
                <p:cNvGrpSpPr>
                  <a:grpSpLocks/>
                </p:cNvGrpSpPr>
                <p:nvPr/>
              </p:nvGrpSpPr>
              <p:grpSpPr bwMode="auto">
                <a:xfrm>
                  <a:off x="1333" y="1289"/>
                  <a:ext cx="435" cy="87"/>
                  <a:chOff x="1565" y="1434"/>
                  <a:chExt cx="3625" cy="725"/>
                </a:xfrm>
              </p:grpSpPr>
              <p:sp>
                <p:nvSpPr>
                  <p:cNvPr id="59536" name="Rectangle 144">
                    <a:extLst>
                      <a:ext uri="{FF2B5EF4-FFF2-40B4-BE49-F238E27FC236}">
                        <a16:creationId xmlns:a16="http://schemas.microsoft.com/office/drawing/2014/main" id="{EE1E0BE3-090C-7E8B-2915-2FC51D44CE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37" name="Rectangle 145">
                    <a:extLst>
                      <a:ext uri="{FF2B5EF4-FFF2-40B4-BE49-F238E27FC236}">
                        <a16:creationId xmlns:a16="http://schemas.microsoft.com/office/drawing/2014/main" id="{D1EC468E-7C2E-48D6-1BBF-D79EDB2852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38" name="Rectangle 146">
                    <a:extLst>
                      <a:ext uri="{FF2B5EF4-FFF2-40B4-BE49-F238E27FC236}">
                        <a16:creationId xmlns:a16="http://schemas.microsoft.com/office/drawing/2014/main" id="{B7CC0F7C-7229-61B0-44A5-0B1BC5E3893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39" name="Rectangle 147">
                    <a:extLst>
                      <a:ext uri="{FF2B5EF4-FFF2-40B4-BE49-F238E27FC236}">
                        <a16:creationId xmlns:a16="http://schemas.microsoft.com/office/drawing/2014/main" id="{DACFDB08-91E8-FED5-310C-C6036B82FBA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40" name="Rectangle 148">
                    <a:extLst>
                      <a:ext uri="{FF2B5EF4-FFF2-40B4-BE49-F238E27FC236}">
                        <a16:creationId xmlns:a16="http://schemas.microsoft.com/office/drawing/2014/main" id="{EC289F11-7FBA-1EAC-8E5B-71BB3A2825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41" name="Group 149">
                  <a:extLst>
                    <a:ext uri="{FF2B5EF4-FFF2-40B4-BE49-F238E27FC236}">
                      <a16:creationId xmlns:a16="http://schemas.microsoft.com/office/drawing/2014/main" id="{57019125-6B51-C367-E307-3C2AE341CC70}"/>
                    </a:ext>
                  </a:extLst>
                </p:cNvPr>
                <p:cNvGrpSpPr>
                  <a:grpSpLocks/>
                </p:cNvGrpSpPr>
                <p:nvPr/>
              </p:nvGrpSpPr>
              <p:grpSpPr bwMode="auto">
                <a:xfrm>
                  <a:off x="898" y="1376"/>
                  <a:ext cx="435" cy="87"/>
                  <a:chOff x="1565" y="1434"/>
                  <a:chExt cx="3625" cy="725"/>
                </a:xfrm>
              </p:grpSpPr>
              <p:sp>
                <p:nvSpPr>
                  <p:cNvPr id="59542" name="Rectangle 150">
                    <a:extLst>
                      <a:ext uri="{FF2B5EF4-FFF2-40B4-BE49-F238E27FC236}">
                        <a16:creationId xmlns:a16="http://schemas.microsoft.com/office/drawing/2014/main" id="{51AE828F-7893-7B37-4C25-B9827A6197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43" name="Rectangle 151">
                    <a:extLst>
                      <a:ext uri="{FF2B5EF4-FFF2-40B4-BE49-F238E27FC236}">
                        <a16:creationId xmlns:a16="http://schemas.microsoft.com/office/drawing/2014/main" id="{3472481D-3067-E8CF-1AF1-4A9D744ACC0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44" name="Rectangle 152">
                    <a:extLst>
                      <a:ext uri="{FF2B5EF4-FFF2-40B4-BE49-F238E27FC236}">
                        <a16:creationId xmlns:a16="http://schemas.microsoft.com/office/drawing/2014/main" id="{E8DF15FE-BC59-F64E-8F72-34A48A8B71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45" name="Rectangle 153">
                    <a:extLst>
                      <a:ext uri="{FF2B5EF4-FFF2-40B4-BE49-F238E27FC236}">
                        <a16:creationId xmlns:a16="http://schemas.microsoft.com/office/drawing/2014/main" id="{E1B37D50-6DE6-FBF8-0A9B-C6A3729EA2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46" name="Rectangle 154">
                    <a:extLst>
                      <a:ext uri="{FF2B5EF4-FFF2-40B4-BE49-F238E27FC236}">
                        <a16:creationId xmlns:a16="http://schemas.microsoft.com/office/drawing/2014/main" id="{B2C85958-FB5A-B31D-0E97-3D014D449F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47" name="Group 155">
                  <a:extLst>
                    <a:ext uri="{FF2B5EF4-FFF2-40B4-BE49-F238E27FC236}">
                      <a16:creationId xmlns:a16="http://schemas.microsoft.com/office/drawing/2014/main" id="{9877EC64-8A17-7E2F-A891-6DF29D3D07A1}"/>
                    </a:ext>
                  </a:extLst>
                </p:cNvPr>
                <p:cNvGrpSpPr>
                  <a:grpSpLocks/>
                </p:cNvGrpSpPr>
                <p:nvPr/>
              </p:nvGrpSpPr>
              <p:grpSpPr bwMode="auto">
                <a:xfrm>
                  <a:off x="1333" y="1376"/>
                  <a:ext cx="435" cy="87"/>
                  <a:chOff x="1565" y="1434"/>
                  <a:chExt cx="3625" cy="725"/>
                </a:xfrm>
              </p:grpSpPr>
              <p:sp>
                <p:nvSpPr>
                  <p:cNvPr id="59548" name="Rectangle 156">
                    <a:extLst>
                      <a:ext uri="{FF2B5EF4-FFF2-40B4-BE49-F238E27FC236}">
                        <a16:creationId xmlns:a16="http://schemas.microsoft.com/office/drawing/2014/main" id="{6E301BEE-F66E-84C7-D577-BEBCCE00319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49" name="Rectangle 157">
                    <a:extLst>
                      <a:ext uri="{FF2B5EF4-FFF2-40B4-BE49-F238E27FC236}">
                        <a16:creationId xmlns:a16="http://schemas.microsoft.com/office/drawing/2014/main" id="{EE762453-5331-93FB-9AFD-34D3FE9887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50" name="Rectangle 158">
                    <a:extLst>
                      <a:ext uri="{FF2B5EF4-FFF2-40B4-BE49-F238E27FC236}">
                        <a16:creationId xmlns:a16="http://schemas.microsoft.com/office/drawing/2014/main" id="{CD92B296-87BE-A1E1-57BC-B3523891D8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51" name="Rectangle 159">
                    <a:extLst>
                      <a:ext uri="{FF2B5EF4-FFF2-40B4-BE49-F238E27FC236}">
                        <a16:creationId xmlns:a16="http://schemas.microsoft.com/office/drawing/2014/main" id="{19F801CF-7C9F-281B-9816-3223BA2EA44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52" name="Rectangle 160">
                    <a:extLst>
                      <a:ext uri="{FF2B5EF4-FFF2-40B4-BE49-F238E27FC236}">
                        <a16:creationId xmlns:a16="http://schemas.microsoft.com/office/drawing/2014/main" id="{5B4CBE7A-9E3F-F3F0-22F2-137B0B965D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9553" name="Rectangle 161">
                <a:extLst>
                  <a:ext uri="{FF2B5EF4-FFF2-40B4-BE49-F238E27FC236}">
                    <a16:creationId xmlns:a16="http://schemas.microsoft.com/office/drawing/2014/main" id="{CCFDCC74-0847-49D2-2E9F-8D487BE0F40B}"/>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54" name="Group 162">
              <a:extLst>
                <a:ext uri="{FF2B5EF4-FFF2-40B4-BE49-F238E27FC236}">
                  <a16:creationId xmlns:a16="http://schemas.microsoft.com/office/drawing/2014/main" id="{7551EADD-2606-F374-50EB-0967C82412CB}"/>
                </a:ext>
              </a:extLst>
            </p:cNvPr>
            <p:cNvGrpSpPr>
              <a:grpSpLocks/>
            </p:cNvGrpSpPr>
            <p:nvPr/>
          </p:nvGrpSpPr>
          <p:grpSpPr bwMode="auto">
            <a:xfrm>
              <a:off x="1547" y="475"/>
              <a:ext cx="681" cy="682"/>
              <a:chOff x="898" y="593"/>
              <a:chExt cx="870" cy="870"/>
            </a:xfrm>
          </p:grpSpPr>
          <p:grpSp>
            <p:nvGrpSpPr>
              <p:cNvPr id="59555" name="Group 163">
                <a:extLst>
                  <a:ext uri="{FF2B5EF4-FFF2-40B4-BE49-F238E27FC236}">
                    <a16:creationId xmlns:a16="http://schemas.microsoft.com/office/drawing/2014/main" id="{CEC98C01-DF87-A7F7-6DF9-64D0D2A787E0}"/>
                  </a:ext>
                </a:extLst>
              </p:cNvPr>
              <p:cNvGrpSpPr>
                <a:grpSpLocks/>
              </p:cNvGrpSpPr>
              <p:nvPr/>
            </p:nvGrpSpPr>
            <p:grpSpPr bwMode="auto">
              <a:xfrm>
                <a:off x="898" y="593"/>
                <a:ext cx="870" cy="870"/>
                <a:chOff x="898" y="593"/>
                <a:chExt cx="870" cy="870"/>
              </a:xfrm>
            </p:grpSpPr>
            <p:grpSp>
              <p:nvGrpSpPr>
                <p:cNvPr id="59556" name="Group 164">
                  <a:extLst>
                    <a:ext uri="{FF2B5EF4-FFF2-40B4-BE49-F238E27FC236}">
                      <a16:creationId xmlns:a16="http://schemas.microsoft.com/office/drawing/2014/main" id="{6629A577-A649-FFE3-89EB-B6D0AF0BBB8F}"/>
                    </a:ext>
                  </a:extLst>
                </p:cNvPr>
                <p:cNvGrpSpPr>
                  <a:grpSpLocks/>
                </p:cNvGrpSpPr>
                <p:nvPr/>
              </p:nvGrpSpPr>
              <p:grpSpPr bwMode="auto">
                <a:xfrm>
                  <a:off x="898" y="593"/>
                  <a:ext cx="435" cy="87"/>
                  <a:chOff x="1565" y="1434"/>
                  <a:chExt cx="3625" cy="725"/>
                </a:xfrm>
              </p:grpSpPr>
              <p:sp>
                <p:nvSpPr>
                  <p:cNvPr id="59557" name="Rectangle 165">
                    <a:extLst>
                      <a:ext uri="{FF2B5EF4-FFF2-40B4-BE49-F238E27FC236}">
                        <a16:creationId xmlns:a16="http://schemas.microsoft.com/office/drawing/2014/main" id="{813A2677-0780-EA0F-E1C6-AAD1ACE689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58" name="Rectangle 166">
                    <a:extLst>
                      <a:ext uri="{FF2B5EF4-FFF2-40B4-BE49-F238E27FC236}">
                        <a16:creationId xmlns:a16="http://schemas.microsoft.com/office/drawing/2014/main" id="{DD41EB24-72D8-E00F-95A3-A68AA35A464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59" name="Rectangle 167">
                    <a:extLst>
                      <a:ext uri="{FF2B5EF4-FFF2-40B4-BE49-F238E27FC236}">
                        <a16:creationId xmlns:a16="http://schemas.microsoft.com/office/drawing/2014/main" id="{E9BD0E57-6EC3-0E7E-D03E-67F75A288F9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60" name="Rectangle 168">
                    <a:extLst>
                      <a:ext uri="{FF2B5EF4-FFF2-40B4-BE49-F238E27FC236}">
                        <a16:creationId xmlns:a16="http://schemas.microsoft.com/office/drawing/2014/main" id="{13BBA1F9-B249-6E53-3954-5929B6A2EF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61" name="Rectangle 169">
                    <a:extLst>
                      <a:ext uri="{FF2B5EF4-FFF2-40B4-BE49-F238E27FC236}">
                        <a16:creationId xmlns:a16="http://schemas.microsoft.com/office/drawing/2014/main" id="{26A559CC-9E09-2613-3EE2-B19BB7EBB5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62" name="Group 170">
                  <a:extLst>
                    <a:ext uri="{FF2B5EF4-FFF2-40B4-BE49-F238E27FC236}">
                      <a16:creationId xmlns:a16="http://schemas.microsoft.com/office/drawing/2014/main" id="{772034A0-059F-E068-C497-A331AEAE24C0}"/>
                    </a:ext>
                  </a:extLst>
                </p:cNvPr>
                <p:cNvGrpSpPr>
                  <a:grpSpLocks/>
                </p:cNvGrpSpPr>
                <p:nvPr/>
              </p:nvGrpSpPr>
              <p:grpSpPr bwMode="auto">
                <a:xfrm>
                  <a:off x="1333" y="593"/>
                  <a:ext cx="435" cy="87"/>
                  <a:chOff x="1565" y="1434"/>
                  <a:chExt cx="3625" cy="725"/>
                </a:xfrm>
              </p:grpSpPr>
              <p:sp>
                <p:nvSpPr>
                  <p:cNvPr id="59563" name="Rectangle 171">
                    <a:extLst>
                      <a:ext uri="{FF2B5EF4-FFF2-40B4-BE49-F238E27FC236}">
                        <a16:creationId xmlns:a16="http://schemas.microsoft.com/office/drawing/2014/main" id="{4339F8A6-AA42-6CC3-EA6E-47F3D5FD12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64" name="Rectangle 172">
                    <a:extLst>
                      <a:ext uri="{FF2B5EF4-FFF2-40B4-BE49-F238E27FC236}">
                        <a16:creationId xmlns:a16="http://schemas.microsoft.com/office/drawing/2014/main" id="{B837B955-8BCC-9600-390C-BDCE407A82E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65" name="Rectangle 173">
                    <a:extLst>
                      <a:ext uri="{FF2B5EF4-FFF2-40B4-BE49-F238E27FC236}">
                        <a16:creationId xmlns:a16="http://schemas.microsoft.com/office/drawing/2014/main" id="{674ECEDD-8FB0-05B4-ACCA-01ABDD803D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66" name="Rectangle 174">
                    <a:extLst>
                      <a:ext uri="{FF2B5EF4-FFF2-40B4-BE49-F238E27FC236}">
                        <a16:creationId xmlns:a16="http://schemas.microsoft.com/office/drawing/2014/main" id="{DC94AC71-D982-36C8-BD97-31D4DDBC52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67" name="Rectangle 175">
                    <a:extLst>
                      <a:ext uri="{FF2B5EF4-FFF2-40B4-BE49-F238E27FC236}">
                        <a16:creationId xmlns:a16="http://schemas.microsoft.com/office/drawing/2014/main" id="{7D6ADD3E-28F5-98C9-59FE-BDCC466832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68" name="Group 176">
                  <a:extLst>
                    <a:ext uri="{FF2B5EF4-FFF2-40B4-BE49-F238E27FC236}">
                      <a16:creationId xmlns:a16="http://schemas.microsoft.com/office/drawing/2014/main" id="{27F484EC-EBF2-CE96-0ABF-1A799B49DE75}"/>
                    </a:ext>
                  </a:extLst>
                </p:cNvPr>
                <p:cNvGrpSpPr>
                  <a:grpSpLocks/>
                </p:cNvGrpSpPr>
                <p:nvPr/>
              </p:nvGrpSpPr>
              <p:grpSpPr bwMode="auto">
                <a:xfrm>
                  <a:off x="898" y="680"/>
                  <a:ext cx="435" cy="87"/>
                  <a:chOff x="1565" y="1434"/>
                  <a:chExt cx="3625" cy="725"/>
                </a:xfrm>
              </p:grpSpPr>
              <p:sp>
                <p:nvSpPr>
                  <p:cNvPr id="59569" name="Rectangle 177">
                    <a:extLst>
                      <a:ext uri="{FF2B5EF4-FFF2-40B4-BE49-F238E27FC236}">
                        <a16:creationId xmlns:a16="http://schemas.microsoft.com/office/drawing/2014/main" id="{EF922D9E-EB6B-0F8E-C87A-290A33E711C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0" name="Rectangle 178">
                    <a:extLst>
                      <a:ext uri="{FF2B5EF4-FFF2-40B4-BE49-F238E27FC236}">
                        <a16:creationId xmlns:a16="http://schemas.microsoft.com/office/drawing/2014/main" id="{3FE22913-F0DE-5657-234B-0868796E63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1" name="Rectangle 179">
                    <a:extLst>
                      <a:ext uri="{FF2B5EF4-FFF2-40B4-BE49-F238E27FC236}">
                        <a16:creationId xmlns:a16="http://schemas.microsoft.com/office/drawing/2014/main" id="{9DE2AECC-29E3-AB43-666D-C1955E6EC7E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2" name="Rectangle 180">
                    <a:extLst>
                      <a:ext uri="{FF2B5EF4-FFF2-40B4-BE49-F238E27FC236}">
                        <a16:creationId xmlns:a16="http://schemas.microsoft.com/office/drawing/2014/main" id="{BBAD5EAD-6C81-E9A5-9EA4-C0715BCC6D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3" name="Rectangle 181">
                    <a:extLst>
                      <a:ext uri="{FF2B5EF4-FFF2-40B4-BE49-F238E27FC236}">
                        <a16:creationId xmlns:a16="http://schemas.microsoft.com/office/drawing/2014/main" id="{06C582D5-65DB-A674-C1B9-06090F352A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74" name="Group 182">
                  <a:extLst>
                    <a:ext uri="{FF2B5EF4-FFF2-40B4-BE49-F238E27FC236}">
                      <a16:creationId xmlns:a16="http://schemas.microsoft.com/office/drawing/2014/main" id="{A909B787-F05D-A6AA-B902-DA681B2C42D4}"/>
                    </a:ext>
                  </a:extLst>
                </p:cNvPr>
                <p:cNvGrpSpPr>
                  <a:grpSpLocks/>
                </p:cNvGrpSpPr>
                <p:nvPr/>
              </p:nvGrpSpPr>
              <p:grpSpPr bwMode="auto">
                <a:xfrm>
                  <a:off x="1333" y="680"/>
                  <a:ext cx="435" cy="87"/>
                  <a:chOff x="1565" y="1434"/>
                  <a:chExt cx="3625" cy="725"/>
                </a:xfrm>
              </p:grpSpPr>
              <p:sp>
                <p:nvSpPr>
                  <p:cNvPr id="59575" name="Rectangle 183">
                    <a:extLst>
                      <a:ext uri="{FF2B5EF4-FFF2-40B4-BE49-F238E27FC236}">
                        <a16:creationId xmlns:a16="http://schemas.microsoft.com/office/drawing/2014/main" id="{680EA651-335A-7DDC-C809-1EFAE2F5E8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6" name="Rectangle 184">
                    <a:extLst>
                      <a:ext uri="{FF2B5EF4-FFF2-40B4-BE49-F238E27FC236}">
                        <a16:creationId xmlns:a16="http://schemas.microsoft.com/office/drawing/2014/main" id="{F576C616-DDB0-5E49-19E2-27A506E5EB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7" name="Rectangle 185">
                    <a:extLst>
                      <a:ext uri="{FF2B5EF4-FFF2-40B4-BE49-F238E27FC236}">
                        <a16:creationId xmlns:a16="http://schemas.microsoft.com/office/drawing/2014/main" id="{5D8B7549-705E-47D2-58BF-D2DD1639D42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8" name="Rectangle 186">
                    <a:extLst>
                      <a:ext uri="{FF2B5EF4-FFF2-40B4-BE49-F238E27FC236}">
                        <a16:creationId xmlns:a16="http://schemas.microsoft.com/office/drawing/2014/main" id="{29285966-D3AA-B250-EBB4-F1BE55CCC5F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79" name="Rectangle 187">
                    <a:extLst>
                      <a:ext uri="{FF2B5EF4-FFF2-40B4-BE49-F238E27FC236}">
                        <a16:creationId xmlns:a16="http://schemas.microsoft.com/office/drawing/2014/main" id="{B4E2F668-3A14-BCB5-DE41-F6D1181A386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80" name="Group 188">
                  <a:extLst>
                    <a:ext uri="{FF2B5EF4-FFF2-40B4-BE49-F238E27FC236}">
                      <a16:creationId xmlns:a16="http://schemas.microsoft.com/office/drawing/2014/main" id="{4E46ECC2-8795-496A-755D-7D93E65FAC18}"/>
                    </a:ext>
                  </a:extLst>
                </p:cNvPr>
                <p:cNvGrpSpPr>
                  <a:grpSpLocks/>
                </p:cNvGrpSpPr>
                <p:nvPr/>
              </p:nvGrpSpPr>
              <p:grpSpPr bwMode="auto">
                <a:xfrm>
                  <a:off x="898" y="767"/>
                  <a:ext cx="435" cy="87"/>
                  <a:chOff x="1565" y="1434"/>
                  <a:chExt cx="3625" cy="725"/>
                </a:xfrm>
              </p:grpSpPr>
              <p:sp>
                <p:nvSpPr>
                  <p:cNvPr id="59581" name="Rectangle 189">
                    <a:extLst>
                      <a:ext uri="{FF2B5EF4-FFF2-40B4-BE49-F238E27FC236}">
                        <a16:creationId xmlns:a16="http://schemas.microsoft.com/office/drawing/2014/main" id="{64B6D0D3-5F7F-6F6E-57C7-625393BD7F7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82" name="Rectangle 190">
                    <a:extLst>
                      <a:ext uri="{FF2B5EF4-FFF2-40B4-BE49-F238E27FC236}">
                        <a16:creationId xmlns:a16="http://schemas.microsoft.com/office/drawing/2014/main" id="{152D5B94-D757-EB02-D4F0-4EAA47206FC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83" name="Rectangle 191">
                    <a:extLst>
                      <a:ext uri="{FF2B5EF4-FFF2-40B4-BE49-F238E27FC236}">
                        <a16:creationId xmlns:a16="http://schemas.microsoft.com/office/drawing/2014/main" id="{EC182976-CA84-ED08-EAE7-1919A70DA5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84" name="Rectangle 192">
                    <a:extLst>
                      <a:ext uri="{FF2B5EF4-FFF2-40B4-BE49-F238E27FC236}">
                        <a16:creationId xmlns:a16="http://schemas.microsoft.com/office/drawing/2014/main" id="{174EFA62-FAFE-EAC6-18A0-5F1AA74C94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85" name="Rectangle 193">
                    <a:extLst>
                      <a:ext uri="{FF2B5EF4-FFF2-40B4-BE49-F238E27FC236}">
                        <a16:creationId xmlns:a16="http://schemas.microsoft.com/office/drawing/2014/main" id="{F42D9F13-5072-FF6D-4EDE-A69B83D252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86" name="Group 194">
                  <a:extLst>
                    <a:ext uri="{FF2B5EF4-FFF2-40B4-BE49-F238E27FC236}">
                      <a16:creationId xmlns:a16="http://schemas.microsoft.com/office/drawing/2014/main" id="{3EF9909F-0578-F301-A269-5C93A2EC9A41}"/>
                    </a:ext>
                  </a:extLst>
                </p:cNvPr>
                <p:cNvGrpSpPr>
                  <a:grpSpLocks/>
                </p:cNvGrpSpPr>
                <p:nvPr/>
              </p:nvGrpSpPr>
              <p:grpSpPr bwMode="auto">
                <a:xfrm>
                  <a:off x="1333" y="767"/>
                  <a:ext cx="435" cy="87"/>
                  <a:chOff x="1565" y="1434"/>
                  <a:chExt cx="3625" cy="725"/>
                </a:xfrm>
              </p:grpSpPr>
              <p:sp>
                <p:nvSpPr>
                  <p:cNvPr id="59587" name="Rectangle 195">
                    <a:extLst>
                      <a:ext uri="{FF2B5EF4-FFF2-40B4-BE49-F238E27FC236}">
                        <a16:creationId xmlns:a16="http://schemas.microsoft.com/office/drawing/2014/main" id="{3ED06A77-17FF-0E76-3A87-63BDFD5D800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88" name="Rectangle 196">
                    <a:extLst>
                      <a:ext uri="{FF2B5EF4-FFF2-40B4-BE49-F238E27FC236}">
                        <a16:creationId xmlns:a16="http://schemas.microsoft.com/office/drawing/2014/main" id="{ED63098D-3F5E-061B-EFED-4A9CFA7DB52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89" name="Rectangle 197">
                    <a:extLst>
                      <a:ext uri="{FF2B5EF4-FFF2-40B4-BE49-F238E27FC236}">
                        <a16:creationId xmlns:a16="http://schemas.microsoft.com/office/drawing/2014/main" id="{4B92FFA6-221E-5B92-ABFB-61BDA80E34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90" name="Rectangle 198">
                    <a:extLst>
                      <a:ext uri="{FF2B5EF4-FFF2-40B4-BE49-F238E27FC236}">
                        <a16:creationId xmlns:a16="http://schemas.microsoft.com/office/drawing/2014/main" id="{31020F46-19D4-1F9E-289F-5096EB652C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91" name="Rectangle 199">
                    <a:extLst>
                      <a:ext uri="{FF2B5EF4-FFF2-40B4-BE49-F238E27FC236}">
                        <a16:creationId xmlns:a16="http://schemas.microsoft.com/office/drawing/2014/main" id="{7F19D539-5337-9572-9BC7-30762666F0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92" name="Group 200">
                  <a:extLst>
                    <a:ext uri="{FF2B5EF4-FFF2-40B4-BE49-F238E27FC236}">
                      <a16:creationId xmlns:a16="http://schemas.microsoft.com/office/drawing/2014/main" id="{8FE03DD0-7CFA-3A55-B88A-C284996DC31A}"/>
                    </a:ext>
                  </a:extLst>
                </p:cNvPr>
                <p:cNvGrpSpPr>
                  <a:grpSpLocks/>
                </p:cNvGrpSpPr>
                <p:nvPr/>
              </p:nvGrpSpPr>
              <p:grpSpPr bwMode="auto">
                <a:xfrm>
                  <a:off x="898" y="854"/>
                  <a:ext cx="435" cy="87"/>
                  <a:chOff x="1565" y="1434"/>
                  <a:chExt cx="3625" cy="725"/>
                </a:xfrm>
              </p:grpSpPr>
              <p:sp>
                <p:nvSpPr>
                  <p:cNvPr id="59593" name="Rectangle 201">
                    <a:extLst>
                      <a:ext uri="{FF2B5EF4-FFF2-40B4-BE49-F238E27FC236}">
                        <a16:creationId xmlns:a16="http://schemas.microsoft.com/office/drawing/2014/main" id="{ED38FA35-5BED-A1AB-6DB7-B9E5727887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94" name="Rectangle 202">
                    <a:extLst>
                      <a:ext uri="{FF2B5EF4-FFF2-40B4-BE49-F238E27FC236}">
                        <a16:creationId xmlns:a16="http://schemas.microsoft.com/office/drawing/2014/main" id="{042E1B02-95AE-4EF0-36B4-438D14A471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95" name="Rectangle 203">
                    <a:extLst>
                      <a:ext uri="{FF2B5EF4-FFF2-40B4-BE49-F238E27FC236}">
                        <a16:creationId xmlns:a16="http://schemas.microsoft.com/office/drawing/2014/main" id="{E3BF1438-6598-64C0-5E1E-82CCF06E68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96" name="Rectangle 204">
                    <a:extLst>
                      <a:ext uri="{FF2B5EF4-FFF2-40B4-BE49-F238E27FC236}">
                        <a16:creationId xmlns:a16="http://schemas.microsoft.com/office/drawing/2014/main" id="{247D8B42-8986-A85E-2764-BDFDBC17A99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597" name="Rectangle 205">
                    <a:extLst>
                      <a:ext uri="{FF2B5EF4-FFF2-40B4-BE49-F238E27FC236}">
                        <a16:creationId xmlns:a16="http://schemas.microsoft.com/office/drawing/2014/main" id="{860C0547-5290-46A1-7767-CA08F47514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598" name="Group 206">
                  <a:extLst>
                    <a:ext uri="{FF2B5EF4-FFF2-40B4-BE49-F238E27FC236}">
                      <a16:creationId xmlns:a16="http://schemas.microsoft.com/office/drawing/2014/main" id="{9C7C999B-8994-75D8-3F34-9BB6B73FC59F}"/>
                    </a:ext>
                  </a:extLst>
                </p:cNvPr>
                <p:cNvGrpSpPr>
                  <a:grpSpLocks/>
                </p:cNvGrpSpPr>
                <p:nvPr/>
              </p:nvGrpSpPr>
              <p:grpSpPr bwMode="auto">
                <a:xfrm>
                  <a:off x="1333" y="854"/>
                  <a:ext cx="435" cy="87"/>
                  <a:chOff x="1565" y="1434"/>
                  <a:chExt cx="3625" cy="725"/>
                </a:xfrm>
              </p:grpSpPr>
              <p:sp>
                <p:nvSpPr>
                  <p:cNvPr id="59599" name="Rectangle 207">
                    <a:extLst>
                      <a:ext uri="{FF2B5EF4-FFF2-40B4-BE49-F238E27FC236}">
                        <a16:creationId xmlns:a16="http://schemas.microsoft.com/office/drawing/2014/main" id="{50E6F343-104D-EAFC-50CA-4D6A7DFEF77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0" name="Rectangle 208">
                    <a:extLst>
                      <a:ext uri="{FF2B5EF4-FFF2-40B4-BE49-F238E27FC236}">
                        <a16:creationId xmlns:a16="http://schemas.microsoft.com/office/drawing/2014/main" id="{1D2E2B73-D0EC-55B9-9FAF-78B7E7DF85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1" name="Rectangle 209">
                    <a:extLst>
                      <a:ext uri="{FF2B5EF4-FFF2-40B4-BE49-F238E27FC236}">
                        <a16:creationId xmlns:a16="http://schemas.microsoft.com/office/drawing/2014/main" id="{A896B000-1C93-6D22-C57B-CA1C3C9B07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2" name="Rectangle 210">
                    <a:extLst>
                      <a:ext uri="{FF2B5EF4-FFF2-40B4-BE49-F238E27FC236}">
                        <a16:creationId xmlns:a16="http://schemas.microsoft.com/office/drawing/2014/main" id="{F229EF71-56C0-3E8B-C859-020A557F252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3" name="Rectangle 211">
                    <a:extLst>
                      <a:ext uri="{FF2B5EF4-FFF2-40B4-BE49-F238E27FC236}">
                        <a16:creationId xmlns:a16="http://schemas.microsoft.com/office/drawing/2014/main" id="{552089F1-D003-ECD7-02AD-B7879A98E6F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04" name="Group 212">
                  <a:extLst>
                    <a:ext uri="{FF2B5EF4-FFF2-40B4-BE49-F238E27FC236}">
                      <a16:creationId xmlns:a16="http://schemas.microsoft.com/office/drawing/2014/main" id="{473B26E0-7AEE-ED2A-DE63-339C2E532E60}"/>
                    </a:ext>
                  </a:extLst>
                </p:cNvPr>
                <p:cNvGrpSpPr>
                  <a:grpSpLocks/>
                </p:cNvGrpSpPr>
                <p:nvPr/>
              </p:nvGrpSpPr>
              <p:grpSpPr bwMode="auto">
                <a:xfrm>
                  <a:off x="898" y="941"/>
                  <a:ext cx="435" cy="87"/>
                  <a:chOff x="1565" y="1434"/>
                  <a:chExt cx="3625" cy="725"/>
                </a:xfrm>
              </p:grpSpPr>
              <p:sp>
                <p:nvSpPr>
                  <p:cNvPr id="59605" name="Rectangle 213">
                    <a:extLst>
                      <a:ext uri="{FF2B5EF4-FFF2-40B4-BE49-F238E27FC236}">
                        <a16:creationId xmlns:a16="http://schemas.microsoft.com/office/drawing/2014/main" id="{B8A7FEAD-5912-B4C3-C38A-DF5D24711EE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6" name="Rectangle 214">
                    <a:extLst>
                      <a:ext uri="{FF2B5EF4-FFF2-40B4-BE49-F238E27FC236}">
                        <a16:creationId xmlns:a16="http://schemas.microsoft.com/office/drawing/2014/main" id="{2B8726CE-D166-3638-3A49-EF5C160402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7" name="Rectangle 215">
                    <a:extLst>
                      <a:ext uri="{FF2B5EF4-FFF2-40B4-BE49-F238E27FC236}">
                        <a16:creationId xmlns:a16="http://schemas.microsoft.com/office/drawing/2014/main" id="{391BB768-9B54-EAAA-CFBD-203DB33E59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8" name="Rectangle 216">
                    <a:extLst>
                      <a:ext uri="{FF2B5EF4-FFF2-40B4-BE49-F238E27FC236}">
                        <a16:creationId xmlns:a16="http://schemas.microsoft.com/office/drawing/2014/main" id="{7A76134C-34D0-1921-8E4F-C57B14287FD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09" name="Rectangle 217">
                    <a:extLst>
                      <a:ext uri="{FF2B5EF4-FFF2-40B4-BE49-F238E27FC236}">
                        <a16:creationId xmlns:a16="http://schemas.microsoft.com/office/drawing/2014/main" id="{D78FDD74-FB21-30C0-847E-D460C26BFFC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10" name="Group 218">
                  <a:extLst>
                    <a:ext uri="{FF2B5EF4-FFF2-40B4-BE49-F238E27FC236}">
                      <a16:creationId xmlns:a16="http://schemas.microsoft.com/office/drawing/2014/main" id="{FCDA734E-9B87-40BF-29EF-03F5A07BD7A6}"/>
                    </a:ext>
                  </a:extLst>
                </p:cNvPr>
                <p:cNvGrpSpPr>
                  <a:grpSpLocks/>
                </p:cNvGrpSpPr>
                <p:nvPr/>
              </p:nvGrpSpPr>
              <p:grpSpPr bwMode="auto">
                <a:xfrm>
                  <a:off x="1333" y="941"/>
                  <a:ext cx="435" cy="87"/>
                  <a:chOff x="1565" y="1434"/>
                  <a:chExt cx="3625" cy="725"/>
                </a:xfrm>
              </p:grpSpPr>
              <p:sp>
                <p:nvSpPr>
                  <p:cNvPr id="59611" name="Rectangle 219">
                    <a:extLst>
                      <a:ext uri="{FF2B5EF4-FFF2-40B4-BE49-F238E27FC236}">
                        <a16:creationId xmlns:a16="http://schemas.microsoft.com/office/drawing/2014/main" id="{D532C5D4-A8AA-8ED8-08FC-1AEB5A5E03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12" name="Rectangle 220">
                    <a:extLst>
                      <a:ext uri="{FF2B5EF4-FFF2-40B4-BE49-F238E27FC236}">
                        <a16:creationId xmlns:a16="http://schemas.microsoft.com/office/drawing/2014/main" id="{E3A70A52-7272-CC9E-A59E-76CDE6239F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13" name="Rectangle 221">
                    <a:extLst>
                      <a:ext uri="{FF2B5EF4-FFF2-40B4-BE49-F238E27FC236}">
                        <a16:creationId xmlns:a16="http://schemas.microsoft.com/office/drawing/2014/main" id="{4E66FBFE-1BD4-1193-8B3E-1040906A2E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14" name="Rectangle 222">
                    <a:extLst>
                      <a:ext uri="{FF2B5EF4-FFF2-40B4-BE49-F238E27FC236}">
                        <a16:creationId xmlns:a16="http://schemas.microsoft.com/office/drawing/2014/main" id="{0E3FF5EA-60C0-4DC8-25BF-DE39D3E7F4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15" name="Rectangle 223">
                    <a:extLst>
                      <a:ext uri="{FF2B5EF4-FFF2-40B4-BE49-F238E27FC236}">
                        <a16:creationId xmlns:a16="http://schemas.microsoft.com/office/drawing/2014/main" id="{F52E7E6D-276C-4FCA-99BC-3D1EF84E7F4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16" name="Group 224">
                  <a:extLst>
                    <a:ext uri="{FF2B5EF4-FFF2-40B4-BE49-F238E27FC236}">
                      <a16:creationId xmlns:a16="http://schemas.microsoft.com/office/drawing/2014/main" id="{FC223054-57C7-9A96-6811-B713CF4DDC75}"/>
                    </a:ext>
                  </a:extLst>
                </p:cNvPr>
                <p:cNvGrpSpPr>
                  <a:grpSpLocks/>
                </p:cNvGrpSpPr>
                <p:nvPr/>
              </p:nvGrpSpPr>
              <p:grpSpPr bwMode="auto">
                <a:xfrm>
                  <a:off x="898" y="1028"/>
                  <a:ext cx="435" cy="87"/>
                  <a:chOff x="1565" y="1434"/>
                  <a:chExt cx="3625" cy="725"/>
                </a:xfrm>
              </p:grpSpPr>
              <p:sp>
                <p:nvSpPr>
                  <p:cNvPr id="59617" name="Rectangle 225">
                    <a:extLst>
                      <a:ext uri="{FF2B5EF4-FFF2-40B4-BE49-F238E27FC236}">
                        <a16:creationId xmlns:a16="http://schemas.microsoft.com/office/drawing/2014/main" id="{A1D5D6ED-3D5D-AA1C-EC90-97F0F7A27EE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18" name="Rectangle 226">
                    <a:extLst>
                      <a:ext uri="{FF2B5EF4-FFF2-40B4-BE49-F238E27FC236}">
                        <a16:creationId xmlns:a16="http://schemas.microsoft.com/office/drawing/2014/main" id="{C861FFC3-2C4D-4C05-8CB8-E16C4C2ACB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19" name="Rectangle 227">
                    <a:extLst>
                      <a:ext uri="{FF2B5EF4-FFF2-40B4-BE49-F238E27FC236}">
                        <a16:creationId xmlns:a16="http://schemas.microsoft.com/office/drawing/2014/main" id="{3FE2A8F9-57E2-9139-0BC5-8124F38CF2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20" name="Rectangle 228">
                    <a:extLst>
                      <a:ext uri="{FF2B5EF4-FFF2-40B4-BE49-F238E27FC236}">
                        <a16:creationId xmlns:a16="http://schemas.microsoft.com/office/drawing/2014/main" id="{6366F560-38FD-228F-4120-56CC1F67CDE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21" name="Rectangle 229">
                    <a:extLst>
                      <a:ext uri="{FF2B5EF4-FFF2-40B4-BE49-F238E27FC236}">
                        <a16:creationId xmlns:a16="http://schemas.microsoft.com/office/drawing/2014/main" id="{57A7BB0B-AEC6-04D1-D3FB-26ECFEA121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22" name="Group 230">
                  <a:extLst>
                    <a:ext uri="{FF2B5EF4-FFF2-40B4-BE49-F238E27FC236}">
                      <a16:creationId xmlns:a16="http://schemas.microsoft.com/office/drawing/2014/main" id="{C2D18B05-AACF-3C30-00EC-C8F863BC62DF}"/>
                    </a:ext>
                  </a:extLst>
                </p:cNvPr>
                <p:cNvGrpSpPr>
                  <a:grpSpLocks/>
                </p:cNvGrpSpPr>
                <p:nvPr/>
              </p:nvGrpSpPr>
              <p:grpSpPr bwMode="auto">
                <a:xfrm>
                  <a:off x="1333" y="1028"/>
                  <a:ext cx="435" cy="87"/>
                  <a:chOff x="1565" y="1434"/>
                  <a:chExt cx="3625" cy="725"/>
                </a:xfrm>
              </p:grpSpPr>
              <p:sp>
                <p:nvSpPr>
                  <p:cNvPr id="59623" name="Rectangle 231">
                    <a:extLst>
                      <a:ext uri="{FF2B5EF4-FFF2-40B4-BE49-F238E27FC236}">
                        <a16:creationId xmlns:a16="http://schemas.microsoft.com/office/drawing/2014/main" id="{556BF136-C3F8-A1DC-6D09-17CB4A5A2D1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24" name="Rectangle 232">
                    <a:extLst>
                      <a:ext uri="{FF2B5EF4-FFF2-40B4-BE49-F238E27FC236}">
                        <a16:creationId xmlns:a16="http://schemas.microsoft.com/office/drawing/2014/main" id="{C191BF20-F64B-E550-131B-42143D9B115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25" name="Rectangle 233">
                    <a:extLst>
                      <a:ext uri="{FF2B5EF4-FFF2-40B4-BE49-F238E27FC236}">
                        <a16:creationId xmlns:a16="http://schemas.microsoft.com/office/drawing/2014/main" id="{D739D3F9-66AC-AACC-74EA-6397DA5E228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26" name="Rectangle 234">
                    <a:extLst>
                      <a:ext uri="{FF2B5EF4-FFF2-40B4-BE49-F238E27FC236}">
                        <a16:creationId xmlns:a16="http://schemas.microsoft.com/office/drawing/2014/main" id="{7370301C-C3D2-F3DA-D14A-63205DB626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27" name="Rectangle 235">
                    <a:extLst>
                      <a:ext uri="{FF2B5EF4-FFF2-40B4-BE49-F238E27FC236}">
                        <a16:creationId xmlns:a16="http://schemas.microsoft.com/office/drawing/2014/main" id="{D24DBAC7-1B09-5A0A-84DC-702F1C8339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28" name="Group 236">
                  <a:extLst>
                    <a:ext uri="{FF2B5EF4-FFF2-40B4-BE49-F238E27FC236}">
                      <a16:creationId xmlns:a16="http://schemas.microsoft.com/office/drawing/2014/main" id="{3017FBB6-8523-5C31-8951-66CA15011487}"/>
                    </a:ext>
                  </a:extLst>
                </p:cNvPr>
                <p:cNvGrpSpPr>
                  <a:grpSpLocks/>
                </p:cNvGrpSpPr>
                <p:nvPr/>
              </p:nvGrpSpPr>
              <p:grpSpPr bwMode="auto">
                <a:xfrm>
                  <a:off x="898" y="1115"/>
                  <a:ext cx="435" cy="87"/>
                  <a:chOff x="1565" y="1434"/>
                  <a:chExt cx="3625" cy="725"/>
                </a:xfrm>
              </p:grpSpPr>
              <p:sp>
                <p:nvSpPr>
                  <p:cNvPr id="59629" name="Rectangle 237">
                    <a:extLst>
                      <a:ext uri="{FF2B5EF4-FFF2-40B4-BE49-F238E27FC236}">
                        <a16:creationId xmlns:a16="http://schemas.microsoft.com/office/drawing/2014/main" id="{626E9580-4EF4-DD31-BD2B-92A2B753681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0" name="Rectangle 238">
                    <a:extLst>
                      <a:ext uri="{FF2B5EF4-FFF2-40B4-BE49-F238E27FC236}">
                        <a16:creationId xmlns:a16="http://schemas.microsoft.com/office/drawing/2014/main" id="{EFEC3D9F-8C0C-1037-E5D8-54FBAB91E3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1" name="Rectangle 239">
                    <a:extLst>
                      <a:ext uri="{FF2B5EF4-FFF2-40B4-BE49-F238E27FC236}">
                        <a16:creationId xmlns:a16="http://schemas.microsoft.com/office/drawing/2014/main" id="{FCFBEB2E-E510-02CC-997E-9BA0EE6E461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2" name="Rectangle 240">
                    <a:extLst>
                      <a:ext uri="{FF2B5EF4-FFF2-40B4-BE49-F238E27FC236}">
                        <a16:creationId xmlns:a16="http://schemas.microsoft.com/office/drawing/2014/main" id="{A0C22C69-33B6-EF24-C748-BED640CEEA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3" name="Rectangle 241">
                    <a:extLst>
                      <a:ext uri="{FF2B5EF4-FFF2-40B4-BE49-F238E27FC236}">
                        <a16:creationId xmlns:a16="http://schemas.microsoft.com/office/drawing/2014/main" id="{6AA47429-A191-C5BA-2D22-570EB188E7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34" name="Group 242">
                  <a:extLst>
                    <a:ext uri="{FF2B5EF4-FFF2-40B4-BE49-F238E27FC236}">
                      <a16:creationId xmlns:a16="http://schemas.microsoft.com/office/drawing/2014/main" id="{6510D3D4-9662-578B-3C92-65BC12EADC85}"/>
                    </a:ext>
                  </a:extLst>
                </p:cNvPr>
                <p:cNvGrpSpPr>
                  <a:grpSpLocks/>
                </p:cNvGrpSpPr>
                <p:nvPr/>
              </p:nvGrpSpPr>
              <p:grpSpPr bwMode="auto">
                <a:xfrm>
                  <a:off x="1333" y="1115"/>
                  <a:ext cx="435" cy="87"/>
                  <a:chOff x="1565" y="1434"/>
                  <a:chExt cx="3625" cy="725"/>
                </a:xfrm>
              </p:grpSpPr>
              <p:sp>
                <p:nvSpPr>
                  <p:cNvPr id="59635" name="Rectangle 243">
                    <a:extLst>
                      <a:ext uri="{FF2B5EF4-FFF2-40B4-BE49-F238E27FC236}">
                        <a16:creationId xmlns:a16="http://schemas.microsoft.com/office/drawing/2014/main" id="{A83D5F43-EA1E-6513-5B54-0251B359FE8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6" name="Rectangle 244">
                    <a:extLst>
                      <a:ext uri="{FF2B5EF4-FFF2-40B4-BE49-F238E27FC236}">
                        <a16:creationId xmlns:a16="http://schemas.microsoft.com/office/drawing/2014/main" id="{D81B753A-3533-6632-8306-CDD54135CC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7" name="Rectangle 245">
                    <a:extLst>
                      <a:ext uri="{FF2B5EF4-FFF2-40B4-BE49-F238E27FC236}">
                        <a16:creationId xmlns:a16="http://schemas.microsoft.com/office/drawing/2014/main" id="{71904E3F-6F3A-C2AF-0942-47BBBDEE2EE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8" name="Rectangle 246">
                    <a:extLst>
                      <a:ext uri="{FF2B5EF4-FFF2-40B4-BE49-F238E27FC236}">
                        <a16:creationId xmlns:a16="http://schemas.microsoft.com/office/drawing/2014/main" id="{CFA2111B-760D-6A34-9E3C-F2FAFD0FC47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39" name="Rectangle 247">
                    <a:extLst>
                      <a:ext uri="{FF2B5EF4-FFF2-40B4-BE49-F238E27FC236}">
                        <a16:creationId xmlns:a16="http://schemas.microsoft.com/office/drawing/2014/main" id="{714EE48B-3DC2-6C00-040D-7098293756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40" name="Group 248">
                  <a:extLst>
                    <a:ext uri="{FF2B5EF4-FFF2-40B4-BE49-F238E27FC236}">
                      <a16:creationId xmlns:a16="http://schemas.microsoft.com/office/drawing/2014/main" id="{5649A198-C1E3-7D62-F4B9-CEBFF3EEF152}"/>
                    </a:ext>
                  </a:extLst>
                </p:cNvPr>
                <p:cNvGrpSpPr>
                  <a:grpSpLocks/>
                </p:cNvGrpSpPr>
                <p:nvPr/>
              </p:nvGrpSpPr>
              <p:grpSpPr bwMode="auto">
                <a:xfrm>
                  <a:off x="898" y="1202"/>
                  <a:ext cx="435" cy="87"/>
                  <a:chOff x="1565" y="1434"/>
                  <a:chExt cx="3625" cy="725"/>
                </a:xfrm>
              </p:grpSpPr>
              <p:sp>
                <p:nvSpPr>
                  <p:cNvPr id="59641" name="Rectangle 249">
                    <a:extLst>
                      <a:ext uri="{FF2B5EF4-FFF2-40B4-BE49-F238E27FC236}">
                        <a16:creationId xmlns:a16="http://schemas.microsoft.com/office/drawing/2014/main" id="{34DEB3BC-A28C-2831-2C11-3D6DEDB16E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42" name="Rectangle 250">
                    <a:extLst>
                      <a:ext uri="{FF2B5EF4-FFF2-40B4-BE49-F238E27FC236}">
                        <a16:creationId xmlns:a16="http://schemas.microsoft.com/office/drawing/2014/main" id="{7BA6209C-64A5-4B57-AEC5-797E61A5250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43" name="Rectangle 251">
                    <a:extLst>
                      <a:ext uri="{FF2B5EF4-FFF2-40B4-BE49-F238E27FC236}">
                        <a16:creationId xmlns:a16="http://schemas.microsoft.com/office/drawing/2014/main" id="{F1356B5F-5D7E-D536-ECCE-6E65DF40B0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44" name="Rectangle 252">
                    <a:extLst>
                      <a:ext uri="{FF2B5EF4-FFF2-40B4-BE49-F238E27FC236}">
                        <a16:creationId xmlns:a16="http://schemas.microsoft.com/office/drawing/2014/main" id="{7B72D952-9C83-471F-C3F7-98999C0FF8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45" name="Rectangle 253">
                    <a:extLst>
                      <a:ext uri="{FF2B5EF4-FFF2-40B4-BE49-F238E27FC236}">
                        <a16:creationId xmlns:a16="http://schemas.microsoft.com/office/drawing/2014/main" id="{F869CB2E-9459-3B88-1D38-9CC3D29B3E7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46" name="Group 254">
                  <a:extLst>
                    <a:ext uri="{FF2B5EF4-FFF2-40B4-BE49-F238E27FC236}">
                      <a16:creationId xmlns:a16="http://schemas.microsoft.com/office/drawing/2014/main" id="{6DA0EA58-BFC6-A180-BAC3-75ECA5B64E66}"/>
                    </a:ext>
                  </a:extLst>
                </p:cNvPr>
                <p:cNvGrpSpPr>
                  <a:grpSpLocks/>
                </p:cNvGrpSpPr>
                <p:nvPr/>
              </p:nvGrpSpPr>
              <p:grpSpPr bwMode="auto">
                <a:xfrm>
                  <a:off x="1333" y="1202"/>
                  <a:ext cx="435" cy="87"/>
                  <a:chOff x="1565" y="1434"/>
                  <a:chExt cx="3625" cy="725"/>
                </a:xfrm>
              </p:grpSpPr>
              <p:sp>
                <p:nvSpPr>
                  <p:cNvPr id="59647" name="Rectangle 255">
                    <a:extLst>
                      <a:ext uri="{FF2B5EF4-FFF2-40B4-BE49-F238E27FC236}">
                        <a16:creationId xmlns:a16="http://schemas.microsoft.com/office/drawing/2014/main" id="{A042C922-C9DB-3DFA-E4EB-8708A1CEB50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48" name="Rectangle 256">
                    <a:extLst>
                      <a:ext uri="{FF2B5EF4-FFF2-40B4-BE49-F238E27FC236}">
                        <a16:creationId xmlns:a16="http://schemas.microsoft.com/office/drawing/2014/main" id="{C1C060F8-AB8A-F1E9-7D21-93B1DEC453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49" name="Rectangle 257">
                    <a:extLst>
                      <a:ext uri="{FF2B5EF4-FFF2-40B4-BE49-F238E27FC236}">
                        <a16:creationId xmlns:a16="http://schemas.microsoft.com/office/drawing/2014/main" id="{1096510B-B885-6833-DB8B-47C30A40B3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50" name="Rectangle 258">
                    <a:extLst>
                      <a:ext uri="{FF2B5EF4-FFF2-40B4-BE49-F238E27FC236}">
                        <a16:creationId xmlns:a16="http://schemas.microsoft.com/office/drawing/2014/main" id="{059E720E-2DF4-1CF6-1BB5-0090F5A137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51" name="Rectangle 259">
                    <a:extLst>
                      <a:ext uri="{FF2B5EF4-FFF2-40B4-BE49-F238E27FC236}">
                        <a16:creationId xmlns:a16="http://schemas.microsoft.com/office/drawing/2014/main" id="{1018CB4D-54F7-3B6A-2340-8811C8A189B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52" name="Group 260">
                  <a:extLst>
                    <a:ext uri="{FF2B5EF4-FFF2-40B4-BE49-F238E27FC236}">
                      <a16:creationId xmlns:a16="http://schemas.microsoft.com/office/drawing/2014/main" id="{15C343EF-B49B-3C05-2A22-AEB5DDBD0F3F}"/>
                    </a:ext>
                  </a:extLst>
                </p:cNvPr>
                <p:cNvGrpSpPr>
                  <a:grpSpLocks/>
                </p:cNvGrpSpPr>
                <p:nvPr/>
              </p:nvGrpSpPr>
              <p:grpSpPr bwMode="auto">
                <a:xfrm>
                  <a:off x="898" y="1289"/>
                  <a:ext cx="435" cy="87"/>
                  <a:chOff x="1565" y="1434"/>
                  <a:chExt cx="3625" cy="725"/>
                </a:xfrm>
              </p:grpSpPr>
              <p:sp>
                <p:nvSpPr>
                  <p:cNvPr id="59653" name="Rectangle 261">
                    <a:extLst>
                      <a:ext uri="{FF2B5EF4-FFF2-40B4-BE49-F238E27FC236}">
                        <a16:creationId xmlns:a16="http://schemas.microsoft.com/office/drawing/2014/main" id="{DE28B605-962C-D7DA-447D-7443D11EBAC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54" name="Rectangle 262">
                    <a:extLst>
                      <a:ext uri="{FF2B5EF4-FFF2-40B4-BE49-F238E27FC236}">
                        <a16:creationId xmlns:a16="http://schemas.microsoft.com/office/drawing/2014/main" id="{CC63D0C0-D0B1-476D-6577-927B4A3725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55" name="Rectangle 263">
                    <a:extLst>
                      <a:ext uri="{FF2B5EF4-FFF2-40B4-BE49-F238E27FC236}">
                        <a16:creationId xmlns:a16="http://schemas.microsoft.com/office/drawing/2014/main" id="{F74C4BE7-6905-416A-971C-D0FD7123511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56" name="Rectangle 264">
                    <a:extLst>
                      <a:ext uri="{FF2B5EF4-FFF2-40B4-BE49-F238E27FC236}">
                        <a16:creationId xmlns:a16="http://schemas.microsoft.com/office/drawing/2014/main" id="{40CF7D88-AEB5-6107-04C2-34BBCE6FD4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57" name="Rectangle 265">
                    <a:extLst>
                      <a:ext uri="{FF2B5EF4-FFF2-40B4-BE49-F238E27FC236}">
                        <a16:creationId xmlns:a16="http://schemas.microsoft.com/office/drawing/2014/main" id="{9127A33C-F2E3-7747-FAEB-2178AFD925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58" name="Group 266">
                  <a:extLst>
                    <a:ext uri="{FF2B5EF4-FFF2-40B4-BE49-F238E27FC236}">
                      <a16:creationId xmlns:a16="http://schemas.microsoft.com/office/drawing/2014/main" id="{0E8D7071-F515-EDDD-1E56-DA4CD4EA2542}"/>
                    </a:ext>
                  </a:extLst>
                </p:cNvPr>
                <p:cNvGrpSpPr>
                  <a:grpSpLocks/>
                </p:cNvGrpSpPr>
                <p:nvPr/>
              </p:nvGrpSpPr>
              <p:grpSpPr bwMode="auto">
                <a:xfrm>
                  <a:off x="1333" y="1289"/>
                  <a:ext cx="435" cy="87"/>
                  <a:chOff x="1565" y="1434"/>
                  <a:chExt cx="3625" cy="725"/>
                </a:xfrm>
              </p:grpSpPr>
              <p:sp>
                <p:nvSpPr>
                  <p:cNvPr id="59659" name="Rectangle 267">
                    <a:extLst>
                      <a:ext uri="{FF2B5EF4-FFF2-40B4-BE49-F238E27FC236}">
                        <a16:creationId xmlns:a16="http://schemas.microsoft.com/office/drawing/2014/main" id="{C57F2190-35D6-1AF4-7037-BD53CD52EA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0" name="Rectangle 268">
                    <a:extLst>
                      <a:ext uri="{FF2B5EF4-FFF2-40B4-BE49-F238E27FC236}">
                        <a16:creationId xmlns:a16="http://schemas.microsoft.com/office/drawing/2014/main" id="{5CE8D93F-7D65-0C9E-CE1E-1643EECBCFA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1" name="Rectangle 269">
                    <a:extLst>
                      <a:ext uri="{FF2B5EF4-FFF2-40B4-BE49-F238E27FC236}">
                        <a16:creationId xmlns:a16="http://schemas.microsoft.com/office/drawing/2014/main" id="{FF0EE0BD-9489-F42D-A616-96EE3576F5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2" name="Rectangle 270">
                    <a:extLst>
                      <a:ext uri="{FF2B5EF4-FFF2-40B4-BE49-F238E27FC236}">
                        <a16:creationId xmlns:a16="http://schemas.microsoft.com/office/drawing/2014/main" id="{4FE7DC03-3D06-5B9C-A47A-710C52AF64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3" name="Rectangle 271">
                    <a:extLst>
                      <a:ext uri="{FF2B5EF4-FFF2-40B4-BE49-F238E27FC236}">
                        <a16:creationId xmlns:a16="http://schemas.microsoft.com/office/drawing/2014/main" id="{5C4C462A-777F-6DA7-F195-81DA120081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64" name="Group 272">
                  <a:extLst>
                    <a:ext uri="{FF2B5EF4-FFF2-40B4-BE49-F238E27FC236}">
                      <a16:creationId xmlns:a16="http://schemas.microsoft.com/office/drawing/2014/main" id="{C6C98DE1-6AFD-D968-E568-655C8C800426}"/>
                    </a:ext>
                  </a:extLst>
                </p:cNvPr>
                <p:cNvGrpSpPr>
                  <a:grpSpLocks/>
                </p:cNvGrpSpPr>
                <p:nvPr/>
              </p:nvGrpSpPr>
              <p:grpSpPr bwMode="auto">
                <a:xfrm>
                  <a:off x="898" y="1376"/>
                  <a:ext cx="435" cy="87"/>
                  <a:chOff x="1565" y="1434"/>
                  <a:chExt cx="3625" cy="725"/>
                </a:xfrm>
              </p:grpSpPr>
              <p:sp>
                <p:nvSpPr>
                  <p:cNvPr id="59665" name="Rectangle 273">
                    <a:extLst>
                      <a:ext uri="{FF2B5EF4-FFF2-40B4-BE49-F238E27FC236}">
                        <a16:creationId xmlns:a16="http://schemas.microsoft.com/office/drawing/2014/main" id="{0D0452E0-BA60-F2D2-D6B5-FD762EA5A5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6" name="Rectangle 274">
                    <a:extLst>
                      <a:ext uri="{FF2B5EF4-FFF2-40B4-BE49-F238E27FC236}">
                        <a16:creationId xmlns:a16="http://schemas.microsoft.com/office/drawing/2014/main" id="{E2019EF7-A648-16A6-00F1-926274DFA10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7" name="Rectangle 275">
                    <a:extLst>
                      <a:ext uri="{FF2B5EF4-FFF2-40B4-BE49-F238E27FC236}">
                        <a16:creationId xmlns:a16="http://schemas.microsoft.com/office/drawing/2014/main" id="{F1951DDA-F3C5-5763-536A-C3EB9AD6A2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8" name="Rectangle 276">
                    <a:extLst>
                      <a:ext uri="{FF2B5EF4-FFF2-40B4-BE49-F238E27FC236}">
                        <a16:creationId xmlns:a16="http://schemas.microsoft.com/office/drawing/2014/main" id="{B757334E-709E-ABD7-E3E4-88EEEFE935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69" name="Rectangle 277">
                    <a:extLst>
                      <a:ext uri="{FF2B5EF4-FFF2-40B4-BE49-F238E27FC236}">
                        <a16:creationId xmlns:a16="http://schemas.microsoft.com/office/drawing/2014/main" id="{696F99BF-4259-C94F-D353-D2F350F93D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70" name="Group 278">
                  <a:extLst>
                    <a:ext uri="{FF2B5EF4-FFF2-40B4-BE49-F238E27FC236}">
                      <a16:creationId xmlns:a16="http://schemas.microsoft.com/office/drawing/2014/main" id="{EBC12E6F-6C08-257A-8E03-744E9D06058D}"/>
                    </a:ext>
                  </a:extLst>
                </p:cNvPr>
                <p:cNvGrpSpPr>
                  <a:grpSpLocks/>
                </p:cNvGrpSpPr>
                <p:nvPr/>
              </p:nvGrpSpPr>
              <p:grpSpPr bwMode="auto">
                <a:xfrm>
                  <a:off x="1333" y="1376"/>
                  <a:ext cx="435" cy="87"/>
                  <a:chOff x="1565" y="1434"/>
                  <a:chExt cx="3625" cy="725"/>
                </a:xfrm>
              </p:grpSpPr>
              <p:sp>
                <p:nvSpPr>
                  <p:cNvPr id="59671" name="Rectangle 279">
                    <a:extLst>
                      <a:ext uri="{FF2B5EF4-FFF2-40B4-BE49-F238E27FC236}">
                        <a16:creationId xmlns:a16="http://schemas.microsoft.com/office/drawing/2014/main" id="{E644FC49-A126-640E-FB52-6982A918919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72" name="Rectangle 280">
                    <a:extLst>
                      <a:ext uri="{FF2B5EF4-FFF2-40B4-BE49-F238E27FC236}">
                        <a16:creationId xmlns:a16="http://schemas.microsoft.com/office/drawing/2014/main" id="{5527CCCD-ACBD-1103-4689-56D9B6FDBD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73" name="Rectangle 281">
                    <a:extLst>
                      <a:ext uri="{FF2B5EF4-FFF2-40B4-BE49-F238E27FC236}">
                        <a16:creationId xmlns:a16="http://schemas.microsoft.com/office/drawing/2014/main" id="{C55BCF2B-C422-024D-2922-E6F9CBFB960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74" name="Rectangle 282">
                    <a:extLst>
                      <a:ext uri="{FF2B5EF4-FFF2-40B4-BE49-F238E27FC236}">
                        <a16:creationId xmlns:a16="http://schemas.microsoft.com/office/drawing/2014/main" id="{4ED9B628-EF1C-A047-920A-BBD08EE3B56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75" name="Rectangle 283">
                    <a:extLst>
                      <a:ext uri="{FF2B5EF4-FFF2-40B4-BE49-F238E27FC236}">
                        <a16:creationId xmlns:a16="http://schemas.microsoft.com/office/drawing/2014/main" id="{D19A2099-B4D7-BC38-4027-B31D3B9DE6A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9676" name="Rectangle 284">
                <a:extLst>
                  <a:ext uri="{FF2B5EF4-FFF2-40B4-BE49-F238E27FC236}">
                    <a16:creationId xmlns:a16="http://schemas.microsoft.com/office/drawing/2014/main" id="{F21F1347-F12D-87C0-8083-BFF55FFEB6D9}"/>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77" name="Group 285">
              <a:extLst>
                <a:ext uri="{FF2B5EF4-FFF2-40B4-BE49-F238E27FC236}">
                  <a16:creationId xmlns:a16="http://schemas.microsoft.com/office/drawing/2014/main" id="{DC67E90E-4081-3A20-2961-991656D0F0DD}"/>
                </a:ext>
              </a:extLst>
            </p:cNvPr>
            <p:cNvGrpSpPr>
              <a:grpSpLocks/>
            </p:cNvGrpSpPr>
            <p:nvPr/>
          </p:nvGrpSpPr>
          <p:grpSpPr bwMode="auto">
            <a:xfrm>
              <a:off x="2228" y="475"/>
              <a:ext cx="682" cy="682"/>
              <a:chOff x="898" y="593"/>
              <a:chExt cx="870" cy="870"/>
            </a:xfrm>
          </p:grpSpPr>
          <p:grpSp>
            <p:nvGrpSpPr>
              <p:cNvPr id="59678" name="Group 286">
                <a:extLst>
                  <a:ext uri="{FF2B5EF4-FFF2-40B4-BE49-F238E27FC236}">
                    <a16:creationId xmlns:a16="http://schemas.microsoft.com/office/drawing/2014/main" id="{B241455A-CA36-F842-1DE6-7B79A21FE6C2}"/>
                  </a:ext>
                </a:extLst>
              </p:cNvPr>
              <p:cNvGrpSpPr>
                <a:grpSpLocks/>
              </p:cNvGrpSpPr>
              <p:nvPr/>
            </p:nvGrpSpPr>
            <p:grpSpPr bwMode="auto">
              <a:xfrm>
                <a:off x="898" y="593"/>
                <a:ext cx="870" cy="870"/>
                <a:chOff x="898" y="593"/>
                <a:chExt cx="870" cy="870"/>
              </a:xfrm>
            </p:grpSpPr>
            <p:grpSp>
              <p:nvGrpSpPr>
                <p:cNvPr id="59679" name="Group 287">
                  <a:extLst>
                    <a:ext uri="{FF2B5EF4-FFF2-40B4-BE49-F238E27FC236}">
                      <a16:creationId xmlns:a16="http://schemas.microsoft.com/office/drawing/2014/main" id="{6DE9D05B-2D1F-8F22-FD63-128C6A440B59}"/>
                    </a:ext>
                  </a:extLst>
                </p:cNvPr>
                <p:cNvGrpSpPr>
                  <a:grpSpLocks/>
                </p:cNvGrpSpPr>
                <p:nvPr/>
              </p:nvGrpSpPr>
              <p:grpSpPr bwMode="auto">
                <a:xfrm>
                  <a:off x="898" y="593"/>
                  <a:ext cx="435" cy="87"/>
                  <a:chOff x="1565" y="1434"/>
                  <a:chExt cx="3625" cy="725"/>
                </a:xfrm>
              </p:grpSpPr>
              <p:sp>
                <p:nvSpPr>
                  <p:cNvPr id="59680" name="Rectangle 288">
                    <a:extLst>
                      <a:ext uri="{FF2B5EF4-FFF2-40B4-BE49-F238E27FC236}">
                        <a16:creationId xmlns:a16="http://schemas.microsoft.com/office/drawing/2014/main" id="{C56CFD8A-1C57-43B2-5578-55C7235318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81" name="Rectangle 289">
                    <a:extLst>
                      <a:ext uri="{FF2B5EF4-FFF2-40B4-BE49-F238E27FC236}">
                        <a16:creationId xmlns:a16="http://schemas.microsoft.com/office/drawing/2014/main" id="{C46F0BA2-F490-0B2B-B91E-6C698940C7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82" name="Rectangle 290">
                    <a:extLst>
                      <a:ext uri="{FF2B5EF4-FFF2-40B4-BE49-F238E27FC236}">
                        <a16:creationId xmlns:a16="http://schemas.microsoft.com/office/drawing/2014/main" id="{A4A10A8C-FC9C-FB19-843D-E87D83D117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83" name="Rectangle 291">
                    <a:extLst>
                      <a:ext uri="{FF2B5EF4-FFF2-40B4-BE49-F238E27FC236}">
                        <a16:creationId xmlns:a16="http://schemas.microsoft.com/office/drawing/2014/main" id="{CCE88043-AA39-6DB3-DA21-E88BEB86148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84" name="Rectangle 292">
                    <a:extLst>
                      <a:ext uri="{FF2B5EF4-FFF2-40B4-BE49-F238E27FC236}">
                        <a16:creationId xmlns:a16="http://schemas.microsoft.com/office/drawing/2014/main" id="{FAFE4DAA-40F4-0720-77E2-6B18F0C9EB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85" name="Group 293">
                  <a:extLst>
                    <a:ext uri="{FF2B5EF4-FFF2-40B4-BE49-F238E27FC236}">
                      <a16:creationId xmlns:a16="http://schemas.microsoft.com/office/drawing/2014/main" id="{D5411311-F239-B95C-F211-E4E95076149F}"/>
                    </a:ext>
                  </a:extLst>
                </p:cNvPr>
                <p:cNvGrpSpPr>
                  <a:grpSpLocks/>
                </p:cNvGrpSpPr>
                <p:nvPr/>
              </p:nvGrpSpPr>
              <p:grpSpPr bwMode="auto">
                <a:xfrm>
                  <a:off x="1333" y="593"/>
                  <a:ext cx="435" cy="87"/>
                  <a:chOff x="1565" y="1434"/>
                  <a:chExt cx="3625" cy="725"/>
                </a:xfrm>
              </p:grpSpPr>
              <p:sp>
                <p:nvSpPr>
                  <p:cNvPr id="59686" name="Rectangle 294">
                    <a:extLst>
                      <a:ext uri="{FF2B5EF4-FFF2-40B4-BE49-F238E27FC236}">
                        <a16:creationId xmlns:a16="http://schemas.microsoft.com/office/drawing/2014/main" id="{8CEFEBAF-5FB6-6CAA-D0AD-F698792BC0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87" name="Rectangle 295">
                    <a:extLst>
                      <a:ext uri="{FF2B5EF4-FFF2-40B4-BE49-F238E27FC236}">
                        <a16:creationId xmlns:a16="http://schemas.microsoft.com/office/drawing/2014/main" id="{2224652C-27B5-ECB5-059D-B7CCCD5AB1D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88" name="Rectangle 296">
                    <a:extLst>
                      <a:ext uri="{FF2B5EF4-FFF2-40B4-BE49-F238E27FC236}">
                        <a16:creationId xmlns:a16="http://schemas.microsoft.com/office/drawing/2014/main" id="{87B9814E-B36C-DAA8-6267-6E4325ACFFE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89" name="Rectangle 297">
                    <a:extLst>
                      <a:ext uri="{FF2B5EF4-FFF2-40B4-BE49-F238E27FC236}">
                        <a16:creationId xmlns:a16="http://schemas.microsoft.com/office/drawing/2014/main" id="{1714A88B-9BC0-9E50-61FF-80A02E6C3F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90" name="Rectangle 298">
                    <a:extLst>
                      <a:ext uri="{FF2B5EF4-FFF2-40B4-BE49-F238E27FC236}">
                        <a16:creationId xmlns:a16="http://schemas.microsoft.com/office/drawing/2014/main" id="{D4C3C2D1-FAAD-4CB0-C16C-42B368283A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91" name="Group 299">
                  <a:extLst>
                    <a:ext uri="{FF2B5EF4-FFF2-40B4-BE49-F238E27FC236}">
                      <a16:creationId xmlns:a16="http://schemas.microsoft.com/office/drawing/2014/main" id="{7D1FA14A-27B8-5571-57A5-D3CF1CB998C9}"/>
                    </a:ext>
                  </a:extLst>
                </p:cNvPr>
                <p:cNvGrpSpPr>
                  <a:grpSpLocks/>
                </p:cNvGrpSpPr>
                <p:nvPr/>
              </p:nvGrpSpPr>
              <p:grpSpPr bwMode="auto">
                <a:xfrm>
                  <a:off x="898" y="680"/>
                  <a:ext cx="435" cy="87"/>
                  <a:chOff x="1565" y="1434"/>
                  <a:chExt cx="3625" cy="725"/>
                </a:xfrm>
              </p:grpSpPr>
              <p:sp>
                <p:nvSpPr>
                  <p:cNvPr id="59692" name="Rectangle 300">
                    <a:extLst>
                      <a:ext uri="{FF2B5EF4-FFF2-40B4-BE49-F238E27FC236}">
                        <a16:creationId xmlns:a16="http://schemas.microsoft.com/office/drawing/2014/main" id="{39BB1933-7D0D-BB41-482D-89B974443D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93" name="Rectangle 301">
                    <a:extLst>
                      <a:ext uri="{FF2B5EF4-FFF2-40B4-BE49-F238E27FC236}">
                        <a16:creationId xmlns:a16="http://schemas.microsoft.com/office/drawing/2014/main" id="{7606971A-E36F-5FAD-6943-9700960430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94" name="Rectangle 302">
                    <a:extLst>
                      <a:ext uri="{FF2B5EF4-FFF2-40B4-BE49-F238E27FC236}">
                        <a16:creationId xmlns:a16="http://schemas.microsoft.com/office/drawing/2014/main" id="{74CC6AF8-40B1-D3AC-16A2-7349C8C0646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95" name="Rectangle 303">
                    <a:extLst>
                      <a:ext uri="{FF2B5EF4-FFF2-40B4-BE49-F238E27FC236}">
                        <a16:creationId xmlns:a16="http://schemas.microsoft.com/office/drawing/2014/main" id="{5DF5564C-A626-8745-3FA7-1B9569A9E87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96" name="Rectangle 304">
                    <a:extLst>
                      <a:ext uri="{FF2B5EF4-FFF2-40B4-BE49-F238E27FC236}">
                        <a16:creationId xmlns:a16="http://schemas.microsoft.com/office/drawing/2014/main" id="{97C28E05-8092-88A2-9464-7F7D3E2B81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697" name="Group 305">
                  <a:extLst>
                    <a:ext uri="{FF2B5EF4-FFF2-40B4-BE49-F238E27FC236}">
                      <a16:creationId xmlns:a16="http://schemas.microsoft.com/office/drawing/2014/main" id="{F87AD969-EAE6-FBFA-D3BC-471F4D51D28C}"/>
                    </a:ext>
                  </a:extLst>
                </p:cNvPr>
                <p:cNvGrpSpPr>
                  <a:grpSpLocks/>
                </p:cNvGrpSpPr>
                <p:nvPr/>
              </p:nvGrpSpPr>
              <p:grpSpPr bwMode="auto">
                <a:xfrm>
                  <a:off x="1333" y="680"/>
                  <a:ext cx="435" cy="87"/>
                  <a:chOff x="1565" y="1434"/>
                  <a:chExt cx="3625" cy="725"/>
                </a:xfrm>
              </p:grpSpPr>
              <p:sp>
                <p:nvSpPr>
                  <p:cNvPr id="59698" name="Rectangle 306">
                    <a:extLst>
                      <a:ext uri="{FF2B5EF4-FFF2-40B4-BE49-F238E27FC236}">
                        <a16:creationId xmlns:a16="http://schemas.microsoft.com/office/drawing/2014/main" id="{4432A7C8-80D5-9D3B-307E-F2894DBCD56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699" name="Rectangle 307">
                    <a:extLst>
                      <a:ext uri="{FF2B5EF4-FFF2-40B4-BE49-F238E27FC236}">
                        <a16:creationId xmlns:a16="http://schemas.microsoft.com/office/drawing/2014/main" id="{1308979B-AC39-78D3-EF70-61656B847BF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00" name="Rectangle 308">
                    <a:extLst>
                      <a:ext uri="{FF2B5EF4-FFF2-40B4-BE49-F238E27FC236}">
                        <a16:creationId xmlns:a16="http://schemas.microsoft.com/office/drawing/2014/main" id="{CA45A62E-076C-3274-92E0-AD320CF692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01" name="Rectangle 309">
                    <a:extLst>
                      <a:ext uri="{FF2B5EF4-FFF2-40B4-BE49-F238E27FC236}">
                        <a16:creationId xmlns:a16="http://schemas.microsoft.com/office/drawing/2014/main" id="{897454B9-F48B-7180-6467-1E2241E106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02" name="Rectangle 310">
                    <a:extLst>
                      <a:ext uri="{FF2B5EF4-FFF2-40B4-BE49-F238E27FC236}">
                        <a16:creationId xmlns:a16="http://schemas.microsoft.com/office/drawing/2014/main" id="{BC18D902-444C-2BF4-F9CC-C64BA02778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03" name="Group 311">
                  <a:extLst>
                    <a:ext uri="{FF2B5EF4-FFF2-40B4-BE49-F238E27FC236}">
                      <a16:creationId xmlns:a16="http://schemas.microsoft.com/office/drawing/2014/main" id="{79655BA4-4CEC-06E4-CEC2-A810BFED6D53}"/>
                    </a:ext>
                  </a:extLst>
                </p:cNvPr>
                <p:cNvGrpSpPr>
                  <a:grpSpLocks/>
                </p:cNvGrpSpPr>
                <p:nvPr/>
              </p:nvGrpSpPr>
              <p:grpSpPr bwMode="auto">
                <a:xfrm>
                  <a:off x="898" y="767"/>
                  <a:ext cx="435" cy="87"/>
                  <a:chOff x="1565" y="1434"/>
                  <a:chExt cx="3625" cy="725"/>
                </a:xfrm>
              </p:grpSpPr>
              <p:sp>
                <p:nvSpPr>
                  <p:cNvPr id="59704" name="Rectangle 312">
                    <a:extLst>
                      <a:ext uri="{FF2B5EF4-FFF2-40B4-BE49-F238E27FC236}">
                        <a16:creationId xmlns:a16="http://schemas.microsoft.com/office/drawing/2014/main" id="{0E1F8E70-02DB-C501-8595-D92601D1E5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05" name="Rectangle 313">
                    <a:extLst>
                      <a:ext uri="{FF2B5EF4-FFF2-40B4-BE49-F238E27FC236}">
                        <a16:creationId xmlns:a16="http://schemas.microsoft.com/office/drawing/2014/main" id="{3FD88E5F-F33C-B8FA-1732-67ACB248BD1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06" name="Rectangle 314">
                    <a:extLst>
                      <a:ext uri="{FF2B5EF4-FFF2-40B4-BE49-F238E27FC236}">
                        <a16:creationId xmlns:a16="http://schemas.microsoft.com/office/drawing/2014/main" id="{013D64BC-E255-D0C6-1467-C55C81837C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07" name="Rectangle 315">
                    <a:extLst>
                      <a:ext uri="{FF2B5EF4-FFF2-40B4-BE49-F238E27FC236}">
                        <a16:creationId xmlns:a16="http://schemas.microsoft.com/office/drawing/2014/main" id="{35165094-DC0B-2075-23E1-9E0F733CDF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08" name="Rectangle 316">
                    <a:extLst>
                      <a:ext uri="{FF2B5EF4-FFF2-40B4-BE49-F238E27FC236}">
                        <a16:creationId xmlns:a16="http://schemas.microsoft.com/office/drawing/2014/main" id="{60479CF8-E623-E165-380B-65A6FD91A1B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09" name="Group 317">
                  <a:extLst>
                    <a:ext uri="{FF2B5EF4-FFF2-40B4-BE49-F238E27FC236}">
                      <a16:creationId xmlns:a16="http://schemas.microsoft.com/office/drawing/2014/main" id="{F3078C78-9D28-E1B4-069C-BAB1CB7AC886}"/>
                    </a:ext>
                  </a:extLst>
                </p:cNvPr>
                <p:cNvGrpSpPr>
                  <a:grpSpLocks/>
                </p:cNvGrpSpPr>
                <p:nvPr/>
              </p:nvGrpSpPr>
              <p:grpSpPr bwMode="auto">
                <a:xfrm>
                  <a:off x="1333" y="767"/>
                  <a:ext cx="435" cy="87"/>
                  <a:chOff x="1565" y="1434"/>
                  <a:chExt cx="3625" cy="725"/>
                </a:xfrm>
              </p:grpSpPr>
              <p:sp>
                <p:nvSpPr>
                  <p:cNvPr id="59710" name="Rectangle 318">
                    <a:extLst>
                      <a:ext uri="{FF2B5EF4-FFF2-40B4-BE49-F238E27FC236}">
                        <a16:creationId xmlns:a16="http://schemas.microsoft.com/office/drawing/2014/main" id="{8DBC4C09-45D9-8C7F-3FD8-B0DE3F8FB1F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11" name="Rectangle 319">
                    <a:extLst>
                      <a:ext uri="{FF2B5EF4-FFF2-40B4-BE49-F238E27FC236}">
                        <a16:creationId xmlns:a16="http://schemas.microsoft.com/office/drawing/2014/main" id="{77DB1E90-9017-17A8-123E-9E3FC89843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12" name="Rectangle 320">
                    <a:extLst>
                      <a:ext uri="{FF2B5EF4-FFF2-40B4-BE49-F238E27FC236}">
                        <a16:creationId xmlns:a16="http://schemas.microsoft.com/office/drawing/2014/main" id="{22BDFB7D-3DF3-555D-5860-3802FC491E6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13" name="Rectangle 321">
                    <a:extLst>
                      <a:ext uri="{FF2B5EF4-FFF2-40B4-BE49-F238E27FC236}">
                        <a16:creationId xmlns:a16="http://schemas.microsoft.com/office/drawing/2014/main" id="{D21745FB-986C-ABEC-3CDE-3827ABC2140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14" name="Rectangle 322">
                    <a:extLst>
                      <a:ext uri="{FF2B5EF4-FFF2-40B4-BE49-F238E27FC236}">
                        <a16:creationId xmlns:a16="http://schemas.microsoft.com/office/drawing/2014/main" id="{76168C75-5AD0-C290-24B1-F436869165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15" name="Group 323">
                  <a:extLst>
                    <a:ext uri="{FF2B5EF4-FFF2-40B4-BE49-F238E27FC236}">
                      <a16:creationId xmlns:a16="http://schemas.microsoft.com/office/drawing/2014/main" id="{04297323-15B6-3B3C-E47D-2F9FD7C8400B}"/>
                    </a:ext>
                  </a:extLst>
                </p:cNvPr>
                <p:cNvGrpSpPr>
                  <a:grpSpLocks/>
                </p:cNvGrpSpPr>
                <p:nvPr/>
              </p:nvGrpSpPr>
              <p:grpSpPr bwMode="auto">
                <a:xfrm>
                  <a:off x="898" y="854"/>
                  <a:ext cx="435" cy="87"/>
                  <a:chOff x="1565" y="1434"/>
                  <a:chExt cx="3625" cy="725"/>
                </a:xfrm>
              </p:grpSpPr>
              <p:sp>
                <p:nvSpPr>
                  <p:cNvPr id="59716" name="Rectangle 324">
                    <a:extLst>
                      <a:ext uri="{FF2B5EF4-FFF2-40B4-BE49-F238E27FC236}">
                        <a16:creationId xmlns:a16="http://schemas.microsoft.com/office/drawing/2014/main" id="{B856AA5A-6C50-D001-824A-65B5973BDF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17" name="Rectangle 325">
                    <a:extLst>
                      <a:ext uri="{FF2B5EF4-FFF2-40B4-BE49-F238E27FC236}">
                        <a16:creationId xmlns:a16="http://schemas.microsoft.com/office/drawing/2014/main" id="{5A876D42-0F94-AFA7-A8EA-C225CB9507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18" name="Rectangle 326">
                    <a:extLst>
                      <a:ext uri="{FF2B5EF4-FFF2-40B4-BE49-F238E27FC236}">
                        <a16:creationId xmlns:a16="http://schemas.microsoft.com/office/drawing/2014/main" id="{D4CE7F3A-8385-1FFB-1155-D5F63C4A33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19" name="Rectangle 327">
                    <a:extLst>
                      <a:ext uri="{FF2B5EF4-FFF2-40B4-BE49-F238E27FC236}">
                        <a16:creationId xmlns:a16="http://schemas.microsoft.com/office/drawing/2014/main" id="{C5C51D98-ACFD-91EF-28B4-226C5751510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20" name="Rectangle 328">
                    <a:extLst>
                      <a:ext uri="{FF2B5EF4-FFF2-40B4-BE49-F238E27FC236}">
                        <a16:creationId xmlns:a16="http://schemas.microsoft.com/office/drawing/2014/main" id="{9CA521CF-AAD6-CF88-3032-8BAE1E2589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21" name="Group 329">
                  <a:extLst>
                    <a:ext uri="{FF2B5EF4-FFF2-40B4-BE49-F238E27FC236}">
                      <a16:creationId xmlns:a16="http://schemas.microsoft.com/office/drawing/2014/main" id="{49C444B3-7E4E-9CDE-B8A3-CB99788FF3B3}"/>
                    </a:ext>
                  </a:extLst>
                </p:cNvPr>
                <p:cNvGrpSpPr>
                  <a:grpSpLocks/>
                </p:cNvGrpSpPr>
                <p:nvPr/>
              </p:nvGrpSpPr>
              <p:grpSpPr bwMode="auto">
                <a:xfrm>
                  <a:off x="1333" y="854"/>
                  <a:ext cx="435" cy="87"/>
                  <a:chOff x="1565" y="1434"/>
                  <a:chExt cx="3625" cy="725"/>
                </a:xfrm>
              </p:grpSpPr>
              <p:sp>
                <p:nvSpPr>
                  <p:cNvPr id="59722" name="Rectangle 330">
                    <a:extLst>
                      <a:ext uri="{FF2B5EF4-FFF2-40B4-BE49-F238E27FC236}">
                        <a16:creationId xmlns:a16="http://schemas.microsoft.com/office/drawing/2014/main" id="{2BF364BE-BAE2-29AF-A698-9F11C637DD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23" name="Rectangle 331">
                    <a:extLst>
                      <a:ext uri="{FF2B5EF4-FFF2-40B4-BE49-F238E27FC236}">
                        <a16:creationId xmlns:a16="http://schemas.microsoft.com/office/drawing/2014/main" id="{F2856742-AD15-80A2-18B7-ED8C7552742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24" name="Rectangle 332">
                    <a:extLst>
                      <a:ext uri="{FF2B5EF4-FFF2-40B4-BE49-F238E27FC236}">
                        <a16:creationId xmlns:a16="http://schemas.microsoft.com/office/drawing/2014/main" id="{8048A06A-E162-5C65-DB88-7F53D12B2DB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25" name="Rectangle 333">
                    <a:extLst>
                      <a:ext uri="{FF2B5EF4-FFF2-40B4-BE49-F238E27FC236}">
                        <a16:creationId xmlns:a16="http://schemas.microsoft.com/office/drawing/2014/main" id="{F364CD65-8F67-2C09-F473-7C115D1EAE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26" name="Rectangle 334">
                    <a:extLst>
                      <a:ext uri="{FF2B5EF4-FFF2-40B4-BE49-F238E27FC236}">
                        <a16:creationId xmlns:a16="http://schemas.microsoft.com/office/drawing/2014/main" id="{22CC5523-04C4-49EC-242D-A008BA8484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27" name="Group 335">
                  <a:extLst>
                    <a:ext uri="{FF2B5EF4-FFF2-40B4-BE49-F238E27FC236}">
                      <a16:creationId xmlns:a16="http://schemas.microsoft.com/office/drawing/2014/main" id="{BD0A193A-CB00-E66E-2391-4FBB9891FB7D}"/>
                    </a:ext>
                  </a:extLst>
                </p:cNvPr>
                <p:cNvGrpSpPr>
                  <a:grpSpLocks/>
                </p:cNvGrpSpPr>
                <p:nvPr/>
              </p:nvGrpSpPr>
              <p:grpSpPr bwMode="auto">
                <a:xfrm>
                  <a:off x="898" y="941"/>
                  <a:ext cx="435" cy="87"/>
                  <a:chOff x="1565" y="1434"/>
                  <a:chExt cx="3625" cy="725"/>
                </a:xfrm>
              </p:grpSpPr>
              <p:sp>
                <p:nvSpPr>
                  <p:cNvPr id="59728" name="Rectangle 336">
                    <a:extLst>
                      <a:ext uri="{FF2B5EF4-FFF2-40B4-BE49-F238E27FC236}">
                        <a16:creationId xmlns:a16="http://schemas.microsoft.com/office/drawing/2014/main" id="{EF5AA617-595C-8AFA-15AD-2C43680188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29" name="Rectangle 337">
                    <a:extLst>
                      <a:ext uri="{FF2B5EF4-FFF2-40B4-BE49-F238E27FC236}">
                        <a16:creationId xmlns:a16="http://schemas.microsoft.com/office/drawing/2014/main" id="{C15D9F14-FF39-DDEE-83CD-E4F7C066DB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30" name="Rectangle 338">
                    <a:extLst>
                      <a:ext uri="{FF2B5EF4-FFF2-40B4-BE49-F238E27FC236}">
                        <a16:creationId xmlns:a16="http://schemas.microsoft.com/office/drawing/2014/main" id="{040D9F39-1BD2-0DE3-6C45-E325B917CF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31" name="Rectangle 339">
                    <a:extLst>
                      <a:ext uri="{FF2B5EF4-FFF2-40B4-BE49-F238E27FC236}">
                        <a16:creationId xmlns:a16="http://schemas.microsoft.com/office/drawing/2014/main" id="{4A3C82FB-B9D6-A87D-88B5-A6911F5CB6A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32" name="Rectangle 340">
                    <a:extLst>
                      <a:ext uri="{FF2B5EF4-FFF2-40B4-BE49-F238E27FC236}">
                        <a16:creationId xmlns:a16="http://schemas.microsoft.com/office/drawing/2014/main" id="{4DC71DFD-1ADA-AF8D-EA14-953D5778D03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33" name="Group 341">
                  <a:extLst>
                    <a:ext uri="{FF2B5EF4-FFF2-40B4-BE49-F238E27FC236}">
                      <a16:creationId xmlns:a16="http://schemas.microsoft.com/office/drawing/2014/main" id="{E40878A5-F785-CD06-3ECD-0ECC12CEFF54}"/>
                    </a:ext>
                  </a:extLst>
                </p:cNvPr>
                <p:cNvGrpSpPr>
                  <a:grpSpLocks/>
                </p:cNvGrpSpPr>
                <p:nvPr/>
              </p:nvGrpSpPr>
              <p:grpSpPr bwMode="auto">
                <a:xfrm>
                  <a:off x="1333" y="941"/>
                  <a:ext cx="435" cy="87"/>
                  <a:chOff x="1565" y="1434"/>
                  <a:chExt cx="3625" cy="725"/>
                </a:xfrm>
              </p:grpSpPr>
              <p:sp>
                <p:nvSpPr>
                  <p:cNvPr id="59734" name="Rectangle 342">
                    <a:extLst>
                      <a:ext uri="{FF2B5EF4-FFF2-40B4-BE49-F238E27FC236}">
                        <a16:creationId xmlns:a16="http://schemas.microsoft.com/office/drawing/2014/main" id="{3EA663A0-8A92-9DD0-8233-C8DD199B9F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35" name="Rectangle 343">
                    <a:extLst>
                      <a:ext uri="{FF2B5EF4-FFF2-40B4-BE49-F238E27FC236}">
                        <a16:creationId xmlns:a16="http://schemas.microsoft.com/office/drawing/2014/main" id="{D7BB7296-A29B-5F49-85A8-E5F1FEB827A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36" name="Rectangle 344">
                    <a:extLst>
                      <a:ext uri="{FF2B5EF4-FFF2-40B4-BE49-F238E27FC236}">
                        <a16:creationId xmlns:a16="http://schemas.microsoft.com/office/drawing/2014/main" id="{EEBB15F1-E28C-25D4-7A98-8E6A78AFB3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37" name="Rectangle 345">
                    <a:extLst>
                      <a:ext uri="{FF2B5EF4-FFF2-40B4-BE49-F238E27FC236}">
                        <a16:creationId xmlns:a16="http://schemas.microsoft.com/office/drawing/2014/main" id="{E2FB31FA-4AD6-FEB4-AB48-795C23BA2E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38" name="Rectangle 346">
                    <a:extLst>
                      <a:ext uri="{FF2B5EF4-FFF2-40B4-BE49-F238E27FC236}">
                        <a16:creationId xmlns:a16="http://schemas.microsoft.com/office/drawing/2014/main" id="{EB94FCAB-6B51-FEE4-4D15-687B3B4EF3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39" name="Group 347">
                  <a:extLst>
                    <a:ext uri="{FF2B5EF4-FFF2-40B4-BE49-F238E27FC236}">
                      <a16:creationId xmlns:a16="http://schemas.microsoft.com/office/drawing/2014/main" id="{D9F34018-1C6D-84E5-A2AF-683254650C9B}"/>
                    </a:ext>
                  </a:extLst>
                </p:cNvPr>
                <p:cNvGrpSpPr>
                  <a:grpSpLocks/>
                </p:cNvGrpSpPr>
                <p:nvPr/>
              </p:nvGrpSpPr>
              <p:grpSpPr bwMode="auto">
                <a:xfrm>
                  <a:off x="898" y="1028"/>
                  <a:ext cx="435" cy="87"/>
                  <a:chOff x="1565" y="1434"/>
                  <a:chExt cx="3625" cy="725"/>
                </a:xfrm>
              </p:grpSpPr>
              <p:sp>
                <p:nvSpPr>
                  <p:cNvPr id="59740" name="Rectangle 348">
                    <a:extLst>
                      <a:ext uri="{FF2B5EF4-FFF2-40B4-BE49-F238E27FC236}">
                        <a16:creationId xmlns:a16="http://schemas.microsoft.com/office/drawing/2014/main" id="{699DD6E5-683A-D789-9C1B-687ABDCD8D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41" name="Rectangle 349">
                    <a:extLst>
                      <a:ext uri="{FF2B5EF4-FFF2-40B4-BE49-F238E27FC236}">
                        <a16:creationId xmlns:a16="http://schemas.microsoft.com/office/drawing/2014/main" id="{4B2980F0-FFB8-38A8-2235-79B4FA29D1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42" name="Rectangle 350">
                    <a:extLst>
                      <a:ext uri="{FF2B5EF4-FFF2-40B4-BE49-F238E27FC236}">
                        <a16:creationId xmlns:a16="http://schemas.microsoft.com/office/drawing/2014/main" id="{D6BA2AAA-09E6-F660-C30A-156367BA1FE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43" name="Rectangle 351">
                    <a:extLst>
                      <a:ext uri="{FF2B5EF4-FFF2-40B4-BE49-F238E27FC236}">
                        <a16:creationId xmlns:a16="http://schemas.microsoft.com/office/drawing/2014/main" id="{32649F64-A594-6079-2ED7-87008342FB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44" name="Rectangle 352">
                    <a:extLst>
                      <a:ext uri="{FF2B5EF4-FFF2-40B4-BE49-F238E27FC236}">
                        <a16:creationId xmlns:a16="http://schemas.microsoft.com/office/drawing/2014/main" id="{FDD77BE9-487C-43AE-1CF9-A5F9F518E7D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45" name="Group 353">
                  <a:extLst>
                    <a:ext uri="{FF2B5EF4-FFF2-40B4-BE49-F238E27FC236}">
                      <a16:creationId xmlns:a16="http://schemas.microsoft.com/office/drawing/2014/main" id="{73A10AB2-181F-F493-D734-B478FBF52A1C}"/>
                    </a:ext>
                  </a:extLst>
                </p:cNvPr>
                <p:cNvGrpSpPr>
                  <a:grpSpLocks/>
                </p:cNvGrpSpPr>
                <p:nvPr/>
              </p:nvGrpSpPr>
              <p:grpSpPr bwMode="auto">
                <a:xfrm>
                  <a:off x="1333" y="1028"/>
                  <a:ext cx="435" cy="87"/>
                  <a:chOff x="1565" y="1434"/>
                  <a:chExt cx="3625" cy="725"/>
                </a:xfrm>
              </p:grpSpPr>
              <p:sp>
                <p:nvSpPr>
                  <p:cNvPr id="59746" name="Rectangle 354">
                    <a:extLst>
                      <a:ext uri="{FF2B5EF4-FFF2-40B4-BE49-F238E27FC236}">
                        <a16:creationId xmlns:a16="http://schemas.microsoft.com/office/drawing/2014/main" id="{96204C1A-1D94-5474-ED65-EF2851DAF0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47" name="Rectangle 355">
                    <a:extLst>
                      <a:ext uri="{FF2B5EF4-FFF2-40B4-BE49-F238E27FC236}">
                        <a16:creationId xmlns:a16="http://schemas.microsoft.com/office/drawing/2014/main" id="{66D13DC9-305A-41DC-FA4C-09359E5614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48" name="Rectangle 356">
                    <a:extLst>
                      <a:ext uri="{FF2B5EF4-FFF2-40B4-BE49-F238E27FC236}">
                        <a16:creationId xmlns:a16="http://schemas.microsoft.com/office/drawing/2014/main" id="{23812247-9F56-2753-9E61-E45BF1ED06B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49" name="Rectangle 357">
                    <a:extLst>
                      <a:ext uri="{FF2B5EF4-FFF2-40B4-BE49-F238E27FC236}">
                        <a16:creationId xmlns:a16="http://schemas.microsoft.com/office/drawing/2014/main" id="{E26D4402-FA20-0A9E-ED74-D15012DAFD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50" name="Rectangle 358">
                    <a:extLst>
                      <a:ext uri="{FF2B5EF4-FFF2-40B4-BE49-F238E27FC236}">
                        <a16:creationId xmlns:a16="http://schemas.microsoft.com/office/drawing/2014/main" id="{54CD1C3C-A286-5CFD-1EF5-7172568E91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51" name="Group 359">
                  <a:extLst>
                    <a:ext uri="{FF2B5EF4-FFF2-40B4-BE49-F238E27FC236}">
                      <a16:creationId xmlns:a16="http://schemas.microsoft.com/office/drawing/2014/main" id="{5F98C181-B0C8-F874-D3B6-080843347730}"/>
                    </a:ext>
                  </a:extLst>
                </p:cNvPr>
                <p:cNvGrpSpPr>
                  <a:grpSpLocks/>
                </p:cNvGrpSpPr>
                <p:nvPr/>
              </p:nvGrpSpPr>
              <p:grpSpPr bwMode="auto">
                <a:xfrm>
                  <a:off x="898" y="1115"/>
                  <a:ext cx="435" cy="87"/>
                  <a:chOff x="1565" y="1434"/>
                  <a:chExt cx="3625" cy="725"/>
                </a:xfrm>
              </p:grpSpPr>
              <p:sp>
                <p:nvSpPr>
                  <p:cNvPr id="59752" name="Rectangle 360">
                    <a:extLst>
                      <a:ext uri="{FF2B5EF4-FFF2-40B4-BE49-F238E27FC236}">
                        <a16:creationId xmlns:a16="http://schemas.microsoft.com/office/drawing/2014/main" id="{A715038F-C506-66C8-10EC-51F5F92E62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53" name="Rectangle 361">
                    <a:extLst>
                      <a:ext uri="{FF2B5EF4-FFF2-40B4-BE49-F238E27FC236}">
                        <a16:creationId xmlns:a16="http://schemas.microsoft.com/office/drawing/2014/main" id="{65179D79-F2E8-C805-B656-BB7D72E9340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54" name="Rectangle 362">
                    <a:extLst>
                      <a:ext uri="{FF2B5EF4-FFF2-40B4-BE49-F238E27FC236}">
                        <a16:creationId xmlns:a16="http://schemas.microsoft.com/office/drawing/2014/main" id="{D2DE380C-730B-BF6F-A3D0-2A27E8CD3A4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55" name="Rectangle 363">
                    <a:extLst>
                      <a:ext uri="{FF2B5EF4-FFF2-40B4-BE49-F238E27FC236}">
                        <a16:creationId xmlns:a16="http://schemas.microsoft.com/office/drawing/2014/main" id="{78763483-3226-829A-60CF-0C1AFD21BA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56" name="Rectangle 364">
                    <a:extLst>
                      <a:ext uri="{FF2B5EF4-FFF2-40B4-BE49-F238E27FC236}">
                        <a16:creationId xmlns:a16="http://schemas.microsoft.com/office/drawing/2014/main" id="{8B828A07-65A4-BE32-C43D-70CC48B0498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57" name="Group 365">
                  <a:extLst>
                    <a:ext uri="{FF2B5EF4-FFF2-40B4-BE49-F238E27FC236}">
                      <a16:creationId xmlns:a16="http://schemas.microsoft.com/office/drawing/2014/main" id="{65592975-E8B9-A2E6-BD7F-B415D980F291}"/>
                    </a:ext>
                  </a:extLst>
                </p:cNvPr>
                <p:cNvGrpSpPr>
                  <a:grpSpLocks/>
                </p:cNvGrpSpPr>
                <p:nvPr/>
              </p:nvGrpSpPr>
              <p:grpSpPr bwMode="auto">
                <a:xfrm>
                  <a:off x="1333" y="1115"/>
                  <a:ext cx="435" cy="87"/>
                  <a:chOff x="1565" y="1434"/>
                  <a:chExt cx="3625" cy="725"/>
                </a:xfrm>
              </p:grpSpPr>
              <p:sp>
                <p:nvSpPr>
                  <p:cNvPr id="59758" name="Rectangle 366">
                    <a:extLst>
                      <a:ext uri="{FF2B5EF4-FFF2-40B4-BE49-F238E27FC236}">
                        <a16:creationId xmlns:a16="http://schemas.microsoft.com/office/drawing/2014/main" id="{DD50F1A2-C84A-1E7A-67FB-77A5DCFC1D5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59" name="Rectangle 367">
                    <a:extLst>
                      <a:ext uri="{FF2B5EF4-FFF2-40B4-BE49-F238E27FC236}">
                        <a16:creationId xmlns:a16="http://schemas.microsoft.com/office/drawing/2014/main" id="{B0B3986D-9CDD-0865-E00A-16808B1468C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60" name="Rectangle 368">
                    <a:extLst>
                      <a:ext uri="{FF2B5EF4-FFF2-40B4-BE49-F238E27FC236}">
                        <a16:creationId xmlns:a16="http://schemas.microsoft.com/office/drawing/2014/main" id="{A2F8C476-7BA2-B55C-8619-6B86E1F6E8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61" name="Rectangle 369">
                    <a:extLst>
                      <a:ext uri="{FF2B5EF4-FFF2-40B4-BE49-F238E27FC236}">
                        <a16:creationId xmlns:a16="http://schemas.microsoft.com/office/drawing/2014/main" id="{5FAB3F4B-ABC5-1912-328C-32D90E98919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62" name="Rectangle 370">
                    <a:extLst>
                      <a:ext uri="{FF2B5EF4-FFF2-40B4-BE49-F238E27FC236}">
                        <a16:creationId xmlns:a16="http://schemas.microsoft.com/office/drawing/2014/main" id="{0AE2109E-61CA-68FF-B297-68F0D2B760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63" name="Group 371">
                  <a:extLst>
                    <a:ext uri="{FF2B5EF4-FFF2-40B4-BE49-F238E27FC236}">
                      <a16:creationId xmlns:a16="http://schemas.microsoft.com/office/drawing/2014/main" id="{DA830EC9-D92B-6FC8-7DC7-FF80BB0CBA09}"/>
                    </a:ext>
                  </a:extLst>
                </p:cNvPr>
                <p:cNvGrpSpPr>
                  <a:grpSpLocks/>
                </p:cNvGrpSpPr>
                <p:nvPr/>
              </p:nvGrpSpPr>
              <p:grpSpPr bwMode="auto">
                <a:xfrm>
                  <a:off x="898" y="1202"/>
                  <a:ext cx="435" cy="87"/>
                  <a:chOff x="1565" y="1434"/>
                  <a:chExt cx="3625" cy="725"/>
                </a:xfrm>
              </p:grpSpPr>
              <p:sp>
                <p:nvSpPr>
                  <p:cNvPr id="59764" name="Rectangle 372">
                    <a:extLst>
                      <a:ext uri="{FF2B5EF4-FFF2-40B4-BE49-F238E27FC236}">
                        <a16:creationId xmlns:a16="http://schemas.microsoft.com/office/drawing/2014/main" id="{4432A440-02F7-72CE-0F2A-C0E622A3F9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65" name="Rectangle 373">
                    <a:extLst>
                      <a:ext uri="{FF2B5EF4-FFF2-40B4-BE49-F238E27FC236}">
                        <a16:creationId xmlns:a16="http://schemas.microsoft.com/office/drawing/2014/main" id="{218BA942-69AB-6556-36BF-D616E2FFA5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66" name="Rectangle 374">
                    <a:extLst>
                      <a:ext uri="{FF2B5EF4-FFF2-40B4-BE49-F238E27FC236}">
                        <a16:creationId xmlns:a16="http://schemas.microsoft.com/office/drawing/2014/main" id="{D52DDFEA-6CAA-C388-0B4D-C3F811614E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67" name="Rectangle 375">
                    <a:extLst>
                      <a:ext uri="{FF2B5EF4-FFF2-40B4-BE49-F238E27FC236}">
                        <a16:creationId xmlns:a16="http://schemas.microsoft.com/office/drawing/2014/main" id="{9DA71556-1BE1-2970-2E25-8A5ABF0FA4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68" name="Rectangle 376">
                    <a:extLst>
                      <a:ext uri="{FF2B5EF4-FFF2-40B4-BE49-F238E27FC236}">
                        <a16:creationId xmlns:a16="http://schemas.microsoft.com/office/drawing/2014/main" id="{76FA026D-F343-494D-9F2F-DE2AC7E926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69" name="Group 377">
                  <a:extLst>
                    <a:ext uri="{FF2B5EF4-FFF2-40B4-BE49-F238E27FC236}">
                      <a16:creationId xmlns:a16="http://schemas.microsoft.com/office/drawing/2014/main" id="{94E35DC2-A95F-3A52-07FA-8129BF4FC7BF}"/>
                    </a:ext>
                  </a:extLst>
                </p:cNvPr>
                <p:cNvGrpSpPr>
                  <a:grpSpLocks/>
                </p:cNvGrpSpPr>
                <p:nvPr/>
              </p:nvGrpSpPr>
              <p:grpSpPr bwMode="auto">
                <a:xfrm>
                  <a:off x="1333" y="1202"/>
                  <a:ext cx="435" cy="87"/>
                  <a:chOff x="1565" y="1434"/>
                  <a:chExt cx="3625" cy="725"/>
                </a:xfrm>
              </p:grpSpPr>
              <p:sp>
                <p:nvSpPr>
                  <p:cNvPr id="59770" name="Rectangle 378">
                    <a:extLst>
                      <a:ext uri="{FF2B5EF4-FFF2-40B4-BE49-F238E27FC236}">
                        <a16:creationId xmlns:a16="http://schemas.microsoft.com/office/drawing/2014/main" id="{88788251-2ECB-4EC0-50CD-2C5ECDC140B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71" name="Rectangle 379">
                    <a:extLst>
                      <a:ext uri="{FF2B5EF4-FFF2-40B4-BE49-F238E27FC236}">
                        <a16:creationId xmlns:a16="http://schemas.microsoft.com/office/drawing/2014/main" id="{D136800B-17F3-1296-E5AC-37783626D4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72" name="Rectangle 380">
                    <a:extLst>
                      <a:ext uri="{FF2B5EF4-FFF2-40B4-BE49-F238E27FC236}">
                        <a16:creationId xmlns:a16="http://schemas.microsoft.com/office/drawing/2014/main" id="{CA4FA4E7-4271-54F4-B026-F828E0E948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73" name="Rectangle 381">
                    <a:extLst>
                      <a:ext uri="{FF2B5EF4-FFF2-40B4-BE49-F238E27FC236}">
                        <a16:creationId xmlns:a16="http://schemas.microsoft.com/office/drawing/2014/main" id="{CA268DE3-BB7A-7E29-4395-7F35B749BC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74" name="Rectangle 382">
                    <a:extLst>
                      <a:ext uri="{FF2B5EF4-FFF2-40B4-BE49-F238E27FC236}">
                        <a16:creationId xmlns:a16="http://schemas.microsoft.com/office/drawing/2014/main" id="{E7AF3BDF-C8E9-2256-53F2-61D7F48D2C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75" name="Group 383">
                  <a:extLst>
                    <a:ext uri="{FF2B5EF4-FFF2-40B4-BE49-F238E27FC236}">
                      <a16:creationId xmlns:a16="http://schemas.microsoft.com/office/drawing/2014/main" id="{A7093F1C-F2ED-E8F4-E083-82B11526399D}"/>
                    </a:ext>
                  </a:extLst>
                </p:cNvPr>
                <p:cNvGrpSpPr>
                  <a:grpSpLocks/>
                </p:cNvGrpSpPr>
                <p:nvPr/>
              </p:nvGrpSpPr>
              <p:grpSpPr bwMode="auto">
                <a:xfrm>
                  <a:off x="898" y="1289"/>
                  <a:ext cx="435" cy="87"/>
                  <a:chOff x="1565" y="1434"/>
                  <a:chExt cx="3625" cy="725"/>
                </a:xfrm>
              </p:grpSpPr>
              <p:sp>
                <p:nvSpPr>
                  <p:cNvPr id="59776" name="Rectangle 384">
                    <a:extLst>
                      <a:ext uri="{FF2B5EF4-FFF2-40B4-BE49-F238E27FC236}">
                        <a16:creationId xmlns:a16="http://schemas.microsoft.com/office/drawing/2014/main" id="{40116F17-AE68-4343-C6DE-AB139B6B8E4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77" name="Rectangle 385">
                    <a:extLst>
                      <a:ext uri="{FF2B5EF4-FFF2-40B4-BE49-F238E27FC236}">
                        <a16:creationId xmlns:a16="http://schemas.microsoft.com/office/drawing/2014/main" id="{3C19A8FC-8E12-0E10-E1C2-AEDA7B6D8F6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78" name="Rectangle 386">
                    <a:extLst>
                      <a:ext uri="{FF2B5EF4-FFF2-40B4-BE49-F238E27FC236}">
                        <a16:creationId xmlns:a16="http://schemas.microsoft.com/office/drawing/2014/main" id="{3661A3EC-AAF5-EAF9-5468-75E262E877A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79" name="Rectangle 387">
                    <a:extLst>
                      <a:ext uri="{FF2B5EF4-FFF2-40B4-BE49-F238E27FC236}">
                        <a16:creationId xmlns:a16="http://schemas.microsoft.com/office/drawing/2014/main" id="{471D5958-EC7F-C814-AA0F-2929875A5F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80" name="Rectangle 388">
                    <a:extLst>
                      <a:ext uri="{FF2B5EF4-FFF2-40B4-BE49-F238E27FC236}">
                        <a16:creationId xmlns:a16="http://schemas.microsoft.com/office/drawing/2014/main" id="{1B789D5D-4EB3-3845-6D05-7A0B9425425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81" name="Group 389">
                  <a:extLst>
                    <a:ext uri="{FF2B5EF4-FFF2-40B4-BE49-F238E27FC236}">
                      <a16:creationId xmlns:a16="http://schemas.microsoft.com/office/drawing/2014/main" id="{8A21AC94-5EA1-A5AD-17AC-927E570B49BA}"/>
                    </a:ext>
                  </a:extLst>
                </p:cNvPr>
                <p:cNvGrpSpPr>
                  <a:grpSpLocks/>
                </p:cNvGrpSpPr>
                <p:nvPr/>
              </p:nvGrpSpPr>
              <p:grpSpPr bwMode="auto">
                <a:xfrm>
                  <a:off x="1333" y="1289"/>
                  <a:ext cx="435" cy="87"/>
                  <a:chOff x="1565" y="1434"/>
                  <a:chExt cx="3625" cy="725"/>
                </a:xfrm>
              </p:grpSpPr>
              <p:sp>
                <p:nvSpPr>
                  <p:cNvPr id="59782" name="Rectangle 390">
                    <a:extLst>
                      <a:ext uri="{FF2B5EF4-FFF2-40B4-BE49-F238E27FC236}">
                        <a16:creationId xmlns:a16="http://schemas.microsoft.com/office/drawing/2014/main" id="{CCB702D5-BDC9-5AEE-1D55-1CF412759E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83" name="Rectangle 391">
                    <a:extLst>
                      <a:ext uri="{FF2B5EF4-FFF2-40B4-BE49-F238E27FC236}">
                        <a16:creationId xmlns:a16="http://schemas.microsoft.com/office/drawing/2014/main" id="{BB03D3F8-C443-F9FA-1314-6EB3053E76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84" name="Rectangle 392">
                    <a:extLst>
                      <a:ext uri="{FF2B5EF4-FFF2-40B4-BE49-F238E27FC236}">
                        <a16:creationId xmlns:a16="http://schemas.microsoft.com/office/drawing/2014/main" id="{AECD6520-D18F-0A05-0382-9DBD518277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85" name="Rectangle 393">
                    <a:extLst>
                      <a:ext uri="{FF2B5EF4-FFF2-40B4-BE49-F238E27FC236}">
                        <a16:creationId xmlns:a16="http://schemas.microsoft.com/office/drawing/2014/main" id="{72C4820B-4047-694F-680A-35AB1F1143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86" name="Rectangle 394">
                    <a:extLst>
                      <a:ext uri="{FF2B5EF4-FFF2-40B4-BE49-F238E27FC236}">
                        <a16:creationId xmlns:a16="http://schemas.microsoft.com/office/drawing/2014/main" id="{8BB72C84-8073-FBCA-F577-9D4D76113AC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87" name="Group 395">
                  <a:extLst>
                    <a:ext uri="{FF2B5EF4-FFF2-40B4-BE49-F238E27FC236}">
                      <a16:creationId xmlns:a16="http://schemas.microsoft.com/office/drawing/2014/main" id="{AB765C29-C2AF-0BDA-5EBD-F5057CCCE588}"/>
                    </a:ext>
                  </a:extLst>
                </p:cNvPr>
                <p:cNvGrpSpPr>
                  <a:grpSpLocks/>
                </p:cNvGrpSpPr>
                <p:nvPr/>
              </p:nvGrpSpPr>
              <p:grpSpPr bwMode="auto">
                <a:xfrm>
                  <a:off x="898" y="1376"/>
                  <a:ext cx="435" cy="87"/>
                  <a:chOff x="1565" y="1434"/>
                  <a:chExt cx="3625" cy="725"/>
                </a:xfrm>
              </p:grpSpPr>
              <p:sp>
                <p:nvSpPr>
                  <p:cNvPr id="59788" name="Rectangle 396">
                    <a:extLst>
                      <a:ext uri="{FF2B5EF4-FFF2-40B4-BE49-F238E27FC236}">
                        <a16:creationId xmlns:a16="http://schemas.microsoft.com/office/drawing/2014/main" id="{E09F305E-E22A-C9D4-0E82-8E5C26D6644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89" name="Rectangle 397">
                    <a:extLst>
                      <a:ext uri="{FF2B5EF4-FFF2-40B4-BE49-F238E27FC236}">
                        <a16:creationId xmlns:a16="http://schemas.microsoft.com/office/drawing/2014/main" id="{E0FA2824-17CA-0E0E-A23E-721281C1004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90" name="Rectangle 398">
                    <a:extLst>
                      <a:ext uri="{FF2B5EF4-FFF2-40B4-BE49-F238E27FC236}">
                        <a16:creationId xmlns:a16="http://schemas.microsoft.com/office/drawing/2014/main" id="{C9578416-E36C-4DE0-AFE9-3662C1AE61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91" name="Rectangle 399">
                    <a:extLst>
                      <a:ext uri="{FF2B5EF4-FFF2-40B4-BE49-F238E27FC236}">
                        <a16:creationId xmlns:a16="http://schemas.microsoft.com/office/drawing/2014/main" id="{F5DD5B49-F069-3EE1-FD15-2A5E52E436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92" name="Rectangle 400">
                    <a:extLst>
                      <a:ext uri="{FF2B5EF4-FFF2-40B4-BE49-F238E27FC236}">
                        <a16:creationId xmlns:a16="http://schemas.microsoft.com/office/drawing/2014/main" id="{E135BBC5-3BEA-F4B2-DB7D-EE410843767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793" name="Group 401">
                  <a:extLst>
                    <a:ext uri="{FF2B5EF4-FFF2-40B4-BE49-F238E27FC236}">
                      <a16:creationId xmlns:a16="http://schemas.microsoft.com/office/drawing/2014/main" id="{84A1A7C9-55B4-A84A-6B5E-9E70E5341120}"/>
                    </a:ext>
                  </a:extLst>
                </p:cNvPr>
                <p:cNvGrpSpPr>
                  <a:grpSpLocks/>
                </p:cNvGrpSpPr>
                <p:nvPr/>
              </p:nvGrpSpPr>
              <p:grpSpPr bwMode="auto">
                <a:xfrm>
                  <a:off x="1333" y="1376"/>
                  <a:ext cx="435" cy="87"/>
                  <a:chOff x="1565" y="1434"/>
                  <a:chExt cx="3625" cy="725"/>
                </a:xfrm>
              </p:grpSpPr>
              <p:sp>
                <p:nvSpPr>
                  <p:cNvPr id="59794" name="Rectangle 402">
                    <a:extLst>
                      <a:ext uri="{FF2B5EF4-FFF2-40B4-BE49-F238E27FC236}">
                        <a16:creationId xmlns:a16="http://schemas.microsoft.com/office/drawing/2014/main" id="{854C5361-2FB0-50F3-04CC-B390D79ED32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95" name="Rectangle 403">
                    <a:extLst>
                      <a:ext uri="{FF2B5EF4-FFF2-40B4-BE49-F238E27FC236}">
                        <a16:creationId xmlns:a16="http://schemas.microsoft.com/office/drawing/2014/main" id="{6140D2E0-35ED-5AF0-8598-B724E41349D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96" name="Rectangle 404">
                    <a:extLst>
                      <a:ext uri="{FF2B5EF4-FFF2-40B4-BE49-F238E27FC236}">
                        <a16:creationId xmlns:a16="http://schemas.microsoft.com/office/drawing/2014/main" id="{45FC5AA7-6175-2EAF-645B-0969B57161E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97" name="Rectangle 405">
                    <a:extLst>
                      <a:ext uri="{FF2B5EF4-FFF2-40B4-BE49-F238E27FC236}">
                        <a16:creationId xmlns:a16="http://schemas.microsoft.com/office/drawing/2014/main" id="{A57277B7-3C1E-2A6C-4556-5EF76A3B141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798" name="Rectangle 406">
                    <a:extLst>
                      <a:ext uri="{FF2B5EF4-FFF2-40B4-BE49-F238E27FC236}">
                        <a16:creationId xmlns:a16="http://schemas.microsoft.com/office/drawing/2014/main" id="{C1ED45B7-ADD6-6224-44D8-E6DA901791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9799" name="Rectangle 407">
                <a:extLst>
                  <a:ext uri="{FF2B5EF4-FFF2-40B4-BE49-F238E27FC236}">
                    <a16:creationId xmlns:a16="http://schemas.microsoft.com/office/drawing/2014/main" id="{4F1B765A-A81B-C6C5-D684-32110AED5B5A}"/>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00" name="Group 408">
              <a:extLst>
                <a:ext uri="{FF2B5EF4-FFF2-40B4-BE49-F238E27FC236}">
                  <a16:creationId xmlns:a16="http://schemas.microsoft.com/office/drawing/2014/main" id="{39C8D82A-34DF-5A2F-4C29-3A5C8043CE5A}"/>
                </a:ext>
              </a:extLst>
            </p:cNvPr>
            <p:cNvGrpSpPr>
              <a:grpSpLocks/>
            </p:cNvGrpSpPr>
            <p:nvPr/>
          </p:nvGrpSpPr>
          <p:grpSpPr bwMode="auto">
            <a:xfrm>
              <a:off x="2910" y="475"/>
              <a:ext cx="681" cy="682"/>
              <a:chOff x="898" y="593"/>
              <a:chExt cx="870" cy="870"/>
            </a:xfrm>
          </p:grpSpPr>
          <p:grpSp>
            <p:nvGrpSpPr>
              <p:cNvPr id="59801" name="Group 409">
                <a:extLst>
                  <a:ext uri="{FF2B5EF4-FFF2-40B4-BE49-F238E27FC236}">
                    <a16:creationId xmlns:a16="http://schemas.microsoft.com/office/drawing/2014/main" id="{C988B519-89A1-4F68-76EF-3F616875F1FD}"/>
                  </a:ext>
                </a:extLst>
              </p:cNvPr>
              <p:cNvGrpSpPr>
                <a:grpSpLocks/>
              </p:cNvGrpSpPr>
              <p:nvPr/>
            </p:nvGrpSpPr>
            <p:grpSpPr bwMode="auto">
              <a:xfrm>
                <a:off x="898" y="593"/>
                <a:ext cx="870" cy="870"/>
                <a:chOff x="898" y="593"/>
                <a:chExt cx="870" cy="870"/>
              </a:xfrm>
            </p:grpSpPr>
            <p:grpSp>
              <p:nvGrpSpPr>
                <p:cNvPr id="59802" name="Group 410">
                  <a:extLst>
                    <a:ext uri="{FF2B5EF4-FFF2-40B4-BE49-F238E27FC236}">
                      <a16:creationId xmlns:a16="http://schemas.microsoft.com/office/drawing/2014/main" id="{5E7AA382-CD7A-199B-65C5-3F14B2ED41B1}"/>
                    </a:ext>
                  </a:extLst>
                </p:cNvPr>
                <p:cNvGrpSpPr>
                  <a:grpSpLocks/>
                </p:cNvGrpSpPr>
                <p:nvPr/>
              </p:nvGrpSpPr>
              <p:grpSpPr bwMode="auto">
                <a:xfrm>
                  <a:off x="898" y="593"/>
                  <a:ext cx="435" cy="87"/>
                  <a:chOff x="1565" y="1434"/>
                  <a:chExt cx="3625" cy="725"/>
                </a:xfrm>
              </p:grpSpPr>
              <p:sp>
                <p:nvSpPr>
                  <p:cNvPr id="59803" name="Rectangle 411">
                    <a:extLst>
                      <a:ext uri="{FF2B5EF4-FFF2-40B4-BE49-F238E27FC236}">
                        <a16:creationId xmlns:a16="http://schemas.microsoft.com/office/drawing/2014/main" id="{03C45C21-F33C-F428-3B53-C75296E609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04" name="Rectangle 412">
                    <a:extLst>
                      <a:ext uri="{FF2B5EF4-FFF2-40B4-BE49-F238E27FC236}">
                        <a16:creationId xmlns:a16="http://schemas.microsoft.com/office/drawing/2014/main" id="{0E1E22D3-3760-2C18-32D7-8F283541AE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05" name="Rectangle 413">
                    <a:extLst>
                      <a:ext uri="{FF2B5EF4-FFF2-40B4-BE49-F238E27FC236}">
                        <a16:creationId xmlns:a16="http://schemas.microsoft.com/office/drawing/2014/main" id="{907E5F41-22F2-A006-4A69-4BCAEAA23D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06" name="Rectangle 414">
                    <a:extLst>
                      <a:ext uri="{FF2B5EF4-FFF2-40B4-BE49-F238E27FC236}">
                        <a16:creationId xmlns:a16="http://schemas.microsoft.com/office/drawing/2014/main" id="{ACA09216-3C94-9102-31A4-1E923C6E95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07" name="Rectangle 415">
                    <a:extLst>
                      <a:ext uri="{FF2B5EF4-FFF2-40B4-BE49-F238E27FC236}">
                        <a16:creationId xmlns:a16="http://schemas.microsoft.com/office/drawing/2014/main" id="{078951F0-618A-7407-BB52-CA65B4189B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08" name="Group 416">
                  <a:extLst>
                    <a:ext uri="{FF2B5EF4-FFF2-40B4-BE49-F238E27FC236}">
                      <a16:creationId xmlns:a16="http://schemas.microsoft.com/office/drawing/2014/main" id="{64225F5F-750C-725C-B2AA-E8F2E7D1B40A}"/>
                    </a:ext>
                  </a:extLst>
                </p:cNvPr>
                <p:cNvGrpSpPr>
                  <a:grpSpLocks/>
                </p:cNvGrpSpPr>
                <p:nvPr/>
              </p:nvGrpSpPr>
              <p:grpSpPr bwMode="auto">
                <a:xfrm>
                  <a:off x="1333" y="593"/>
                  <a:ext cx="435" cy="87"/>
                  <a:chOff x="1565" y="1434"/>
                  <a:chExt cx="3625" cy="725"/>
                </a:xfrm>
              </p:grpSpPr>
              <p:sp>
                <p:nvSpPr>
                  <p:cNvPr id="59809" name="Rectangle 417">
                    <a:extLst>
                      <a:ext uri="{FF2B5EF4-FFF2-40B4-BE49-F238E27FC236}">
                        <a16:creationId xmlns:a16="http://schemas.microsoft.com/office/drawing/2014/main" id="{DAED6C80-8D4E-9473-6202-6C915E387C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0" name="Rectangle 418">
                    <a:extLst>
                      <a:ext uri="{FF2B5EF4-FFF2-40B4-BE49-F238E27FC236}">
                        <a16:creationId xmlns:a16="http://schemas.microsoft.com/office/drawing/2014/main" id="{110249ED-2242-56D3-0DAB-5C0D6F4EEAC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1" name="Rectangle 419">
                    <a:extLst>
                      <a:ext uri="{FF2B5EF4-FFF2-40B4-BE49-F238E27FC236}">
                        <a16:creationId xmlns:a16="http://schemas.microsoft.com/office/drawing/2014/main" id="{B593BBC3-D74B-0302-5F3D-3C36B397252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2" name="Rectangle 420">
                    <a:extLst>
                      <a:ext uri="{FF2B5EF4-FFF2-40B4-BE49-F238E27FC236}">
                        <a16:creationId xmlns:a16="http://schemas.microsoft.com/office/drawing/2014/main" id="{1276B34C-F141-233E-279B-0F33C48625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3" name="Rectangle 421">
                    <a:extLst>
                      <a:ext uri="{FF2B5EF4-FFF2-40B4-BE49-F238E27FC236}">
                        <a16:creationId xmlns:a16="http://schemas.microsoft.com/office/drawing/2014/main" id="{DC63B4BD-3CA9-9609-7EB2-424F69367E9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14" name="Group 422">
                  <a:extLst>
                    <a:ext uri="{FF2B5EF4-FFF2-40B4-BE49-F238E27FC236}">
                      <a16:creationId xmlns:a16="http://schemas.microsoft.com/office/drawing/2014/main" id="{19912AEE-209F-ACFA-F6B8-E8758F83C41B}"/>
                    </a:ext>
                  </a:extLst>
                </p:cNvPr>
                <p:cNvGrpSpPr>
                  <a:grpSpLocks/>
                </p:cNvGrpSpPr>
                <p:nvPr/>
              </p:nvGrpSpPr>
              <p:grpSpPr bwMode="auto">
                <a:xfrm>
                  <a:off x="898" y="680"/>
                  <a:ext cx="435" cy="87"/>
                  <a:chOff x="1565" y="1434"/>
                  <a:chExt cx="3625" cy="725"/>
                </a:xfrm>
              </p:grpSpPr>
              <p:sp>
                <p:nvSpPr>
                  <p:cNvPr id="59815" name="Rectangle 423">
                    <a:extLst>
                      <a:ext uri="{FF2B5EF4-FFF2-40B4-BE49-F238E27FC236}">
                        <a16:creationId xmlns:a16="http://schemas.microsoft.com/office/drawing/2014/main" id="{645C5F59-6C69-044A-CD2A-7D6FA3A4B4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6" name="Rectangle 424">
                    <a:extLst>
                      <a:ext uri="{FF2B5EF4-FFF2-40B4-BE49-F238E27FC236}">
                        <a16:creationId xmlns:a16="http://schemas.microsoft.com/office/drawing/2014/main" id="{3080055B-2462-6FEC-681F-0E1C01E6E7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7" name="Rectangle 425">
                    <a:extLst>
                      <a:ext uri="{FF2B5EF4-FFF2-40B4-BE49-F238E27FC236}">
                        <a16:creationId xmlns:a16="http://schemas.microsoft.com/office/drawing/2014/main" id="{F68AB078-C561-66C5-FAFC-E38B250700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8" name="Rectangle 426">
                    <a:extLst>
                      <a:ext uri="{FF2B5EF4-FFF2-40B4-BE49-F238E27FC236}">
                        <a16:creationId xmlns:a16="http://schemas.microsoft.com/office/drawing/2014/main" id="{356024B5-435B-C6AF-41EC-B9CB77B667F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19" name="Rectangle 427">
                    <a:extLst>
                      <a:ext uri="{FF2B5EF4-FFF2-40B4-BE49-F238E27FC236}">
                        <a16:creationId xmlns:a16="http://schemas.microsoft.com/office/drawing/2014/main" id="{CF3C7226-6AC7-BEC3-2C9B-19E44300C3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20" name="Group 428">
                  <a:extLst>
                    <a:ext uri="{FF2B5EF4-FFF2-40B4-BE49-F238E27FC236}">
                      <a16:creationId xmlns:a16="http://schemas.microsoft.com/office/drawing/2014/main" id="{F69A69F9-2473-78D7-FD4E-E55729388119}"/>
                    </a:ext>
                  </a:extLst>
                </p:cNvPr>
                <p:cNvGrpSpPr>
                  <a:grpSpLocks/>
                </p:cNvGrpSpPr>
                <p:nvPr/>
              </p:nvGrpSpPr>
              <p:grpSpPr bwMode="auto">
                <a:xfrm>
                  <a:off x="1333" y="680"/>
                  <a:ext cx="435" cy="87"/>
                  <a:chOff x="1565" y="1434"/>
                  <a:chExt cx="3625" cy="725"/>
                </a:xfrm>
              </p:grpSpPr>
              <p:sp>
                <p:nvSpPr>
                  <p:cNvPr id="59821" name="Rectangle 429">
                    <a:extLst>
                      <a:ext uri="{FF2B5EF4-FFF2-40B4-BE49-F238E27FC236}">
                        <a16:creationId xmlns:a16="http://schemas.microsoft.com/office/drawing/2014/main" id="{A7D97C25-54C0-B2F6-181D-B7D3EBD6A5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22" name="Rectangle 430">
                    <a:extLst>
                      <a:ext uri="{FF2B5EF4-FFF2-40B4-BE49-F238E27FC236}">
                        <a16:creationId xmlns:a16="http://schemas.microsoft.com/office/drawing/2014/main" id="{EB1AA7B0-8B8D-A154-4C53-512B38D17C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23" name="Rectangle 431">
                    <a:extLst>
                      <a:ext uri="{FF2B5EF4-FFF2-40B4-BE49-F238E27FC236}">
                        <a16:creationId xmlns:a16="http://schemas.microsoft.com/office/drawing/2014/main" id="{93E569B5-2B80-285B-20B7-A3410B959C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24" name="Rectangle 432">
                    <a:extLst>
                      <a:ext uri="{FF2B5EF4-FFF2-40B4-BE49-F238E27FC236}">
                        <a16:creationId xmlns:a16="http://schemas.microsoft.com/office/drawing/2014/main" id="{BC0BD451-9C70-FADD-CEF4-435C7D1444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25" name="Rectangle 433">
                    <a:extLst>
                      <a:ext uri="{FF2B5EF4-FFF2-40B4-BE49-F238E27FC236}">
                        <a16:creationId xmlns:a16="http://schemas.microsoft.com/office/drawing/2014/main" id="{042C74A2-E973-2026-9F99-08A73992BD8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26" name="Group 434">
                  <a:extLst>
                    <a:ext uri="{FF2B5EF4-FFF2-40B4-BE49-F238E27FC236}">
                      <a16:creationId xmlns:a16="http://schemas.microsoft.com/office/drawing/2014/main" id="{3E30235A-7F45-9BB6-7A49-B9105709B9F9}"/>
                    </a:ext>
                  </a:extLst>
                </p:cNvPr>
                <p:cNvGrpSpPr>
                  <a:grpSpLocks/>
                </p:cNvGrpSpPr>
                <p:nvPr/>
              </p:nvGrpSpPr>
              <p:grpSpPr bwMode="auto">
                <a:xfrm>
                  <a:off x="898" y="767"/>
                  <a:ext cx="435" cy="87"/>
                  <a:chOff x="1565" y="1434"/>
                  <a:chExt cx="3625" cy="725"/>
                </a:xfrm>
              </p:grpSpPr>
              <p:sp>
                <p:nvSpPr>
                  <p:cNvPr id="59827" name="Rectangle 435">
                    <a:extLst>
                      <a:ext uri="{FF2B5EF4-FFF2-40B4-BE49-F238E27FC236}">
                        <a16:creationId xmlns:a16="http://schemas.microsoft.com/office/drawing/2014/main" id="{C8FD064C-67AF-70B9-B63A-BF64D634514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28" name="Rectangle 436">
                    <a:extLst>
                      <a:ext uri="{FF2B5EF4-FFF2-40B4-BE49-F238E27FC236}">
                        <a16:creationId xmlns:a16="http://schemas.microsoft.com/office/drawing/2014/main" id="{054F43F9-4BDB-968C-6F81-D6D56C4816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29" name="Rectangle 437">
                    <a:extLst>
                      <a:ext uri="{FF2B5EF4-FFF2-40B4-BE49-F238E27FC236}">
                        <a16:creationId xmlns:a16="http://schemas.microsoft.com/office/drawing/2014/main" id="{80A0A340-EEC7-394F-EB36-F85DBB8058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30" name="Rectangle 438">
                    <a:extLst>
                      <a:ext uri="{FF2B5EF4-FFF2-40B4-BE49-F238E27FC236}">
                        <a16:creationId xmlns:a16="http://schemas.microsoft.com/office/drawing/2014/main" id="{B3A8FAAF-0F08-3002-54CA-38858C57550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31" name="Rectangle 439">
                    <a:extLst>
                      <a:ext uri="{FF2B5EF4-FFF2-40B4-BE49-F238E27FC236}">
                        <a16:creationId xmlns:a16="http://schemas.microsoft.com/office/drawing/2014/main" id="{402AB761-D7F7-201B-F320-9C7AA39383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32" name="Group 440">
                  <a:extLst>
                    <a:ext uri="{FF2B5EF4-FFF2-40B4-BE49-F238E27FC236}">
                      <a16:creationId xmlns:a16="http://schemas.microsoft.com/office/drawing/2014/main" id="{9A343115-BF70-FE09-BC79-151C10F946F3}"/>
                    </a:ext>
                  </a:extLst>
                </p:cNvPr>
                <p:cNvGrpSpPr>
                  <a:grpSpLocks/>
                </p:cNvGrpSpPr>
                <p:nvPr/>
              </p:nvGrpSpPr>
              <p:grpSpPr bwMode="auto">
                <a:xfrm>
                  <a:off x="1333" y="767"/>
                  <a:ext cx="435" cy="87"/>
                  <a:chOff x="1565" y="1434"/>
                  <a:chExt cx="3625" cy="725"/>
                </a:xfrm>
              </p:grpSpPr>
              <p:sp>
                <p:nvSpPr>
                  <p:cNvPr id="59833" name="Rectangle 441">
                    <a:extLst>
                      <a:ext uri="{FF2B5EF4-FFF2-40B4-BE49-F238E27FC236}">
                        <a16:creationId xmlns:a16="http://schemas.microsoft.com/office/drawing/2014/main" id="{8046CBDB-B04B-E984-6B22-4D61112E77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34" name="Rectangle 442">
                    <a:extLst>
                      <a:ext uri="{FF2B5EF4-FFF2-40B4-BE49-F238E27FC236}">
                        <a16:creationId xmlns:a16="http://schemas.microsoft.com/office/drawing/2014/main" id="{257A7C47-E9FD-37DB-8C76-5A832AFB4E6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35" name="Rectangle 443">
                    <a:extLst>
                      <a:ext uri="{FF2B5EF4-FFF2-40B4-BE49-F238E27FC236}">
                        <a16:creationId xmlns:a16="http://schemas.microsoft.com/office/drawing/2014/main" id="{B666FF3E-2A8D-6DDB-6379-4BE0D533981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36" name="Rectangle 444">
                    <a:extLst>
                      <a:ext uri="{FF2B5EF4-FFF2-40B4-BE49-F238E27FC236}">
                        <a16:creationId xmlns:a16="http://schemas.microsoft.com/office/drawing/2014/main" id="{A8F81C67-115A-5418-8C3E-7F796C5AB49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37" name="Rectangle 445">
                    <a:extLst>
                      <a:ext uri="{FF2B5EF4-FFF2-40B4-BE49-F238E27FC236}">
                        <a16:creationId xmlns:a16="http://schemas.microsoft.com/office/drawing/2014/main" id="{265E6591-ED46-0739-5E64-176204F456C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38" name="Group 446">
                  <a:extLst>
                    <a:ext uri="{FF2B5EF4-FFF2-40B4-BE49-F238E27FC236}">
                      <a16:creationId xmlns:a16="http://schemas.microsoft.com/office/drawing/2014/main" id="{ADBFFE2A-8D39-FA89-1152-432970FAA4CD}"/>
                    </a:ext>
                  </a:extLst>
                </p:cNvPr>
                <p:cNvGrpSpPr>
                  <a:grpSpLocks/>
                </p:cNvGrpSpPr>
                <p:nvPr/>
              </p:nvGrpSpPr>
              <p:grpSpPr bwMode="auto">
                <a:xfrm>
                  <a:off x="898" y="854"/>
                  <a:ext cx="435" cy="87"/>
                  <a:chOff x="1565" y="1434"/>
                  <a:chExt cx="3625" cy="725"/>
                </a:xfrm>
              </p:grpSpPr>
              <p:sp>
                <p:nvSpPr>
                  <p:cNvPr id="59839" name="Rectangle 447">
                    <a:extLst>
                      <a:ext uri="{FF2B5EF4-FFF2-40B4-BE49-F238E27FC236}">
                        <a16:creationId xmlns:a16="http://schemas.microsoft.com/office/drawing/2014/main" id="{EF1842E2-ECAF-AB6B-1445-221F13905D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0" name="Rectangle 448">
                    <a:extLst>
                      <a:ext uri="{FF2B5EF4-FFF2-40B4-BE49-F238E27FC236}">
                        <a16:creationId xmlns:a16="http://schemas.microsoft.com/office/drawing/2014/main" id="{E53E89CF-EDFE-0E10-6CDF-908A12E5DCC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1" name="Rectangle 449">
                    <a:extLst>
                      <a:ext uri="{FF2B5EF4-FFF2-40B4-BE49-F238E27FC236}">
                        <a16:creationId xmlns:a16="http://schemas.microsoft.com/office/drawing/2014/main" id="{FF16CFBF-7FF5-738B-DC33-A147EEAE77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2" name="Rectangle 450">
                    <a:extLst>
                      <a:ext uri="{FF2B5EF4-FFF2-40B4-BE49-F238E27FC236}">
                        <a16:creationId xmlns:a16="http://schemas.microsoft.com/office/drawing/2014/main" id="{AE53B1A9-08A9-2B9C-E303-531B3988E4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3" name="Rectangle 451">
                    <a:extLst>
                      <a:ext uri="{FF2B5EF4-FFF2-40B4-BE49-F238E27FC236}">
                        <a16:creationId xmlns:a16="http://schemas.microsoft.com/office/drawing/2014/main" id="{B502AC7D-31A2-FE83-BA02-CEAF8D1976B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44" name="Group 452">
                  <a:extLst>
                    <a:ext uri="{FF2B5EF4-FFF2-40B4-BE49-F238E27FC236}">
                      <a16:creationId xmlns:a16="http://schemas.microsoft.com/office/drawing/2014/main" id="{0C79BBBF-4807-6550-23C9-7B23B045DD43}"/>
                    </a:ext>
                  </a:extLst>
                </p:cNvPr>
                <p:cNvGrpSpPr>
                  <a:grpSpLocks/>
                </p:cNvGrpSpPr>
                <p:nvPr/>
              </p:nvGrpSpPr>
              <p:grpSpPr bwMode="auto">
                <a:xfrm>
                  <a:off x="1333" y="854"/>
                  <a:ext cx="435" cy="87"/>
                  <a:chOff x="1565" y="1434"/>
                  <a:chExt cx="3625" cy="725"/>
                </a:xfrm>
              </p:grpSpPr>
              <p:sp>
                <p:nvSpPr>
                  <p:cNvPr id="59845" name="Rectangle 453">
                    <a:extLst>
                      <a:ext uri="{FF2B5EF4-FFF2-40B4-BE49-F238E27FC236}">
                        <a16:creationId xmlns:a16="http://schemas.microsoft.com/office/drawing/2014/main" id="{0B8532F5-423F-0A0C-DD19-621E98CE5F8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6" name="Rectangle 454">
                    <a:extLst>
                      <a:ext uri="{FF2B5EF4-FFF2-40B4-BE49-F238E27FC236}">
                        <a16:creationId xmlns:a16="http://schemas.microsoft.com/office/drawing/2014/main" id="{079FF0D9-4A51-448A-1459-077FEFDCC1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7" name="Rectangle 455">
                    <a:extLst>
                      <a:ext uri="{FF2B5EF4-FFF2-40B4-BE49-F238E27FC236}">
                        <a16:creationId xmlns:a16="http://schemas.microsoft.com/office/drawing/2014/main" id="{6611D502-F051-1EBC-A5D6-E31B769575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8" name="Rectangle 456">
                    <a:extLst>
                      <a:ext uri="{FF2B5EF4-FFF2-40B4-BE49-F238E27FC236}">
                        <a16:creationId xmlns:a16="http://schemas.microsoft.com/office/drawing/2014/main" id="{EED10015-2589-8485-1376-CABC4EFAFD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49" name="Rectangle 457">
                    <a:extLst>
                      <a:ext uri="{FF2B5EF4-FFF2-40B4-BE49-F238E27FC236}">
                        <a16:creationId xmlns:a16="http://schemas.microsoft.com/office/drawing/2014/main" id="{35865A65-B36C-46AB-8EB5-268B75ACD9C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50" name="Group 458">
                  <a:extLst>
                    <a:ext uri="{FF2B5EF4-FFF2-40B4-BE49-F238E27FC236}">
                      <a16:creationId xmlns:a16="http://schemas.microsoft.com/office/drawing/2014/main" id="{11C00ABD-6A5F-893B-7655-B7A44BE14F03}"/>
                    </a:ext>
                  </a:extLst>
                </p:cNvPr>
                <p:cNvGrpSpPr>
                  <a:grpSpLocks/>
                </p:cNvGrpSpPr>
                <p:nvPr/>
              </p:nvGrpSpPr>
              <p:grpSpPr bwMode="auto">
                <a:xfrm>
                  <a:off x="898" y="941"/>
                  <a:ext cx="435" cy="87"/>
                  <a:chOff x="1565" y="1434"/>
                  <a:chExt cx="3625" cy="725"/>
                </a:xfrm>
              </p:grpSpPr>
              <p:sp>
                <p:nvSpPr>
                  <p:cNvPr id="59851" name="Rectangle 459">
                    <a:extLst>
                      <a:ext uri="{FF2B5EF4-FFF2-40B4-BE49-F238E27FC236}">
                        <a16:creationId xmlns:a16="http://schemas.microsoft.com/office/drawing/2014/main" id="{82B9A10D-C9A1-17FC-2E46-77B97A536B7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52" name="Rectangle 460">
                    <a:extLst>
                      <a:ext uri="{FF2B5EF4-FFF2-40B4-BE49-F238E27FC236}">
                        <a16:creationId xmlns:a16="http://schemas.microsoft.com/office/drawing/2014/main" id="{E7103AAF-32EB-6904-B01A-C0E1D67098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53" name="Rectangle 461">
                    <a:extLst>
                      <a:ext uri="{FF2B5EF4-FFF2-40B4-BE49-F238E27FC236}">
                        <a16:creationId xmlns:a16="http://schemas.microsoft.com/office/drawing/2014/main" id="{740F7AD0-4AB6-CF80-A809-4D3566D5DD2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54" name="Rectangle 462">
                    <a:extLst>
                      <a:ext uri="{FF2B5EF4-FFF2-40B4-BE49-F238E27FC236}">
                        <a16:creationId xmlns:a16="http://schemas.microsoft.com/office/drawing/2014/main" id="{95431D4A-4244-61E7-AE68-FB462860F0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55" name="Rectangle 463">
                    <a:extLst>
                      <a:ext uri="{FF2B5EF4-FFF2-40B4-BE49-F238E27FC236}">
                        <a16:creationId xmlns:a16="http://schemas.microsoft.com/office/drawing/2014/main" id="{82BDFB5C-FDE2-7D16-A230-B966A97D39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56" name="Group 464">
                  <a:extLst>
                    <a:ext uri="{FF2B5EF4-FFF2-40B4-BE49-F238E27FC236}">
                      <a16:creationId xmlns:a16="http://schemas.microsoft.com/office/drawing/2014/main" id="{25378009-AC69-046A-DB9A-EE0157AB6BEE}"/>
                    </a:ext>
                  </a:extLst>
                </p:cNvPr>
                <p:cNvGrpSpPr>
                  <a:grpSpLocks/>
                </p:cNvGrpSpPr>
                <p:nvPr/>
              </p:nvGrpSpPr>
              <p:grpSpPr bwMode="auto">
                <a:xfrm>
                  <a:off x="1333" y="941"/>
                  <a:ext cx="435" cy="87"/>
                  <a:chOff x="1565" y="1434"/>
                  <a:chExt cx="3625" cy="725"/>
                </a:xfrm>
              </p:grpSpPr>
              <p:sp>
                <p:nvSpPr>
                  <p:cNvPr id="59857" name="Rectangle 465">
                    <a:extLst>
                      <a:ext uri="{FF2B5EF4-FFF2-40B4-BE49-F238E27FC236}">
                        <a16:creationId xmlns:a16="http://schemas.microsoft.com/office/drawing/2014/main" id="{77D3AB6F-F56C-DD6F-F638-E428803F58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58" name="Rectangle 466">
                    <a:extLst>
                      <a:ext uri="{FF2B5EF4-FFF2-40B4-BE49-F238E27FC236}">
                        <a16:creationId xmlns:a16="http://schemas.microsoft.com/office/drawing/2014/main" id="{9426E0CA-B3E0-7A87-8A19-DD416194AC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59" name="Rectangle 467">
                    <a:extLst>
                      <a:ext uri="{FF2B5EF4-FFF2-40B4-BE49-F238E27FC236}">
                        <a16:creationId xmlns:a16="http://schemas.microsoft.com/office/drawing/2014/main" id="{1EC6419C-876E-68B0-062C-09A5B5C4490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60" name="Rectangle 468">
                    <a:extLst>
                      <a:ext uri="{FF2B5EF4-FFF2-40B4-BE49-F238E27FC236}">
                        <a16:creationId xmlns:a16="http://schemas.microsoft.com/office/drawing/2014/main" id="{BD28CF17-0199-83CA-4E3C-ECE08FC410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61" name="Rectangle 469">
                    <a:extLst>
                      <a:ext uri="{FF2B5EF4-FFF2-40B4-BE49-F238E27FC236}">
                        <a16:creationId xmlns:a16="http://schemas.microsoft.com/office/drawing/2014/main" id="{65C67C68-7C5D-46F2-D272-EE4F3CA9E4B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62" name="Group 470">
                  <a:extLst>
                    <a:ext uri="{FF2B5EF4-FFF2-40B4-BE49-F238E27FC236}">
                      <a16:creationId xmlns:a16="http://schemas.microsoft.com/office/drawing/2014/main" id="{CA379ED2-AC7E-EA27-0CEB-B1536823DB11}"/>
                    </a:ext>
                  </a:extLst>
                </p:cNvPr>
                <p:cNvGrpSpPr>
                  <a:grpSpLocks/>
                </p:cNvGrpSpPr>
                <p:nvPr/>
              </p:nvGrpSpPr>
              <p:grpSpPr bwMode="auto">
                <a:xfrm>
                  <a:off x="898" y="1028"/>
                  <a:ext cx="435" cy="87"/>
                  <a:chOff x="1565" y="1434"/>
                  <a:chExt cx="3625" cy="725"/>
                </a:xfrm>
              </p:grpSpPr>
              <p:sp>
                <p:nvSpPr>
                  <p:cNvPr id="59863" name="Rectangle 471">
                    <a:extLst>
                      <a:ext uri="{FF2B5EF4-FFF2-40B4-BE49-F238E27FC236}">
                        <a16:creationId xmlns:a16="http://schemas.microsoft.com/office/drawing/2014/main" id="{B92C98F3-0701-42AA-72A9-E0CC905535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64" name="Rectangle 472">
                    <a:extLst>
                      <a:ext uri="{FF2B5EF4-FFF2-40B4-BE49-F238E27FC236}">
                        <a16:creationId xmlns:a16="http://schemas.microsoft.com/office/drawing/2014/main" id="{4A5E9274-FBD1-D6C4-A92F-A1D96FF888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65" name="Rectangle 473">
                    <a:extLst>
                      <a:ext uri="{FF2B5EF4-FFF2-40B4-BE49-F238E27FC236}">
                        <a16:creationId xmlns:a16="http://schemas.microsoft.com/office/drawing/2014/main" id="{BEEA156C-5A4C-9433-3116-2E283B12E1C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66" name="Rectangle 474">
                    <a:extLst>
                      <a:ext uri="{FF2B5EF4-FFF2-40B4-BE49-F238E27FC236}">
                        <a16:creationId xmlns:a16="http://schemas.microsoft.com/office/drawing/2014/main" id="{223FD0D1-FC67-DCC0-8A79-3AACBD01DD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67" name="Rectangle 475">
                    <a:extLst>
                      <a:ext uri="{FF2B5EF4-FFF2-40B4-BE49-F238E27FC236}">
                        <a16:creationId xmlns:a16="http://schemas.microsoft.com/office/drawing/2014/main" id="{7D903CAB-6058-EC26-70C2-8F8D6D712E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68" name="Group 476">
                  <a:extLst>
                    <a:ext uri="{FF2B5EF4-FFF2-40B4-BE49-F238E27FC236}">
                      <a16:creationId xmlns:a16="http://schemas.microsoft.com/office/drawing/2014/main" id="{0F99A910-DC8C-3895-A514-F6C49293AFE8}"/>
                    </a:ext>
                  </a:extLst>
                </p:cNvPr>
                <p:cNvGrpSpPr>
                  <a:grpSpLocks/>
                </p:cNvGrpSpPr>
                <p:nvPr/>
              </p:nvGrpSpPr>
              <p:grpSpPr bwMode="auto">
                <a:xfrm>
                  <a:off x="1333" y="1028"/>
                  <a:ext cx="435" cy="87"/>
                  <a:chOff x="1565" y="1434"/>
                  <a:chExt cx="3625" cy="725"/>
                </a:xfrm>
              </p:grpSpPr>
              <p:sp>
                <p:nvSpPr>
                  <p:cNvPr id="59869" name="Rectangle 477">
                    <a:extLst>
                      <a:ext uri="{FF2B5EF4-FFF2-40B4-BE49-F238E27FC236}">
                        <a16:creationId xmlns:a16="http://schemas.microsoft.com/office/drawing/2014/main" id="{2A68D6E7-002C-9B38-CBB4-91089F843C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0" name="Rectangle 478">
                    <a:extLst>
                      <a:ext uri="{FF2B5EF4-FFF2-40B4-BE49-F238E27FC236}">
                        <a16:creationId xmlns:a16="http://schemas.microsoft.com/office/drawing/2014/main" id="{2A286F9C-9CE1-CFB6-1A46-39E79288DD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1" name="Rectangle 479">
                    <a:extLst>
                      <a:ext uri="{FF2B5EF4-FFF2-40B4-BE49-F238E27FC236}">
                        <a16:creationId xmlns:a16="http://schemas.microsoft.com/office/drawing/2014/main" id="{C9D6EF74-4DE8-777D-35EF-288246471A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2" name="Rectangle 480">
                    <a:extLst>
                      <a:ext uri="{FF2B5EF4-FFF2-40B4-BE49-F238E27FC236}">
                        <a16:creationId xmlns:a16="http://schemas.microsoft.com/office/drawing/2014/main" id="{651E75B2-D084-582B-F17E-1F0390C71C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3" name="Rectangle 481">
                    <a:extLst>
                      <a:ext uri="{FF2B5EF4-FFF2-40B4-BE49-F238E27FC236}">
                        <a16:creationId xmlns:a16="http://schemas.microsoft.com/office/drawing/2014/main" id="{6D6498A1-3096-AA06-521C-9EA3C277A55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74" name="Group 482">
                  <a:extLst>
                    <a:ext uri="{FF2B5EF4-FFF2-40B4-BE49-F238E27FC236}">
                      <a16:creationId xmlns:a16="http://schemas.microsoft.com/office/drawing/2014/main" id="{5392963C-A272-36A5-1779-E15DF045EF93}"/>
                    </a:ext>
                  </a:extLst>
                </p:cNvPr>
                <p:cNvGrpSpPr>
                  <a:grpSpLocks/>
                </p:cNvGrpSpPr>
                <p:nvPr/>
              </p:nvGrpSpPr>
              <p:grpSpPr bwMode="auto">
                <a:xfrm>
                  <a:off x="898" y="1115"/>
                  <a:ext cx="435" cy="87"/>
                  <a:chOff x="1565" y="1434"/>
                  <a:chExt cx="3625" cy="725"/>
                </a:xfrm>
              </p:grpSpPr>
              <p:sp>
                <p:nvSpPr>
                  <p:cNvPr id="59875" name="Rectangle 483">
                    <a:extLst>
                      <a:ext uri="{FF2B5EF4-FFF2-40B4-BE49-F238E27FC236}">
                        <a16:creationId xmlns:a16="http://schemas.microsoft.com/office/drawing/2014/main" id="{B4A5E2CD-21C8-CF5B-C140-9764694CC62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6" name="Rectangle 484">
                    <a:extLst>
                      <a:ext uri="{FF2B5EF4-FFF2-40B4-BE49-F238E27FC236}">
                        <a16:creationId xmlns:a16="http://schemas.microsoft.com/office/drawing/2014/main" id="{6E8E0AB8-092E-9D65-0A5A-0FA06BE51E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7" name="Rectangle 485">
                    <a:extLst>
                      <a:ext uri="{FF2B5EF4-FFF2-40B4-BE49-F238E27FC236}">
                        <a16:creationId xmlns:a16="http://schemas.microsoft.com/office/drawing/2014/main" id="{BAB5E816-EA4E-48BC-8BEC-8E6F97EDF1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8" name="Rectangle 486">
                    <a:extLst>
                      <a:ext uri="{FF2B5EF4-FFF2-40B4-BE49-F238E27FC236}">
                        <a16:creationId xmlns:a16="http://schemas.microsoft.com/office/drawing/2014/main" id="{9702CC28-B4EF-24F2-5BD2-86DD1B1777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79" name="Rectangle 487">
                    <a:extLst>
                      <a:ext uri="{FF2B5EF4-FFF2-40B4-BE49-F238E27FC236}">
                        <a16:creationId xmlns:a16="http://schemas.microsoft.com/office/drawing/2014/main" id="{403D8858-F603-1A27-F226-9399D5F37E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80" name="Group 488">
                  <a:extLst>
                    <a:ext uri="{FF2B5EF4-FFF2-40B4-BE49-F238E27FC236}">
                      <a16:creationId xmlns:a16="http://schemas.microsoft.com/office/drawing/2014/main" id="{7C80F214-185B-4163-0FD5-8274A76A2594}"/>
                    </a:ext>
                  </a:extLst>
                </p:cNvPr>
                <p:cNvGrpSpPr>
                  <a:grpSpLocks/>
                </p:cNvGrpSpPr>
                <p:nvPr/>
              </p:nvGrpSpPr>
              <p:grpSpPr bwMode="auto">
                <a:xfrm>
                  <a:off x="1333" y="1115"/>
                  <a:ext cx="435" cy="87"/>
                  <a:chOff x="1565" y="1434"/>
                  <a:chExt cx="3625" cy="725"/>
                </a:xfrm>
              </p:grpSpPr>
              <p:sp>
                <p:nvSpPr>
                  <p:cNvPr id="59881" name="Rectangle 489">
                    <a:extLst>
                      <a:ext uri="{FF2B5EF4-FFF2-40B4-BE49-F238E27FC236}">
                        <a16:creationId xmlns:a16="http://schemas.microsoft.com/office/drawing/2014/main" id="{70D071E0-67F6-3402-66B7-4F62E059CF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82" name="Rectangle 490">
                    <a:extLst>
                      <a:ext uri="{FF2B5EF4-FFF2-40B4-BE49-F238E27FC236}">
                        <a16:creationId xmlns:a16="http://schemas.microsoft.com/office/drawing/2014/main" id="{4494F9BA-DA40-1589-43F6-53D5BB926E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83" name="Rectangle 491">
                    <a:extLst>
                      <a:ext uri="{FF2B5EF4-FFF2-40B4-BE49-F238E27FC236}">
                        <a16:creationId xmlns:a16="http://schemas.microsoft.com/office/drawing/2014/main" id="{02858CAC-E901-A806-E293-745E87E3BB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84" name="Rectangle 492">
                    <a:extLst>
                      <a:ext uri="{FF2B5EF4-FFF2-40B4-BE49-F238E27FC236}">
                        <a16:creationId xmlns:a16="http://schemas.microsoft.com/office/drawing/2014/main" id="{3BC8F32C-7953-1CA0-835E-9E4EABD4490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85" name="Rectangle 493">
                    <a:extLst>
                      <a:ext uri="{FF2B5EF4-FFF2-40B4-BE49-F238E27FC236}">
                        <a16:creationId xmlns:a16="http://schemas.microsoft.com/office/drawing/2014/main" id="{472E460F-31C8-B4E7-3B40-DEE1BF7B2C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86" name="Group 494">
                  <a:extLst>
                    <a:ext uri="{FF2B5EF4-FFF2-40B4-BE49-F238E27FC236}">
                      <a16:creationId xmlns:a16="http://schemas.microsoft.com/office/drawing/2014/main" id="{1C3DB517-AF46-0219-7006-A5E33FD21C6B}"/>
                    </a:ext>
                  </a:extLst>
                </p:cNvPr>
                <p:cNvGrpSpPr>
                  <a:grpSpLocks/>
                </p:cNvGrpSpPr>
                <p:nvPr/>
              </p:nvGrpSpPr>
              <p:grpSpPr bwMode="auto">
                <a:xfrm>
                  <a:off x="898" y="1202"/>
                  <a:ext cx="435" cy="87"/>
                  <a:chOff x="1565" y="1434"/>
                  <a:chExt cx="3625" cy="725"/>
                </a:xfrm>
              </p:grpSpPr>
              <p:sp>
                <p:nvSpPr>
                  <p:cNvPr id="59887" name="Rectangle 495">
                    <a:extLst>
                      <a:ext uri="{FF2B5EF4-FFF2-40B4-BE49-F238E27FC236}">
                        <a16:creationId xmlns:a16="http://schemas.microsoft.com/office/drawing/2014/main" id="{5E22A92D-1140-14BC-CEF5-C4B92AA91F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88" name="Rectangle 496">
                    <a:extLst>
                      <a:ext uri="{FF2B5EF4-FFF2-40B4-BE49-F238E27FC236}">
                        <a16:creationId xmlns:a16="http://schemas.microsoft.com/office/drawing/2014/main" id="{DD9BBB08-5191-FD72-7793-1EA9E50F10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89" name="Rectangle 497">
                    <a:extLst>
                      <a:ext uri="{FF2B5EF4-FFF2-40B4-BE49-F238E27FC236}">
                        <a16:creationId xmlns:a16="http://schemas.microsoft.com/office/drawing/2014/main" id="{4AE23FE8-3722-3AB0-B4D7-F242A40D0D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90" name="Rectangle 498">
                    <a:extLst>
                      <a:ext uri="{FF2B5EF4-FFF2-40B4-BE49-F238E27FC236}">
                        <a16:creationId xmlns:a16="http://schemas.microsoft.com/office/drawing/2014/main" id="{A72DABD8-7688-0DA1-42D5-D59C122FC5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91" name="Rectangle 499">
                    <a:extLst>
                      <a:ext uri="{FF2B5EF4-FFF2-40B4-BE49-F238E27FC236}">
                        <a16:creationId xmlns:a16="http://schemas.microsoft.com/office/drawing/2014/main" id="{0B17F8F1-270E-E2FE-F7B7-EC3899C92A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92" name="Group 500">
                  <a:extLst>
                    <a:ext uri="{FF2B5EF4-FFF2-40B4-BE49-F238E27FC236}">
                      <a16:creationId xmlns:a16="http://schemas.microsoft.com/office/drawing/2014/main" id="{5AA6D5BD-D434-586F-6629-9E20CDCEE761}"/>
                    </a:ext>
                  </a:extLst>
                </p:cNvPr>
                <p:cNvGrpSpPr>
                  <a:grpSpLocks/>
                </p:cNvGrpSpPr>
                <p:nvPr/>
              </p:nvGrpSpPr>
              <p:grpSpPr bwMode="auto">
                <a:xfrm>
                  <a:off x="1333" y="1202"/>
                  <a:ext cx="435" cy="87"/>
                  <a:chOff x="1565" y="1434"/>
                  <a:chExt cx="3625" cy="725"/>
                </a:xfrm>
              </p:grpSpPr>
              <p:sp>
                <p:nvSpPr>
                  <p:cNvPr id="59893" name="Rectangle 501">
                    <a:extLst>
                      <a:ext uri="{FF2B5EF4-FFF2-40B4-BE49-F238E27FC236}">
                        <a16:creationId xmlns:a16="http://schemas.microsoft.com/office/drawing/2014/main" id="{BA7EBBBA-B735-FA0F-56CC-57A7D79C06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94" name="Rectangle 502">
                    <a:extLst>
                      <a:ext uri="{FF2B5EF4-FFF2-40B4-BE49-F238E27FC236}">
                        <a16:creationId xmlns:a16="http://schemas.microsoft.com/office/drawing/2014/main" id="{E243619C-7D77-6BC2-2A47-2FA061BFFA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95" name="Rectangle 503">
                    <a:extLst>
                      <a:ext uri="{FF2B5EF4-FFF2-40B4-BE49-F238E27FC236}">
                        <a16:creationId xmlns:a16="http://schemas.microsoft.com/office/drawing/2014/main" id="{5FAA7D09-3B0C-3418-DE2A-FF2E3B9F109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96" name="Rectangle 504">
                    <a:extLst>
                      <a:ext uri="{FF2B5EF4-FFF2-40B4-BE49-F238E27FC236}">
                        <a16:creationId xmlns:a16="http://schemas.microsoft.com/office/drawing/2014/main" id="{66E801C4-95EF-FB6C-4978-63E8A74A0B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897" name="Rectangle 505">
                    <a:extLst>
                      <a:ext uri="{FF2B5EF4-FFF2-40B4-BE49-F238E27FC236}">
                        <a16:creationId xmlns:a16="http://schemas.microsoft.com/office/drawing/2014/main" id="{8B10948B-0FAD-CE72-61EC-8364CA460C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898" name="Group 506">
                  <a:extLst>
                    <a:ext uri="{FF2B5EF4-FFF2-40B4-BE49-F238E27FC236}">
                      <a16:creationId xmlns:a16="http://schemas.microsoft.com/office/drawing/2014/main" id="{8B79ED9D-0AEF-7365-BD83-66B32B975349}"/>
                    </a:ext>
                  </a:extLst>
                </p:cNvPr>
                <p:cNvGrpSpPr>
                  <a:grpSpLocks/>
                </p:cNvGrpSpPr>
                <p:nvPr/>
              </p:nvGrpSpPr>
              <p:grpSpPr bwMode="auto">
                <a:xfrm>
                  <a:off x="898" y="1289"/>
                  <a:ext cx="435" cy="87"/>
                  <a:chOff x="1565" y="1434"/>
                  <a:chExt cx="3625" cy="725"/>
                </a:xfrm>
              </p:grpSpPr>
              <p:sp>
                <p:nvSpPr>
                  <p:cNvPr id="59899" name="Rectangle 507">
                    <a:extLst>
                      <a:ext uri="{FF2B5EF4-FFF2-40B4-BE49-F238E27FC236}">
                        <a16:creationId xmlns:a16="http://schemas.microsoft.com/office/drawing/2014/main" id="{0026CC49-9522-11E5-B231-EC4676E2F7A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0" name="Rectangle 508">
                    <a:extLst>
                      <a:ext uri="{FF2B5EF4-FFF2-40B4-BE49-F238E27FC236}">
                        <a16:creationId xmlns:a16="http://schemas.microsoft.com/office/drawing/2014/main" id="{85352CAE-B4F9-52AE-F44C-0DB759A1CB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1" name="Rectangle 509">
                    <a:extLst>
                      <a:ext uri="{FF2B5EF4-FFF2-40B4-BE49-F238E27FC236}">
                        <a16:creationId xmlns:a16="http://schemas.microsoft.com/office/drawing/2014/main" id="{18E16C8C-BCB8-D6E3-C286-470B4E9D01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2" name="Rectangle 510">
                    <a:extLst>
                      <a:ext uri="{FF2B5EF4-FFF2-40B4-BE49-F238E27FC236}">
                        <a16:creationId xmlns:a16="http://schemas.microsoft.com/office/drawing/2014/main" id="{C7DA8D01-1AFB-E451-BEBF-2B6741EC2D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3" name="Rectangle 511">
                    <a:extLst>
                      <a:ext uri="{FF2B5EF4-FFF2-40B4-BE49-F238E27FC236}">
                        <a16:creationId xmlns:a16="http://schemas.microsoft.com/office/drawing/2014/main" id="{C96778AD-4FF5-7AA1-E00D-FCA810B27F1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04" name="Group 512">
                  <a:extLst>
                    <a:ext uri="{FF2B5EF4-FFF2-40B4-BE49-F238E27FC236}">
                      <a16:creationId xmlns:a16="http://schemas.microsoft.com/office/drawing/2014/main" id="{1EC15CF4-544D-2ED4-B005-818BF9653EB3}"/>
                    </a:ext>
                  </a:extLst>
                </p:cNvPr>
                <p:cNvGrpSpPr>
                  <a:grpSpLocks/>
                </p:cNvGrpSpPr>
                <p:nvPr/>
              </p:nvGrpSpPr>
              <p:grpSpPr bwMode="auto">
                <a:xfrm>
                  <a:off x="1333" y="1289"/>
                  <a:ext cx="435" cy="87"/>
                  <a:chOff x="1565" y="1434"/>
                  <a:chExt cx="3625" cy="725"/>
                </a:xfrm>
              </p:grpSpPr>
              <p:sp>
                <p:nvSpPr>
                  <p:cNvPr id="59905" name="Rectangle 513">
                    <a:extLst>
                      <a:ext uri="{FF2B5EF4-FFF2-40B4-BE49-F238E27FC236}">
                        <a16:creationId xmlns:a16="http://schemas.microsoft.com/office/drawing/2014/main" id="{F5BAA5EF-22BB-88B9-E56D-3CFA3366A9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6" name="Rectangle 514">
                    <a:extLst>
                      <a:ext uri="{FF2B5EF4-FFF2-40B4-BE49-F238E27FC236}">
                        <a16:creationId xmlns:a16="http://schemas.microsoft.com/office/drawing/2014/main" id="{5B0E6774-86E8-F6F5-31A5-9F7866D981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7" name="Rectangle 515">
                    <a:extLst>
                      <a:ext uri="{FF2B5EF4-FFF2-40B4-BE49-F238E27FC236}">
                        <a16:creationId xmlns:a16="http://schemas.microsoft.com/office/drawing/2014/main" id="{B55D5812-7531-36D9-DC1F-08530450AF9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8" name="Rectangle 516">
                    <a:extLst>
                      <a:ext uri="{FF2B5EF4-FFF2-40B4-BE49-F238E27FC236}">
                        <a16:creationId xmlns:a16="http://schemas.microsoft.com/office/drawing/2014/main" id="{7B536FD8-7DB9-DA3F-E4F0-01C70471BA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09" name="Rectangle 517">
                    <a:extLst>
                      <a:ext uri="{FF2B5EF4-FFF2-40B4-BE49-F238E27FC236}">
                        <a16:creationId xmlns:a16="http://schemas.microsoft.com/office/drawing/2014/main" id="{FC0304E4-7588-1439-AAA1-B30831CCD4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10" name="Group 518">
                  <a:extLst>
                    <a:ext uri="{FF2B5EF4-FFF2-40B4-BE49-F238E27FC236}">
                      <a16:creationId xmlns:a16="http://schemas.microsoft.com/office/drawing/2014/main" id="{4A65EE8E-D43B-F3CC-0D12-0E78ED2CFA06}"/>
                    </a:ext>
                  </a:extLst>
                </p:cNvPr>
                <p:cNvGrpSpPr>
                  <a:grpSpLocks/>
                </p:cNvGrpSpPr>
                <p:nvPr/>
              </p:nvGrpSpPr>
              <p:grpSpPr bwMode="auto">
                <a:xfrm>
                  <a:off x="898" y="1376"/>
                  <a:ext cx="435" cy="87"/>
                  <a:chOff x="1565" y="1434"/>
                  <a:chExt cx="3625" cy="725"/>
                </a:xfrm>
              </p:grpSpPr>
              <p:sp>
                <p:nvSpPr>
                  <p:cNvPr id="59911" name="Rectangle 519">
                    <a:extLst>
                      <a:ext uri="{FF2B5EF4-FFF2-40B4-BE49-F238E27FC236}">
                        <a16:creationId xmlns:a16="http://schemas.microsoft.com/office/drawing/2014/main" id="{270342C1-361E-2C89-1374-2B5CBAE1E6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12" name="Rectangle 520">
                    <a:extLst>
                      <a:ext uri="{FF2B5EF4-FFF2-40B4-BE49-F238E27FC236}">
                        <a16:creationId xmlns:a16="http://schemas.microsoft.com/office/drawing/2014/main" id="{4CDC108A-25B1-32EE-DA85-D0137AD65E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13" name="Rectangle 521">
                    <a:extLst>
                      <a:ext uri="{FF2B5EF4-FFF2-40B4-BE49-F238E27FC236}">
                        <a16:creationId xmlns:a16="http://schemas.microsoft.com/office/drawing/2014/main" id="{4C7432B6-9B58-FCE2-FC9A-38BB64BE7A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14" name="Rectangle 522">
                    <a:extLst>
                      <a:ext uri="{FF2B5EF4-FFF2-40B4-BE49-F238E27FC236}">
                        <a16:creationId xmlns:a16="http://schemas.microsoft.com/office/drawing/2014/main" id="{2B9D31DF-7B82-A7F4-B016-EAAEC15D924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15" name="Rectangle 523">
                    <a:extLst>
                      <a:ext uri="{FF2B5EF4-FFF2-40B4-BE49-F238E27FC236}">
                        <a16:creationId xmlns:a16="http://schemas.microsoft.com/office/drawing/2014/main" id="{6B5A775B-EE70-C03B-73FC-DDAFBC3E45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16" name="Group 524">
                  <a:extLst>
                    <a:ext uri="{FF2B5EF4-FFF2-40B4-BE49-F238E27FC236}">
                      <a16:creationId xmlns:a16="http://schemas.microsoft.com/office/drawing/2014/main" id="{A9A3300C-BBD4-46E8-3705-D66B3025294A}"/>
                    </a:ext>
                  </a:extLst>
                </p:cNvPr>
                <p:cNvGrpSpPr>
                  <a:grpSpLocks/>
                </p:cNvGrpSpPr>
                <p:nvPr/>
              </p:nvGrpSpPr>
              <p:grpSpPr bwMode="auto">
                <a:xfrm>
                  <a:off x="1333" y="1376"/>
                  <a:ext cx="435" cy="87"/>
                  <a:chOff x="1565" y="1434"/>
                  <a:chExt cx="3625" cy="725"/>
                </a:xfrm>
              </p:grpSpPr>
              <p:sp>
                <p:nvSpPr>
                  <p:cNvPr id="59917" name="Rectangle 525">
                    <a:extLst>
                      <a:ext uri="{FF2B5EF4-FFF2-40B4-BE49-F238E27FC236}">
                        <a16:creationId xmlns:a16="http://schemas.microsoft.com/office/drawing/2014/main" id="{3478DDE9-BDDD-7FE3-46AC-4E845F5CF4E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18" name="Rectangle 526">
                    <a:extLst>
                      <a:ext uri="{FF2B5EF4-FFF2-40B4-BE49-F238E27FC236}">
                        <a16:creationId xmlns:a16="http://schemas.microsoft.com/office/drawing/2014/main" id="{15A57343-2B0E-4027-E997-ACB1321EAE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19" name="Rectangle 527">
                    <a:extLst>
                      <a:ext uri="{FF2B5EF4-FFF2-40B4-BE49-F238E27FC236}">
                        <a16:creationId xmlns:a16="http://schemas.microsoft.com/office/drawing/2014/main" id="{C528DC88-4178-8E1E-DAEA-2B5ABEDF137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20" name="Rectangle 528">
                    <a:extLst>
                      <a:ext uri="{FF2B5EF4-FFF2-40B4-BE49-F238E27FC236}">
                        <a16:creationId xmlns:a16="http://schemas.microsoft.com/office/drawing/2014/main" id="{98E812D0-555F-A007-4FFA-63655D1A1E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21" name="Rectangle 529">
                    <a:extLst>
                      <a:ext uri="{FF2B5EF4-FFF2-40B4-BE49-F238E27FC236}">
                        <a16:creationId xmlns:a16="http://schemas.microsoft.com/office/drawing/2014/main" id="{087CDB41-0EF7-B99F-31AB-7E04EE9797B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59922" name="Rectangle 530">
                <a:extLst>
                  <a:ext uri="{FF2B5EF4-FFF2-40B4-BE49-F238E27FC236}">
                    <a16:creationId xmlns:a16="http://schemas.microsoft.com/office/drawing/2014/main" id="{E9FD8F84-38A2-1CC0-FB18-3BE2B53EBD05}"/>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23" name="Group 531">
              <a:extLst>
                <a:ext uri="{FF2B5EF4-FFF2-40B4-BE49-F238E27FC236}">
                  <a16:creationId xmlns:a16="http://schemas.microsoft.com/office/drawing/2014/main" id="{40862163-80F5-3215-993D-8217AA4B71BE}"/>
                </a:ext>
              </a:extLst>
            </p:cNvPr>
            <p:cNvGrpSpPr>
              <a:grpSpLocks/>
            </p:cNvGrpSpPr>
            <p:nvPr/>
          </p:nvGrpSpPr>
          <p:grpSpPr bwMode="auto">
            <a:xfrm>
              <a:off x="3591" y="475"/>
              <a:ext cx="682" cy="682"/>
              <a:chOff x="898" y="593"/>
              <a:chExt cx="870" cy="870"/>
            </a:xfrm>
          </p:grpSpPr>
          <p:grpSp>
            <p:nvGrpSpPr>
              <p:cNvPr id="59924" name="Group 532">
                <a:extLst>
                  <a:ext uri="{FF2B5EF4-FFF2-40B4-BE49-F238E27FC236}">
                    <a16:creationId xmlns:a16="http://schemas.microsoft.com/office/drawing/2014/main" id="{C58D05E8-DD20-B258-C1BF-9DF3EBFDA67E}"/>
                  </a:ext>
                </a:extLst>
              </p:cNvPr>
              <p:cNvGrpSpPr>
                <a:grpSpLocks/>
              </p:cNvGrpSpPr>
              <p:nvPr/>
            </p:nvGrpSpPr>
            <p:grpSpPr bwMode="auto">
              <a:xfrm>
                <a:off x="898" y="593"/>
                <a:ext cx="870" cy="870"/>
                <a:chOff x="898" y="593"/>
                <a:chExt cx="870" cy="870"/>
              </a:xfrm>
            </p:grpSpPr>
            <p:grpSp>
              <p:nvGrpSpPr>
                <p:cNvPr id="59925" name="Group 533">
                  <a:extLst>
                    <a:ext uri="{FF2B5EF4-FFF2-40B4-BE49-F238E27FC236}">
                      <a16:creationId xmlns:a16="http://schemas.microsoft.com/office/drawing/2014/main" id="{8EB2A5E0-2599-869A-3056-30B154F234DE}"/>
                    </a:ext>
                  </a:extLst>
                </p:cNvPr>
                <p:cNvGrpSpPr>
                  <a:grpSpLocks/>
                </p:cNvGrpSpPr>
                <p:nvPr/>
              </p:nvGrpSpPr>
              <p:grpSpPr bwMode="auto">
                <a:xfrm>
                  <a:off x="898" y="593"/>
                  <a:ext cx="435" cy="87"/>
                  <a:chOff x="1565" y="1434"/>
                  <a:chExt cx="3625" cy="725"/>
                </a:xfrm>
              </p:grpSpPr>
              <p:sp>
                <p:nvSpPr>
                  <p:cNvPr id="59926" name="Rectangle 534">
                    <a:extLst>
                      <a:ext uri="{FF2B5EF4-FFF2-40B4-BE49-F238E27FC236}">
                        <a16:creationId xmlns:a16="http://schemas.microsoft.com/office/drawing/2014/main" id="{20881F10-3034-7DEF-0ED5-5877D8AB9E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27" name="Rectangle 535">
                    <a:extLst>
                      <a:ext uri="{FF2B5EF4-FFF2-40B4-BE49-F238E27FC236}">
                        <a16:creationId xmlns:a16="http://schemas.microsoft.com/office/drawing/2014/main" id="{0838819B-3D58-95B4-6DD6-E43204D07E5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28" name="Rectangle 536">
                    <a:extLst>
                      <a:ext uri="{FF2B5EF4-FFF2-40B4-BE49-F238E27FC236}">
                        <a16:creationId xmlns:a16="http://schemas.microsoft.com/office/drawing/2014/main" id="{8187725E-03CD-01B3-62CE-20BC25DAB1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29" name="Rectangle 537">
                    <a:extLst>
                      <a:ext uri="{FF2B5EF4-FFF2-40B4-BE49-F238E27FC236}">
                        <a16:creationId xmlns:a16="http://schemas.microsoft.com/office/drawing/2014/main" id="{959E6DDD-7032-9592-DF43-04CA913FACA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30" name="Rectangle 538">
                    <a:extLst>
                      <a:ext uri="{FF2B5EF4-FFF2-40B4-BE49-F238E27FC236}">
                        <a16:creationId xmlns:a16="http://schemas.microsoft.com/office/drawing/2014/main" id="{CB9D78DA-CA97-6ED0-0330-1935ED1346D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31" name="Group 539">
                  <a:extLst>
                    <a:ext uri="{FF2B5EF4-FFF2-40B4-BE49-F238E27FC236}">
                      <a16:creationId xmlns:a16="http://schemas.microsoft.com/office/drawing/2014/main" id="{3A753B45-C9C5-187B-8860-81245143C418}"/>
                    </a:ext>
                  </a:extLst>
                </p:cNvPr>
                <p:cNvGrpSpPr>
                  <a:grpSpLocks/>
                </p:cNvGrpSpPr>
                <p:nvPr/>
              </p:nvGrpSpPr>
              <p:grpSpPr bwMode="auto">
                <a:xfrm>
                  <a:off x="1333" y="593"/>
                  <a:ext cx="435" cy="87"/>
                  <a:chOff x="1565" y="1434"/>
                  <a:chExt cx="3625" cy="725"/>
                </a:xfrm>
              </p:grpSpPr>
              <p:sp>
                <p:nvSpPr>
                  <p:cNvPr id="59932" name="Rectangle 540">
                    <a:extLst>
                      <a:ext uri="{FF2B5EF4-FFF2-40B4-BE49-F238E27FC236}">
                        <a16:creationId xmlns:a16="http://schemas.microsoft.com/office/drawing/2014/main" id="{E1D23085-A841-CF40-2432-93DE2A39185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33" name="Rectangle 541">
                    <a:extLst>
                      <a:ext uri="{FF2B5EF4-FFF2-40B4-BE49-F238E27FC236}">
                        <a16:creationId xmlns:a16="http://schemas.microsoft.com/office/drawing/2014/main" id="{321B4FF9-3B04-D560-62E2-9350CC45DB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34" name="Rectangle 542">
                    <a:extLst>
                      <a:ext uri="{FF2B5EF4-FFF2-40B4-BE49-F238E27FC236}">
                        <a16:creationId xmlns:a16="http://schemas.microsoft.com/office/drawing/2014/main" id="{AD82338C-2846-A7BF-0449-58B94F40531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35" name="Rectangle 543">
                    <a:extLst>
                      <a:ext uri="{FF2B5EF4-FFF2-40B4-BE49-F238E27FC236}">
                        <a16:creationId xmlns:a16="http://schemas.microsoft.com/office/drawing/2014/main" id="{A53383FC-056E-AE9A-255C-37C1033D5C8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36" name="Rectangle 544">
                    <a:extLst>
                      <a:ext uri="{FF2B5EF4-FFF2-40B4-BE49-F238E27FC236}">
                        <a16:creationId xmlns:a16="http://schemas.microsoft.com/office/drawing/2014/main" id="{31874B27-C53F-0B08-0A53-A0C540B5F9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37" name="Group 545">
                  <a:extLst>
                    <a:ext uri="{FF2B5EF4-FFF2-40B4-BE49-F238E27FC236}">
                      <a16:creationId xmlns:a16="http://schemas.microsoft.com/office/drawing/2014/main" id="{97649635-8993-E104-0774-6F3310F3ECCF}"/>
                    </a:ext>
                  </a:extLst>
                </p:cNvPr>
                <p:cNvGrpSpPr>
                  <a:grpSpLocks/>
                </p:cNvGrpSpPr>
                <p:nvPr/>
              </p:nvGrpSpPr>
              <p:grpSpPr bwMode="auto">
                <a:xfrm>
                  <a:off x="898" y="680"/>
                  <a:ext cx="435" cy="87"/>
                  <a:chOff x="1565" y="1434"/>
                  <a:chExt cx="3625" cy="725"/>
                </a:xfrm>
              </p:grpSpPr>
              <p:sp>
                <p:nvSpPr>
                  <p:cNvPr id="59938" name="Rectangle 546">
                    <a:extLst>
                      <a:ext uri="{FF2B5EF4-FFF2-40B4-BE49-F238E27FC236}">
                        <a16:creationId xmlns:a16="http://schemas.microsoft.com/office/drawing/2014/main" id="{086D71B1-34D0-C764-D7F9-0372DDBEF9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39" name="Rectangle 547">
                    <a:extLst>
                      <a:ext uri="{FF2B5EF4-FFF2-40B4-BE49-F238E27FC236}">
                        <a16:creationId xmlns:a16="http://schemas.microsoft.com/office/drawing/2014/main" id="{1B9C3F72-A7DD-DB46-F3EC-666B6DAAC65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40" name="Rectangle 548">
                    <a:extLst>
                      <a:ext uri="{FF2B5EF4-FFF2-40B4-BE49-F238E27FC236}">
                        <a16:creationId xmlns:a16="http://schemas.microsoft.com/office/drawing/2014/main" id="{F8F76BCE-0BFF-DB36-4FB3-7DD17CEFEE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41" name="Rectangle 549">
                    <a:extLst>
                      <a:ext uri="{FF2B5EF4-FFF2-40B4-BE49-F238E27FC236}">
                        <a16:creationId xmlns:a16="http://schemas.microsoft.com/office/drawing/2014/main" id="{51715C11-45DB-F9E1-8833-9DC6C95859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42" name="Rectangle 550">
                    <a:extLst>
                      <a:ext uri="{FF2B5EF4-FFF2-40B4-BE49-F238E27FC236}">
                        <a16:creationId xmlns:a16="http://schemas.microsoft.com/office/drawing/2014/main" id="{F94CB84A-EC84-D02C-EB22-FF545C4E391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43" name="Group 551">
                  <a:extLst>
                    <a:ext uri="{FF2B5EF4-FFF2-40B4-BE49-F238E27FC236}">
                      <a16:creationId xmlns:a16="http://schemas.microsoft.com/office/drawing/2014/main" id="{72DFBE70-BD98-44AD-4D8F-B9FD4C3C9FD1}"/>
                    </a:ext>
                  </a:extLst>
                </p:cNvPr>
                <p:cNvGrpSpPr>
                  <a:grpSpLocks/>
                </p:cNvGrpSpPr>
                <p:nvPr/>
              </p:nvGrpSpPr>
              <p:grpSpPr bwMode="auto">
                <a:xfrm>
                  <a:off x="1333" y="680"/>
                  <a:ext cx="435" cy="87"/>
                  <a:chOff x="1565" y="1434"/>
                  <a:chExt cx="3625" cy="725"/>
                </a:xfrm>
              </p:grpSpPr>
              <p:sp>
                <p:nvSpPr>
                  <p:cNvPr id="59944" name="Rectangle 552">
                    <a:extLst>
                      <a:ext uri="{FF2B5EF4-FFF2-40B4-BE49-F238E27FC236}">
                        <a16:creationId xmlns:a16="http://schemas.microsoft.com/office/drawing/2014/main" id="{C44FD24C-EF02-7416-B97F-1F63461AD1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45" name="Rectangle 553">
                    <a:extLst>
                      <a:ext uri="{FF2B5EF4-FFF2-40B4-BE49-F238E27FC236}">
                        <a16:creationId xmlns:a16="http://schemas.microsoft.com/office/drawing/2014/main" id="{CB8B78F1-E95D-F130-655D-F9D5E5A6056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46" name="Rectangle 554">
                    <a:extLst>
                      <a:ext uri="{FF2B5EF4-FFF2-40B4-BE49-F238E27FC236}">
                        <a16:creationId xmlns:a16="http://schemas.microsoft.com/office/drawing/2014/main" id="{7AE994D4-5068-C447-D24D-1FC0397F14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47" name="Rectangle 555">
                    <a:extLst>
                      <a:ext uri="{FF2B5EF4-FFF2-40B4-BE49-F238E27FC236}">
                        <a16:creationId xmlns:a16="http://schemas.microsoft.com/office/drawing/2014/main" id="{E67CA519-7649-5450-014D-2D29CA9733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48" name="Rectangle 556">
                    <a:extLst>
                      <a:ext uri="{FF2B5EF4-FFF2-40B4-BE49-F238E27FC236}">
                        <a16:creationId xmlns:a16="http://schemas.microsoft.com/office/drawing/2014/main" id="{164A7189-2FF9-B4E4-4E8B-83A2D1049C9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49" name="Group 557">
                  <a:extLst>
                    <a:ext uri="{FF2B5EF4-FFF2-40B4-BE49-F238E27FC236}">
                      <a16:creationId xmlns:a16="http://schemas.microsoft.com/office/drawing/2014/main" id="{EC155415-F649-B93A-BF30-029B2806AC9D}"/>
                    </a:ext>
                  </a:extLst>
                </p:cNvPr>
                <p:cNvGrpSpPr>
                  <a:grpSpLocks/>
                </p:cNvGrpSpPr>
                <p:nvPr/>
              </p:nvGrpSpPr>
              <p:grpSpPr bwMode="auto">
                <a:xfrm>
                  <a:off x="898" y="767"/>
                  <a:ext cx="435" cy="87"/>
                  <a:chOff x="1565" y="1434"/>
                  <a:chExt cx="3625" cy="725"/>
                </a:xfrm>
              </p:grpSpPr>
              <p:sp>
                <p:nvSpPr>
                  <p:cNvPr id="59950" name="Rectangle 558">
                    <a:extLst>
                      <a:ext uri="{FF2B5EF4-FFF2-40B4-BE49-F238E27FC236}">
                        <a16:creationId xmlns:a16="http://schemas.microsoft.com/office/drawing/2014/main" id="{46D3C40D-70ED-1180-3AEF-5C01AE5FC2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51" name="Rectangle 559">
                    <a:extLst>
                      <a:ext uri="{FF2B5EF4-FFF2-40B4-BE49-F238E27FC236}">
                        <a16:creationId xmlns:a16="http://schemas.microsoft.com/office/drawing/2014/main" id="{311CF0AF-7E59-D348-3D53-3B756BC44F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52" name="Rectangle 560">
                    <a:extLst>
                      <a:ext uri="{FF2B5EF4-FFF2-40B4-BE49-F238E27FC236}">
                        <a16:creationId xmlns:a16="http://schemas.microsoft.com/office/drawing/2014/main" id="{FBBE2EEB-8B67-E010-5EF2-FFBAD75195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53" name="Rectangle 561">
                    <a:extLst>
                      <a:ext uri="{FF2B5EF4-FFF2-40B4-BE49-F238E27FC236}">
                        <a16:creationId xmlns:a16="http://schemas.microsoft.com/office/drawing/2014/main" id="{DB619486-E289-0B13-183F-872CF64BBC5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54" name="Rectangle 562">
                    <a:extLst>
                      <a:ext uri="{FF2B5EF4-FFF2-40B4-BE49-F238E27FC236}">
                        <a16:creationId xmlns:a16="http://schemas.microsoft.com/office/drawing/2014/main" id="{78CC7BD3-D378-AE47-27CA-C1CD7A6228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55" name="Group 563">
                  <a:extLst>
                    <a:ext uri="{FF2B5EF4-FFF2-40B4-BE49-F238E27FC236}">
                      <a16:creationId xmlns:a16="http://schemas.microsoft.com/office/drawing/2014/main" id="{B114E2DA-23B3-20B9-1796-187BA7A2E280}"/>
                    </a:ext>
                  </a:extLst>
                </p:cNvPr>
                <p:cNvGrpSpPr>
                  <a:grpSpLocks/>
                </p:cNvGrpSpPr>
                <p:nvPr/>
              </p:nvGrpSpPr>
              <p:grpSpPr bwMode="auto">
                <a:xfrm>
                  <a:off x="1333" y="767"/>
                  <a:ext cx="435" cy="87"/>
                  <a:chOff x="1565" y="1434"/>
                  <a:chExt cx="3625" cy="725"/>
                </a:xfrm>
              </p:grpSpPr>
              <p:sp>
                <p:nvSpPr>
                  <p:cNvPr id="59956" name="Rectangle 564">
                    <a:extLst>
                      <a:ext uri="{FF2B5EF4-FFF2-40B4-BE49-F238E27FC236}">
                        <a16:creationId xmlns:a16="http://schemas.microsoft.com/office/drawing/2014/main" id="{45267FEC-CFC8-10B1-E389-92020CEFE8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57" name="Rectangle 565">
                    <a:extLst>
                      <a:ext uri="{FF2B5EF4-FFF2-40B4-BE49-F238E27FC236}">
                        <a16:creationId xmlns:a16="http://schemas.microsoft.com/office/drawing/2014/main" id="{BC367B4F-3EB2-869E-2577-6889FD2897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58" name="Rectangle 566">
                    <a:extLst>
                      <a:ext uri="{FF2B5EF4-FFF2-40B4-BE49-F238E27FC236}">
                        <a16:creationId xmlns:a16="http://schemas.microsoft.com/office/drawing/2014/main" id="{60813C7A-3216-0044-4FD9-DD5143DF18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59" name="Rectangle 567">
                    <a:extLst>
                      <a:ext uri="{FF2B5EF4-FFF2-40B4-BE49-F238E27FC236}">
                        <a16:creationId xmlns:a16="http://schemas.microsoft.com/office/drawing/2014/main" id="{DBAD7FA3-D776-E269-9E6D-2E0D5121A4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60" name="Rectangle 568">
                    <a:extLst>
                      <a:ext uri="{FF2B5EF4-FFF2-40B4-BE49-F238E27FC236}">
                        <a16:creationId xmlns:a16="http://schemas.microsoft.com/office/drawing/2014/main" id="{7E0C6E2A-1DD0-FE5F-FCAB-E2748F6B19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61" name="Group 569">
                  <a:extLst>
                    <a:ext uri="{FF2B5EF4-FFF2-40B4-BE49-F238E27FC236}">
                      <a16:creationId xmlns:a16="http://schemas.microsoft.com/office/drawing/2014/main" id="{E0BE5071-8B6D-74C5-6D6A-E16816B2C841}"/>
                    </a:ext>
                  </a:extLst>
                </p:cNvPr>
                <p:cNvGrpSpPr>
                  <a:grpSpLocks/>
                </p:cNvGrpSpPr>
                <p:nvPr/>
              </p:nvGrpSpPr>
              <p:grpSpPr bwMode="auto">
                <a:xfrm>
                  <a:off x="898" y="854"/>
                  <a:ext cx="435" cy="87"/>
                  <a:chOff x="1565" y="1434"/>
                  <a:chExt cx="3625" cy="725"/>
                </a:xfrm>
              </p:grpSpPr>
              <p:sp>
                <p:nvSpPr>
                  <p:cNvPr id="59962" name="Rectangle 570">
                    <a:extLst>
                      <a:ext uri="{FF2B5EF4-FFF2-40B4-BE49-F238E27FC236}">
                        <a16:creationId xmlns:a16="http://schemas.microsoft.com/office/drawing/2014/main" id="{0A9EB245-9C7D-AD8E-03F9-C2A8889AEE6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63" name="Rectangle 571">
                    <a:extLst>
                      <a:ext uri="{FF2B5EF4-FFF2-40B4-BE49-F238E27FC236}">
                        <a16:creationId xmlns:a16="http://schemas.microsoft.com/office/drawing/2014/main" id="{D3A60FD8-7E8E-3B4E-2C5B-ABEEDB11F03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64" name="Rectangle 572">
                    <a:extLst>
                      <a:ext uri="{FF2B5EF4-FFF2-40B4-BE49-F238E27FC236}">
                        <a16:creationId xmlns:a16="http://schemas.microsoft.com/office/drawing/2014/main" id="{B16DE17B-9696-AB6A-24AA-07E3F2818D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65" name="Rectangle 573">
                    <a:extLst>
                      <a:ext uri="{FF2B5EF4-FFF2-40B4-BE49-F238E27FC236}">
                        <a16:creationId xmlns:a16="http://schemas.microsoft.com/office/drawing/2014/main" id="{84C8619C-497D-AEA5-0D31-AA1F2F4A73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66" name="Rectangle 574">
                    <a:extLst>
                      <a:ext uri="{FF2B5EF4-FFF2-40B4-BE49-F238E27FC236}">
                        <a16:creationId xmlns:a16="http://schemas.microsoft.com/office/drawing/2014/main" id="{90DD9158-9648-9393-952A-E040A33BD0C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67" name="Group 575">
                  <a:extLst>
                    <a:ext uri="{FF2B5EF4-FFF2-40B4-BE49-F238E27FC236}">
                      <a16:creationId xmlns:a16="http://schemas.microsoft.com/office/drawing/2014/main" id="{89E5AE3B-7281-21CB-524B-2A5ABAFC4176}"/>
                    </a:ext>
                  </a:extLst>
                </p:cNvPr>
                <p:cNvGrpSpPr>
                  <a:grpSpLocks/>
                </p:cNvGrpSpPr>
                <p:nvPr/>
              </p:nvGrpSpPr>
              <p:grpSpPr bwMode="auto">
                <a:xfrm>
                  <a:off x="1333" y="854"/>
                  <a:ext cx="435" cy="87"/>
                  <a:chOff x="1565" y="1434"/>
                  <a:chExt cx="3625" cy="725"/>
                </a:xfrm>
              </p:grpSpPr>
              <p:sp>
                <p:nvSpPr>
                  <p:cNvPr id="59968" name="Rectangle 576">
                    <a:extLst>
                      <a:ext uri="{FF2B5EF4-FFF2-40B4-BE49-F238E27FC236}">
                        <a16:creationId xmlns:a16="http://schemas.microsoft.com/office/drawing/2014/main" id="{CF1BFB79-BA22-46CA-1FED-BD576B1F5ED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69" name="Rectangle 577">
                    <a:extLst>
                      <a:ext uri="{FF2B5EF4-FFF2-40B4-BE49-F238E27FC236}">
                        <a16:creationId xmlns:a16="http://schemas.microsoft.com/office/drawing/2014/main" id="{C290055E-71B3-C59F-C2F7-CA4021DB5C0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70" name="Rectangle 578">
                    <a:extLst>
                      <a:ext uri="{FF2B5EF4-FFF2-40B4-BE49-F238E27FC236}">
                        <a16:creationId xmlns:a16="http://schemas.microsoft.com/office/drawing/2014/main" id="{B9CC024D-BEBA-1E26-2AAB-B8FEC75F59B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71" name="Rectangle 579">
                    <a:extLst>
                      <a:ext uri="{FF2B5EF4-FFF2-40B4-BE49-F238E27FC236}">
                        <a16:creationId xmlns:a16="http://schemas.microsoft.com/office/drawing/2014/main" id="{97B3F3BD-5F7C-6C7F-A17B-47992E3094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72" name="Rectangle 580">
                    <a:extLst>
                      <a:ext uri="{FF2B5EF4-FFF2-40B4-BE49-F238E27FC236}">
                        <a16:creationId xmlns:a16="http://schemas.microsoft.com/office/drawing/2014/main" id="{A597F9BF-F857-1F78-0031-22E90A3B246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73" name="Group 581">
                  <a:extLst>
                    <a:ext uri="{FF2B5EF4-FFF2-40B4-BE49-F238E27FC236}">
                      <a16:creationId xmlns:a16="http://schemas.microsoft.com/office/drawing/2014/main" id="{C2829CE0-9771-7B5D-898F-3F2DD4CA7569}"/>
                    </a:ext>
                  </a:extLst>
                </p:cNvPr>
                <p:cNvGrpSpPr>
                  <a:grpSpLocks/>
                </p:cNvGrpSpPr>
                <p:nvPr/>
              </p:nvGrpSpPr>
              <p:grpSpPr bwMode="auto">
                <a:xfrm>
                  <a:off x="898" y="941"/>
                  <a:ext cx="435" cy="87"/>
                  <a:chOff x="1565" y="1434"/>
                  <a:chExt cx="3625" cy="725"/>
                </a:xfrm>
              </p:grpSpPr>
              <p:sp>
                <p:nvSpPr>
                  <p:cNvPr id="59974" name="Rectangle 582">
                    <a:extLst>
                      <a:ext uri="{FF2B5EF4-FFF2-40B4-BE49-F238E27FC236}">
                        <a16:creationId xmlns:a16="http://schemas.microsoft.com/office/drawing/2014/main" id="{6C9B7B5D-BC4C-8146-935A-81E5D56AD9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75" name="Rectangle 583">
                    <a:extLst>
                      <a:ext uri="{FF2B5EF4-FFF2-40B4-BE49-F238E27FC236}">
                        <a16:creationId xmlns:a16="http://schemas.microsoft.com/office/drawing/2014/main" id="{7CED4122-6945-142B-470D-1BBE8062170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76" name="Rectangle 584">
                    <a:extLst>
                      <a:ext uri="{FF2B5EF4-FFF2-40B4-BE49-F238E27FC236}">
                        <a16:creationId xmlns:a16="http://schemas.microsoft.com/office/drawing/2014/main" id="{D3F03DCD-2F8E-F537-A6C9-41025778874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77" name="Rectangle 585">
                    <a:extLst>
                      <a:ext uri="{FF2B5EF4-FFF2-40B4-BE49-F238E27FC236}">
                        <a16:creationId xmlns:a16="http://schemas.microsoft.com/office/drawing/2014/main" id="{C2E25FCF-AF31-4CAE-99FC-D9F5185616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78" name="Rectangle 586">
                    <a:extLst>
                      <a:ext uri="{FF2B5EF4-FFF2-40B4-BE49-F238E27FC236}">
                        <a16:creationId xmlns:a16="http://schemas.microsoft.com/office/drawing/2014/main" id="{D5583721-FA22-CBF1-0626-B8222E1B368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79" name="Group 587">
                  <a:extLst>
                    <a:ext uri="{FF2B5EF4-FFF2-40B4-BE49-F238E27FC236}">
                      <a16:creationId xmlns:a16="http://schemas.microsoft.com/office/drawing/2014/main" id="{611864AA-A2C4-AA76-8AF6-DBC958E84D2D}"/>
                    </a:ext>
                  </a:extLst>
                </p:cNvPr>
                <p:cNvGrpSpPr>
                  <a:grpSpLocks/>
                </p:cNvGrpSpPr>
                <p:nvPr/>
              </p:nvGrpSpPr>
              <p:grpSpPr bwMode="auto">
                <a:xfrm>
                  <a:off x="1333" y="941"/>
                  <a:ext cx="435" cy="87"/>
                  <a:chOff x="1565" y="1434"/>
                  <a:chExt cx="3625" cy="725"/>
                </a:xfrm>
              </p:grpSpPr>
              <p:sp>
                <p:nvSpPr>
                  <p:cNvPr id="59980" name="Rectangle 588">
                    <a:extLst>
                      <a:ext uri="{FF2B5EF4-FFF2-40B4-BE49-F238E27FC236}">
                        <a16:creationId xmlns:a16="http://schemas.microsoft.com/office/drawing/2014/main" id="{0513B6AA-7C28-8CDF-E591-6E29DBFAED2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81" name="Rectangle 589">
                    <a:extLst>
                      <a:ext uri="{FF2B5EF4-FFF2-40B4-BE49-F238E27FC236}">
                        <a16:creationId xmlns:a16="http://schemas.microsoft.com/office/drawing/2014/main" id="{6299D719-E76B-12FF-E5C1-2F48511F3E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82" name="Rectangle 590">
                    <a:extLst>
                      <a:ext uri="{FF2B5EF4-FFF2-40B4-BE49-F238E27FC236}">
                        <a16:creationId xmlns:a16="http://schemas.microsoft.com/office/drawing/2014/main" id="{D2C3A59F-E872-2F10-923D-7C32717A97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83" name="Rectangle 591">
                    <a:extLst>
                      <a:ext uri="{FF2B5EF4-FFF2-40B4-BE49-F238E27FC236}">
                        <a16:creationId xmlns:a16="http://schemas.microsoft.com/office/drawing/2014/main" id="{CD4830F6-3A57-8FE2-DA4B-C98C0292D2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84" name="Rectangle 592">
                    <a:extLst>
                      <a:ext uri="{FF2B5EF4-FFF2-40B4-BE49-F238E27FC236}">
                        <a16:creationId xmlns:a16="http://schemas.microsoft.com/office/drawing/2014/main" id="{27537179-6AE1-D6F8-DB57-D0A30AB8A7C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85" name="Group 593">
                  <a:extLst>
                    <a:ext uri="{FF2B5EF4-FFF2-40B4-BE49-F238E27FC236}">
                      <a16:creationId xmlns:a16="http://schemas.microsoft.com/office/drawing/2014/main" id="{222EBD3C-F939-A476-E98B-12DFBB879D1A}"/>
                    </a:ext>
                  </a:extLst>
                </p:cNvPr>
                <p:cNvGrpSpPr>
                  <a:grpSpLocks/>
                </p:cNvGrpSpPr>
                <p:nvPr/>
              </p:nvGrpSpPr>
              <p:grpSpPr bwMode="auto">
                <a:xfrm>
                  <a:off x="898" y="1028"/>
                  <a:ext cx="435" cy="87"/>
                  <a:chOff x="1565" y="1434"/>
                  <a:chExt cx="3625" cy="725"/>
                </a:xfrm>
              </p:grpSpPr>
              <p:sp>
                <p:nvSpPr>
                  <p:cNvPr id="59986" name="Rectangle 594">
                    <a:extLst>
                      <a:ext uri="{FF2B5EF4-FFF2-40B4-BE49-F238E27FC236}">
                        <a16:creationId xmlns:a16="http://schemas.microsoft.com/office/drawing/2014/main" id="{F43EF1D8-50F2-1D8C-C495-68844ABC9DB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87" name="Rectangle 595">
                    <a:extLst>
                      <a:ext uri="{FF2B5EF4-FFF2-40B4-BE49-F238E27FC236}">
                        <a16:creationId xmlns:a16="http://schemas.microsoft.com/office/drawing/2014/main" id="{C9E0C086-A6A6-9883-BB63-82364EB1E5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88" name="Rectangle 596">
                    <a:extLst>
                      <a:ext uri="{FF2B5EF4-FFF2-40B4-BE49-F238E27FC236}">
                        <a16:creationId xmlns:a16="http://schemas.microsoft.com/office/drawing/2014/main" id="{ADFB46F8-BC55-8FD1-1781-3B62898D18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89" name="Rectangle 597">
                    <a:extLst>
                      <a:ext uri="{FF2B5EF4-FFF2-40B4-BE49-F238E27FC236}">
                        <a16:creationId xmlns:a16="http://schemas.microsoft.com/office/drawing/2014/main" id="{440D3777-0F92-FD0B-880F-20AAA6D7BF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90" name="Rectangle 598">
                    <a:extLst>
                      <a:ext uri="{FF2B5EF4-FFF2-40B4-BE49-F238E27FC236}">
                        <a16:creationId xmlns:a16="http://schemas.microsoft.com/office/drawing/2014/main" id="{87B80245-FAE4-5109-CC6F-8395889DE9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91" name="Group 599">
                  <a:extLst>
                    <a:ext uri="{FF2B5EF4-FFF2-40B4-BE49-F238E27FC236}">
                      <a16:creationId xmlns:a16="http://schemas.microsoft.com/office/drawing/2014/main" id="{513A20D7-B838-01CC-828D-B01548476F5C}"/>
                    </a:ext>
                  </a:extLst>
                </p:cNvPr>
                <p:cNvGrpSpPr>
                  <a:grpSpLocks/>
                </p:cNvGrpSpPr>
                <p:nvPr/>
              </p:nvGrpSpPr>
              <p:grpSpPr bwMode="auto">
                <a:xfrm>
                  <a:off x="1333" y="1028"/>
                  <a:ext cx="435" cy="87"/>
                  <a:chOff x="1565" y="1434"/>
                  <a:chExt cx="3625" cy="725"/>
                </a:xfrm>
              </p:grpSpPr>
              <p:sp>
                <p:nvSpPr>
                  <p:cNvPr id="59992" name="Rectangle 600">
                    <a:extLst>
                      <a:ext uri="{FF2B5EF4-FFF2-40B4-BE49-F238E27FC236}">
                        <a16:creationId xmlns:a16="http://schemas.microsoft.com/office/drawing/2014/main" id="{0E203F38-58A3-99EC-E23E-11783AB6599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93" name="Rectangle 601">
                    <a:extLst>
                      <a:ext uri="{FF2B5EF4-FFF2-40B4-BE49-F238E27FC236}">
                        <a16:creationId xmlns:a16="http://schemas.microsoft.com/office/drawing/2014/main" id="{18E09068-19E1-AC39-93CD-904C4329F3A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94" name="Rectangle 602">
                    <a:extLst>
                      <a:ext uri="{FF2B5EF4-FFF2-40B4-BE49-F238E27FC236}">
                        <a16:creationId xmlns:a16="http://schemas.microsoft.com/office/drawing/2014/main" id="{60EEA7E7-7101-4301-FD8A-603586100C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95" name="Rectangle 603">
                    <a:extLst>
                      <a:ext uri="{FF2B5EF4-FFF2-40B4-BE49-F238E27FC236}">
                        <a16:creationId xmlns:a16="http://schemas.microsoft.com/office/drawing/2014/main" id="{DD43782F-8A9F-142A-DDF5-DAE342A48C3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96" name="Rectangle 604">
                    <a:extLst>
                      <a:ext uri="{FF2B5EF4-FFF2-40B4-BE49-F238E27FC236}">
                        <a16:creationId xmlns:a16="http://schemas.microsoft.com/office/drawing/2014/main" id="{E0E3221A-F976-E0AC-ECE2-7973DC9CA88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9997" name="Group 605">
                  <a:extLst>
                    <a:ext uri="{FF2B5EF4-FFF2-40B4-BE49-F238E27FC236}">
                      <a16:creationId xmlns:a16="http://schemas.microsoft.com/office/drawing/2014/main" id="{913BEA0B-9642-ABD3-3641-9F66C30AC8E6}"/>
                    </a:ext>
                  </a:extLst>
                </p:cNvPr>
                <p:cNvGrpSpPr>
                  <a:grpSpLocks/>
                </p:cNvGrpSpPr>
                <p:nvPr/>
              </p:nvGrpSpPr>
              <p:grpSpPr bwMode="auto">
                <a:xfrm>
                  <a:off x="898" y="1115"/>
                  <a:ext cx="435" cy="87"/>
                  <a:chOff x="1565" y="1434"/>
                  <a:chExt cx="3625" cy="725"/>
                </a:xfrm>
              </p:grpSpPr>
              <p:sp>
                <p:nvSpPr>
                  <p:cNvPr id="59998" name="Rectangle 606">
                    <a:extLst>
                      <a:ext uri="{FF2B5EF4-FFF2-40B4-BE49-F238E27FC236}">
                        <a16:creationId xmlns:a16="http://schemas.microsoft.com/office/drawing/2014/main" id="{B78D4B9F-7156-59D4-EBD0-6F182C9F69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999" name="Rectangle 607">
                    <a:extLst>
                      <a:ext uri="{FF2B5EF4-FFF2-40B4-BE49-F238E27FC236}">
                        <a16:creationId xmlns:a16="http://schemas.microsoft.com/office/drawing/2014/main" id="{5A566852-C0BD-1C1E-6EC3-D2CC69E40A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00" name="Rectangle 608">
                    <a:extLst>
                      <a:ext uri="{FF2B5EF4-FFF2-40B4-BE49-F238E27FC236}">
                        <a16:creationId xmlns:a16="http://schemas.microsoft.com/office/drawing/2014/main" id="{317785BB-6615-E861-D9A5-F38B366578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01" name="Rectangle 609">
                    <a:extLst>
                      <a:ext uri="{FF2B5EF4-FFF2-40B4-BE49-F238E27FC236}">
                        <a16:creationId xmlns:a16="http://schemas.microsoft.com/office/drawing/2014/main" id="{B4E6EA40-85D0-5DEC-6078-D21D0507D08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02" name="Rectangle 610">
                    <a:extLst>
                      <a:ext uri="{FF2B5EF4-FFF2-40B4-BE49-F238E27FC236}">
                        <a16:creationId xmlns:a16="http://schemas.microsoft.com/office/drawing/2014/main" id="{8324F2D7-DC5D-64FD-1401-A925CEF761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03" name="Group 611">
                  <a:extLst>
                    <a:ext uri="{FF2B5EF4-FFF2-40B4-BE49-F238E27FC236}">
                      <a16:creationId xmlns:a16="http://schemas.microsoft.com/office/drawing/2014/main" id="{4917215F-06AE-B61C-67DB-36D944E55CEB}"/>
                    </a:ext>
                  </a:extLst>
                </p:cNvPr>
                <p:cNvGrpSpPr>
                  <a:grpSpLocks/>
                </p:cNvGrpSpPr>
                <p:nvPr/>
              </p:nvGrpSpPr>
              <p:grpSpPr bwMode="auto">
                <a:xfrm>
                  <a:off x="1333" y="1115"/>
                  <a:ext cx="435" cy="87"/>
                  <a:chOff x="1565" y="1434"/>
                  <a:chExt cx="3625" cy="725"/>
                </a:xfrm>
              </p:grpSpPr>
              <p:sp>
                <p:nvSpPr>
                  <p:cNvPr id="60004" name="Rectangle 612">
                    <a:extLst>
                      <a:ext uri="{FF2B5EF4-FFF2-40B4-BE49-F238E27FC236}">
                        <a16:creationId xmlns:a16="http://schemas.microsoft.com/office/drawing/2014/main" id="{DEA121EB-6A56-6D28-19EE-D91F0DA017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05" name="Rectangle 613">
                    <a:extLst>
                      <a:ext uri="{FF2B5EF4-FFF2-40B4-BE49-F238E27FC236}">
                        <a16:creationId xmlns:a16="http://schemas.microsoft.com/office/drawing/2014/main" id="{8097F77A-DF17-7100-6AD0-ADC027A5D4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06" name="Rectangle 614">
                    <a:extLst>
                      <a:ext uri="{FF2B5EF4-FFF2-40B4-BE49-F238E27FC236}">
                        <a16:creationId xmlns:a16="http://schemas.microsoft.com/office/drawing/2014/main" id="{B5B87EEB-DFB2-41F9-6AB8-D52EFFFDF4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07" name="Rectangle 615">
                    <a:extLst>
                      <a:ext uri="{FF2B5EF4-FFF2-40B4-BE49-F238E27FC236}">
                        <a16:creationId xmlns:a16="http://schemas.microsoft.com/office/drawing/2014/main" id="{ABA85718-A83A-35F6-54E5-5F19FC598B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08" name="Rectangle 616">
                    <a:extLst>
                      <a:ext uri="{FF2B5EF4-FFF2-40B4-BE49-F238E27FC236}">
                        <a16:creationId xmlns:a16="http://schemas.microsoft.com/office/drawing/2014/main" id="{39CFD049-2766-38B9-90DD-F54AC85DE9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09" name="Group 617">
                  <a:extLst>
                    <a:ext uri="{FF2B5EF4-FFF2-40B4-BE49-F238E27FC236}">
                      <a16:creationId xmlns:a16="http://schemas.microsoft.com/office/drawing/2014/main" id="{9CF8E2BA-BA06-F3F2-DC5B-9E4A6225CC7D}"/>
                    </a:ext>
                  </a:extLst>
                </p:cNvPr>
                <p:cNvGrpSpPr>
                  <a:grpSpLocks/>
                </p:cNvGrpSpPr>
                <p:nvPr/>
              </p:nvGrpSpPr>
              <p:grpSpPr bwMode="auto">
                <a:xfrm>
                  <a:off x="898" y="1202"/>
                  <a:ext cx="435" cy="87"/>
                  <a:chOff x="1565" y="1434"/>
                  <a:chExt cx="3625" cy="725"/>
                </a:xfrm>
              </p:grpSpPr>
              <p:sp>
                <p:nvSpPr>
                  <p:cNvPr id="60010" name="Rectangle 618">
                    <a:extLst>
                      <a:ext uri="{FF2B5EF4-FFF2-40B4-BE49-F238E27FC236}">
                        <a16:creationId xmlns:a16="http://schemas.microsoft.com/office/drawing/2014/main" id="{C8DE8A70-5B9F-1F6B-7D57-0288C1ED140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11" name="Rectangle 619">
                    <a:extLst>
                      <a:ext uri="{FF2B5EF4-FFF2-40B4-BE49-F238E27FC236}">
                        <a16:creationId xmlns:a16="http://schemas.microsoft.com/office/drawing/2014/main" id="{BEFFC0E6-B2C5-652B-4C96-EDBEEFFBA1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12" name="Rectangle 620">
                    <a:extLst>
                      <a:ext uri="{FF2B5EF4-FFF2-40B4-BE49-F238E27FC236}">
                        <a16:creationId xmlns:a16="http://schemas.microsoft.com/office/drawing/2014/main" id="{7461E6A2-0CFC-F688-8CA8-6B61FAD4685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13" name="Rectangle 621">
                    <a:extLst>
                      <a:ext uri="{FF2B5EF4-FFF2-40B4-BE49-F238E27FC236}">
                        <a16:creationId xmlns:a16="http://schemas.microsoft.com/office/drawing/2014/main" id="{184534AD-C2EC-71A2-13B4-B52DCBA435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14" name="Rectangle 622">
                    <a:extLst>
                      <a:ext uri="{FF2B5EF4-FFF2-40B4-BE49-F238E27FC236}">
                        <a16:creationId xmlns:a16="http://schemas.microsoft.com/office/drawing/2014/main" id="{C4F57033-C1FE-0DDE-3AB9-6C31365ED6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15" name="Group 623">
                  <a:extLst>
                    <a:ext uri="{FF2B5EF4-FFF2-40B4-BE49-F238E27FC236}">
                      <a16:creationId xmlns:a16="http://schemas.microsoft.com/office/drawing/2014/main" id="{022BD08E-927D-91AD-2296-CE66560C839A}"/>
                    </a:ext>
                  </a:extLst>
                </p:cNvPr>
                <p:cNvGrpSpPr>
                  <a:grpSpLocks/>
                </p:cNvGrpSpPr>
                <p:nvPr/>
              </p:nvGrpSpPr>
              <p:grpSpPr bwMode="auto">
                <a:xfrm>
                  <a:off x="1333" y="1202"/>
                  <a:ext cx="435" cy="87"/>
                  <a:chOff x="1565" y="1434"/>
                  <a:chExt cx="3625" cy="725"/>
                </a:xfrm>
              </p:grpSpPr>
              <p:sp>
                <p:nvSpPr>
                  <p:cNvPr id="60016" name="Rectangle 624">
                    <a:extLst>
                      <a:ext uri="{FF2B5EF4-FFF2-40B4-BE49-F238E27FC236}">
                        <a16:creationId xmlns:a16="http://schemas.microsoft.com/office/drawing/2014/main" id="{DFFF3D6A-6B6B-14FB-62CF-4A5CB13FC8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17" name="Rectangle 625">
                    <a:extLst>
                      <a:ext uri="{FF2B5EF4-FFF2-40B4-BE49-F238E27FC236}">
                        <a16:creationId xmlns:a16="http://schemas.microsoft.com/office/drawing/2014/main" id="{D6BF232A-7589-D59F-2153-03E6A5E630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18" name="Rectangle 626">
                    <a:extLst>
                      <a:ext uri="{FF2B5EF4-FFF2-40B4-BE49-F238E27FC236}">
                        <a16:creationId xmlns:a16="http://schemas.microsoft.com/office/drawing/2014/main" id="{16B2E97F-4C3A-446B-2B48-6D4611BD96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19" name="Rectangle 627">
                    <a:extLst>
                      <a:ext uri="{FF2B5EF4-FFF2-40B4-BE49-F238E27FC236}">
                        <a16:creationId xmlns:a16="http://schemas.microsoft.com/office/drawing/2014/main" id="{92B56DC9-E105-87FE-63E3-E9A6A98F7D9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20" name="Rectangle 628">
                    <a:extLst>
                      <a:ext uri="{FF2B5EF4-FFF2-40B4-BE49-F238E27FC236}">
                        <a16:creationId xmlns:a16="http://schemas.microsoft.com/office/drawing/2014/main" id="{867EB7C7-1767-D65A-EB0A-A07714D0FC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21" name="Group 629">
                  <a:extLst>
                    <a:ext uri="{FF2B5EF4-FFF2-40B4-BE49-F238E27FC236}">
                      <a16:creationId xmlns:a16="http://schemas.microsoft.com/office/drawing/2014/main" id="{0061DD77-8E65-230C-9C02-1F3A06CC2055}"/>
                    </a:ext>
                  </a:extLst>
                </p:cNvPr>
                <p:cNvGrpSpPr>
                  <a:grpSpLocks/>
                </p:cNvGrpSpPr>
                <p:nvPr/>
              </p:nvGrpSpPr>
              <p:grpSpPr bwMode="auto">
                <a:xfrm>
                  <a:off x="898" y="1289"/>
                  <a:ext cx="435" cy="87"/>
                  <a:chOff x="1565" y="1434"/>
                  <a:chExt cx="3625" cy="725"/>
                </a:xfrm>
              </p:grpSpPr>
              <p:sp>
                <p:nvSpPr>
                  <p:cNvPr id="60022" name="Rectangle 630">
                    <a:extLst>
                      <a:ext uri="{FF2B5EF4-FFF2-40B4-BE49-F238E27FC236}">
                        <a16:creationId xmlns:a16="http://schemas.microsoft.com/office/drawing/2014/main" id="{50D8D6AF-FAAF-89B4-35A7-25277B7C780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23" name="Rectangle 631">
                    <a:extLst>
                      <a:ext uri="{FF2B5EF4-FFF2-40B4-BE49-F238E27FC236}">
                        <a16:creationId xmlns:a16="http://schemas.microsoft.com/office/drawing/2014/main" id="{4049FDBD-63D0-82A3-6CD0-B096D68912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24" name="Rectangle 632">
                    <a:extLst>
                      <a:ext uri="{FF2B5EF4-FFF2-40B4-BE49-F238E27FC236}">
                        <a16:creationId xmlns:a16="http://schemas.microsoft.com/office/drawing/2014/main" id="{C50D065B-6C76-5B70-9DFA-B8E72BE471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25" name="Rectangle 633">
                    <a:extLst>
                      <a:ext uri="{FF2B5EF4-FFF2-40B4-BE49-F238E27FC236}">
                        <a16:creationId xmlns:a16="http://schemas.microsoft.com/office/drawing/2014/main" id="{935584F7-3528-82CC-EC5B-F97C06C37F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26" name="Rectangle 634">
                    <a:extLst>
                      <a:ext uri="{FF2B5EF4-FFF2-40B4-BE49-F238E27FC236}">
                        <a16:creationId xmlns:a16="http://schemas.microsoft.com/office/drawing/2014/main" id="{C79427B4-9E6F-01F8-8CCE-C900B0991A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27" name="Group 635">
                  <a:extLst>
                    <a:ext uri="{FF2B5EF4-FFF2-40B4-BE49-F238E27FC236}">
                      <a16:creationId xmlns:a16="http://schemas.microsoft.com/office/drawing/2014/main" id="{1C40C27A-D6D4-C365-BD3A-670119CFB33E}"/>
                    </a:ext>
                  </a:extLst>
                </p:cNvPr>
                <p:cNvGrpSpPr>
                  <a:grpSpLocks/>
                </p:cNvGrpSpPr>
                <p:nvPr/>
              </p:nvGrpSpPr>
              <p:grpSpPr bwMode="auto">
                <a:xfrm>
                  <a:off x="1333" y="1289"/>
                  <a:ext cx="435" cy="87"/>
                  <a:chOff x="1565" y="1434"/>
                  <a:chExt cx="3625" cy="725"/>
                </a:xfrm>
              </p:grpSpPr>
              <p:sp>
                <p:nvSpPr>
                  <p:cNvPr id="60028" name="Rectangle 636">
                    <a:extLst>
                      <a:ext uri="{FF2B5EF4-FFF2-40B4-BE49-F238E27FC236}">
                        <a16:creationId xmlns:a16="http://schemas.microsoft.com/office/drawing/2014/main" id="{A021F8C9-904B-CBBC-3808-888CFB945CE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29" name="Rectangle 637">
                    <a:extLst>
                      <a:ext uri="{FF2B5EF4-FFF2-40B4-BE49-F238E27FC236}">
                        <a16:creationId xmlns:a16="http://schemas.microsoft.com/office/drawing/2014/main" id="{FFACF1F9-C69D-EF45-0A1F-4A7B8B3DFE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30" name="Rectangle 638">
                    <a:extLst>
                      <a:ext uri="{FF2B5EF4-FFF2-40B4-BE49-F238E27FC236}">
                        <a16:creationId xmlns:a16="http://schemas.microsoft.com/office/drawing/2014/main" id="{863ED5D5-386E-AF85-CDE5-C26E0A0691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31" name="Rectangle 639">
                    <a:extLst>
                      <a:ext uri="{FF2B5EF4-FFF2-40B4-BE49-F238E27FC236}">
                        <a16:creationId xmlns:a16="http://schemas.microsoft.com/office/drawing/2014/main" id="{B29C01B0-25C9-175B-3134-DC2082A8B4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32" name="Rectangle 640">
                    <a:extLst>
                      <a:ext uri="{FF2B5EF4-FFF2-40B4-BE49-F238E27FC236}">
                        <a16:creationId xmlns:a16="http://schemas.microsoft.com/office/drawing/2014/main" id="{8ACB885C-232E-84A5-EDA8-D9CD7356763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33" name="Group 641">
                  <a:extLst>
                    <a:ext uri="{FF2B5EF4-FFF2-40B4-BE49-F238E27FC236}">
                      <a16:creationId xmlns:a16="http://schemas.microsoft.com/office/drawing/2014/main" id="{93196E10-FEC6-7C60-7F73-E9D75339F04F}"/>
                    </a:ext>
                  </a:extLst>
                </p:cNvPr>
                <p:cNvGrpSpPr>
                  <a:grpSpLocks/>
                </p:cNvGrpSpPr>
                <p:nvPr/>
              </p:nvGrpSpPr>
              <p:grpSpPr bwMode="auto">
                <a:xfrm>
                  <a:off x="898" y="1376"/>
                  <a:ext cx="435" cy="87"/>
                  <a:chOff x="1565" y="1434"/>
                  <a:chExt cx="3625" cy="725"/>
                </a:xfrm>
              </p:grpSpPr>
              <p:sp>
                <p:nvSpPr>
                  <p:cNvPr id="60034" name="Rectangle 642">
                    <a:extLst>
                      <a:ext uri="{FF2B5EF4-FFF2-40B4-BE49-F238E27FC236}">
                        <a16:creationId xmlns:a16="http://schemas.microsoft.com/office/drawing/2014/main" id="{7241E67C-56AC-08CD-A2B8-FF16ADAFEFB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35" name="Rectangle 643">
                    <a:extLst>
                      <a:ext uri="{FF2B5EF4-FFF2-40B4-BE49-F238E27FC236}">
                        <a16:creationId xmlns:a16="http://schemas.microsoft.com/office/drawing/2014/main" id="{4C44F574-2F63-EA51-C759-321D6CFC5D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36" name="Rectangle 644">
                    <a:extLst>
                      <a:ext uri="{FF2B5EF4-FFF2-40B4-BE49-F238E27FC236}">
                        <a16:creationId xmlns:a16="http://schemas.microsoft.com/office/drawing/2014/main" id="{31C4E9E0-892E-9E20-8B6E-DFBA14D654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37" name="Rectangle 645">
                    <a:extLst>
                      <a:ext uri="{FF2B5EF4-FFF2-40B4-BE49-F238E27FC236}">
                        <a16:creationId xmlns:a16="http://schemas.microsoft.com/office/drawing/2014/main" id="{450DD4F9-4339-E081-D98E-56AF13DDD55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38" name="Rectangle 646">
                    <a:extLst>
                      <a:ext uri="{FF2B5EF4-FFF2-40B4-BE49-F238E27FC236}">
                        <a16:creationId xmlns:a16="http://schemas.microsoft.com/office/drawing/2014/main" id="{2C2F3D5C-B83F-5B1A-3E52-81B815A550F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39" name="Group 647">
                  <a:extLst>
                    <a:ext uri="{FF2B5EF4-FFF2-40B4-BE49-F238E27FC236}">
                      <a16:creationId xmlns:a16="http://schemas.microsoft.com/office/drawing/2014/main" id="{E7D66F06-3F52-50FA-137C-F9E5E885236B}"/>
                    </a:ext>
                  </a:extLst>
                </p:cNvPr>
                <p:cNvGrpSpPr>
                  <a:grpSpLocks/>
                </p:cNvGrpSpPr>
                <p:nvPr/>
              </p:nvGrpSpPr>
              <p:grpSpPr bwMode="auto">
                <a:xfrm>
                  <a:off x="1333" y="1376"/>
                  <a:ext cx="435" cy="87"/>
                  <a:chOff x="1565" y="1434"/>
                  <a:chExt cx="3625" cy="725"/>
                </a:xfrm>
              </p:grpSpPr>
              <p:sp>
                <p:nvSpPr>
                  <p:cNvPr id="60040" name="Rectangle 648">
                    <a:extLst>
                      <a:ext uri="{FF2B5EF4-FFF2-40B4-BE49-F238E27FC236}">
                        <a16:creationId xmlns:a16="http://schemas.microsoft.com/office/drawing/2014/main" id="{2A3277DC-9A73-2BD2-6540-DA3D41C4D7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41" name="Rectangle 649">
                    <a:extLst>
                      <a:ext uri="{FF2B5EF4-FFF2-40B4-BE49-F238E27FC236}">
                        <a16:creationId xmlns:a16="http://schemas.microsoft.com/office/drawing/2014/main" id="{993F0DC1-5A8A-39B4-4ED9-D3BCAD9526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42" name="Rectangle 650">
                    <a:extLst>
                      <a:ext uri="{FF2B5EF4-FFF2-40B4-BE49-F238E27FC236}">
                        <a16:creationId xmlns:a16="http://schemas.microsoft.com/office/drawing/2014/main" id="{E740DE31-EA1C-568B-FFA8-5C6280BF26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43" name="Rectangle 651">
                    <a:extLst>
                      <a:ext uri="{FF2B5EF4-FFF2-40B4-BE49-F238E27FC236}">
                        <a16:creationId xmlns:a16="http://schemas.microsoft.com/office/drawing/2014/main" id="{8E983F96-E6B8-3225-DD3A-CF0AF67CF35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44" name="Rectangle 652">
                    <a:extLst>
                      <a:ext uri="{FF2B5EF4-FFF2-40B4-BE49-F238E27FC236}">
                        <a16:creationId xmlns:a16="http://schemas.microsoft.com/office/drawing/2014/main" id="{3A3E3BBD-4B42-614B-6321-9C2735D760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045" name="Rectangle 653">
                <a:extLst>
                  <a:ext uri="{FF2B5EF4-FFF2-40B4-BE49-F238E27FC236}">
                    <a16:creationId xmlns:a16="http://schemas.microsoft.com/office/drawing/2014/main" id="{C9E5E473-2C7D-4CA4-49BE-B98CD223D49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46" name="Group 654">
              <a:extLst>
                <a:ext uri="{FF2B5EF4-FFF2-40B4-BE49-F238E27FC236}">
                  <a16:creationId xmlns:a16="http://schemas.microsoft.com/office/drawing/2014/main" id="{D5CF725C-59EA-AB74-5DE1-68484E14E162}"/>
                </a:ext>
              </a:extLst>
            </p:cNvPr>
            <p:cNvGrpSpPr>
              <a:grpSpLocks/>
            </p:cNvGrpSpPr>
            <p:nvPr/>
          </p:nvGrpSpPr>
          <p:grpSpPr bwMode="auto">
            <a:xfrm>
              <a:off x="865" y="1157"/>
              <a:ext cx="682" cy="682"/>
              <a:chOff x="898" y="593"/>
              <a:chExt cx="870" cy="870"/>
            </a:xfrm>
          </p:grpSpPr>
          <p:grpSp>
            <p:nvGrpSpPr>
              <p:cNvPr id="60047" name="Group 655">
                <a:extLst>
                  <a:ext uri="{FF2B5EF4-FFF2-40B4-BE49-F238E27FC236}">
                    <a16:creationId xmlns:a16="http://schemas.microsoft.com/office/drawing/2014/main" id="{B9F43CC0-DB28-4A1A-F1C8-A869B1B746EE}"/>
                  </a:ext>
                </a:extLst>
              </p:cNvPr>
              <p:cNvGrpSpPr>
                <a:grpSpLocks/>
              </p:cNvGrpSpPr>
              <p:nvPr/>
            </p:nvGrpSpPr>
            <p:grpSpPr bwMode="auto">
              <a:xfrm>
                <a:off x="898" y="593"/>
                <a:ext cx="870" cy="870"/>
                <a:chOff x="898" y="593"/>
                <a:chExt cx="870" cy="870"/>
              </a:xfrm>
            </p:grpSpPr>
            <p:grpSp>
              <p:nvGrpSpPr>
                <p:cNvPr id="60048" name="Group 656">
                  <a:extLst>
                    <a:ext uri="{FF2B5EF4-FFF2-40B4-BE49-F238E27FC236}">
                      <a16:creationId xmlns:a16="http://schemas.microsoft.com/office/drawing/2014/main" id="{A0EE0380-9ABC-699F-F78F-D2EE505598FF}"/>
                    </a:ext>
                  </a:extLst>
                </p:cNvPr>
                <p:cNvGrpSpPr>
                  <a:grpSpLocks/>
                </p:cNvGrpSpPr>
                <p:nvPr/>
              </p:nvGrpSpPr>
              <p:grpSpPr bwMode="auto">
                <a:xfrm>
                  <a:off x="898" y="593"/>
                  <a:ext cx="435" cy="87"/>
                  <a:chOff x="1565" y="1434"/>
                  <a:chExt cx="3625" cy="725"/>
                </a:xfrm>
              </p:grpSpPr>
              <p:sp>
                <p:nvSpPr>
                  <p:cNvPr id="60049" name="Rectangle 657">
                    <a:extLst>
                      <a:ext uri="{FF2B5EF4-FFF2-40B4-BE49-F238E27FC236}">
                        <a16:creationId xmlns:a16="http://schemas.microsoft.com/office/drawing/2014/main" id="{08A883B9-DDB2-8B44-8C50-CAB709D276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0" name="Rectangle 658">
                    <a:extLst>
                      <a:ext uri="{FF2B5EF4-FFF2-40B4-BE49-F238E27FC236}">
                        <a16:creationId xmlns:a16="http://schemas.microsoft.com/office/drawing/2014/main" id="{62FC1460-1611-4D1F-8A4E-D4F96890491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1" name="Rectangle 659">
                    <a:extLst>
                      <a:ext uri="{FF2B5EF4-FFF2-40B4-BE49-F238E27FC236}">
                        <a16:creationId xmlns:a16="http://schemas.microsoft.com/office/drawing/2014/main" id="{5E38C1C8-79DD-5DB4-6DBD-5722078A2A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2" name="Rectangle 660">
                    <a:extLst>
                      <a:ext uri="{FF2B5EF4-FFF2-40B4-BE49-F238E27FC236}">
                        <a16:creationId xmlns:a16="http://schemas.microsoft.com/office/drawing/2014/main" id="{DBD98EC5-7737-DEB6-0B25-E742B83759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3" name="Rectangle 661">
                    <a:extLst>
                      <a:ext uri="{FF2B5EF4-FFF2-40B4-BE49-F238E27FC236}">
                        <a16:creationId xmlns:a16="http://schemas.microsoft.com/office/drawing/2014/main" id="{928D8055-20A8-9151-4CA3-486C146C0F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54" name="Group 662">
                  <a:extLst>
                    <a:ext uri="{FF2B5EF4-FFF2-40B4-BE49-F238E27FC236}">
                      <a16:creationId xmlns:a16="http://schemas.microsoft.com/office/drawing/2014/main" id="{5D87F446-A93A-591E-A7F4-28F297A25D8C}"/>
                    </a:ext>
                  </a:extLst>
                </p:cNvPr>
                <p:cNvGrpSpPr>
                  <a:grpSpLocks/>
                </p:cNvGrpSpPr>
                <p:nvPr/>
              </p:nvGrpSpPr>
              <p:grpSpPr bwMode="auto">
                <a:xfrm>
                  <a:off x="1333" y="593"/>
                  <a:ext cx="435" cy="87"/>
                  <a:chOff x="1565" y="1434"/>
                  <a:chExt cx="3625" cy="725"/>
                </a:xfrm>
              </p:grpSpPr>
              <p:sp>
                <p:nvSpPr>
                  <p:cNvPr id="60055" name="Rectangle 663">
                    <a:extLst>
                      <a:ext uri="{FF2B5EF4-FFF2-40B4-BE49-F238E27FC236}">
                        <a16:creationId xmlns:a16="http://schemas.microsoft.com/office/drawing/2014/main" id="{27906795-6C8A-17C5-5209-9F7168689F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6" name="Rectangle 664">
                    <a:extLst>
                      <a:ext uri="{FF2B5EF4-FFF2-40B4-BE49-F238E27FC236}">
                        <a16:creationId xmlns:a16="http://schemas.microsoft.com/office/drawing/2014/main" id="{56A4548B-EDAD-EC16-B4B0-09CAE87517C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7" name="Rectangle 665">
                    <a:extLst>
                      <a:ext uri="{FF2B5EF4-FFF2-40B4-BE49-F238E27FC236}">
                        <a16:creationId xmlns:a16="http://schemas.microsoft.com/office/drawing/2014/main" id="{200023DF-7F88-7712-C7CA-59742F0532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8" name="Rectangle 666">
                    <a:extLst>
                      <a:ext uri="{FF2B5EF4-FFF2-40B4-BE49-F238E27FC236}">
                        <a16:creationId xmlns:a16="http://schemas.microsoft.com/office/drawing/2014/main" id="{ED0631C4-2EB9-72F8-F2DC-3E3503F955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59" name="Rectangle 667">
                    <a:extLst>
                      <a:ext uri="{FF2B5EF4-FFF2-40B4-BE49-F238E27FC236}">
                        <a16:creationId xmlns:a16="http://schemas.microsoft.com/office/drawing/2014/main" id="{2CA512EB-F219-F8BF-B504-1B8A4A4783E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60" name="Group 668">
                  <a:extLst>
                    <a:ext uri="{FF2B5EF4-FFF2-40B4-BE49-F238E27FC236}">
                      <a16:creationId xmlns:a16="http://schemas.microsoft.com/office/drawing/2014/main" id="{5E6F01C6-A4E7-99B0-9583-EB7131A42671}"/>
                    </a:ext>
                  </a:extLst>
                </p:cNvPr>
                <p:cNvGrpSpPr>
                  <a:grpSpLocks/>
                </p:cNvGrpSpPr>
                <p:nvPr/>
              </p:nvGrpSpPr>
              <p:grpSpPr bwMode="auto">
                <a:xfrm>
                  <a:off x="898" y="680"/>
                  <a:ext cx="435" cy="87"/>
                  <a:chOff x="1565" y="1434"/>
                  <a:chExt cx="3625" cy="725"/>
                </a:xfrm>
              </p:grpSpPr>
              <p:sp>
                <p:nvSpPr>
                  <p:cNvPr id="60061" name="Rectangle 669">
                    <a:extLst>
                      <a:ext uri="{FF2B5EF4-FFF2-40B4-BE49-F238E27FC236}">
                        <a16:creationId xmlns:a16="http://schemas.microsoft.com/office/drawing/2014/main" id="{C95E37FD-B486-4E12-92A1-FC79E49F4C7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62" name="Rectangle 670">
                    <a:extLst>
                      <a:ext uri="{FF2B5EF4-FFF2-40B4-BE49-F238E27FC236}">
                        <a16:creationId xmlns:a16="http://schemas.microsoft.com/office/drawing/2014/main" id="{4262C856-B94C-A200-509F-14A8E8D8A50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63" name="Rectangle 671">
                    <a:extLst>
                      <a:ext uri="{FF2B5EF4-FFF2-40B4-BE49-F238E27FC236}">
                        <a16:creationId xmlns:a16="http://schemas.microsoft.com/office/drawing/2014/main" id="{F6B2C73B-E604-30D1-E45C-E8DF2D9042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64" name="Rectangle 672">
                    <a:extLst>
                      <a:ext uri="{FF2B5EF4-FFF2-40B4-BE49-F238E27FC236}">
                        <a16:creationId xmlns:a16="http://schemas.microsoft.com/office/drawing/2014/main" id="{2CBE82F0-A786-411B-41AD-F285196BED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65" name="Rectangle 673">
                    <a:extLst>
                      <a:ext uri="{FF2B5EF4-FFF2-40B4-BE49-F238E27FC236}">
                        <a16:creationId xmlns:a16="http://schemas.microsoft.com/office/drawing/2014/main" id="{58386FEE-1DD9-1531-DA0F-BBF7740464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66" name="Group 674">
                  <a:extLst>
                    <a:ext uri="{FF2B5EF4-FFF2-40B4-BE49-F238E27FC236}">
                      <a16:creationId xmlns:a16="http://schemas.microsoft.com/office/drawing/2014/main" id="{08041487-35B3-D5CF-DF0E-B783BC6BE30A}"/>
                    </a:ext>
                  </a:extLst>
                </p:cNvPr>
                <p:cNvGrpSpPr>
                  <a:grpSpLocks/>
                </p:cNvGrpSpPr>
                <p:nvPr/>
              </p:nvGrpSpPr>
              <p:grpSpPr bwMode="auto">
                <a:xfrm>
                  <a:off x="1333" y="680"/>
                  <a:ext cx="435" cy="87"/>
                  <a:chOff x="1565" y="1434"/>
                  <a:chExt cx="3625" cy="725"/>
                </a:xfrm>
              </p:grpSpPr>
              <p:sp>
                <p:nvSpPr>
                  <p:cNvPr id="60067" name="Rectangle 675">
                    <a:extLst>
                      <a:ext uri="{FF2B5EF4-FFF2-40B4-BE49-F238E27FC236}">
                        <a16:creationId xmlns:a16="http://schemas.microsoft.com/office/drawing/2014/main" id="{C7310242-3A80-3A09-CD00-8B27A0B9518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68" name="Rectangle 676">
                    <a:extLst>
                      <a:ext uri="{FF2B5EF4-FFF2-40B4-BE49-F238E27FC236}">
                        <a16:creationId xmlns:a16="http://schemas.microsoft.com/office/drawing/2014/main" id="{F7855008-A780-4E7B-81A3-16C427E36E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69" name="Rectangle 677">
                    <a:extLst>
                      <a:ext uri="{FF2B5EF4-FFF2-40B4-BE49-F238E27FC236}">
                        <a16:creationId xmlns:a16="http://schemas.microsoft.com/office/drawing/2014/main" id="{F3EEC113-F6CF-784C-EEE8-2E779A84DE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70" name="Rectangle 678">
                    <a:extLst>
                      <a:ext uri="{FF2B5EF4-FFF2-40B4-BE49-F238E27FC236}">
                        <a16:creationId xmlns:a16="http://schemas.microsoft.com/office/drawing/2014/main" id="{D82512AE-1DF0-4C41-3EDE-F962228AAD3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71" name="Rectangle 679">
                    <a:extLst>
                      <a:ext uri="{FF2B5EF4-FFF2-40B4-BE49-F238E27FC236}">
                        <a16:creationId xmlns:a16="http://schemas.microsoft.com/office/drawing/2014/main" id="{7493BDEF-1440-28A4-CA76-8849D791C99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72" name="Group 680">
                  <a:extLst>
                    <a:ext uri="{FF2B5EF4-FFF2-40B4-BE49-F238E27FC236}">
                      <a16:creationId xmlns:a16="http://schemas.microsoft.com/office/drawing/2014/main" id="{0A0638E8-A9A5-9026-D3D1-EDBC9B33BFC5}"/>
                    </a:ext>
                  </a:extLst>
                </p:cNvPr>
                <p:cNvGrpSpPr>
                  <a:grpSpLocks/>
                </p:cNvGrpSpPr>
                <p:nvPr/>
              </p:nvGrpSpPr>
              <p:grpSpPr bwMode="auto">
                <a:xfrm>
                  <a:off x="898" y="767"/>
                  <a:ext cx="435" cy="87"/>
                  <a:chOff x="1565" y="1434"/>
                  <a:chExt cx="3625" cy="725"/>
                </a:xfrm>
              </p:grpSpPr>
              <p:sp>
                <p:nvSpPr>
                  <p:cNvPr id="60073" name="Rectangle 681">
                    <a:extLst>
                      <a:ext uri="{FF2B5EF4-FFF2-40B4-BE49-F238E27FC236}">
                        <a16:creationId xmlns:a16="http://schemas.microsoft.com/office/drawing/2014/main" id="{D55A0C92-0776-628E-6A21-B2FF2CFEA6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74" name="Rectangle 682">
                    <a:extLst>
                      <a:ext uri="{FF2B5EF4-FFF2-40B4-BE49-F238E27FC236}">
                        <a16:creationId xmlns:a16="http://schemas.microsoft.com/office/drawing/2014/main" id="{382F6781-EBB4-EB27-3864-F05B72CA2E5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75" name="Rectangle 683">
                    <a:extLst>
                      <a:ext uri="{FF2B5EF4-FFF2-40B4-BE49-F238E27FC236}">
                        <a16:creationId xmlns:a16="http://schemas.microsoft.com/office/drawing/2014/main" id="{560EBDB7-CFFD-412E-2643-793599BA1FA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76" name="Rectangle 684">
                    <a:extLst>
                      <a:ext uri="{FF2B5EF4-FFF2-40B4-BE49-F238E27FC236}">
                        <a16:creationId xmlns:a16="http://schemas.microsoft.com/office/drawing/2014/main" id="{BD449E8C-D3FA-8554-D7B2-239D354A099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77" name="Rectangle 685">
                    <a:extLst>
                      <a:ext uri="{FF2B5EF4-FFF2-40B4-BE49-F238E27FC236}">
                        <a16:creationId xmlns:a16="http://schemas.microsoft.com/office/drawing/2014/main" id="{6CF97EF1-05B1-5B58-1736-43D2476472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78" name="Group 686">
                  <a:extLst>
                    <a:ext uri="{FF2B5EF4-FFF2-40B4-BE49-F238E27FC236}">
                      <a16:creationId xmlns:a16="http://schemas.microsoft.com/office/drawing/2014/main" id="{2060A75D-3C4F-025C-47CB-FC60A670DC54}"/>
                    </a:ext>
                  </a:extLst>
                </p:cNvPr>
                <p:cNvGrpSpPr>
                  <a:grpSpLocks/>
                </p:cNvGrpSpPr>
                <p:nvPr/>
              </p:nvGrpSpPr>
              <p:grpSpPr bwMode="auto">
                <a:xfrm>
                  <a:off x="1333" y="767"/>
                  <a:ext cx="435" cy="87"/>
                  <a:chOff x="1565" y="1434"/>
                  <a:chExt cx="3625" cy="725"/>
                </a:xfrm>
              </p:grpSpPr>
              <p:sp>
                <p:nvSpPr>
                  <p:cNvPr id="60079" name="Rectangle 687">
                    <a:extLst>
                      <a:ext uri="{FF2B5EF4-FFF2-40B4-BE49-F238E27FC236}">
                        <a16:creationId xmlns:a16="http://schemas.microsoft.com/office/drawing/2014/main" id="{16920B95-55A4-797B-AC7A-9CD15D4FB2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0" name="Rectangle 688">
                    <a:extLst>
                      <a:ext uri="{FF2B5EF4-FFF2-40B4-BE49-F238E27FC236}">
                        <a16:creationId xmlns:a16="http://schemas.microsoft.com/office/drawing/2014/main" id="{151012B3-F29E-350D-9F91-0030AEA643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1" name="Rectangle 689">
                    <a:extLst>
                      <a:ext uri="{FF2B5EF4-FFF2-40B4-BE49-F238E27FC236}">
                        <a16:creationId xmlns:a16="http://schemas.microsoft.com/office/drawing/2014/main" id="{79854DBA-EBE4-4DB9-DE36-74649B62F80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2" name="Rectangle 690">
                    <a:extLst>
                      <a:ext uri="{FF2B5EF4-FFF2-40B4-BE49-F238E27FC236}">
                        <a16:creationId xmlns:a16="http://schemas.microsoft.com/office/drawing/2014/main" id="{06D9AEB2-0ABC-A927-D63D-590EBEC2B8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3" name="Rectangle 691">
                    <a:extLst>
                      <a:ext uri="{FF2B5EF4-FFF2-40B4-BE49-F238E27FC236}">
                        <a16:creationId xmlns:a16="http://schemas.microsoft.com/office/drawing/2014/main" id="{49F645EB-86EC-E7CE-616C-10DDFA56B53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84" name="Group 692">
                  <a:extLst>
                    <a:ext uri="{FF2B5EF4-FFF2-40B4-BE49-F238E27FC236}">
                      <a16:creationId xmlns:a16="http://schemas.microsoft.com/office/drawing/2014/main" id="{2AA30A9C-251A-0828-CCBF-B2374A5CF429}"/>
                    </a:ext>
                  </a:extLst>
                </p:cNvPr>
                <p:cNvGrpSpPr>
                  <a:grpSpLocks/>
                </p:cNvGrpSpPr>
                <p:nvPr/>
              </p:nvGrpSpPr>
              <p:grpSpPr bwMode="auto">
                <a:xfrm>
                  <a:off x="898" y="854"/>
                  <a:ext cx="435" cy="87"/>
                  <a:chOff x="1565" y="1434"/>
                  <a:chExt cx="3625" cy="725"/>
                </a:xfrm>
              </p:grpSpPr>
              <p:sp>
                <p:nvSpPr>
                  <p:cNvPr id="60085" name="Rectangle 693">
                    <a:extLst>
                      <a:ext uri="{FF2B5EF4-FFF2-40B4-BE49-F238E27FC236}">
                        <a16:creationId xmlns:a16="http://schemas.microsoft.com/office/drawing/2014/main" id="{8F79325A-AFB1-53E8-EB86-B11FE56DFC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6" name="Rectangle 694">
                    <a:extLst>
                      <a:ext uri="{FF2B5EF4-FFF2-40B4-BE49-F238E27FC236}">
                        <a16:creationId xmlns:a16="http://schemas.microsoft.com/office/drawing/2014/main" id="{25D42AC6-865B-CD7E-4312-CD33A640580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7" name="Rectangle 695">
                    <a:extLst>
                      <a:ext uri="{FF2B5EF4-FFF2-40B4-BE49-F238E27FC236}">
                        <a16:creationId xmlns:a16="http://schemas.microsoft.com/office/drawing/2014/main" id="{92EAB630-A61F-AB44-B334-E861F40935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8" name="Rectangle 696">
                    <a:extLst>
                      <a:ext uri="{FF2B5EF4-FFF2-40B4-BE49-F238E27FC236}">
                        <a16:creationId xmlns:a16="http://schemas.microsoft.com/office/drawing/2014/main" id="{6470389C-BF6A-E430-7753-8CA174710A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89" name="Rectangle 697">
                    <a:extLst>
                      <a:ext uri="{FF2B5EF4-FFF2-40B4-BE49-F238E27FC236}">
                        <a16:creationId xmlns:a16="http://schemas.microsoft.com/office/drawing/2014/main" id="{6B0F9557-3F69-F3D5-A0A6-76D0777EF22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90" name="Group 698">
                  <a:extLst>
                    <a:ext uri="{FF2B5EF4-FFF2-40B4-BE49-F238E27FC236}">
                      <a16:creationId xmlns:a16="http://schemas.microsoft.com/office/drawing/2014/main" id="{C2F78340-6FA4-0345-5152-C94B229505F7}"/>
                    </a:ext>
                  </a:extLst>
                </p:cNvPr>
                <p:cNvGrpSpPr>
                  <a:grpSpLocks/>
                </p:cNvGrpSpPr>
                <p:nvPr/>
              </p:nvGrpSpPr>
              <p:grpSpPr bwMode="auto">
                <a:xfrm>
                  <a:off x="1333" y="854"/>
                  <a:ext cx="435" cy="87"/>
                  <a:chOff x="1565" y="1434"/>
                  <a:chExt cx="3625" cy="725"/>
                </a:xfrm>
              </p:grpSpPr>
              <p:sp>
                <p:nvSpPr>
                  <p:cNvPr id="60091" name="Rectangle 699">
                    <a:extLst>
                      <a:ext uri="{FF2B5EF4-FFF2-40B4-BE49-F238E27FC236}">
                        <a16:creationId xmlns:a16="http://schemas.microsoft.com/office/drawing/2014/main" id="{7EDE49AE-A1D7-DA50-90A2-24B846BCAEB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92" name="Rectangle 700">
                    <a:extLst>
                      <a:ext uri="{FF2B5EF4-FFF2-40B4-BE49-F238E27FC236}">
                        <a16:creationId xmlns:a16="http://schemas.microsoft.com/office/drawing/2014/main" id="{21F4F341-2024-2C9A-70A5-91291A7D3D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93" name="Rectangle 701">
                    <a:extLst>
                      <a:ext uri="{FF2B5EF4-FFF2-40B4-BE49-F238E27FC236}">
                        <a16:creationId xmlns:a16="http://schemas.microsoft.com/office/drawing/2014/main" id="{8DEE47DC-05FA-96E2-72AF-202F649838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94" name="Rectangle 702">
                    <a:extLst>
                      <a:ext uri="{FF2B5EF4-FFF2-40B4-BE49-F238E27FC236}">
                        <a16:creationId xmlns:a16="http://schemas.microsoft.com/office/drawing/2014/main" id="{CF4009D3-5B18-6497-630B-E8D4CB22B3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95" name="Rectangle 703">
                    <a:extLst>
                      <a:ext uri="{FF2B5EF4-FFF2-40B4-BE49-F238E27FC236}">
                        <a16:creationId xmlns:a16="http://schemas.microsoft.com/office/drawing/2014/main" id="{2332911C-03BD-FA98-3FE3-A7405B989C1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096" name="Group 704">
                  <a:extLst>
                    <a:ext uri="{FF2B5EF4-FFF2-40B4-BE49-F238E27FC236}">
                      <a16:creationId xmlns:a16="http://schemas.microsoft.com/office/drawing/2014/main" id="{52D11ADD-CA1A-7A74-188B-BB0E5A5A859E}"/>
                    </a:ext>
                  </a:extLst>
                </p:cNvPr>
                <p:cNvGrpSpPr>
                  <a:grpSpLocks/>
                </p:cNvGrpSpPr>
                <p:nvPr/>
              </p:nvGrpSpPr>
              <p:grpSpPr bwMode="auto">
                <a:xfrm>
                  <a:off x="898" y="941"/>
                  <a:ext cx="435" cy="87"/>
                  <a:chOff x="1565" y="1434"/>
                  <a:chExt cx="3625" cy="725"/>
                </a:xfrm>
              </p:grpSpPr>
              <p:sp>
                <p:nvSpPr>
                  <p:cNvPr id="60097" name="Rectangle 705">
                    <a:extLst>
                      <a:ext uri="{FF2B5EF4-FFF2-40B4-BE49-F238E27FC236}">
                        <a16:creationId xmlns:a16="http://schemas.microsoft.com/office/drawing/2014/main" id="{A6AA5797-F42C-E387-DAE6-FFC9C207937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98" name="Rectangle 706">
                    <a:extLst>
                      <a:ext uri="{FF2B5EF4-FFF2-40B4-BE49-F238E27FC236}">
                        <a16:creationId xmlns:a16="http://schemas.microsoft.com/office/drawing/2014/main" id="{3AD9AA7D-7364-E98B-0B6D-2B5C69C536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099" name="Rectangle 707">
                    <a:extLst>
                      <a:ext uri="{FF2B5EF4-FFF2-40B4-BE49-F238E27FC236}">
                        <a16:creationId xmlns:a16="http://schemas.microsoft.com/office/drawing/2014/main" id="{13A4C5FD-B1A2-867E-7965-44224B3C03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00" name="Rectangle 708">
                    <a:extLst>
                      <a:ext uri="{FF2B5EF4-FFF2-40B4-BE49-F238E27FC236}">
                        <a16:creationId xmlns:a16="http://schemas.microsoft.com/office/drawing/2014/main" id="{C2F3CBB4-8782-FF6D-8FC0-F69BC064DB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01" name="Rectangle 709">
                    <a:extLst>
                      <a:ext uri="{FF2B5EF4-FFF2-40B4-BE49-F238E27FC236}">
                        <a16:creationId xmlns:a16="http://schemas.microsoft.com/office/drawing/2014/main" id="{695B7F96-EAAC-6DE5-A17F-B305380447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02" name="Group 710">
                  <a:extLst>
                    <a:ext uri="{FF2B5EF4-FFF2-40B4-BE49-F238E27FC236}">
                      <a16:creationId xmlns:a16="http://schemas.microsoft.com/office/drawing/2014/main" id="{60F376DB-092E-C332-E18C-3590097EAA62}"/>
                    </a:ext>
                  </a:extLst>
                </p:cNvPr>
                <p:cNvGrpSpPr>
                  <a:grpSpLocks/>
                </p:cNvGrpSpPr>
                <p:nvPr/>
              </p:nvGrpSpPr>
              <p:grpSpPr bwMode="auto">
                <a:xfrm>
                  <a:off x="1333" y="941"/>
                  <a:ext cx="435" cy="87"/>
                  <a:chOff x="1565" y="1434"/>
                  <a:chExt cx="3625" cy="725"/>
                </a:xfrm>
              </p:grpSpPr>
              <p:sp>
                <p:nvSpPr>
                  <p:cNvPr id="60103" name="Rectangle 711">
                    <a:extLst>
                      <a:ext uri="{FF2B5EF4-FFF2-40B4-BE49-F238E27FC236}">
                        <a16:creationId xmlns:a16="http://schemas.microsoft.com/office/drawing/2014/main" id="{735E7E41-46B6-079A-CD50-D9024DBEDC0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04" name="Rectangle 712">
                    <a:extLst>
                      <a:ext uri="{FF2B5EF4-FFF2-40B4-BE49-F238E27FC236}">
                        <a16:creationId xmlns:a16="http://schemas.microsoft.com/office/drawing/2014/main" id="{BD4F26BA-60A8-742C-82C3-EA3AA0AC361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05" name="Rectangle 713">
                    <a:extLst>
                      <a:ext uri="{FF2B5EF4-FFF2-40B4-BE49-F238E27FC236}">
                        <a16:creationId xmlns:a16="http://schemas.microsoft.com/office/drawing/2014/main" id="{C26A1785-8058-08A0-E63D-08457F93B5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06" name="Rectangle 714">
                    <a:extLst>
                      <a:ext uri="{FF2B5EF4-FFF2-40B4-BE49-F238E27FC236}">
                        <a16:creationId xmlns:a16="http://schemas.microsoft.com/office/drawing/2014/main" id="{ACBC76B6-3B87-2FC3-03DF-35086786654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07" name="Rectangle 715">
                    <a:extLst>
                      <a:ext uri="{FF2B5EF4-FFF2-40B4-BE49-F238E27FC236}">
                        <a16:creationId xmlns:a16="http://schemas.microsoft.com/office/drawing/2014/main" id="{584E32B4-7566-8E8C-AE73-14A9195D341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08" name="Group 716">
                  <a:extLst>
                    <a:ext uri="{FF2B5EF4-FFF2-40B4-BE49-F238E27FC236}">
                      <a16:creationId xmlns:a16="http://schemas.microsoft.com/office/drawing/2014/main" id="{AA71F220-43F1-4C2D-316D-F279878C8A03}"/>
                    </a:ext>
                  </a:extLst>
                </p:cNvPr>
                <p:cNvGrpSpPr>
                  <a:grpSpLocks/>
                </p:cNvGrpSpPr>
                <p:nvPr/>
              </p:nvGrpSpPr>
              <p:grpSpPr bwMode="auto">
                <a:xfrm>
                  <a:off x="898" y="1028"/>
                  <a:ext cx="435" cy="87"/>
                  <a:chOff x="1565" y="1434"/>
                  <a:chExt cx="3625" cy="725"/>
                </a:xfrm>
              </p:grpSpPr>
              <p:sp>
                <p:nvSpPr>
                  <p:cNvPr id="60109" name="Rectangle 717">
                    <a:extLst>
                      <a:ext uri="{FF2B5EF4-FFF2-40B4-BE49-F238E27FC236}">
                        <a16:creationId xmlns:a16="http://schemas.microsoft.com/office/drawing/2014/main" id="{EA044225-239C-1259-5F49-0DC5369B78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0" name="Rectangle 718">
                    <a:extLst>
                      <a:ext uri="{FF2B5EF4-FFF2-40B4-BE49-F238E27FC236}">
                        <a16:creationId xmlns:a16="http://schemas.microsoft.com/office/drawing/2014/main" id="{D2611A05-D08E-0706-AA32-384D0AEE77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1" name="Rectangle 719">
                    <a:extLst>
                      <a:ext uri="{FF2B5EF4-FFF2-40B4-BE49-F238E27FC236}">
                        <a16:creationId xmlns:a16="http://schemas.microsoft.com/office/drawing/2014/main" id="{62C46953-1123-5409-326C-82C490F9F87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2" name="Rectangle 720">
                    <a:extLst>
                      <a:ext uri="{FF2B5EF4-FFF2-40B4-BE49-F238E27FC236}">
                        <a16:creationId xmlns:a16="http://schemas.microsoft.com/office/drawing/2014/main" id="{908F88B7-0B03-421D-60A4-F3C802CC36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3" name="Rectangle 721">
                    <a:extLst>
                      <a:ext uri="{FF2B5EF4-FFF2-40B4-BE49-F238E27FC236}">
                        <a16:creationId xmlns:a16="http://schemas.microsoft.com/office/drawing/2014/main" id="{1A364FE1-2233-D3F5-6820-0EDD7C782D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14" name="Group 722">
                  <a:extLst>
                    <a:ext uri="{FF2B5EF4-FFF2-40B4-BE49-F238E27FC236}">
                      <a16:creationId xmlns:a16="http://schemas.microsoft.com/office/drawing/2014/main" id="{722DEF74-BEA8-81CF-B450-6EED53C0CAAF}"/>
                    </a:ext>
                  </a:extLst>
                </p:cNvPr>
                <p:cNvGrpSpPr>
                  <a:grpSpLocks/>
                </p:cNvGrpSpPr>
                <p:nvPr/>
              </p:nvGrpSpPr>
              <p:grpSpPr bwMode="auto">
                <a:xfrm>
                  <a:off x="1333" y="1028"/>
                  <a:ext cx="435" cy="87"/>
                  <a:chOff x="1565" y="1434"/>
                  <a:chExt cx="3625" cy="725"/>
                </a:xfrm>
              </p:grpSpPr>
              <p:sp>
                <p:nvSpPr>
                  <p:cNvPr id="60115" name="Rectangle 723">
                    <a:extLst>
                      <a:ext uri="{FF2B5EF4-FFF2-40B4-BE49-F238E27FC236}">
                        <a16:creationId xmlns:a16="http://schemas.microsoft.com/office/drawing/2014/main" id="{26BEEDC4-999D-4B53-EED9-70BBD820177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6" name="Rectangle 724">
                    <a:extLst>
                      <a:ext uri="{FF2B5EF4-FFF2-40B4-BE49-F238E27FC236}">
                        <a16:creationId xmlns:a16="http://schemas.microsoft.com/office/drawing/2014/main" id="{B4B2C631-410D-26C1-228E-74428A7F29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7" name="Rectangle 725">
                    <a:extLst>
                      <a:ext uri="{FF2B5EF4-FFF2-40B4-BE49-F238E27FC236}">
                        <a16:creationId xmlns:a16="http://schemas.microsoft.com/office/drawing/2014/main" id="{FA6B9384-9B06-2BAC-E856-27832029880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8" name="Rectangle 726">
                    <a:extLst>
                      <a:ext uri="{FF2B5EF4-FFF2-40B4-BE49-F238E27FC236}">
                        <a16:creationId xmlns:a16="http://schemas.microsoft.com/office/drawing/2014/main" id="{9CCE74D5-C72E-1634-7319-D382A92F11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19" name="Rectangle 727">
                    <a:extLst>
                      <a:ext uri="{FF2B5EF4-FFF2-40B4-BE49-F238E27FC236}">
                        <a16:creationId xmlns:a16="http://schemas.microsoft.com/office/drawing/2014/main" id="{73C95836-4DB8-76BE-5F32-565278E5CE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20" name="Group 728">
                  <a:extLst>
                    <a:ext uri="{FF2B5EF4-FFF2-40B4-BE49-F238E27FC236}">
                      <a16:creationId xmlns:a16="http://schemas.microsoft.com/office/drawing/2014/main" id="{A370A53A-5573-4983-E1FD-36EFC7FACC36}"/>
                    </a:ext>
                  </a:extLst>
                </p:cNvPr>
                <p:cNvGrpSpPr>
                  <a:grpSpLocks/>
                </p:cNvGrpSpPr>
                <p:nvPr/>
              </p:nvGrpSpPr>
              <p:grpSpPr bwMode="auto">
                <a:xfrm>
                  <a:off x="898" y="1115"/>
                  <a:ext cx="435" cy="87"/>
                  <a:chOff x="1565" y="1434"/>
                  <a:chExt cx="3625" cy="725"/>
                </a:xfrm>
              </p:grpSpPr>
              <p:sp>
                <p:nvSpPr>
                  <p:cNvPr id="60121" name="Rectangle 729">
                    <a:extLst>
                      <a:ext uri="{FF2B5EF4-FFF2-40B4-BE49-F238E27FC236}">
                        <a16:creationId xmlns:a16="http://schemas.microsoft.com/office/drawing/2014/main" id="{65780680-43BB-5B7D-B288-178456CDA92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22" name="Rectangle 730">
                    <a:extLst>
                      <a:ext uri="{FF2B5EF4-FFF2-40B4-BE49-F238E27FC236}">
                        <a16:creationId xmlns:a16="http://schemas.microsoft.com/office/drawing/2014/main" id="{8F87563D-2BA1-DC4B-7D4E-899800D396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23" name="Rectangle 731">
                    <a:extLst>
                      <a:ext uri="{FF2B5EF4-FFF2-40B4-BE49-F238E27FC236}">
                        <a16:creationId xmlns:a16="http://schemas.microsoft.com/office/drawing/2014/main" id="{4E4D7F47-FFDF-19D7-BF09-711AB7094E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24" name="Rectangle 732">
                    <a:extLst>
                      <a:ext uri="{FF2B5EF4-FFF2-40B4-BE49-F238E27FC236}">
                        <a16:creationId xmlns:a16="http://schemas.microsoft.com/office/drawing/2014/main" id="{23930305-2908-7008-517A-3410B85F7B2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25" name="Rectangle 733">
                    <a:extLst>
                      <a:ext uri="{FF2B5EF4-FFF2-40B4-BE49-F238E27FC236}">
                        <a16:creationId xmlns:a16="http://schemas.microsoft.com/office/drawing/2014/main" id="{830B0197-1624-DA53-2348-BA24F33C94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26" name="Group 734">
                  <a:extLst>
                    <a:ext uri="{FF2B5EF4-FFF2-40B4-BE49-F238E27FC236}">
                      <a16:creationId xmlns:a16="http://schemas.microsoft.com/office/drawing/2014/main" id="{B7899388-9749-6B19-1F11-88C3D2B6D584}"/>
                    </a:ext>
                  </a:extLst>
                </p:cNvPr>
                <p:cNvGrpSpPr>
                  <a:grpSpLocks/>
                </p:cNvGrpSpPr>
                <p:nvPr/>
              </p:nvGrpSpPr>
              <p:grpSpPr bwMode="auto">
                <a:xfrm>
                  <a:off x="1333" y="1115"/>
                  <a:ext cx="435" cy="87"/>
                  <a:chOff x="1565" y="1434"/>
                  <a:chExt cx="3625" cy="725"/>
                </a:xfrm>
              </p:grpSpPr>
              <p:sp>
                <p:nvSpPr>
                  <p:cNvPr id="60127" name="Rectangle 735">
                    <a:extLst>
                      <a:ext uri="{FF2B5EF4-FFF2-40B4-BE49-F238E27FC236}">
                        <a16:creationId xmlns:a16="http://schemas.microsoft.com/office/drawing/2014/main" id="{9B65FED9-F616-6445-4C9A-94D4517FFB5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28" name="Rectangle 736">
                    <a:extLst>
                      <a:ext uri="{FF2B5EF4-FFF2-40B4-BE49-F238E27FC236}">
                        <a16:creationId xmlns:a16="http://schemas.microsoft.com/office/drawing/2014/main" id="{E0626481-15BC-6DF7-5E57-BADCB31A8E2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29" name="Rectangle 737">
                    <a:extLst>
                      <a:ext uri="{FF2B5EF4-FFF2-40B4-BE49-F238E27FC236}">
                        <a16:creationId xmlns:a16="http://schemas.microsoft.com/office/drawing/2014/main" id="{721E46A1-4711-9E9E-6585-4F3815163BB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30" name="Rectangle 738">
                    <a:extLst>
                      <a:ext uri="{FF2B5EF4-FFF2-40B4-BE49-F238E27FC236}">
                        <a16:creationId xmlns:a16="http://schemas.microsoft.com/office/drawing/2014/main" id="{1E96A05A-55F4-EAE5-3E51-0838DEC7D8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31" name="Rectangle 739">
                    <a:extLst>
                      <a:ext uri="{FF2B5EF4-FFF2-40B4-BE49-F238E27FC236}">
                        <a16:creationId xmlns:a16="http://schemas.microsoft.com/office/drawing/2014/main" id="{991BB879-EF07-36E6-E967-482339E69A8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32" name="Group 740">
                  <a:extLst>
                    <a:ext uri="{FF2B5EF4-FFF2-40B4-BE49-F238E27FC236}">
                      <a16:creationId xmlns:a16="http://schemas.microsoft.com/office/drawing/2014/main" id="{F87F5BA8-1A97-9014-F060-2F214C8EC847}"/>
                    </a:ext>
                  </a:extLst>
                </p:cNvPr>
                <p:cNvGrpSpPr>
                  <a:grpSpLocks/>
                </p:cNvGrpSpPr>
                <p:nvPr/>
              </p:nvGrpSpPr>
              <p:grpSpPr bwMode="auto">
                <a:xfrm>
                  <a:off x="898" y="1202"/>
                  <a:ext cx="435" cy="87"/>
                  <a:chOff x="1565" y="1434"/>
                  <a:chExt cx="3625" cy="725"/>
                </a:xfrm>
              </p:grpSpPr>
              <p:sp>
                <p:nvSpPr>
                  <p:cNvPr id="60133" name="Rectangle 741">
                    <a:extLst>
                      <a:ext uri="{FF2B5EF4-FFF2-40B4-BE49-F238E27FC236}">
                        <a16:creationId xmlns:a16="http://schemas.microsoft.com/office/drawing/2014/main" id="{CA429865-DB62-34BC-BA0F-78505A55FA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34" name="Rectangle 742">
                    <a:extLst>
                      <a:ext uri="{FF2B5EF4-FFF2-40B4-BE49-F238E27FC236}">
                        <a16:creationId xmlns:a16="http://schemas.microsoft.com/office/drawing/2014/main" id="{88E5FBB1-AEEF-55A5-F02C-14741F8CA5E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35" name="Rectangle 743">
                    <a:extLst>
                      <a:ext uri="{FF2B5EF4-FFF2-40B4-BE49-F238E27FC236}">
                        <a16:creationId xmlns:a16="http://schemas.microsoft.com/office/drawing/2014/main" id="{447B55F3-6038-6D96-FB30-9F7F899329D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36" name="Rectangle 744">
                    <a:extLst>
                      <a:ext uri="{FF2B5EF4-FFF2-40B4-BE49-F238E27FC236}">
                        <a16:creationId xmlns:a16="http://schemas.microsoft.com/office/drawing/2014/main" id="{C9525F0A-08BC-72D3-8918-3FBBE8FB0E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37" name="Rectangle 745">
                    <a:extLst>
                      <a:ext uri="{FF2B5EF4-FFF2-40B4-BE49-F238E27FC236}">
                        <a16:creationId xmlns:a16="http://schemas.microsoft.com/office/drawing/2014/main" id="{E3A88439-43A4-46FA-D782-FF9D0B084BB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38" name="Group 746">
                  <a:extLst>
                    <a:ext uri="{FF2B5EF4-FFF2-40B4-BE49-F238E27FC236}">
                      <a16:creationId xmlns:a16="http://schemas.microsoft.com/office/drawing/2014/main" id="{AC87B4DD-C6B8-8DFF-0AE9-86D88357EEDB}"/>
                    </a:ext>
                  </a:extLst>
                </p:cNvPr>
                <p:cNvGrpSpPr>
                  <a:grpSpLocks/>
                </p:cNvGrpSpPr>
                <p:nvPr/>
              </p:nvGrpSpPr>
              <p:grpSpPr bwMode="auto">
                <a:xfrm>
                  <a:off x="1333" y="1202"/>
                  <a:ext cx="435" cy="87"/>
                  <a:chOff x="1565" y="1434"/>
                  <a:chExt cx="3625" cy="725"/>
                </a:xfrm>
              </p:grpSpPr>
              <p:sp>
                <p:nvSpPr>
                  <p:cNvPr id="60139" name="Rectangle 747">
                    <a:extLst>
                      <a:ext uri="{FF2B5EF4-FFF2-40B4-BE49-F238E27FC236}">
                        <a16:creationId xmlns:a16="http://schemas.microsoft.com/office/drawing/2014/main" id="{934A467C-5535-A4E5-1D77-E991611619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0" name="Rectangle 748">
                    <a:extLst>
                      <a:ext uri="{FF2B5EF4-FFF2-40B4-BE49-F238E27FC236}">
                        <a16:creationId xmlns:a16="http://schemas.microsoft.com/office/drawing/2014/main" id="{606D3D16-FE14-05FA-A048-5290530D42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1" name="Rectangle 749">
                    <a:extLst>
                      <a:ext uri="{FF2B5EF4-FFF2-40B4-BE49-F238E27FC236}">
                        <a16:creationId xmlns:a16="http://schemas.microsoft.com/office/drawing/2014/main" id="{05F5DAF2-BB30-C6BD-2ACA-4387C92E60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2" name="Rectangle 750">
                    <a:extLst>
                      <a:ext uri="{FF2B5EF4-FFF2-40B4-BE49-F238E27FC236}">
                        <a16:creationId xmlns:a16="http://schemas.microsoft.com/office/drawing/2014/main" id="{9489F73D-02BD-C631-59D5-B02BBFF3C5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3" name="Rectangle 751">
                    <a:extLst>
                      <a:ext uri="{FF2B5EF4-FFF2-40B4-BE49-F238E27FC236}">
                        <a16:creationId xmlns:a16="http://schemas.microsoft.com/office/drawing/2014/main" id="{4B2026D7-DD35-DFB2-467F-270722A6E7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44" name="Group 752">
                  <a:extLst>
                    <a:ext uri="{FF2B5EF4-FFF2-40B4-BE49-F238E27FC236}">
                      <a16:creationId xmlns:a16="http://schemas.microsoft.com/office/drawing/2014/main" id="{CD5A9335-3400-F783-0AF3-F6551F46C379}"/>
                    </a:ext>
                  </a:extLst>
                </p:cNvPr>
                <p:cNvGrpSpPr>
                  <a:grpSpLocks/>
                </p:cNvGrpSpPr>
                <p:nvPr/>
              </p:nvGrpSpPr>
              <p:grpSpPr bwMode="auto">
                <a:xfrm>
                  <a:off x="898" y="1289"/>
                  <a:ext cx="435" cy="87"/>
                  <a:chOff x="1565" y="1434"/>
                  <a:chExt cx="3625" cy="725"/>
                </a:xfrm>
              </p:grpSpPr>
              <p:sp>
                <p:nvSpPr>
                  <p:cNvPr id="60145" name="Rectangle 753">
                    <a:extLst>
                      <a:ext uri="{FF2B5EF4-FFF2-40B4-BE49-F238E27FC236}">
                        <a16:creationId xmlns:a16="http://schemas.microsoft.com/office/drawing/2014/main" id="{CD40E593-A598-3824-A97D-88109193D6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6" name="Rectangle 754">
                    <a:extLst>
                      <a:ext uri="{FF2B5EF4-FFF2-40B4-BE49-F238E27FC236}">
                        <a16:creationId xmlns:a16="http://schemas.microsoft.com/office/drawing/2014/main" id="{DAB650C2-F17D-AC15-B913-E2D6F011AC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7" name="Rectangle 755">
                    <a:extLst>
                      <a:ext uri="{FF2B5EF4-FFF2-40B4-BE49-F238E27FC236}">
                        <a16:creationId xmlns:a16="http://schemas.microsoft.com/office/drawing/2014/main" id="{202D8073-41DF-FFED-D539-5D335E71566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8" name="Rectangle 756">
                    <a:extLst>
                      <a:ext uri="{FF2B5EF4-FFF2-40B4-BE49-F238E27FC236}">
                        <a16:creationId xmlns:a16="http://schemas.microsoft.com/office/drawing/2014/main" id="{CFB6C352-4209-AE8E-D912-EA5ABA579C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49" name="Rectangle 757">
                    <a:extLst>
                      <a:ext uri="{FF2B5EF4-FFF2-40B4-BE49-F238E27FC236}">
                        <a16:creationId xmlns:a16="http://schemas.microsoft.com/office/drawing/2014/main" id="{DD17DCCA-F26F-4873-F714-26FBBBF8AE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50" name="Group 758">
                  <a:extLst>
                    <a:ext uri="{FF2B5EF4-FFF2-40B4-BE49-F238E27FC236}">
                      <a16:creationId xmlns:a16="http://schemas.microsoft.com/office/drawing/2014/main" id="{7B607D68-22F5-A104-7D79-0432D799BFA7}"/>
                    </a:ext>
                  </a:extLst>
                </p:cNvPr>
                <p:cNvGrpSpPr>
                  <a:grpSpLocks/>
                </p:cNvGrpSpPr>
                <p:nvPr/>
              </p:nvGrpSpPr>
              <p:grpSpPr bwMode="auto">
                <a:xfrm>
                  <a:off x="1333" y="1289"/>
                  <a:ext cx="435" cy="87"/>
                  <a:chOff x="1565" y="1434"/>
                  <a:chExt cx="3625" cy="725"/>
                </a:xfrm>
              </p:grpSpPr>
              <p:sp>
                <p:nvSpPr>
                  <p:cNvPr id="60151" name="Rectangle 759">
                    <a:extLst>
                      <a:ext uri="{FF2B5EF4-FFF2-40B4-BE49-F238E27FC236}">
                        <a16:creationId xmlns:a16="http://schemas.microsoft.com/office/drawing/2014/main" id="{1CCF9C70-BC80-3FD8-ACBA-0F4FC48D62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52" name="Rectangle 760">
                    <a:extLst>
                      <a:ext uri="{FF2B5EF4-FFF2-40B4-BE49-F238E27FC236}">
                        <a16:creationId xmlns:a16="http://schemas.microsoft.com/office/drawing/2014/main" id="{FE603F9D-8D6D-0731-A8D9-580995196F2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53" name="Rectangle 761">
                    <a:extLst>
                      <a:ext uri="{FF2B5EF4-FFF2-40B4-BE49-F238E27FC236}">
                        <a16:creationId xmlns:a16="http://schemas.microsoft.com/office/drawing/2014/main" id="{346B7F27-597F-54A5-BAEF-D7CB775110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54" name="Rectangle 762">
                    <a:extLst>
                      <a:ext uri="{FF2B5EF4-FFF2-40B4-BE49-F238E27FC236}">
                        <a16:creationId xmlns:a16="http://schemas.microsoft.com/office/drawing/2014/main" id="{05210621-79A5-0199-035B-82AF09F6DD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55" name="Rectangle 763">
                    <a:extLst>
                      <a:ext uri="{FF2B5EF4-FFF2-40B4-BE49-F238E27FC236}">
                        <a16:creationId xmlns:a16="http://schemas.microsoft.com/office/drawing/2014/main" id="{2660B0C1-4D33-3E52-40A5-927D6E0DB23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56" name="Group 764">
                  <a:extLst>
                    <a:ext uri="{FF2B5EF4-FFF2-40B4-BE49-F238E27FC236}">
                      <a16:creationId xmlns:a16="http://schemas.microsoft.com/office/drawing/2014/main" id="{DAB35B41-DD94-DCD7-D624-AF357B4E62AA}"/>
                    </a:ext>
                  </a:extLst>
                </p:cNvPr>
                <p:cNvGrpSpPr>
                  <a:grpSpLocks/>
                </p:cNvGrpSpPr>
                <p:nvPr/>
              </p:nvGrpSpPr>
              <p:grpSpPr bwMode="auto">
                <a:xfrm>
                  <a:off x="898" y="1376"/>
                  <a:ext cx="435" cy="87"/>
                  <a:chOff x="1565" y="1434"/>
                  <a:chExt cx="3625" cy="725"/>
                </a:xfrm>
              </p:grpSpPr>
              <p:sp>
                <p:nvSpPr>
                  <p:cNvPr id="60157" name="Rectangle 765">
                    <a:extLst>
                      <a:ext uri="{FF2B5EF4-FFF2-40B4-BE49-F238E27FC236}">
                        <a16:creationId xmlns:a16="http://schemas.microsoft.com/office/drawing/2014/main" id="{BB808DAA-16F7-FF75-8642-394D61C001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58" name="Rectangle 766">
                    <a:extLst>
                      <a:ext uri="{FF2B5EF4-FFF2-40B4-BE49-F238E27FC236}">
                        <a16:creationId xmlns:a16="http://schemas.microsoft.com/office/drawing/2014/main" id="{F1BF67F8-8E48-A1E2-DA96-BACDC32733E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59" name="Rectangle 767">
                    <a:extLst>
                      <a:ext uri="{FF2B5EF4-FFF2-40B4-BE49-F238E27FC236}">
                        <a16:creationId xmlns:a16="http://schemas.microsoft.com/office/drawing/2014/main" id="{639931E5-3A5A-AD37-40DB-79916656DE5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60" name="Rectangle 768">
                    <a:extLst>
                      <a:ext uri="{FF2B5EF4-FFF2-40B4-BE49-F238E27FC236}">
                        <a16:creationId xmlns:a16="http://schemas.microsoft.com/office/drawing/2014/main" id="{856EDD40-A583-2353-EF6B-9CC2F2DC23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61" name="Rectangle 769">
                    <a:extLst>
                      <a:ext uri="{FF2B5EF4-FFF2-40B4-BE49-F238E27FC236}">
                        <a16:creationId xmlns:a16="http://schemas.microsoft.com/office/drawing/2014/main" id="{81D69C11-C0A5-4228-8C5D-4B1B1F9726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62" name="Group 770">
                  <a:extLst>
                    <a:ext uri="{FF2B5EF4-FFF2-40B4-BE49-F238E27FC236}">
                      <a16:creationId xmlns:a16="http://schemas.microsoft.com/office/drawing/2014/main" id="{474CF201-96E4-D2D8-BD23-B1D5864733ED}"/>
                    </a:ext>
                  </a:extLst>
                </p:cNvPr>
                <p:cNvGrpSpPr>
                  <a:grpSpLocks/>
                </p:cNvGrpSpPr>
                <p:nvPr/>
              </p:nvGrpSpPr>
              <p:grpSpPr bwMode="auto">
                <a:xfrm>
                  <a:off x="1333" y="1376"/>
                  <a:ext cx="435" cy="87"/>
                  <a:chOff x="1565" y="1434"/>
                  <a:chExt cx="3625" cy="725"/>
                </a:xfrm>
              </p:grpSpPr>
              <p:sp>
                <p:nvSpPr>
                  <p:cNvPr id="60163" name="Rectangle 771">
                    <a:extLst>
                      <a:ext uri="{FF2B5EF4-FFF2-40B4-BE49-F238E27FC236}">
                        <a16:creationId xmlns:a16="http://schemas.microsoft.com/office/drawing/2014/main" id="{1B51AD1A-D516-CFEB-E10A-096E2D3F85B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64" name="Rectangle 772">
                    <a:extLst>
                      <a:ext uri="{FF2B5EF4-FFF2-40B4-BE49-F238E27FC236}">
                        <a16:creationId xmlns:a16="http://schemas.microsoft.com/office/drawing/2014/main" id="{24B7AFCE-9064-4112-5F79-C96C6B5E77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65" name="Rectangle 773">
                    <a:extLst>
                      <a:ext uri="{FF2B5EF4-FFF2-40B4-BE49-F238E27FC236}">
                        <a16:creationId xmlns:a16="http://schemas.microsoft.com/office/drawing/2014/main" id="{30AB15F7-8C90-0426-B9C5-075DAA9D89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66" name="Rectangle 774">
                    <a:extLst>
                      <a:ext uri="{FF2B5EF4-FFF2-40B4-BE49-F238E27FC236}">
                        <a16:creationId xmlns:a16="http://schemas.microsoft.com/office/drawing/2014/main" id="{439B815C-7FE2-E8F5-1487-B0E79D7348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67" name="Rectangle 775">
                    <a:extLst>
                      <a:ext uri="{FF2B5EF4-FFF2-40B4-BE49-F238E27FC236}">
                        <a16:creationId xmlns:a16="http://schemas.microsoft.com/office/drawing/2014/main" id="{E05A3D40-9E0C-018E-4924-E291B445A7E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168" name="Rectangle 776">
                <a:extLst>
                  <a:ext uri="{FF2B5EF4-FFF2-40B4-BE49-F238E27FC236}">
                    <a16:creationId xmlns:a16="http://schemas.microsoft.com/office/drawing/2014/main" id="{47C01A24-F7F4-39EA-5E51-56162C3D8BE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69" name="Group 777">
              <a:extLst>
                <a:ext uri="{FF2B5EF4-FFF2-40B4-BE49-F238E27FC236}">
                  <a16:creationId xmlns:a16="http://schemas.microsoft.com/office/drawing/2014/main" id="{DC6579EB-3A5E-12C0-4BA1-44B5E0C43427}"/>
                </a:ext>
              </a:extLst>
            </p:cNvPr>
            <p:cNvGrpSpPr>
              <a:grpSpLocks/>
            </p:cNvGrpSpPr>
            <p:nvPr/>
          </p:nvGrpSpPr>
          <p:grpSpPr bwMode="auto">
            <a:xfrm>
              <a:off x="1547" y="1157"/>
              <a:ext cx="681" cy="682"/>
              <a:chOff x="898" y="593"/>
              <a:chExt cx="870" cy="870"/>
            </a:xfrm>
          </p:grpSpPr>
          <p:grpSp>
            <p:nvGrpSpPr>
              <p:cNvPr id="60170" name="Group 778">
                <a:extLst>
                  <a:ext uri="{FF2B5EF4-FFF2-40B4-BE49-F238E27FC236}">
                    <a16:creationId xmlns:a16="http://schemas.microsoft.com/office/drawing/2014/main" id="{A203D44F-56D3-0E12-C716-122EB9D033CE}"/>
                  </a:ext>
                </a:extLst>
              </p:cNvPr>
              <p:cNvGrpSpPr>
                <a:grpSpLocks/>
              </p:cNvGrpSpPr>
              <p:nvPr/>
            </p:nvGrpSpPr>
            <p:grpSpPr bwMode="auto">
              <a:xfrm>
                <a:off x="898" y="593"/>
                <a:ext cx="870" cy="870"/>
                <a:chOff x="898" y="593"/>
                <a:chExt cx="870" cy="870"/>
              </a:xfrm>
            </p:grpSpPr>
            <p:grpSp>
              <p:nvGrpSpPr>
                <p:cNvPr id="60171" name="Group 779">
                  <a:extLst>
                    <a:ext uri="{FF2B5EF4-FFF2-40B4-BE49-F238E27FC236}">
                      <a16:creationId xmlns:a16="http://schemas.microsoft.com/office/drawing/2014/main" id="{9B05B6E3-AFFC-846B-DD91-3BF205B299BD}"/>
                    </a:ext>
                  </a:extLst>
                </p:cNvPr>
                <p:cNvGrpSpPr>
                  <a:grpSpLocks/>
                </p:cNvGrpSpPr>
                <p:nvPr/>
              </p:nvGrpSpPr>
              <p:grpSpPr bwMode="auto">
                <a:xfrm>
                  <a:off x="898" y="593"/>
                  <a:ext cx="435" cy="87"/>
                  <a:chOff x="1565" y="1434"/>
                  <a:chExt cx="3625" cy="725"/>
                </a:xfrm>
              </p:grpSpPr>
              <p:sp>
                <p:nvSpPr>
                  <p:cNvPr id="60172" name="Rectangle 780">
                    <a:extLst>
                      <a:ext uri="{FF2B5EF4-FFF2-40B4-BE49-F238E27FC236}">
                        <a16:creationId xmlns:a16="http://schemas.microsoft.com/office/drawing/2014/main" id="{61ED4E58-C083-DC66-BCA9-897301405C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73" name="Rectangle 781">
                    <a:extLst>
                      <a:ext uri="{FF2B5EF4-FFF2-40B4-BE49-F238E27FC236}">
                        <a16:creationId xmlns:a16="http://schemas.microsoft.com/office/drawing/2014/main" id="{C480D314-E2C0-C3FE-58F9-0B0D9E617E4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74" name="Rectangle 782">
                    <a:extLst>
                      <a:ext uri="{FF2B5EF4-FFF2-40B4-BE49-F238E27FC236}">
                        <a16:creationId xmlns:a16="http://schemas.microsoft.com/office/drawing/2014/main" id="{792A65C2-383B-5D8E-1C4E-360E5915523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75" name="Rectangle 783">
                    <a:extLst>
                      <a:ext uri="{FF2B5EF4-FFF2-40B4-BE49-F238E27FC236}">
                        <a16:creationId xmlns:a16="http://schemas.microsoft.com/office/drawing/2014/main" id="{BBCE0954-60F7-5DB2-E072-F7165E1814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76" name="Rectangle 784">
                    <a:extLst>
                      <a:ext uri="{FF2B5EF4-FFF2-40B4-BE49-F238E27FC236}">
                        <a16:creationId xmlns:a16="http://schemas.microsoft.com/office/drawing/2014/main" id="{BB62BA6A-B70C-297E-6A0B-18D2AED0B0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77" name="Group 785">
                  <a:extLst>
                    <a:ext uri="{FF2B5EF4-FFF2-40B4-BE49-F238E27FC236}">
                      <a16:creationId xmlns:a16="http://schemas.microsoft.com/office/drawing/2014/main" id="{BEB2B6BA-08E1-739C-B619-F9DF87B33DDE}"/>
                    </a:ext>
                  </a:extLst>
                </p:cNvPr>
                <p:cNvGrpSpPr>
                  <a:grpSpLocks/>
                </p:cNvGrpSpPr>
                <p:nvPr/>
              </p:nvGrpSpPr>
              <p:grpSpPr bwMode="auto">
                <a:xfrm>
                  <a:off x="1333" y="593"/>
                  <a:ext cx="435" cy="87"/>
                  <a:chOff x="1565" y="1434"/>
                  <a:chExt cx="3625" cy="725"/>
                </a:xfrm>
              </p:grpSpPr>
              <p:sp>
                <p:nvSpPr>
                  <p:cNvPr id="60178" name="Rectangle 786">
                    <a:extLst>
                      <a:ext uri="{FF2B5EF4-FFF2-40B4-BE49-F238E27FC236}">
                        <a16:creationId xmlns:a16="http://schemas.microsoft.com/office/drawing/2014/main" id="{BA084EB5-ECBC-F062-1A15-15854A0C94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79" name="Rectangle 787">
                    <a:extLst>
                      <a:ext uri="{FF2B5EF4-FFF2-40B4-BE49-F238E27FC236}">
                        <a16:creationId xmlns:a16="http://schemas.microsoft.com/office/drawing/2014/main" id="{3D94DAB3-F344-63A5-7E5E-B8C3941A3D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80" name="Rectangle 788">
                    <a:extLst>
                      <a:ext uri="{FF2B5EF4-FFF2-40B4-BE49-F238E27FC236}">
                        <a16:creationId xmlns:a16="http://schemas.microsoft.com/office/drawing/2014/main" id="{3ADCFF07-724C-492B-5EC1-A9722A0FA8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81" name="Rectangle 789">
                    <a:extLst>
                      <a:ext uri="{FF2B5EF4-FFF2-40B4-BE49-F238E27FC236}">
                        <a16:creationId xmlns:a16="http://schemas.microsoft.com/office/drawing/2014/main" id="{F5B0FB44-A647-4B8B-5BBF-36F41718154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82" name="Rectangle 790">
                    <a:extLst>
                      <a:ext uri="{FF2B5EF4-FFF2-40B4-BE49-F238E27FC236}">
                        <a16:creationId xmlns:a16="http://schemas.microsoft.com/office/drawing/2014/main" id="{FEA40F24-3A37-660E-6AA6-18C0CD67BE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83" name="Group 791">
                  <a:extLst>
                    <a:ext uri="{FF2B5EF4-FFF2-40B4-BE49-F238E27FC236}">
                      <a16:creationId xmlns:a16="http://schemas.microsoft.com/office/drawing/2014/main" id="{3F0A41B4-2520-E52C-1C70-47B83735FC94}"/>
                    </a:ext>
                  </a:extLst>
                </p:cNvPr>
                <p:cNvGrpSpPr>
                  <a:grpSpLocks/>
                </p:cNvGrpSpPr>
                <p:nvPr/>
              </p:nvGrpSpPr>
              <p:grpSpPr bwMode="auto">
                <a:xfrm>
                  <a:off x="898" y="680"/>
                  <a:ext cx="435" cy="87"/>
                  <a:chOff x="1565" y="1434"/>
                  <a:chExt cx="3625" cy="725"/>
                </a:xfrm>
              </p:grpSpPr>
              <p:sp>
                <p:nvSpPr>
                  <p:cNvPr id="60184" name="Rectangle 792">
                    <a:extLst>
                      <a:ext uri="{FF2B5EF4-FFF2-40B4-BE49-F238E27FC236}">
                        <a16:creationId xmlns:a16="http://schemas.microsoft.com/office/drawing/2014/main" id="{E554DDAA-3270-5B46-28F0-2DBB6DA214B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85" name="Rectangle 793">
                    <a:extLst>
                      <a:ext uri="{FF2B5EF4-FFF2-40B4-BE49-F238E27FC236}">
                        <a16:creationId xmlns:a16="http://schemas.microsoft.com/office/drawing/2014/main" id="{1EFD0A39-A76E-98C7-6129-C3802D785AD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86" name="Rectangle 794">
                    <a:extLst>
                      <a:ext uri="{FF2B5EF4-FFF2-40B4-BE49-F238E27FC236}">
                        <a16:creationId xmlns:a16="http://schemas.microsoft.com/office/drawing/2014/main" id="{19532DC1-07D3-05F3-7676-1FBCEF76368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87" name="Rectangle 795">
                    <a:extLst>
                      <a:ext uri="{FF2B5EF4-FFF2-40B4-BE49-F238E27FC236}">
                        <a16:creationId xmlns:a16="http://schemas.microsoft.com/office/drawing/2014/main" id="{4E171192-82EB-E113-779E-7E30C79402C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88" name="Rectangle 796">
                    <a:extLst>
                      <a:ext uri="{FF2B5EF4-FFF2-40B4-BE49-F238E27FC236}">
                        <a16:creationId xmlns:a16="http://schemas.microsoft.com/office/drawing/2014/main" id="{22089810-5599-58C5-7139-442BDCA47C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89" name="Group 797">
                  <a:extLst>
                    <a:ext uri="{FF2B5EF4-FFF2-40B4-BE49-F238E27FC236}">
                      <a16:creationId xmlns:a16="http://schemas.microsoft.com/office/drawing/2014/main" id="{88539A83-3916-9D70-8326-F5B0BFB8CAEA}"/>
                    </a:ext>
                  </a:extLst>
                </p:cNvPr>
                <p:cNvGrpSpPr>
                  <a:grpSpLocks/>
                </p:cNvGrpSpPr>
                <p:nvPr/>
              </p:nvGrpSpPr>
              <p:grpSpPr bwMode="auto">
                <a:xfrm>
                  <a:off x="1333" y="680"/>
                  <a:ext cx="435" cy="87"/>
                  <a:chOff x="1565" y="1434"/>
                  <a:chExt cx="3625" cy="725"/>
                </a:xfrm>
              </p:grpSpPr>
              <p:sp>
                <p:nvSpPr>
                  <p:cNvPr id="60190" name="Rectangle 798">
                    <a:extLst>
                      <a:ext uri="{FF2B5EF4-FFF2-40B4-BE49-F238E27FC236}">
                        <a16:creationId xmlns:a16="http://schemas.microsoft.com/office/drawing/2014/main" id="{826E435D-1001-F4CF-978A-2E6E8BD1006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91" name="Rectangle 799">
                    <a:extLst>
                      <a:ext uri="{FF2B5EF4-FFF2-40B4-BE49-F238E27FC236}">
                        <a16:creationId xmlns:a16="http://schemas.microsoft.com/office/drawing/2014/main" id="{A02083B8-05BE-7571-09E4-33AA5DB84B7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92" name="Rectangle 800">
                    <a:extLst>
                      <a:ext uri="{FF2B5EF4-FFF2-40B4-BE49-F238E27FC236}">
                        <a16:creationId xmlns:a16="http://schemas.microsoft.com/office/drawing/2014/main" id="{9BAA7045-12A0-5240-353F-63C40BB887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93" name="Rectangle 801">
                    <a:extLst>
                      <a:ext uri="{FF2B5EF4-FFF2-40B4-BE49-F238E27FC236}">
                        <a16:creationId xmlns:a16="http://schemas.microsoft.com/office/drawing/2014/main" id="{46D16054-3F69-8AD0-B661-FEDAEE8DD27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94" name="Rectangle 802">
                    <a:extLst>
                      <a:ext uri="{FF2B5EF4-FFF2-40B4-BE49-F238E27FC236}">
                        <a16:creationId xmlns:a16="http://schemas.microsoft.com/office/drawing/2014/main" id="{7C0FCCB7-7059-876D-B234-78606EC3FA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195" name="Group 803">
                  <a:extLst>
                    <a:ext uri="{FF2B5EF4-FFF2-40B4-BE49-F238E27FC236}">
                      <a16:creationId xmlns:a16="http://schemas.microsoft.com/office/drawing/2014/main" id="{9D8DC4A9-DBAD-B371-2AE2-9666F3DF2651}"/>
                    </a:ext>
                  </a:extLst>
                </p:cNvPr>
                <p:cNvGrpSpPr>
                  <a:grpSpLocks/>
                </p:cNvGrpSpPr>
                <p:nvPr/>
              </p:nvGrpSpPr>
              <p:grpSpPr bwMode="auto">
                <a:xfrm>
                  <a:off x="898" y="767"/>
                  <a:ext cx="435" cy="87"/>
                  <a:chOff x="1565" y="1434"/>
                  <a:chExt cx="3625" cy="725"/>
                </a:xfrm>
              </p:grpSpPr>
              <p:sp>
                <p:nvSpPr>
                  <p:cNvPr id="60196" name="Rectangle 804">
                    <a:extLst>
                      <a:ext uri="{FF2B5EF4-FFF2-40B4-BE49-F238E27FC236}">
                        <a16:creationId xmlns:a16="http://schemas.microsoft.com/office/drawing/2014/main" id="{A6B0ABCF-976D-AA83-2CF0-5A3294A6EE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97" name="Rectangle 805">
                    <a:extLst>
                      <a:ext uri="{FF2B5EF4-FFF2-40B4-BE49-F238E27FC236}">
                        <a16:creationId xmlns:a16="http://schemas.microsoft.com/office/drawing/2014/main" id="{2147942B-0DAB-FFA5-044B-D2BDABBB24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98" name="Rectangle 806">
                    <a:extLst>
                      <a:ext uri="{FF2B5EF4-FFF2-40B4-BE49-F238E27FC236}">
                        <a16:creationId xmlns:a16="http://schemas.microsoft.com/office/drawing/2014/main" id="{42125B6A-B993-EA69-D969-1C1CC4E114D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199" name="Rectangle 807">
                    <a:extLst>
                      <a:ext uri="{FF2B5EF4-FFF2-40B4-BE49-F238E27FC236}">
                        <a16:creationId xmlns:a16="http://schemas.microsoft.com/office/drawing/2014/main" id="{D3CEA61C-FC75-A461-7C61-359C363522F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00" name="Rectangle 808">
                    <a:extLst>
                      <a:ext uri="{FF2B5EF4-FFF2-40B4-BE49-F238E27FC236}">
                        <a16:creationId xmlns:a16="http://schemas.microsoft.com/office/drawing/2014/main" id="{6A804689-D817-C2BC-3048-6FE9599AB6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01" name="Group 809">
                  <a:extLst>
                    <a:ext uri="{FF2B5EF4-FFF2-40B4-BE49-F238E27FC236}">
                      <a16:creationId xmlns:a16="http://schemas.microsoft.com/office/drawing/2014/main" id="{B076580E-764F-D064-A4B0-C8E517D9196B}"/>
                    </a:ext>
                  </a:extLst>
                </p:cNvPr>
                <p:cNvGrpSpPr>
                  <a:grpSpLocks/>
                </p:cNvGrpSpPr>
                <p:nvPr/>
              </p:nvGrpSpPr>
              <p:grpSpPr bwMode="auto">
                <a:xfrm>
                  <a:off x="1333" y="767"/>
                  <a:ext cx="435" cy="87"/>
                  <a:chOff x="1565" y="1434"/>
                  <a:chExt cx="3625" cy="725"/>
                </a:xfrm>
              </p:grpSpPr>
              <p:sp>
                <p:nvSpPr>
                  <p:cNvPr id="60202" name="Rectangle 810">
                    <a:extLst>
                      <a:ext uri="{FF2B5EF4-FFF2-40B4-BE49-F238E27FC236}">
                        <a16:creationId xmlns:a16="http://schemas.microsoft.com/office/drawing/2014/main" id="{41B8D1A0-287D-C133-F7ED-ECDAA980B07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03" name="Rectangle 811">
                    <a:extLst>
                      <a:ext uri="{FF2B5EF4-FFF2-40B4-BE49-F238E27FC236}">
                        <a16:creationId xmlns:a16="http://schemas.microsoft.com/office/drawing/2014/main" id="{A1C09875-6B7E-04DF-2B85-F252260460B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04" name="Rectangle 812">
                    <a:extLst>
                      <a:ext uri="{FF2B5EF4-FFF2-40B4-BE49-F238E27FC236}">
                        <a16:creationId xmlns:a16="http://schemas.microsoft.com/office/drawing/2014/main" id="{95E9D7A4-9B45-377F-E00B-D2BF5468481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05" name="Rectangle 813">
                    <a:extLst>
                      <a:ext uri="{FF2B5EF4-FFF2-40B4-BE49-F238E27FC236}">
                        <a16:creationId xmlns:a16="http://schemas.microsoft.com/office/drawing/2014/main" id="{5FA25FE0-B5FC-C3D7-9564-1E8841D5242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06" name="Rectangle 814">
                    <a:extLst>
                      <a:ext uri="{FF2B5EF4-FFF2-40B4-BE49-F238E27FC236}">
                        <a16:creationId xmlns:a16="http://schemas.microsoft.com/office/drawing/2014/main" id="{AA8195A1-6DE3-E3D8-F45A-CC7CE806DA1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07" name="Group 815">
                  <a:extLst>
                    <a:ext uri="{FF2B5EF4-FFF2-40B4-BE49-F238E27FC236}">
                      <a16:creationId xmlns:a16="http://schemas.microsoft.com/office/drawing/2014/main" id="{32BF66EA-12A4-294E-F444-C94056051E4B}"/>
                    </a:ext>
                  </a:extLst>
                </p:cNvPr>
                <p:cNvGrpSpPr>
                  <a:grpSpLocks/>
                </p:cNvGrpSpPr>
                <p:nvPr/>
              </p:nvGrpSpPr>
              <p:grpSpPr bwMode="auto">
                <a:xfrm>
                  <a:off x="898" y="854"/>
                  <a:ext cx="435" cy="87"/>
                  <a:chOff x="1565" y="1434"/>
                  <a:chExt cx="3625" cy="725"/>
                </a:xfrm>
              </p:grpSpPr>
              <p:sp>
                <p:nvSpPr>
                  <p:cNvPr id="60208" name="Rectangle 816">
                    <a:extLst>
                      <a:ext uri="{FF2B5EF4-FFF2-40B4-BE49-F238E27FC236}">
                        <a16:creationId xmlns:a16="http://schemas.microsoft.com/office/drawing/2014/main" id="{8A2ED77D-8C1E-7F44-25B4-AEC880612E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09" name="Rectangle 817">
                    <a:extLst>
                      <a:ext uri="{FF2B5EF4-FFF2-40B4-BE49-F238E27FC236}">
                        <a16:creationId xmlns:a16="http://schemas.microsoft.com/office/drawing/2014/main" id="{3207C0BF-5722-BB45-B481-764BF220F13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10" name="Rectangle 818">
                    <a:extLst>
                      <a:ext uri="{FF2B5EF4-FFF2-40B4-BE49-F238E27FC236}">
                        <a16:creationId xmlns:a16="http://schemas.microsoft.com/office/drawing/2014/main" id="{E8B0BA7A-B913-FFA3-8EF0-601901999B3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11" name="Rectangle 819">
                    <a:extLst>
                      <a:ext uri="{FF2B5EF4-FFF2-40B4-BE49-F238E27FC236}">
                        <a16:creationId xmlns:a16="http://schemas.microsoft.com/office/drawing/2014/main" id="{A0A82639-32FE-2C78-5ECC-998401C9E9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12" name="Rectangle 820">
                    <a:extLst>
                      <a:ext uri="{FF2B5EF4-FFF2-40B4-BE49-F238E27FC236}">
                        <a16:creationId xmlns:a16="http://schemas.microsoft.com/office/drawing/2014/main" id="{AFF7E808-22F9-7479-5857-C9121A5B9C4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13" name="Group 821">
                  <a:extLst>
                    <a:ext uri="{FF2B5EF4-FFF2-40B4-BE49-F238E27FC236}">
                      <a16:creationId xmlns:a16="http://schemas.microsoft.com/office/drawing/2014/main" id="{BEC0E238-2A56-D926-13CA-B4075257E7E9}"/>
                    </a:ext>
                  </a:extLst>
                </p:cNvPr>
                <p:cNvGrpSpPr>
                  <a:grpSpLocks/>
                </p:cNvGrpSpPr>
                <p:nvPr/>
              </p:nvGrpSpPr>
              <p:grpSpPr bwMode="auto">
                <a:xfrm>
                  <a:off x="1333" y="854"/>
                  <a:ext cx="435" cy="87"/>
                  <a:chOff x="1565" y="1434"/>
                  <a:chExt cx="3625" cy="725"/>
                </a:xfrm>
              </p:grpSpPr>
              <p:sp>
                <p:nvSpPr>
                  <p:cNvPr id="60214" name="Rectangle 822">
                    <a:extLst>
                      <a:ext uri="{FF2B5EF4-FFF2-40B4-BE49-F238E27FC236}">
                        <a16:creationId xmlns:a16="http://schemas.microsoft.com/office/drawing/2014/main" id="{70175631-6034-FB5D-BD68-956505A888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15" name="Rectangle 823">
                    <a:extLst>
                      <a:ext uri="{FF2B5EF4-FFF2-40B4-BE49-F238E27FC236}">
                        <a16:creationId xmlns:a16="http://schemas.microsoft.com/office/drawing/2014/main" id="{21FF5280-0F1C-DCAC-3732-1D0CA5787C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16" name="Rectangle 824">
                    <a:extLst>
                      <a:ext uri="{FF2B5EF4-FFF2-40B4-BE49-F238E27FC236}">
                        <a16:creationId xmlns:a16="http://schemas.microsoft.com/office/drawing/2014/main" id="{26F7B4DF-8DF1-E873-F4A0-79478723E6A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17" name="Rectangle 825">
                    <a:extLst>
                      <a:ext uri="{FF2B5EF4-FFF2-40B4-BE49-F238E27FC236}">
                        <a16:creationId xmlns:a16="http://schemas.microsoft.com/office/drawing/2014/main" id="{455A482D-460D-308A-7ADC-AA9EA1E5BDF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18" name="Rectangle 826">
                    <a:extLst>
                      <a:ext uri="{FF2B5EF4-FFF2-40B4-BE49-F238E27FC236}">
                        <a16:creationId xmlns:a16="http://schemas.microsoft.com/office/drawing/2014/main" id="{E40CC39E-14BB-D41F-79AD-DB42189451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19" name="Group 827">
                  <a:extLst>
                    <a:ext uri="{FF2B5EF4-FFF2-40B4-BE49-F238E27FC236}">
                      <a16:creationId xmlns:a16="http://schemas.microsoft.com/office/drawing/2014/main" id="{145F76D7-10A0-E489-F41E-38D94E183605}"/>
                    </a:ext>
                  </a:extLst>
                </p:cNvPr>
                <p:cNvGrpSpPr>
                  <a:grpSpLocks/>
                </p:cNvGrpSpPr>
                <p:nvPr/>
              </p:nvGrpSpPr>
              <p:grpSpPr bwMode="auto">
                <a:xfrm>
                  <a:off x="898" y="941"/>
                  <a:ext cx="435" cy="87"/>
                  <a:chOff x="1565" y="1434"/>
                  <a:chExt cx="3625" cy="725"/>
                </a:xfrm>
              </p:grpSpPr>
              <p:sp>
                <p:nvSpPr>
                  <p:cNvPr id="60220" name="Rectangle 828">
                    <a:extLst>
                      <a:ext uri="{FF2B5EF4-FFF2-40B4-BE49-F238E27FC236}">
                        <a16:creationId xmlns:a16="http://schemas.microsoft.com/office/drawing/2014/main" id="{B48E5B8D-948B-832F-C5AF-ACE3484F28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21" name="Rectangle 829">
                    <a:extLst>
                      <a:ext uri="{FF2B5EF4-FFF2-40B4-BE49-F238E27FC236}">
                        <a16:creationId xmlns:a16="http://schemas.microsoft.com/office/drawing/2014/main" id="{85EC5BDE-1893-DB89-536F-92EA9A3CEA0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22" name="Rectangle 830">
                    <a:extLst>
                      <a:ext uri="{FF2B5EF4-FFF2-40B4-BE49-F238E27FC236}">
                        <a16:creationId xmlns:a16="http://schemas.microsoft.com/office/drawing/2014/main" id="{0307ACD1-A453-6AFF-641B-B88B8A66CE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23" name="Rectangle 831">
                    <a:extLst>
                      <a:ext uri="{FF2B5EF4-FFF2-40B4-BE49-F238E27FC236}">
                        <a16:creationId xmlns:a16="http://schemas.microsoft.com/office/drawing/2014/main" id="{A824FA7D-5355-3878-CCD9-B3242EEF9CB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24" name="Rectangle 832">
                    <a:extLst>
                      <a:ext uri="{FF2B5EF4-FFF2-40B4-BE49-F238E27FC236}">
                        <a16:creationId xmlns:a16="http://schemas.microsoft.com/office/drawing/2014/main" id="{266BCB3E-3B00-F902-A39B-402641F89F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25" name="Group 833">
                  <a:extLst>
                    <a:ext uri="{FF2B5EF4-FFF2-40B4-BE49-F238E27FC236}">
                      <a16:creationId xmlns:a16="http://schemas.microsoft.com/office/drawing/2014/main" id="{185EA829-D610-C659-B0CB-353D0EB05DF0}"/>
                    </a:ext>
                  </a:extLst>
                </p:cNvPr>
                <p:cNvGrpSpPr>
                  <a:grpSpLocks/>
                </p:cNvGrpSpPr>
                <p:nvPr/>
              </p:nvGrpSpPr>
              <p:grpSpPr bwMode="auto">
                <a:xfrm>
                  <a:off x="1333" y="941"/>
                  <a:ext cx="435" cy="87"/>
                  <a:chOff x="1565" y="1434"/>
                  <a:chExt cx="3625" cy="725"/>
                </a:xfrm>
              </p:grpSpPr>
              <p:sp>
                <p:nvSpPr>
                  <p:cNvPr id="60226" name="Rectangle 834">
                    <a:extLst>
                      <a:ext uri="{FF2B5EF4-FFF2-40B4-BE49-F238E27FC236}">
                        <a16:creationId xmlns:a16="http://schemas.microsoft.com/office/drawing/2014/main" id="{B584F8A9-CE62-96B7-3C40-4D61A9F298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27" name="Rectangle 835">
                    <a:extLst>
                      <a:ext uri="{FF2B5EF4-FFF2-40B4-BE49-F238E27FC236}">
                        <a16:creationId xmlns:a16="http://schemas.microsoft.com/office/drawing/2014/main" id="{6838A89D-0F59-2954-67C3-B76DA8F687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28" name="Rectangle 836">
                    <a:extLst>
                      <a:ext uri="{FF2B5EF4-FFF2-40B4-BE49-F238E27FC236}">
                        <a16:creationId xmlns:a16="http://schemas.microsoft.com/office/drawing/2014/main" id="{7D373D95-061C-EB01-345A-45CB803E84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29" name="Rectangle 837">
                    <a:extLst>
                      <a:ext uri="{FF2B5EF4-FFF2-40B4-BE49-F238E27FC236}">
                        <a16:creationId xmlns:a16="http://schemas.microsoft.com/office/drawing/2014/main" id="{42C9E02B-E757-4823-0EE0-9325D47B1DC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30" name="Rectangle 838">
                    <a:extLst>
                      <a:ext uri="{FF2B5EF4-FFF2-40B4-BE49-F238E27FC236}">
                        <a16:creationId xmlns:a16="http://schemas.microsoft.com/office/drawing/2014/main" id="{361F2D16-5A04-4D7F-C526-8BDC3340FA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31" name="Group 839">
                  <a:extLst>
                    <a:ext uri="{FF2B5EF4-FFF2-40B4-BE49-F238E27FC236}">
                      <a16:creationId xmlns:a16="http://schemas.microsoft.com/office/drawing/2014/main" id="{C3534194-0E08-D1E4-C371-34284D75492B}"/>
                    </a:ext>
                  </a:extLst>
                </p:cNvPr>
                <p:cNvGrpSpPr>
                  <a:grpSpLocks/>
                </p:cNvGrpSpPr>
                <p:nvPr/>
              </p:nvGrpSpPr>
              <p:grpSpPr bwMode="auto">
                <a:xfrm>
                  <a:off x="898" y="1028"/>
                  <a:ext cx="435" cy="87"/>
                  <a:chOff x="1565" y="1434"/>
                  <a:chExt cx="3625" cy="725"/>
                </a:xfrm>
              </p:grpSpPr>
              <p:sp>
                <p:nvSpPr>
                  <p:cNvPr id="60232" name="Rectangle 840">
                    <a:extLst>
                      <a:ext uri="{FF2B5EF4-FFF2-40B4-BE49-F238E27FC236}">
                        <a16:creationId xmlns:a16="http://schemas.microsoft.com/office/drawing/2014/main" id="{2E66E0DA-4A91-14C0-E67C-37C6A2AF35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33" name="Rectangle 841">
                    <a:extLst>
                      <a:ext uri="{FF2B5EF4-FFF2-40B4-BE49-F238E27FC236}">
                        <a16:creationId xmlns:a16="http://schemas.microsoft.com/office/drawing/2014/main" id="{19192054-9351-7517-A094-9E200A7E0B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34" name="Rectangle 842">
                    <a:extLst>
                      <a:ext uri="{FF2B5EF4-FFF2-40B4-BE49-F238E27FC236}">
                        <a16:creationId xmlns:a16="http://schemas.microsoft.com/office/drawing/2014/main" id="{1A2FF105-7F96-7CDC-4496-E5400D91929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35" name="Rectangle 843">
                    <a:extLst>
                      <a:ext uri="{FF2B5EF4-FFF2-40B4-BE49-F238E27FC236}">
                        <a16:creationId xmlns:a16="http://schemas.microsoft.com/office/drawing/2014/main" id="{A832E0E3-0B76-FBA0-E358-F538BD8186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36" name="Rectangle 844">
                    <a:extLst>
                      <a:ext uri="{FF2B5EF4-FFF2-40B4-BE49-F238E27FC236}">
                        <a16:creationId xmlns:a16="http://schemas.microsoft.com/office/drawing/2014/main" id="{117BE338-9EEA-099B-C0AA-EFD81E49416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37" name="Group 845">
                  <a:extLst>
                    <a:ext uri="{FF2B5EF4-FFF2-40B4-BE49-F238E27FC236}">
                      <a16:creationId xmlns:a16="http://schemas.microsoft.com/office/drawing/2014/main" id="{F0095CA9-55A1-BF81-8293-643FF0E15505}"/>
                    </a:ext>
                  </a:extLst>
                </p:cNvPr>
                <p:cNvGrpSpPr>
                  <a:grpSpLocks/>
                </p:cNvGrpSpPr>
                <p:nvPr/>
              </p:nvGrpSpPr>
              <p:grpSpPr bwMode="auto">
                <a:xfrm>
                  <a:off x="1333" y="1028"/>
                  <a:ext cx="435" cy="87"/>
                  <a:chOff x="1565" y="1434"/>
                  <a:chExt cx="3625" cy="725"/>
                </a:xfrm>
              </p:grpSpPr>
              <p:sp>
                <p:nvSpPr>
                  <p:cNvPr id="60238" name="Rectangle 846">
                    <a:extLst>
                      <a:ext uri="{FF2B5EF4-FFF2-40B4-BE49-F238E27FC236}">
                        <a16:creationId xmlns:a16="http://schemas.microsoft.com/office/drawing/2014/main" id="{154240BF-83C7-83EE-EA75-FF9C8DB354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39" name="Rectangle 847">
                    <a:extLst>
                      <a:ext uri="{FF2B5EF4-FFF2-40B4-BE49-F238E27FC236}">
                        <a16:creationId xmlns:a16="http://schemas.microsoft.com/office/drawing/2014/main" id="{FB903CDA-3629-844C-1FD4-7F74349FB1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40" name="Rectangle 848">
                    <a:extLst>
                      <a:ext uri="{FF2B5EF4-FFF2-40B4-BE49-F238E27FC236}">
                        <a16:creationId xmlns:a16="http://schemas.microsoft.com/office/drawing/2014/main" id="{06F53BE0-3EB6-13B0-175D-2118038DBD8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41" name="Rectangle 849">
                    <a:extLst>
                      <a:ext uri="{FF2B5EF4-FFF2-40B4-BE49-F238E27FC236}">
                        <a16:creationId xmlns:a16="http://schemas.microsoft.com/office/drawing/2014/main" id="{DD8492B9-EAE8-9A08-D183-0191AB243C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42" name="Rectangle 850">
                    <a:extLst>
                      <a:ext uri="{FF2B5EF4-FFF2-40B4-BE49-F238E27FC236}">
                        <a16:creationId xmlns:a16="http://schemas.microsoft.com/office/drawing/2014/main" id="{E65779D2-5D1C-2ADA-7FA6-B67796A1E9A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43" name="Group 851">
                  <a:extLst>
                    <a:ext uri="{FF2B5EF4-FFF2-40B4-BE49-F238E27FC236}">
                      <a16:creationId xmlns:a16="http://schemas.microsoft.com/office/drawing/2014/main" id="{30421057-E43D-6499-3C85-DBDAEB1B61AD}"/>
                    </a:ext>
                  </a:extLst>
                </p:cNvPr>
                <p:cNvGrpSpPr>
                  <a:grpSpLocks/>
                </p:cNvGrpSpPr>
                <p:nvPr/>
              </p:nvGrpSpPr>
              <p:grpSpPr bwMode="auto">
                <a:xfrm>
                  <a:off x="898" y="1115"/>
                  <a:ext cx="435" cy="87"/>
                  <a:chOff x="1565" y="1434"/>
                  <a:chExt cx="3625" cy="725"/>
                </a:xfrm>
              </p:grpSpPr>
              <p:sp>
                <p:nvSpPr>
                  <p:cNvPr id="60244" name="Rectangle 852">
                    <a:extLst>
                      <a:ext uri="{FF2B5EF4-FFF2-40B4-BE49-F238E27FC236}">
                        <a16:creationId xmlns:a16="http://schemas.microsoft.com/office/drawing/2014/main" id="{FAA35A94-E86D-8B74-CA34-9142DF58B4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45" name="Rectangle 853">
                    <a:extLst>
                      <a:ext uri="{FF2B5EF4-FFF2-40B4-BE49-F238E27FC236}">
                        <a16:creationId xmlns:a16="http://schemas.microsoft.com/office/drawing/2014/main" id="{C78BE12F-F4A7-A4D7-9B7C-65BF24BD6BA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46" name="Rectangle 854">
                    <a:extLst>
                      <a:ext uri="{FF2B5EF4-FFF2-40B4-BE49-F238E27FC236}">
                        <a16:creationId xmlns:a16="http://schemas.microsoft.com/office/drawing/2014/main" id="{FC8CCA9F-3CEE-86D8-A573-5BF1189636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47" name="Rectangle 855">
                    <a:extLst>
                      <a:ext uri="{FF2B5EF4-FFF2-40B4-BE49-F238E27FC236}">
                        <a16:creationId xmlns:a16="http://schemas.microsoft.com/office/drawing/2014/main" id="{B8D8A31D-0944-8980-6F62-A7476C44016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48" name="Rectangle 856">
                    <a:extLst>
                      <a:ext uri="{FF2B5EF4-FFF2-40B4-BE49-F238E27FC236}">
                        <a16:creationId xmlns:a16="http://schemas.microsoft.com/office/drawing/2014/main" id="{ED1625BC-CD1A-E741-8CDF-DF34354C396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49" name="Group 857">
                  <a:extLst>
                    <a:ext uri="{FF2B5EF4-FFF2-40B4-BE49-F238E27FC236}">
                      <a16:creationId xmlns:a16="http://schemas.microsoft.com/office/drawing/2014/main" id="{9FE21231-3509-EDC2-7EF5-6979A0095BE0}"/>
                    </a:ext>
                  </a:extLst>
                </p:cNvPr>
                <p:cNvGrpSpPr>
                  <a:grpSpLocks/>
                </p:cNvGrpSpPr>
                <p:nvPr/>
              </p:nvGrpSpPr>
              <p:grpSpPr bwMode="auto">
                <a:xfrm>
                  <a:off x="1333" y="1115"/>
                  <a:ext cx="435" cy="87"/>
                  <a:chOff x="1565" y="1434"/>
                  <a:chExt cx="3625" cy="725"/>
                </a:xfrm>
              </p:grpSpPr>
              <p:sp>
                <p:nvSpPr>
                  <p:cNvPr id="60250" name="Rectangle 858">
                    <a:extLst>
                      <a:ext uri="{FF2B5EF4-FFF2-40B4-BE49-F238E27FC236}">
                        <a16:creationId xmlns:a16="http://schemas.microsoft.com/office/drawing/2014/main" id="{AA664009-3D79-4F5D-44F1-CE4BD5F01D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51" name="Rectangle 859">
                    <a:extLst>
                      <a:ext uri="{FF2B5EF4-FFF2-40B4-BE49-F238E27FC236}">
                        <a16:creationId xmlns:a16="http://schemas.microsoft.com/office/drawing/2014/main" id="{BCADD9F7-8F7F-E09A-A0F9-5942FEEDA8F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52" name="Rectangle 860">
                    <a:extLst>
                      <a:ext uri="{FF2B5EF4-FFF2-40B4-BE49-F238E27FC236}">
                        <a16:creationId xmlns:a16="http://schemas.microsoft.com/office/drawing/2014/main" id="{81EA9FC7-AC1E-7BA4-8021-2DC1E3C7DAE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53" name="Rectangle 861">
                    <a:extLst>
                      <a:ext uri="{FF2B5EF4-FFF2-40B4-BE49-F238E27FC236}">
                        <a16:creationId xmlns:a16="http://schemas.microsoft.com/office/drawing/2014/main" id="{348D68CA-627B-B879-E804-0D0493FBA7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54" name="Rectangle 862">
                    <a:extLst>
                      <a:ext uri="{FF2B5EF4-FFF2-40B4-BE49-F238E27FC236}">
                        <a16:creationId xmlns:a16="http://schemas.microsoft.com/office/drawing/2014/main" id="{9A8A44A3-E3C8-CAE7-C441-4EAA542CC1E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55" name="Group 863">
                  <a:extLst>
                    <a:ext uri="{FF2B5EF4-FFF2-40B4-BE49-F238E27FC236}">
                      <a16:creationId xmlns:a16="http://schemas.microsoft.com/office/drawing/2014/main" id="{D592EFB7-4DA6-D580-49ED-9655F4F215E7}"/>
                    </a:ext>
                  </a:extLst>
                </p:cNvPr>
                <p:cNvGrpSpPr>
                  <a:grpSpLocks/>
                </p:cNvGrpSpPr>
                <p:nvPr/>
              </p:nvGrpSpPr>
              <p:grpSpPr bwMode="auto">
                <a:xfrm>
                  <a:off x="898" y="1202"/>
                  <a:ext cx="435" cy="87"/>
                  <a:chOff x="1565" y="1434"/>
                  <a:chExt cx="3625" cy="725"/>
                </a:xfrm>
              </p:grpSpPr>
              <p:sp>
                <p:nvSpPr>
                  <p:cNvPr id="60256" name="Rectangle 864">
                    <a:extLst>
                      <a:ext uri="{FF2B5EF4-FFF2-40B4-BE49-F238E27FC236}">
                        <a16:creationId xmlns:a16="http://schemas.microsoft.com/office/drawing/2014/main" id="{49E31133-0AC2-AA74-04E7-CC81CB5D579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57" name="Rectangle 865">
                    <a:extLst>
                      <a:ext uri="{FF2B5EF4-FFF2-40B4-BE49-F238E27FC236}">
                        <a16:creationId xmlns:a16="http://schemas.microsoft.com/office/drawing/2014/main" id="{BAD6FF86-2296-B376-ECBF-CA988DF52B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58" name="Rectangle 866">
                    <a:extLst>
                      <a:ext uri="{FF2B5EF4-FFF2-40B4-BE49-F238E27FC236}">
                        <a16:creationId xmlns:a16="http://schemas.microsoft.com/office/drawing/2014/main" id="{5780ADC0-E41F-70BE-D409-3DF8DA3489E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59" name="Rectangle 867">
                    <a:extLst>
                      <a:ext uri="{FF2B5EF4-FFF2-40B4-BE49-F238E27FC236}">
                        <a16:creationId xmlns:a16="http://schemas.microsoft.com/office/drawing/2014/main" id="{5A6F03DD-9B0C-F527-B869-FA6B366DD47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60" name="Rectangle 868">
                    <a:extLst>
                      <a:ext uri="{FF2B5EF4-FFF2-40B4-BE49-F238E27FC236}">
                        <a16:creationId xmlns:a16="http://schemas.microsoft.com/office/drawing/2014/main" id="{FBBBEF71-D21A-788C-FB61-05621A13CEF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61" name="Group 869">
                  <a:extLst>
                    <a:ext uri="{FF2B5EF4-FFF2-40B4-BE49-F238E27FC236}">
                      <a16:creationId xmlns:a16="http://schemas.microsoft.com/office/drawing/2014/main" id="{12FF35DB-1348-294A-9E5C-1007D9ACDBBF}"/>
                    </a:ext>
                  </a:extLst>
                </p:cNvPr>
                <p:cNvGrpSpPr>
                  <a:grpSpLocks/>
                </p:cNvGrpSpPr>
                <p:nvPr/>
              </p:nvGrpSpPr>
              <p:grpSpPr bwMode="auto">
                <a:xfrm>
                  <a:off x="1333" y="1202"/>
                  <a:ext cx="435" cy="87"/>
                  <a:chOff x="1565" y="1434"/>
                  <a:chExt cx="3625" cy="725"/>
                </a:xfrm>
              </p:grpSpPr>
              <p:sp>
                <p:nvSpPr>
                  <p:cNvPr id="60262" name="Rectangle 870">
                    <a:extLst>
                      <a:ext uri="{FF2B5EF4-FFF2-40B4-BE49-F238E27FC236}">
                        <a16:creationId xmlns:a16="http://schemas.microsoft.com/office/drawing/2014/main" id="{1E484EA1-00B3-F2BA-6163-9A84B2531EE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63" name="Rectangle 871">
                    <a:extLst>
                      <a:ext uri="{FF2B5EF4-FFF2-40B4-BE49-F238E27FC236}">
                        <a16:creationId xmlns:a16="http://schemas.microsoft.com/office/drawing/2014/main" id="{D23858C2-62EA-27DE-9BE0-33ED661702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64" name="Rectangle 872">
                    <a:extLst>
                      <a:ext uri="{FF2B5EF4-FFF2-40B4-BE49-F238E27FC236}">
                        <a16:creationId xmlns:a16="http://schemas.microsoft.com/office/drawing/2014/main" id="{4E19AC7C-931D-8DD6-EA2A-35D0B8CE7F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65" name="Rectangle 873">
                    <a:extLst>
                      <a:ext uri="{FF2B5EF4-FFF2-40B4-BE49-F238E27FC236}">
                        <a16:creationId xmlns:a16="http://schemas.microsoft.com/office/drawing/2014/main" id="{D30E7DF7-E01D-CF30-1C53-11814696CA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66" name="Rectangle 874">
                    <a:extLst>
                      <a:ext uri="{FF2B5EF4-FFF2-40B4-BE49-F238E27FC236}">
                        <a16:creationId xmlns:a16="http://schemas.microsoft.com/office/drawing/2014/main" id="{F4B5684A-DCD7-7D6B-8C77-2B4A7E9760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67" name="Group 875">
                  <a:extLst>
                    <a:ext uri="{FF2B5EF4-FFF2-40B4-BE49-F238E27FC236}">
                      <a16:creationId xmlns:a16="http://schemas.microsoft.com/office/drawing/2014/main" id="{AFADAF56-A9A8-93CB-C07B-60E8BABCFDD2}"/>
                    </a:ext>
                  </a:extLst>
                </p:cNvPr>
                <p:cNvGrpSpPr>
                  <a:grpSpLocks/>
                </p:cNvGrpSpPr>
                <p:nvPr/>
              </p:nvGrpSpPr>
              <p:grpSpPr bwMode="auto">
                <a:xfrm>
                  <a:off x="898" y="1289"/>
                  <a:ext cx="435" cy="87"/>
                  <a:chOff x="1565" y="1434"/>
                  <a:chExt cx="3625" cy="725"/>
                </a:xfrm>
              </p:grpSpPr>
              <p:sp>
                <p:nvSpPr>
                  <p:cNvPr id="60268" name="Rectangle 876">
                    <a:extLst>
                      <a:ext uri="{FF2B5EF4-FFF2-40B4-BE49-F238E27FC236}">
                        <a16:creationId xmlns:a16="http://schemas.microsoft.com/office/drawing/2014/main" id="{9A06C4F7-10A8-F089-A6C6-E31053FCB99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69" name="Rectangle 877">
                    <a:extLst>
                      <a:ext uri="{FF2B5EF4-FFF2-40B4-BE49-F238E27FC236}">
                        <a16:creationId xmlns:a16="http://schemas.microsoft.com/office/drawing/2014/main" id="{604E0976-F83C-389B-95C8-E705765B252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70" name="Rectangle 878">
                    <a:extLst>
                      <a:ext uri="{FF2B5EF4-FFF2-40B4-BE49-F238E27FC236}">
                        <a16:creationId xmlns:a16="http://schemas.microsoft.com/office/drawing/2014/main" id="{E97F0BAD-CA50-723E-4827-1D62D70A80E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71" name="Rectangle 879">
                    <a:extLst>
                      <a:ext uri="{FF2B5EF4-FFF2-40B4-BE49-F238E27FC236}">
                        <a16:creationId xmlns:a16="http://schemas.microsoft.com/office/drawing/2014/main" id="{017F27A1-09A7-0429-DC17-4E2D8229504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72" name="Rectangle 880">
                    <a:extLst>
                      <a:ext uri="{FF2B5EF4-FFF2-40B4-BE49-F238E27FC236}">
                        <a16:creationId xmlns:a16="http://schemas.microsoft.com/office/drawing/2014/main" id="{107D6BDB-29FA-F2D7-8EA2-9EF51825F5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73" name="Group 881">
                  <a:extLst>
                    <a:ext uri="{FF2B5EF4-FFF2-40B4-BE49-F238E27FC236}">
                      <a16:creationId xmlns:a16="http://schemas.microsoft.com/office/drawing/2014/main" id="{2003C421-CEAC-8851-E440-8EB1BCA0B272}"/>
                    </a:ext>
                  </a:extLst>
                </p:cNvPr>
                <p:cNvGrpSpPr>
                  <a:grpSpLocks/>
                </p:cNvGrpSpPr>
                <p:nvPr/>
              </p:nvGrpSpPr>
              <p:grpSpPr bwMode="auto">
                <a:xfrm>
                  <a:off x="1333" y="1289"/>
                  <a:ext cx="435" cy="87"/>
                  <a:chOff x="1565" y="1434"/>
                  <a:chExt cx="3625" cy="725"/>
                </a:xfrm>
              </p:grpSpPr>
              <p:sp>
                <p:nvSpPr>
                  <p:cNvPr id="60274" name="Rectangle 882">
                    <a:extLst>
                      <a:ext uri="{FF2B5EF4-FFF2-40B4-BE49-F238E27FC236}">
                        <a16:creationId xmlns:a16="http://schemas.microsoft.com/office/drawing/2014/main" id="{928C4122-924D-9026-7D2F-CF116CD02E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75" name="Rectangle 883">
                    <a:extLst>
                      <a:ext uri="{FF2B5EF4-FFF2-40B4-BE49-F238E27FC236}">
                        <a16:creationId xmlns:a16="http://schemas.microsoft.com/office/drawing/2014/main" id="{943647C9-CA16-9444-185C-1858B00DA7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76" name="Rectangle 884">
                    <a:extLst>
                      <a:ext uri="{FF2B5EF4-FFF2-40B4-BE49-F238E27FC236}">
                        <a16:creationId xmlns:a16="http://schemas.microsoft.com/office/drawing/2014/main" id="{0B411044-2311-B22B-DB2C-63E88D0742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77" name="Rectangle 885">
                    <a:extLst>
                      <a:ext uri="{FF2B5EF4-FFF2-40B4-BE49-F238E27FC236}">
                        <a16:creationId xmlns:a16="http://schemas.microsoft.com/office/drawing/2014/main" id="{7FC3FF28-0E59-3733-6F6B-B4689AE9EE6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78" name="Rectangle 886">
                    <a:extLst>
                      <a:ext uri="{FF2B5EF4-FFF2-40B4-BE49-F238E27FC236}">
                        <a16:creationId xmlns:a16="http://schemas.microsoft.com/office/drawing/2014/main" id="{025D9983-21AB-116E-59B4-E50C3E835B4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79" name="Group 887">
                  <a:extLst>
                    <a:ext uri="{FF2B5EF4-FFF2-40B4-BE49-F238E27FC236}">
                      <a16:creationId xmlns:a16="http://schemas.microsoft.com/office/drawing/2014/main" id="{47598C7A-8ADC-F39B-8002-F402B20901DD}"/>
                    </a:ext>
                  </a:extLst>
                </p:cNvPr>
                <p:cNvGrpSpPr>
                  <a:grpSpLocks/>
                </p:cNvGrpSpPr>
                <p:nvPr/>
              </p:nvGrpSpPr>
              <p:grpSpPr bwMode="auto">
                <a:xfrm>
                  <a:off x="898" y="1376"/>
                  <a:ext cx="435" cy="87"/>
                  <a:chOff x="1565" y="1434"/>
                  <a:chExt cx="3625" cy="725"/>
                </a:xfrm>
              </p:grpSpPr>
              <p:sp>
                <p:nvSpPr>
                  <p:cNvPr id="60280" name="Rectangle 888">
                    <a:extLst>
                      <a:ext uri="{FF2B5EF4-FFF2-40B4-BE49-F238E27FC236}">
                        <a16:creationId xmlns:a16="http://schemas.microsoft.com/office/drawing/2014/main" id="{E3733F79-0AAB-AA77-FC48-DCCD6E4F6B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81" name="Rectangle 889">
                    <a:extLst>
                      <a:ext uri="{FF2B5EF4-FFF2-40B4-BE49-F238E27FC236}">
                        <a16:creationId xmlns:a16="http://schemas.microsoft.com/office/drawing/2014/main" id="{8602A3A4-911F-4F37-EFDD-459D6766FF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82" name="Rectangle 890">
                    <a:extLst>
                      <a:ext uri="{FF2B5EF4-FFF2-40B4-BE49-F238E27FC236}">
                        <a16:creationId xmlns:a16="http://schemas.microsoft.com/office/drawing/2014/main" id="{4410F5BF-535B-5ACD-D779-60F8A5135B9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83" name="Rectangle 891">
                    <a:extLst>
                      <a:ext uri="{FF2B5EF4-FFF2-40B4-BE49-F238E27FC236}">
                        <a16:creationId xmlns:a16="http://schemas.microsoft.com/office/drawing/2014/main" id="{F1D3CA26-4A42-0CA6-B449-BBD46D2FE2C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84" name="Rectangle 892">
                    <a:extLst>
                      <a:ext uri="{FF2B5EF4-FFF2-40B4-BE49-F238E27FC236}">
                        <a16:creationId xmlns:a16="http://schemas.microsoft.com/office/drawing/2014/main" id="{50332F7E-B092-9D44-1DC4-F6C8F28837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85" name="Group 893">
                  <a:extLst>
                    <a:ext uri="{FF2B5EF4-FFF2-40B4-BE49-F238E27FC236}">
                      <a16:creationId xmlns:a16="http://schemas.microsoft.com/office/drawing/2014/main" id="{F150EE66-3026-27C9-D4C5-7DF8DFE26E33}"/>
                    </a:ext>
                  </a:extLst>
                </p:cNvPr>
                <p:cNvGrpSpPr>
                  <a:grpSpLocks/>
                </p:cNvGrpSpPr>
                <p:nvPr/>
              </p:nvGrpSpPr>
              <p:grpSpPr bwMode="auto">
                <a:xfrm>
                  <a:off x="1333" y="1376"/>
                  <a:ext cx="435" cy="87"/>
                  <a:chOff x="1565" y="1434"/>
                  <a:chExt cx="3625" cy="725"/>
                </a:xfrm>
              </p:grpSpPr>
              <p:sp>
                <p:nvSpPr>
                  <p:cNvPr id="60286" name="Rectangle 894">
                    <a:extLst>
                      <a:ext uri="{FF2B5EF4-FFF2-40B4-BE49-F238E27FC236}">
                        <a16:creationId xmlns:a16="http://schemas.microsoft.com/office/drawing/2014/main" id="{DEF69E23-629D-5ACB-5751-738F959D68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87" name="Rectangle 895">
                    <a:extLst>
                      <a:ext uri="{FF2B5EF4-FFF2-40B4-BE49-F238E27FC236}">
                        <a16:creationId xmlns:a16="http://schemas.microsoft.com/office/drawing/2014/main" id="{F6F2008E-8E22-6ACE-DC32-086E071D1C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88" name="Rectangle 896">
                    <a:extLst>
                      <a:ext uri="{FF2B5EF4-FFF2-40B4-BE49-F238E27FC236}">
                        <a16:creationId xmlns:a16="http://schemas.microsoft.com/office/drawing/2014/main" id="{FA42C6B4-0AA7-1F71-C0ED-9F700C1190C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89" name="Rectangle 897">
                    <a:extLst>
                      <a:ext uri="{FF2B5EF4-FFF2-40B4-BE49-F238E27FC236}">
                        <a16:creationId xmlns:a16="http://schemas.microsoft.com/office/drawing/2014/main" id="{C1B86CE9-C8AC-FBD1-3A5E-1B09D78ADC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90" name="Rectangle 898">
                    <a:extLst>
                      <a:ext uri="{FF2B5EF4-FFF2-40B4-BE49-F238E27FC236}">
                        <a16:creationId xmlns:a16="http://schemas.microsoft.com/office/drawing/2014/main" id="{5B567347-0385-6BD3-00BB-2692E5F4C1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291" name="Rectangle 899">
                <a:extLst>
                  <a:ext uri="{FF2B5EF4-FFF2-40B4-BE49-F238E27FC236}">
                    <a16:creationId xmlns:a16="http://schemas.microsoft.com/office/drawing/2014/main" id="{FB4EFC31-87C0-5177-244F-34576236981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292" name="Group 900">
              <a:extLst>
                <a:ext uri="{FF2B5EF4-FFF2-40B4-BE49-F238E27FC236}">
                  <a16:creationId xmlns:a16="http://schemas.microsoft.com/office/drawing/2014/main" id="{E5987ABC-41FC-1600-1DB8-17B576344197}"/>
                </a:ext>
              </a:extLst>
            </p:cNvPr>
            <p:cNvGrpSpPr>
              <a:grpSpLocks/>
            </p:cNvGrpSpPr>
            <p:nvPr/>
          </p:nvGrpSpPr>
          <p:grpSpPr bwMode="auto">
            <a:xfrm>
              <a:off x="2228" y="1157"/>
              <a:ext cx="682" cy="682"/>
              <a:chOff x="898" y="593"/>
              <a:chExt cx="870" cy="870"/>
            </a:xfrm>
          </p:grpSpPr>
          <p:grpSp>
            <p:nvGrpSpPr>
              <p:cNvPr id="60293" name="Group 901">
                <a:extLst>
                  <a:ext uri="{FF2B5EF4-FFF2-40B4-BE49-F238E27FC236}">
                    <a16:creationId xmlns:a16="http://schemas.microsoft.com/office/drawing/2014/main" id="{05632EF2-2C54-EB53-B912-505AD7039957}"/>
                  </a:ext>
                </a:extLst>
              </p:cNvPr>
              <p:cNvGrpSpPr>
                <a:grpSpLocks/>
              </p:cNvGrpSpPr>
              <p:nvPr/>
            </p:nvGrpSpPr>
            <p:grpSpPr bwMode="auto">
              <a:xfrm>
                <a:off x="898" y="593"/>
                <a:ext cx="870" cy="870"/>
                <a:chOff x="898" y="593"/>
                <a:chExt cx="870" cy="870"/>
              </a:xfrm>
            </p:grpSpPr>
            <p:grpSp>
              <p:nvGrpSpPr>
                <p:cNvPr id="60294" name="Group 902">
                  <a:extLst>
                    <a:ext uri="{FF2B5EF4-FFF2-40B4-BE49-F238E27FC236}">
                      <a16:creationId xmlns:a16="http://schemas.microsoft.com/office/drawing/2014/main" id="{ED23901E-2388-7F0A-D9C5-BE1FF0FFD1D8}"/>
                    </a:ext>
                  </a:extLst>
                </p:cNvPr>
                <p:cNvGrpSpPr>
                  <a:grpSpLocks/>
                </p:cNvGrpSpPr>
                <p:nvPr/>
              </p:nvGrpSpPr>
              <p:grpSpPr bwMode="auto">
                <a:xfrm>
                  <a:off x="898" y="593"/>
                  <a:ext cx="435" cy="87"/>
                  <a:chOff x="1565" y="1434"/>
                  <a:chExt cx="3625" cy="725"/>
                </a:xfrm>
              </p:grpSpPr>
              <p:sp>
                <p:nvSpPr>
                  <p:cNvPr id="60295" name="Rectangle 903">
                    <a:extLst>
                      <a:ext uri="{FF2B5EF4-FFF2-40B4-BE49-F238E27FC236}">
                        <a16:creationId xmlns:a16="http://schemas.microsoft.com/office/drawing/2014/main" id="{B9EDBF14-C80D-647B-45F5-6FC711F2041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96" name="Rectangle 904">
                    <a:extLst>
                      <a:ext uri="{FF2B5EF4-FFF2-40B4-BE49-F238E27FC236}">
                        <a16:creationId xmlns:a16="http://schemas.microsoft.com/office/drawing/2014/main" id="{312D7B07-0C53-6428-1F8F-D6B6E63752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97" name="Rectangle 905">
                    <a:extLst>
                      <a:ext uri="{FF2B5EF4-FFF2-40B4-BE49-F238E27FC236}">
                        <a16:creationId xmlns:a16="http://schemas.microsoft.com/office/drawing/2014/main" id="{156D1168-B661-A297-3192-D3BFF16D8E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98" name="Rectangle 906">
                    <a:extLst>
                      <a:ext uri="{FF2B5EF4-FFF2-40B4-BE49-F238E27FC236}">
                        <a16:creationId xmlns:a16="http://schemas.microsoft.com/office/drawing/2014/main" id="{98418FB8-0868-2FCD-2B91-93D75DB340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299" name="Rectangle 907">
                    <a:extLst>
                      <a:ext uri="{FF2B5EF4-FFF2-40B4-BE49-F238E27FC236}">
                        <a16:creationId xmlns:a16="http://schemas.microsoft.com/office/drawing/2014/main" id="{1BE459AB-74A5-3D16-1F16-8520BCAFB0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00" name="Group 908">
                  <a:extLst>
                    <a:ext uri="{FF2B5EF4-FFF2-40B4-BE49-F238E27FC236}">
                      <a16:creationId xmlns:a16="http://schemas.microsoft.com/office/drawing/2014/main" id="{E210CAE3-51ED-CCD6-E14B-5D84BC67A96E}"/>
                    </a:ext>
                  </a:extLst>
                </p:cNvPr>
                <p:cNvGrpSpPr>
                  <a:grpSpLocks/>
                </p:cNvGrpSpPr>
                <p:nvPr/>
              </p:nvGrpSpPr>
              <p:grpSpPr bwMode="auto">
                <a:xfrm>
                  <a:off x="1333" y="593"/>
                  <a:ext cx="435" cy="87"/>
                  <a:chOff x="1565" y="1434"/>
                  <a:chExt cx="3625" cy="725"/>
                </a:xfrm>
              </p:grpSpPr>
              <p:sp>
                <p:nvSpPr>
                  <p:cNvPr id="60301" name="Rectangle 909">
                    <a:extLst>
                      <a:ext uri="{FF2B5EF4-FFF2-40B4-BE49-F238E27FC236}">
                        <a16:creationId xmlns:a16="http://schemas.microsoft.com/office/drawing/2014/main" id="{998091AD-D8FD-3396-674C-A7E5F40BE0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02" name="Rectangle 910">
                    <a:extLst>
                      <a:ext uri="{FF2B5EF4-FFF2-40B4-BE49-F238E27FC236}">
                        <a16:creationId xmlns:a16="http://schemas.microsoft.com/office/drawing/2014/main" id="{3B69A07A-F623-4046-1FA7-366E83DB68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03" name="Rectangle 911">
                    <a:extLst>
                      <a:ext uri="{FF2B5EF4-FFF2-40B4-BE49-F238E27FC236}">
                        <a16:creationId xmlns:a16="http://schemas.microsoft.com/office/drawing/2014/main" id="{E34270FA-B04A-6B37-266B-58E8DDD1A9D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04" name="Rectangle 912">
                    <a:extLst>
                      <a:ext uri="{FF2B5EF4-FFF2-40B4-BE49-F238E27FC236}">
                        <a16:creationId xmlns:a16="http://schemas.microsoft.com/office/drawing/2014/main" id="{748D784E-D149-9626-61E8-474DDDD3BEE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05" name="Rectangle 913">
                    <a:extLst>
                      <a:ext uri="{FF2B5EF4-FFF2-40B4-BE49-F238E27FC236}">
                        <a16:creationId xmlns:a16="http://schemas.microsoft.com/office/drawing/2014/main" id="{9EF34465-F91E-5608-288C-F28088AF4C6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06" name="Group 914">
                  <a:extLst>
                    <a:ext uri="{FF2B5EF4-FFF2-40B4-BE49-F238E27FC236}">
                      <a16:creationId xmlns:a16="http://schemas.microsoft.com/office/drawing/2014/main" id="{8D8ABA9D-EA72-48E9-49FE-000E005437A4}"/>
                    </a:ext>
                  </a:extLst>
                </p:cNvPr>
                <p:cNvGrpSpPr>
                  <a:grpSpLocks/>
                </p:cNvGrpSpPr>
                <p:nvPr/>
              </p:nvGrpSpPr>
              <p:grpSpPr bwMode="auto">
                <a:xfrm>
                  <a:off x="898" y="680"/>
                  <a:ext cx="435" cy="87"/>
                  <a:chOff x="1565" y="1434"/>
                  <a:chExt cx="3625" cy="725"/>
                </a:xfrm>
              </p:grpSpPr>
              <p:sp>
                <p:nvSpPr>
                  <p:cNvPr id="60307" name="Rectangle 915">
                    <a:extLst>
                      <a:ext uri="{FF2B5EF4-FFF2-40B4-BE49-F238E27FC236}">
                        <a16:creationId xmlns:a16="http://schemas.microsoft.com/office/drawing/2014/main" id="{A6F8D007-48A2-0DE6-7061-276ADC8A93C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08" name="Rectangle 916">
                    <a:extLst>
                      <a:ext uri="{FF2B5EF4-FFF2-40B4-BE49-F238E27FC236}">
                        <a16:creationId xmlns:a16="http://schemas.microsoft.com/office/drawing/2014/main" id="{18700EAB-A898-2797-AA28-5172AF6FEC2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09" name="Rectangle 917">
                    <a:extLst>
                      <a:ext uri="{FF2B5EF4-FFF2-40B4-BE49-F238E27FC236}">
                        <a16:creationId xmlns:a16="http://schemas.microsoft.com/office/drawing/2014/main" id="{DF94C753-8B28-9343-6BF9-42C9B725638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10" name="Rectangle 918">
                    <a:extLst>
                      <a:ext uri="{FF2B5EF4-FFF2-40B4-BE49-F238E27FC236}">
                        <a16:creationId xmlns:a16="http://schemas.microsoft.com/office/drawing/2014/main" id="{54904DFC-02AD-95ED-7AA7-A9C4009FC5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11" name="Rectangle 919">
                    <a:extLst>
                      <a:ext uri="{FF2B5EF4-FFF2-40B4-BE49-F238E27FC236}">
                        <a16:creationId xmlns:a16="http://schemas.microsoft.com/office/drawing/2014/main" id="{116CC955-6E8A-7A7C-37B2-C12C3377D05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12" name="Group 920">
                  <a:extLst>
                    <a:ext uri="{FF2B5EF4-FFF2-40B4-BE49-F238E27FC236}">
                      <a16:creationId xmlns:a16="http://schemas.microsoft.com/office/drawing/2014/main" id="{49B12587-6047-6A0D-5E6A-109DAFCE8195}"/>
                    </a:ext>
                  </a:extLst>
                </p:cNvPr>
                <p:cNvGrpSpPr>
                  <a:grpSpLocks/>
                </p:cNvGrpSpPr>
                <p:nvPr/>
              </p:nvGrpSpPr>
              <p:grpSpPr bwMode="auto">
                <a:xfrm>
                  <a:off x="1333" y="680"/>
                  <a:ext cx="435" cy="87"/>
                  <a:chOff x="1565" y="1434"/>
                  <a:chExt cx="3625" cy="725"/>
                </a:xfrm>
              </p:grpSpPr>
              <p:sp>
                <p:nvSpPr>
                  <p:cNvPr id="60313" name="Rectangle 921">
                    <a:extLst>
                      <a:ext uri="{FF2B5EF4-FFF2-40B4-BE49-F238E27FC236}">
                        <a16:creationId xmlns:a16="http://schemas.microsoft.com/office/drawing/2014/main" id="{ED2F1DED-C6F9-6251-6FA6-ACDA555BFD4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14" name="Rectangle 922">
                    <a:extLst>
                      <a:ext uri="{FF2B5EF4-FFF2-40B4-BE49-F238E27FC236}">
                        <a16:creationId xmlns:a16="http://schemas.microsoft.com/office/drawing/2014/main" id="{E831F645-2A4D-AEBB-8BF6-6A1D378F975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15" name="Rectangle 923">
                    <a:extLst>
                      <a:ext uri="{FF2B5EF4-FFF2-40B4-BE49-F238E27FC236}">
                        <a16:creationId xmlns:a16="http://schemas.microsoft.com/office/drawing/2014/main" id="{091D5DE8-CCD2-F19D-689B-434EBD2C065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16" name="Rectangle 924">
                    <a:extLst>
                      <a:ext uri="{FF2B5EF4-FFF2-40B4-BE49-F238E27FC236}">
                        <a16:creationId xmlns:a16="http://schemas.microsoft.com/office/drawing/2014/main" id="{D4DB3FF8-5EB7-869B-257D-A7D45E4629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17" name="Rectangle 925">
                    <a:extLst>
                      <a:ext uri="{FF2B5EF4-FFF2-40B4-BE49-F238E27FC236}">
                        <a16:creationId xmlns:a16="http://schemas.microsoft.com/office/drawing/2014/main" id="{FA0E552B-EEB0-079F-2D8F-348FAE5975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18" name="Group 926">
                  <a:extLst>
                    <a:ext uri="{FF2B5EF4-FFF2-40B4-BE49-F238E27FC236}">
                      <a16:creationId xmlns:a16="http://schemas.microsoft.com/office/drawing/2014/main" id="{CE6256E3-B1C0-F098-08EE-6FA78AF238EA}"/>
                    </a:ext>
                  </a:extLst>
                </p:cNvPr>
                <p:cNvGrpSpPr>
                  <a:grpSpLocks/>
                </p:cNvGrpSpPr>
                <p:nvPr/>
              </p:nvGrpSpPr>
              <p:grpSpPr bwMode="auto">
                <a:xfrm>
                  <a:off x="898" y="767"/>
                  <a:ext cx="435" cy="87"/>
                  <a:chOff x="1565" y="1434"/>
                  <a:chExt cx="3625" cy="725"/>
                </a:xfrm>
              </p:grpSpPr>
              <p:sp>
                <p:nvSpPr>
                  <p:cNvPr id="60319" name="Rectangle 927">
                    <a:extLst>
                      <a:ext uri="{FF2B5EF4-FFF2-40B4-BE49-F238E27FC236}">
                        <a16:creationId xmlns:a16="http://schemas.microsoft.com/office/drawing/2014/main" id="{01848281-A600-EE3D-B3AC-7F6B9A1ADAF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0" name="Rectangle 928">
                    <a:extLst>
                      <a:ext uri="{FF2B5EF4-FFF2-40B4-BE49-F238E27FC236}">
                        <a16:creationId xmlns:a16="http://schemas.microsoft.com/office/drawing/2014/main" id="{86217105-3FA2-3477-170B-0FC4807F27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1" name="Rectangle 929">
                    <a:extLst>
                      <a:ext uri="{FF2B5EF4-FFF2-40B4-BE49-F238E27FC236}">
                        <a16:creationId xmlns:a16="http://schemas.microsoft.com/office/drawing/2014/main" id="{E8CF1012-1588-2FFF-739F-A5E194AF0C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2" name="Rectangle 930">
                    <a:extLst>
                      <a:ext uri="{FF2B5EF4-FFF2-40B4-BE49-F238E27FC236}">
                        <a16:creationId xmlns:a16="http://schemas.microsoft.com/office/drawing/2014/main" id="{B491877A-16D3-2689-68E9-FD00BA804D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3" name="Rectangle 931">
                    <a:extLst>
                      <a:ext uri="{FF2B5EF4-FFF2-40B4-BE49-F238E27FC236}">
                        <a16:creationId xmlns:a16="http://schemas.microsoft.com/office/drawing/2014/main" id="{9FEC34BF-8272-E4C2-3FEB-856D1B0A98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24" name="Group 932">
                  <a:extLst>
                    <a:ext uri="{FF2B5EF4-FFF2-40B4-BE49-F238E27FC236}">
                      <a16:creationId xmlns:a16="http://schemas.microsoft.com/office/drawing/2014/main" id="{F05E6472-444B-0311-607A-C172603EBB77}"/>
                    </a:ext>
                  </a:extLst>
                </p:cNvPr>
                <p:cNvGrpSpPr>
                  <a:grpSpLocks/>
                </p:cNvGrpSpPr>
                <p:nvPr/>
              </p:nvGrpSpPr>
              <p:grpSpPr bwMode="auto">
                <a:xfrm>
                  <a:off x="1333" y="767"/>
                  <a:ext cx="435" cy="87"/>
                  <a:chOff x="1565" y="1434"/>
                  <a:chExt cx="3625" cy="725"/>
                </a:xfrm>
              </p:grpSpPr>
              <p:sp>
                <p:nvSpPr>
                  <p:cNvPr id="60325" name="Rectangle 933">
                    <a:extLst>
                      <a:ext uri="{FF2B5EF4-FFF2-40B4-BE49-F238E27FC236}">
                        <a16:creationId xmlns:a16="http://schemas.microsoft.com/office/drawing/2014/main" id="{1BF3D381-65DD-50A4-C943-B794B296C7D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6" name="Rectangle 934">
                    <a:extLst>
                      <a:ext uri="{FF2B5EF4-FFF2-40B4-BE49-F238E27FC236}">
                        <a16:creationId xmlns:a16="http://schemas.microsoft.com/office/drawing/2014/main" id="{C0464629-0A77-F85C-785C-0C18F3F47E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7" name="Rectangle 935">
                    <a:extLst>
                      <a:ext uri="{FF2B5EF4-FFF2-40B4-BE49-F238E27FC236}">
                        <a16:creationId xmlns:a16="http://schemas.microsoft.com/office/drawing/2014/main" id="{FA60769C-8D03-9F3E-9069-9CA998543A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8" name="Rectangle 936">
                    <a:extLst>
                      <a:ext uri="{FF2B5EF4-FFF2-40B4-BE49-F238E27FC236}">
                        <a16:creationId xmlns:a16="http://schemas.microsoft.com/office/drawing/2014/main" id="{D941DCBD-6882-4DBC-BBFF-E884C68691F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29" name="Rectangle 937">
                    <a:extLst>
                      <a:ext uri="{FF2B5EF4-FFF2-40B4-BE49-F238E27FC236}">
                        <a16:creationId xmlns:a16="http://schemas.microsoft.com/office/drawing/2014/main" id="{719CF120-56A4-D540-A576-969B9BEC3E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30" name="Group 938">
                  <a:extLst>
                    <a:ext uri="{FF2B5EF4-FFF2-40B4-BE49-F238E27FC236}">
                      <a16:creationId xmlns:a16="http://schemas.microsoft.com/office/drawing/2014/main" id="{D31866AF-02F4-6CBE-9D9E-099B24831707}"/>
                    </a:ext>
                  </a:extLst>
                </p:cNvPr>
                <p:cNvGrpSpPr>
                  <a:grpSpLocks/>
                </p:cNvGrpSpPr>
                <p:nvPr/>
              </p:nvGrpSpPr>
              <p:grpSpPr bwMode="auto">
                <a:xfrm>
                  <a:off x="898" y="854"/>
                  <a:ext cx="435" cy="87"/>
                  <a:chOff x="1565" y="1434"/>
                  <a:chExt cx="3625" cy="725"/>
                </a:xfrm>
              </p:grpSpPr>
              <p:sp>
                <p:nvSpPr>
                  <p:cNvPr id="60331" name="Rectangle 939">
                    <a:extLst>
                      <a:ext uri="{FF2B5EF4-FFF2-40B4-BE49-F238E27FC236}">
                        <a16:creationId xmlns:a16="http://schemas.microsoft.com/office/drawing/2014/main" id="{F13AC38D-33C9-69D3-5BA0-396B01158F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32" name="Rectangle 940">
                    <a:extLst>
                      <a:ext uri="{FF2B5EF4-FFF2-40B4-BE49-F238E27FC236}">
                        <a16:creationId xmlns:a16="http://schemas.microsoft.com/office/drawing/2014/main" id="{4BB05F8B-705D-1516-FF62-BB5A884A5BB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33" name="Rectangle 941">
                    <a:extLst>
                      <a:ext uri="{FF2B5EF4-FFF2-40B4-BE49-F238E27FC236}">
                        <a16:creationId xmlns:a16="http://schemas.microsoft.com/office/drawing/2014/main" id="{ECC1878B-02F8-A47B-6326-D410A07BD6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34" name="Rectangle 942">
                    <a:extLst>
                      <a:ext uri="{FF2B5EF4-FFF2-40B4-BE49-F238E27FC236}">
                        <a16:creationId xmlns:a16="http://schemas.microsoft.com/office/drawing/2014/main" id="{CF8D2D68-F20B-9097-971A-B0817C2329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35" name="Rectangle 943">
                    <a:extLst>
                      <a:ext uri="{FF2B5EF4-FFF2-40B4-BE49-F238E27FC236}">
                        <a16:creationId xmlns:a16="http://schemas.microsoft.com/office/drawing/2014/main" id="{1AC2AC4C-4DA4-B5A6-9234-C302A044002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36" name="Group 944">
                  <a:extLst>
                    <a:ext uri="{FF2B5EF4-FFF2-40B4-BE49-F238E27FC236}">
                      <a16:creationId xmlns:a16="http://schemas.microsoft.com/office/drawing/2014/main" id="{ABF022CB-8A41-CFA8-DE02-1BC60B26AEB4}"/>
                    </a:ext>
                  </a:extLst>
                </p:cNvPr>
                <p:cNvGrpSpPr>
                  <a:grpSpLocks/>
                </p:cNvGrpSpPr>
                <p:nvPr/>
              </p:nvGrpSpPr>
              <p:grpSpPr bwMode="auto">
                <a:xfrm>
                  <a:off x="1333" y="854"/>
                  <a:ext cx="435" cy="87"/>
                  <a:chOff x="1565" y="1434"/>
                  <a:chExt cx="3625" cy="725"/>
                </a:xfrm>
              </p:grpSpPr>
              <p:sp>
                <p:nvSpPr>
                  <p:cNvPr id="60337" name="Rectangle 945">
                    <a:extLst>
                      <a:ext uri="{FF2B5EF4-FFF2-40B4-BE49-F238E27FC236}">
                        <a16:creationId xmlns:a16="http://schemas.microsoft.com/office/drawing/2014/main" id="{C302269F-5A13-C5A7-5054-BFCED688829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38" name="Rectangle 946">
                    <a:extLst>
                      <a:ext uri="{FF2B5EF4-FFF2-40B4-BE49-F238E27FC236}">
                        <a16:creationId xmlns:a16="http://schemas.microsoft.com/office/drawing/2014/main" id="{67B3FBF9-2B81-AFBA-42E4-2E477B256A5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39" name="Rectangle 947">
                    <a:extLst>
                      <a:ext uri="{FF2B5EF4-FFF2-40B4-BE49-F238E27FC236}">
                        <a16:creationId xmlns:a16="http://schemas.microsoft.com/office/drawing/2014/main" id="{6F6921B2-D626-EED2-9A94-005D0013198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40" name="Rectangle 948">
                    <a:extLst>
                      <a:ext uri="{FF2B5EF4-FFF2-40B4-BE49-F238E27FC236}">
                        <a16:creationId xmlns:a16="http://schemas.microsoft.com/office/drawing/2014/main" id="{0B41DD36-16DA-49E6-8907-FEA13B92C1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41" name="Rectangle 949">
                    <a:extLst>
                      <a:ext uri="{FF2B5EF4-FFF2-40B4-BE49-F238E27FC236}">
                        <a16:creationId xmlns:a16="http://schemas.microsoft.com/office/drawing/2014/main" id="{A4607530-922D-0C3B-77B3-8D364E34D6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42" name="Group 950">
                  <a:extLst>
                    <a:ext uri="{FF2B5EF4-FFF2-40B4-BE49-F238E27FC236}">
                      <a16:creationId xmlns:a16="http://schemas.microsoft.com/office/drawing/2014/main" id="{5B01A767-27AB-101F-B244-E514B48F495B}"/>
                    </a:ext>
                  </a:extLst>
                </p:cNvPr>
                <p:cNvGrpSpPr>
                  <a:grpSpLocks/>
                </p:cNvGrpSpPr>
                <p:nvPr/>
              </p:nvGrpSpPr>
              <p:grpSpPr bwMode="auto">
                <a:xfrm>
                  <a:off x="898" y="941"/>
                  <a:ext cx="435" cy="87"/>
                  <a:chOff x="1565" y="1434"/>
                  <a:chExt cx="3625" cy="725"/>
                </a:xfrm>
              </p:grpSpPr>
              <p:sp>
                <p:nvSpPr>
                  <p:cNvPr id="60343" name="Rectangle 951">
                    <a:extLst>
                      <a:ext uri="{FF2B5EF4-FFF2-40B4-BE49-F238E27FC236}">
                        <a16:creationId xmlns:a16="http://schemas.microsoft.com/office/drawing/2014/main" id="{0CD07C9B-7019-3C90-031B-8023973E78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44" name="Rectangle 952">
                    <a:extLst>
                      <a:ext uri="{FF2B5EF4-FFF2-40B4-BE49-F238E27FC236}">
                        <a16:creationId xmlns:a16="http://schemas.microsoft.com/office/drawing/2014/main" id="{3FFEF0B6-02E6-BF44-12EC-AF07DA63C0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45" name="Rectangle 953">
                    <a:extLst>
                      <a:ext uri="{FF2B5EF4-FFF2-40B4-BE49-F238E27FC236}">
                        <a16:creationId xmlns:a16="http://schemas.microsoft.com/office/drawing/2014/main" id="{4E074987-1D94-BE97-567F-880C3A9082F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46" name="Rectangle 954">
                    <a:extLst>
                      <a:ext uri="{FF2B5EF4-FFF2-40B4-BE49-F238E27FC236}">
                        <a16:creationId xmlns:a16="http://schemas.microsoft.com/office/drawing/2014/main" id="{94D15DD6-B8CA-A48F-1EA3-ED54A60934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47" name="Rectangle 955">
                    <a:extLst>
                      <a:ext uri="{FF2B5EF4-FFF2-40B4-BE49-F238E27FC236}">
                        <a16:creationId xmlns:a16="http://schemas.microsoft.com/office/drawing/2014/main" id="{B8D37627-1B60-FB46-1C8A-1C117AF65D3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48" name="Group 956">
                  <a:extLst>
                    <a:ext uri="{FF2B5EF4-FFF2-40B4-BE49-F238E27FC236}">
                      <a16:creationId xmlns:a16="http://schemas.microsoft.com/office/drawing/2014/main" id="{C57B57E1-3854-D39F-08FF-712A2993E582}"/>
                    </a:ext>
                  </a:extLst>
                </p:cNvPr>
                <p:cNvGrpSpPr>
                  <a:grpSpLocks/>
                </p:cNvGrpSpPr>
                <p:nvPr/>
              </p:nvGrpSpPr>
              <p:grpSpPr bwMode="auto">
                <a:xfrm>
                  <a:off x="1333" y="941"/>
                  <a:ext cx="435" cy="87"/>
                  <a:chOff x="1565" y="1434"/>
                  <a:chExt cx="3625" cy="725"/>
                </a:xfrm>
              </p:grpSpPr>
              <p:sp>
                <p:nvSpPr>
                  <p:cNvPr id="60349" name="Rectangle 957">
                    <a:extLst>
                      <a:ext uri="{FF2B5EF4-FFF2-40B4-BE49-F238E27FC236}">
                        <a16:creationId xmlns:a16="http://schemas.microsoft.com/office/drawing/2014/main" id="{88020F0C-8CF0-6C16-E71A-FABF72F833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0" name="Rectangle 958">
                    <a:extLst>
                      <a:ext uri="{FF2B5EF4-FFF2-40B4-BE49-F238E27FC236}">
                        <a16:creationId xmlns:a16="http://schemas.microsoft.com/office/drawing/2014/main" id="{38B523EA-BC9D-7F6C-BDA2-E293C83896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1" name="Rectangle 959">
                    <a:extLst>
                      <a:ext uri="{FF2B5EF4-FFF2-40B4-BE49-F238E27FC236}">
                        <a16:creationId xmlns:a16="http://schemas.microsoft.com/office/drawing/2014/main" id="{15D7F187-B950-B521-3B73-CB75CCAB6C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2" name="Rectangle 960">
                    <a:extLst>
                      <a:ext uri="{FF2B5EF4-FFF2-40B4-BE49-F238E27FC236}">
                        <a16:creationId xmlns:a16="http://schemas.microsoft.com/office/drawing/2014/main" id="{7451F58E-03DA-363D-10BD-F5FD79C49F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3" name="Rectangle 961">
                    <a:extLst>
                      <a:ext uri="{FF2B5EF4-FFF2-40B4-BE49-F238E27FC236}">
                        <a16:creationId xmlns:a16="http://schemas.microsoft.com/office/drawing/2014/main" id="{213B0C93-B981-573A-B063-9623DFBCC22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54" name="Group 962">
                  <a:extLst>
                    <a:ext uri="{FF2B5EF4-FFF2-40B4-BE49-F238E27FC236}">
                      <a16:creationId xmlns:a16="http://schemas.microsoft.com/office/drawing/2014/main" id="{DD294CC0-B3D6-7F17-3283-57995ACED715}"/>
                    </a:ext>
                  </a:extLst>
                </p:cNvPr>
                <p:cNvGrpSpPr>
                  <a:grpSpLocks/>
                </p:cNvGrpSpPr>
                <p:nvPr/>
              </p:nvGrpSpPr>
              <p:grpSpPr bwMode="auto">
                <a:xfrm>
                  <a:off x="898" y="1028"/>
                  <a:ext cx="435" cy="87"/>
                  <a:chOff x="1565" y="1434"/>
                  <a:chExt cx="3625" cy="725"/>
                </a:xfrm>
              </p:grpSpPr>
              <p:sp>
                <p:nvSpPr>
                  <p:cNvPr id="60355" name="Rectangle 963">
                    <a:extLst>
                      <a:ext uri="{FF2B5EF4-FFF2-40B4-BE49-F238E27FC236}">
                        <a16:creationId xmlns:a16="http://schemas.microsoft.com/office/drawing/2014/main" id="{A89EEE80-6123-E777-CC54-E36AB0C3CA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6" name="Rectangle 964">
                    <a:extLst>
                      <a:ext uri="{FF2B5EF4-FFF2-40B4-BE49-F238E27FC236}">
                        <a16:creationId xmlns:a16="http://schemas.microsoft.com/office/drawing/2014/main" id="{0F0BAC18-FBE9-B5EB-449B-5E9D774863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7" name="Rectangle 965">
                    <a:extLst>
                      <a:ext uri="{FF2B5EF4-FFF2-40B4-BE49-F238E27FC236}">
                        <a16:creationId xmlns:a16="http://schemas.microsoft.com/office/drawing/2014/main" id="{21C6EF7E-59A8-68D1-5C57-D5840987628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8" name="Rectangle 966">
                    <a:extLst>
                      <a:ext uri="{FF2B5EF4-FFF2-40B4-BE49-F238E27FC236}">
                        <a16:creationId xmlns:a16="http://schemas.microsoft.com/office/drawing/2014/main" id="{8FA83FAB-0E30-71F3-D24A-B70E41BF5C4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59" name="Rectangle 967">
                    <a:extLst>
                      <a:ext uri="{FF2B5EF4-FFF2-40B4-BE49-F238E27FC236}">
                        <a16:creationId xmlns:a16="http://schemas.microsoft.com/office/drawing/2014/main" id="{C6B23702-EDE9-0E65-EDF5-B3B88362ADF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60" name="Group 968">
                  <a:extLst>
                    <a:ext uri="{FF2B5EF4-FFF2-40B4-BE49-F238E27FC236}">
                      <a16:creationId xmlns:a16="http://schemas.microsoft.com/office/drawing/2014/main" id="{3A64C4A5-A0CC-D1B2-EB7D-4DAF8AC1468C}"/>
                    </a:ext>
                  </a:extLst>
                </p:cNvPr>
                <p:cNvGrpSpPr>
                  <a:grpSpLocks/>
                </p:cNvGrpSpPr>
                <p:nvPr/>
              </p:nvGrpSpPr>
              <p:grpSpPr bwMode="auto">
                <a:xfrm>
                  <a:off x="1333" y="1028"/>
                  <a:ext cx="435" cy="87"/>
                  <a:chOff x="1565" y="1434"/>
                  <a:chExt cx="3625" cy="725"/>
                </a:xfrm>
              </p:grpSpPr>
              <p:sp>
                <p:nvSpPr>
                  <p:cNvPr id="60361" name="Rectangle 969">
                    <a:extLst>
                      <a:ext uri="{FF2B5EF4-FFF2-40B4-BE49-F238E27FC236}">
                        <a16:creationId xmlns:a16="http://schemas.microsoft.com/office/drawing/2014/main" id="{3B4A5500-7E56-616C-29EA-F0BB252F469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62" name="Rectangle 970">
                    <a:extLst>
                      <a:ext uri="{FF2B5EF4-FFF2-40B4-BE49-F238E27FC236}">
                        <a16:creationId xmlns:a16="http://schemas.microsoft.com/office/drawing/2014/main" id="{A2DBA9DA-39D3-2D54-2097-9D828281AF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63" name="Rectangle 971">
                    <a:extLst>
                      <a:ext uri="{FF2B5EF4-FFF2-40B4-BE49-F238E27FC236}">
                        <a16:creationId xmlns:a16="http://schemas.microsoft.com/office/drawing/2014/main" id="{652DCF5E-9D68-4E25-A80F-AB642FB1481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64" name="Rectangle 972">
                    <a:extLst>
                      <a:ext uri="{FF2B5EF4-FFF2-40B4-BE49-F238E27FC236}">
                        <a16:creationId xmlns:a16="http://schemas.microsoft.com/office/drawing/2014/main" id="{CBF0235D-D05F-989A-C444-12EA7C1862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65" name="Rectangle 973">
                    <a:extLst>
                      <a:ext uri="{FF2B5EF4-FFF2-40B4-BE49-F238E27FC236}">
                        <a16:creationId xmlns:a16="http://schemas.microsoft.com/office/drawing/2014/main" id="{02D60D6F-7E5E-BD9A-0527-E2C99987E79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66" name="Group 974">
                  <a:extLst>
                    <a:ext uri="{FF2B5EF4-FFF2-40B4-BE49-F238E27FC236}">
                      <a16:creationId xmlns:a16="http://schemas.microsoft.com/office/drawing/2014/main" id="{3CEF7075-6B6F-0077-93B3-C99A485E39AC}"/>
                    </a:ext>
                  </a:extLst>
                </p:cNvPr>
                <p:cNvGrpSpPr>
                  <a:grpSpLocks/>
                </p:cNvGrpSpPr>
                <p:nvPr/>
              </p:nvGrpSpPr>
              <p:grpSpPr bwMode="auto">
                <a:xfrm>
                  <a:off x="898" y="1115"/>
                  <a:ext cx="435" cy="87"/>
                  <a:chOff x="1565" y="1434"/>
                  <a:chExt cx="3625" cy="725"/>
                </a:xfrm>
              </p:grpSpPr>
              <p:sp>
                <p:nvSpPr>
                  <p:cNvPr id="60367" name="Rectangle 975">
                    <a:extLst>
                      <a:ext uri="{FF2B5EF4-FFF2-40B4-BE49-F238E27FC236}">
                        <a16:creationId xmlns:a16="http://schemas.microsoft.com/office/drawing/2014/main" id="{D541BAE9-C485-D2CC-3B15-85FB5385218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68" name="Rectangle 976">
                    <a:extLst>
                      <a:ext uri="{FF2B5EF4-FFF2-40B4-BE49-F238E27FC236}">
                        <a16:creationId xmlns:a16="http://schemas.microsoft.com/office/drawing/2014/main" id="{4C44BFAA-328B-C463-67EE-7B1B375746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69" name="Rectangle 977">
                    <a:extLst>
                      <a:ext uri="{FF2B5EF4-FFF2-40B4-BE49-F238E27FC236}">
                        <a16:creationId xmlns:a16="http://schemas.microsoft.com/office/drawing/2014/main" id="{66D2252C-3800-D9E4-A952-E838E32A03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70" name="Rectangle 978">
                    <a:extLst>
                      <a:ext uri="{FF2B5EF4-FFF2-40B4-BE49-F238E27FC236}">
                        <a16:creationId xmlns:a16="http://schemas.microsoft.com/office/drawing/2014/main" id="{D9DF266D-4C39-A39F-979C-E18AB25865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71" name="Rectangle 979">
                    <a:extLst>
                      <a:ext uri="{FF2B5EF4-FFF2-40B4-BE49-F238E27FC236}">
                        <a16:creationId xmlns:a16="http://schemas.microsoft.com/office/drawing/2014/main" id="{B1BEEF07-686E-93A1-3DD5-E9A4111D8E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72" name="Group 980">
                  <a:extLst>
                    <a:ext uri="{FF2B5EF4-FFF2-40B4-BE49-F238E27FC236}">
                      <a16:creationId xmlns:a16="http://schemas.microsoft.com/office/drawing/2014/main" id="{2931F9B7-18C5-95CE-1769-04CC83722303}"/>
                    </a:ext>
                  </a:extLst>
                </p:cNvPr>
                <p:cNvGrpSpPr>
                  <a:grpSpLocks/>
                </p:cNvGrpSpPr>
                <p:nvPr/>
              </p:nvGrpSpPr>
              <p:grpSpPr bwMode="auto">
                <a:xfrm>
                  <a:off x="1333" y="1115"/>
                  <a:ext cx="435" cy="87"/>
                  <a:chOff x="1565" y="1434"/>
                  <a:chExt cx="3625" cy="725"/>
                </a:xfrm>
              </p:grpSpPr>
              <p:sp>
                <p:nvSpPr>
                  <p:cNvPr id="60373" name="Rectangle 981">
                    <a:extLst>
                      <a:ext uri="{FF2B5EF4-FFF2-40B4-BE49-F238E27FC236}">
                        <a16:creationId xmlns:a16="http://schemas.microsoft.com/office/drawing/2014/main" id="{A3A18E6D-C4D3-559B-3C8B-4C00D87AB03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74" name="Rectangle 982">
                    <a:extLst>
                      <a:ext uri="{FF2B5EF4-FFF2-40B4-BE49-F238E27FC236}">
                        <a16:creationId xmlns:a16="http://schemas.microsoft.com/office/drawing/2014/main" id="{C85C54A0-B042-25FF-D3B1-5E319A6CC0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75" name="Rectangle 983">
                    <a:extLst>
                      <a:ext uri="{FF2B5EF4-FFF2-40B4-BE49-F238E27FC236}">
                        <a16:creationId xmlns:a16="http://schemas.microsoft.com/office/drawing/2014/main" id="{93C859B8-E38C-E727-4FE3-8F062E85E44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76" name="Rectangle 984">
                    <a:extLst>
                      <a:ext uri="{FF2B5EF4-FFF2-40B4-BE49-F238E27FC236}">
                        <a16:creationId xmlns:a16="http://schemas.microsoft.com/office/drawing/2014/main" id="{E7AE8B8E-90F0-8F8A-981F-FE228A56071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77" name="Rectangle 985">
                    <a:extLst>
                      <a:ext uri="{FF2B5EF4-FFF2-40B4-BE49-F238E27FC236}">
                        <a16:creationId xmlns:a16="http://schemas.microsoft.com/office/drawing/2014/main" id="{7AF86285-89EC-A85A-7163-A92A79D029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78" name="Group 986">
                  <a:extLst>
                    <a:ext uri="{FF2B5EF4-FFF2-40B4-BE49-F238E27FC236}">
                      <a16:creationId xmlns:a16="http://schemas.microsoft.com/office/drawing/2014/main" id="{9A41631A-B7D1-4722-083D-EF6147862CF2}"/>
                    </a:ext>
                  </a:extLst>
                </p:cNvPr>
                <p:cNvGrpSpPr>
                  <a:grpSpLocks/>
                </p:cNvGrpSpPr>
                <p:nvPr/>
              </p:nvGrpSpPr>
              <p:grpSpPr bwMode="auto">
                <a:xfrm>
                  <a:off x="898" y="1202"/>
                  <a:ext cx="435" cy="87"/>
                  <a:chOff x="1565" y="1434"/>
                  <a:chExt cx="3625" cy="725"/>
                </a:xfrm>
              </p:grpSpPr>
              <p:sp>
                <p:nvSpPr>
                  <p:cNvPr id="60379" name="Rectangle 987">
                    <a:extLst>
                      <a:ext uri="{FF2B5EF4-FFF2-40B4-BE49-F238E27FC236}">
                        <a16:creationId xmlns:a16="http://schemas.microsoft.com/office/drawing/2014/main" id="{1712A481-3D29-07E8-21BB-B43CCD7263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0" name="Rectangle 988">
                    <a:extLst>
                      <a:ext uri="{FF2B5EF4-FFF2-40B4-BE49-F238E27FC236}">
                        <a16:creationId xmlns:a16="http://schemas.microsoft.com/office/drawing/2014/main" id="{EB99D3C9-6550-B899-034E-6FBF12DAEB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1" name="Rectangle 989">
                    <a:extLst>
                      <a:ext uri="{FF2B5EF4-FFF2-40B4-BE49-F238E27FC236}">
                        <a16:creationId xmlns:a16="http://schemas.microsoft.com/office/drawing/2014/main" id="{28B4E8A8-4282-018C-9F1D-886AEEB0C14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2" name="Rectangle 990">
                    <a:extLst>
                      <a:ext uri="{FF2B5EF4-FFF2-40B4-BE49-F238E27FC236}">
                        <a16:creationId xmlns:a16="http://schemas.microsoft.com/office/drawing/2014/main" id="{B0FF20EA-5832-7A41-81CC-7924C8C6E7E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3" name="Rectangle 991">
                    <a:extLst>
                      <a:ext uri="{FF2B5EF4-FFF2-40B4-BE49-F238E27FC236}">
                        <a16:creationId xmlns:a16="http://schemas.microsoft.com/office/drawing/2014/main" id="{F26B962A-0804-B75F-5634-34FEC03ECB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84" name="Group 992">
                  <a:extLst>
                    <a:ext uri="{FF2B5EF4-FFF2-40B4-BE49-F238E27FC236}">
                      <a16:creationId xmlns:a16="http://schemas.microsoft.com/office/drawing/2014/main" id="{F2946D8B-220C-A24C-CC22-24235701A9F4}"/>
                    </a:ext>
                  </a:extLst>
                </p:cNvPr>
                <p:cNvGrpSpPr>
                  <a:grpSpLocks/>
                </p:cNvGrpSpPr>
                <p:nvPr/>
              </p:nvGrpSpPr>
              <p:grpSpPr bwMode="auto">
                <a:xfrm>
                  <a:off x="1333" y="1202"/>
                  <a:ext cx="435" cy="87"/>
                  <a:chOff x="1565" y="1434"/>
                  <a:chExt cx="3625" cy="725"/>
                </a:xfrm>
              </p:grpSpPr>
              <p:sp>
                <p:nvSpPr>
                  <p:cNvPr id="60385" name="Rectangle 993">
                    <a:extLst>
                      <a:ext uri="{FF2B5EF4-FFF2-40B4-BE49-F238E27FC236}">
                        <a16:creationId xmlns:a16="http://schemas.microsoft.com/office/drawing/2014/main" id="{B0D0758F-2C89-73A0-112F-0E5148BC92E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6" name="Rectangle 994">
                    <a:extLst>
                      <a:ext uri="{FF2B5EF4-FFF2-40B4-BE49-F238E27FC236}">
                        <a16:creationId xmlns:a16="http://schemas.microsoft.com/office/drawing/2014/main" id="{AA129EC8-67AF-5865-9629-07739CA566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7" name="Rectangle 995">
                    <a:extLst>
                      <a:ext uri="{FF2B5EF4-FFF2-40B4-BE49-F238E27FC236}">
                        <a16:creationId xmlns:a16="http://schemas.microsoft.com/office/drawing/2014/main" id="{92D600FE-5351-07A0-A984-B15F469CFD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8" name="Rectangle 996">
                    <a:extLst>
                      <a:ext uri="{FF2B5EF4-FFF2-40B4-BE49-F238E27FC236}">
                        <a16:creationId xmlns:a16="http://schemas.microsoft.com/office/drawing/2014/main" id="{7CC5E9C2-798B-BA43-5FC5-7BD0C24166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89" name="Rectangle 997">
                    <a:extLst>
                      <a:ext uri="{FF2B5EF4-FFF2-40B4-BE49-F238E27FC236}">
                        <a16:creationId xmlns:a16="http://schemas.microsoft.com/office/drawing/2014/main" id="{B22979FD-88AA-9CBA-B366-EF699AC647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90" name="Group 998">
                  <a:extLst>
                    <a:ext uri="{FF2B5EF4-FFF2-40B4-BE49-F238E27FC236}">
                      <a16:creationId xmlns:a16="http://schemas.microsoft.com/office/drawing/2014/main" id="{0AC14991-9FBA-D376-DB33-CBC82F4F607C}"/>
                    </a:ext>
                  </a:extLst>
                </p:cNvPr>
                <p:cNvGrpSpPr>
                  <a:grpSpLocks/>
                </p:cNvGrpSpPr>
                <p:nvPr/>
              </p:nvGrpSpPr>
              <p:grpSpPr bwMode="auto">
                <a:xfrm>
                  <a:off x="898" y="1289"/>
                  <a:ext cx="435" cy="87"/>
                  <a:chOff x="1565" y="1434"/>
                  <a:chExt cx="3625" cy="725"/>
                </a:xfrm>
              </p:grpSpPr>
              <p:sp>
                <p:nvSpPr>
                  <p:cNvPr id="60391" name="Rectangle 999">
                    <a:extLst>
                      <a:ext uri="{FF2B5EF4-FFF2-40B4-BE49-F238E27FC236}">
                        <a16:creationId xmlns:a16="http://schemas.microsoft.com/office/drawing/2014/main" id="{EDCC2A29-632F-EEF5-3762-D067AAA60F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92" name="Rectangle 1000">
                    <a:extLst>
                      <a:ext uri="{FF2B5EF4-FFF2-40B4-BE49-F238E27FC236}">
                        <a16:creationId xmlns:a16="http://schemas.microsoft.com/office/drawing/2014/main" id="{38D971B2-6F26-5021-E1CC-4F99289F5B6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93" name="Rectangle 1001">
                    <a:extLst>
                      <a:ext uri="{FF2B5EF4-FFF2-40B4-BE49-F238E27FC236}">
                        <a16:creationId xmlns:a16="http://schemas.microsoft.com/office/drawing/2014/main" id="{AD96D4CB-4911-F128-A426-B59BCEFC8CE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94" name="Rectangle 1002">
                    <a:extLst>
                      <a:ext uri="{FF2B5EF4-FFF2-40B4-BE49-F238E27FC236}">
                        <a16:creationId xmlns:a16="http://schemas.microsoft.com/office/drawing/2014/main" id="{049A2FAD-DA3B-7518-F3A0-76C5DA8550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95" name="Rectangle 1003">
                    <a:extLst>
                      <a:ext uri="{FF2B5EF4-FFF2-40B4-BE49-F238E27FC236}">
                        <a16:creationId xmlns:a16="http://schemas.microsoft.com/office/drawing/2014/main" id="{AFEF17F0-EC2F-F91A-F252-C3AFAC5DAD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396" name="Group 1004">
                  <a:extLst>
                    <a:ext uri="{FF2B5EF4-FFF2-40B4-BE49-F238E27FC236}">
                      <a16:creationId xmlns:a16="http://schemas.microsoft.com/office/drawing/2014/main" id="{E7DFD5BF-908E-A559-3DE7-7C37A13F2F0A}"/>
                    </a:ext>
                  </a:extLst>
                </p:cNvPr>
                <p:cNvGrpSpPr>
                  <a:grpSpLocks/>
                </p:cNvGrpSpPr>
                <p:nvPr/>
              </p:nvGrpSpPr>
              <p:grpSpPr bwMode="auto">
                <a:xfrm>
                  <a:off x="1333" y="1289"/>
                  <a:ext cx="435" cy="87"/>
                  <a:chOff x="1565" y="1434"/>
                  <a:chExt cx="3625" cy="725"/>
                </a:xfrm>
              </p:grpSpPr>
              <p:sp>
                <p:nvSpPr>
                  <p:cNvPr id="60397" name="Rectangle 1005">
                    <a:extLst>
                      <a:ext uri="{FF2B5EF4-FFF2-40B4-BE49-F238E27FC236}">
                        <a16:creationId xmlns:a16="http://schemas.microsoft.com/office/drawing/2014/main" id="{E8DD1EDE-FFD3-FC4A-F55E-7CB50D2BA7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98" name="Rectangle 1006">
                    <a:extLst>
                      <a:ext uri="{FF2B5EF4-FFF2-40B4-BE49-F238E27FC236}">
                        <a16:creationId xmlns:a16="http://schemas.microsoft.com/office/drawing/2014/main" id="{FCF40E53-F5F8-EB13-6594-61F3047C501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399" name="Rectangle 1007">
                    <a:extLst>
                      <a:ext uri="{FF2B5EF4-FFF2-40B4-BE49-F238E27FC236}">
                        <a16:creationId xmlns:a16="http://schemas.microsoft.com/office/drawing/2014/main" id="{78934732-D636-3915-7772-FC4E542D254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00" name="Rectangle 1008">
                    <a:extLst>
                      <a:ext uri="{FF2B5EF4-FFF2-40B4-BE49-F238E27FC236}">
                        <a16:creationId xmlns:a16="http://schemas.microsoft.com/office/drawing/2014/main" id="{E83F9958-4C50-CC43-3B7E-C269E9B6FD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01" name="Rectangle 1009">
                    <a:extLst>
                      <a:ext uri="{FF2B5EF4-FFF2-40B4-BE49-F238E27FC236}">
                        <a16:creationId xmlns:a16="http://schemas.microsoft.com/office/drawing/2014/main" id="{5138660F-5739-FC2F-FC45-1ACC17422B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02" name="Group 1010">
                  <a:extLst>
                    <a:ext uri="{FF2B5EF4-FFF2-40B4-BE49-F238E27FC236}">
                      <a16:creationId xmlns:a16="http://schemas.microsoft.com/office/drawing/2014/main" id="{1CE66479-82AC-B7E0-9581-E82D47F0EAF6}"/>
                    </a:ext>
                  </a:extLst>
                </p:cNvPr>
                <p:cNvGrpSpPr>
                  <a:grpSpLocks/>
                </p:cNvGrpSpPr>
                <p:nvPr/>
              </p:nvGrpSpPr>
              <p:grpSpPr bwMode="auto">
                <a:xfrm>
                  <a:off x="898" y="1376"/>
                  <a:ext cx="435" cy="87"/>
                  <a:chOff x="1565" y="1434"/>
                  <a:chExt cx="3625" cy="725"/>
                </a:xfrm>
              </p:grpSpPr>
              <p:sp>
                <p:nvSpPr>
                  <p:cNvPr id="60403" name="Rectangle 1011">
                    <a:extLst>
                      <a:ext uri="{FF2B5EF4-FFF2-40B4-BE49-F238E27FC236}">
                        <a16:creationId xmlns:a16="http://schemas.microsoft.com/office/drawing/2014/main" id="{02C46700-71A3-0E29-670D-B3000CE5E8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04" name="Rectangle 1012">
                    <a:extLst>
                      <a:ext uri="{FF2B5EF4-FFF2-40B4-BE49-F238E27FC236}">
                        <a16:creationId xmlns:a16="http://schemas.microsoft.com/office/drawing/2014/main" id="{D82AABC1-7DF1-A9E5-AD36-0E663DC437A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05" name="Rectangle 1013">
                    <a:extLst>
                      <a:ext uri="{FF2B5EF4-FFF2-40B4-BE49-F238E27FC236}">
                        <a16:creationId xmlns:a16="http://schemas.microsoft.com/office/drawing/2014/main" id="{994C3EC7-A99D-6A2F-2B77-1F4648D9708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06" name="Rectangle 1014">
                    <a:extLst>
                      <a:ext uri="{FF2B5EF4-FFF2-40B4-BE49-F238E27FC236}">
                        <a16:creationId xmlns:a16="http://schemas.microsoft.com/office/drawing/2014/main" id="{FC3A862D-0317-7460-9C41-CF9161009BA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07" name="Rectangle 1015">
                    <a:extLst>
                      <a:ext uri="{FF2B5EF4-FFF2-40B4-BE49-F238E27FC236}">
                        <a16:creationId xmlns:a16="http://schemas.microsoft.com/office/drawing/2014/main" id="{7CDDFA22-87F8-23BE-E38F-F6C4EACCA75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08" name="Group 1016">
                  <a:extLst>
                    <a:ext uri="{FF2B5EF4-FFF2-40B4-BE49-F238E27FC236}">
                      <a16:creationId xmlns:a16="http://schemas.microsoft.com/office/drawing/2014/main" id="{48D83D04-B077-2537-AC06-76542ABE5FFD}"/>
                    </a:ext>
                  </a:extLst>
                </p:cNvPr>
                <p:cNvGrpSpPr>
                  <a:grpSpLocks/>
                </p:cNvGrpSpPr>
                <p:nvPr/>
              </p:nvGrpSpPr>
              <p:grpSpPr bwMode="auto">
                <a:xfrm>
                  <a:off x="1333" y="1376"/>
                  <a:ext cx="435" cy="87"/>
                  <a:chOff x="1565" y="1434"/>
                  <a:chExt cx="3625" cy="725"/>
                </a:xfrm>
              </p:grpSpPr>
              <p:sp>
                <p:nvSpPr>
                  <p:cNvPr id="60409" name="Rectangle 1017">
                    <a:extLst>
                      <a:ext uri="{FF2B5EF4-FFF2-40B4-BE49-F238E27FC236}">
                        <a16:creationId xmlns:a16="http://schemas.microsoft.com/office/drawing/2014/main" id="{6D7375ED-6293-8E6F-5384-1E657E7DC7E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10" name="Rectangle 1018">
                    <a:extLst>
                      <a:ext uri="{FF2B5EF4-FFF2-40B4-BE49-F238E27FC236}">
                        <a16:creationId xmlns:a16="http://schemas.microsoft.com/office/drawing/2014/main" id="{B3FB6F8F-0D52-BD4A-61C0-84CFC0CE0D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11" name="Rectangle 1019">
                    <a:extLst>
                      <a:ext uri="{FF2B5EF4-FFF2-40B4-BE49-F238E27FC236}">
                        <a16:creationId xmlns:a16="http://schemas.microsoft.com/office/drawing/2014/main" id="{E3A2ABFB-1990-BC38-8282-90E97EBB14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12" name="Rectangle 1020">
                    <a:extLst>
                      <a:ext uri="{FF2B5EF4-FFF2-40B4-BE49-F238E27FC236}">
                        <a16:creationId xmlns:a16="http://schemas.microsoft.com/office/drawing/2014/main" id="{BB8A85AE-7A2D-4E35-9CF0-DC8D10F6E9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13" name="Rectangle 1021">
                    <a:extLst>
                      <a:ext uri="{FF2B5EF4-FFF2-40B4-BE49-F238E27FC236}">
                        <a16:creationId xmlns:a16="http://schemas.microsoft.com/office/drawing/2014/main" id="{92CA098C-8ED4-3513-5A59-8763888FB1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414" name="Rectangle 1022">
                <a:extLst>
                  <a:ext uri="{FF2B5EF4-FFF2-40B4-BE49-F238E27FC236}">
                    <a16:creationId xmlns:a16="http://schemas.microsoft.com/office/drawing/2014/main" id="{655AF947-7C34-843F-3C78-95591C0A35A7}"/>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15" name="Group 1023">
              <a:extLst>
                <a:ext uri="{FF2B5EF4-FFF2-40B4-BE49-F238E27FC236}">
                  <a16:creationId xmlns:a16="http://schemas.microsoft.com/office/drawing/2014/main" id="{6C14B588-C1AC-D7F9-1900-4CE99C236FDC}"/>
                </a:ext>
              </a:extLst>
            </p:cNvPr>
            <p:cNvGrpSpPr>
              <a:grpSpLocks/>
            </p:cNvGrpSpPr>
            <p:nvPr/>
          </p:nvGrpSpPr>
          <p:grpSpPr bwMode="auto">
            <a:xfrm>
              <a:off x="2910" y="1157"/>
              <a:ext cx="681" cy="682"/>
              <a:chOff x="898" y="593"/>
              <a:chExt cx="870" cy="870"/>
            </a:xfrm>
          </p:grpSpPr>
          <p:grpSp>
            <p:nvGrpSpPr>
              <p:cNvPr id="60416" name="Group 1024">
                <a:extLst>
                  <a:ext uri="{FF2B5EF4-FFF2-40B4-BE49-F238E27FC236}">
                    <a16:creationId xmlns:a16="http://schemas.microsoft.com/office/drawing/2014/main" id="{8A7DDA5A-0902-7288-46DB-47312230869B}"/>
                  </a:ext>
                </a:extLst>
              </p:cNvPr>
              <p:cNvGrpSpPr>
                <a:grpSpLocks/>
              </p:cNvGrpSpPr>
              <p:nvPr/>
            </p:nvGrpSpPr>
            <p:grpSpPr bwMode="auto">
              <a:xfrm>
                <a:off x="898" y="593"/>
                <a:ext cx="870" cy="870"/>
                <a:chOff x="898" y="593"/>
                <a:chExt cx="870" cy="870"/>
              </a:xfrm>
            </p:grpSpPr>
            <p:grpSp>
              <p:nvGrpSpPr>
                <p:cNvPr id="60417" name="Group 1025">
                  <a:extLst>
                    <a:ext uri="{FF2B5EF4-FFF2-40B4-BE49-F238E27FC236}">
                      <a16:creationId xmlns:a16="http://schemas.microsoft.com/office/drawing/2014/main" id="{C46D475D-3E66-8607-8178-BA0BAB33EC70}"/>
                    </a:ext>
                  </a:extLst>
                </p:cNvPr>
                <p:cNvGrpSpPr>
                  <a:grpSpLocks/>
                </p:cNvGrpSpPr>
                <p:nvPr/>
              </p:nvGrpSpPr>
              <p:grpSpPr bwMode="auto">
                <a:xfrm>
                  <a:off x="898" y="593"/>
                  <a:ext cx="435" cy="87"/>
                  <a:chOff x="1565" y="1434"/>
                  <a:chExt cx="3625" cy="725"/>
                </a:xfrm>
              </p:grpSpPr>
              <p:sp>
                <p:nvSpPr>
                  <p:cNvPr id="60418" name="Rectangle 1026">
                    <a:extLst>
                      <a:ext uri="{FF2B5EF4-FFF2-40B4-BE49-F238E27FC236}">
                        <a16:creationId xmlns:a16="http://schemas.microsoft.com/office/drawing/2014/main" id="{484A2A8F-ABE8-10E1-8F67-A101627261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19" name="Rectangle 1027">
                    <a:extLst>
                      <a:ext uri="{FF2B5EF4-FFF2-40B4-BE49-F238E27FC236}">
                        <a16:creationId xmlns:a16="http://schemas.microsoft.com/office/drawing/2014/main" id="{29A26568-A00D-5E52-36AE-245DB2A31C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0" name="Rectangle 1028">
                    <a:extLst>
                      <a:ext uri="{FF2B5EF4-FFF2-40B4-BE49-F238E27FC236}">
                        <a16:creationId xmlns:a16="http://schemas.microsoft.com/office/drawing/2014/main" id="{82C80E1D-74CF-1BE4-F1A1-D588791E6F3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1" name="Rectangle 1029">
                    <a:extLst>
                      <a:ext uri="{FF2B5EF4-FFF2-40B4-BE49-F238E27FC236}">
                        <a16:creationId xmlns:a16="http://schemas.microsoft.com/office/drawing/2014/main" id="{9C54FA07-057C-963E-0DF8-AA9580BAFD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2" name="Rectangle 1030">
                    <a:extLst>
                      <a:ext uri="{FF2B5EF4-FFF2-40B4-BE49-F238E27FC236}">
                        <a16:creationId xmlns:a16="http://schemas.microsoft.com/office/drawing/2014/main" id="{C5989A51-A790-7242-C70B-8158395BF67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23" name="Group 1031">
                  <a:extLst>
                    <a:ext uri="{FF2B5EF4-FFF2-40B4-BE49-F238E27FC236}">
                      <a16:creationId xmlns:a16="http://schemas.microsoft.com/office/drawing/2014/main" id="{9B500DD7-4F15-6CEC-3C68-364D6F039961}"/>
                    </a:ext>
                  </a:extLst>
                </p:cNvPr>
                <p:cNvGrpSpPr>
                  <a:grpSpLocks/>
                </p:cNvGrpSpPr>
                <p:nvPr/>
              </p:nvGrpSpPr>
              <p:grpSpPr bwMode="auto">
                <a:xfrm>
                  <a:off x="1333" y="593"/>
                  <a:ext cx="435" cy="87"/>
                  <a:chOff x="1565" y="1434"/>
                  <a:chExt cx="3625" cy="725"/>
                </a:xfrm>
              </p:grpSpPr>
              <p:sp>
                <p:nvSpPr>
                  <p:cNvPr id="60424" name="Rectangle 1032">
                    <a:extLst>
                      <a:ext uri="{FF2B5EF4-FFF2-40B4-BE49-F238E27FC236}">
                        <a16:creationId xmlns:a16="http://schemas.microsoft.com/office/drawing/2014/main" id="{8BB58C5B-7F33-7DD3-CCC9-8D35BBB5F8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5" name="Rectangle 1033">
                    <a:extLst>
                      <a:ext uri="{FF2B5EF4-FFF2-40B4-BE49-F238E27FC236}">
                        <a16:creationId xmlns:a16="http://schemas.microsoft.com/office/drawing/2014/main" id="{D53CE08C-31F9-E67A-B185-59BB3D2E51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6" name="Rectangle 1034">
                    <a:extLst>
                      <a:ext uri="{FF2B5EF4-FFF2-40B4-BE49-F238E27FC236}">
                        <a16:creationId xmlns:a16="http://schemas.microsoft.com/office/drawing/2014/main" id="{7A955D22-A3AE-81E4-5A10-CEEDCFB8B37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7" name="Rectangle 1035">
                    <a:extLst>
                      <a:ext uri="{FF2B5EF4-FFF2-40B4-BE49-F238E27FC236}">
                        <a16:creationId xmlns:a16="http://schemas.microsoft.com/office/drawing/2014/main" id="{B7D8FC0C-0D99-0A6A-CA60-3FC6B4F0E88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8" name="Rectangle 1036">
                    <a:extLst>
                      <a:ext uri="{FF2B5EF4-FFF2-40B4-BE49-F238E27FC236}">
                        <a16:creationId xmlns:a16="http://schemas.microsoft.com/office/drawing/2014/main" id="{8C532099-0377-75A8-3C62-BA3CD11354A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29" name="Group 1037">
                  <a:extLst>
                    <a:ext uri="{FF2B5EF4-FFF2-40B4-BE49-F238E27FC236}">
                      <a16:creationId xmlns:a16="http://schemas.microsoft.com/office/drawing/2014/main" id="{81D00626-EDEC-2310-6BF2-3B1179366C1C}"/>
                    </a:ext>
                  </a:extLst>
                </p:cNvPr>
                <p:cNvGrpSpPr>
                  <a:grpSpLocks/>
                </p:cNvGrpSpPr>
                <p:nvPr/>
              </p:nvGrpSpPr>
              <p:grpSpPr bwMode="auto">
                <a:xfrm>
                  <a:off x="898" y="680"/>
                  <a:ext cx="435" cy="87"/>
                  <a:chOff x="1565" y="1434"/>
                  <a:chExt cx="3625" cy="725"/>
                </a:xfrm>
              </p:grpSpPr>
              <p:sp>
                <p:nvSpPr>
                  <p:cNvPr id="60430" name="Rectangle 1038">
                    <a:extLst>
                      <a:ext uri="{FF2B5EF4-FFF2-40B4-BE49-F238E27FC236}">
                        <a16:creationId xmlns:a16="http://schemas.microsoft.com/office/drawing/2014/main" id="{37213278-172B-2524-5DC3-04D68FD5487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1" name="Rectangle 1039">
                    <a:extLst>
                      <a:ext uri="{FF2B5EF4-FFF2-40B4-BE49-F238E27FC236}">
                        <a16:creationId xmlns:a16="http://schemas.microsoft.com/office/drawing/2014/main" id="{D1362397-0278-F967-5688-8DD70671175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2" name="Rectangle 1040">
                    <a:extLst>
                      <a:ext uri="{FF2B5EF4-FFF2-40B4-BE49-F238E27FC236}">
                        <a16:creationId xmlns:a16="http://schemas.microsoft.com/office/drawing/2014/main" id="{6B37DCEC-EB2F-D481-5CEF-8C173407B4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3" name="Rectangle 1041">
                    <a:extLst>
                      <a:ext uri="{FF2B5EF4-FFF2-40B4-BE49-F238E27FC236}">
                        <a16:creationId xmlns:a16="http://schemas.microsoft.com/office/drawing/2014/main" id="{7CCC23B9-B6F5-7CA1-7367-C10AC1B8484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4" name="Rectangle 1042">
                    <a:extLst>
                      <a:ext uri="{FF2B5EF4-FFF2-40B4-BE49-F238E27FC236}">
                        <a16:creationId xmlns:a16="http://schemas.microsoft.com/office/drawing/2014/main" id="{062D0791-53AA-B512-84BA-22A82B4AE0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35" name="Group 1043">
                  <a:extLst>
                    <a:ext uri="{FF2B5EF4-FFF2-40B4-BE49-F238E27FC236}">
                      <a16:creationId xmlns:a16="http://schemas.microsoft.com/office/drawing/2014/main" id="{652FA9A1-92C5-7D25-2359-7AACC0345C81}"/>
                    </a:ext>
                  </a:extLst>
                </p:cNvPr>
                <p:cNvGrpSpPr>
                  <a:grpSpLocks/>
                </p:cNvGrpSpPr>
                <p:nvPr/>
              </p:nvGrpSpPr>
              <p:grpSpPr bwMode="auto">
                <a:xfrm>
                  <a:off x="1333" y="680"/>
                  <a:ext cx="435" cy="87"/>
                  <a:chOff x="1565" y="1434"/>
                  <a:chExt cx="3625" cy="725"/>
                </a:xfrm>
              </p:grpSpPr>
              <p:sp>
                <p:nvSpPr>
                  <p:cNvPr id="60436" name="Rectangle 1044">
                    <a:extLst>
                      <a:ext uri="{FF2B5EF4-FFF2-40B4-BE49-F238E27FC236}">
                        <a16:creationId xmlns:a16="http://schemas.microsoft.com/office/drawing/2014/main" id="{FA43DFB3-8609-D00D-FC37-4DB837EF522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7" name="Rectangle 1045">
                    <a:extLst>
                      <a:ext uri="{FF2B5EF4-FFF2-40B4-BE49-F238E27FC236}">
                        <a16:creationId xmlns:a16="http://schemas.microsoft.com/office/drawing/2014/main" id="{441FC2CD-373A-F364-ECFD-FA01DE9BD27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8" name="Rectangle 1046">
                    <a:extLst>
                      <a:ext uri="{FF2B5EF4-FFF2-40B4-BE49-F238E27FC236}">
                        <a16:creationId xmlns:a16="http://schemas.microsoft.com/office/drawing/2014/main" id="{D08FD1B7-05A2-04EF-F03F-8FE8F3D34F0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9" name="Rectangle 1047">
                    <a:extLst>
                      <a:ext uri="{FF2B5EF4-FFF2-40B4-BE49-F238E27FC236}">
                        <a16:creationId xmlns:a16="http://schemas.microsoft.com/office/drawing/2014/main" id="{EAA4E410-D174-6C7F-7892-770F689094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40" name="Rectangle 1048">
                    <a:extLst>
                      <a:ext uri="{FF2B5EF4-FFF2-40B4-BE49-F238E27FC236}">
                        <a16:creationId xmlns:a16="http://schemas.microsoft.com/office/drawing/2014/main" id="{4FA34872-0BA1-549C-D997-A59FA08E81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41" name="Group 1049">
                  <a:extLst>
                    <a:ext uri="{FF2B5EF4-FFF2-40B4-BE49-F238E27FC236}">
                      <a16:creationId xmlns:a16="http://schemas.microsoft.com/office/drawing/2014/main" id="{87724582-4266-F2DE-53D8-E48979D62633}"/>
                    </a:ext>
                  </a:extLst>
                </p:cNvPr>
                <p:cNvGrpSpPr>
                  <a:grpSpLocks/>
                </p:cNvGrpSpPr>
                <p:nvPr/>
              </p:nvGrpSpPr>
              <p:grpSpPr bwMode="auto">
                <a:xfrm>
                  <a:off x="898" y="767"/>
                  <a:ext cx="435" cy="87"/>
                  <a:chOff x="1565" y="1434"/>
                  <a:chExt cx="3625" cy="725"/>
                </a:xfrm>
              </p:grpSpPr>
              <p:sp>
                <p:nvSpPr>
                  <p:cNvPr id="60442" name="Rectangle 1050">
                    <a:extLst>
                      <a:ext uri="{FF2B5EF4-FFF2-40B4-BE49-F238E27FC236}">
                        <a16:creationId xmlns:a16="http://schemas.microsoft.com/office/drawing/2014/main" id="{A0C1D1A4-20F9-87B2-95A4-1B0D1FD3A7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43" name="Rectangle 1051">
                    <a:extLst>
                      <a:ext uri="{FF2B5EF4-FFF2-40B4-BE49-F238E27FC236}">
                        <a16:creationId xmlns:a16="http://schemas.microsoft.com/office/drawing/2014/main" id="{0067B5D4-0612-A7EA-6C91-E1D99A2553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44" name="Rectangle 1052">
                    <a:extLst>
                      <a:ext uri="{FF2B5EF4-FFF2-40B4-BE49-F238E27FC236}">
                        <a16:creationId xmlns:a16="http://schemas.microsoft.com/office/drawing/2014/main" id="{ABD5FF62-B22D-EE1E-A5BB-DF82F125BAE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45" name="Rectangle 1053">
                    <a:extLst>
                      <a:ext uri="{FF2B5EF4-FFF2-40B4-BE49-F238E27FC236}">
                        <a16:creationId xmlns:a16="http://schemas.microsoft.com/office/drawing/2014/main" id="{D41880AD-B37C-5B36-290F-7F7FADE5DC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46" name="Rectangle 1054">
                    <a:extLst>
                      <a:ext uri="{FF2B5EF4-FFF2-40B4-BE49-F238E27FC236}">
                        <a16:creationId xmlns:a16="http://schemas.microsoft.com/office/drawing/2014/main" id="{21DED378-CFD0-B078-4A62-C2430D7D9E6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47" name="Group 1055">
                  <a:extLst>
                    <a:ext uri="{FF2B5EF4-FFF2-40B4-BE49-F238E27FC236}">
                      <a16:creationId xmlns:a16="http://schemas.microsoft.com/office/drawing/2014/main" id="{E37CEFBB-28DE-4CE3-8316-5AAB828E077C}"/>
                    </a:ext>
                  </a:extLst>
                </p:cNvPr>
                <p:cNvGrpSpPr>
                  <a:grpSpLocks/>
                </p:cNvGrpSpPr>
                <p:nvPr/>
              </p:nvGrpSpPr>
              <p:grpSpPr bwMode="auto">
                <a:xfrm>
                  <a:off x="1333" y="767"/>
                  <a:ext cx="435" cy="87"/>
                  <a:chOff x="1565" y="1434"/>
                  <a:chExt cx="3625" cy="725"/>
                </a:xfrm>
              </p:grpSpPr>
              <p:sp>
                <p:nvSpPr>
                  <p:cNvPr id="60448" name="Rectangle 1056">
                    <a:extLst>
                      <a:ext uri="{FF2B5EF4-FFF2-40B4-BE49-F238E27FC236}">
                        <a16:creationId xmlns:a16="http://schemas.microsoft.com/office/drawing/2014/main" id="{E1D1BD62-D90C-511F-C618-BB7F579D8A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49" name="Rectangle 1057">
                    <a:extLst>
                      <a:ext uri="{FF2B5EF4-FFF2-40B4-BE49-F238E27FC236}">
                        <a16:creationId xmlns:a16="http://schemas.microsoft.com/office/drawing/2014/main" id="{B02C8C97-626E-BF70-351E-742FF982DCE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50" name="Rectangle 1058">
                    <a:extLst>
                      <a:ext uri="{FF2B5EF4-FFF2-40B4-BE49-F238E27FC236}">
                        <a16:creationId xmlns:a16="http://schemas.microsoft.com/office/drawing/2014/main" id="{3C21763A-3705-9C66-B294-CE8BD33D82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51" name="Rectangle 1059">
                    <a:extLst>
                      <a:ext uri="{FF2B5EF4-FFF2-40B4-BE49-F238E27FC236}">
                        <a16:creationId xmlns:a16="http://schemas.microsoft.com/office/drawing/2014/main" id="{67FE7A3E-A372-4CA2-5853-DFA06DA16B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52" name="Rectangle 1060">
                    <a:extLst>
                      <a:ext uri="{FF2B5EF4-FFF2-40B4-BE49-F238E27FC236}">
                        <a16:creationId xmlns:a16="http://schemas.microsoft.com/office/drawing/2014/main" id="{D166087C-7B19-2A19-102E-E5B5FA62554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53" name="Group 1061">
                  <a:extLst>
                    <a:ext uri="{FF2B5EF4-FFF2-40B4-BE49-F238E27FC236}">
                      <a16:creationId xmlns:a16="http://schemas.microsoft.com/office/drawing/2014/main" id="{F1A5A46F-49A6-50D4-A888-B5A9A0F1E4F9}"/>
                    </a:ext>
                  </a:extLst>
                </p:cNvPr>
                <p:cNvGrpSpPr>
                  <a:grpSpLocks/>
                </p:cNvGrpSpPr>
                <p:nvPr/>
              </p:nvGrpSpPr>
              <p:grpSpPr bwMode="auto">
                <a:xfrm>
                  <a:off x="898" y="854"/>
                  <a:ext cx="435" cy="87"/>
                  <a:chOff x="1565" y="1434"/>
                  <a:chExt cx="3625" cy="725"/>
                </a:xfrm>
              </p:grpSpPr>
              <p:sp>
                <p:nvSpPr>
                  <p:cNvPr id="60454" name="Rectangle 1062">
                    <a:extLst>
                      <a:ext uri="{FF2B5EF4-FFF2-40B4-BE49-F238E27FC236}">
                        <a16:creationId xmlns:a16="http://schemas.microsoft.com/office/drawing/2014/main" id="{057DBE2A-4941-231F-64B9-702ECAA20C6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55" name="Rectangle 1063">
                    <a:extLst>
                      <a:ext uri="{FF2B5EF4-FFF2-40B4-BE49-F238E27FC236}">
                        <a16:creationId xmlns:a16="http://schemas.microsoft.com/office/drawing/2014/main" id="{CA7EC8CA-DFB0-D70D-16B0-301C6ABC3BE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56" name="Rectangle 1064">
                    <a:extLst>
                      <a:ext uri="{FF2B5EF4-FFF2-40B4-BE49-F238E27FC236}">
                        <a16:creationId xmlns:a16="http://schemas.microsoft.com/office/drawing/2014/main" id="{85787D4F-2F7D-8024-0C08-6C1387A20E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57" name="Rectangle 1065">
                    <a:extLst>
                      <a:ext uri="{FF2B5EF4-FFF2-40B4-BE49-F238E27FC236}">
                        <a16:creationId xmlns:a16="http://schemas.microsoft.com/office/drawing/2014/main" id="{750B429D-E6C3-AB53-49D8-5BE03D33D0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58" name="Rectangle 1066">
                    <a:extLst>
                      <a:ext uri="{FF2B5EF4-FFF2-40B4-BE49-F238E27FC236}">
                        <a16:creationId xmlns:a16="http://schemas.microsoft.com/office/drawing/2014/main" id="{75CD6D53-748E-6FA4-7737-2232C87463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59" name="Group 1067">
                  <a:extLst>
                    <a:ext uri="{FF2B5EF4-FFF2-40B4-BE49-F238E27FC236}">
                      <a16:creationId xmlns:a16="http://schemas.microsoft.com/office/drawing/2014/main" id="{40B0003B-E163-BC6D-42FA-2ED5C8B9CAE3}"/>
                    </a:ext>
                  </a:extLst>
                </p:cNvPr>
                <p:cNvGrpSpPr>
                  <a:grpSpLocks/>
                </p:cNvGrpSpPr>
                <p:nvPr/>
              </p:nvGrpSpPr>
              <p:grpSpPr bwMode="auto">
                <a:xfrm>
                  <a:off x="1333" y="854"/>
                  <a:ext cx="435" cy="87"/>
                  <a:chOff x="1565" y="1434"/>
                  <a:chExt cx="3625" cy="725"/>
                </a:xfrm>
              </p:grpSpPr>
              <p:sp>
                <p:nvSpPr>
                  <p:cNvPr id="60460" name="Rectangle 1068">
                    <a:extLst>
                      <a:ext uri="{FF2B5EF4-FFF2-40B4-BE49-F238E27FC236}">
                        <a16:creationId xmlns:a16="http://schemas.microsoft.com/office/drawing/2014/main" id="{68DF3196-F056-2CBC-2317-A26F8081E54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61" name="Rectangle 1069">
                    <a:extLst>
                      <a:ext uri="{FF2B5EF4-FFF2-40B4-BE49-F238E27FC236}">
                        <a16:creationId xmlns:a16="http://schemas.microsoft.com/office/drawing/2014/main" id="{809E81FB-5280-814E-DD65-BB59DB0243F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62" name="Rectangle 1070">
                    <a:extLst>
                      <a:ext uri="{FF2B5EF4-FFF2-40B4-BE49-F238E27FC236}">
                        <a16:creationId xmlns:a16="http://schemas.microsoft.com/office/drawing/2014/main" id="{ABDBB6F5-4E0E-55EE-C093-8071B2FE2A6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63" name="Rectangle 1071">
                    <a:extLst>
                      <a:ext uri="{FF2B5EF4-FFF2-40B4-BE49-F238E27FC236}">
                        <a16:creationId xmlns:a16="http://schemas.microsoft.com/office/drawing/2014/main" id="{8A1AD5F2-A983-F52C-8BAB-B51E5DC58ED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64" name="Rectangle 1072">
                    <a:extLst>
                      <a:ext uri="{FF2B5EF4-FFF2-40B4-BE49-F238E27FC236}">
                        <a16:creationId xmlns:a16="http://schemas.microsoft.com/office/drawing/2014/main" id="{5B7E5131-9E8D-8237-81B5-DF447976C21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65" name="Group 1073">
                  <a:extLst>
                    <a:ext uri="{FF2B5EF4-FFF2-40B4-BE49-F238E27FC236}">
                      <a16:creationId xmlns:a16="http://schemas.microsoft.com/office/drawing/2014/main" id="{43EADC9D-7EE9-67B4-448B-399FC8904704}"/>
                    </a:ext>
                  </a:extLst>
                </p:cNvPr>
                <p:cNvGrpSpPr>
                  <a:grpSpLocks/>
                </p:cNvGrpSpPr>
                <p:nvPr/>
              </p:nvGrpSpPr>
              <p:grpSpPr bwMode="auto">
                <a:xfrm>
                  <a:off x="898" y="941"/>
                  <a:ext cx="435" cy="87"/>
                  <a:chOff x="1565" y="1434"/>
                  <a:chExt cx="3625" cy="725"/>
                </a:xfrm>
              </p:grpSpPr>
              <p:sp>
                <p:nvSpPr>
                  <p:cNvPr id="60466" name="Rectangle 1074">
                    <a:extLst>
                      <a:ext uri="{FF2B5EF4-FFF2-40B4-BE49-F238E27FC236}">
                        <a16:creationId xmlns:a16="http://schemas.microsoft.com/office/drawing/2014/main" id="{0454FEF7-E1CF-9987-69B1-8125235C52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67" name="Rectangle 1075">
                    <a:extLst>
                      <a:ext uri="{FF2B5EF4-FFF2-40B4-BE49-F238E27FC236}">
                        <a16:creationId xmlns:a16="http://schemas.microsoft.com/office/drawing/2014/main" id="{934B29EA-F976-93D6-41D8-E47A31617E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68" name="Rectangle 1076">
                    <a:extLst>
                      <a:ext uri="{FF2B5EF4-FFF2-40B4-BE49-F238E27FC236}">
                        <a16:creationId xmlns:a16="http://schemas.microsoft.com/office/drawing/2014/main" id="{24C0952C-E633-0395-9A04-EF3AEC3871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69" name="Rectangle 1077">
                    <a:extLst>
                      <a:ext uri="{FF2B5EF4-FFF2-40B4-BE49-F238E27FC236}">
                        <a16:creationId xmlns:a16="http://schemas.microsoft.com/office/drawing/2014/main" id="{207A1361-116D-D857-B7C7-7F22779B30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70" name="Rectangle 1078">
                    <a:extLst>
                      <a:ext uri="{FF2B5EF4-FFF2-40B4-BE49-F238E27FC236}">
                        <a16:creationId xmlns:a16="http://schemas.microsoft.com/office/drawing/2014/main" id="{A7B1234B-B5E6-C86F-659F-BD33C1BFD5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71" name="Group 1079">
                  <a:extLst>
                    <a:ext uri="{FF2B5EF4-FFF2-40B4-BE49-F238E27FC236}">
                      <a16:creationId xmlns:a16="http://schemas.microsoft.com/office/drawing/2014/main" id="{BBCF90DC-460E-FA3B-A54A-A1B0FE7DD338}"/>
                    </a:ext>
                  </a:extLst>
                </p:cNvPr>
                <p:cNvGrpSpPr>
                  <a:grpSpLocks/>
                </p:cNvGrpSpPr>
                <p:nvPr/>
              </p:nvGrpSpPr>
              <p:grpSpPr bwMode="auto">
                <a:xfrm>
                  <a:off x="1333" y="941"/>
                  <a:ext cx="435" cy="87"/>
                  <a:chOff x="1565" y="1434"/>
                  <a:chExt cx="3625" cy="725"/>
                </a:xfrm>
              </p:grpSpPr>
              <p:sp>
                <p:nvSpPr>
                  <p:cNvPr id="60472" name="Rectangle 1080">
                    <a:extLst>
                      <a:ext uri="{FF2B5EF4-FFF2-40B4-BE49-F238E27FC236}">
                        <a16:creationId xmlns:a16="http://schemas.microsoft.com/office/drawing/2014/main" id="{2F75061C-1061-94F6-F546-BD6C6B082BE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73" name="Rectangle 1081">
                    <a:extLst>
                      <a:ext uri="{FF2B5EF4-FFF2-40B4-BE49-F238E27FC236}">
                        <a16:creationId xmlns:a16="http://schemas.microsoft.com/office/drawing/2014/main" id="{EB0CC99E-CE51-2F04-41FF-69A88BA56BF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74" name="Rectangle 1082">
                    <a:extLst>
                      <a:ext uri="{FF2B5EF4-FFF2-40B4-BE49-F238E27FC236}">
                        <a16:creationId xmlns:a16="http://schemas.microsoft.com/office/drawing/2014/main" id="{52877A3E-1E94-AFD4-D029-97A750DD36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75" name="Rectangle 1083">
                    <a:extLst>
                      <a:ext uri="{FF2B5EF4-FFF2-40B4-BE49-F238E27FC236}">
                        <a16:creationId xmlns:a16="http://schemas.microsoft.com/office/drawing/2014/main" id="{14CAC281-9D8E-531D-A381-0B862B753E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76" name="Rectangle 1084">
                    <a:extLst>
                      <a:ext uri="{FF2B5EF4-FFF2-40B4-BE49-F238E27FC236}">
                        <a16:creationId xmlns:a16="http://schemas.microsoft.com/office/drawing/2014/main" id="{7574FA61-BF3C-4A51-845C-8FF7E8992F6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77" name="Group 1085">
                  <a:extLst>
                    <a:ext uri="{FF2B5EF4-FFF2-40B4-BE49-F238E27FC236}">
                      <a16:creationId xmlns:a16="http://schemas.microsoft.com/office/drawing/2014/main" id="{AC783182-CFF8-7BFA-0D7F-A16436FB2ECB}"/>
                    </a:ext>
                  </a:extLst>
                </p:cNvPr>
                <p:cNvGrpSpPr>
                  <a:grpSpLocks/>
                </p:cNvGrpSpPr>
                <p:nvPr/>
              </p:nvGrpSpPr>
              <p:grpSpPr bwMode="auto">
                <a:xfrm>
                  <a:off x="898" y="1028"/>
                  <a:ext cx="435" cy="87"/>
                  <a:chOff x="1565" y="1434"/>
                  <a:chExt cx="3625" cy="725"/>
                </a:xfrm>
              </p:grpSpPr>
              <p:sp>
                <p:nvSpPr>
                  <p:cNvPr id="60478" name="Rectangle 1086">
                    <a:extLst>
                      <a:ext uri="{FF2B5EF4-FFF2-40B4-BE49-F238E27FC236}">
                        <a16:creationId xmlns:a16="http://schemas.microsoft.com/office/drawing/2014/main" id="{2D914BCC-FAEF-0A0B-1242-9BAAE67227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79" name="Rectangle 1087">
                    <a:extLst>
                      <a:ext uri="{FF2B5EF4-FFF2-40B4-BE49-F238E27FC236}">
                        <a16:creationId xmlns:a16="http://schemas.microsoft.com/office/drawing/2014/main" id="{36082A94-FEE7-991D-C549-C3EE91311A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80" name="Rectangle 1088">
                    <a:extLst>
                      <a:ext uri="{FF2B5EF4-FFF2-40B4-BE49-F238E27FC236}">
                        <a16:creationId xmlns:a16="http://schemas.microsoft.com/office/drawing/2014/main" id="{19DC2F89-33E4-78E4-5A27-F8ECAB0B03C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81" name="Rectangle 1089">
                    <a:extLst>
                      <a:ext uri="{FF2B5EF4-FFF2-40B4-BE49-F238E27FC236}">
                        <a16:creationId xmlns:a16="http://schemas.microsoft.com/office/drawing/2014/main" id="{DB10F7C3-C7CA-0FD7-0549-46996E130FA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82" name="Rectangle 1090">
                    <a:extLst>
                      <a:ext uri="{FF2B5EF4-FFF2-40B4-BE49-F238E27FC236}">
                        <a16:creationId xmlns:a16="http://schemas.microsoft.com/office/drawing/2014/main" id="{AE3D9BF7-37A7-DCEF-8FE1-D9E193CBD8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83" name="Group 1091">
                  <a:extLst>
                    <a:ext uri="{FF2B5EF4-FFF2-40B4-BE49-F238E27FC236}">
                      <a16:creationId xmlns:a16="http://schemas.microsoft.com/office/drawing/2014/main" id="{96A714AB-BE68-F848-FD1C-5DF0782A629C}"/>
                    </a:ext>
                  </a:extLst>
                </p:cNvPr>
                <p:cNvGrpSpPr>
                  <a:grpSpLocks/>
                </p:cNvGrpSpPr>
                <p:nvPr/>
              </p:nvGrpSpPr>
              <p:grpSpPr bwMode="auto">
                <a:xfrm>
                  <a:off x="1333" y="1028"/>
                  <a:ext cx="435" cy="87"/>
                  <a:chOff x="1565" y="1434"/>
                  <a:chExt cx="3625" cy="725"/>
                </a:xfrm>
              </p:grpSpPr>
              <p:sp>
                <p:nvSpPr>
                  <p:cNvPr id="60484" name="Rectangle 1092">
                    <a:extLst>
                      <a:ext uri="{FF2B5EF4-FFF2-40B4-BE49-F238E27FC236}">
                        <a16:creationId xmlns:a16="http://schemas.microsoft.com/office/drawing/2014/main" id="{5BE372CA-3CD8-61F0-3986-E9851C6DEE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85" name="Rectangle 1093">
                    <a:extLst>
                      <a:ext uri="{FF2B5EF4-FFF2-40B4-BE49-F238E27FC236}">
                        <a16:creationId xmlns:a16="http://schemas.microsoft.com/office/drawing/2014/main" id="{1A30B583-FF1C-BBF2-B54B-2F25D0914A6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86" name="Rectangle 1094">
                    <a:extLst>
                      <a:ext uri="{FF2B5EF4-FFF2-40B4-BE49-F238E27FC236}">
                        <a16:creationId xmlns:a16="http://schemas.microsoft.com/office/drawing/2014/main" id="{D70F7CDF-EFF0-0F04-90AF-1FBE4109ED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87" name="Rectangle 1095">
                    <a:extLst>
                      <a:ext uri="{FF2B5EF4-FFF2-40B4-BE49-F238E27FC236}">
                        <a16:creationId xmlns:a16="http://schemas.microsoft.com/office/drawing/2014/main" id="{E8C84AE9-5530-67D8-9A8E-00658A9D99A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88" name="Rectangle 1096">
                    <a:extLst>
                      <a:ext uri="{FF2B5EF4-FFF2-40B4-BE49-F238E27FC236}">
                        <a16:creationId xmlns:a16="http://schemas.microsoft.com/office/drawing/2014/main" id="{4AC4E978-A54C-2DBA-B7D1-F8062F47E00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89" name="Group 1097">
                  <a:extLst>
                    <a:ext uri="{FF2B5EF4-FFF2-40B4-BE49-F238E27FC236}">
                      <a16:creationId xmlns:a16="http://schemas.microsoft.com/office/drawing/2014/main" id="{F5A2A7A6-B908-EC4A-0390-21827B32EAB9}"/>
                    </a:ext>
                  </a:extLst>
                </p:cNvPr>
                <p:cNvGrpSpPr>
                  <a:grpSpLocks/>
                </p:cNvGrpSpPr>
                <p:nvPr/>
              </p:nvGrpSpPr>
              <p:grpSpPr bwMode="auto">
                <a:xfrm>
                  <a:off x="898" y="1115"/>
                  <a:ext cx="435" cy="87"/>
                  <a:chOff x="1565" y="1434"/>
                  <a:chExt cx="3625" cy="725"/>
                </a:xfrm>
              </p:grpSpPr>
              <p:sp>
                <p:nvSpPr>
                  <p:cNvPr id="60490" name="Rectangle 1098">
                    <a:extLst>
                      <a:ext uri="{FF2B5EF4-FFF2-40B4-BE49-F238E27FC236}">
                        <a16:creationId xmlns:a16="http://schemas.microsoft.com/office/drawing/2014/main" id="{F1A3C003-DB06-685F-5CF2-6A3E187D0A3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91" name="Rectangle 1099">
                    <a:extLst>
                      <a:ext uri="{FF2B5EF4-FFF2-40B4-BE49-F238E27FC236}">
                        <a16:creationId xmlns:a16="http://schemas.microsoft.com/office/drawing/2014/main" id="{05CC0B04-CA08-CCCB-B499-8937036CBB7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92" name="Rectangle 1100">
                    <a:extLst>
                      <a:ext uri="{FF2B5EF4-FFF2-40B4-BE49-F238E27FC236}">
                        <a16:creationId xmlns:a16="http://schemas.microsoft.com/office/drawing/2014/main" id="{08297F6A-E9D0-85C9-9E41-3130B8C41B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93" name="Rectangle 1101">
                    <a:extLst>
                      <a:ext uri="{FF2B5EF4-FFF2-40B4-BE49-F238E27FC236}">
                        <a16:creationId xmlns:a16="http://schemas.microsoft.com/office/drawing/2014/main" id="{277A5B24-EE26-2239-C56C-E52F87926AB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94" name="Rectangle 1102">
                    <a:extLst>
                      <a:ext uri="{FF2B5EF4-FFF2-40B4-BE49-F238E27FC236}">
                        <a16:creationId xmlns:a16="http://schemas.microsoft.com/office/drawing/2014/main" id="{47E154B3-AB47-BE42-6140-5641231CCB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495" name="Group 1103">
                  <a:extLst>
                    <a:ext uri="{FF2B5EF4-FFF2-40B4-BE49-F238E27FC236}">
                      <a16:creationId xmlns:a16="http://schemas.microsoft.com/office/drawing/2014/main" id="{8AD14A39-49FC-959C-816E-1672B42F6945}"/>
                    </a:ext>
                  </a:extLst>
                </p:cNvPr>
                <p:cNvGrpSpPr>
                  <a:grpSpLocks/>
                </p:cNvGrpSpPr>
                <p:nvPr/>
              </p:nvGrpSpPr>
              <p:grpSpPr bwMode="auto">
                <a:xfrm>
                  <a:off x="1333" y="1115"/>
                  <a:ext cx="435" cy="87"/>
                  <a:chOff x="1565" y="1434"/>
                  <a:chExt cx="3625" cy="725"/>
                </a:xfrm>
              </p:grpSpPr>
              <p:sp>
                <p:nvSpPr>
                  <p:cNvPr id="60496" name="Rectangle 1104">
                    <a:extLst>
                      <a:ext uri="{FF2B5EF4-FFF2-40B4-BE49-F238E27FC236}">
                        <a16:creationId xmlns:a16="http://schemas.microsoft.com/office/drawing/2014/main" id="{94360E90-3036-325E-676E-DF606664F6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97" name="Rectangle 1105">
                    <a:extLst>
                      <a:ext uri="{FF2B5EF4-FFF2-40B4-BE49-F238E27FC236}">
                        <a16:creationId xmlns:a16="http://schemas.microsoft.com/office/drawing/2014/main" id="{82DCF6EC-EDF6-A830-43AC-FBE3B00AA1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98" name="Rectangle 1106">
                    <a:extLst>
                      <a:ext uri="{FF2B5EF4-FFF2-40B4-BE49-F238E27FC236}">
                        <a16:creationId xmlns:a16="http://schemas.microsoft.com/office/drawing/2014/main" id="{8BA70773-C8A2-4241-18BF-7307837F759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99" name="Rectangle 1107">
                    <a:extLst>
                      <a:ext uri="{FF2B5EF4-FFF2-40B4-BE49-F238E27FC236}">
                        <a16:creationId xmlns:a16="http://schemas.microsoft.com/office/drawing/2014/main" id="{16A47D1E-9F73-2455-6735-2496241912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00" name="Rectangle 1108">
                    <a:extLst>
                      <a:ext uri="{FF2B5EF4-FFF2-40B4-BE49-F238E27FC236}">
                        <a16:creationId xmlns:a16="http://schemas.microsoft.com/office/drawing/2014/main" id="{3771B7A0-9CDF-CEB9-8BE5-8A2FA1827CD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01" name="Group 1109">
                  <a:extLst>
                    <a:ext uri="{FF2B5EF4-FFF2-40B4-BE49-F238E27FC236}">
                      <a16:creationId xmlns:a16="http://schemas.microsoft.com/office/drawing/2014/main" id="{A518C4F6-4919-299F-5A1D-58E9A859132D}"/>
                    </a:ext>
                  </a:extLst>
                </p:cNvPr>
                <p:cNvGrpSpPr>
                  <a:grpSpLocks/>
                </p:cNvGrpSpPr>
                <p:nvPr/>
              </p:nvGrpSpPr>
              <p:grpSpPr bwMode="auto">
                <a:xfrm>
                  <a:off x="898" y="1202"/>
                  <a:ext cx="435" cy="87"/>
                  <a:chOff x="1565" y="1434"/>
                  <a:chExt cx="3625" cy="725"/>
                </a:xfrm>
              </p:grpSpPr>
              <p:sp>
                <p:nvSpPr>
                  <p:cNvPr id="60502" name="Rectangle 1110">
                    <a:extLst>
                      <a:ext uri="{FF2B5EF4-FFF2-40B4-BE49-F238E27FC236}">
                        <a16:creationId xmlns:a16="http://schemas.microsoft.com/office/drawing/2014/main" id="{51E9A7D9-F0B8-1058-6824-F3C8C0D5C1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03" name="Rectangle 1111">
                    <a:extLst>
                      <a:ext uri="{FF2B5EF4-FFF2-40B4-BE49-F238E27FC236}">
                        <a16:creationId xmlns:a16="http://schemas.microsoft.com/office/drawing/2014/main" id="{4B7D4E07-50B1-C890-5A7B-ED6BA57CC7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04" name="Rectangle 1112">
                    <a:extLst>
                      <a:ext uri="{FF2B5EF4-FFF2-40B4-BE49-F238E27FC236}">
                        <a16:creationId xmlns:a16="http://schemas.microsoft.com/office/drawing/2014/main" id="{D917468B-0662-3DCE-1200-2435CF2D55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05" name="Rectangle 1113">
                    <a:extLst>
                      <a:ext uri="{FF2B5EF4-FFF2-40B4-BE49-F238E27FC236}">
                        <a16:creationId xmlns:a16="http://schemas.microsoft.com/office/drawing/2014/main" id="{F31EA3B5-0B7B-6527-BC9B-6BF67E0E91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06" name="Rectangle 1114">
                    <a:extLst>
                      <a:ext uri="{FF2B5EF4-FFF2-40B4-BE49-F238E27FC236}">
                        <a16:creationId xmlns:a16="http://schemas.microsoft.com/office/drawing/2014/main" id="{ABCC6C1C-7436-864A-B59A-2686581166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07" name="Group 1115">
                  <a:extLst>
                    <a:ext uri="{FF2B5EF4-FFF2-40B4-BE49-F238E27FC236}">
                      <a16:creationId xmlns:a16="http://schemas.microsoft.com/office/drawing/2014/main" id="{8854AE15-E3A2-2B14-DF21-A4F795379244}"/>
                    </a:ext>
                  </a:extLst>
                </p:cNvPr>
                <p:cNvGrpSpPr>
                  <a:grpSpLocks/>
                </p:cNvGrpSpPr>
                <p:nvPr/>
              </p:nvGrpSpPr>
              <p:grpSpPr bwMode="auto">
                <a:xfrm>
                  <a:off x="1333" y="1202"/>
                  <a:ext cx="435" cy="87"/>
                  <a:chOff x="1565" y="1434"/>
                  <a:chExt cx="3625" cy="725"/>
                </a:xfrm>
              </p:grpSpPr>
              <p:sp>
                <p:nvSpPr>
                  <p:cNvPr id="60508" name="Rectangle 1116">
                    <a:extLst>
                      <a:ext uri="{FF2B5EF4-FFF2-40B4-BE49-F238E27FC236}">
                        <a16:creationId xmlns:a16="http://schemas.microsoft.com/office/drawing/2014/main" id="{D5437029-E95E-E9DB-4913-C7E4EF8127D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09" name="Rectangle 1117">
                    <a:extLst>
                      <a:ext uri="{FF2B5EF4-FFF2-40B4-BE49-F238E27FC236}">
                        <a16:creationId xmlns:a16="http://schemas.microsoft.com/office/drawing/2014/main" id="{F7CBBDDE-8E66-4D28-176C-3358531B113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10" name="Rectangle 1118">
                    <a:extLst>
                      <a:ext uri="{FF2B5EF4-FFF2-40B4-BE49-F238E27FC236}">
                        <a16:creationId xmlns:a16="http://schemas.microsoft.com/office/drawing/2014/main" id="{7357CBC8-9702-3DB3-8876-1EDDABBC4C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11" name="Rectangle 1119">
                    <a:extLst>
                      <a:ext uri="{FF2B5EF4-FFF2-40B4-BE49-F238E27FC236}">
                        <a16:creationId xmlns:a16="http://schemas.microsoft.com/office/drawing/2014/main" id="{D02F4B2F-E2FE-7760-8DAE-25AA153B60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12" name="Rectangle 1120">
                    <a:extLst>
                      <a:ext uri="{FF2B5EF4-FFF2-40B4-BE49-F238E27FC236}">
                        <a16:creationId xmlns:a16="http://schemas.microsoft.com/office/drawing/2014/main" id="{A718ACF8-6DB9-9667-9E4A-B534ECA9A0A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13" name="Group 1121">
                  <a:extLst>
                    <a:ext uri="{FF2B5EF4-FFF2-40B4-BE49-F238E27FC236}">
                      <a16:creationId xmlns:a16="http://schemas.microsoft.com/office/drawing/2014/main" id="{CAB9977C-8D2F-4057-7E8F-C6A4A5828C83}"/>
                    </a:ext>
                  </a:extLst>
                </p:cNvPr>
                <p:cNvGrpSpPr>
                  <a:grpSpLocks/>
                </p:cNvGrpSpPr>
                <p:nvPr/>
              </p:nvGrpSpPr>
              <p:grpSpPr bwMode="auto">
                <a:xfrm>
                  <a:off x="898" y="1289"/>
                  <a:ext cx="435" cy="87"/>
                  <a:chOff x="1565" y="1434"/>
                  <a:chExt cx="3625" cy="725"/>
                </a:xfrm>
              </p:grpSpPr>
              <p:sp>
                <p:nvSpPr>
                  <p:cNvPr id="60514" name="Rectangle 1122">
                    <a:extLst>
                      <a:ext uri="{FF2B5EF4-FFF2-40B4-BE49-F238E27FC236}">
                        <a16:creationId xmlns:a16="http://schemas.microsoft.com/office/drawing/2014/main" id="{C6B997C1-B19D-1DEF-A1FF-0130599C8D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15" name="Rectangle 1123">
                    <a:extLst>
                      <a:ext uri="{FF2B5EF4-FFF2-40B4-BE49-F238E27FC236}">
                        <a16:creationId xmlns:a16="http://schemas.microsoft.com/office/drawing/2014/main" id="{FF1CB0AE-3A75-B81F-D554-7F20B72191B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16" name="Rectangle 1124">
                    <a:extLst>
                      <a:ext uri="{FF2B5EF4-FFF2-40B4-BE49-F238E27FC236}">
                        <a16:creationId xmlns:a16="http://schemas.microsoft.com/office/drawing/2014/main" id="{1BC1693C-002F-293B-630C-421CBA65263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17" name="Rectangle 1125">
                    <a:extLst>
                      <a:ext uri="{FF2B5EF4-FFF2-40B4-BE49-F238E27FC236}">
                        <a16:creationId xmlns:a16="http://schemas.microsoft.com/office/drawing/2014/main" id="{16B02A3A-84B2-7E2C-5C05-5EAADE93B67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18" name="Rectangle 1126">
                    <a:extLst>
                      <a:ext uri="{FF2B5EF4-FFF2-40B4-BE49-F238E27FC236}">
                        <a16:creationId xmlns:a16="http://schemas.microsoft.com/office/drawing/2014/main" id="{F9AB787D-DD44-6C89-5387-374F61512CC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19" name="Group 1127">
                  <a:extLst>
                    <a:ext uri="{FF2B5EF4-FFF2-40B4-BE49-F238E27FC236}">
                      <a16:creationId xmlns:a16="http://schemas.microsoft.com/office/drawing/2014/main" id="{861FE70B-C40F-EFCA-51B4-EDE7A500DBFB}"/>
                    </a:ext>
                  </a:extLst>
                </p:cNvPr>
                <p:cNvGrpSpPr>
                  <a:grpSpLocks/>
                </p:cNvGrpSpPr>
                <p:nvPr/>
              </p:nvGrpSpPr>
              <p:grpSpPr bwMode="auto">
                <a:xfrm>
                  <a:off x="1333" y="1289"/>
                  <a:ext cx="435" cy="87"/>
                  <a:chOff x="1565" y="1434"/>
                  <a:chExt cx="3625" cy="725"/>
                </a:xfrm>
              </p:grpSpPr>
              <p:sp>
                <p:nvSpPr>
                  <p:cNvPr id="60520" name="Rectangle 1128">
                    <a:extLst>
                      <a:ext uri="{FF2B5EF4-FFF2-40B4-BE49-F238E27FC236}">
                        <a16:creationId xmlns:a16="http://schemas.microsoft.com/office/drawing/2014/main" id="{F5C92A74-4E28-F3AB-78E4-3A31072978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21" name="Rectangle 1129">
                    <a:extLst>
                      <a:ext uri="{FF2B5EF4-FFF2-40B4-BE49-F238E27FC236}">
                        <a16:creationId xmlns:a16="http://schemas.microsoft.com/office/drawing/2014/main" id="{4F8DF588-9EA6-5301-2F55-15E436EA1BC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22" name="Rectangle 1130">
                    <a:extLst>
                      <a:ext uri="{FF2B5EF4-FFF2-40B4-BE49-F238E27FC236}">
                        <a16:creationId xmlns:a16="http://schemas.microsoft.com/office/drawing/2014/main" id="{B523F715-8C8A-3592-A336-2008D80616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23" name="Rectangle 1131">
                    <a:extLst>
                      <a:ext uri="{FF2B5EF4-FFF2-40B4-BE49-F238E27FC236}">
                        <a16:creationId xmlns:a16="http://schemas.microsoft.com/office/drawing/2014/main" id="{4C348D10-AC25-D335-6CFC-0475B7DB4C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24" name="Rectangle 1132">
                    <a:extLst>
                      <a:ext uri="{FF2B5EF4-FFF2-40B4-BE49-F238E27FC236}">
                        <a16:creationId xmlns:a16="http://schemas.microsoft.com/office/drawing/2014/main" id="{C3EEC847-55C2-2771-50BE-E7CDBB52E4F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25" name="Group 1133">
                  <a:extLst>
                    <a:ext uri="{FF2B5EF4-FFF2-40B4-BE49-F238E27FC236}">
                      <a16:creationId xmlns:a16="http://schemas.microsoft.com/office/drawing/2014/main" id="{97C49BFE-1FC7-14AB-5C1F-3071919C3429}"/>
                    </a:ext>
                  </a:extLst>
                </p:cNvPr>
                <p:cNvGrpSpPr>
                  <a:grpSpLocks/>
                </p:cNvGrpSpPr>
                <p:nvPr/>
              </p:nvGrpSpPr>
              <p:grpSpPr bwMode="auto">
                <a:xfrm>
                  <a:off x="898" y="1376"/>
                  <a:ext cx="435" cy="87"/>
                  <a:chOff x="1565" y="1434"/>
                  <a:chExt cx="3625" cy="725"/>
                </a:xfrm>
              </p:grpSpPr>
              <p:sp>
                <p:nvSpPr>
                  <p:cNvPr id="60526" name="Rectangle 1134">
                    <a:extLst>
                      <a:ext uri="{FF2B5EF4-FFF2-40B4-BE49-F238E27FC236}">
                        <a16:creationId xmlns:a16="http://schemas.microsoft.com/office/drawing/2014/main" id="{F4B5AF7A-35B5-EF44-2B21-ABA213C3A4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27" name="Rectangle 1135">
                    <a:extLst>
                      <a:ext uri="{FF2B5EF4-FFF2-40B4-BE49-F238E27FC236}">
                        <a16:creationId xmlns:a16="http://schemas.microsoft.com/office/drawing/2014/main" id="{76FCA971-28B3-B53A-211F-72E6F64691D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28" name="Rectangle 1136">
                    <a:extLst>
                      <a:ext uri="{FF2B5EF4-FFF2-40B4-BE49-F238E27FC236}">
                        <a16:creationId xmlns:a16="http://schemas.microsoft.com/office/drawing/2014/main" id="{96D141BA-0103-1E4A-E027-49E71AFA11A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29" name="Rectangle 1137">
                    <a:extLst>
                      <a:ext uri="{FF2B5EF4-FFF2-40B4-BE49-F238E27FC236}">
                        <a16:creationId xmlns:a16="http://schemas.microsoft.com/office/drawing/2014/main" id="{684566E0-3C7D-E7EB-E9D2-1E8F587DEE7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30" name="Rectangle 1138">
                    <a:extLst>
                      <a:ext uri="{FF2B5EF4-FFF2-40B4-BE49-F238E27FC236}">
                        <a16:creationId xmlns:a16="http://schemas.microsoft.com/office/drawing/2014/main" id="{F755963B-4979-5880-AF5E-B2A26ED62E8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31" name="Group 1139">
                  <a:extLst>
                    <a:ext uri="{FF2B5EF4-FFF2-40B4-BE49-F238E27FC236}">
                      <a16:creationId xmlns:a16="http://schemas.microsoft.com/office/drawing/2014/main" id="{7A526BEF-F58E-EECA-88FA-A798ED8A612A}"/>
                    </a:ext>
                  </a:extLst>
                </p:cNvPr>
                <p:cNvGrpSpPr>
                  <a:grpSpLocks/>
                </p:cNvGrpSpPr>
                <p:nvPr/>
              </p:nvGrpSpPr>
              <p:grpSpPr bwMode="auto">
                <a:xfrm>
                  <a:off x="1333" y="1376"/>
                  <a:ext cx="435" cy="87"/>
                  <a:chOff x="1565" y="1434"/>
                  <a:chExt cx="3625" cy="725"/>
                </a:xfrm>
              </p:grpSpPr>
              <p:sp>
                <p:nvSpPr>
                  <p:cNvPr id="60532" name="Rectangle 1140">
                    <a:extLst>
                      <a:ext uri="{FF2B5EF4-FFF2-40B4-BE49-F238E27FC236}">
                        <a16:creationId xmlns:a16="http://schemas.microsoft.com/office/drawing/2014/main" id="{848AEB9E-E715-E098-FAAE-58F777B3E91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33" name="Rectangle 1141">
                    <a:extLst>
                      <a:ext uri="{FF2B5EF4-FFF2-40B4-BE49-F238E27FC236}">
                        <a16:creationId xmlns:a16="http://schemas.microsoft.com/office/drawing/2014/main" id="{B0F611D3-49E5-90DF-8B64-A12B71FD28D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34" name="Rectangle 1142">
                    <a:extLst>
                      <a:ext uri="{FF2B5EF4-FFF2-40B4-BE49-F238E27FC236}">
                        <a16:creationId xmlns:a16="http://schemas.microsoft.com/office/drawing/2014/main" id="{7F9A6FB6-3309-A9DB-02F1-2184C2FE00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35" name="Rectangle 1143">
                    <a:extLst>
                      <a:ext uri="{FF2B5EF4-FFF2-40B4-BE49-F238E27FC236}">
                        <a16:creationId xmlns:a16="http://schemas.microsoft.com/office/drawing/2014/main" id="{516CE373-1B59-A4A6-0FE6-BAA93CE1FF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36" name="Rectangle 1144">
                    <a:extLst>
                      <a:ext uri="{FF2B5EF4-FFF2-40B4-BE49-F238E27FC236}">
                        <a16:creationId xmlns:a16="http://schemas.microsoft.com/office/drawing/2014/main" id="{DE80E43C-0C3D-FEAD-3643-913512860F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537" name="Rectangle 1145">
                <a:extLst>
                  <a:ext uri="{FF2B5EF4-FFF2-40B4-BE49-F238E27FC236}">
                    <a16:creationId xmlns:a16="http://schemas.microsoft.com/office/drawing/2014/main" id="{A38479CE-9607-68E5-326A-1AC8EA4E373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38" name="Group 1146">
              <a:extLst>
                <a:ext uri="{FF2B5EF4-FFF2-40B4-BE49-F238E27FC236}">
                  <a16:creationId xmlns:a16="http://schemas.microsoft.com/office/drawing/2014/main" id="{299ADD75-6D6E-B3AE-5522-203E3948D539}"/>
                </a:ext>
              </a:extLst>
            </p:cNvPr>
            <p:cNvGrpSpPr>
              <a:grpSpLocks/>
            </p:cNvGrpSpPr>
            <p:nvPr/>
          </p:nvGrpSpPr>
          <p:grpSpPr bwMode="auto">
            <a:xfrm>
              <a:off x="3591" y="1157"/>
              <a:ext cx="682" cy="682"/>
              <a:chOff x="898" y="593"/>
              <a:chExt cx="870" cy="870"/>
            </a:xfrm>
          </p:grpSpPr>
          <p:grpSp>
            <p:nvGrpSpPr>
              <p:cNvPr id="60539" name="Group 1147">
                <a:extLst>
                  <a:ext uri="{FF2B5EF4-FFF2-40B4-BE49-F238E27FC236}">
                    <a16:creationId xmlns:a16="http://schemas.microsoft.com/office/drawing/2014/main" id="{EF9EAD5B-45DE-1BC8-A1E9-BEAA196EB076}"/>
                  </a:ext>
                </a:extLst>
              </p:cNvPr>
              <p:cNvGrpSpPr>
                <a:grpSpLocks/>
              </p:cNvGrpSpPr>
              <p:nvPr/>
            </p:nvGrpSpPr>
            <p:grpSpPr bwMode="auto">
              <a:xfrm>
                <a:off x="898" y="593"/>
                <a:ext cx="870" cy="870"/>
                <a:chOff x="898" y="593"/>
                <a:chExt cx="870" cy="870"/>
              </a:xfrm>
            </p:grpSpPr>
            <p:grpSp>
              <p:nvGrpSpPr>
                <p:cNvPr id="60540" name="Group 1148">
                  <a:extLst>
                    <a:ext uri="{FF2B5EF4-FFF2-40B4-BE49-F238E27FC236}">
                      <a16:creationId xmlns:a16="http://schemas.microsoft.com/office/drawing/2014/main" id="{1FDCB96D-8A96-9C85-2F84-EC0C5819BE13}"/>
                    </a:ext>
                  </a:extLst>
                </p:cNvPr>
                <p:cNvGrpSpPr>
                  <a:grpSpLocks/>
                </p:cNvGrpSpPr>
                <p:nvPr/>
              </p:nvGrpSpPr>
              <p:grpSpPr bwMode="auto">
                <a:xfrm>
                  <a:off x="898" y="593"/>
                  <a:ext cx="435" cy="87"/>
                  <a:chOff x="1565" y="1434"/>
                  <a:chExt cx="3625" cy="725"/>
                </a:xfrm>
              </p:grpSpPr>
              <p:sp>
                <p:nvSpPr>
                  <p:cNvPr id="60541" name="Rectangle 1149">
                    <a:extLst>
                      <a:ext uri="{FF2B5EF4-FFF2-40B4-BE49-F238E27FC236}">
                        <a16:creationId xmlns:a16="http://schemas.microsoft.com/office/drawing/2014/main" id="{76BDF906-97A7-25AA-5220-31F41051DD0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42" name="Rectangle 1150">
                    <a:extLst>
                      <a:ext uri="{FF2B5EF4-FFF2-40B4-BE49-F238E27FC236}">
                        <a16:creationId xmlns:a16="http://schemas.microsoft.com/office/drawing/2014/main" id="{3609E57B-7B12-1255-C712-F48E9C637E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43" name="Rectangle 1151">
                    <a:extLst>
                      <a:ext uri="{FF2B5EF4-FFF2-40B4-BE49-F238E27FC236}">
                        <a16:creationId xmlns:a16="http://schemas.microsoft.com/office/drawing/2014/main" id="{EB84DF56-D1BB-81E0-A60F-B5ABBD24F5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44" name="Rectangle 1152">
                    <a:extLst>
                      <a:ext uri="{FF2B5EF4-FFF2-40B4-BE49-F238E27FC236}">
                        <a16:creationId xmlns:a16="http://schemas.microsoft.com/office/drawing/2014/main" id="{E9B0066E-911D-3B5A-E86A-A889176723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45" name="Rectangle 1153">
                    <a:extLst>
                      <a:ext uri="{FF2B5EF4-FFF2-40B4-BE49-F238E27FC236}">
                        <a16:creationId xmlns:a16="http://schemas.microsoft.com/office/drawing/2014/main" id="{E2F0517C-367E-A923-6764-D803E30849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46" name="Group 1154">
                  <a:extLst>
                    <a:ext uri="{FF2B5EF4-FFF2-40B4-BE49-F238E27FC236}">
                      <a16:creationId xmlns:a16="http://schemas.microsoft.com/office/drawing/2014/main" id="{30A2B43D-35CB-24FD-07D3-74208F02EF83}"/>
                    </a:ext>
                  </a:extLst>
                </p:cNvPr>
                <p:cNvGrpSpPr>
                  <a:grpSpLocks/>
                </p:cNvGrpSpPr>
                <p:nvPr/>
              </p:nvGrpSpPr>
              <p:grpSpPr bwMode="auto">
                <a:xfrm>
                  <a:off x="1333" y="593"/>
                  <a:ext cx="435" cy="87"/>
                  <a:chOff x="1565" y="1434"/>
                  <a:chExt cx="3625" cy="725"/>
                </a:xfrm>
              </p:grpSpPr>
              <p:sp>
                <p:nvSpPr>
                  <p:cNvPr id="60547" name="Rectangle 1155">
                    <a:extLst>
                      <a:ext uri="{FF2B5EF4-FFF2-40B4-BE49-F238E27FC236}">
                        <a16:creationId xmlns:a16="http://schemas.microsoft.com/office/drawing/2014/main" id="{7195C355-0D54-80BF-1828-DA6F926B0F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48" name="Rectangle 1156">
                    <a:extLst>
                      <a:ext uri="{FF2B5EF4-FFF2-40B4-BE49-F238E27FC236}">
                        <a16:creationId xmlns:a16="http://schemas.microsoft.com/office/drawing/2014/main" id="{1DC2FDDA-5DBA-D253-065A-3AA9E0EE6B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49" name="Rectangle 1157">
                    <a:extLst>
                      <a:ext uri="{FF2B5EF4-FFF2-40B4-BE49-F238E27FC236}">
                        <a16:creationId xmlns:a16="http://schemas.microsoft.com/office/drawing/2014/main" id="{8CA20A6B-A250-9B59-E2F3-4702347CAD1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50" name="Rectangle 1158">
                    <a:extLst>
                      <a:ext uri="{FF2B5EF4-FFF2-40B4-BE49-F238E27FC236}">
                        <a16:creationId xmlns:a16="http://schemas.microsoft.com/office/drawing/2014/main" id="{88F25CC8-AAAE-D097-0B47-D00982E6BF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51" name="Rectangle 1159">
                    <a:extLst>
                      <a:ext uri="{FF2B5EF4-FFF2-40B4-BE49-F238E27FC236}">
                        <a16:creationId xmlns:a16="http://schemas.microsoft.com/office/drawing/2014/main" id="{945A00CA-C3DB-6DD5-0B00-D283FC297B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52" name="Group 1160">
                  <a:extLst>
                    <a:ext uri="{FF2B5EF4-FFF2-40B4-BE49-F238E27FC236}">
                      <a16:creationId xmlns:a16="http://schemas.microsoft.com/office/drawing/2014/main" id="{CAE9EAB6-BFB9-EB36-AF73-2E1F53BE489F}"/>
                    </a:ext>
                  </a:extLst>
                </p:cNvPr>
                <p:cNvGrpSpPr>
                  <a:grpSpLocks/>
                </p:cNvGrpSpPr>
                <p:nvPr/>
              </p:nvGrpSpPr>
              <p:grpSpPr bwMode="auto">
                <a:xfrm>
                  <a:off x="898" y="680"/>
                  <a:ext cx="435" cy="87"/>
                  <a:chOff x="1565" y="1434"/>
                  <a:chExt cx="3625" cy="725"/>
                </a:xfrm>
              </p:grpSpPr>
              <p:sp>
                <p:nvSpPr>
                  <p:cNvPr id="60553" name="Rectangle 1161">
                    <a:extLst>
                      <a:ext uri="{FF2B5EF4-FFF2-40B4-BE49-F238E27FC236}">
                        <a16:creationId xmlns:a16="http://schemas.microsoft.com/office/drawing/2014/main" id="{958F1AB2-CB67-3B81-46DA-EB1B076D8B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54" name="Rectangle 1162">
                    <a:extLst>
                      <a:ext uri="{FF2B5EF4-FFF2-40B4-BE49-F238E27FC236}">
                        <a16:creationId xmlns:a16="http://schemas.microsoft.com/office/drawing/2014/main" id="{79E99510-95B3-0A70-D5AD-E77AC9B467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55" name="Rectangle 1163">
                    <a:extLst>
                      <a:ext uri="{FF2B5EF4-FFF2-40B4-BE49-F238E27FC236}">
                        <a16:creationId xmlns:a16="http://schemas.microsoft.com/office/drawing/2014/main" id="{C0AD0240-28F4-27D7-0860-872E545317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56" name="Rectangle 1164">
                    <a:extLst>
                      <a:ext uri="{FF2B5EF4-FFF2-40B4-BE49-F238E27FC236}">
                        <a16:creationId xmlns:a16="http://schemas.microsoft.com/office/drawing/2014/main" id="{24DCA33C-335E-3C7C-771E-C783007917A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57" name="Rectangle 1165">
                    <a:extLst>
                      <a:ext uri="{FF2B5EF4-FFF2-40B4-BE49-F238E27FC236}">
                        <a16:creationId xmlns:a16="http://schemas.microsoft.com/office/drawing/2014/main" id="{3FAB8F7D-0E9B-1D83-58AE-6B76F7CE32E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58" name="Group 1166">
                  <a:extLst>
                    <a:ext uri="{FF2B5EF4-FFF2-40B4-BE49-F238E27FC236}">
                      <a16:creationId xmlns:a16="http://schemas.microsoft.com/office/drawing/2014/main" id="{03B7473E-E822-3503-3178-750EC01801BC}"/>
                    </a:ext>
                  </a:extLst>
                </p:cNvPr>
                <p:cNvGrpSpPr>
                  <a:grpSpLocks/>
                </p:cNvGrpSpPr>
                <p:nvPr/>
              </p:nvGrpSpPr>
              <p:grpSpPr bwMode="auto">
                <a:xfrm>
                  <a:off x="1333" y="680"/>
                  <a:ext cx="435" cy="87"/>
                  <a:chOff x="1565" y="1434"/>
                  <a:chExt cx="3625" cy="725"/>
                </a:xfrm>
              </p:grpSpPr>
              <p:sp>
                <p:nvSpPr>
                  <p:cNvPr id="60559" name="Rectangle 1167">
                    <a:extLst>
                      <a:ext uri="{FF2B5EF4-FFF2-40B4-BE49-F238E27FC236}">
                        <a16:creationId xmlns:a16="http://schemas.microsoft.com/office/drawing/2014/main" id="{D9FE045B-714E-966C-78AB-5CCAB31758E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0" name="Rectangle 1168">
                    <a:extLst>
                      <a:ext uri="{FF2B5EF4-FFF2-40B4-BE49-F238E27FC236}">
                        <a16:creationId xmlns:a16="http://schemas.microsoft.com/office/drawing/2014/main" id="{4C18DB5B-911B-D788-00A8-C4D8BA305FA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1" name="Rectangle 1169">
                    <a:extLst>
                      <a:ext uri="{FF2B5EF4-FFF2-40B4-BE49-F238E27FC236}">
                        <a16:creationId xmlns:a16="http://schemas.microsoft.com/office/drawing/2014/main" id="{3F8FF173-F668-B789-641B-2EBD979E84C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2" name="Rectangle 1170">
                    <a:extLst>
                      <a:ext uri="{FF2B5EF4-FFF2-40B4-BE49-F238E27FC236}">
                        <a16:creationId xmlns:a16="http://schemas.microsoft.com/office/drawing/2014/main" id="{33098BF2-EAB6-F450-8309-2A06C21261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3" name="Rectangle 1171">
                    <a:extLst>
                      <a:ext uri="{FF2B5EF4-FFF2-40B4-BE49-F238E27FC236}">
                        <a16:creationId xmlns:a16="http://schemas.microsoft.com/office/drawing/2014/main" id="{11B01C7C-C2B5-5BB6-AE7B-1951BE9A8EE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64" name="Group 1172">
                  <a:extLst>
                    <a:ext uri="{FF2B5EF4-FFF2-40B4-BE49-F238E27FC236}">
                      <a16:creationId xmlns:a16="http://schemas.microsoft.com/office/drawing/2014/main" id="{80C3D2A5-D6E8-517B-F7DF-E683B70EA3DF}"/>
                    </a:ext>
                  </a:extLst>
                </p:cNvPr>
                <p:cNvGrpSpPr>
                  <a:grpSpLocks/>
                </p:cNvGrpSpPr>
                <p:nvPr/>
              </p:nvGrpSpPr>
              <p:grpSpPr bwMode="auto">
                <a:xfrm>
                  <a:off x="898" y="767"/>
                  <a:ext cx="435" cy="87"/>
                  <a:chOff x="1565" y="1434"/>
                  <a:chExt cx="3625" cy="725"/>
                </a:xfrm>
              </p:grpSpPr>
              <p:sp>
                <p:nvSpPr>
                  <p:cNvPr id="60565" name="Rectangle 1173">
                    <a:extLst>
                      <a:ext uri="{FF2B5EF4-FFF2-40B4-BE49-F238E27FC236}">
                        <a16:creationId xmlns:a16="http://schemas.microsoft.com/office/drawing/2014/main" id="{CD8F5550-57E8-46EF-A3F5-A552A4A7F8F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6" name="Rectangle 1174">
                    <a:extLst>
                      <a:ext uri="{FF2B5EF4-FFF2-40B4-BE49-F238E27FC236}">
                        <a16:creationId xmlns:a16="http://schemas.microsoft.com/office/drawing/2014/main" id="{6B9F79EC-2C6E-0D98-C82A-04C6BA586F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7" name="Rectangle 1175">
                    <a:extLst>
                      <a:ext uri="{FF2B5EF4-FFF2-40B4-BE49-F238E27FC236}">
                        <a16:creationId xmlns:a16="http://schemas.microsoft.com/office/drawing/2014/main" id="{7D15AAB7-450F-7196-AB54-D5A4E6AC38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8" name="Rectangle 1176">
                    <a:extLst>
                      <a:ext uri="{FF2B5EF4-FFF2-40B4-BE49-F238E27FC236}">
                        <a16:creationId xmlns:a16="http://schemas.microsoft.com/office/drawing/2014/main" id="{9FD55355-7E5C-09F2-B78F-43A700A429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69" name="Rectangle 1177">
                    <a:extLst>
                      <a:ext uri="{FF2B5EF4-FFF2-40B4-BE49-F238E27FC236}">
                        <a16:creationId xmlns:a16="http://schemas.microsoft.com/office/drawing/2014/main" id="{FA4458FB-6024-C85B-4143-250A5499BE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70" name="Group 1178">
                  <a:extLst>
                    <a:ext uri="{FF2B5EF4-FFF2-40B4-BE49-F238E27FC236}">
                      <a16:creationId xmlns:a16="http://schemas.microsoft.com/office/drawing/2014/main" id="{3E7A98C6-0BBA-43AE-CEB1-73B28749D102}"/>
                    </a:ext>
                  </a:extLst>
                </p:cNvPr>
                <p:cNvGrpSpPr>
                  <a:grpSpLocks/>
                </p:cNvGrpSpPr>
                <p:nvPr/>
              </p:nvGrpSpPr>
              <p:grpSpPr bwMode="auto">
                <a:xfrm>
                  <a:off x="1333" y="767"/>
                  <a:ext cx="435" cy="87"/>
                  <a:chOff x="1565" y="1434"/>
                  <a:chExt cx="3625" cy="725"/>
                </a:xfrm>
              </p:grpSpPr>
              <p:sp>
                <p:nvSpPr>
                  <p:cNvPr id="60571" name="Rectangle 1179">
                    <a:extLst>
                      <a:ext uri="{FF2B5EF4-FFF2-40B4-BE49-F238E27FC236}">
                        <a16:creationId xmlns:a16="http://schemas.microsoft.com/office/drawing/2014/main" id="{FD4C8C94-0D7E-A91F-8AF5-0F8E1A4176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72" name="Rectangle 1180">
                    <a:extLst>
                      <a:ext uri="{FF2B5EF4-FFF2-40B4-BE49-F238E27FC236}">
                        <a16:creationId xmlns:a16="http://schemas.microsoft.com/office/drawing/2014/main" id="{C100FF91-440F-6983-0DF6-DAE1EB1F90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73" name="Rectangle 1181">
                    <a:extLst>
                      <a:ext uri="{FF2B5EF4-FFF2-40B4-BE49-F238E27FC236}">
                        <a16:creationId xmlns:a16="http://schemas.microsoft.com/office/drawing/2014/main" id="{AF4BCB6E-2AB5-55AD-E2C0-42E788B19A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74" name="Rectangle 1182">
                    <a:extLst>
                      <a:ext uri="{FF2B5EF4-FFF2-40B4-BE49-F238E27FC236}">
                        <a16:creationId xmlns:a16="http://schemas.microsoft.com/office/drawing/2014/main" id="{820957AE-0EA5-AB42-54D1-FA800928C0B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75" name="Rectangle 1183">
                    <a:extLst>
                      <a:ext uri="{FF2B5EF4-FFF2-40B4-BE49-F238E27FC236}">
                        <a16:creationId xmlns:a16="http://schemas.microsoft.com/office/drawing/2014/main" id="{0AF55F9F-7B1D-5386-03A0-902E834C13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76" name="Group 1184">
                  <a:extLst>
                    <a:ext uri="{FF2B5EF4-FFF2-40B4-BE49-F238E27FC236}">
                      <a16:creationId xmlns:a16="http://schemas.microsoft.com/office/drawing/2014/main" id="{92662440-EC36-7C9E-D23B-78804F9409B0}"/>
                    </a:ext>
                  </a:extLst>
                </p:cNvPr>
                <p:cNvGrpSpPr>
                  <a:grpSpLocks/>
                </p:cNvGrpSpPr>
                <p:nvPr/>
              </p:nvGrpSpPr>
              <p:grpSpPr bwMode="auto">
                <a:xfrm>
                  <a:off x="898" y="854"/>
                  <a:ext cx="435" cy="87"/>
                  <a:chOff x="1565" y="1434"/>
                  <a:chExt cx="3625" cy="725"/>
                </a:xfrm>
              </p:grpSpPr>
              <p:sp>
                <p:nvSpPr>
                  <p:cNvPr id="60577" name="Rectangle 1185">
                    <a:extLst>
                      <a:ext uri="{FF2B5EF4-FFF2-40B4-BE49-F238E27FC236}">
                        <a16:creationId xmlns:a16="http://schemas.microsoft.com/office/drawing/2014/main" id="{94F562AA-7197-EE29-BAEE-2E5A5BEF550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78" name="Rectangle 1186">
                    <a:extLst>
                      <a:ext uri="{FF2B5EF4-FFF2-40B4-BE49-F238E27FC236}">
                        <a16:creationId xmlns:a16="http://schemas.microsoft.com/office/drawing/2014/main" id="{1F55B654-29D9-8051-9A30-F072E2ED16B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79" name="Rectangle 1187">
                    <a:extLst>
                      <a:ext uri="{FF2B5EF4-FFF2-40B4-BE49-F238E27FC236}">
                        <a16:creationId xmlns:a16="http://schemas.microsoft.com/office/drawing/2014/main" id="{F741BFEB-63C8-0A6A-5A2B-051FC23CE11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80" name="Rectangle 1188">
                    <a:extLst>
                      <a:ext uri="{FF2B5EF4-FFF2-40B4-BE49-F238E27FC236}">
                        <a16:creationId xmlns:a16="http://schemas.microsoft.com/office/drawing/2014/main" id="{3D650F87-A71F-3C69-CAC8-6C6FDC8917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81" name="Rectangle 1189">
                    <a:extLst>
                      <a:ext uri="{FF2B5EF4-FFF2-40B4-BE49-F238E27FC236}">
                        <a16:creationId xmlns:a16="http://schemas.microsoft.com/office/drawing/2014/main" id="{44555E14-10AE-8C92-B6BF-A22A305204E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82" name="Group 1190">
                  <a:extLst>
                    <a:ext uri="{FF2B5EF4-FFF2-40B4-BE49-F238E27FC236}">
                      <a16:creationId xmlns:a16="http://schemas.microsoft.com/office/drawing/2014/main" id="{2F22A68A-E76C-3A77-3EF1-BC2E41D469CB}"/>
                    </a:ext>
                  </a:extLst>
                </p:cNvPr>
                <p:cNvGrpSpPr>
                  <a:grpSpLocks/>
                </p:cNvGrpSpPr>
                <p:nvPr/>
              </p:nvGrpSpPr>
              <p:grpSpPr bwMode="auto">
                <a:xfrm>
                  <a:off x="1333" y="854"/>
                  <a:ext cx="435" cy="87"/>
                  <a:chOff x="1565" y="1434"/>
                  <a:chExt cx="3625" cy="725"/>
                </a:xfrm>
              </p:grpSpPr>
              <p:sp>
                <p:nvSpPr>
                  <p:cNvPr id="60583" name="Rectangle 1191">
                    <a:extLst>
                      <a:ext uri="{FF2B5EF4-FFF2-40B4-BE49-F238E27FC236}">
                        <a16:creationId xmlns:a16="http://schemas.microsoft.com/office/drawing/2014/main" id="{0E3E1DAB-EE95-83D3-02BA-C066B994BF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84" name="Rectangle 1192">
                    <a:extLst>
                      <a:ext uri="{FF2B5EF4-FFF2-40B4-BE49-F238E27FC236}">
                        <a16:creationId xmlns:a16="http://schemas.microsoft.com/office/drawing/2014/main" id="{16D0C38B-0A82-7026-82C3-E6B0E0ADAC8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85" name="Rectangle 1193">
                    <a:extLst>
                      <a:ext uri="{FF2B5EF4-FFF2-40B4-BE49-F238E27FC236}">
                        <a16:creationId xmlns:a16="http://schemas.microsoft.com/office/drawing/2014/main" id="{7C5B4198-1736-148A-4E1E-C31ACA8B41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86" name="Rectangle 1194">
                    <a:extLst>
                      <a:ext uri="{FF2B5EF4-FFF2-40B4-BE49-F238E27FC236}">
                        <a16:creationId xmlns:a16="http://schemas.microsoft.com/office/drawing/2014/main" id="{C56E7E41-82E3-68FD-2118-3FF9783C7E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87" name="Rectangle 1195">
                    <a:extLst>
                      <a:ext uri="{FF2B5EF4-FFF2-40B4-BE49-F238E27FC236}">
                        <a16:creationId xmlns:a16="http://schemas.microsoft.com/office/drawing/2014/main" id="{799A8569-6615-F62E-DB6C-CDDF5A9C1B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88" name="Group 1196">
                  <a:extLst>
                    <a:ext uri="{FF2B5EF4-FFF2-40B4-BE49-F238E27FC236}">
                      <a16:creationId xmlns:a16="http://schemas.microsoft.com/office/drawing/2014/main" id="{C83EC946-4B46-2004-5A9C-4F277CF6A0E6}"/>
                    </a:ext>
                  </a:extLst>
                </p:cNvPr>
                <p:cNvGrpSpPr>
                  <a:grpSpLocks/>
                </p:cNvGrpSpPr>
                <p:nvPr/>
              </p:nvGrpSpPr>
              <p:grpSpPr bwMode="auto">
                <a:xfrm>
                  <a:off x="898" y="941"/>
                  <a:ext cx="435" cy="87"/>
                  <a:chOff x="1565" y="1434"/>
                  <a:chExt cx="3625" cy="725"/>
                </a:xfrm>
              </p:grpSpPr>
              <p:sp>
                <p:nvSpPr>
                  <p:cNvPr id="60589" name="Rectangle 1197">
                    <a:extLst>
                      <a:ext uri="{FF2B5EF4-FFF2-40B4-BE49-F238E27FC236}">
                        <a16:creationId xmlns:a16="http://schemas.microsoft.com/office/drawing/2014/main" id="{B187B3D7-7EFC-17FB-C775-F0A2077D4C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0" name="Rectangle 1198">
                    <a:extLst>
                      <a:ext uri="{FF2B5EF4-FFF2-40B4-BE49-F238E27FC236}">
                        <a16:creationId xmlns:a16="http://schemas.microsoft.com/office/drawing/2014/main" id="{8A75A2D0-133F-6A3A-8120-81A7B4B177E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1" name="Rectangle 1199">
                    <a:extLst>
                      <a:ext uri="{FF2B5EF4-FFF2-40B4-BE49-F238E27FC236}">
                        <a16:creationId xmlns:a16="http://schemas.microsoft.com/office/drawing/2014/main" id="{A393DFB1-8482-4155-2EDA-69B7396E66C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2" name="Rectangle 1200">
                    <a:extLst>
                      <a:ext uri="{FF2B5EF4-FFF2-40B4-BE49-F238E27FC236}">
                        <a16:creationId xmlns:a16="http://schemas.microsoft.com/office/drawing/2014/main" id="{E2A00E38-3607-9E78-9319-0775EF8C57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3" name="Rectangle 1201">
                    <a:extLst>
                      <a:ext uri="{FF2B5EF4-FFF2-40B4-BE49-F238E27FC236}">
                        <a16:creationId xmlns:a16="http://schemas.microsoft.com/office/drawing/2014/main" id="{308F0F6A-5CD6-8E94-4423-34ED7292E26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594" name="Group 1202">
                  <a:extLst>
                    <a:ext uri="{FF2B5EF4-FFF2-40B4-BE49-F238E27FC236}">
                      <a16:creationId xmlns:a16="http://schemas.microsoft.com/office/drawing/2014/main" id="{EE5072D1-568C-3152-CBAA-4DDB2D0BF9EE}"/>
                    </a:ext>
                  </a:extLst>
                </p:cNvPr>
                <p:cNvGrpSpPr>
                  <a:grpSpLocks/>
                </p:cNvGrpSpPr>
                <p:nvPr/>
              </p:nvGrpSpPr>
              <p:grpSpPr bwMode="auto">
                <a:xfrm>
                  <a:off x="1333" y="941"/>
                  <a:ext cx="435" cy="87"/>
                  <a:chOff x="1565" y="1434"/>
                  <a:chExt cx="3625" cy="725"/>
                </a:xfrm>
              </p:grpSpPr>
              <p:sp>
                <p:nvSpPr>
                  <p:cNvPr id="60595" name="Rectangle 1203">
                    <a:extLst>
                      <a:ext uri="{FF2B5EF4-FFF2-40B4-BE49-F238E27FC236}">
                        <a16:creationId xmlns:a16="http://schemas.microsoft.com/office/drawing/2014/main" id="{A9FF1980-218E-8F3B-1362-A000200C18B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6" name="Rectangle 1204">
                    <a:extLst>
                      <a:ext uri="{FF2B5EF4-FFF2-40B4-BE49-F238E27FC236}">
                        <a16:creationId xmlns:a16="http://schemas.microsoft.com/office/drawing/2014/main" id="{B82E690C-DCC4-9129-987E-BE1C68F7D5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7" name="Rectangle 1205">
                    <a:extLst>
                      <a:ext uri="{FF2B5EF4-FFF2-40B4-BE49-F238E27FC236}">
                        <a16:creationId xmlns:a16="http://schemas.microsoft.com/office/drawing/2014/main" id="{2BA52350-ECDE-6ABC-9E53-0C130382A5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8" name="Rectangle 1206">
                    <a:extLst>
                      <a:ext uri="{FF2B5EF4-FFF2-40B4-BE49-F238E27FC236}">
                        <a16:creationId xmlns:a16="http://schemas.microsoft.com/office/drawing/2014/main" id="{636B6A5E-483F-8838-DE7E-EB824D41729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599" name="Rectangle 1207">
                    <a:extLst>
                      <a:ext uri="{FF2B5EF4-FFF2-40B4-BE49-F238E27FC236}">
                        <a16:creationId xmlns:a16="http://schemas.microsoft.com/office/drawing/2014/main" id="{A48CED78-F0EF-70D2-4261-600C6FEF50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00" name="Group 1208">
                  <a:extLst>
                    <a:ext uri="{FF2B5EF4-FFF2-40B4-BE49-F238E27FC236}">
                      <a16:creationId xmlns:a16="http://schemas.microsoft.com/office/drawing/2014/main" id="{F43E000D-E3E3-6E17-A6C7-38B19D411A8E}"/>
                    </a:ext>
                  </a:extLst>
                </p:cNvPr>
                <p:cNvGrpSpPr>
                  <a:grpSpLocks/>
                </p:cNvGrpSpPr>
                <p:nvPr/>
              </p:nvGrpSpPr>
              <p:grpSpPr bwMode="auto">
                <a:xfrm>
                  <a:off x="898" y="1028"/>
                  <a:ext cx="435" cy="87"/>
                  <a:chOff x="1565" y="1434"/>
                  <a:chExt cx="3625" cy="725"/>
                </a:xfrm>
              </p:grpSpPr>
              <p:sp>
                <p:nvSpPr>
                  <p:cNvPr id="60601" name="Rectangle 1209">
                    <a:extLst>
                      <a:ext uri="{FF2B5EF4-FFF2-40B4-BE49-F238E27FC236}">
                        <a16:creationId xmlns:a16="http://schemas.microsoft.com/office/drawing/2014/main" id="{C1A018B6-8D27-BB51-0C68-3E1A60DE52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02" name="Rectangle 1210">
                    <a:extLst>
                      <a:ext uri="{FF2B5EF4-FFF2-40B4-BE49-F238E27FC236}">
                        <a16:creationId xmlns:a16="http://schemas.microsoft.com/office/drawing/2014/main" id="{A9FBB644-7838-B235-789F-35DF20D987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03" name="Rectangle 1211">
                    <a:extLst>
                      <a:ext uri="{FF2B5EF4-FFF2-40B4-BE49-F238E27FC236}">
                        <a16:creationId xmlns:a16="http://schemas.microsoft.com/office/drawing/2014/main" id="{E66C84D3-640B-F782-7939-8DF30446782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04" name="Rectangle 1212">
                    <a:extLst>
                      <a:ext uri="{FF2B5EF4-FFF2-40B4-BE49-F238E27FC236}">
                        <a16:creationId xmlns:a16="http://schemas.microsoft.com/office/drawing/2014/main" id="{CED04255-4325-7878-DC9F-CE0C63DBE25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05" name="Rectangle 1213">
                    <a:extLst>
                      <a:ext uri="{FF2B5EF4-FFF2-40B4-BE49-F238E27FC236}">
                        <a16:creationId xmlns:a16="http://schemas.microsoft.com/office/drawing/2014/main" id="{34E8BEA1-853C-97E1-AFA7-5254F7CFB8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06" name="Group 1214">
                  <a:extLst>
                    <a:ext uri="{FF2B5EF4-FFF2-40B4-BE49-F238E27FC236}">
                      <a16:creationId xmlns:a16="http://schemas.microsoft.com/office/drawing/2014/main" id="{DE4CB4C2-58B3-CD06-0376-06C6CC899DF6}"/>
                    </a:ext>
                  </a:extLst>
                </p:cNvPr>
                <p:cNvGrpSpPr>
                  <a:grpSpLocks/>
                </p:cNvGrpSpPr>
                <p:nvPr/>
              </p:nvGrpSpPr>
              <p:grpSpPr bwMode="auto">
                <a:xfrm>
                  <a:off x="1333" y="1028"/>
                  <a:ext cx="435" cy="87"/>
                  <a:chOff x="1565" y="1434"/>
                  <a:chExt cx="3625" cy="725"/>
                </a:xfrm>
              </p:grpSpPr>
              <p:sp>
                <p:nvSpPr>
                  <p:cNvPr id="60607" name="Rectangle 1215">
                    <a:extLst>
                      <a:ext uri="{FF2B5EF4-FFF2-40B4-BE49-F238E27FC236}">
                        <a16:creationId xmlns:a16="http://schemas.microsoft.com/office/drawing/2014/main" id="{E452B589-C731-63C8-2F76-EF01F306DA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08" name="Rectangle 1216">
                    <a:extLst>
                      <a:ext uri="{FF2B5EF4-FFF2-40B4-BE49-F238E27FC236}">
                        <a16:creationId xmlns:a16="http://schemas.microsoft.com/office/drawing/2014/main" id="{E392096A-6F7F-3BFD-02D4-5911E678BA7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09" name="Rectangle 1217">
                    <a:extLst>
                      <a:ext uri="{FF2B5EF4-FFF2-40B4-BE49-F238E27FC236}">
                        <a16:creationId xmlns:a16="http://schemas.microsoft.com/office/drawing/2014/main" id="{4DFE777C-3162-1BDB-0C78-82DA123F27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10" name="Rectangle 1218">
                    <a:extLst>
                      <a:ext uri="{FF2B5EF4-FFF2-40B4-BE49-F238E27FC236}">
                        <a16:creationId xmlns:a16="http://schemas.microsoft.com/office/drawing/2014/main" id="{7F860CA7-B298-6258-C84A-F3463D61885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11" name="Rectangle 1219">
                    <a:extLst>
                      <a:ext uri="{FF2B5EF4-FFF2-40B4-BE49-F238E27FC236}">
                        <a16:creationId xmlns:a16="http://schemas.microsoft.com/office/drawing/2014/main" id="{854B1495-7B62-7EEE-C073-ED0211F7F8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12" name="Group 1220">
                  <a:extLst>
                    <a:ext uri="{FF2B5EF4-FFF2-40B4-BE49-F238E27FC236}">
                      <a16:creationId xmlns:a16="http://schemas.microsoft.com/office/drawing/2014/main" id="{7AE7835E-3CA2-15B8-7D18-A50ECA01D99D}"/>
                    </a:ext>
                  </a:extLst>
                </p:cNvPr>
                <p:cNvGrpSpPr>
                  <a:grpSpLocks/>
                </p:cNvGrpSpPr>
                <p:nvPr/>
              </p:nvGrpSpPr>
              <p:grpSpPr bwMode="auto">
                <a:xfrm>
                  <a:off x="898" y="1115"/>
                  <a:ext cx="435" cy="87"/>
                  <a:chOff x="1565" y="1434"/>
                  <a:chExt cx="3625" cy="725"/>
                </a:xfrm>
              </p:grpSpPr>
              <p:sp>
                <p:nvSpPr>
                  <p:cNvPr id="60613" name="Rectangle 1221">
                    <a:extLst>
                      <a:ext uri="{FF2B5EF4-FFF2-40B4-BE49-F238E27FC236}">
                        <a16:creationId xmlns:a16="http://schemas.microsoft.com/office/drawing/2014/main" id="{7A429279-BF66-0A0A-D8FB-F9F7E68866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14" name="Rectangle 1222">
                    <a:extLst>
                      <a:ext uri="{FF2B5EF4-FFF2-40B4-BE49-F238E27FC236}">
                        <a16:creationId xmlns:a16="http://schemas.microsoft.com/office/drawing/2014/main" id="{0AACECE0-627C-73D4-7451-C1204C80097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15" name="Rectangle 1223">
                    <a:extLst>
                      <a:ext uri="{FF2B5EF4-FFF2-40B4-BE49-F238E27FC236}">
                        <a16:creationId xmlns:a16="http://schemas.microsoft.com/office/drawing/2014/main" id="{AAE01646-A9CF-57D9-C2D2-E7A53CCF0E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16" name="Rectangle 1224">
                    <a:extLst>
                      <a:ext uri="{FF2B5EF4-FFF2-40B4-BE49-F238E27FC236}">
                        <a16:creationId xmlns:a16="http://schemas.microsoft.com/office/drawing/2014/main" id="{145523AF-5A39-018D-07A7-ABAF3C5D114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17" name="Rectangle 1225">
                    <a:extLst>
                      <a:ext uri="{FF2B5EF4-FFF2-40B4-BE49-F238E27FC236}">
                        <a16:creationId xmlns:a16="http://schemas.microsoft.com/office/drawing/2014/main" id="{24587AB7-0A71-5EC2-8D7E-000156E1D3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18" name="Group 1226">
                  <a:extLst>
                    <a:ext uri="{FF2B5EF4-FFF2-40B4-BE49-F238E27FC236}">
                      <a16:creationId xmlns:a16="http://schemas.microsoft.com/office/drawing/2014/main" id="{5DB4ED18-A4D4-0F19-B3C9-BDB26C126E13}"/>
                    </a:ext>
                  </a:extLst>
                </p:cNvPr>
                <p:cNvGrpSpPr>
                  <a:grpSpLocks/>
                </p:cNvGrpSpPr>
                <p:nvPr/>
              </p:nvGrpSpPr>
              <p:grpSpPr bwMode="auto">
                <a:xfrm>
                  <a:off x="1333" y="1115"/>
                  <a:ext cx="435" cy="87"/>
                  <a:chOff x="1565" y="1434"/>
                  <a:chExt cx="3625" cy="725"/>
                </a:xfrm>
              </p:grpSpPr>
              <p:sp>
                <p:nvSpPr>
                  <p:cNvPr id="60619" name="Rectangle 1227">
                    <a:extLst>
                      <a:ext uri="{FF2B5EF4-FFF2-40B4-BE49-F238E27FC236}">
                        <a16:creationId xmlns:a16="http://schemas.microsoft.com/office/drawing/2014/main" id="{BF147C08-D5A2-FA35-7815-CFA9807B50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0" name="Rectangle 1228">
                    <a:extLst>
                      <a:ext uri="{FF2B5EF4-FFF2-40B4-BE49-F238E27FC236}">
                        <a16:creationId xmlns:a16="http://schemas.microsoft.com/office/drawing/2014/main" id="{D74751D7-6203-4B24-7578-A95292887D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1" name="Rectangle 1229">
                    <a:extLst>
                      <a:ext uri="{FF2B5EF4-FFF2-40B4-BE49-F238E27FC236}">
                        <a16:creationId xmlns:a16="http://schemas.microsoft.com/office/drawing/2014/main" id="{1115745D-2208-5C1B-A6C7-C846917EAAE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2" name="Rectangle 1230">
                    <a:extLst>
                      <a:ext uri="{FF2B5EF4-FFF2-40B4-BE49-F238E27FC236}">
                        <a16:creationId xmlns:a16="http://schemas.microsoft.com/office/drawing/2014/main" id="{11E74C77-9F39-085D-6092-4294BC11EF8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3" name="Rectangle 1231">
                    <a:extLst>
                      <a:ext uri="{FF2B5EF4-FFF2-40B4-BE49-F238E27FC236}">
                        <a16:creationId xmlns:a16="http://schemas.microsoft.com/office/drawing/2014/main" id="{E843A104-6234-5230-1FD9-8D38969C28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24" name="Group 1232">
                  <a:extLst>
                    <a:ext uri="{FF2B5EF4-FFF2-40B4-BE49-F238E27FC236}">
                      <a16:creationId xmlns:a16="http://schemas.microsoft.com/office/drawing/2014/main" id="{66DEB005-0771-36F0-7D73-99202B68F3B9}"/>
                    </a:ext>
                  </a:extLst>
                </p:cNvPr>
                <p:cNvGrpSpPr>
                  <a:grpSpLocks/>
                </p:cNvGrpSpPr>
                <p:nvPr/>
              </p:nvGrpSpPr>
              <p:grpSpPr bwMode="auto">
                <a:xfrm>
                  <a:off x="898" y="1202"/>
                  <a:ext cx="435" cy="87"/>
                  <a:chOff x="1565" y="1434"/>
                  <a:chExt cx="3625" cy="725"/>
                </a:xfrm>
              </p:grpSpPr>
              <p:sp>
                <p:nvSpPr>
                  <p:cNvPr id="60625" name="Rectangle 1233">
                    <a:extLst>
                      <a:ext uri="{FF2B5EF4-FFF2-40B4-BE49-F238E27FC236}">
                        <a16:creationId xmlns:a16="http://schemas.microsoft.com/office/drawing/2014/main" id="{7746BF7F-A24E-E0E6-9166-A7912640195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6" name="Rectangle 1234">
                    <a:extLst>
                      <a:ext uri="{FF2B5EF4-FFF2-40B4-BE49-F238E27FC236}">
                        <a16:creationId xmlns:a16="http://schemas.microsoft.com/office/drawing/2014/main" id="{D3412DCD-B5B3-0EB0-C36A-BF3307122A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7" name="Rectangle 1235">
                    <a:extLst>
                      <a:ext uri="{FF2B5EF4-FFF2-40B4-BE49-F238E27FC236}">
                        <a16:creationId xmlns:a16="http://schemas.microsoft.com/office/drawing/2014/main" id="{5BCE8011-FACF-0491-E6FD-7CE03D8624C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8" name="Rectangle 1236">
                    <a:extLst>
                      <a:ext uri="{FF2B5EF4-FFF2-40B4-BE49-F238E27FC236}">
                        <a16:creationId xmlns:a16="http://schemas.microsoft.com/office/drawing/2014/main" id="{47B38250-27C1-4823-EABD-E0C173AA91B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29" name="Rectangle 1237">
                    <a:extLst>
                      <a:ext uri="{FF2B5EF4-FFF2-40B4-BE49-F238E27FC236}">
                        <a16:creationId xmlns:a16="http://schemas.microsoft.com/office/drawing/2014/main" id="{50F7A0FB-1FF8-1155-907D-06D26EF23BB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30" name="Group 1238">
                  <a:extLst>
                    <a:ext uri="{FF2B5EF4-FFF2-40B4-BE49-F238E27FC236}">
                      <a16:creationId xmlns:a16="http://schemas.microsoft.com/office/drawing/2014/main" id="{FAFA5190-6939-268A-B830-69A4D2A39001}"/>
                    </a:ext>
                  </a:extLst>
                </p:cNvPr>
                <p:cNvGrpSpPr>
                  <a:grpSpLocks/>
                </p:cNvGrpSpPr>
                <p:nvPr/>
              </p:nvGrpSpPr>
              <p:grpSpPr bwMode="auto">
                <a:xfrm>
                  <a:off x="1333" y="1202"/>
                  <a:ext cx="435" cy="87"/>
                  <a:chOff x="1565" y="1434"/>
                  <a:chExt cx="3625" cy="725"/>
                </a:xfrm>
              </p:grpSpPr>
              <p:sp>
                <p:nvSpPr>
                  <p:cNvPr id="60631" name="Rectangle 1239">
                    <a:extLst>
                      <a:ext uri="{FF2B5EF4-FFF2-40B4-BE49-F238E27FC236}">
                        <a16:creationId xmlns:a16="http://schemas.microsoft.com/office/drawing/2014/main" id="{3539C6F3-1A0F-B285-BC65-0F74228FB74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32" name="Rectangle 1240">
                    <a:extLst>
                      <a:ext uri="{FF2B5EF4-FFF2-40B4-BE49-F238E27FC236}">
                        <a16:creationId xmlns:a16="http://schemas.microsoft.com/office/drawing/2014/main" id="{4A999E5F-3B3E-A1F9-FEB0-E1D67FB71A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33" name="Rectangle 1241">
                    <a:extLst>
                      <a:ext uri="{FF2B5EF4-FFF2-40B4-BE49-F238E27FC236}">
                        <a16:creationId xmlns:a16="http://schemas.microsoft.com/office/drawing/2014/main" id="{76FA1D23-55F1-FA66-3A00-630786CF167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34" name="Rectangle 1242">
                    <a:extLst>
                      <a:ext uri="{FF2B5EF4-FFF2-40B4-BE49-F238E27FC236}">
                        <a16:creationId xmlns:a16="http://schemas.microsoft.com/office/drawing/2014/main" id="{32704F46-EC35-6E36-D29C-54A040DB29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35" name="Rectangle 1243">
                    <a:extLst>
                      <a:ext uri="{FF2B5EF4-FFF2-40B4-BE49-F238E27FC236}">
                        <a16:creationId xmlns:a16="http://schemas.microsoft.com/office/drawing/2014/main" id="{3CD5D3EE-38CF-BB90-A319-AAFFFF71E4B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36" name="Group 1244">
                  <a:extLst>
                    <a:ext uri="{FF2B5EF4-FFF2-40B4-BE49-F238E27FC236}">
                      <a16:creationId xmlns:a16="http://schemas.microsoft.com/office/drawing/2014/main" id="{28DB758A-FCE5-1878-2DA1-0032DC3BFF3F}"/>
                    </a:ext>
                  </a:extLst>
                </p:cNvPr>
                <p:cNvGrpSpPr>
                  <a:grpSpLocks/>
                </p:cNvGrpSpPr>
                <p:nvPr/>
              </p:nvGrpSpPr>
              <p:grpSpPr bwMode="auto">
                <a:xfrm>
                  <a:off x="898" y="1289"/>
                  <a:ext cx="435" cy="87"/>
                  <a:chOff x="1565" y="1434"/>
                  <a:chExt cx="3625" cy="725"/>
                </a:xfrm>
              </p:grpSpPr>
              <p:sp>
                <p:nvSpPr>
                  <p:cNvPr id="60637" name="Rectangle 1245">
                    <a:extLst>
                      <a:ext uri="{FF2B5EF4-FFF2-40B4-BE49-F238E27FC236}">
                        <a16:creationId xmlns:a16="http://schemas.microsoft.com/office/drawing/2014/main" id="{02C82310-BD53-6F41-6D47-73F7AA34A4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38" name="Rectangle 1246">
                    <a:extLst>
                      <a:ext uri="{FF2B5EF4-FFF2-40B4-BE49-F238E27FC236}">
                        <a16:creationId xmlns:a16="http://schemas.microsoft.com/office/drawing/2014/main" id="{C41BA40B-99EF-1687-0900-89343394BAE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39" name="Rectangle 1247">
                    <a:extLst>
                      <a:ext uri="{FF2B5EF4-FFF2-40B4-BE49-F238E27FC236}">
                        <a16:creationId xmlns:a16="http://schemas.microsoft.com/office/drawing/2014/main" id="{906711DC-2136-A3B1-06A7-11F5948458D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40" name="Rectangle 1248">
                    <a:extLst>
                      <a:ext uri="{FF2B5EF4-FFF2-40B4-BE49-F238E27FC236}">
                        <a16:creationId xmlns:a16="http://schemas.microsoft.com/office/drawing/2014/main" id="{80E8F545-AACB-3E38-B6D8-4A006792FA5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41" name="Rectangle 1249">
                    <a:extLst>
                      <a:ext uri="{FF2B5EF4-FFF2-40B4-BE49-F238E27FC236}">
                        <a16:creationId xmlns:a16="http://schemas.microsoft.com/office/drawing/2014/main" id="{A2139AE8-27C2-D8FC-55B9-E88EFBFF22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42" name="Group 1250">
                  <a:extLst>
                    <a:ext uri="{FF2B5EF4-FFF2-40B4-BE49-F238E27FC236}">
                      <a16:creationId xmlns:a16="http://schemas.microsoft.com/office/drawing/2014/main" id="{0F634A3B-52A2-DF3A-B142-655895E21729}"/>
                    </a:ext>
                  </a:extLst>
                </p:cNvPr>
                <p:cNvGrpSpPr>
                  <a:grpSpLocks/>
                </p:cNvGrpSpPr>
                <p:nvPr/>
              </p:nvGrpSpPr>
              <p:grpSpPr bwMode="auto">
                <a:xfrm>
                  <a:off x="1333" y="1289"/>
                  <a:ext cx="435" cy="87"/>
                  <a:chOff x="1565" y="1434"/>
                  <a:chExt cx="3625" cy="725"/>
                </a:xfrm>
              </p:grpSpPr>
              <p:sp>
                <p:nvSpPr>
                  <p:cNvPr id="60643" name="Rectangle 1251">
                    <a:extLst>
                      <a:ext uri="{FF2B5EF4-FFF2-40B4-BE49-F238E27FC236}">
                        <a16:creationId xmlns:a16="http://schemas.microsoft.com/office/drawing/2014/main" id="{91410643-CDD7-A4CD-7D5B-F0C51D22D50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44" name="Rectangle 1252">
                    <a:extLst>
                      <a:ext uri="{FF2B5EF4-FFF2-40B4-BE49-F238E27FC236}">
                        <a16:creationId xmlns:a16="http://schemas.microsoft.com/office/drawing/2014/main" id="{931B99BF-1DC1-F6AA-CCCA-25A08D795D8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45" name="Rectangle 1253">
                    <a:extLst>
                      <a:ext uri="{FF2B5EF4-FFF2-40B4-BE49-F238E27FC236}">
                        <a16:creationId xmlns:a16="http://schemas.microsoft.com/office/drawing/2014/main" id="{AE4E4422-97C9-1950-4E7B-E44E1D81D3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46" name="Rectangle 1254">
                    <a:extLst>
                      <a:ext uri="{FF2B5EF4-FFF2-40B4-BE49-F238E27FC236}">
                        <a16:creationId xmlns:a16="http://schemas.microsoft.com/office/drawing/2014/main" id="{C53D6508-8773-C72A-5450-59522C508F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47" name="Rectangle 1255">
                    <a:extLst>
                      <a:ext uri="{FF2B5EF4-FFF2-40B4-BE49-F238E27FC236}">
                        <a16:creationId xmlns:a16="http://schemas.microsoft.com/office/drawing/2014/main" id="{13FF9718-9AC1-D657-CAC0-862B49471D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48" name="Group 1256">
                  <a:extLst>
                    <a:ext uri="{FF2B5EF4-FFF2-40B4-BE49-F238E27FC236}">
                      <a16:creationId xmlns:a16="http://schemas.microsoft.com/office/drawing/2014/main" id="{FEA5E518-A2E7-8DE7-1BEB-1A728DBF4971}"/>
                    </a:ext>
                  </a:extLst>
                </p:cNvPr>
                <p:cNvGrpSpPr>
                  <a:grpSpLocks/>
                </p:cNvGrpSpPr>
                <p:nvPr/>
              </p:nvGrpSpPr>
              <p:grpSpPr bwMode="auto">
                <a:xfrm>
                  <a:off x="898" y="1376"/>
                  <a:ext cx="435" cy="87"/>
                  <a:chOff x="1565" y="1434"/>
                  <a:chExt cx="3625" cy="725"/>
                </a:xfrm>
              </p:grpSpPr>
              <p:sp>
                <p:nvSpPr>
                  <p:cNvPr id="60649" name="Rectangle 1257">
                    <a:extLst>
                      <a:ext uri="{FF2B5EF4-FFF2-40B4-BE49-F238E27FC236}">
                        <a16:creationId xmlns:a16="http://schemas.microsoft.com/office/drawing/2014/main" id="{45540BEF-D399-E5A8-8104-91B4574739E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0" name="Rectangle 1258">
                    <a:extLst>
                      <a:ext uri="{FF2B5EF4-FFF2-40B4-BE49-F238E27FC236}">
                        <a16:creationId xmlns:a16="http://schemas.microsoft.com/office/drawing/2014/main" id="{2F4AD12B-4797-D521-DF18-B84FC7400B1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1" name="Rectangle 1259">
                    <a:extLst>
                      <a:ext uri="{FF2B5EF4-FFF2-40B4-BE49-F238E27FC236}">
                        <a16:creationId xmlns:a16="http://schemas.microsoft.com/office/drawing/2014/main" id="{666949F6-F926-6F32-A604-75BB35A6AF4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2" name="Rectangle 1260">
                    <a:extLst>
                      <a:ext uri="{FF2B5EF4-FFF2-40B4-BE49-F238E27FC236}">
                        <a16:creationId xmlns:a16="http://schemas.microsoft.com/office/drawing/2014/main" id="{1CD2A5DE-4D02-433A-EC92-A2B5FC4F20E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3" name="Rectangle 1261">
                    <a:extLst>
                      <a:ext uri="{FF2B5EF4-FFF2-40B4-BE49-F238E27FC236}">
                        <a16:creationId xmlns:a16="http://schemas.microsoft.com/office/drawing/2014/main" id="{DF9EAD8D-4D77-9AF3-D2F3-31C133DF357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54" name="Group 1262">
                  <a:extLst>
                    <a:ext uri="{FF2B5EF4-FFF2-40B4-BE49-F238E27FC236}">
                      <a16:creationId xmlns:a16="http://schemas.microsoft.com/office/drawing/2014/main" id="{C5303C33-45E4-E400-66EC-AC6967AECFEB}"/>
                    </a:ext>
                  </a:extLst>
                </p:cNvPr>
                <p:cNvGrpSpPr>
                  <a:grpSpLocks/>
                </p:cNvGrpSpPr>
                <p:nvPr/>
              </p:nvGrpSpPr>
              <p:grpSpPr bwMode="auto">
                <a:xfrm>
                  <a:off x="1333" y="1376"/>
                  <a:ext cx="435" cy="87"/>
                  <a:chOff x="1565" y="1434"/>
                  <a:chExt cx="3625" cy="725"/>
                </a:xfrm>
              </p:grpSpPr>
              <p:sp>
                <p:nvSpPr>
                  <p:cNvPr id="60655" name="Rectangle 1263">
                    <a:extLst>
                      <a:ext uri="{FF2B5EF4-FFF2-40B4-BE49-F238E27FC236}">
                        <a16:creationId xmlns:a16="http://schemas.microsoft.com/office/drawing/2014/main" id="{0E9AB7B4-E90C-D3F5-4990-BFF53BBA828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6" name="Rectangle 1264">
                    <a:extLst>
                      <a:ext uri="{FF2B5EF4-FFF2-40B4-BE49-F238E27FC236}">
                        <a16:creationId xmlns:a16="http://schemas.microsoft.com/office/drawing/2014/main" id="{88E0121A-947C-94C3-38D7-D9DC1BD9BC3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7" name="Rectangle 1265">
                    <a:extLst>
                      <a:ext uri="{FF2B5EF4-FFF2-40B4-BE49-F238E27FC236}">
                        <a16:creationId xmlns:a16="http://schemas.microsoft.com/office/drawing/2014/main" id="{63B341AF-DC81-E5AE-D992-F5EAE68557E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8" name="Rectangle 1266">
                    <a:extLst>
                      <a:ext uri="{FF2B5EF4-FFF2-40B4-BE49-F238E27FC236}">
                        <a16:creationId xmlns:a16="http://schemas.microsoft.com/office/drawing/2014/main" id="{99FCB997-8658-8E67-EF49-69033F59686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59" name="Rectangle 1267">
                    <a:extLst>
                      <a:ext uri="{FF2B5EF4-FFF2-40B4-BE49-F238E27FC236}">
                        <a16:creationId xmlns:a16="http://schemas.microsoft.com/office/drawing/2014/main" id="{6FA95409-4C6D-E476-7F30-5995D45E03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660" name="Rectangle 1268">
                <a:extLst>
                  <a:ext uri="{FF2B5EF4-FFF2-40B4-BE49-F238E27FC236}">
                    <a16:creationId xmlns:a16="http://schemas.microsoft.com/office/drawing/2014/main" id="{B0569B27-EECA-B1BF-F394-638CBE13A20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61" name="Group 1269">
              <a:extLst>
                <a:ext uri="{FF2B5EF4-FFF2-40B4-BE49-F238E27FC236}">
                  <a16:creationId xmlns:a16="http://schemas.microsoft.com/office/drawing/2014/main" id="{E5391D09-E80D-E5F5-8ABC-82CDD129EA1E}"/>
                </a:ext>
              </a:extLst>
            </p:cNvPr>
            <p:cNvGrpSpPr>
              <a:grpSpLocks/>
            </p:cNvGrpSpPr>
            <p:nvPr/>
          </p:nvGrpSpPr>
          <p:grpSpPr bwMode="auto">
            <a:xfrm>
              <a:off x="865" y="1839"/>
              <a:ext cx="682" cy="682"/>
              <a:chOff x="898" y="593"/>
              <a:chExt cx="870" cy="870"/>
            </a:xfrm>
          </p:grpSpPr>
          <p:grpSp>
            <p:nvGrpSpPr>
              <p:cNvPr id="60662" name="Group 1270">
                <a:extLst>
                  <a:ext uri="{FF2B5EF4-FFF2-40B4-BE49-F238E27FC236}">
                    <a16:creationId xmlns:a16="http://schemas.microsoft.com/office/drawing/2014/main" id="{29A84F04-C8DB-A0E4-CC2E-3FD57BB5CBD5}"/>
                  </a:ext>
                </a:extLst>
              </p:cNvPr>
              <p:cNvGrpSpPr>
                <a:grpSpLocks/>
              </p:cNvGrpSpPr>
              <p:nvPr/>
            </p:nvGrpSpPr>
            <p:grpSpPr bwMode="auto">
              <a:xfrm>
                <a:off x="898" y="593"/>
                <a:ext cx="870" cy="870"/>
                <a:chOff x="898" y="593"/>
                <a:chExt cx="870" cy="870"/>
              </a:xfrm>
            </p:grpSpPr>
            <p:grpSp>
              <p:nvGrpSpPr>
                <p:cNvPr id="60663" name="Group 1271">
                  <a:extLst>
                    <a:ext uri="{FF2B5EF4-FFF2-40B4-BE49-F238E27FC236}">
                      <a16:creationId xmlns:a16="http://schemas.microsoft.com/office/drawing/2014/main" id="{C5B4DA6F-CA6E-30F4-EA30-BB0AAD93FF7B}"/>
                    </a:ext>
                  </a:extLst>
                </p:cNvPr>
                <p:cNvGrpSpPr>
                  <a:grpSpLocks/>
                </p:cNvGrpSpPr>
                <p:nvPr/>
              </p:nvGrpSpPr>
              <p:grpSpPr bwMode="auto">
                <a:xfrm>
                  <a:off x="898" y="593"/>
                  <a:ext cx="435" cy="87"/>
                  <a:chOff x="1565" y="1434"/>
                  <a:chExt cx="3625" cy="725"/>
                </a:xfrm>
              </p:grpSpPr>
              <p:sp>
                <p:nvSpPr>
                  <p:cNvPr id="60664" name="Rectangle 1272">
                    <a:extLst>
                      <a:ext uri="{FF2B5EF4-FFF2-40B4-BE49-F238E27FC236}">
                        <a16:creationId xmlns:a16="http://schemas.microsoft.com/office/drawing/2014/main" id="{713CEB53-3F7B-32FA-C8ED-2BEA399DD6C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65" name="Rectangle 1273">
                    <a:extLst>
                      <a:ext uri="{FF2B5EF4-FFF2-40B4-BE49-F238E27FC236}">
                        <a16:creationId xmlns:a16="http://schemas.microsoft.com/office/drawing/2014/main" id="{D2A86377-D753-49C6-8832-5ACDBB29C14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66" name="Rectangle 1274">
                    <a:extLst>
                      <a:ext uri="{FF2B5EF4-FFF2-40B4-BE49-F238E27FC236}">
                        <a16:creationId xmlns:a16="http://schemas.microsoft.com/office/drawing/2014/main" id="{FE16D1E3-6D37-21D6-5C71-3C263BCDE74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67" name="Rectangle 1275">
                    <a:extLst>
                      <a:ext uri="{FF2B5EF4-FFF2-40B4-BE49-F238E27FC236}">
                        <a16:creationId xmlns:a16="http://schemas.microsoft.com/office/drawing/2014/main" id="{E3EFBA1D-6FCD-78E3-314F-2E62F77CA2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68" name="Rectangle 1276">
                    <a:extLst>
                      <a:ext uri="{FF2B5EF4-FFF2-40B4-BE49-F238E27FC236}">
                        <a16:creationId xmlns:a16="http://schemas.microsoft.com/office/drawing/2014/main" id="{5BB8CFE4-B6AF-C16C-0847-77F8F17307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69" name="Group 1277">
                  <a:extLst>
                    <a:ext uri="{FF2B5EF4-FFF2-40B4-BE49-F238E27FC236}">
                      <a16:creationId xmlns:a16="http://schemas.microsoft.com/office/drawing/2014/main" id="{39CD5DEE-1304-CA88-4E06-D70C4105DD42}"/>
                    </a:ext>
                  </a:extLst>
                </p:cNvPr>
                <p:cNvGrpSpPr>
                  <a:grpSpLocks/>
                </p:cNvGrpSpPr>
                <p:nvPr/>
              </p:nvGrpSpPr>
              <p:grpSpPr bwMode="auto">
                <a:xfrm>
                  <a:off x="1333" y="593"/>
                  <a:ext cx="435" cy="87"/>
                  <a:chOff x="1565" y="1434"/>
                  <a:chExt cx="3625" cy="725"/>
                </a:xfrm>
              </p:grpSpPr>
              <p:sp>
                <p:nvSpPr>
                  <p:cNvPr id="60670" name="Rectangle 1278">
                    <a:extLst>
                      <a:ext uri="{FF2B5EF4-FFF2-40B4-BE49-F238E27FC236}">
                        <a16:creationId xmlns:a16="http://schemas.microsoft.com/office/drawing/2014/main" id="{80C4869E-03BC-4265-2F29-F0BC9941AD6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71" name="Rectangle 1279">
                    <a:extLst>
                      <a:ext uri="{FF2B5EF4-FFF2-40B4-BE49-F238E27FC236}">
                        <a16:creationId xmlns:a16="http://schemas.microsoft.com/office/drawing/2014/main" id="{40E31AD5-BC97-906D-F511-84B22A537B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72" name="Rectangle 1280">
                    <a:extLst>
                      <a:ext uri="{FF2B5EF4-FFF2-40B4-BE49-F238E27FC236}">
                        <a16:creationId xmlns:a16="http://schemas.microsoft.com/office/drawing/2014/main" id="{A63ADEBD-76B5-B693-074C-E948ABD892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73" name="Rectangle 1281">
                    <a:extLst>
                      <a:ext uri="{FF2B5EF4-FFF2-40B4-BE49-F238E27FC236}">
                        <a16:creationId xmlns:a16="http://schemas.microsoft.com/office/drawing/2014/main" id="{A55ED6BD-3099-986B-3D25-37B3F72C78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74" name="Rectangle 1282">
                    <a:extLst>
                      <a:ext uri="{FF2B5EF4-FFF2-40B4-BE49-F238E27FC236}">
                        <a16:creationId xmlns:a16="http://schemas.microsoft.com/office/drawing/2014/main" id="{17626631-1868-3384-62D4-293E3E17212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75" name="Group 1283">
                  <a:extLst>
                    <a:ext uri="{FF2B5EF4-FFF2-40B4-BE49-F238E27FC236}">
                      <a16:creationId xmlns:a16="http://schemas.microsoft.com/office/drawing/2014/main" id="{85B4C904-61FA-1B8C-F01E-ECC03B385666}"/>
                    </a:ext>
                  </a:extLst>
                </p:cNvPr>
                <p:cNvGrpSpPr>
                  <a:grpSpLocks/>
                </p:cNvGrpSpPr>
                <p:nvPr/>
              </p:nvGrpSpPr>
              <p:grpSpPr bwMode="auto">
                <a:xfrm>
                  <a:off x="898" y="680"/>
                  <a:ext cx="435" cy="87"/>
                  <a:chOff x="1565" y="1434"/>
                  <a:chExt cx="3625" cy="725"/>
                </a:xfrm>
              </p:grpSpPr>
              <p:sp>
                <p:nvSpPr>
                  <p:cNvPr id="60676" name="Rectangle 1284">
                    <a:extLst>
                      <a:ext uri="{FF2B5EF4-FFF2-40B4-BE49-F238E27FC236}">
                        <a16:creationId xmlns:a16="http://schemas.microsoft.com/office/drawing/2014/main" id="{DD23EBB9-320B-F6A6-7510-1FBBBB5541B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77" name="Rectangle 1285">
                    <a:extLst>
                      <a:ext uri="{FF2B5EF4-FFF2-40B4-BE49-F238E27FC236}">
                        <a16:creationId xmlns:a16="http://schemas.microsoft.com/office/drawing/2014/main" id="{2E9A1F08-9B92-A3CB-8190-B133E09E4DF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78" name="Rectangle 1286">
                    <a:extLst>
                      <a:ext uri="{FF2B5EF4-FFF2-40B4-BE49-F238E27FC236}">
                        <a16:creationId xmlns:a16="http://schemas.microsoft.com/office/drawing/2014/main" id="{4C34E03F-249B-227F-524D-F014D58699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79" name="Rectangle 1287">
                    <a:extLst>
                      <a:ext uri="{FF2B5EF4-FFF2-40B4-BE49-F238E27FC236}">
                        <a16:creationId xmlns:a16="http://schemas.microsoft.com/office/drawing/2014/main" id="{6FDE2081-B006-8D6A-5EFA-F600E4ACBD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80" name="Rectangle 1288">
                    <a:extLst>
                      <a:ext uri="{FF2B5EF4-FFF2-40B4-BE49-F238E27FC236}">
                        <a16:creationId xmlns:a16="http://schemas.microsoft.com/office/drawing/2014/main" id="{4690CC60-0FEF-1440-3FC3-2C7A0ACF5D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81" name="Group 1289">
                  <a:extLst>
                    <a:ext uri="{FF2B5EF4-FFF2-40B4-BE49-F238E27FC236}">
                      <a16:creationId xmlns:a16="http://schemas.microsoft.com/office/drawing/2014/main" id="{E6B62AF8-13E2-F343-4156-C1BD4A833CB7}"/>
                    </a:ext>
                  </a:extLst>
                </p:cNvPr>
                <p:cNvGrpSpPr>
                  <a:grpSpLocks/>
                </p:cNvGrpSpPr>
                <p:nvPr/>
              </p:nvGrpSpPr>
              <p:grpSpPr bwMode="auto">
                <a:xfrm>
                  <a:off x="1333" y="680"/>
                  <a:ext cx="435" cy="87"/>
                  <a:chOff x="1565" y="1434"/>
                  <a:chExt cx="3625" cy="725"/>
                </a:xfrm>
              </p:grpSpPr>
              <p:sp>
                <p:nvSpPr>
                  <p:cNvPr id="60682" name="Rectangle 1290">
                    <a:extLst>
                      <a:ext uri="{FF2B5EF4-FFF2-40B4-BE49-F238E27FC236}">
                        <a16:creationId xmlns:a16="http://schemas.microsoft.com/office/drawing/2014/main" id="{FF79BF10-9520-472C-EC0B-A4A2C83793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83" name="Rectangle 1291">
                    <a:extLst>
                      <a:ext uri="{FF2B5EF4-FFF2-40B4-BE49-F238E27FC236}">
                        <a16:creationId xmlns:a16="http://schemas.microsoft.com/office/drawing/2014/main" id="{6D1693D2-E741-7807-EB0A-B008CD71CB7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84" name="Rectangle 1292">
                    <a:extLst>
                      <a:ext uri="{FF2B5EF4-FFF2-40B4-BE49-F238E27FC236}">
                        <a16:creationId xmlns:a16="http://schemas.microsoft.com/office/drawing/2014/main" id="{0FC8753F-6561-465D-411F-8DC6DEF14C9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85" name="Rectangle 1293">
                    <a:extLst>
                      <a:ext uri="{FF2B5EF4-FFF2-40B4-BE49-F238E27FC236}">
                        <a16:creationId xmlns:a16="http://schemas.microsoft.com/office/drawing/2014/main" id="{CEF3D68C-8CA2-8CF9-301F-9AD8F4E388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86" name="Rectangle 1294">
                    <a:extLst>
                      <a:ext uri="{FF2B5EF4-FFF2-40B4-BE49-F238E27FC236}">
                        <a16:creationId xmlns:a16="http://schemas.microsoft.com/office/drawing/2014/main" id="{82AF6BD3-8D0D-97B7-D0DF-F848EF0825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87" name="Group 1295">
                  <a:extLst>
                    <a:ext uri="{FF2B5EF4-FFF2-40B4-BE49-F238E27FC236}">
                      <a16:creationId xmlns:a16="http://schemas.microsoft.com/office/drawing/2014/main" id="{B1B8C9F9-460A-4287-6680-EE7208CF5116}"/>
                    </a:ext>
                  </a:extLst>
                </p:cNvPr>
                <p:cNvGrpSpPr>
                  <a:grpSpLocks/>
                </p:cNvGrpSpPr>
                <p:nvPr/>
              </p:nvGrpSpPr>
              <p:grpSpPr bwMode="auto">
                <a:xfrm>
                  <a:off x="898" y="767"/>
                  <a:ext cx="435" cy="87"/>
                  <a:chOff x="1565" y="1434"/>
                  <a:chExt cx="3625" cy="725"/>
                </a:xfrm>
              </p:grpSpPr>
              <p:sp>
                <p:nvSpPr>
                  <p:cNvPr id="60688" name="Rectangle 1296">
                    <a:extLst>
                      <a:ext uri="{FF2B5EF4-FFF2-40B4-BE49-F238E27FC236}">
                        <a16:creationId xmlns:a16="http://schemas.microsoft.com/office/drawing/2014/main" id="{58391D7B-82C9-BE77-4EC3-45D2AF3868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89" name="Rectangle 1297">
                    <a:extLst>
                      <a:ext uri="{FF2B5EF4-FFF2-40B4-BE49-F238E27FC236}">
                        <a16:creationId xmlns:a16="http://schemas.microsoft.com/office/drawing/2014/main" id="{B670DEAA-FF21-3EE5-AD23-E0E4E468B3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90" name="Rectangle 1298">
                    <a:extLst>
                      <a:ext uri="{FF2B5EF4-FFF2-40B4-BE49-F238E27FC236}">
                        <a16:creationId xmlns:a16="http://schemas.microsoft.com/office/drawing/2014/main" id="{A3EDF93A-11C4-C99A-F955-DA320EEF4C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91" name="Rectangle 1299">
                    <a:extLst>
                      <a:ext uri="{FF2B5EF4-FFF2-40B4-BE49-F238E27FC236}">
                        <a16:creationId xmlns:a16="http://schemas.microsoft.com/office/drawing/2014/main" id="{297B4ACB-5569-F809-8EBB-D773955ECA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92" name="Rectangle 1300">
                    <a:extLst>
                      <a:ext uri="{FF2B5EF4-FFF2-40B4-BE49-F238E27FC236}">
                        <a16:creationId xmlns:a16="http://schemas.microsoft.com/office/drawing/2014/main" id="{7FBFAE2C-7040-3364-366A-F49916299D4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93" name="Group 1301">
                  <a:extLst>
                    <a:ext uri="{FF2B5EF4-FFF2-40B4-BE49-F238E27FC236}">
                      <a16:creationId xmlns:a16="http://schemas.microsoft.com/office/drawing/2014/main" id="{FD721FA2-FF6E-8BCA-F0BA-0EFC16DFBD50}"/>
                    </a:ext>
                  </a:extLst>
                </p:cNvPr>
                <p:cNvGrpSpPr>
                  <a:grpSpLocks/>
                </p:cNvGrpSpPr>
                <p:nvPr/>
              </p:nvGrpSpPr>
              <p:grpSpPr bwMode="auto">
                <a:xfrm>
                  <a:off x="1333" y="767"/>
                  <a:ext cx="435" cy="87"/>
                  <a:chOff x="1565" y="1434"/>
                  <a:chExt cx="3625" cy="725"/>
                </a:xfrm>
              </p:grpSpPr>
              <p:sp>
                <p:nvSpPr>
                  <p:cNvPr id="60694" name="Rectangle 1302">
                    <a:extLst>
                      <a:ext uri="{FF2B5EF4-FFF2-40B4-BE49-F238E27FC236}">
                        <a16:creationId xmlns:a16="http://schemas.microsoft.com/office/drawing/2014/main" id="{34F19871-D0F3-1F6F-9103-A3915B36DA8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95" name="Rectangle 1303">
                    <a:extLst>
                      <a:ext uri="{FF2B5EF4-FFF2-40B4-BE49-F238E27FC236}">
                        <a16:creationId xmlns:a16="http://schemas.microsoft.com/office/drawing/2014/main" id="{B4B2D2AB-BFC0-58AF-3B41-35DFD33A9D2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96" name="Rectangle 1304">
                    <a:extLst>
                      <a:ext uri="{FF2B5EF4-FFF2-40B4-BE49-F238E27FC236}">
                        <a16:creationId xmlns:a16="http://schemas.microsoft.com/office/drawing/2014/main" id="{16EE3CAA-609F-D7B7-F150-A518824DBFD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97" name="Rectangle 1305">
                    <a:extLst>
                      <a:ext uri="{FF2B5EF4-FFF2-40B4-BE49-F238E27FC236}">
                        <a16:creationId xmlns:a16="http://schemas.microsoft.com/office/drawing/2014/main" id="{7D3559DF-49CD-64AB-686A-97A2A563CF5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698" name="Rectangle 1306">
                    <a:extLst>
                      <a:ext uri="{FF2B5EF4-FFF2-40B4-BE49-F238E27FC236}">
                        <a16:creationId xmlns:a16="http://schemas.microsoft.com/office/drawing/2014/main" id="{FCC37BC6-E696-E975-529A-7548B892734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699" name="Group 1307">
                  <a:extLst>
                    <a:ext uri="{FF2B5EF4-FFF2-40B4-BE49-F238E27FC236}">
                      <a16:creationId xmlns:a16="http://schemas.microsoft.com/office/drawing/2014/main" id="{D397DFD7-6838-0426-32D9-BA48E1499FC9}"/>
                    </a:ext>
                  </a:extLst>
                </p:cNvPr>
                <p:cNvGrpSpPr>
                  <a:grpSpLocks/>
                </p:cNvGrpSpPr>
                <p:nvPr/>
              </p:nvGrpSpPr>
              <p:grpSpPr bwMode="auto">
                <a:xfrm>
                  <a:off x="898" y="854"/>
                  <a:ext cx="435" cy="87"/>
                  <a:chOff x="1565" y="1434"/>
                  <a:chExt cx="3625" cy="725"/>
                </a:xfrm>
              </p:grpSpPr>
              <p:sp>
                <p:nvSpPr>
                  <p:cNvPr id="60700" name="Rectangle 1308">
                    <a:extLst>
                      <a:ext uri="{FF2B5EF4-FFF2-40B4-BE49-F238E27FC236}">
                        <a16:creationId xmlns:a16="http://schemas.microsoft.com/office/drawing/2014/main" id="{B2E255AA-2013-2415-621D-F723138F99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01" name="Rectangle 1309">
                    <a:extLst>
                      <a:ext uri="{FF2B5EF4-FFF2-40B4-BE49-F238E27FC236}">
                        <a16:creationId xmlns:a16="http://schemas.microsoft.com/office/drawing/2014/main" id="{A07BD794-5A2A-57FA-5E68-750157DD6D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02" name="Rectangle 1310">
                    <a:extLst>
                      <a:ext uri="{FF2B5EF4-FFF2-40B4-BE49-F238E27FC236}">
                        <a16:creationId xmlns:a16="http://schemas.microsoft.com/office/drawing/2014/main" id="{612F2C7D-D383-0432-1282-8849FD7E8FA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03" name="Rectangle 1311">
                    <a:extLst>
                      <a:ext uri="{FF2B5EF4-FFF2-40B4-BE49-F238E27FC236}">
                        <a16:creationId xmlns:a16="http://schemas.microsoft.com/office/drawing/2014/main" id="{63E07A2E-6B37-931E-8D37-DDCEE8D385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04" name="Rectangle 1312">
                    <a:extLst>
                      <a:ext uri="{FF2B5EF4-FFF2-40B4-BE49-F238E27FC236}">
                        <a16:creationId xmlns:a16="http://schemas.microsoft.com/office/drawing/2014/main" id="{23B68609-09E0-728D-F056-B320BABC1B2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05" name="Group 1313">
                  <a:extLst>
                    <a:ext uri="{FF2B5EF4-FFF2-40B4-BE49-F238E27FC236}">
                      <a16:creationId xmlns:a16="http://schemas.microsoft.com/office/drawing/2014/main" id="{9073E3C2-35D4-DE63-DCE3-73D185DA9EBE}"/>
                    </a:ext>
                  </a:extLst>
                </p:cNvPr>
                <p:cNvGrpSpPr>
                  <a:grpSpLocks/>
                </p:cNvGrpSpPr>
                <p:nvPr/>
              </p:nvGrpSpPr>
              <p:grpSpPr bwMode="auto">
                <a:xfrm>
                  <a:off x="1333" y="854"/>
                  <a:ext cx="435" cy="87"/>
                  <a:chOff x="1565" y="1434"/>
                  <a:chExt cx="3625" cy="725"/>
                </a:xfrm>
              </p:grpSpPr>
              <p:sp>
                <p:nvSpPr>
                  <p:cNvPr id="60706" name="Rectangle 1314">
                    <a:extLst>
                      <a:ext uri="{FF2B5EF4-FFF2-40B4-BE49-F238E27FC236}">
                        <a16:creationId xmlns:a16="http://schemas.microsoft.com/office/drawing/2014/main" id="{1D4A64D0-4FA2-FFBB-B806-F59DA402FE1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07" name="Rectangle 1315">
                    <a:extLst>
                      <a:ext uri="{FF2B5EF4-FFF2-40B4-BE49-F238E27FC236}">
                        <a16:creationId xmlns:a16="http://schemas.microsoft.com/office/drawing/2014/main" id="{1356E24A-3A0D-97F3-E8C0-7258372FC07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08" name="Rectangle 1316">
                    <a:extLst>
                      <a:ext uri="{FF2B5EF4-FFF2-40B4-BE49-F238E27FC236}">
                        <a16:creationId xmlns:a16="http://schemas.microsoft.com/office/drawing/2014/main" id="{1FCA84FF-1A9F-32AC-7D23-092E305F30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09" name="Rectangle 1317">
                    <a:extLst>
                      <a:ext uri="{FF2B5EF4-FFF2-40B4-BE49-F238E27FC236}">
                        <a16:creationId xmlns:a16="http://schemas.microsoft.com/office/drawing/2014/main" id="{9F610143-B9CE-A9E3-C3FA-7C1F0EA718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10" name="Rectangle 1318">
                    <a:extLst>
                      <a:ext uri="{FF2B5EF4-FFF2-40B4-BE49-F238E27FC236}">
                        <a16:creationId xmlns:a16="http://schemas.microsoft.com/office/drawing/2014/main" id="{48C50135-BBFC-FF00-FB03-04358D8C386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11" name="Group 1319">
                  <a:extLst>
                    <a:ext uri="{FF2B5EF4-FFF2-40B4-BE49-F238E27FC236}">
                      <a16:creationId xmlns:a16="http://schemas.microsoft.com/office/drawing/2014/main" id="{EBA90540-5FDB-B116-DEBF-EE09CE0A6A85}"/>
                    </a:ext>
                  </a:extLst>
                </p:cNvPr>
                <p:cNvGrpSpPr>
                  <a:grpSpLocks/>
                </p:cNvGrpSpPr>
                <p:nvPr/>
              </p:nvGrpSpPr>
              <p:grpSpPr bwMode="auto">
                <a:xfrm>
                  <a:off x="898" y="941"/>
                  <a:ext cx="435" cy="87"/>
                  <a:chOff x="1565" y="1434"/>
                  <a:chExt cx="3625" cy="725"/>
                </a:xfrm>
              </p:grpSpPr>
              <p:sp>
                <p:nvSpPr>
                  <p:cNvPr id="60712" name="Rectangle 1320">
                    <a:extLst>
                      <a:ext uri="{FF2B5EF4-FFF2-40B4-BE49-F238E27FC236}">
                        <a16:creationId xmlns:a16="http://schemas.microsoft.com/office/drawing/2014/main" id="{A6805C7F-2CB5-83BC-639D-A466D666CE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13" name="Rectangle 1321">
                    <a:extLst>
                      <a:ext uri="{FF2B5EF4-FFF2-40B4-BE49-F238E27FC236}">
                        <a16:creationId xmlns:a16="http://schemas.microsoft.com/office/drawing/2014/main" id="{B1697EF2-0707-B262-841C-5247A80C4A3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14" name="Rectangle 1322">
                    <a:extLst>
                      <a:ext uri="{FF2B5EF4-FFF2-40B4-BE49-F238E27FC236}">
                        <a16:creationId xmlns:a16="http://schemas.microsoft.com/office/drawing/2014/main" id="{E96623BE-0E06-D941-D1F3-BF5EB2C802A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15" name="Rectangle 1323">
                    <a:extLst>
                      <a:ext uri="{FF2B5EF4-FFF2-40B4-BE49-F238E27FC236}">
                        <a16:creationId xmlns:a16="http://schemas.microsoft.com/office/drawing/2014/main" id="{F71CCCC2-125B-0766-3802-4712E82947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16" name="Rectangle 1324">
                    <a:extLst>
                      <a:ext uri="{FF2B5EF4-FFF2-40B4-BE49-F238E27FC236}">
                        <a16:creationId xmlns:a16="http://schemas.microsoft.com/office/drawing/2014/main" id="{0418C857-0981-9B5D-C622-0823465380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17" name="Group 1325">
                  <a:extLst>
                    <a:ext uri="{FF2B5EF4-FFF2-40B4-BE49-F238E27FC236}">
                      <a16:creationId xmlns:a16="http://schemas.microsoft.com/office/drawing/2014/main" id="{6BC9D7AD-7957-7F40-BF04-885E59F61637}"/>
                    </a:ext>
                  </a:extLst>
                </p:cNvPr>
                <p:cNvGrpSpPr>
                  <a:grpSpLocks/>
                </p:cNvGrpSpPr>
                <p:nvPr/>
              </p:nvGrpSpPr>
              <p:grpSpPr bwMode="auto">
                <a:xfrm>
                  <a:off x="1333" y="941"/>
                  <a:ext cx="435" cy="87"/>
                  <a:chOff x="1565" y="1434"/>
                  <a:chExt cx="3625" cy="725"/>
                </a:xfrm>
              </p:grpSpPr>
              <p:sp>
                <p:nvSpPr>
                  <p:cNvPr id="60718" name="Rectangle 1326">
                    <a:extLst>
                      <a:ext uri="{FF2B5EF4-FFF2-40B4-BE49-F238E27FC236}">
                        <a16:creationId xmlns:a16="http://schemas.microsoft.com/office/drawing/2014/main" id="{0729E873-6F82-1107-8668-75ABCA3B79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19" name="Rectangle 1327">
                    <a:extLst>
                      <a:ext uri="{FF2B5EF4-FFF2-40B4-BE49-F238E27FC236}">
                        <a16:creationId xmlns:a16="http://schemas.microsoft.com/office/drawing/2014/main" id="{7E96178F-00B8-4D66-64DD-C586EE89CE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20" name="Rectangle 1328">
                    <a:extLst>
                      <a:ext uri="{FF2B5EF4-FFF2-40B4-BE49-F238E27FC236}">
                        <a16:creationId xmlns:a16="http://schemas.microsoft.com/office/drawing/2014/main" id="{5CBB9A35-8A92-7D2E-AB43-335E97E0F46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21" name="Rectangle 1329">
                    <a:extLst>
                      <a:ext uri="{FF2B5EF4-FFF2-40B4-BE49-F238E27FC236}">
                        <a16:creationId xmlns:a16="http://schemas.microsoft.com/office/drawing/2014/main" id="{49B53DF2-D936-99E7-376C-A718BCED807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22" name="Rectangle 1330">
                    <a:extLst>
                      <a:ext uri="{FF2B5EF4-FFF2-40B4-BE49-F238E27FC236}">
                        <a16:creationId xmlns:a16="http://schemas.microsoft.com/office/drawing/2014/main" id="{510C5C64-101E-6385-69D4-47A9CE47B2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23" name="Group 1331">
                  <a:extLst>
                    <a:ext uri="{FF2B5EF4-FFF2-40B4-BE49-F238E27FC236}">
                      <a16:creationId xmlns:a16="http://schemas.microsoft.com/office/drawing/2014/main" id="{7FC689EA-8E3E-DA8A-A28A-11B6404C12C2}"/>
                    </a:ext>
                  </a:extLst>
                </p:cNvPr>
                <p:cNvGrpSpPr>
                  <a:grpSpLocks/>
                </p:cNvGrpSpPr>
                <p:nvPr/>
              </p:nvGrpSpPr>
              <p:grpSpPr bwMode="auto">
                <a:xfrm>
                  <a:off x="898" y="1028"/>
                  <a:ext cx="435" cy="87"/>
                  <a:chOff x="1565" y="1434"/>
                  <a:chExt cx="3625" cy="725"/>
                </a:xfrm>
              </p:grpSpPr>
              <p:sp>
                <p:nvSpPr>
                  <p:cNvPr id="60724" name="Rectangle 1332">
                    <a:extLst>
                      <a:ext uri="{FF2B5EF4-FFF2-40B4-BE49-F238E27FC236}">
                        <a16:creationId xmlns:a16="http://schemas.microsoft.com/office/drawing/2014/main" id="{F537A2B2-92F3-3B64-9FF3-6710A451739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25" name="Rectangle 1333">
                    <a:extLst>
                      <a:ext uri="{FF2B5EF4-FFF2-40B4-BE49-F238E27FC236}">
                        <a16:creationId xmlns:a16="http://schemas.microsoft.com/office/drawing/2014/main" id="{02ABC378-04BB-9C8E-E645-E352679D293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26" name="Rectangle 1334">
                    <a:extLst>
                      <a:ext uri="{FF2B5EF4-FFF2-40B4-BE49-F238E27FC236}">
                        <a16:creationId xmlns:a16="http://schemas.microsoft.com/office/drawing/2014/main" id="{2A50C20D-AB0E-7E4A-54B1-02F25A0DF6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27" name="Rectangle 1335">
                    <a:extLst>
                      <a:ext uri="{FF2B5EF4-FFF2-40B4-BE49-F238E27FC236}">
                        <a16:creationId xmlns:a16="http://schemas.microsoft.com/office/drawing/2014/main" id="{67CCC3D3-2FCD-A475-734C-B3EA026A94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28" name="Rectangle 1336">
                    <a:extLst>
                      <a:ext uri="{FF2B5EF4-FFF2-40B4-BE49-F238E27FC236}">
                        <a16:creationId xmlns:a16="http://schemas.microsoft.com/office/drawing/2014/main" id="{CEEAABBC-B095-1B33-225D-DBA8A6B1291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29" name="Group 1337">
                  <a:extLst>
                    <a:ext uri="{FF2B5EF4-FFF2-40B4-BE49-F238E27FC236}">
                      <a16:creationId xmlns:a16="http://schemas.microsoft.com/office/drawing/2014/main" id="{8EF4E101-33A2-4695-2C80-C0B74B937245}"/>
                    </a:ext>
                  </a:extLst>
                </p:cNvPr>
                <p:cNvGrpSpPr>
                  <a:grpSpLocks/>
                </p:cNvGrpSpPr>
                <p:nvPr/>
              </p:nvGrpSpPr>
              <p:grpSpPr bwMode="auto">
                <a:xfrm>
                  <a:off x="1333" y="1028"/>
                  <a:ext cx="435" cy="87"/>
                  <a:chOff x="1565" y="1434"/>
                  <a:chExt cx="3625" cy="725"/>
                </a:xfrm>
              </p:grpSpPr>
              <p:sp>
                <p:nvSpPr>
                  <p:cNvPr id="60730" name="Rectangle 1338">
                    <a:extLst>
                      <a:ext uri="{FF2B5EF4-FFF2-40B4-BE49-F238E27FC236}">
                        <a16:creationId xmlns:a16="http://schemas.microsoft.com/office/drawing/2014/main" id="{8F78B2CC-FBE1-ECC5-0BC6-8E4669B30E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31" name="Rectangle 1339">
                    <a:extLst>
                      <a:ext uri="{FF2B5EF4-FFF2-40B4-BE49-F238E27FC236}">
                        <a16:creationId xmlns:a16="http://schemas.microsoft.com/office/drawing/2014/main" id="{B3E7DF26-EEFC-AB74-CC24-BA043F1DB9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32" name="Rectangle 1340">
                    <a:extLst>
                      <a:ext uri="{FF2B5EF4-FFF2-40B4-BE49-F238E27FC236}">
                        <a16:creationId xmlns:a16="http://schemas.microsoft.com/office/drawing/2014/main" id="{696DB364-F35E-8B5C-8294-8DCFD5FA6D8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33" name="Rectangle 1341">
                    <a:extLst>
                      <a:ext uri="{FF2B5EF4-FFF2-40B4-BE49-F238E27FC236}">
                        <a16:creationId xmlns:a16="http://schemas.microsoft.com/office/drawing/2014/main" id="{514F62A5-6915-95D6-65A7-E989ED4608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34" name="Rectangle 1342">
                    <a:extLst>
                      <a:ext uri="{FF2B5EF4-FFF2-40B4-BE49-F238E27FC236}">
                        <a16:creationId xmlns:a16="http://schemas.microsoft.com/office/drawing/2014/main" id="{254B4BFA-D4D1-8694-232A-38A875A728A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35" name="Group 1343">
                  <a:extLst>
                    <a:ext uri="{FF2B5EF4-FFF2-40B4-BE49-F238E27FC236}">
                      <a16:creationId xmlns:a16="http://schemas.microsoft.com/office/drawing/2014/main" id="{6972984A-BAFB-0AE3-D651-0FE66B342CD8}"/>
                    </a:ext>
                  </a:extLst>
                </p:cNvPr>
                <p:cNvGrpSpPr>
                  <a:grpSpLocks/>
                </p:cNvGrpSpPr>
                <p:nvPr/>
              </p:nvGrpSpPr>
              <p:grpSpPr bwMode="auto">
                <a:xfrm>
                  <a:off x="898" y="1115"/>
                  <a:ext cx="435" cy="87"/>
                  <a:chOff x="1565" y="1434"/>
                  <a:chExt cx="3625" cy="725"/>
                </a:xfrm>
              </p:grpSpPr>
              <p:sp>
                <p:nvSpPr>
                  <p:cNvPr id="60736" name="Rectangle 1344">
                    <a:extLst>
                      <a:ext uri="{FF2B5EF4-FFF2-40B4-BE49-F238E27FC236}">
                        <a16:creationId xmlns:a16="http://schemas.microsoft.com/office/drawing/2014/main" id="{08027A98-D2D4-5448-CB91-9255AC8B3F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37" name="Rectangle 1345">
                    <a:extLst>
                      <a:ext uri="{FF2B5EF4-FFF2-40B4-BE49-F238E27FC236}">
                        <a16:creationId xmlns:a16="http://schemas.microsoft.com/office/drawing/2014/main" id="{F76FDB31-262A-020D-5A55-B62D5B51B3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38" name="Rectangle 1346">
                    <a:extLst>
                      <a:ext uri="{FF2B5EF4-FFF2-40B4-BE49-F238E27FC236}">
                        <a16:creationId xmlns:a16="http://schemas.microsoft.com/office/drawing/2014/main" id="{8DEE87BE-27EB-C7FD-B8B6-C94284A86C9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39" name="Rectangle 1347">
                    <a:extLst>
                      <a:ext uri="{FF2B5EF4-FFF2-40B4-BE49-F238E27FC236}">
                        <a16:creationId xmlns:a16="http://schemas.microsoft.com/office/drawing/2014/main" id="{0718B77E-872F-7BF6-44DC-935B345BB2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40" name="Rectangle 1348">
                    <a:extLst>
                      <a:ext uri="{FF2B5EF4-FFF2-40B4-BE49-F238E27FC236}">
                        <a16:creationId xmlns:a16="http://schemas.microsoft.com/office/drawing/2014/main" id="{1015D94F-FA78-3888-B808-7CF869E744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41" name="Group 1349">
                  <a:extLst>
                    <a:ext uri="{FF2B5EF4-FFF2-40B4-BE49-F238E27FC236}">
                      <a16:creationId xmlns:a16="http://schemas.microsoft.com/office/drawing/2014/main" id="{E181EAFB-4192-E0EC-0E55-3FFCE00A14E7}"/>
                    </a:ext>
                  </a:extLst>
                </p:cNvPr>
                <p:cNvGrpSpPr>
                  <a:grpSpLocks/>
                </p:cNvGrpSpPr>
                <p:nvPr/>
              </p:nvGrpSpPr>
              <p:grpSpPr bwMode="auto">
                <a:xfrm>
                  <a:off x="1333" y="1115"/>
                  <a:ext cx="435" cy="87"/>
                  <a:chOff x="1565" y="1434"/>
                  <a:chExt cx="3625" cy="725"/>
                </a:xfrm>
              </p:grpSpPr>
              <p:sp>
                <p:nvSpPr>
                  <p:cNvPr id="60742" name="Rectangle 1350">
                    <a:extLst>
                      <a:ext uri="{FF2B5EF4-FFF2-40B4-BE49-F238E27FC236}">
                        <a16:creationId xmlns:a16="http://schemas.microsoft.com/office/drawing/2014/main" id="{6CA3468E-FE0D-E7AD-DE2B-A51D4CA4F6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43" name="Rectangle 1351">
                    <a:extLst>
                      <a:ext uri="{FF2B5EF4-FFF2-40B4-BE49-F238E27FC236}">
                        <a16:creationId xmlns:a16="http://schemas.microsoft.com/office/drawing/2014/main" id="{A97F9807-348F-7D17-A788-1CAE7E4020A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44" name="Rectangle 1352">
                    <a:extLst>
                      <a:ext uri="{FF2B5EF4-FFF2-40B4-BE49-F238E27FC236}">
                        <a16:creationId xmlns:a16="http://schemas.microsoft.com/office/drawing/2014/main" id="{C7027BD3-57E6-7D94-A407-4AB1CB4CE5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45" name="Rectangle 1353">
                    <a:extLst>
                      <a:ext uri="{FF2B5EF4-FFF2-40B4-BE49-F238E27FC236}">
                        <a16:creationId xmlns:a16="http://schemas.microsoft.com/office/drawing/2014/main" id="{C198BEC2-DE06-00D7-13FD-84A9C597843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46" name="Rectangle 1354">
                    <a:extLst>
                      <a:ext uri="{FF2B5EF4-FFF2-40B4-BE49-F238E27FC236}">
                        <a16:creationId xmlns:a16="http://schemas.microsoft.com/office/drawing/2014/main" id="{BA8EB10B-5E23-5F14-AD5D-0549BFDC1B7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47" name="Group 1355">
                  <a:extLst>
                    <a:ext uri="{FF2B5EF4-FFF2-40B4-BE49-F238E27FC236}">
                      <a16:creationId xmlns:a16="http://schemas.microsoft.com/office/drawing/2014/main" id="{2499A612-0AE4-0897-BA2E-1A3760BBC640}"/>
                    </a:ext>
                  </a:extLst>
                </p:cNvPr>
                <p:cNvGrpSpPr>
                  <a:grpSpLocks/>
                </p:cNvGrpSpPr>
                <p:nvPr/>
              </p:nvGrpSpPr>
              <p:grpSpPr bwMode="auto">
                <a:xfrm>
                  <a:off x="898" y="1202"/>
                  <a:ext cx="435" cy="87"/>
                  <a:chOff x="1565" y="1434"/>
                  <a:chExt cx="3625" cy="725"/>
                </a:xfrm>
              </p:grpSpPr>
              <p:sp>
                <p:nvSpPr>
                  <p:cNvPr id="60748" name="Rectangle 1356">
                    <a:extLst>
                      <a:ext uri="{FF2B5EF4-FFF2-40B4-BE49-F238E27FC236}">
                        <a16:creationId xmlns:a16="http://schemas.microsoft.com/office/drawing/2014/main" id="{860DB86B-80E1-3AE7-287A-241BB94866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49" name="Rectangle 1357">
                    <a:extLst>
                      <a:ext uri="{FF2B5EF4-FFF2-40B4-BE49-F238E27FC236}">
                        <a16:creationId xmlns:a16="http://schemas.microsoft.com/office/drawing/2014/main" id="{3CB84B9B-C3EC-4A84-2F66-255D222E8A5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50" name="Rectangle 1358">
                    <a:extLst>
                      <a:ext uri="{FF2B5EF4-FFF2-40B4-BE49-F238E27FC236}">
                        <a16:creationId xmlns:a16="http://schemas.microsoft.com/office/drawing/2014/main" id="{EDBF48AB-F6E5-923D-2F74-1ACF071E39B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51" name="Rectangle 1359">
                    <a:extLst>
                      <a:ext uri="{FF2B5EF4-FFF2-40B4-BE49-F238E27FC236}">
                        <a16:creationId xmlns:a16="http://schemas.microsoft.com/office/drawing/2014/main" id="{ACEA546C-7650-AF23-F308-1CC7FAB9E2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52" name="Rectangle 1360">
                    <a:extLst>
                      <a:ext uri="{FF2B5EF4-FFF2-40B4-BE49-F238E27FC236}">
                        <a16:creationId xmlns:a16="http://schemas.microsoft.com/office/drawing/2014/main" id="{3DE2B503-3C75-19D5-AB63-254AC38A595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53" name="Group 1361">
                  <a:extLst>
                    <a:ext uri="{FF2B5EF4-FFF2-40B4-BE49-F238E27FC236}">
                      <a16:creationId xmlns:a16="http://schemas.microsoft.com/office/drawing/2014/main" id="{39A4DF12-7EDB-E7C2-EDDE-94268C605C2E}"/>
                    </a:ext>
                  </a:extLst>
                </p:cNvPr>
                <p:cNvGrpSpPr>
                  <a:grpSpLocks/>
                </p:cNvGrpSpPr>
                <p:nvPr/>
              </p:nvGrpSpPr>
              <p:grpSpPr bwMode="auto">
                <a:xfrm>
                  <a:off x="1333" y="1202"/>
                  <a:ext cx="435" cy="87"/>
                  <a:chOff x="1565" y="1434"/>
                  <a:chExt cx="3625" cy="725"/>
                </a:xfrm>
              </p:grpSpPr>
              <p:sp>
                <p:nvSpPr>
                  <p:cNvPr id="60754" name="Rectangle 1362">
                    <a:extLst>
                      <a:ext uri="{FF2B5EF4-FFF2-40B4-BE49-F238E27FC236}">
                        <a16:creationId xmlns:a16="http://schemas.microsoft.com/office/drawing/2014/main" id="{BFE8C64C-74B1-773D-B14B-D787DCB92DF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55" name="Rectangle 1363">
                    <a:extLst>
                      <a:ext uri="{FF2B5EF4-FFF2-40B4-BE49-F238E27FC236}">
                        <a16:creationId xmlns:a16="http://schemas.microsoft.com/office/drawing/2014/main" id="{EC9B8095-AD09-AC18-7380-0E8B6003A12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56" name="Rectangle 1364">
                    <a:extLst>
                      <a:ext uri="{FF2B5EF4-FFF2-40B4-BE49-F238E27FC236}">
                        <a16:creationId xmlns:a16="http://schemas.microsoft.com/office/drawing/2014/main" id="{DAF4E76C-B575-EB3D-B473-B235C8CED7D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57" name="Rectangle 1365">
                    <a:extLst>
                      <a:ext uri="{FF2B5EF4-FFF2-40B4-BE49-F238E27FC236}">
                        <a16:creationId xmlns:a16="http://schemas.microsoft.com/office/drawing/2014/main" id="{DA9EEF32-7FE0-E9AB-D90C-2981B15C08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58" name="Rectangle 1366">
                    <a:extLst>
                      <a:ext uri="{FF2B5EF4-FFF2-40B4-BE49-F238E27FC236}">
                        <a16:creationId xmlns:a16="http://schemas.microsoft.com/office/drawing/2014/main" id="{4496A8DB-8480-7573-0B28-2692EFCC8D9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59" name="Group 1367">
                  <a:extLst>
                    <a:ext uri="{FF2B5EF4-FFF2-40B4-BE49-F238E27FC236}">
                      <a16:creationId xmlns:a16="http://schemas.microsoft.com/office/drawing/2014/main" id="{8CFD7C0F-589F-58CA-0465-BAA70910DBDC}"/>
                    </a:ext>
                  </a:extLst>
                </p:cNvPr>
                <p:cNvGrpSpPr>
                  <a:grpSpLocks/>
                </p:cNvGrpSpPr>
                <p:nvPr/>
              </p:nvGrpSpPr>
              <p:grpSpPr bwMode="auto">
                <a:xfrm>
                  <a:off x="898" y="1289"/>
                  <a:ext cx="435" cy="87"/>
                  <a:chOff x="1565" y="1434"/>
                  <a:chExt cx="3625" cy="725"/>
                </a:xfrm>
              </p:grpSpPr>
              <p:sp>
                <p:nvSpPr>
                  <p:cNvPr id="60760" name="Rectangle 1368">
                    <a:extLst>
                      <a:ext uri="{FF2B5EF4-FFF2-40B4-BE49-F238E27FC236}">
                        <a16:creationId xmlns:a16="http://schemas.microsoft.com/office/drawing/2014/main" id="{C56CF9DB-740E-B204-DD4C-AF883409FDF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61" name="Rectangle 1369">
                    <a:extLst>
                      <a:ext uri="{FF2B5EF4-FFF2-40B4-BE49-F238E27FC236}">
                        <a16:creationId xmlns:a16="http://schemas.microsoft.com/office/drawing/2014/main" id="{09542885-8EDD-96EF-A714-34F4AC82647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62" name="Rectangle 1370">
                    <a:extLst>
                      <a:ext uri="{FF2B5EF4-FFF2-40B4-BE49-F238E27FC236}">
                        <a16:creationId xmlns:a16="http://schemas.microsoft.com/office/drawing/2014/main" id="{AF3932E6-12C0-0AEC-B055-733B8C4D9F6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63" name="Rectangle 1371">
                    <a:extLst>
                      <a:ext uri="{FF2B5EF4-FFF2-40B4-BE49-F238E27FC236}">
                        <a16:creationId xmlns:a16="http://schemas.microsoft.com/office/drawing/2014/main" id="{EEE981DE-41ED-9809-81A7-69B3C05A26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64" name="Rectangle 1372">
                    <a:extLst>
                      <a:ext uri="{FF2B5EF4-FFF2-40B4-BE49-F238E27FC236}">
                        <a16:creationId xmlns:a16="http://schemas.microsoft.com/office/drawing/2014/main" id="{8DCD8B08-A745-ED3A-B91C-4502BDDE06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65" name="Group 1373">
                  <a:extLst>
                    <a:ext uri="{FF2B5EF4-FFF2-40B4-BE49-F238E27FC236}">
                      <a16:creationId xmlns:a16="http://schemas.microsoft.com/office/drawing/2014/main" id="{4814B72A-B2BF-2114-A72B-42CEB82E8135}"/>
                    </a:ext>
                  </a:extLst>
                </p:cNvPr>
                <p:cNvGrpSpPr>
                  <a:grpSpLocks/>
                </p:cNvGrpSpPr>
                <p:nvPr/>
              </p:nvGrpSpPr>
              <p:grpSpPr bwMode="auto">
                <a:xfrm>
                  <a:off x="1333" y="1289"/>
                  <a:ext cx="435" cy="87"/>
                  <a:chOff x="1565" y="1434"/>
                  <a:chExt cx="3625" cy="725"/>
                </a:xfrm>
              </p:grpSpPr>
              <p:sp>
                <p:nvSpPr>
                  <p:cNvPr id="60766" name="Rectangle 1374">
                    <a:extLst>
                      <a:ext uri="{FF2B5EF4-FFF2-40B4-BE49-F238E27FC236}">
                        <a16:creationId xmlns:a16="http://schemas.microsoft.com/office/drawing/2014/main" id="{DB710466-367D-3489-18E2-FA60FFFF48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67" name="Rectangle 1375">
                    <a:extLst>
                      <a:ext uri="{FF2B5EF4-FFF2-40B4-BE49-F238E27FC236}">
                        <a16:creationId xmlns:a16="http://schemas.microsoft.com/office/drawing/2014/main" id="{E7E26F13-9AB3-2424-6A78-E8688A54D6C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68" name="Rectangle 1376">
                    <a:extLst>
                      <a:ext uri="{FF2B5EF4-FFF2-40B4-BE49-F238E27FC236}">
                        <a16:creationId xmlns:a16="http://schemas.microsoft.com/office/drawing/2014/main" id="{3D4C1994-9751-A2EE-55AC-136616A0224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69" name="Rectangle 1377">
                    <a:extLst>
                      <a:ext uri="{FF2B5EF4-FFF2-40B4-BE49-F238E27FC236}">
                        <a16:creationId xmlns:a16="http://schemas.microsoft.com/office/drawing/2014/main" id="{4CB09BA7-5E5A-9B2C-2BEC-72F123F320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70" name="Rectangle 1378">
                    <a:extLst>
                      <a:ext uri="{FF2B5EF4-FFF2-40B4-BE49-F238E27FC236}">
                        <a16:creationId xmlns:a16="http://schemas.microsoft.com/office/drawing/2014/main" id="{F542C058-3EDF-06DA-83F1-D407B765960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71" name="Group 1379">
                  <a:extLst>
                    <a:ext uri="{FF2B5EF4-FFF2-40B4-BE49-F238E27FC236}">
                      <a16:creationId xmlns:a16="http://schemas.microsoft.com/office/drawing/2014/main" id="{21F23D4A-261C-0015-215A-A030FC2E589E}"/>
                    </a:ext>
                  </a:extLst>
                </p:cNvPr>
                <p:cNvGrpSpPr>
                  <a:grpSpLocks/>
                </p:cNvGrpSpPr>
                <p:nvPr/>
              </p:nvGrpSpPr>
              <p:grpSpPr bwMode="auto">
                <a:xfrm>
                  <a:off x="898" y="1376"/>
                  <a:ext cx="435" cy="87"/>
                  <a:chOff x="1565" y="1434"/>
                  <a:chExt cx="3625" cy="725"/>
                </a:xfrm>
              </p:grpSpPr>
              <p:sp>
                <p:nvSpPr>
                  <p:cNvPr id="60772" name="Rectangle 1380">
                    <a:extLst>
                      <a:ext uri="{FF2B5EF4-FFF2-40B4-BE49-F238E27FC236}">
                        <a16:creationId xmlns:a16="http://schemas.microsoft.com/office/drawing/2014/main" id="{17E54017-CCA2-40C5-7A99-A8E1CF3D05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73" name="Rectangle 1381">
                    <a:extLst>
                      <a:ext uri="{FF2B5EF4-FFF2-40B4-BE49-F238E27FC236}">
                        <a16:creationId xmlns:a16="http://schemas.microsoft.com/office/drawing/2014/main" id="{2F759358-72A8-3099-D59B-E8DD504BCE0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74" name="Rectangle 1382">
                    <a:extLst>
                      <a:ext uri="{FF2B5EF4-FFF2-40B4-BE49-F238E27FC236}">
                        <a16:creationId xmlns:a16="http://schemas.microsoft.com/office/drawing/2014/main" id="{1A44AB4C-CF98-8B03-E48B-DB44F19F24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75" name="Rectangle 1383">
                    <a:extLst>
                      <a:ext uri="{FF2B5EF4-FFF2-40B4-BE49-F238E27FC236}">
                        <a16:creationId xmlns:a16="http://schemas.microsoft.com/office/drawing/2014/main" id="{A1A80B30-FC26-D2D0-525E-17C52C25233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76" name="Rectangle 1384">
                    <a:extLst>
                      <a:ext uri="{FF2B5EF4-FFF2-40B4-BE49-F238E27FC236}">
                        <a16:creationId xmlns:a16="http://schemas.microsoft.com/office/drawing/2014/main" id="{64FA7535-2F8F-0D9E-36EF-C678B82130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77" name="Group 1385">
                  <a:extLst>
                    <a:ext uri="{FF2B5EF4-FFF2-40B4-BE49-F238E27FC236}">
                      <a16:creationId xmlns:a16="http://schemas.microsoft.com/office/drawing/2014/main" id="{4995EEFA-B389-A4BF-1890-1A7ACEDAECF8}"/>
                    </a:ext>
                  </a:extLst>
                </p:cNvPr>
                <p:cNvGrpSpPr>
                  <a:grpSpLocks/>
                </p:cNvGrpSpPr>
                <p:nvPr/>
              </p:nvGrpSpPr>
              <p:grpSpPr bwMode="auto">
                <a:xfrm>
                  <a:off x="1333" y="1376"/>
                  <a:ext cx="435" cy="87"/>
                  <a:chOff x="1565" y="1434"/>
                  <a:chExt cx="3625" cy="725"/>
                </a:xfrm>
              </p:grpSpPr>
              <p:sp>
                <p:nvSpPr>
                  <p:cNvPr id="60778" name="Rectangle 1386">
                    <a:extLst>
                      <a:ext uri="{FF2B5EF4-FFF2-40B4-BE49-F238E27FC236}">
                        <a16:creationId xmlns:a16="http://schemas.microsoft.com/office/drawing/2014/main" id="{78AD934B-0D85-B873-A5EA-84126B48262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79" name="Rectangle 1387">
                    <a:extLst>
                      <a:ext uri="{FF2B5EF4-FFF2-40B4-BE49-F238E27FC236}">
                        <a16:creationId xmlns:a16="http://schemas.microsoft.com/office/drawing/2014/main" id="{9CB45723-3FDC-7ACA-905E-82635F95CB3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80" name="Rectangle 1388">
                    <a:extLst>
                      <a:ext uri="{FF2B5EF4-FFF2-40B4-BE49-F238E27FC236}">
                        <a16:creationId xmlns:a16="http://schemas.microsoft.com/office/drawing/2014/main" id="{87526342-948F-B01F-5970-465EBA37D42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81" name="Rectangle 1389">
                    <a:extLst>
                      <a:ext uri="{FF2B5EF4-FFF2-40B4-BE49-F238E27FC236}">
                        <a16:creationId xmlns:a16="http://schemas.microsoft.com/office/drawing/2014/main" id="{C7A38727-D19C-A544-1645-A1A8675CD2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82" name="Rectangle 1390">
                    <a:extLst>
                      <a:ext uri="{FF2B5EF4-FFF2-40B4-BE49-F238E27FC236}">
                        <a16:creationId xmlns:a16="http://schemas.microsoft.com/office/drawing/2014/main" id="{590E84E3-3D9B-2562-616A-4932CEC560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783" name="Rectangle 1391">
                <a:extLst>
                  <a:ext uri="{FF2B5EF4-FFF2-40B4-BE49-F238E27FC236}">
                    <a16:creationId xmlns:a16="http://schemas.microsoft.com/office/drawing/2014/main" id="{05D10E3C-0E1E-545E-D7C2-22F207E4E6E6}"/>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84" name="Group 1392">
              <a:extLst>
                <a:ext uri="{FF2B5EF4-FFF2-40B4-BE49-F238E27FC236}">
                  <a16:creationId xmlns:a16="http://schemas.microsoft.com/office/drawing/2014/main" id="{6E0A6CD3-E424-3E32-2531-738E18EE4CA9}"/>
                </a:ext>
              </a:extLst>
            </p:cNvPr>
            <p:cNvGrpSpPr>
              <a:grpSpLocks/>
            </p:cNvGrpSpPr>
            <p:nvPr/>
          </p:nvGrpSpPr>
          <p:grpSpPr bwMode="auto">
            <a:xfrm>
              <a:off x="1547" y="1839"/>
              <a:ext cx="681" cy="682"/>
              <a:chOff x="898" y="593"/>
              <a:chExt cx="870" cy="870"/>
            </a:xfrm>
          </p:grpSpPr>
          <p:grpSp>
            <p:nvGrpSpPr>
              <p:cNvPr id="60785" name="Group 1393">
                <a:extLst>
                  <a:ext uri="{FF2B5EF4-FFF2-40B4-BE49-F238E27FC236}">
                    <a16:creationId xmlns:a16="http://schemas.microsoft.com/office/drawing/2014/main" id="{43EF0FF3-B150-BA19-3BC0-B275F63B81E4}"/>
                  </a:ext>
                </a:extLst>
              </p:cNvPr>
              <p:cNvGrpSpPr>
                <a:grpSpLocks/>
              </p:cNvGrpSpPr>
              <p:nvPr/>
            </p:nvGrpSpPr>
            <p:grpSpPr bwMode="auto">
              <a:xfrm>
                <a:off x="898" y="593"/>
                <a:ext cx="870" cy="870"/>
                <a:chOff x="898" y="593"/>
                <a:chExt cx="870" cy="870"/>
              </a:xfrm>
            </p:grpSpPr>
            <p:grpSp>
              <p:nvGrpSpPr>
                <p:cNvPr id="60786" name="Group 1394">
                  <a:extLst>
                    <a:ext uri="{FF2B5EF4-FFF2-40B4-BE49-F238E27FC236}">
                      <a16:creationId xmlns:a16="http://schemas.microsoft.com/office/drawing/2014/main" id="{3DB5A266-7352-9C32-D593-B76C3BAE24A6}"/>
                    </a:ext>
                  </a:extLst>
                </p:cNvPr>
                <p:cNvGrpSpPr>
                  <a:grpSpLocks/>
                </p:cNvGrpSpPr>
                <p:nvPr/>
              </p:nvGrpSpPr>
              <p:grpSpPr bwMode="auto">
                <a:xfrm>
                  <a:off x="898" y="593"/>
                  <a:ext cx="435" cy="87"/>
                  <a:chOff x="1565" y="1434"/>
                  <a:chExt cx="3625" cy="725"/>
                </a:xfrm>
              </p:grpSpPr>
              <p:sp>
                <p:nvSpPr>
                  <p:cNvPr id="60787" name="Rectangle 1395">
                    <a:extLst>
                      <a:ext uri="{FF2B5EF4-FFF2-40B4-BE49-F238E27FC236}">
                        <a16:creationId xmlns:a16="http://schemas.microsoft.com/office/drawing/2014/main" id="{292B399C-CCF8-D00E-17A5-0BEBA676E7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88" name="Rectangle 1396">
                    <a:extLst>
                      <a:ext uri="{FF2B5EF4-FFF2-40B4-BE49-F238E27FC236}">
                        <a16:creationId xmlns:a16="http://schemas.microsoft.com/office/drawing/2014/main" id="{A72C258B-2261-CD14-4A37-618095C29A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89" name="Rectangle 1397">
                    <a:extLst>
                      <a:ext uri="{FF2B5EF4-FFF2-40B4-BE49-F238E27FC236}">
                        <a16:creationId xmlns:a16="http://schemas.microsoft.com/office/drawing/2014/main" id="{9C7C1DB6-66EC-E64B-ABD8-8163057667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90" name="Rectangle 1398">
                    <a:extLst>
                      <a:ext uri="{FF2B5EF4-FFF2-40B4-BE49-F238E27FC236}">
                        <a16:creationId xmlns:a16="http://schemas.microsoft.com/office/drawing/2014/main" id="{3D890AE8-BEA2-BD76-6F3F-A7C75D5824A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91" name="Rectangle 1399">
                    <a:extLst>
                      <a:ext uri="{FF2B5EF4-FFF2-40B4-BE49-F238E27FC236}">
                        <a16:creationId xmlns:a16="http://schemas.microsoft.com/office/drawing/2014/main" id="{244DE88E-7ACE-BE23-7B50-62484EE02A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92" name="Group 1400">
                  <a:extLst>
                    <a:ext uri="{FF2B5EF4-FFF2-40B4-BE49-F238E27FC236}">
                      <a16:creationId xmlns:a16="http://schemas.microsoft.com/office/drawing/2014/main" id="{DB28A003-6D29-5BCF-D1D1-BBE92196F0AA}"/>
                    </a:ext>
                  </a:extLst>
                </p:cNvPr>
                <p:cNvGrpSpPr>
                  <a:grpSpLocks/>
                </p:cNvGrpSpPr>
                <p:nvPr/>
              </p:nvGrpSpPr>
              <p:grpSpPr bwMode="auto">
                <a:xfrm>
                  <a:off x="1333" y="593"/>
                  <a:ext cx="435" cy="87"/>
                  <a:chOff x="1565" y="1434"/>
                  <a:chExt cx="3625" cy="725"/>
                </a:xfrm>
              </p:grpSpPr>
              <p:sp>
                <p:nvSpPr>
                  <p:cNvPr id="60793" name="Rectangle 1401">
                    <a:extLst>
                      <a:ext uri="{FF2B5EF4-FFF2-40B4-BE49-F238E27FC236}">
                        <a16:creationId xmlns:a16="http://schemas.microsoft.com/office/drawing/2014/main" id="{A89EDF23-30CA-965D-5F64-AE10070E37F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94" name="Rectangle 1402">
                    <a:extLst>
                      <a:ext uri="{FF2B5EF4-FFF2-40B4-BE49-F238E27FC236}">
                        <a16:creationId xmlns:a16="http://schemas.microsoft.com/office/drawing/2014/main" id="{349126E4-1D94-DA36-CCF1-7CA2549A82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95" name="Rectangle 1403">
                    <a:extLst>
                      <a:ext uri="{FF2B5EF4-FFF2-40B4-BE49-F238E27FC236}">
                        <a16:creationId xmlns:a16="http://schemas.microsoft.com/office/drawing/2014/main" id="{FD0B9074-318D-0F5D-67B2-FE3BC39068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96" name="Rectangle 1404">
                    <a:extLst>
                      <a:ext uri="{FF2B5EF4-FFF2-40B4-BE49-F238E27FC236}">
                        <a16:creationId xmlns:a16="http://schemas.microsoft.com/office/drawing/2014/main" id="{8EBD07F5-3921-F184-61D0-F27EEC674F7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797" name="Rectangle 1405">
                    <a:extLst>
                      <a:ext uri="{FF2B5EF4-FFF2-40B4-BE49-F238E27FC236}">
                        <a16:creationId xmlns:a16="http://schemas.microsoft.com/office/drawing/2014/main" id="{5955B14F-58CF-C6A8-65EF-D109D755491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798" name="Group 1406">
                  <a:extLst>
                    <a:ext uri="{FF2B5EF4-FFF2-40B4-BE49-F238E27FC236}">
                      <a16:creationId xmlns:a16="http://schemas.microsoft.com/office/drawing/2014/main" id="{25A0CD0F-DFB9-6DA6-B541-6D2005BD9DF6}"/>
                    </a:ext>
                  </a:extLst>
                </p:cNvPr>
                <p:cNvGrpSpPr>
                  <a:grpSpLocks/>
                </p:cNvGrpSpPr>
                <p:nvPr/>
              </p:nvGrpSpPr>
              <p:grpSpPr bwMode="auto">
                <a:xfrm>
                  <a:off x="898" y="680"/>
                  <a:ext cx="435" cy="87"/>
                  <a:chOff x="1565" y="1434"/>
                  <a:chExt cx="3625" cy="725"/>
                </a:xfrm>
              </p:grpSpPr>
              <p:sp>
                <p:nvSpPr>
                  <p:cNvPr id="60799" name="Rectangle 1407">
                    <a:extLst>
                      <a:ext uri="{FF2B5EF4-FFF2-40B4-BE49-F238E27FC236}">
                        <a16:creationId xmlns:a16="http://schemas.microsoft.com/office/drawing/2014/main" id="{6E2FF6AE-17B3-E121-618D-4F433A046A4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0" name="Rectangle 1408">
                    <a:extLst>
                      <a:ext uri="{FF2B5EF4-FFF2-40B4-BE49-F238E27FC236}">
                        <a16:creationId xmlns:a16="http://schemas.microsoft.com/office/drawing/2014/main" id="{106EB747-09C3-B35D-BF1B-195350C51F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1" name="Rectangle 1409">
                    <a:extLst>
                      <a:ext uri="{FF2B5EF4-FFF2-40B4-BE49-F238E27FC236}">
                        <a16:creationId xmlns:a16="http://schemas.microsoft.com/office/drawing/2014/main" id="{BEA946B3-28F0-AB24-E309-0B4C2CC1A4C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2" name="Rectangle 1410">
                    <a:extLst>
                      <a:ext uri="{FF2B5EF4-FFF2-40B4-BE49-F238E27FC236}">
                        <a16:creationId xmlns:a16="http://schemas.microsoft.com/office/drawing/2014/main" id="{56CEF4FA-6940-02FA-96AC-9659FBBE838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3" name="Rectangle 1411">
                    <a:extLst>
                      <a:ext uri="{FF2B5EF4-FFF2-40B4-BE49-F238E27FC236}">
                        <a16:creationId xmlns:a16="http://schemas.microsoft.com/office/drawing/2014/main" id="{4E22ED69-5F71-8930-0CFB-324B496962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04" name="Group 1412">
                  <a:extLst>
                    <a:ext uri="{FF2B5EF4-FFF2-40B4-BE49-F238E27FC236}">
                      <a16:creationId xmlns:a16="http://schemas.microsoft.com/office/drawing/2014/main" id="{4F94E7D4-73B6-218F-3341-0BF4B53910E8}"/>
                    </a:ext>
                  </a:extLst>
                </p:cNvPr>
                <p:cNvGrpSpPr>
                  <a:grpSpLocks/>
                </p:cNvGrpSpPr>
                <p:nvPr/>
              </p:nvGrpSpPr>
              <p:grpSpPr bwMode="auto">
                <a:xfrm>
                  <a:off x="1333" y="680"/>
                  <a:ext cx="435" cy="87"/>
                  <a:chOff x="1565" y="1434"/>
                  <a:chExt cx="3625" cy="725"/>
                </a:xfrm>
              </p:grpSpPr>
              <p:sp>
                <p:nvSpPr>
                  <p:cNvPr id="60805" name="Rectangle 1413">
                    <a:extLst>
                      <a:ext uri="{FF2B5EF4-FFF2-40B4-BE49-F238E27FC236}">
                        <a16:creationId xmlns:a16="http://schemas.microsoft.com/office/drawing/2014/main" id="{C9BF1814-B2FD-5921-CD89-C8FB82A9BE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6" name="Rectangle 1414">
                    <a:extLst>
                      <a:ext uri="{FF2B5EF4-FFF2-40B4-BE49-F238E27FC236}">
                        <a16:creationId xmlns:a16="http://schemas.microsoft.com/office/drawing/2014/main" id="{B2783DC8-2DD2-247A-C729-8F2BA343F48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7" name="Rectangle 1415">
                    <a:extLst>
                      <a:ext uri="{FF2B5EF4-FFF2-40B4-BE49-F238E27FC236}">
                        <a16:creationId xmlns:a16="http://schemas.microsoft.com/office/drawing/2014/main" id="{B0AE67A2-0A76-94D3-3904-82E77FEFE0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8" name="Rectangle 1416">
                    <a:extLst>
                      <a:ext uri="{FF2B5EF4-FFF2-40B4-BE49-F238E27FC236}">
                        <a16:creationId xmlns:a16="http://schemas.microsoft.com/office/drawing/2014/main" id="{8693BC2E-56D0-6F4E-C965-15A8EAC4DF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09" name="Rectangle 1417">
                    <a:extLst>
                      <a:ext uri="{FF2B5EF4-FFF2-40B4-BE49-F238E27FC236}">
                        <a16:creationId xmlns:a16="http://schemas.microsoft.com/office/drawing/2014/main" id="{D41A26B1-54E3-D40F-FB30-DE56D91CCBD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10" name="Group 1418">
                  <a:extLst>
                    <a:ext uri="{FF2B5EF4-FFF2-40B4-BE49-F238E27FC236}">
                      <a16:creationId xmlns:a16="http://schemas.microsoft.com/office/drawing/2014/main" id="{AFFC09E7-2151-A6FB-E96C-09F018EB5C16}"/>
                    </a:ext>
                  </a:extLst>
                </p:cNvPr>
                <p:cNvGrpSpPr>
                  <a:grpSpLocks/>
                </p:cNvGrpSpPr>
                <p:nvPr/>
              </p:nvGrpSpPr>
              <p:grpSpPr bwMode="auto">
                <a:xfrm>
                  <a:off x="898" y="767"/>
                  <a:ext cx="435" cy="87"/>
                  <a:chOff x="1565" y="1434"/>
                  <a:chExt cx="3625" cy="725"/>
                </a:xfrm>
              </p:grpSpPr>
              <p:sp>
                <p:nvSpPr>
                  <p:cNvPr id="60811" name="Rectangle 1419">
                    <a:extLst>
                      <a:ext uri="{FF2B5EF4-FFF2-40B4-BE49-F238E27FC236}">
                        <a16:creationId xmlns:a16="http://schemas.microsoft.com/office/drawing/2014/main" id="{FE2BC55E-C61C-820B-F512-7665E49AD8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12" name="Rectangle 1420">
                    <a:extLst>
                      <a:ext uri="{FF2B5EF4-FFF2-40B4-BE49-F238E27FC236}">
                        <a16:creationId xmlns:a16="http://schemas.microsoft.com/office/drawing/2014/main" id="{1A6F0B4F-2DA2-AF87-C854-7FBB0DBF38A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13" name="Rectangle 1421">
                    <a:extLst>
                      <a:ext uri="{FF2B5EF4-FFF2-40B4-BE49-F238E27FC236}">
                        <a16:creationId xmlns:a16="http://schemas.microsoft.com/office/drawing/2014/main" id="{F6B5D647-610E-E6A7-5784-5D06AF96095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14" name="Rectangle 1422">
                    <a:extLst>
                      <a:ext uri="{FF2B5EF4-FFF2-40B4-BE49-F238E27FC236}">
                        <a16:creationId xmlns:a16="http://schemas.microsoft.com/office/drawing/2014/main" id="{926A629F-3AF7-EE09-2A1F-55879FD4D0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15" name="Rectangle 1423">
                    <a:extLst>
                      <a:ext uri="{FF2B5EF4-FFF2-40B4-BE49-F238E27FC236}">
                        <a16:creationId xmlns:a16="http://schemas.microsoft.com/office/drawing/2014/main" id="{01A86895-BB74-AD09-434A-A4450137194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16" name="Group 1424">
                  <a:extLst>
                    <a:ext uri="{FF2B5EF4-FFF2-40B4-BE49-F238E27FC236}">
                      <a16:creationId xmlns:a16="http://schemas.microsoft.com/office/drawing/2014/main" id="{3CA51B8F-1C3A-4AEF-F253-6360C6B46F8A}"/>
                    </a:ext>
                  </a:extLst>
                </p:cNvPr>
                <p:cNvGrpSpPr>
                  <a:grpSpLocks/>
                </p:cNvGrpSpPr>
                <p:nvPr/>
              </p:nvGrpSpPr>
              <p:grpSpPr bwMode="auto">
                <a:xfrm>
                  <a:off x="1333" y="767"/>
                  <a:ext cx="435" cy="87"/>
                  <a:chOff x="1565" y="1434"/>
                  <a:chExt cx="3625" cy="725"/>
                </a:xfrm>
              </p:grpSpPr>
              <p:sp>
                <p:nvSpPr>
                  <p:cNvPr id="60817" name="Rectangle 1425">
                    <a:extLst>
                      <a:ext uri="{FF2B5EF4-FFF2-40B4-BE49-F238E27FC236}">
                        <a16:creationId xmlns:a16="http://schemas.microsoft.com/office/drawing/2014/main" id="{7DAB919A-FC57-FBE6-6FE7-92B65A8910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18" name="Rectangle 1426">
                    <a:extLst>
                      <a:ext uri="{FF2B5EF4-FFF2-40B4-BE49-F238E27FC236}">
                        <a16:creationId xmlns:a16="http://schemas.microsoft.com/office/drawing/2014/main" id="{DC04C897-B938-6CAD-7BDE-13FF993A4E0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19" name="Rectangle 1427">
                    <a:extLst>
                      <a:ext uri="{FF2B5EF4-FFF2-40B4-BE49-F238E27FC236}">
                        <a16:creationId xmlns:a16="http://schemas.microsoft.com/office/drawing/2014/main" id="{D81B2F3A-3686-CD9C-D54D-718879C5A60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20" name="Rectangle 1428">
                    <a:extLst>
                      <a:ext uri="{FF2B5EF4-FFF2-40B4-BE49-F238E27FC236}">
                        <a16:creationId xmlns:a16="http://schemas.microsoft.com/office/drawing/2014/main" id="{8C43BE08-7EFB-03CD-282A-2155DBDED1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21" name="Rectangle 1429">
                    <a:extLst>
                      <a:ext uri="{FF2B5EF4-FFF2-40B4-BE49-F238E27FC236}">
                        <a16:creationId xmlns:a16="http://schemas.microsoft.com/office/drawing/2014/main" id="{16395FC6-63DE-2BC7-7ECA-15BD879B02F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22" name="Group 1430">
                  <a:extLst>
                    <a:ext uri="{FF2B5EF4-FFF2-40B4-BE49-F238E27FC236}">
                      <a16:creationId xmlns:a16="http://schemas.microsoft.com/office/drawing/2014/main" id="{348DE0C6-994F-F999-5B6F-F948AFBB19F3}"/>
                    </a:ext>
                  </a:extLst>
                </p:cNvPr>
                <p:cNvGrpSpPr>
                  <a:grpSpLocks/>
                </p:cNvGrpSpPr>
                <p:nvPr/>
              </p:nvGrpSpPr>
              <p:grpSpPr bwMode="auto">
                <a:xfrm>
                  <a:off x="898" y="854"/>
                  <a:ext cx="435" cy="87"/>
                  <a:chOff x="1565" y="1434"/>
                  <a:chExt cx="3625" cy="725"/>
                </a:xfrm>
              </p:grpSpPr>
              <p:sp>
                <p:nvSpPr>
                  <p:cNvPr id="60823" name="Rectangle 1431">
                    <a:extLst>
                      <a:ext uri="{FF2B5EF4-FFF2-40B4-BE49-F238E27FC236}">
                        <a16:creationId xmlns:a16="http://schemas.microsoft.com/office/drawing/2014/main" id="{17420AAD-E250-0035-AEF9-7A4DC59A2CD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24" name="Rectangle 1432">
                    <a:extLst>
                      <a:ext uri="{FF2B5EF4-FFF2-40B4-BE49-F238E27FC236}">
                        <a16:creationId xmlns:a16="http://schemas.microsoft.com/office/drawing/2014/main" id="{AD9D3A2E-C457-8ED3-461D-08E20E635BF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25" name="Rectangle 1433">
                    <a:extLst>
                      <a:ext uri="{FF2B5EF4-FFF2-40B4-BE49-F238E27FC236}">
                        <a16:creationId xmlns:a16="http://schemas.microsoft.com/office/drawing/2014/main" id="{28910BA3-D8B1-ADD5-D765-1A1DE18AE0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26" name="Rectangle 1434">
                    <a:extLst>
                      <a:ext uri="{FF2B5EF4-FFF2-40B4-BE49-F238E27FC236}">
                        <a16:creationId xmlns:a16="http://schemas.microsoft.com/office/drawing/2014/main" id="{FAC4609A-C11A-83DD-6E78-9BD4B5593C4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27" name="Rectangle 1435">
                    <a:extLst>
                      <a:ext uri="{FF2B5EF4-FFF2-40B4-BE49-F238E27FC236}">
                        <a16:creationId xmlns:a16="http://schemas.microsoft.com/office/drawing/2014/main" id="{19DF1BEE-058C-5267-ACE2-C998C24840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28" name="Group 1436">
                  <a:extLst>
                    <a:ext uri="{FF2B5EF4-FFF2-40B4-BE49-F238E27FC236}">
                      <a16:creationId xmlns:a16="http://schemas.microsoft.com/office/drawing/2014/main" id="{0C57F5BD-6507-C62B-B1E6-1917DA04FDD3}"/>
                    </a:ext>
                  </a:extLst>
                </p:cNvPr>
                <p:cNvGrpSpPr>
                  <a:grpSpLocks/>
                </p:cNvGrpSpPr>
                <p:nvPr/>
              </p:nvGrpSpPr>
              <p:grpSpPr bwMode="auto">
                <a:xfrm>
                  <a:off x="1333" y="854"/>
                  <a:ext cx="435" cy="87"/>
                  <a:chOff x="1565" y="1434"/>
                  <a:chExt cx="3625" cy="725"/>
                </a:xfrm>
              </p:grpSpPr>
              <p:sp>
                <p:nvSpPr>
                  <p:cNvPr id="60829" name="Rectangle 1437">
                    <a:extLst>
                      <a:ext uri="{FF2B5EF4-FFF2-40B4-BE49-F238E27FC236}">
                        <a16:creationId xmlns:a16="http://schemas.microsoft.com/office/drawing/2014/main" id="{52AAD6FA-E155-A2DA-F400-C1EC123A75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0" name="Rectangle 1438">
                    <a:extLst>
                      <a:ext uri="{FF2B5EF4-FFF2-40B4-BE49-F238E27FC236}">
                        <a16:creationId xmlns:a16="http://schemas.microsoft.com/office/drawing/2014/main" id="{19EDE6E5-A579-D000-0B62-516BAE35F78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1" name="Rectangle 1439">
                    <a:extLst>
                      <a:ext uri="{FF2B5EF4-FFF2-40B4-BE49-F238E27FC236}">
                        <a16:creationId xmlns:a16="http://schemas.microsoft.com/office/drawing/2014/main" id="{80C56B91-FF79-47BF-6C1C-4419BD37C4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2" name="Rectangle 1440">
                    <a:extLst>
                      <a:ext uri="{FF2B5EF4-FFF2-40B4-BE49-F238E27FC236}">
                        <a16:creationId xmlns:a16="http://schemas.microsoft.com/office/drawing/2014/main" id="{F98D4B44-9E3B-7399-4825-90C1F7118E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3" name="Rectangle 1441">
                    <a:extLst>
                      <a:ext uri="{FF2B5EF4-FFF2-40B4-BE49-F238E27FC236}">
                        <a16:creationId xmlns:a16="http://schemas.microsoft.com/office/drawing/2014/main" id="{5F58A106-3CF3-F420-1F74-16E795468E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34" name="Group 1442">
                  <a:extLst>
                    <a:ext uri="{FF2B5EF4-FFF2-40B4-BE49-F238E27FC236}">
                      <a16:creationId xmlns:a16="http://schemas.microsoft.com/office/drawing/2014/main" id="{223D7421-27BC-87FA-3DBB-06562B5B3C1C}"/>
                    </a:ext>
                  </a:extLst>
                </p:cNvPr>
                <p:cNvGrpSpPr>
                  <a:grpSpLocks/>
                </p:cNvGrpSpPr>
                <p:nvPr/>
              </p:nvGrpSpPr>
              <p:grpSpPr bwMode="auto">
                <a:xfrm>
                  <a:off x="898" y="941"/>
                  <a:ext cx="435" cy="87"/>
                  <a:chOff x="1565" y="1434"/>
                  <a:chExt cx="3625" cy="725"/>
                </a:xfrm>
              </p:grpSpPr>
              <p:sp>
                <p:nvSpPr>
                  <p:cNvPr id="60835" name="Rectangle 1443">
                    <a:extLst>
                      <a:ext uri="{FF2B5EF4-FFF2-40B4-BE49-F238E27FC236}">
                        <a16:creationId xmlns:a16="http://schemas.microsoft.com/office/drawing/2014/main" id="{D88E5441-D8D3-9F1B-E2EC-2DC38E1232B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6" name="Rectangle 1444">
                    <a:extLst>
                      <a:ext uri="{FF2B5EF4-FFF2-40B4-BE49-F238E27FC236}">
                        <a16:creationId xmlns:a16="http://schemas.microsoft.com/office/drawing/2014/main" id="{98C5C230-0973-9771-58E8-6F935BF9D2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7" name="Rectangle 1445">
                    <a:extLst>
                      <a:ext uri="{FF2B5EF4-FFF2-40B4-BE49-F238E27FC236}">
                        <a16:creationId xmlns:a16="http://schemas.microsoft.com/office/drawing/2014/main" id="{4337C94E-55EA-5CEE-0B06-02A425C6828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8" name="Rectangle 1446">
                    <a:extLst>
                      <a:ext uri="{FF2B5EF4-FFF2-40B4-BE49-F238E27FC236}">
                        <a16:creationId xmlns:a16="http://schemas.microsoft.com/office/drawing/2014/main" id="{918BF637-0C6B-0C01-DD9B-EE73F217A37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39" name="Rectangle 1447">
                    <a:extLst>
                      <a:ext uri="{FF2B5EF4-FFF2-40B4-BE49-F238E27FC236}">
                        <a16:creationId xmlns:a16="http://schemas.microsoft.com/office/drawing/2014/main" id="{5CF117B5-D88B-F097-5817-DBC26C799E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40" name="Group 1448">
                  <a:extLst>
                    <a:ext uri="{FF2B5EF4-FFF2-40B4-BE49-F238E27FC236}">
                      <a16:creationId xmlns:a16="http://schemas.microsoft.com/office/drawing/2014/main" id="{472AD109-0477-46F6-2C32-0065DC5E2787}"/>
                    </a:ext>
                  </a:extLst>
                </p:cNvPr>
                <p:cNvGrpSpPr>
                  <a:grpSpLocks/>
                </p:cNvGrpSpPr>
                <p:nvPr/>
              </p:nvGrpSpPr>
              <p:grpSpPr bwMode="auto">
                <a:xfrm>
                  <a:off x="1333" y="941"/>
                  <a:ext cx="435" cy="87"/>
                  <a:chOff x="1565" y="1434"/>
                  <a:chExt cx="3625" cy="725"/>
                </a:xfrm>
              </p:grpSpPr>
              <p:sp>
                <p:nvSpPr>
                  <p:cNvPr id="60841" name="Rectangle 1449">
                    <a:extLst>
                      <a:ext uri="{FF2B5EF4-FFF2-40B4-BE49-F238E27FC236}">
                        <a16:creationId xmlns:a16="http://schemas.microsoft.com/office/drawing/2014/main" id="{D00C81B5-DAD8-650C-183E-738D05D0EE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42" name="Rectangle 1450">
                    <a:extLst>
                      <a:ext uri="{FF2B5EF4-FFF2-40B4-BE49-F238E27FC236}">
                        <a16:creationId xmlns:a16="http://schemas.microsoft.com/office/drawing/2014/main" id="{C4F7BC32-FC0E-B9EC-2796-7A9B49FE031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43" name="Rectangle 1451">
                    <a:extLst>
                      <a:ext uri="{FF2B5EF4-FFF2-40B4-BE49-F238E27FC236}">
                        <a16:creationId xmlns:a16="http://schemas.microsoft.com/office/drawing/2014/main" id="{EC1BBD21-5F65-A896-7ECB-A801388BB1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44" name="Rectangle 1452">
                    <a:extLst>
                      <a:ext uri="{FF2B5EF4-FFF2-40B4-BE49-F238E27FC236}">
                        <a16:creationId xmlns:a16="http://schemas.microsoft.com/office/drawing/2014/main" id="{4EF79708-5256-0894-E25E-BDC6AB6BDCD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45" name="Rectangle 1453">
                    <a:extLst>
                      <a:ext uri="{FF2B5EF4-FFF2-40B4-BE49-F238E27FC236}">
                        <a16:creationId xmlns:a16="http://schemas.microsoft.com/office/drawing/2014/main" id="{84B21A73-2008-D2B9-448F-2108197CD8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46" name="Group 1454">
                  <a:extLst>
                    <a:ext uri="{FF2B5EF4-FFF2-40B4-BE49-F238E27FC236}">
                      <a16:creationId xmlns:a16="http://schemas.microsoft.com/office/drawing/2014/main" id="{FA111C74-CB1F-9D40-720E-005A0EDAE2F6}"/>
                    </a:ext>
                  </a:extLst>
                </p:cNvPr>
                <p:cNvGrpSpPr>
                  <a:grpSpLocks/>
                </p:cNvGrpSpPr>
                <p:nvPr/>
              </p:nvGrpSpPr>
              <p:grpSpPr bwMode="auto">
                <a:xfrm>
                  <a:off x="898" y="1028"/>
                  <a:ext cx="435" cy="87"/>
                  <a:chOff x="1565" y="1434"/>
                  <a:chExt cx="3625" cy="725"/>
                </a:xfrm>
              </p:grpSpPr>
              <p:sp>
                <p:nvSpPr>
                  <p:cNvPr id="60847" name="Rectangle 1455">
                    <a:extLst>
                      <a:ext uri="{FF2B5EF4-FFF2-40B4-BE49-F238E27FC236}">
                        <a16:creationId xmlns:a16="http://schemas.microsoft.com/office/drawing/2014/main" id="{0A9270D2-9057-5C64-B530-9DFEBCA062D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48" name="Rectangle 1456">
                    <a:extLst>
                      <a:ext uri="{FF2B5EF4-FFF2-40B4-BE49-F238E27FC236}">
                        <a16:creationId xmlns:a16="http://schemas.microsoft.com/office/drawing/2014/main" id="{66257483-0F76-268D-64B7-3F73505C9E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49" name="Rectangle 1457">
                    <a:extLst>
                      <a:ext uri="{FF2B5EF4-FFF2-40B4-BE49-F238E27FC236}">
                        <a16:creationId xmlns:a16="http://schemas.microsoft.com/office/drawing/2014/main" id="{83376AB7-9A50-BD88-E635-FE7C55DD34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50" name="Rectangle 1458">
                    <a:extLst>
                      <a:ext uri="{FF2B5EF4-FFF2-40B4-BE49-F238E27FC236}">
                        <a16:creationId xmlns:a16="http://schemas.microsoft.com/office/drawing/2014/main" id="{548AA465-0BC4-3E36-C87F-497E4D43A3A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51" name="Rectangle 1459">
                    <a:extLst>
                      <a:ext uri="{FF2B5EF4-FFF2-40B4-BE49-F238E27FC236}">
                        <a16:creationId xmlns:a16="http://schemas.microsoft.com/office/drawing/2014/main" id="{44EB96F9-358C-C709-57C5-6286D0AAA0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52" name="Group 1460">
                  <a:extLst>
                    <a:ext uri="{FF2B5EF4-FFF2-40B4-BE49-F238E27FC236}">
                      <a16:creationId xmlns:a16="http://schemas.microsoft.com/office/drawing/2014/main" id="{DAE028D4-5FEB-A518-55E5-F92DC692DBE6}"/>
                    </a:ext>
                  </a:extLst>
                </p:cNvPr>
                <p:cNvGrpSpPr>
                  <a:grpSpLocks/>
                </p:cNvGrpSpPr>
                <p:nvPr/>
              </p:nvGrpSpPr>
              <p:grpSpPr bwMode="auto">
                <a:xfrm>
                  <a:off x="1333" y="1028"/>
                  <a:ext cx="435" cy="87"/>
                  <a:chOff x="1565" y="1434"/>
                  <a:chExt cx="3625" cy="725"/>
                </a:xfrm>
              </p:grpSpPr>
              <p:sp>
                <p:nvSpPr>
                  <p:cNvPr id="60853" name="Rectangle 1461">
                    <a:extLst>
                      <a:ext uri="{FF2B5EF4-FFF2-40B4-BE49-F238E27FC236}">
                        <a16:creationId xmlns:a16="http://schemas.microsoft.com/office/drawing/2014/main" id="{D74EED77-443D-9803-1533-438B5E00AB5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54" name="Rectangle 1462">
                    <a:extLst>
                      <a:ext uri="{FF2B5EF4-FFF2-40B4-BE49-F238E27FC236}">
                        <a16:creationId xmlns:a16="http://schemas.microsoft.com/office/drawing/2014/main" id="{D4D67E37-D8E0-ECFE-A362-2DBAF9AB1EB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55" name="Rectangle 1463">
                    <a:extLst>
                      <a:ext uri="{FF2B5EF4-FFF2-40B4-BE49-F238E27FC236}">
                        <a16:creationId xmlns:a16="http://schemas.microsoft.com/office/drawing/2014/main" id="{DFEC03FA-8855-F5FF-E890-6D6DECEDCCA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56" name="Rectangle 1464">
                    <a:extLst>
                      <a:ext uri="{FF2B5EF4-FFF2-40B4-BE49-F238E27FC236}">
                        <a16:creationId xmlns:a16="http://schemas.microsoft.com/office/drawing/2014/main" id="{3A491255-E8C4-FC3F-B1D4-CE01DCCE2C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57" name="Rectangle 1465">
                    <a:extLst>
                      <a:ext uri="{FF2B5EF4-FFF2-40B4-BE49-F238E27FC236}">
                        <a16:creationId xmlns:a16="http://schemas.microsoft.com/office/drawing/2014/main" id="{F45C2D8D-88A5-D5F4-343D-2BC58926938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58" name="Group 1466">
                  <a:extLst>
                    <a:ext uri="{FF2B5EF4-FFF2-40B4-BE49-F238E27FC236}">
                      <a16:creationId xmlns:a16="http://schemas.microsoft.com/office/drawing/2014/main" id="{CD5E6920-EC88-315E-CD57-CCA2FE7FB7B7}"/>
                    </a:ext>
                  </a:extLst>
                </p:cNvPr>
                <p:cNvGrpSpPr>
                  <a:grpSpLocks/>
                </p:cNvGrpSpPr>
                <p:nvPr/>
              </p:nvGrpSpPr>
              <p:grpSpPr bwMode="auto">
                <a:xfrm>
                  <a:off x="898" y="1115"/>
                  <a:ext cx="435" cy="87"/>
                  <a:chOff x="1565" y="1434"/>
                  <a:chExt cx="3625" cy="725"/>
                </a:xfrm>
              </p:grpSpPr>
              <p:sp>
                <p:nvSpPr>
                  <p:cNvPr id="60859" name="Rectangle 1467">
                    <a:extLst>
                      <a:ext uri="{FF2B5EF4-FFF2-40B4-BE49-F238E27FC236}">
                        <a16:creationId xmlns:a16="http://schemas.microsoft.com/office/drawing/2014/main" id="{31560A81-A49B-5985-BAB6-88951C85205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0" name="Rectangle 1468">
                    <a:extLst>
                      <a:ext uri="{FF2B5EF4-FFF2-40B4-BE49-F238E27FC236}">
                        <a16:creationId xmlns:a16="http://schemas.microsoft.com/office/drawing/2014/main" id="{CBABEA33-C874-B91E-3ED2-6A206522AA8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1" name="Rectangle 1469">
                    <a:extLst>
                      <a:ext uri="{FF2B5EF4-FFF2-40B4-BE49-F238E27FC236}">
                        <a16:creationId xmlns:a16="http://schemas.microsoft.com/office/drawing/2014/main" id="{6674BEF0-B0D4-623B-1091-BFAA23403D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2" name="Rectangle 1470">
                    <a:extLst>
                      <a:ext uri="{FF2B5EF4-FFF2-40B4-BE49-F238E27FC236}">
                        <a16:creationId xmlns:a16="http://schemas.microsoft.com/office/drawing/2014/main" id="{E00544D1-CE7B-156D-C14A-D21CC387B31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3" name="Rectangle 1471">
                    <a:extLst>
                      <a:ext uri="{FF2B5EF4-FFF2-40B4-BE49-F238E27FC236}">
                        <a16:creationId xmlns:a16="http://schemas.microsoft.com/office/drawing/2014/main" id="{D44FFB21-612D-19BE-0BC4-9E509648A9B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64" name="Group 1472">
                  <a:extLst>
                    <a:ext uri="{FF2B5EF4-FFF2-40B4-BE49-F238E27FC236}">
                      <a16:creationId xmlns:a16="http://schemas.microsoft.com/office/drawing/2014/main" id="{DEE207C0-D2E4-7441-7AC0-92A94E115AF8}"/>
                    </a:ext>
                  </a:extLst>
                </p:cNvPr>
                <p:cNvGrpSpPr>
                  <a:grpSpLocks/>
                </p:cNvGrpSpPr>
                <p:nvPr/>
              </p:nvGrpSpPr>
              <p:grpSpPr bwMode="auto">
                <a:xfrm>
                  <a:off x="1333" y="1115"/>
                  <a:ext cx="435" cy="87"/>
                  <a:chOff x="1565" y="1434"/>
                  <a:chExt cx="3625" cy="725"/>
                </a:xfrm>
              </p:grpSpPr>
              <p:sp>
                <p:nvSpPr>
                  <p:cNvPr id="60865" name="Rectangle 1473">
                    <a:extLst>
                      <a:ext uri="{FF2B5EF4-FFF2-40B4-BE49-F238E27FC236}">
                        <a16:creationId xmlns:a16="http://schemas.microsoft.com/office/drawing/2014/main" id="{880843E4-F57B-05E1-60B0-8597C341255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6" name="Rectangle 1474">
                    <a:extLst>
                      <a:ext uri="{FF2B5EF4-FFF2-40B4-BE49-F238E27FC236}">
                        <a16:creationId xmlns:a16="http://schemas.microsoft.com/office/drawing/2014/main" id="{7E527F4E-59B3-1909-F4E6-77A73F745EB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7" name="Rectangle 1475">
                    <a:extLst>
                      <a:ext uri="{FF2B5EF4-FFF2-40B4-BE49-F238E27FC236}">
                        <a16:creationId xmlns:a16="http://schemas.microsoft.com/office/drawing/2014/main" id="{4C20BE02-6629-F73C-F900-B7042C1562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8" name="Rectangle 1476">
                    <a:extLst>
                      <a:ext uri="{FF2B5EF4-FFF2-40B4-BE49-F238E27FC236}">
                        <a16:creationId xmlns:a16="http://schemas.microsoft.com/office/drawing/2014/main" id="{6489BE2C-AB0C-3E8B-9FDD-41ABCBF814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69" name="Rectangle 1477">
                    <a:extLst>
                      <a:ext uri="{FF2B5EF4-FFF2-40B4-BE49-F238E27FC236}">
                        <a16:creationId xmlns:a16="http://schemas.microsoft.com/office/drawing/2014/main" id="{43D134D5-01D3-B9F9-3628-DADE5F485D0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70" name="Group 1478">
                  <a:extLst>
                    <a:ext uri="{FF2B5EF4-FFF2-40B4-BE49-F238E27FC236}">
                      <a16:creationId xmlns:a16="http://schemas.microsoft.com/office/drawing/2014/main" id="{F6320274-355A-1969-727E-7B4A43FC3957}"/>
                    </a:ext>
                  </a:extLst>
                </p:cNvPr>
                <p:cNvGrpSpPr>
                  <a:grpSpLocks/>
                </p:cNvGrpSpPr>
                <p:nvPr/>
              </p:nvGrpSpPr>
              <p:grpSpPr bwMode="auto">
                <a:xfrm>
                  <a:off x="898" y="1202"/>
                  <a:ext cx="435" cy="87"/>
                  <a:chOff x="1565" y="1434"/>
                  <a:chExt cx="3625" cy="725"/>
                </a:xfrm>
              </p:grpSpPr>
              <p:sp>
                <p:nvSpPr>
                  <p:cNvPr id="60871" name="Rectangle 1479">
                    <a:extLst>
                      <a:ext uri="{FF2B5EF4-FFF2-40B4-BE49-F238E27FC236}">
                        <a16:creationId xmlns:a16="http://schemas.microsoft.com/office/drawing/2014/main" id="{1D7DB3EB-8158-1744-E2C0-3100697CB4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72" name="Rectangle 1480">
                    <a:extLst>
                      <a:ext uri="{FF2B5EF4-FFF2-40B4-BE49-F238E27FC236}">
                        <a16:creationId xmlns:a16="http://schemas.microsoft.com/office/drawing/2014/main" id="{163E8A8B-6C1E-88D8-1D7F-C676688CB0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73" name="Rectangle 1481">
                    <a:extLst>
                      <a:ext uri="{FF2B5EF4-FFF2-40B4-BE49-F238E27FC236}">
                        <a16:creationId xmlns:a16="http://schemas.microsoft.com/office/drawing/2014/main" id="{82F34D6F-878C-4EE0-972B-D1B06A832C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74" name="Rectangle 1482">
                    <a:extLst>
                      <a:ext uri="{FF2B5EF4-FFF2-40B4-BE49-F238E27FC236}">
                        <a16:creationId xmlns:a16="http://schemas.microsoft.com/office/drawing/2014/main" id="{965A912E-AEE0-40D9-9218-AB3E2D8FCBD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75" name="Rectangle 1483">
                    <a:extLst>
                      <a:ext uri="{FF2B5EF4-FFF2-40B4-BE49-F238E27FC236}">
                        <a16:creationId xmlns:a16="http://schemas.microsoft.com/office/drawing/2014/main" id="{FFFEF383-FDE0-229E-EC9D-C79936E10E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76" name="Group 1484">
                  <a:extLst>
                    <a:ext uri="{FF2B5EF4-FFF2-40B4-BE49-F238E27FC236}">
                      <a16:creationId xmlns:a16="http://schemas.microsoft.com/office/drawing/2014/main" id="{22D9A61D-1C4D-3F8B-5FC8-09F50E88E5CF}"/>
                    </a:ext>
                  </a:extLst>
                </p:cNvPr>
                <p:cNvGrpSpPr>
                  <a:grpSpLocks/>
                </p:cNvGrpSpPr>
                <p:nvPr/>
              </p:nvGrpSpPr>
              <p:grpSpPr bwMode="auto">
                <a:xfrm>
                  <a:off x="1333" y="1202"/>
                  <a:ext cx="435" cy="87"/>
                  <a:chOff x="1565" y="1434"/>
                  <a:chExt cx="3625" cy="725"/>
                </a:xfrm>
              </p:grpSpPr>
              <p:sp>
                <p:nvSpPr>
                  <p:cNvPr id="60877" name="Rectangle 1485">
                    <a:extLst>
                      <a:ext uri="{FF2B5EF4-FFF2-40B4-BE49-F238E27FC236}">
                        <a16:creationId xmlns:a16="http://schemas.microsoft.com/office/drawing/2014/main" id="{09A61606-A8A6-1908-67A3-EE7AFAA6B86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78" name="Rectangle 1486">
                    <a:extLst>
                      <a:ext uri="{FF2B5EF4-FFF2-40B4-BE49-F238E27FC236}">
                        <a16:creationId xmlns:a16="http://schemas.microsoft.com/office/drawing/2014/main" id="{A68D692E-8D6D-A0E0-0151-AA2C061195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79" name="Rectangle 1487">
                    <a:extLst>
                      <a:ext uri="{FF2B5EF4-FFF2-40B4-BE49-F238E27FC236}">
                        <a16:creationId xmlns:a16="http://schemas.microsoft.com/office/drawing/2014/main" id="{E277C478-EB6D-68A7-1634-ABC97A5F7D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80" name="Rectangle 1488">
                    <a:extLst>
                      <a:ext uri="{FF2B5EF4-FFF2-40B4-BE49-F238E27FC236}">
                        <a16:creationId xmlns:a16="http://schemas.microsoft.com/office/drawing/2014/main" id="{0C81FF83-408A-BDC5-6193-C9C5684846C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81" name="Rectangle 1489">
                    <a:extLst>
                      <a:ext uri="{FF2B5EF4-FFF2-40B4-BE49-F238E27FC236}">
                        <a16:creationId xmlns:a16="http://schemas.microsoft.com/office/drawing/2014/main" id="{7FC17F29-F56C-BDF6-0A81-094F2777AD3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82" name="Group 1490">
                  <a:extLst>
                    <a:ext uri="{FF2B5EF4-FFF2-40B4-BE49-F238E27FC236}">
                      <a16:creationId xmlns:a16="http://schemas.microsoft.com/office/drawing/2014/main" id="{583854CE-2E31-FC1D-272C-314B283D0022}"/>
                    </a:ext>
                  </a:extLst>
                </p:cNvPr>
                <p:cNvGrpSpPr>
                  <a:grpSpLocks/>
                </p:cNvGrpSpPr>
                <p:nvPr/>
              </p:nvGrpSpPr>
              <p:grpSpPr bwMode="auto">
                <a:xfrm>
                  <a:off x="898" y="1289"/>
                  <a:ext cx="435" cy="87"/>
                  <a:chOff x="1565" y="1434"/>
                  <a:chExt cx="3625" cy="725"/>
                </a:xfrm>
              </p:grpSpPr>
              <p:sp>
                <p:nvSpPr>
                  <p:cNvPr id="60883" name="Rectangle 1491">
                    <a:extLst>
                      <a:ext uri="{FF2B5EF4-FFF2-40B4-BE49-F238E27FC236}">
                        <a16:creationId xmlns:a16="http://schemas.microsoft.com/office/drawing/2014/main" id="{3F5A06EE-CA1E-0CD8-10C0-B4F3564771A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84" name="Rectangle 1492">
                    <a:extLst>
                      <a:ext uri="{FF2B5EF4-FFF2-40B4-BE49-F238E27FC236}">
                        <a16:creationId xmlns:a16="http://schemas.microsoft.com/office/drawing/2014/main" id="{3BC08EF7-34E6-62BD-C7FC-2A251A1E0FE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85" name="Rectangle 1493">
                    <a:extLst>
                      <a:ext uri="{FF2B5EF4-FFF2-40B4-BE49-F238E27FC236}">
                        <a16:creationId xmlns:a16="http://schemas.microsoft.com/office/drawing/2014/main" id="{B00A2F06-67B6-3045-51D0-73737BF183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86" name="Rectangle 1494">
                    <a:extLst>
                      <a:ext uri="{FF2B5EF4-FFF2-40B4-BE49-F238E27FC236}">
                        <a16:creationId xmlns:a16="http://schemas.microsoft.com/office/drawing/2014/main" id="{9A583ECD-0CB8-16F2-4C21-D63A0B0F01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87" name="Rectangle 1495">
                    <a:extLst>
                      <a:ext uri="{FF2B5EF4-FFF2-40B4-BE49-F238E27FC236}">
                        <a16:creationId xmlns:a16="http://schemas.microsoft.com/office/drawing/2014/main" id="{4FA354E7-7111-FF0C-B435-47E46FB9F29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88" name="Group 1496">
                  <a:extLst>
                    <a:ext uri="{FF2B5EF4-FFF2-40B4-BE49-F238E27FC236}">
                      <a16:creationId xmlns:a16="http://schemas.microsoft.com/office/drawing/2014/main" id="{E70F35D4-C56A-558A-99A2-BE47D07D306E}"/>
                    </a:ext>
                  </a:extLst>
                </p:cNvPr>
                <p:cNvGrpSpPr>
                  <a:grpSpLocks/>
                </p:cNvGrpSpPr>
                <p:nvPr/>
              </p:nvGrpSpPr>
              <p:grpSpPr bwMode="auto">
                <a:xfrm>
                  <a:off x="1333" y="1289"/>
                  <a:ext cx="435" cy="87"/>
                  <a:chOff x="1565" y="1434"/>
                  <a:chExt cx="3625" cy="725"/>
                </a:xfrm>
              </p:grpSpPr>
              <p:sp>
                <p:nvSpPr>
                  <p:cNvPr id="60889" name="Rectangle 1497">
                    <a:extLst>
                      <a:ext uri="{FF2B5EF4-FFF2-40B4-BE49-F238E27FC236}">
                        <a16:creationId xmlns:a16="http://schemas.microsoft.com/office/drawing/2014/main" id="{A3FA36C0-A385-55C4-7076-D25639DD84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0" name="Rectangle 1498">
                    <a:extLst>
                      <a:ext uri="{FF2B5EF4-FFF2-40B4-BE49-F238E27FC236}">
                        <a16:creationId xmlns:a16="http://schemas.microsoft.com/office/drawing/2014/main" id="{5DA32846-5F55-6298-6FC2-C9C80F24FCA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1" name="Rectangle 1499">
                    <a:extLst>
                      <a:ext uri="{FF2B5EF4-FFF2-40B4-BE49-F238E27FC236}">
                        <a16:creationId xmlns:a16="http://schemas.microsoft.com/office/drawing/2014/main" id="{60C09895-4CF1-2313-3708-EDF7E62DDC9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2" name="Rectangle 1500">
                    <a:extLst>
                      <a:ext uri="{FF2B5EF4-FFF2-40B4-BE49-F238E27FC236}">
                        <a16:creationId xmlns:a16="http://schemas.microsoft.com/office/drawing/2014/main" id="{86AD187E-A358-00F1-337A-90878D0027B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3" name="Rectangle 1501">
                    <a:extLst>
                      <a:ext uri="{FF2B5EF4-FFF2-40B4-BE49-F238E27FC236}">
                        <a16:creationId xmlns:a16="http://schemas.microsoft.com/office/drawing/2014/main" id="{49225B16-0BBE-1D7E-2A2F-697BDF33F85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894" name="Group 1502">
                  <a:extLst>
                    <a:ext uri="{FF2B5EF4-FFF2-40B4-BE49-F238E27FC236}">
                      <a16:creationId xmlns:a16="http://schemas.microsoft.com/office/drawing/2014/main" id="{AAC44CA1-847F-AE39-6FF4-628690FC9F0B}"/>
                    </a:ext>
                  </a:extLst>
                </p:cNvPr>
                <p:cNvGrpSpPr>
                  <a:grpSpLocks/>
                </p:cNvGrpSpPr>
                <p:nvPr/>
              </p:nvGrpSpPr>
              <p:grpSpPr bwMode="auto">
                <a:xfrm>
                  <a:off x="898" y="1376"/>
                  <a:ext cx="435" cy="87"/>
                  <a:chOff x="1565" y="1434"/>
                  <a:chExt cx="3625" cy="725"/>
                </a:xfrm>
              </p:grpSpPr>
              <p:sp>
                <p:nvSpPr>
                  <p:cNvPr id="60895" name="Rectangle 1503">
                    <a:extLst>
                      <a:ext uri="{FF2B5EF4-FFF2-40B4-BE49-F238E27FC236}">
                        <a16:creationId xmlns:a16="http://schemas.microsoft.com/office/drawing/2014/main" id="{365A77F4-CE44-8AB7-E6E9-CF0877489B2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6" name="Rectangle 1504">
                    <a:extLst>
                      <a:ext uri="{FF2B5EF4-FFF2-40B4-BE49-F238E27FC236}">
                        <a16:creationId xmlns:a16="http://schemas.microsoft.com/office/drawing/2014/main" id="{C5A49A1D-575D-25CC-EDA4-5A9A936AEC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7" name="Rectangle 1505">
                    <a:extLst>
                      <a:ext uri="{FF2B5EF4-FFF2-40B4-BE49-F238E27FC236}">
                        <a16:creationId xmlns:a16="http://schemas.microsoft.com/office/drawing/2014/main" id="{D3137DA1-B029-CCF9-E202-B8712265C2C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8" name="Rectangle 1506">
                    <a:extLst>
                      <a:ext uri="{FF2B5EF4-FFF2-40B4-BE49-F238E27FC236}">
                        <a16:creationId xmlns:a16="http://schemas.microsoft.com/office/drawing/2014/main" id="{514400CD-A4CA-7F38-12C5-86E37E9E15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899" name="Rectangle 1507">
                    <a:extLst>
                      <a:ext uri="{FF2B5EF4-FFF2-40B4-BE49-F238E27FC236}">
                        <a16:creationId xmlns:a16="http://schemas.microsoft.com/office/drawing/2014/main" id="{81D22D85-3D00-B965-FDAC-1D97331727F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00" name="Group 1508">
                  <a:extLst>
                    <a:ext uri="{FF2B5EF4-FFF2-40B4-BE49-F238E27FC236}">
                      <a16:creationId xmlns:a16="http://schemas.microsoft.com/office/drawing/2014/main" id="{8122C587-299C-124E-D3CF-09B1C5E41B6E}"/>
                    </a:ext>
                  </a:extLst>
                </p:cNvPr>
                <p:cNvGrpSpPr>
                  <a:grpSpLocks/>
                </p:cNvGrpSpPr>
                <p:nvPr/>
              </p:nvGrpSpPr>
              <p:grpSpPr bwMode="auto">
                <a:xfrm>
                  <a:off x="1333" y="1376"/>
                  <a:ext cx="435" cy="87"/>
                  <a:chOff x="1565" y="1434"/>
                  <a:chExt cx="3625" cy="725"/>
                </a:xfrm>
              </p:grpSpPr>
              <p:sp>
                <p:nvSpPr>
                  <p:cNvPr id="60901" name="Rectangle 1509">
                    <a:extLst>
                      <a:ext uri="{FF2B5EF4-FFF2-40B4-BE49-F238E27FC236}">
                        <a16:creationId xmlns:a16="http://schemas.microsoft.com/office/drawing/2014/main" id="{358EFF73-6C56-0683-B3F9-726CBC92B8A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02" name="Rectangle 1510">
                    <a:extLst>
                      <a:ext uri="{FF2B5EF4-FFF2-40B4-BE49-F238E27FC236}">
                        <a16:creationId xmlns:a16="http://schemas.microsoft.com/office/drawing/2014/main" id="{B40AC063-3C06-3A66-8C7C-A3D4F9EA71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03" name="Rectangle 1511">
                    <a:extLst>
                      <a:ext uri="{FF2B5EF4-FFF2-40B4-BE49-F238E27FC236}">
                        <a16:creationId xmlns:a16="http://schemas.microsoft.com/office/drawing/2014/main" id="{3E71237B-342C-E2E5-AAF7-6F01762298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04" name="Rectangle 1512">
                    <a:extLst>
                      <a:ext uri="{FF2B5EF4-FFF2-40B4-BE49-F238E27FC236}">
                        <a16:creationId xmlns:a16="http://schemas.microsoft.com/office/drawing/2014/main" id="{1EAD7CFA-4095-A2E5-8610-AF619E089F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05" name="Rectangle 1513">
                    <a:extLst>
                      <a:ext uri="{FF2B5EF4-FFF2-40B4-BE49-F238E27FC236}">
                        <a16:creationId xmlns:a16="http://schemas.microsoft.com/office/drawing/2014/main" id="{2F80EDB8-28C2-6FB1-3B14-0424625DA98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0906" name="Rectangle 1514">
                <a:extLst>
                  <a:ext uri="{FF2B5EF4-FFF2-40B4-BE49-F238E27FC236}">
                    <a16:creationId xmlns:a16="http://schemas.microsoft.com/office/drawing/2014/main" id="{948C3B20-4948-32D6-D4DF-0F7B7AC679B9}"/>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07" name="Group 1515">
              <a:extLst>
                <a:ext uri="{FF2B5EF4-FFF2-40B4-BE49-F238E27FC236}">
                  <a16:creationId xmlns:a16="http://schemas.microsoft.com/office/drawing/2014/main" id="{916BBC6D-BF60-5FD2-B6C4-EC9F9F2C1E89}"/>
                </a:ext>
              </a:extLst>
            </p:cNvPr>
            <p:cNvGrpSpPr>
              <a:grpSpLocks/>
            </p:cNvGrpSpPr>
            <p:nvPr/>
          </p:nvGrpSpPr>
          <p:grpSpPr bwMode="auto">
            <a:xfrm>
              <a:off x="2228" y="1839"/>
              <a:ext cx="682" cy="682"/>
              <a:chOff x="898" y="593"/>
              <a:chExt cx="870" cy="870"/>
            </a:xfrm>
          </p:grpSpPr>
          <p:grpSp>
            <p:nvGrpSpPr>
              <p:cNvPr id="60908" name="Group 1516">
                <a:extLst>
                  <a:ext uri="{FF2B5EF4-FFF2-40B4-BE49-F238E27FC236}">
                    <a16:creationId xmlns:a16="http://schemas.microsoft.com/office/drawing/2014/main" id="{520682BF-2BD3-5FD9-1B88-AAE2FE527030}"/>
                  </a:ext>
                </a:extLst>
              </p:cNvPr>
              <p:cNvGrpSpPr>
                <a:grpSpLocks/>
              </p:cNvGrpSpPr>
              <p:nvPr/>
            </p:nvGrpSpPr>
            <p:grpSpPr bwMode="auto">
              <a:xfrm>
                <a:off x="898" y="593"/>
                <a:ext cx="870" cy="870"/>
                <a:chOff x="898" y="593"/>
                <a:chExt cx="870" cy="870"/>
              </a:xfrm>
            </p:grpSpPr>
            <p:grpSp>
              <p:nvGrpSpPr>
                <p:cNvPr id="60909" name="Group 1517">
                  <a:extLst>
                    <a:ext uri="{FF2B5EF4-FFF2-40B4-BE49-F238E27FC236}">
                      <a16:creationId xmlns:a16="http://schemas.microsoft.com/office/drawing/2014/main" id="{0BFAD2B6-B02C-CEE0-8CDA-5C7FAE91F42B}"/>
                    </a:ext>
                  </a:extLst>
                </p:cNvPr>
                <p:cNvGrpSpPr>
                  <a:grpSpLocks/>
                </p:cNvGrpSpPr>
                <p:nvPr/>
              </p:nvGrpSpPr>
              <p:grpSpPr bwMode="auto">
                <a:xfrm>
                  <a:off x="898" y="593"/>
                  <a:ext cx="435" cy="87"/>
                  <a:chOff x="1565" y="1434"/>
                  <a:chExt cx="3625" cy="725"/>
                </a:xfrm>
              </p:grpSpPr>
              <p:sp>
                <p:nvSpPr>
                  <p:cNvPr id="60910" name="Rectangle 1518">
                    <a:extLst>
                      <a:ext uri="{FF2B5EF4-FFF2-40B4-BE49-F238E27FC236}">
                        <a16:creationId xmlns:a16="http://schemas.microsoft.com/office/drawing/2014/main" id="{7DA93433-C3E9-91F9-A1CA-DCCDA6AD91E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11" name="Rectangle 1519">
                    <a:extLst>
                      <a:ext uri="{FF2B5EF4-FFF2-40B4-BE49-F238E27FC236}">
                        <a16:creationId xmlns:a16="http://schemas.microsoft.com/office/drawing/2014/main" id="{D7F3449D-5F8B-3E79-ECA1-8656B31783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12" name="Rectangle 1520">
                    <a:extLst>
                      <a:ext uri="{FF2B5EF4-FFF2-40B4-BE49-F238E27FC236}">
                        <a16:creationId xmlns:a16="http://schemas.microsoft.com/office/drawing/2014/main" id="{24149DFC-6B47-2218-AF04-2B004D8625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13" name="Rectangle 1521">
                    <a:extLst>
                      <a:ext uri="{FF2B5EF4-FFF2-40B4-BE49-F238E27FC236}">
                        <a16:creationId xmlns:a16="http://schemas.microsoft.com/office/drawing/2014/main" id="{A3D14126-5459-7D34-A625-2785A80E6C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14" name="Rectangle 1522">
                    <a:extLst>
                      <a:ext uri="{FF2B5EF4-FFF2-40B4-BE49-F238E27FC236}">
                        <a16:creationId xmlns:a16="http://schemas.microsoft.com/office/drawing/2014/main" id="{53008182-9B7D-3C9D-0747-BC7A4327FE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15" name="Group 1523">
                  <a:extLst>
                    <a:ext uri="{FF2B5EF4-FFF2-40B4-BE49-F238E27FC236}">
                      <a16:creationId xmlns:a16="http://schemas.microsoft.com/office/drawing/2014/main" id="{965E47F1-8560-7358-EE2F-0EE2465BFB88}"/>
                    </a:ext>
                  </a:extLst>
                </p:cNvPr>
                <p:cNvGrpSpPr>
                  <a:grpSpLocks/>
                </p:cNvGrpSpPr>
                <p:nvPr/>
              </p:nvGrpSpPr>
              <p:grpSpPr bwMode="auto">
                <a:xfrm>
                  <a:off x="1333" y="593"/>
                  <a:ext cx="435" cy="87"/>
                  <a:chOff x="1565" y="1434"/>
                  <a:chExt cx="3625" cy="725"/>
                </a:xfrm>
              </p:grpSpPr>
              <p:sp>
                <p:nvSpPr>
                  <p:cNvPr id="60916" name="Rectangle 1524">
                    <a:extLst>
                      <a:ext uri="{FF2B5EF4-FFF2-40B4-BE49-F238E27FC236}">
                        <a16:creationId xmlns:a16="http://schemas.microsoft.com/office/drawing/2014/main" id="{F6EF57C7-244C-2A9E-D123-9F24F8A377F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17" name="Rectangle 1525">
                    <a:extLst>
                      <a:ext uri="{FF2B5EF4-FFF2-40B4-BE49-F238E27FC236}">
                        <a16:creationId xmlns:a16="http://schemas.microsoft.com/office/drawing/2014/main" id="{3957BE19-BEB4-32E1-CA57-F42A2A67365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18" name="Rectangle 1526">
                    <a:extLst>
                      <a:ext uri="{FF2B5EF4-FFF2-40B4-BE49-F238E27FC236}">
                        <a16:creationId xmlns:a16="http://schemas.microsoft.com/office/drawing/2014/main" id="{A38B4599-0A33-DD58-99B6-DF3EAAC2B4B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19" name="Rectangle 1527">
                    <a:extLst>
                      <a:ext uri="{FF2B5EF4-FFF2-40B4-BE49-F238E27FC236}">
                        <a16:creationId xmlns:a16="http://schemas.microsoft.com/office/drawing/2014/main" id="{A88BE156-BFCF-9BB0-2EE1-DC79FDDC90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20" name="Rectangle 1528">
                    <a:extLst>
                      <a:ext uri="{FF2B5EF4-FFF2-40B4-BE49-F238E27FC236}">
                        <a16:creationId xmlns:a16="http://schemas.microsoft.com/office/drawing/2014/main" id="{D3F15650-D23D-A3D5-E411-904D1BFA32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21" name="Group 1529">
                  <a:extLst>
                    <a:ext uri="{FF2B5EF4-FFF2-40B4-BE49-F238E27FC236}">
                      <a16:creationId xmlns:a16="http://schemas.microsoft.com/office/drawing/2014/main" id="{DD5CEEC6-A447-F333-EBA5-8AC63673AF85}"/>
                    </a:ext>
                  </a:extLst>
                </p:cNvPr>
                <p:cNvGrpSpPr>
                  <a:grpSpLocks/>
                </p:cNvGrpSpPr>
                <p:nvPr/>
              </p:nvGrpSpPr>
              <p:grpSpPr bwMode="auto">
                <a:xfrm>
                  <a:off x="898" y="680"/>
                  <a:ext cx="435" cy="87"/>
                  <a:chOff x="1565" y="1434"/>
                  <a:chExt cx="3625" cy="725"/>
                </a:xfrm>
              </p:grpSpPr>
              <p:sp>
                <p:nvSpPr>
                  <p:cNvPr id="60922" name="Rectangle 1530">
                    <a:extLst>
                      <a:ext uri="{FF2B5EF4-FFF2-40B4-BE49-F238E27FC236}">
                        <a16:creationId xmlns:a16="http://schemas.microsoft.com/office/drawing/2014/main" id="{0F3AE94A-520A-EDD7-66BB-54809E1A617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23" name="Rectangle 1531">
                    <a:extLst>
                      <a:ext uri="{FF2B5EF4-FFF2-40B4-BE49-F238E27FC236}">
                        <a16:creationId xmlns:a16="http://schemas.microsoft.com/office/drawing/2014/main" id="{B9D6F37D-1537-F265-5C94-210CF57C953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24" name="Rectangle 1532">
                    <a:extLst>
                      <a:ext uri="{FF2B5EF4-FFF2-40B4-BE49-F238E27FC236}">
                        <a16:creationId xmlns:a16="http://schemas.microsoft.com/office/drawing/2014/main" id="{2371C38D-57CC-5046-1A47-92B2E50A781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25" name="Rectangle 1533">
                    <a:extLst>
                      <a:ext uri="{FF2B5EF4-FFF2-40B4-BE49-F238E27FC236}">
                        <a16:creationId xmlns:a16="http://schemas.microsoft.com/office/drawing/2014/main" id="{491D39E8-23FC-5D30-81C6-EB234019072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26" name="Rectangle 1534">
                    <a:extLst>
                      <a:ext uri="{FF2B5EF4-FFF2-40B4-BE49-F238E27FC236}">
                        <a16:creationId xmlns:a16="http://schemas.microsoft.com/office/drawing/2014/main" id="{2B381B00-DFB5-6AB8-71FD-5BD4A888EF1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27" name="Group 1535">
                  <a:extLst>
                    <a:ext uri="{FF2B5EF4-FFF2-40B4-BE49-F238E27FC236}">
                      <a16:creationId xmlns:a16="http://schemas.microsoft.com/office/drawing/2014/main" id="{73CCA29D-E9D3-4163-8431-E84B56C26C4D}"/>
                    </a:ext>
                  </a:extLst>
                </p:cNvPr>
                <p:cNvGrpSpPr>
                  <a:grpSpLocks/>
                </p:cNvGrpSpPr>
                <p:nvPr/>
              </p:nvGrpSpPr>
              <p:grpSpPr bwMode="auto">
                <a:xfrm>
                  <a:off x="1333" y="680"/>
                  <a:ext cx="435" cy="87"/>
                  <a:chOff x="1565" y="1434"/>
                  <a:chExt cx="3625" cy="725"/>
                </a:xfrm>
              </p:grpSpPr>
              <p:sp>
                <p:nvSpPr>
                  <p:cNvPr id="60928" name="Rectangle 1536">
                    <a:extLst>
                      <a:ext uri="{FF2B5EF4-FFF2-40B4-BE49-F238E27FC236}">
                        <a16:creationId xmlns:a16="http://schemas.microsoft.com/office/drawing/2014/main" id="{E401C5D0-5640-D8D9-7C0F-1E0F016B101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29" name="Rectangle 1537">
                    <a:extLst>
                      <a:ext uri="{FF2B5EF4-FFF2-40B4-BE49-F238E27FC236}">
                        <a16:creationId xmlns:a16="http://schemas.microsoft.com/office/drawing/2014/main" id="{B1577CA7-B1B1-1BBA-30BC-A48C2138EC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30" name="Rectangle 1538">
                    <a:extLst>
                      <a:ext uri="{FF2B5EF4-FFF2-40B4-BE49-F238E27FC236}">
                        <a16:creationId xmlns:a16="http://schemas.microsoft.com/office/drawing/2014/main" id="{03FF5A95-B35D-5AB8-9666-97F8DBF0C6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31" name="Rectangle 1539">
                    <a:extLst>
                      <a:ext uri="{FF2B5EF4-FFF2-40B4-BE49-F238E27FC236}">
                        <a16:creationId xmlns:a16="http://schemas.microsoft.com/office/drawing/2014/main" id="{20029EDF-93F9-844D-DA9D-75B3322DA3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32" name="Rectangle 1540">
                    <a:extLst>
                      <a:ext uri="{FF2B5EF4-FFF2-40B4-BE49-F238E27FC236}">
                        <a16:creationId xmlns:a16="http://schemas.microsoft.com/office/drawing/2014/main" id="{2A9B1EE6-E543-4EE2-F0A1-F87E02AB68D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33" name="Group 1541">
                  <a:extLst>
                    <a:ext uri="{FF2B5EF4-FFF2-40B4-BE49-F238E27FC236}">
                      <a16:creationId xmlns:a16="http://schemas.microsoft.com/office/drawing/2014/main" id="{9649FA0D-E5A8-4320-BC6D-488B5EAD80B5}"/>
                    </a:ext>
                  </a:extLst>
                </p:cNvPr>
                <p:cNvGrpSpPr>
                  <a:grpSpLocks/>
                </p:cNvGrpSpPr>
                <p:nvPr/>
              </p:nvGrpSpPr>
              <p:grpSpPr bwMode="auto">
                <a:xfrm>
                  <a:off x="898" y="767"/>
                  <a:ext cx="435" cy="87"/>
                  <a:chOff x="1565" y="1434"/>
                  <a:chExt cx="3625" cy="725"/>
                </a:xfrm>
              </p:grpSpPr>
              <p:sp>
                <p:nvSpPr>
                  <p:cNvPr id="60934" name="Rectangle 1542">
                    <a:extLst>
                      <a:ext uri="{FF2B5EF4-FFF2-40B4-BE49-F238E27FC236}">
                        <a16:creationId xmlns:a16="http://schemas.microsoft.com/office/drawing/2014/main" id="{828A0AD5-21D4-0634-937B-5955CF9BDF0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35" name="Rectangle 1543">
                    <a:extLst>
                      <a:ext uri="{FF2B5EF4-FFF2-40B4-BE49-F238E27FC236}">
                        <a16:creationId xmlns:a16="http://schemas.microsoft.com/office/drawing/2014/main" id="{739CE03C-5D8E-8722-82CA-A35BF070C8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36" name="Rectangle 1544">
                    <a:extLst>
                      <a:ext uri="{FF2B5EF4-FFF2-40B4-BE49-F238E27FC236}">
                        <a16:creationId xmlns:a16="http://schemas.microsoft.com/office/drawing/2014/main" id="{6CB77F71-0754-EF3A-C121-170BE416188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37" name="Rectangle 1545">
                    <a:extLst>
                      <a:ext uri="{FF2B5EF4-FFF2-40B4-BE49-F238E27FC236}">
                        <a16:creationId xmlns:a16="http://schemas.microsoft.com/office/drawing/2014/main" id="{52475C02-5C46-4070-F27B-D7090D1C3F1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38" name="Rectangle 1546">
                    <a:extLst>
                      <a:ext uri="{FF2B5EF4-FFF2-40B4-BE49-F238E27FC236}">
                        <a16:creationId xmlns:a16="http://schemas.microsoft.com/office/drawing/2014/main" id="{15AE1FA5-1576-754F-A95A-51ADF23A40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39" name="Group 1547">
                  <a:extLst>
                    <a:ext uri="{FF2B5EF4-FFF2-40B4-BE49-F238E27FC236}">
                      <a16:creationId xmlns:a16="http://schemas.microsoft.com/office/drawing/2014/main" id="{37B3B3DF-FA01-D67A-BBD0-866E0D108D7E}"/>
                    </a:ext>
                  </a:extLst>
                </p:cNvPr>
                <p:cNvGrpSpPr>
                  <a:grpSpLocks/>
                </p:cNvGrpSpPr>
                <p:nvPr/>
              </p:nvGrpSpPr>
              <p:grpSpPr bwMode="auto">
                <a:xfrm>
                  <a:off x="1333" y="767"/>
                  <a:ext cx="435" cy="87"/>
                  <a:chOff x="1565" y="1434"/>
                  <a:chExt cx="3625" cy="725"/>
                </a:xfrm>
              </p:grpSpPr>
              <p:sp>
                <p:nvSpPr>
                  <p:cNvPr id="60940" name="Rectangle 1548">
                    <a:extLst>
                      <a:ext uri="{FF2B5EF4-FFF2-40B4-BE49-F238E27FC236}">
                        <a16:creationId xmlns:a16="http://schemas.microsoft.com/office/drawing/2014/main" id="{2DD1A403-84C9-B771-7AC8-744FA4DF2DF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41" name="Rectangle 1549">
                    <a:extLst>
                      <a:ext uri="{FF2B5EF4-FFF2-40B4-BE49-F238E27FC236}">
                        <a16:creationId xmlns:a16="http://schemas.microsoft.com/office/drawing/2014/main" id="{AC1C33E9-044B-2183-FE38-8D21A6605BC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42" name="Rectangle 1550">
                    <a:extLst>
                      <a:ext uri="{FF2B5EF4-FFF2-40B4-BE49-F238E27FC236}">
                        <a16:creationId xmlns:a16="http://schemas.microsoft.com/office/drawing/2014/main" id="{68AE359A-45FA-4036-22FF-0D56F54CE76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43" name="Rectangle 1551">
                    <a:extLst>
                      <a:ext uri="{FF2B5EF4-FFF2-40B4-BE49-F238E27FC236}">
                        <a16:creationId xmlns:a16="http://schemas.microsoft.com/office/drawing/2014/main" id="{9BCA27BB-6434-3DFC-A58B-CA8A12CC2F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44" name="Rectangle 1552">
                    <a:extLst>
                      <a:ext uri="{FF2B5EF4-FFF2-40B4-BE49-F238E27FC236}">
                        <a16:creationId xmlns:a16="http://schemas.microsoft.com/office/drawing/2014/main" id="{26418B95-65B8-9015-13F6-B613AA7643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45" name="Group 1553">
                  <a:extLst>
                    <a:ext uri="{FF2B5EF4-FFF2-40B4-BE49-F238E27FC236}">
                      <a16:creationId xmlns:a16="http://schemas.microsoft.com/office/drawing/2014/main" id="{760BB0E5-D7A0-DA5F-D495-035B6BDC790B}"/>
                    </a:ext>
                  </a:extLst>
                </p:cNvPr>
                <p:cNvGrpSpPr>
                  <a:grpSpLocks/>
                </p:cNvGrpSpPr>
                <p:nvPr/>
              </p:nvGrpSpPr>
              <p:grpSpPr bwMode="auto">
                <a:xfrm>
                  <a:off x="898" y="854"/>
                  <a:ext cx="435" cy="87"/>
                  <a:chOff x="1565" y="1434"/>
                  <a:chExt cx="3625" cy="725"/>
                </a:xfrm>
              </p:grpSpPr>
              <p:sp>
                <p:nvSpPr>
                  <p:cNvPr id="60946" name="Rectangle 1554">
                    <a:extLst>
                      <a:ext uri="{FF2B5EF4-FFF2-40B4-BE49-F238E27FC236}">
                        <a16:creationId xmlns:a16="http://schemas.microsoft.com/office/drawing/2014/main" id="{02BA7178-ADC5-C402-7F24-BAAF0989CB2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47" name="Rectangle 1555">
                    <a:extLst>
                      <a:ext uri="{FF2B5EF4-FFF2-40B4-BE49-F238E27FC236}">
                        <a16:creationId xmlns:a16="http://schemas.microsoft.com/office/drawing/2014/main" id="{CD176EA5-641A-60ED-8756-75DE4775FE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48" name="Rectangle 1556">
                    <a:extLst>
                      <a:ext uri="{FF2B5EF4-FFF2-40B4-BE49-F238E27FC236}">
                        <a16:creationId xmlns:a16="http://schemas.microsoft.com/office/drawing/2014/main" id="{49311524-7777-26E7-34CA-76BB359730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49" name="Rectangle 1557">
                    <a:extLst>
                      <a:ext uri="{FF2B5EF4-FFF2-40B4-BE49-F238E27FC236}">
                        <a16:creationId xmlns:a16="http://schemas.microsoft.com/office/drawing/2014/main" id="{AFB3ED34-F206-DAEE-9161-9C969C25DBD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50" name="Rectangle 1558">
                    <a:extLst>
                      <a:ext uri="{FF2B5EF4-FFF2-40B4-BE49-F238E27FC236}">
                        <a16:creationId xmlns:a16="http://schemas.microsoft.com/office/drawing/2014/main" id="{F8F9386E-8EF1-AE70-6A4B-50EFB142757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51" name="Group 1559">
                  <a:extLst>
                    <a:ext uri="{FF2B5EF4-FFF2-40B4-BE49-F238E27FC236}">
                      <a16:creationId xmlns:a16="http://schemas.microsoft.com/office/drawing/2014/main" id="{015AF63B-958C-3697-1F05-7200CD8A2DF3}"/>
                    </a:ext>
                  </a:extLst>
                </p:cNvPr>
                <p:cNvGrpSpPr>
                  <a:grpSpLocks/>
                </p:cNvGrpSpPr>
                <p:nvPr/>
              </p:nvGrpSpPr>
              <p:grpSpPr bwMode="auto">
                <a:xfrm>
                  <a:off x="1333" y="854"/>
                  <a:ext cx="435" cy="87"/>
                  <a:chOff x="1565" y="1434"/>
                  <a:chExt cx="3625" cy="725"/>
                </a:xfrm>
              </p:grpSpPr>
              <p:sp>
                <p:nvSpPr>
                  <p:cNvPr id="60952" name="Rectangle 1560">
                    <a:extLst>
                      <a:ext uri="{FF2B5EF4-FFF2-40B4-BE49-F238E27FC236}">
                        <a16:creationId xmlns:a16="http://schemas.microsoft.com/office/drawing/2014/main" id="{08E98DC6-47C0-F442-85DF-2651494798D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53" name="Rectangle 1561">
                    <a:extLst>
                      <a:ext uri="{FF2B5EF4-FFF2-40B4-BE49-F238E27FC236}">
                        <a16:creationId xmlns:a16="http://schemas.microsoft.com/office/drawing/2014/main" id="{E74966EE-417C-7155-8519-83F8A61E32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54" name="Rectangle 1562">
                    <a:extLst>
                      <a:ext uri="{FF2B5EF4-FFF2-40B4-BE49-F238E27FC236}">
                        <a16:creationId xmlns:a16="http://schemas.microsoft.com/office/drawing/2014/main" id="{29E37F51-560D-7779-06F3-539DC63FB7E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55" name="Rectangle 1563">
                    <a:extLst>
                      <a:ext uri="{FF2B5EF4-FFF2-40B4-BE49-F238E27FC236}">
                        <a16:creationId xmlns:a16="http://schemas.microsoft.com/office/drawing/2014/main" id="{A75AB4FB-A73F-D28B-A7A3-7F0A4C2CF88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56" name="Rectangle 1564">
                    <a:extLst>
                      <a:ext uri="{FF2B5EF4-FFF2-40B4-BE49-F238E27FC236}">
                        <a16:creationId xmlns:a16="http://schemas.microsoft.com/office/drawing/2014/main" id="{2DA0AAAF-DC7C-9E26-4A5A-538FB97259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57" name="Group 1565">
                  <a:extLst>
                    <a:ext uri="{FF2B5EF4-FFF2-40B4-BE49-F238E27FC236}">
                      <a16:creationId xmlns:a16="http://schemas.microsoft.com/office/drawing/2014/main" id="{B619148F-B331-147D-E6C1-F930BDAB2BF9}"/>
                    </a:ext>
                  </a:extLst>
                </p:cNvPr>
                <p:cNvGrpSpPr>
                  <a:grpSpLocks/>
                </p:cNvGrpSpPr>
                <p:nvPr/>
              </p:nvGrpSpPr>
              <p:grpSpPr bwMode="auto">
                <a:xfrm>
                  <a:off x="898" y="941"/>
                  <a:ext cx="435" cy="87"/>
                  <a:chOff x="1565" y="1434"/>
                  <a:chExt cx="3625" cy="725"/>
                </a:xfrm>
              </p:grpSpPr>
              <p:sp>
                <p:nvSpPr>
                  <p:cNvPr id="60958" name="Rectangle 1566">
                    <a:extLst>
                      <a:ext uri="{FF2B5EF4-FFF2-40B4-BE49-F238E27FC236}">
                        <a16:creationId xmlns:a16="http://schemas.microsoft.com/office/drawing/2014/main" id="{7E06DA3C-C44E-0328-AF63-3FB229D76CC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59" name="Rectangle 1567">
                    <a:extLst>
                      <a:ext uri="{FF2B5EF4-FFF2-40B4-BE49-F238E27FC236}">
                        <a16:creationId xmlns:a16="http://schemas.microsoft.com/office/drawing/2014/main" id="{D1800126-C946-09DC-2B59-A87CFF1FAD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60" name="Rectangle 1568">
                    <a:extLst>
                      <a:ext uri="{FF2B5EF4-FFF2-40B4-BE49-F238E27FC236}">
                        <a16:creationId xmlns:a16="http://schemas.microsoft.com/office/drawing/2014/main" id="{F085B2A3-D14B-FBDB-1FEA-0D2D1CBD9F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61" name="Rectangle 1569">
                    <a:extLst>
                      <a:ext uri="{FF2B5EF4-FFF2-40B4-BE49-F238E27FC236}">
                        <a16:creationId xmlns:a16="http://schemas.microsoft.com/office/drawing/2014/main" id="{25152856-8DE9-E7CC-500D-11605C7260A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62" name="Rectangle 1570">
                    <a:extLst>
                      <a:ext uri="{FF2B5EF4-FFF2-40B4-BE49-F238E27FC236}">
                        <a16:creationId xmlns:a16="http://schemas.microsoft.com/office/drawing/2014/main" id="{0FF53074-16DB-95B6-07BB-AD57D71701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63" name="Group 1571">
                  <a:extLst>
                    <a:ext uri="{FF2B5EF4-FFF2-40B4-BE49-F238E27FC236}">
                      <a16:creationId xmlns:a16="http://schemas.microsoft.com/office/drawing/2014/main" id="{F34C1459-C89F-00E1-A5FC-BF0BC6A8B6E7}"/>
                    </a:ext>
                  </a:extLst>
                </p:cNvPr>
                <p:cNvGrpSpPr>
                  <a:grpSpLocks/>
                </p:cNvGrpSpPr>
                <p:nvPr/>
              </p:nvGrpSpPr>
              <p:grpSpPr bwMode="auto">
                <a:xfrm>
                  <a:off x="1333" y="941"/>
                  <a:ext cx="435" cy="87"/>
                  <a:chOff x="1565" y="1434"/>
                  <a:chExt cx="3625" cy="725"/>
                </a:xfrm>
              </p:grpSpPr>
              <p:sp>
                <p:nvSpPr>
                  <p:cNvPr id="60964" name="Rectangle 1572">
                    <a:extLst>
                      <a:ext uri="{FF2B5EF4-FFF2-40B4-BE49-F238E27FC236}">
                        <a16:creationId xmlns:a16="http://schemas.microsoft.com/office/drawing/2014/main" id="{28E2AFCF-0F37-E6C1-C518-C87730485CD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65" name="Rectangle 1573">
                    <a:extLst>
                      <a:ext uri="{FF2B5EF4-FFF2-40B4-BE49-F238E27FC236}">
                        <a16:creationId xmlns:a16="http://schemas.microsoft.com/office/drawing/2014/main" id="{8611B68B-03BF-1432-366D-7C1A11146C8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66" name="Rectangle 1574">
                    <a:extLst>
                      <a:ext uri="{FF2B5EF4-FFF2-40B4-BE49-F238E27FC236}">
                        <a16:creationId xmlns:a16="http://schemas.microsoft.com/office/drawing/2014/main" id="{DE191457-7A69-1F2A-254D-CD426BE19A9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67" name="Rectangle 1575">
                    <a:extLst>
                      <a:ext uri="{FF2B5EF4-FFF2-40B4-BE49-F238E27FC236}">
                        <a16:creationId xmlns:a16="http://schemas.microsoft.com/office/drawing/2014/main" id="{7707E20A-AC39-DC52-15BF-140CD6426CC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68" name="Rectangle 1576">
                    <a:extLst>
                      <a:ext uri="{FF2B5EF4-FFF2-40B4-BE49-F238E27FC236}">
                        <a16:creationId xmlns:a16="http://schemas.microsoft.com/office/drawing/2014/main" id="{8C5E8C5D-30D3-82E0-72E0-AF4B35AB4B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69" name="Group 1577">
                  <a:extLst>
                    <a:ext uri="{FF2B5EF4-FFF2-40B4-BE49-F238E27FC236}">
                      <a16:creationId xmlns:a16="http://schemas.microsoft.com/office/drawing/2014/main" id="{057A7E26-F65C-C862-0D73-1A9BF033D143}"/>
                    </a:ext>
                  </a:extLst>
                </p:cNvPr>
                <p:cNvGrpSpPr>
                  <a:grpSpLocks/>
                </p:cNvGrpSpPr>
                <p:nvPr/>
              </p:nvGrpSpPr>
              <p:grpSpPr bwMode="auto">
                <a:xfrm>
                  <a:off x="898" y="1028"/>
                  <a:ext cx="435" cy="87"/>
                  <a:chOff x="1565" y="1434"/>
                  <a:chExt cx="3625" cy="725"/>
                </a:xfrm>
              </p:grpSpPr>
              <p:sp>
                <p:nvSpPr>
                  <p:cNvPr id="60970" name="Rectangle 1578">
                    <a:extLst>
                      <a:ext uri="{FF2B5EF4-FFF2-40B4-BE49-F238E27FC236}">
                        <a16:creationId xmlns:a16="http://schemas.microsoft.com/office/drawing/2014/main" id="{84100B2D-39F4-34A5-D44D-7D2BC269CC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71" name="Rectangle 1579">
                    <a:extLst>
                      <a:ext uri="{FF2B5EF4-FFF2-40B4-BE49-F238E27FC236}">
                        <a16:creationId xmlns:a16="http://schemas.microsoft.com/office/drawing/2014/main" id="{B3CD0E1E-9B08-7A8F-28AA-7A753F4A2F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72" name="Rectangle 1580">
                    <a:extLst>
                      <a:ext uri="{FF2B5EF4-FFF2-40B4-BE49-F238E27FC236}">
                        <a16:creationId xmlns:a16="http://schemas.microsoft.com/office/drawing/2014/main" id="{F5E8FDAF-B65C-454B-EBCF-1524B4253C8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73" name="Rectangle 1581">
                    <a:extLst>
                      <a:ext uri="{FF2B5EF4-FFF2-40B4-BE49-F238E27FC236}">
                        <a16:creationId xmlns:a16="http://schemas.microsoft.com/office/drawing/2014/main" id="{C7DF7A96-2728-37BC-E3B7-AD7653D0A0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74" name="Rectangle 1582">
                    <a:extLst>
                      <a:ext uri="{FF2B5EF4-FFF2-40B4-BE49-F238E27FC236}">
                        <a16:creationId xmlns:a16="http://schemas.microsoft.com/office/drawing/2014/main" id="{1CD065D3-4B76-BEFE-AB8D-88642B21985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75" name="Group 1583">
                  <a:extLst>
                    <a:ext uri="{FF2B5EF4-FFF2-40B4-BE49-F238E27FC236}">
                      <a16:creationId xmlns:a16="http://schemas.microsoft.com/office/drawing/2014/main" id="{A4D586CD-6647-39F6-08B8-4C4537C7EC12}"/>
                    </a:ext>
                  </a:extLst>
                </p:cNvPr>
                <p:cNvGrpSpPr>
                  <a:grpSpLocks/>
                </p:cNvGrpSpPr>
                <p:nvPr/>
              </p:nvGrpSpPr>
              <p:grpSpPr bwMode="auto">
                <a:xfrm>
                  <a:off x="1333" y="1028"/>
                  <a:ext cx="435" cy="87"/>
                  <a:chOff x="1565" y="1434"/>
                  <a:chExt cx="3625" cy="725"/>
                </a:xfrm>
              </p:grpSpPr>
              <p:sp>
                <p:nvSpPr>
                  <p:cNvPr id="60976" name="Rectangle 1584">
                    <a:extLst>
                      <a:ext uri="{FF2B5EF4-FFF2-40B4-BE49-F238E27FC236}">
                        <a16:creationId xmlns:a16="http://schemas.microsoft.com/office/drawing/2014/main" id="{C3C9C6C9-9D5E-464E-C364-2A7881755D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77" name="Rectangle 1585">
                    <a:extLst>
                      <a:ext uri="{FF2B5EF4-FFF2-40B4-BE49-F238E27FC236}">
                        <a16:creationId xmlns:a16="http://schemas.microsoft.com/office/drawing/2014/main" id="{2E33A6F2-904B-FB7D-CE26-09674A35435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78" name="Rectangle 1586">
                    <a:extLst>
                      <a:ext uri="{FF2B5EF4-FFF2-40B4-BE49-F238E27FC236}">
                        <a16:creationId xmlns:a16="http://schemas.microsoft.com/office/drawing/2014/main" id="{F2E00D46-20AC-D834-135C-AAADF1EDB07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79" name="Rectangle 1587">
                    <a:extLst>
                      <a:ext uri="{FF2B5EF4-FFF2-40B4-BE49-F238E27FC236}">
                        <a16:creationId xmlns:a16="http://schemas.microsoft.com/office/drawing/2014/main" id="{0F3DC08B-01EE-2C98-E190-DB3275F5193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80" name="Rectangle 1588">
                    <a:extLst>
                      <a:ext uri="{FF2B5EF4-FFF2-40B4-BE49-F238E27FC236}">
                        <a16:creationId xmlns:a16="http://schemas.microsoft.com/office/drawing/2014/main" id="{36F41716-6F74-B5D4-07FD-281BCA7B40F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81" name="Group 1589">
                  <a:extLst>
                    <a:ext uri="{FF2B5EF4-FFF2-40B4-BE49-F238E27FC236}">
                      <a16:creationId xmlns:a16="http://schemas.microsoft.com/office/drawing/2014/main" id="{EE9AB4D0-DCB4-317D-2393-2E53FF28DB60}"/>
                    </a:ext>
                  </a:extLst>
                </p:cNvPr>
                <p:cNvGrpSpPr>
                  <a:grpSpLocks/>
                </p:cNvGrpSpPr>
                <p:nvPr/>
              </p:nvGrpSpPr>
              <p:grpSpPr bwMode="auto">
                <a:xfrm>
                  <a:off x="898" y="1115"/>
                  <a:ext cx="435" cy="87"/>
                  <a:chOff x="1565" y="1434"/>
                  <a:chExt cx="3625" cy="725"/>
                </a:xfrm>
              </p:grpSpPr>
              <p:sp>
                <p:nvSpPr>
                  <p:cNvPr id="60982" name="Rectangle 1590">
                    <a:extLst>
                      <a:ext uri="{FF2B5EF4-FFF2-40B4-BE49-F238E27FC236}">
                        <a16:creationId xmlns:a16="http://schemas.microsoft.com/office/drawing/2014/main" id="{C25BC826-BAFC-BD71-EC43-DC0F18D3EA2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83" name="Rectangle 1591">
                    <a:extLst>
                      <a:ext uri="{FF2B5EF4-FFF2-40B4-BE49-F238E27FC236}">
                        <a16:creationId xmlns:a16="http://schemas.microsoft.com/office/drawing/2014/main" id="{10159B42-8FEF-F2FE-DC71-7C55F26D96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84" name="Rectangle 1592">
                    <a:extLst>
                      <a:ext uri="{FF2B5EF4-FFF2-40B4-BE49-F238E27FC236}">
                        <a16:creationId xmlns:a16="http://schemas.microsoft.com/office/drawing/2014/main" id="{1BD7A1A7-1483-9429-A138-FC8897F5614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85" name="Rectangle 1593">
                    <a:extLst>
                      <a:ext uri="{FF2B5EF4-FFF2-40B4-BE49-F238E27FC236}">
                        <a16:creationId xmlns:a16="http://schemas.microsoft.com/office/drawing/2014/main" id="{A54657EE-735C-2ADD-6E73-1374AA5A574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86" name="Rectangle 1594">
                    <a:extLst>
                      <a:ext uri="{FF2B5EF4-FFF2-40B4-BE49-F238E27FC236}">
                        <a16:creationId xmlns:a16="http://schemas.microsoft.com/office/drawing/2014/main" id="{E592501F-59BB-21D9-CA80-6C39880829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87" name="Group 1595">
                  <a:extLst>
                    <a:ext uri="{FF2B5EF4-FFF2-40B4-BE49-F238E27FC236}">
                      <a16:creationId xmlns:a16="http://schemas.microsoft.com/office/drawing/2014/main" id="{C0C5B6E4-5908-6EBA-7F4F-CCFB272123E4}"/>
                    </a:ext>
                  </a:extLst>
                </p:cNvPr>
                <p:cNvGrpSpPr>
                  <a:grpSpLocks/>
                </p:cNvGrpSpPr>
                <p:nvPr/>
              </p:nvGrpSpPr>
              <p:grpSpPr bwMode="auto">
                <a:xfrm>
                  <a:off x="1333" y="1115"/>
                  <a:ext cx="435" cy="87"/>
                  <a:chOff x="1565" y="1434"/>
                  <a:chExt cx="3625" cy="725"/>
                </a:xfrm>
              </p:grpSpPr>
              <p:sp>
                <p:nvSpPr>
                  <p:cNvPr id="60988" name="Rectangle 1596">
                    <a:extLst>
                      <a:ext uri="{FF2B5EF4-FFF2-40B4-BE49-F238E27FC236}">
                        <a16:creationId xmlns:a16="http://schemas.microsoft.com/office/drawing/2014/main" id="{32C366D7-78C4-B838-DC45-DEEC6ADDECA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89" name="Rectangle 1597">
                    <a:extLst>
                      <a:ext uri="{FF2B5EF4-FFF2-40B4-BE49-F238E27FC236}">
                        <a16:creationId xmlns:a16="http://schemas.microsoft.com/office/drawing/2014/main" id="{585DD855-FA53-667C-4B63-D7AEBEDCE9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90" name="Rectangle 1598">
                    <a:extLst>
                      <a:ext uri="{FF2B5EF4-FFF2-40B4-BE49-F238E27FC236}">
                        <a16:creationId xmlns:a16="http://schemas.microsoft.com/office/drawing/2014/main" id="{695CBE45-F6B6-E5FC-5562-FB445136AA3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91" name="Rectangle 1599">
                    <a:extLst>
                      <a:ext uri="{FF2B5EF4-FFF2-40B4-BE49-F238E27FC236}">
                        <a16:creationId xmlns:a16="http://schemas.microsoft.com/office/drawing/2014/main" id="{21B55741-ED3B-6D89-8A03-8F7F108DEC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92" name="Rectangle 1600">
                    <a:extLst>
                      <a:ext uri="{FF2B5EF4-FFF2-40B4-BE49-F238E27FC236}">
                        <a16:creationId xmlns:a16="http://schemas.microsoft.com/office/drawing/2014/main" id="{F7A68D83-4EE9-85C2-11B5-E70A2DD363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93" name="Group 1601">
                  <a:extLst>
                    <a:ext uri="{FF2B5EF4-FFF2-40B4-BE49-F238E27FC236}">
                      <a16:creationId xmlns:a16="http://schemas.microsoft.com/office/drawing/2014/main" id="{DFBECA73-3D97-F8A3-E475-BE9259BD388F}"/>
                    </a:ext>
                  </a:extLst>
                </p:cNvPr>
                <p:cNvGrpSpPr>
                  <a:grpSpLocks/>
                </p:cNvGrpSpPr>
                <p:nvPr/>
              </p:nvGrpSpPr>
              <p:grpSpPr bwMode="auto">
                <a:xfrm>
                  <a:off x="898" y="1202"/>
                  <a:ext cx="435" cy="87"/>
                  <a:chOff x="1565" y="1434"/>
                  <a:chExt cx="3625" cy="725"/>
                </a:xfrm>
              </p:grpSpPr>
              <p:sp>
                <p:nvSpPr>
                  <p:cNvPr id="60994" name="Rectangle 1602">
                    <a:extLst>
                      <a:ext uri="{FF2B5EF4-FFF2-40B4-BE49-F238E27FC236}">
                        <a16:creationId xmlns:a16="http://schemas.microsoft.com/office/drawing/2014/main" id="{2BFB7F78-2026-9C28-C3C8-7914D0DD28C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95" name="Rectangle 1603">
                    <a:extLst>
                      <a:ext uri="{FF2B5EF4-FFF2-40B4-BE49-F238E27FC236}">
                        <a16:creationId xmlns:a16="http://schemas.microsoft.com/office/drawing/2014/main" id="{32DB22A7-A68C-290B-AA26-1083C55603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96" name="Rectangle 1604">
                    <a:extLst>
                      <a:ext uri="{FF2B5EF4-FFF2-40B4-BE49-F238E27FC236}">
                        <a16:creationId xmlns:a16="http://schemas.microsoft.com/office/drawing/2014/main" id="{2FF4C493-96EE-B4F6-96A5-01BAF6EB69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97" name="Rectangle 1605">
                    <a:extLst>
                      <a:ext uri="{FF2B5EF4-FFF2-40B4-BE49-F238E27FC236}">
                        <a16:creationId xmlns:a16="http://schemas.microsoft.com/office/drawing/2014/main" id="{5618DE04-604D-CAB1-5505-2504739A52D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998" name="Rectangle 1606">
                    <a:extLst>
                      <a:ext uri="{FF2B5EF4-FFF2-40B4-BE49-F238E27FC236}">
                        <a16:creationId xmlns:a16="http://schemas.microsoft.com/office/drawing/2014/main" id="{123C6E0B-500C-1AED-301B-D064985B546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0999" name="Group 1607">
                  <a:extLst>
                    <a:ext uri="{FF2B5EF4-FFF2-40B4-BE49-F238E27FC236}">
                      <a16:creationId xmlns:a16="http://schemas.microsoft.com/office/drawing/2014/main" id="{9B2F3C66-7C57-0680-A210-C4A10680BB86}"/>
                    </a:ext>
                  </a:extLst>
                </p:cNvPr>
                <p:cNvGrpSpPr>
                  <a:grpSpLocks/>
                </p:cNvGrpSpPr>
                <p:nvPr/>
              </p:nvGrpSpPr>
              <p:grpSpPr bwMode="auto">
                <a:xfrm>
                  <a:off x="1333" y="1202"/>
                  <a:ext cx="435" cy="87"/>
                  <a:chOff x="1565" y="1434"/>
                  <a:chExt cx="3625" cy="725"/>
                </a:xfrm>
              </p:grpSpPr>
              <p:sp>
                <p:nvSpPr>
                  <p:cNvPr id="61000" name="Rectangle 1608">
                    <a:extLst>
                      <a:ext uri="{FF2B5EF4-FFF2-40B4-BE49-F238E27FC236}">
                        <a16:creationId xmlns:a16="http://schemas.microsoft.com/office/drawing/2014/main" id="{D3351089-8475-2491-2017-0D8C0B7998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01" name="Rectangle 1609">
                    <a:extLst>
                      <a:ext uri="{FF2B5EF4-FFF2-40B4-BE49-F238E27FC236}">
                        <a16:creationId xmlns:a16="http://schemas.microsoft.com/office/drawing/2014/main" id="{7FAB9120-0740-D4AE-26C3-82A6963564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02" name="Rectangle 1610">
                    <a:extLst>
                      <a:ext uri="{FF2B5EF4-FFF2-40B4-BE49-F238E27FC236}">
                        <a16:creationId xmlns:a16="http://schemas.microsoft.com/office/drawing/2014/main" id="{FD72F45D-CDCE-9650-A23A-C71A22D8C9F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03" name="Rectangle 1611">
                    <a:extLst>
                      <a:ext uri="{FF2B5EF4-FFF2-40B4-BE49-F238E27FC236}">
                        <a16:creationId xmlns:a16="http://schemas.microsoft.com/office/drawing/2014/main" id="{6A9F3200-FA7F-A287-21B5-FF87F9ECFB9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04" name="Rectangle 1612">
                    <a:extLst>
                      <a:ext uri="{FF2B5EF4-FFF2-40B4-BE49-F238E27FC236}">
                        <a16:creationId xmlns:a16="http://schemas.microsoft.com/office/drawing/2014/main" id="{C30643F6-FFB9-95D2-FB6D-E39E81BBBC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05" name="Group 1613">
                  <a:extLst>
                    <a:ext uri="{FF2B5EF4-FFF2-40B4-BE49-F238E27FC236}">
                      <a16:creationId xmlns:a16="http://schemas.microsoft.com/office/drawing/2014/main" id="{79128D5F-3C3A-3F44-1923-F7F7B545DC01}"/>
                    </a:ext>
                  </a:extLst>
                </p:cNvPr>
                <p:cNvGrpSpPr>
                  <a:grpSpLocks/>
                </p:cNvGrpSpPr>
                <p:nvPr/>
              </p:nvGrpSpPr>
              <p:grpSpPr bwMode="auto">
                <a:xfrm>
                  <a:off x="898" y="1289"/>
                  <a:ext cx="435" cy="87"/>
                  <a:chOff x="1565" y="1434"/>
                  <a:chExt cx="3625" cy="725"/>
                </a:xfrm>
              </p:grpSpPr>
              <p:sp>
                <p:nvSpPr>
                  <p:cNvPr id="61006" name="Rectangle 1614">
                    <a:extLst>
                      <a:ext uri="{FF2B5EF4-FFF2-40B4-BE49-F238E27FC236}">
                        <a16:creationId xmlns:a16="http://schemas.microsoft.com/office/drawing/2014/main" id="{8FAF4E18-79E1-57AA-FB46-27E909069B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07" name="Rectangle 1615">
                    <a:extLst>
                      <a:ext uri="{FF2B5EF4-FFF2-40B4-BE49-F238E27FC236}">
                        <a16:creationId xmlns:a16="http://schemas.microsoft.com/office/drawing/2014/main" id="{83B0D4E6-4527-C3E8-7DF3-6EDC10BBF53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08" name="Rectangle 1616">
                    <a:extLst>
                      <a:ext uri="{FF2B5EF4-FFF2-40B4-BE49-F238E27FC236}">
                        <a16:creationId xmlns:a16="http://schemas.microsoft.com/office/drawing/2014/main" id="{F464E198-140F-B3AC-7BEF-78398C51AB1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09" name="Rectangle 1617">
                    <a:extLst>
                      <a:ext uri="{FF2B5EF4-FFF2-40B4-BE49-F238E27FC236}">
                        <a16:creationId xmlns:a16="http://schemas.microsoft.com/office/drawing/2014/main" id="{066F2C37-22E1-2C7C-D736-3594B6FC7B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10" name="Rectangle 1618">
                    <a:extLst>
                      <a:ext uri="{FF2B5EF4-FFF2-40B4-BE49-F238E27FC236}">
                        <a16:creationId xmlns:a16="http://schemas.microsoft.com/office/drawing/2014/main" id="{B6A61233-B31A-2DD0-4A72-1143BAE567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11" name="Group 1619">
                  <a:extLst>
                    <a:ext uri="{FF2B5EF4-FFF2-40B4-BE49-F238E27FC236}">
                      <a16:creationId xmlns:a16="http://schemas.microsoft.com/office/drawing/2014/main" id="{2595D899-D764-FC2E-D67F-5B6A23EB7859}"/>
                    </a:ext>
                  </a:extLst>
                </p:cNvPr>
                <p:cNvGrpSpPr>
                  <a:grpSpLocks/>
                </p:cNvGrpSpPr>
                <p:nvPr/>
              </p:nvGrpSpPr>
              <p:grpSpPr bwMode="auto">
                <a:xfrm>
                  <a:off x="1333" y="1289"/>
                  <a:ext cx="435" cy="87"/>
                  <a:chOff x="1565" y="1434"/>
                  <a:chExt cx="3625" cy="725"/>
                </a:xfrm>
              </p:grpSpPr>
              <p:sp>
                <p:nvSpPr>
                  <p:cNvPr id="61012" name="Rectangle 1620">
                    <a:extLst>
                      <a:ext uri="{FF2B5EF4-FFF2-40B4-BE49-F238E27FC236}">
                        <a16:creationId xmlns:a16="http://schemas.microsoft.com/office/drawing/2014/main" id="{EE6F93D6-6850-7C53-D613-0871A18DB6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13" name="Rectangle 1621">
                    <a:extLst>
                      <a:ext uri="{FF2B5EF4-FFF2-40B4-BE49-F238E27FC236}">
                        <a16:creationId xmlns:a16="http://schemas.microsoft.com/office/drawing/2014/main" id="{E25DDA14-189B-D91A-58DF-0CF3159831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14" name="Rectangle 1622">
                    <a:extLst>
                      <a:ext uri="{FF2B5EF4-FFF2-40B4-BE49-F238E27FC236}">
                        <a16:creationId xmlns:a16="http://schemas.microsoft.com/office/drawing/2014/main" id="{2FEB1CD2-1C3E-26A3-40BF-FB3391E0AA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15" name="Rectangle 1623">
                    <a:extLst>
                      <a:ext uri="{FF2B5EF4-FFF2-40B4-BE49-F238E27FC236}">
                        <a16:creationId xmlns:a16="http://schemas.microsoft.com/office/drawing/2014/main" id="{F0FA062A-06DD-83A3-A3DE-54DB4998EC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16" name="Rectangle 1624">
                    <a:extLst>
                      <a:ext uri="{FF2B5EF4-FFF2-40B4-BE49-F238E27FC236}">
                        <a16:creationId xmlns:a16="http://schemas.microsoft.com/office/drawing/2014/main" id="{ED8A16F2-E862-6226-472C-0FCDDCCC2E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17" name="Group 1625">
                  <a:extLst>
                    <a:ext uri="{FF2B5EF4-FFF2-40B4-BE49-F238E27FC236}">
                      <a16:creationId xmlns:a16="http://schemas.microsoft.com/office/drawing/2014/main" id="{A3EAEB8C-79AF-F78F-EC38-865DC56B440E}"/>
                    </a:ext>
                  </a:extLst>
                </p:cNvPr>
                <p:cNvGrpSpPr>
                  <a:grpSpLocks/>
                </p:cNvGrpSpPr>
                <p:nvPr/>
              </p:nvGrpSpPr>
              <p:grpSpPr bwMode="auto">
                <a:xfrm>
                  <a:off x="898" y="1376"/>
                  <a:ext cx="435" cy="87"/>
                  <a:chOff x="1565" y="1434"/>
                  <a:chExt cx="3625" cy="725"/>
                </a:xfrm>
              </p:grpSpPr>
              <p:sp>
                <p:nvSpPr>
                  <p:cNvPr id="61018" name="Rectangle 1626">
                    <a:extLst>
                      <a:ext uri="{FF2B5EF4-FFF2-40B4-BE49-F238E27FC236}">
                        <a16:creationId xmlns:a16="http://schemas.microsoft.com/office/drawing/2014/main" id="{F7D7F9E9-F79C-C8A7-CA09-33A8D879B64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19" name="Rectangle 1627">
                    <a:extLst>
                      <a:ext uri="{FF2B5EF4-FFF2-40B4-BE49-F238E27FC236}">
                        <a16:creationId xmlns:a16="http://schemas.microsoft.com/office/drawing/2014/main" id="{138A4ED3-FCE4-6311-DE7C-3D45EA7B8BC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20" name="Rectangle 1628">
                    <a:extLst>
                      <a:ext uri="{FF2B5EF4-FFF2-40B4-BE49-F238E27FC236}">
                        <a16:creationId xmlns:a16="http://schemas.microsoft.com/office/drawing/2014/main" id="{C3B298EA-CA28-FE18-0859-2FC178A5ED4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21" name="Rectangle 1629">
                    <a:extLst>
                      <a:ext uri="{FF2B5EF4-FFF2-40B4-BE49-F238E27FC236}">
                        <a16:creationId xmlns:a16="http://schemas.microsoft.com/office/drawing/2014/main" id="{2A2BB6A4-D68F-E099-3D87-9A8798C9BFC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22" name="Rectangle 1630">
                    <a:extLst>
                      <a:ext uri="{FF2B5EF4-FFF2-40B4-BE49-F238E27FC236}">
                        <a16:creationId xmlns:a16="http://schemas.microsoft.com/office/drawing/2014/main" id="{933CBACC-E0B1-7BCD-923D-E3B6B256B7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23" name="Group 1631">
                  <a:extLst>
                    <a:ext uri="{FF2B5EF4-FFF2-40B4-BE49-F238E27FC236}">
                      <a16:creationId xmlns:a16="http://schemas.microsoft.com/office/drawing/2014/main" id="{D986E5DC-B14C-A92F-67A3-6BA3C3AF407E}"/>
                    </a:ext>
                  </a:extLst>
                </p:cNvPr>
                <p:cNvGrpSpPr>
                  <a:grpSpLocks/>
                </p:cNvGrpSpPr>
                <p:nvPr/>
              </p:nvGrpSpPr>
              <p:grpSpPr bwMode="auto">
                <a:xfrm>
                  <a:off x="1333" y="1376"/>
                  <a:ext cx="435" cy="87"/>
                  <a:chOff x="1565" y="1434"/>
                  <a:chExt cx="3625" cy="725"/>
                </a:xfrm>
              </p:grpSpPr>
              <p:sp>
                <p:nvSpPr>
                  <p:cNvPr id="61024" name="Rectangle 1632">
                    <a:extLst>
                      <a:ext uri="{FF2B5EF4-FFF2-40B4-BE49-F238E27FC236}">
                        <a16:creationId xmlns:a16="http://schemas.microsoft.com/office/drawing/2014/main" id="{E4F23FEA-013A-3866-AA36-787268EB52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25" name="Rectangle 1633">
                    <a:extLst>
                      <a:ext uri="{FF2B5EF4-FFF2-40B4-BE49-F238E27FC236}">
                        <a16:creationId xmlns:a16="http://schemas.microsoft.com/office/drawing/2014/main" id="{CAE60D52-4383-A055-0623-40ED71CA0A9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26" name="Rectangle 1634">
                    <a:extLst>
                      <a:ext uri="{FF2B5EF4-FFF2-40B4-BE49-F238E27FC236}">
                        <a16:creationId xmlns:a16="http://schemas.microsoft.com/office/drawing/2014/main" id="{23740813-323D-C849-4547-9F0DFA92DA1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27" name="Rectangle 1635">
                    <a:extLst>
                      <a:ext uri="{FF2B5EF4-FFF2-40B4-BE49-F238E27FC236}">
                        <a16:creationId xmlns:a16="http://schemas.microsoft.com/office/drawing/2014/main" id="{62F34080-D099-EB84-0B51-B1E5B9F8C93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28" name="Rectangle 1636">
                    <a:extLst>
                      <a:ext uri="{FF2B5EF4-FFF2-40B4-BE49-F238E27FC236}">
                        <a16:creationId xmlns:a16="http://schemas.microsoft.com/office/drawing/2014/main" id="{91DCFDCC-379A-A2EC-3297-5DEA411B38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029" name="Rectangle 1637">
                <a:extLst>
                  <a:ext uri="{FF2B5EF4-FFF2-40B4-BE49-F238E27FC236}">
                    <a16:creationId xmlns:a16="http://schemas.microsoft.com/office/drawing/2014/main" id="{415C46EC-6B17-E2F7-0AFB-76C2EB7CAE63}"/>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30" name="Group 1638">
              <a:extLst>
                <a:ext uri="{FF2B5EF4-FFF2-40B4-BE49-F238E27FC236}">
                  <a16:creationId xmlns:a16="http://schemas.microsoft.com/office/drawing/2014/main" id="{7FA0B572-2075-69F7-69CE-E18F9E6CFEA3}"/>
                </a:ext>
              </a:extLst>
            </p:cNvPr>
            <p:cNvGrpSpPr>
              <a:grpSpLocks/>
            </p:cNvGrpSpPr>
            <p:nvPr/>
          </p:nvGrpSpPr>
          <p:grpSpPr bwMode="auto">
            <a:xfrm>
              <a:off x="2910" y="1839"/>
              <a:ext cx="681" cy="682"/>
              <a:chOff x="898" y="593"/>
              <a:chExt cx="870" cy="870"/>
            </a:xfrm>
          </p:grpSpPr>
          <p:grpSp>
            <p:nvGrpSpPr>
              <p:cNvPr id="61031" name="Group 1639">
                <a:extLst>
                  <a:ext uri="{FF2B5EF4-FFF2-40B4-BE49-F238E27FC236}">
                    <a16:creationId xmlns:a16="http://schemas.microsoft.com/office/drawing/2014/main" id="{D982D643-A4A5-8756-33D8-050E7413C87A}"/>
                  </a:ext>
                </a:extLst>
              </p:cNvPr>
              <p:cNvGrpSpPr>
                <a:grpSpLocks/>
              </p:cNvGrpSpPr>
              <p:nvPr/>
            </p:nvGrpSpPr>
            <p:grpSpPr bwMode="auto">
              <a:xfrm>
                <a:off x="898" y="593"/>
                <a:ext cx="870" cy="870"/>
                <a:chOff x="898" y="593"/>
                <a:chExt cx="870" cy="870"/>
              </a:xfrm>
            </p:grpSpPr>
            <p:grpSp>
              <p:nvGrpSpPr>
                <p:cNvPr id="61032" name="Group 1640">
                  <a:extLst>
                    <a:ext uri="{FF2B5EF4-FFF2-40B4-BE49-F238E27FC236}">
                      <a16:creationId xmlns:a16="http://schemas.microsoft.com/office/drawing/2014/main" id="{66F85FD3-B454-2A6C-2E8F-2019479E35C9}"/>
                    </a:ext>
                  </a:extLst>
                </p:cNvPr>
                <p:cNvGrpSpPr>
                  <a:grpSpLocks/>
                </p:cNvGrpSpPr>
                <p:nvPr/>
              </p:nvGrpSpPr>
              <p:grpSpPr bwMode="auto">
                <a:xfrm>
                  <a:off x="898" y="593"/>
                  <a:ext cx="435" cy="87"/>
                  <a:chOff x="1565" y="1434"/>
                  <a:chExt cx="3625" cy="725"/>
                </a:xfrm>
              </p:grpSpPr>
              <p:sp>
                <p:nvSpPr>
                  <p:cNvPr id="61033" name="Rectangle 1641">
                    <a:extLst>
                      <a:ext uri="{FF2B5EF4-FFF2-40B4-BE49-F238E27FC236}">
                        <a16:creationId xmlns:a16="http://schemas.microsoft.com/office/drawing/2014/main" id="{0F6BED29-6164-54B2-F134-84EC3BAC306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34" name="Rectangle 1642">
                    <a:extLst>
                      <a:ext uri="{FF2B5EF4-FFF2-40B4-BE49-F238E27FC236}">
                        <a16:creationId xmlns:a16="http://schemas.microsoft.com/office/drawing/2014/main" id="{9C20E19B-B14B-2DA8-8289-D2B12A4E00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35" name="Rectangle 1643">
                    <a:extLst>
                      <a:ext uri="{FF2B5EF4-FFF2-40B4-BE49-F238E27FC236}">
                        <a16:creationId xmlns:a16="http://schemas.microsoft.com/office/drawing/2014/main" id="{0D059C34-2A47-2D58-F7E6-3FEFDD94E0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36" name="Rectangle 1644">
                    <a:extLst>
                      <a:ext uri="{FF2B5EF4-FFF2-40B4-BE49-F238E27FC236}">
                        <a16:creationId xmlns:a16="http://schemas.microsoft.com/office/drawing/2014/main" id="{DAEF3CB6-B3A0-235B-09B9-49209C09E6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37" name="Rectangle 1645">
                    <a:extLst>
                      <a:ext uri="{FF2B5EF4-FFF2-40B4-BE49-F238E27FC236}">
                        <a16:creationId xmlns:a16="http://schemas.microsoft.com/office/drawing/2014/main" id="{BAB6C88C-0174-8BA7-DE75-8C8C853BD6C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38" name="Group 1646">
                  <a:extLst>
                    <a:ext uri="{FF2B5EF4-FFF2-40B4-BE49-F238E27FC236}">
                      <a16:creationId xmlns:a16="http://schemas.microsoft.com/office/drawing/2014/main" id="{914ADB93-9DB9-C745-82EC-9962CF42E6C0}"/>
                    </a:ext>
                  </a:extLst>
                </p:cNvPr>
                <p:cNvGrpSpPr>
                  <a:grpSpLocks/>
                </p:cNvGrpSpPr>
                <p:nvPr/>
              </p:nvGrpSpPr>
              <p:grpSpPr bwMode="auto">
                <a:xfrm>
                  <a:off x="1333" y="593"/>
                  <a:ext cx="435" cy="87"/>
                  <a:chOff x="1565" y="1434"/>
                  <a:chExt cx="3625" cy="725"/>
                </a:xfrm>
              </p:grpSpPr>
              <p:sp>
                <p:nvSpPr>
                  <p:cNvPr id="61039" name="Rectangle 1647">
                    <a:extLst>
                      <a:ext uri="{FF2B5EF4-FFF2-40B4-BE49-F238E27FC236}">
                        <a16:creationId xmlns:a16="http://schemas.microsoft.com/office/drawing/2014/main" id="{01FB8EEF-29E8-4939-0CFD-FCB32FFCF3D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0" name="Rectangle 1648">
                    <a:extLst>
                      <a:ext uri="{FF2B5EF4-FFF2-40B4-BE49-F238E27FC236}">
                        <a16:creationId xmlns:a16="http://schemas.microsoft.com/office/drawing/2014/main" id="{FC4EF301-D88C-2557-7B10-1440FD1CD14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1" name="Rectangle 1649">
                    <a:extLst>
                      <a:ext uri="{FF2B5EF4-FFF2-40B4-BE49-F238E27FC236}">
                        <a16:creationId xmlns:a16="http://schemas.microsoft.com/office/drawing/2014/main" id="{428DEC7A-D812-31C5-9BD2-E9C39D53CA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2" name="Rectangle 1650">
                    <a:extLst>
                      <a:ext uri="{FF2B5EF4-FFF2-40B4-BE49-F238E27FC236}">
                        <a16:creationId xmlns:a16="http://schemas.microsoft.com/office/drawing/2014/main" id="{87537342-99FE-E6D7-32CB-3986FE0E83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3" name="Rectangle 1651">
                    <a:extLst>
                      <a:ext uri="{FF2B5EF4-FFF2-40B4-BE49-F238E27FC236}">
                        <a16:creationId xmlns:a16="http://schemas.microsoft.com/office/drawing/2014/main" id="{3B34CA5E-B714-3E2D-DF42-5A2487082EF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44" name="Group 1652">
                  <a:extLst>
                    <a:ext uri="{FF2B5EF4-FFF2-40B4-BE49-F238E27FC236}">
                      <a16:creationId xmlns:a16="http://schemas.microsoft.com/office/drawing/2014/main" id="{4032154C-8BC5-D47C-DF48-F06795BCD94E}"/>
                    </a:ext>
                  </a:extLst>
                </p:cNvPr>
                <p:cNvGrpSpPr>
                  <a:grpSpLocks/>
                </p:cNvGrpSpPr>
                <p:nvPr/>
              </p:nvGrpSpPr>
              <p:grpSpPr bwMode="auto">
                <a:xfrm>
                  <a:off x="898" y="680"/>
                  <a:ext cx="435" cy="87"/>
                  <a:chOff x="1565" y="1434"/>
                  <a:chExt cx="3625" cy="725"/>
                </a:xfrm>
              </p:grpSpPr>
              <p:sp>
                <p:nvSpPr>
                  <p:cNvPr id="61045" name="Rectangle 1653">
                    <a:extLst>
                      <a:ext uri="{FF2B5EF4-FFF2-40B4-BE49-F238E27FC236}">
                        <a16:creationId xmlns:a16="http://schemas.microsoft.com/office/drawing/2014/main" id="{A336E004-0087-E8FD-F85B-791166F985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6" name="Rectangle 1654">
                    <a:extLst>
                      <a:ext uri="{FF2B5EF4-FFF2-40B4-BE49-F238E27FC236}">
                        <a16:creationId xmlns:a16="http://schemas.microsoft.com/office/drawing/2014/main" id="{D969EB73-CFB9-1D8F-255A-E060466015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7" name="Rectangle 1655">
                    <a:extLst>
                      <a:ext uri="{FF2B5EF4-FFF2-40B4-BE49-F238E27FC236}">
                        <a16:creationId xmlns:a16="http://schemas.microsoft.com/office/drawing/2014/main" id="{7BE2357C-9106-15CB-71E8-9C44A5E639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8" name="Rectangle 1656">
                    <a:extLst>
                      <a:ext uri="{FF2B5EF4-FFF2-40B4-BE49-F238E27FC236}">
                        <a16:creationId xmlns:a16="http://schemas.microsoft.com/office/drawing/2014/main" id="{FC8AF51C-595B-BE74-FC87-E5CFA053F2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49" name="Rectangle 1657">
                    <a:extLst>
                      <a:ext uri="{FF2B5EF4-FFF2-40B4-BE49-F238E27FC236}">
                        <a16:creationId xmlns:a16="http://schemas.microsoft.com/office/drawing/2014/main" id="{18D90D67-23DD-6A48-79A1-DA921B24AD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50" name="Group 1658">
                  <a:extLst>
                    <a:ext uri="{FF2B5EF4-FFF2-40B4-BE49-F238E27FC236}">
                      <a16:creationId xmlns:a16="http://schemas.microsoft.com/office/drawing/2014/main" id="{14052340-0E70-3B7C-9C01-0C2848A298D5}"/>
                    </a:ext>
                  </a:extLst>
                </p:cNvPr>
                <p:cNvGrpSpPr>
                  <a:grpSpLocks/>
                </p:cNvGrpSpPr>
                <p:nvPr/>
              </p:nvGrpSpPr>
              <p:grpSpPr bwMode="auto">
                <a:xfrm>
                  <a:off x="1333" y="680"/>
                  <a:ext cx="435" cy="87"/>
                  <a:chOff x="1565" y="1434"/>
                  <a:chExt cx="3625" cy="725"/>
                </a:xfrm>
              </p:grpSpPr>
              <p:sp>
                <p:nvSpPr>
                  <p:cNvPr id="61051" name="Rectangle 1659">
                    <a:extLst>
                      <a:ext uri="{FF2B5EF4-FFF2-40B4-BE49-F238E27FC236}">
                        <a16:creationId xmlns:a16="http://schemas.microsoft.com/office/drawing/2014/main" id="{6D50198D-5DDF-CD6E-0E22-784038A4AA9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52" name="Rectangle 1660">
                    <a:extLst>
                      <a:ext uri="{FF2B5EF4-FFF2-40B4-BE49-F238E27FC236}">
                        <a16:creationId xmlns:a16="http://schemas.microsoft.com/office/drawing/2014/main" id="{817044BA-6C10-0F33-6AE1-A7DDEFA0433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53" name="Rectangle 1661">
                    <a:extLst>
                      <a:ext uri="{FF2B5EF4-FFF2-40B4-BE49-F238E27FC236}">
                        <a16:creationId xmlns:a16="http://schemas.microsoft.com/office/drawing/2014/main" id="{D3F58FF1-ED74-AA10-442F-9C81EEA4DF5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54" name="Rectangle 1662">
                    <a:extLst>
                      <a:ext uri="{FF2B5EF4-FFF2-40B4-BE49-F238E27FC236}">
                        <a16:creationId xmlns:a16="http://schemas.microsoft.com/office/drawing/2014/main" id="{4303C5DD-1461-37C8-4681-53E709DC69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55" name="Rectangle 1663">
                    <a:extLst>
                      <a:ext uri="{FF2B5EF4-FFF2-40B4-BE49-F238E27FC236}">
                        <a16:creationId xmlns:a16="http://schemas.microsoft.com/office/drawing/2014/main" id="{6AFC0A32-0101-9FE2-851B-AB88E2D419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56" name="Group 1664">
                  <a:extLst>
                    <a:ext uri="{FF2B5EF4-FFF2-40B4-BE49-F238E27FC236}">
                      <a16:creationId xmlns:a16="http://schemas.microsoft.com/office/drawing/2014/main" id="{15538D35-D95F-02E8-19A0-895546EAEA68}"/>
                    </a:ext>
                  </a:extLst>
                </p:cNvPr>
                <p:cNvGrpSpPr>
                  <a:grpSpLocks/>
                </p:cNvGrpSpPr>
                <p:nvPr/>
              </p:nvGrpSpPr>
              <p:grpSpPr bwMode="auto">
                <a:xfrm>
                  <a:off x="898" y="767"/>
                  <a:ext cx="435" cy="87"/>
                  <a:chOff x="1565" y="1434"/>
                  <a:chExt cx="3625" cy="725"/>
                </a:xfrm>
              </p:grpSpPr>
              <p:sp>
                <p:nvSpPr>
                  <p:cNvPr id="61057" name="Rectangle 1665">
                    <a:extLst>
                      <a:ext uri="{FF2B5EF4-FFF2-40B4-BE49-F238E27FC236}">
                        <a16:creationId xmlns:a16="http://schemas.microsoft.com/office/drawing/2014/main" id="{6F21E649-8D45-2DA6-789B-7737A9BE134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58" name="Rectangle 1666">
                    <a:extLst>
                      <a:ext uri="{FF2B5EF4-FFF2-40B4-BE49-F238E27FC236}">
                        <a16:creationId xmlns:a16="http://schemas.microsoft.com/office/drawing/2014/main" id="{3CBF8A9A-69C2-7DEF-B6EA-421CF91B587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59" name="Rectangle 1667">
                    <a:extLst>
                      <a:ext uri="{FF2B5EF4-FFF2-40B4-BE49-F238E27FC236}">
                        <a16:creationId xmlns:a16="http://schemas.microsoft.com/office/drawing/2014/main" id="{C1FD89F9-4597-53A3-BE2B-32A7A16DC8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60" name="Rectangle 1668">
                    <a:extLst>
                      <a:ext uri="{FF2B5EF4-FFF2-40B4-BE49-F238E27FC236}">
                        <a16:creationId xmlns:a16="http://schemas.microsoft.com/office/drawing/2014/main" id="{61B29AF2-E276-88F4-3F4C-B3321D6C17C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61" name="Rectangle 1669">
                    <a:extLst>
                      <a:ext uri="{FF2B5EF4-FFF2-40B4-BE49-F238E27FC236}">
                        <a16:creationId xmlns:a16="http://schemas.microsoft.com/office/drawing/2014/main" id="{6AA87657-FD6E-DC34-C045-2AABF680C0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62" name="Group 1670">
                  <a:extLst>
                    <a:ext uri="{FF2B5EF4-FFF2-40B4-BE49-F238E27FC236}">
                      <a16:creationId xmlns:a16="http://schemas.microsoft.com/office/drawing/2014/main" id="{0AB5A8BB-EC77-DB56-B73D-DC776EF53057}"/>
                    </a:ext>
                  </a:extLst>
                </p:cNvPr>
                <p:cNvGrpSpPr>
                  <a:grpSpLocks/>
                </p:cNvGrpSpPr>
                <p:nvPr/>
              </p:nvGrpSpPr>
              <p:grpSpPr bwMode="auto">
                <a:xfrm>
                  <a:off x="1333" y="767"/>
                  <a:ext cx="435" cy="87"/>
                  <a:chOff x="1565" y="1434"/>
                  <a:chExt cx="3625" cy="725"/>
                </a:xfrm>
              </p:grpSpPr>
              <p:sp>
                <p:nvSpPr>
                  <p:cNvPr id="61063" name="Rectangle 1671">
                    <a:extLst>
                      <a:ext uri="{FF2B5EF4-FFF2-40B4-BE49-F238E27FC236}">
                        <a16:creationId xmlns:a16="http://schemas.microsoft.com/office/drawing/2014/main" id="{2E3F9164-CA8B-9D1F-CBD1-CD7BD4AA77B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64" name="Rectangle 1672">
                    <a:extLst>
                      <a:ext uri="{FF2B5EF4-FFF2-40B4-BE49-F238E27FC236}">
                        <a16:creationId xmlns:a16="http://schemas.microsoft.com/office/drawing/2014/main" id="{B1D159E0-51C7-CDE0-6B09-23B9E29BFB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65" name="Rectangle 1673">
                    <a:extLst>
                      <a:ext uri="{FF2B5EF4-FFF2-40B4-BE49-F238E27FC236}">
                        <a16:creationId xmlns:a16="http://schemas.microsoft.com/office/drawing/2014/main" id="{90AC20AB-5C6B-7871-1573-767FB0035EF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66" name="Rectangle 1674">
                    <a:extLst>
                      <a:ext uri="{FF2B5EF4-FFF2-40B4-BE49-F238E27FC236}">
                        <a16:creationId xmlns:a16="http://schemas.microsoft.com/office/drawing/2014/main" id="{2DB15342-BDB0-FFE9-B690-2F2DE76EAA7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67" name="Rectangle 1675">
                    <a:extLst>
                      <a:ext uri="{FF2B5EF4-FFF2-40B4-BE49-F238E27FC236}">
                        <a16:creationId xmlns:a16="http://schemas.microsoft.com/office/drawing/2014/main" id="{9115A0A8-02BE-94D8-A35A-19B7E3BFB4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68" name="Group 1676">
                  <a:extLst>
                    <a:ext uri="{FF2B5EF4-FFF2-40B4-BE49-F238E27FC236}">
                      <a16:creationId xmlns:a16="http://schemas.microsoft.com/office/drawing/2014/main" id="{2EF9294F-333C-109B-703F-927D622C4FBD}"/>
                    </a:ext>
                  </a:extLst>
                </p:cNvPr>
                <p:cNvGrpSpPr>
                  <a:grpSpLocks/>
                </p:cNvGrpSpPr>
                <p:nvPr/>
              </p:nvGrpSpPr>
              <p:grpSpPr bwMode="auto">
                <a:xfrm>
                  <a:off x="898" y="854"/>
                  <a:ext cx="435" cy="87"/>
                  <a:chOff x="1565" y="1434"/>
                  <a:chExt cx="3625" cy="725"/>
                </a:xfrm>
              </p:grpSpPr>
              <p:sp>
                <p:nvSpPr>
                  <p:cNvPr id="61069" name="Rectangle 1677">
                    <a:extLst>
                      <a:ext uri="{FF2B5EF4-FFF2-40B4-BE49-F238E27FC236}">
                        <a16:creationId xmlns:a16="http://schemas.microsoft.com/office/drawing/2014/main" id="{65B32A1F-9236-B911-B59E-22D29F5E3E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0" name="Rectangle 1678">
                    <a:extLst>
                      <a:ext uri="{FF2B5EF4-FFF2-40B4-BE49-F238E27FC236}">
                        <a16:creationId xmlns:a16="http://schemas.microsoft.com/office/drawing/2014/main" id="{77216A9C-A2AF-0EBA-6F3F-672CCB4A628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1" name="Rectangle 1679">
                    <a:extLst>
                      <a:ext uri="{FF2B5EF4-FFF2-40B4-BE49-F238E27FC236}">
                        <a16:creationId xmlns:a16="http://schemas.microsoft.com/office/drawing/2014/main" id="{05789972-8C86-6CF8-919B-E082B09B94E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2" name="Rectangle 1680">
                    <a:extLst>
                      <a:ext uri="{FF2B5EF4-FFF2-40B4-BE49-F238E27FC236}">
                        <a16:creationId xmlns:a16="http://schemas.microsoft.com/office/drawing/2014/main" id="{33577EE0-5DCA-A505-DAE9-ED1F23AE6FE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3" name="Rectangle 1681">
                    <a:extLst>
                      <a:ext uri="{FF2B5EF4-FFF2-40B4-BE49-F238E27FC236}">
                        <a16:creationId xmlns:a16="http://schemas.microsoft.com/office/drawing/2014/main" id="{BF273826-5E77-1515-650E-E4507750DE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74" name="Group 1682">
                  <a:extLst>
                    <a:ext uri="{FF2B5EF4-FFF2-40B4-BE49-F238E27FC236}">
                      <a16:creationId xmlns:a16="http://schemas.microsoft.com/office/drawing/2014/main" id="{BCDED95D-C344-2FB1-CA0F-3526DB0D51B7}"/>
                    </a:ext>
                  </a:extLst>
                </p:cNvPr>
                <p:cNvGrpSpPr>
                  <a:grpSpLocks/>
                </p:cNvGrpSpPr>
                <p:nvPr/>
              </p:nvGrpSpPr>
              <p:grpSpPr bwMode="auto">
                <a:xfrm>
                  <a:off x="1333" y="854"/>
                  <a:ext cx="435" cy="87"/>
                  <a:chOff x="1565" y="1434"/>
                  <a:chExt cx="3625" cy="725"/>
                </a:xfrm>
              </p:grpSpPr>
              <p:sp>
                <p:nvSpPr>
                  <p:cNvPr id="61075" name="Rectangle 1683">
                    <a:extLst>
                      <a:ext uri="{FF2B5EF4-FFF2-40B4-BE49-F238E27FC236}">
                        <a16:creationId xmlns:a16="http://schemas.microsoft.com/office/drawing/2014/main" id="{9DA4BCC7-472D-BACD-435C-20BB4FF1BAC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6" name="Rectangle 1684">
                    <a:extLst>
                      <a:ext uri="{FF2B5EF4-FFF2-40B4-BE49-F238E27FC236}">
                        <a16:creationId xmlns:a16="http://schemas.microsoft.com/office/drawing/2014/main" id="{54BB4CF6-4EC7-ED7F-29D0-C568218252E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7" name="Rectangle 1685">
                    <a:extLst>
                      <a:ext uri="{FF2B5EF4-FFF2-40B4-BE49-F238E27FC236}">
                        <a16:creationId xmlns:a16="http://schemas.microsoft.com/office/drawing/2014/main" id="{FF37FFC5-CD4F-95AD-5DA1-B7E0488C74D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8" name="Rectangle 1686">
                    <a:extLst>
                      <a:ext uri="{FF2B5EF4-FFF2-40B4-BE49-F238E27FC236}">
                        <a16:creationId xmlns:a16="http://schemas.microsoft.com/office/drawing/2014/main" id="{B219C9C4-934B-64C0-9E93-3791665B20E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79" name="Rectangle 1687">
                    <a:extLst>
                      <a:ext uri="{FF2B5EF4-FFF2-40B4-BE49-F238E27FC236}">
                        <a16:creationId xmlns:a16="http://schemas.microsoft.com/office/drawing/2014/main" id="{20138D03-4252-E7AA-A721-77D8D4C3324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80" name="Group 1688">
                  <a:extLst>
                    <a:ext uri="{FF2B5EF4-FFF2-40B4-BE49-F238E27FC236}">
                      <a16:creationId xmlns:a16="http://schemas.microsoft.com/office/drawing/2014/main" id="{021097CC-732E-2A28-A970-7ABB9F883BEE}"/>
                    </a:ext>
                  </a:extLst>
                </p:cNvPr>
                <p:cNvGrpSpPr>
                  <a:grpSpLocks/>
                </p:cNvGrpSpPr>
                <p:nvPr/>
              </p:nvGrpSpPr>
              <p:grpSpPr bwMode="auto">
                <a:xfrm>
                  <a:off x="898" y="941"/>
                  <a:ext cx="435" cy="87"/>
                  <a:chOff x="1565" y="1434"/>
                  <a:chExt cx="3625" cy="725"/>
                </a:xfrm>
              </p:grpSpPr>
              <p:sp>
                <p:nvSpPr>
                  <p:cNvPr id="61081" name="Rectangle 1689">
                    <a:extLst>
                      <a:ext uri="{FF2B5EF4-FFF2-40B4-BE49-F238E27FC236}">
                        <a16:creationId xmlns:a16="http://schemas.microsoft.com/office/drawing/2014/main" id="{B2F0D42D-1CC1-4C64-885A-6E661C3C448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82" name="Rectangle 1690">
                    <a:extLst>
                      <a:ext uri="{FF2B5EF4-FFF2-40B4-BE49-F238E27FC236}">
                        <a16:creationId xmlns:a16="http://schemas.microsoft.com/office/drawing/2014/main" id="{770755AD-6758-32CE-3739-2113B9D050D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83" name="Rectangle 1691">
                    <a:extLst>
                      <a:ext uri="{FF2B5EF4-FFF2-40B4-BE49-F238E27FC236}">
                        <a16:creationId xmlns:a16="http://schemas.microsoft.com/office/drawing/2014/main" id="{CD72C53F-8A4E-97AA-9A18-A200DE912F8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84" name="Rectangle 1692">
                    <a:extLst>
                      <a:ext uri="{FF2B5EF4-FFF2-40B4-BE49-F238E27FC236}">
                        <a16:creationId xmlns:a16="http://schemas.microsoft.com/office/drawing/2014/main" id="{AA7A42CE-C54B-1ED1-AF1F-2DF2FB0B8A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85" name="Rectangle 1693">
                    <a:extLst>
                      <a:ext uri="{FF2B5EF4-FFF2-40B4-BE49-F238E27FC236}">
                        <a16:creationId xmlns:a16="http://schemas.microsoft.com/office/drawing/2014/main" id="{637D8023-2CAC-1C57-C18F-34C053D24C9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86" name="Group 1694">
                  <a:extLst>
                    <a:ext uri="{FF2B5EF4-FFF2-40B4-BE49-F238E27FC236}">
                      <a16:creationId xmlns:a16="http://schemas.microsoft.com/office/drawing/2014/main" id="{E1712E42-E81B-E663-6EC4-0933CEE68B39}"/>
                    </a:ext>
                  </a:extLst>
                </p:cNvPr>
                <p:cNvGrpSpPr>
                  <a:grpSpLocks/>
                </p:cNvGrpSpPr>
                <p:nvPr/>
              </p:nvGrpSpPr>
              <p:grpSpPr bwMode="auto">
                <a:xfrm>
                  <a:off x="1333" y="941"/>
                  <a:ext cx="435" cy="87"/>
                  <a:chOff x="1565" y="1434"/>
                  <a:chExt cx="3625" cy="725"/>
                </a:xfrm>
              </p:grpSpPr>
              <p:sp>
                <p:nvSpPr>
                  <p:cNvPr id="61087" name="Rectangle 1695">
                    <a:extLst>
                      <a:ext uri="{FF2B5EF4-FFF2-40B4-BE49-F238E27FC236}">
                        <a16:creationId xmlns:a16="http://schemas.microsoft.com/office/drawing/2014/main" id="{CBCB04E7-9F4C-4D15-DF27-579BDB3F09A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88" name="Rectangle 1696">
                    <a:extLst>
                      <a:ext uri="{FF2B5EF4-FFF2-40B4-BE49-F238E27FC236}">
                        <a16:creationId xmlns:a16="http://schemas.microsoft.com/office/drawing/2014/main" id="{62798705-3136-519C-B76F-8104E15B4EF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89" name="Rectangle 1697">
                    <a:extLst>
                      <a:ext uri="{FF2B5EF4-FFF2-40B4-BE49-F238E27FC236}">
                        <a16:creationId xmlns:a16="http://schemas.microsoft.com/office/drawing/2014/main" id="{7DAB521D-0FC9-44BE-C3F5-761D6A9FE1E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90" name="Rectangle 1698">
                    <a:extLst>
                      <a:ext uri="{FF2B5EF4-FFF2-40B4-BE49-F238E27FC236}">
                        <a16:creationId xmlns:a16="http://schemas.microsoft.com/office/drawing/2014/main" id="{E4EFC2E6-5DD2-297A-20FA-CC528A3707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91" name="Rectangle 1699">
                    <a:extLst>
                      <a:ext uri="{FF2B5EF4-FFF2-40B4-BE49-F238E27FC236}">
                        <a16:creationId xmlns:a16="http://schemas.microsoft.com/office/drawing/2014/main" id="{CA98C045-03A8-61C1-BA3B-A566398FF9C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92" name="Group 1700">
                  <a:extLst>
                    <a:ext uri="{FF2B5EF4-FFF2-40B4-BE49-F238E27FC236}">
                      <a16:creationId xmlns:a16="http://schemas.microsoft.com/office/drawing/2014/main" id="{3D9FC8BE-CFB7-659B-7760-ADEFEBF8913F}"/>
                    </a:ext>
                  </a:extLst>
                </p:cNvPr>
                <p:cNvGrpSpPr>
                  <a:grpSpLocks/>
                </p:cNvGrpSpPr>
                <p:nvPr/>
              </p:nvGrpSpPr>
              <p:grpSpPr bwMode="auto">
                <a:xfrm>
                  <a:off x="898" y="1028"/>
                  <a:ext cx="435" cy="87"/>
                  <a:chOff x="1565" y="1434"/>
                  <a:chExt cx="3625" cy="725"/>
                </a:xfrm>
              </p:grpSpPr>
              <p:sp>
                <p:nvSpPr>
                  <p:cNvPr id="61093" name="Rectangle 1701">
                    <a:extLst>
                      <a:ext uri="{FF2B5EF4-FFF2-40B4-BE49-F238E27FC236}">
                        <a16:creationId xmlns:a16="http://schemas.microsoft.com/office/drawing/2014/main" id="{1D0E2275-14ED-2F78-ABED-75851401DAA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94" name="Rectangle 1702">
                    <a:extLst>
                      <a:ext uri="{FF2B5EF4-FFF2-40B4-BE49-F238E27FC236}">
                        <a16:creationId xmlns:a16="http://schemas.microsoft.com/office/drawing/2014/main" id="{E41D2752-DA56-9C70-1C2A-8F92904973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95" name="Rectangle 1703">
                    <a:extLst>
                      <a:ext uri="{FF2B5EF4-FFF2-40B4-BE49-F238E27FC236}">
                        <a16:creationId xmlns:a16="http://schemas.microsoft.com/office/drawing/2014/main" id="{14887014-3B8B-A333-6D5E-5C27D9EF25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96" name="Rectangle 1704">
                    <a:extLst>
                      <a:ext uri="{FF2B5EF4-FFF2-40B4-BE49-F238E27FC236}">
                        <a16:creationId xmlns:a16="http://schemas.microsoft.com/office/drawing/2014/main" id="{0C7D3DB9-E96A-8FCF-7B02-A9739638A0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097" name="Rectangle 1705">
                    <a:extLst>
                      <a:ext uri="{FF2B5EF4-FFF2-40B4-BE49-F238E27FC236}">
                        <a16:creationId xmlns:a16="http://schemas.microsoft.com/office/drawing/2014/main" id="{D0DCD8F4-2800-1CB2-3A42-5BA0B185309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098" name="Group 1706">
                  <a:extLst>
                    <a:ext uri="{FF2B5EF4-FFF2-40B4-BE49-F238E27FC236}">
                      <a16:creationId xmlns:a16="http://schemas.microsoft.com/office/drawing/2014/main" id="{D35915B4-01A6-5BF5-3C84-5756BCAE4374}"/>
                    </a:ext>
                  </a:extLst>
                </p:cNvPr>
                <p:cNvGrpSpPr>
                  <a:grpSpLocks/>
                </p:cNvGrpSpPr>
                <p:nvPr/>
              </p:nvGrpSpPr>
              <p:grpSpPr bwMode="auto">
                <a:xfrm>
                  <a:off x="1333" y="1028"/>
                  <a:ext cx="435" cy="87"/>
                  <a:chOff x="1565" y="1434"/>
                  <a:chExt cx="3625" cy="725"/>
                </a:xfrm>
              </p:grpSpPr>
              <p:sp>
                <p:nvSpPr>
                  <p:cNvPr id="61099" name="Rectangle 1707">
                    <a:extLst>
                      <a:ext uri="{FF2B5EF4-FFF2-40B4-BE49-F238E27FC236}">
                        <a16:creationId xmlns:a16="http://schemas.microsoft.com/office/drawing/2014/main" id="{E9F8F909-A99D-991E-E3E0-6A9466F6AE7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0" name="Rectangle 1708">
                    <a:extLst>
                      <a:ext uri="{FF2B5EF4-FFF2-40B4-BE49-F238E27FC236}">
                        <a16:creationId xmlns:a16="http://schemas.microsoft.com/office/drawing/2014/main" id="{55F3CED0-19C3-222B-0E78-081D354E98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1" name="Rectangle 1709">
                    <a:extLst>
                      <a:ext uri="{FF2B5EF4-FFF2-40B4-BE49-F238E27FC236}">
                        <a16:creationId xmlns:a16="http://schemas.microsoft.com/office/drawing/2014/main" id="{8C925788-1EED-9F2B-77C4-0459A033DA8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2" name="Rectangle 1710">
                    <a:extLst>
                      <a:ext uri="{FF2B5EF4-FFF2-40B4-BE49-F238E27FC236}">
                        <a16:creationId xmlns:a16="http://schemas.microsoft.com/office/drawing/2014/main" id="{D294A985-2D4C-272C-24B4-2B8DF8EC195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3" name="Rectangle 1711">
                    <a:extLst>
                      <a:ext uri="{FF2B5EF4-FFF2-40B4-BE49-F238E27FC236}">
                        <a16:creationId xmlns:a16="http://schemas.microsoft.com/office/drawing/2014/main" id="{A1978CA0-11EE-E54E-480C-0D6FBAB1746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04" name="Group 1712">
                  <a:extLst>
                    <a:ext uri="{FF2B5EF4-FFF2-40B4-BE49-F238E27FC236}">
                      <a16:creationId xmlns:a16="http://schemas.microsoft.com/office/drawing/2014/main" id="{3A302722-153A-FED0-CEE8-714D14160A9D}"/>
                    </a:ext>
                  </a:extLst>
                </p:cNvPr>
                <p:cNvGrpSpPr>
                  <a:grpSpLocks/>
                </p:cNvGrpSpPr>
                <p:nvPr/>
              </p:nvGrpSpPr>
              <p:grpSpPr bwMode="auto">
                <a:xfrm>
                  <a:off x="898" y="1115"/>
                  <a:ext cx="435" cy="87"/>
                  <a:chOff x="1565" y="1434"/>
                  <a:chExt cx="3625" cy="725"/>
                </a:xfrm>
              </p:grpSpPr>
              <p:sp>
                <p:nvSpPr>
                  <p:cNvPr id="61105" name="Rectangle 1713">
                    <a:extLst>
                      <a:ext uri="{FF2B5EF4-FFF2-40B4-BE49-F238E27FC236}">
                        <a16:creationId xmlns:a16="http://schemas.microsoft.com/office/drawing/2014/main" id="{F1442160-8173-EBA2-8A39-E8CAA3CBC51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6" name="Rectangle 1714">
                    <a:extLst>
                      <a:ext uri="{FF2B5EF4-FFF2-40B4-BE49-F238E27FC236}">
                        <a16:creationId xmlns:a16="http://schemas.microsoft.com/office/drawing/2014/main" id="{F3AA038E-5AA7-7F6F-642A-932B6231CF1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7" name="Rectangle 1715">
                    <a:extLst>
                      <a:ext uri="{FF2B5EF4-FFF2-40B4-BE49-F238E27FC236}">
                        <a16:creationId xmlns:a16="http://schemas.microsoft.com/office/drawing/2014/main" id="{1E37057C-F0EB-1744-1FCA-691AC056792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8" name="Rectangle 1716">
                    <a:extLst>
                      <a:ext uri="{FF2B5EF4-FFF2-40B4-BE49-F238E27FC236}">
                        <a16:creationId xmlns:a16="http://schemas.microsoft.com/office/drawing/2014/main" id="{AF67D2E9-E891-B368-5710-D2D5359E337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09" name="Rectangle 1717">
                    <a:extLst>
                      <a:ext uri="{FF2B5EF4-FFF2-40B4-BE49-F238E27FC236}">
                        <a16:creationId xmlns:a16="http://schemas.microsoft.com/office/drawing/2014/main" id="{D7E4FCB7-85FB-171B-0607-199B108CE92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10" name="Group 1718">
                  <a:extLst>
                    <a:ext uri="{FF2B5EF4-FFF2-40B4-BE49-F238E27FC236}">
                      <a16:creationId xmlns:a16="http://schemas.microsoft.com/office/drawing/2014/main" id="{487D45B6-96F9-1419-28B3-E4C5AED53898}"/>
                    </a:ext>
                  </a:extLst>
                </p:cNvPr>
                <p:cNvGrpSpPr>
                  <a:grpSpLocks/>
                </p:cNvGrpSpPr>
                <p:nvPr/>
              </p:nvGrpSpPr>
              <p:grpSpPr bwMode="auto">
                <a:xfrm>
                  <a:off x="1333" y="1115"/>
                  <a:ext cx="435" cy="87"/>
                  <a:chOff x="1565" y="1434"/>
                  <a:chExt cx="3625" cy="725"/>
                </a:xfrm>
              </p:grpSpPr>
              <p:sp>
                <p:nvSpPr>
                  <p:cNvPr id="61111" name="Rectangle 1719">
                    <a:extLst>
                      <a:ext uri="{FF2B5EF4-FFF2-40B4-BE49-F238E27FC236}">
                        <a16:creationId xmlns:a16="http://schemas.microsoft.com/office/drawing/2014/main" id="{D5C87FA1-0409-3258-FBB6-70C5EB0B726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12" name="Rectangle 1720">
                    <a:extLst>
                      <a:ext uri="{FF2B5EF4-FFF2-40B4-BE49-F238E27FC236}">
                        <a16:creationId xmlns:a16="http://schemas.microsoft.com/office/drawing/2014/main" id="{714EA77C-9EF1-42DE-FC94-0CF290544D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13" name="Rectangle 1721">
                    <a:extLst>
                      <a:ext uri="{FF2B5EF4-FFF2-40B4-BE49-F238E27FC236}">
                        <a16:creationId xmlns:a16="http://schemas.microsoft.com/office/drawing/2014/main" id="{EB2202D7-E4D1-6956-3906-5EDA285A96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14" name="Rectangle 1722">
                    <a:extLst>
                      <a:ext uri="{FF2B5EF4-FFF2-40B4-BE49-F238E27FC236}">
                        <a16:creationId xmlns:a16="http://schemas.microsoft.com/office/drawing/2014/main" id="{B2314F91-3330-E973-63CD-062C32F08A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15" name="Rectangle 1723">
                    <a:extLst>
                      <a:ext uri="{FF2B5EF4-FFF2-40B4-BE49-F238E27FC236}">
                        <a16:creationId xmlns:a16="http://schemas.microsoft.com/office/drawing/2014/main" id="{291000C3-841D-8E82-FF59-D20E08756E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16" name="Group 1724">
                  <a:extLst>
                    <a:ext uri="{FF2B5EF4-FFF2-40B4-BE49-F238E27FC236}">
                      <a16:creationId xmlns:a16="http://schemas.microsoft.com/office/drawing/2014/main" id="{797662C1-957C-E938-88DC-FC1615D9B118}"/>
                    </a:ext>
                  </a:extLst>
                </p:cNvPr>
                <p:cNvGrpSpPr>
                  <a:grpSpLocks/>
                </p:cNvGrpSpPr>
                <p:nvPr/>
              </p:nvGrpSpPr>
              <p:grpSpPr bwMode="auto">
                <a:xfrm>
                  <a:off x="898" y="1202"/>
                  <a:ext cx="435" cy="87"/>
                  <a:chOff x="1565" y="1434"/>
                  <a:chExt cx="3625" cy="725"/>
                </a:xfrm>
              </p:grpSpPr>
              <p:sp>
                <p:nvSpPr>
                  <p:cNvPr id="61117" name="Rectangle 1725">
                    <a:extLst>
                      <a:ext uri="{FF2B5EF4-FFF2-40B4-BE49-F238E27FC236}">
                        <a16:creationId xmlns:a16="http://schemas.microsoft.com/office/drawing/2014/main" id="{2F7F45F5-8145-B20E-640F-73F51634A42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18" name="Rectangle 1726">
                    <a:extLst>
                      <a:ext uri="{FF2B5EF4-FFF2-40B4-BE49-F238E27FC236}">
                        <a16:creationId xmlns:a16="http://schemas.microsoft.com/office/drawing/2014/main" id="{FBCA0F93-50CB-BB96-26A9-84004CC25B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19" name="Rectangle 1727">
                    <a:extLst>
                      <a:ext uri="{FF2B5EF4-FFF2-40B4-BE49-F238E27FC236}">
                        <a16:creationId xmlns:a16="http://schemas.microsoft.com/office/drawing/2014/main" id="{255BE5A7-4A94-8506-15DA-35822654D6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20" name="Rectangle 1728">
                    <a:extLst>
                      <a:ext uri="{FF2B5EF4-FFF2-40B4-BE49-F238E27FC236}">
                        <a16:creationId xmlns:a16="http://schemas.microsoft.com/office/drawing/2014/main" id="{B93B3803-84C8-AE73-8FD1-2C6EEACFF0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21" name="Rectangle 1729">
                    <a:extLst>
                      <a:ext uri="{FF2B5EF4-FFF2-40B4-BE49-F238E27FC236}">
                        <a16:creationId xmlns:a16="http://schemas.microsoft.com/office/drawing/2014/main" id="{5E2AB5E0-C1E5-980E-EF22-81890426637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22" name="Group 1730">
                  <a:extLst>
                    <a:ext uri="{FF2B5EF4-FFF2-40B4-BE49-F238E27FC236}">
                      <a16:creationId xmlns:a16="http://schemas.microsoft.com/office/drawing/2014/main" id="{8DBA7BB5-0CC7-8985-2CA5-FAE4140148AF}"/>
                    </a:ext>
                  </a:extLst>
                </p:cNvPr>
                <p:cNvGrpSpPr>
                  <a:grpSpLocks/>
                </p:cNvGrpSpPr>
                <p:nvPr/>
              </p:nvGrpSpPr>
              <p:grpSpPr bwMode="auto">
                <a:xfrm>
                  <a:off x="1333" y="1202"/>
                  <a:ext cx="435" cy="87"/>
                  <a:chOff x="1565" y="1434"/>
                  <a:chExt cx="3625" cy="725"/>
                </a:xfrm>
              </p:grpSpPr>
              <p:sp>
                <p:nvSpPr>
                  <p:cNvPr id="61123" name="Rectangle 1731">
                    <a:extLst>
                      <a:ext uri="{FF2B5EF4-FFF2-40B4-BE49-F238E27FC236}">
                        <a16:creationId xmlns:a16="http://schemas.microsoft.com/office/drawing/2014/main" id="{94F958BA-254C-7CE2-3B49-D019DC7C1B7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24" name="Rectangle 1732">
                    <a:extLst>
                      <a:ext uri="{FF2B5EF4-FFF2-40B4-BE49-F238E27FC236}">
                        <a16:creationId xmlns:a16="http://schemas.microsoft.com/office/drawing/2014/main" id="{CE16DE98-B33E-BAD1-994B-818085ED0D0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25" name="Rectangle 1733">
                    <a:extLst>
                      <a:ext uri="{FF2B5EF4-FFF2-40B4-BE49-F238E27FC236}">
                        <a16:creationId xmlns:a16="http://schemas.microsoft.com/office/drawing/2014/main" id="{A814B26F-0F8E-8684-9EDF-0C5BA67913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26" name="Rectangle 1734">
                    <a:extLst>
                      <a:ext uri="{FF2B5EF4-FFF2-40B4-BE49-F238E27FC236}">
                        <a16:creationId xmlns:a16="http://schemas.microsoft.com/office/drawing/2014/main" id="{C2F3EA04-6552-5621-2DAF-7631DE817D0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27" name="Rectangle 1735">
                    <a:extLst>
                      <a:ext uri="{FF2B5EF4-FFF2-40B4-BE49-F238E27FC236}">
                        <a16:creationId xmlns:a16="http://schemas.microsoft.com/office/drawing/2014/main" id="{E43090D8-2067-F924-591A-680B3A9558A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28" name="Group 1736">
                  <a:extLst>
                    <a:ext uri="{FF2B5EF4-FFF2-40B4-BE49-F238E27FC236}">
                      <a16:creationId xmlns:a16="http://schemas.microsoft.com/office/drawing/2014/main" id="{A992F482-B738-F64C-A961-01282EA75748}"/>
                    </a:ext>
                  </a:extLst>
                </p:cNvPr>
                <p:cNvGrpSpPr>
                  <a:grpSpLocks/>
                </p:cNvGrpSpPr>
                <p:nvPr/>
              </p:nvGrpSpPr>
              <p:grpSpPr bwMode="auto">
                <a:xfrm>
                  <a:off x="898" y="1289"/>
                  <a:ext cx="435" cy="87"/>
                  <a:chOff x="1565" y="1434"/>
                  <a:chExt cx="3625" cy="725"/>
                </a:xfrm>
              </p:grpSpPr>
              <p:sp>
                <p:nvSpPr>
                  <p:cNvPr id="61129" name="Rectangle 1737">
                    <a:extLst>
                      <a:ext uri="{FF2B5EF4-FFF2-40B4-BE49-F238E27FC236}">
                        <a16:creationId xmlns:a16="http://schemas.microsoft.com/office/drawing/2014/main" id="{50646D88-080C-C81E-8C36-94237A0400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0" name="Rectangle 1738">
                    <a:extLst>
                      <a:ext uri="{FF2B5EF4-FFF2-40B4-BE49-F238E27FC236}">
                        <a16:creationId xmlns:a16="http://schemas.microsoft.com/office/drawing/2014/main" id="{69002AA2-4500-273E-573A-BD1E311F34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1" name="Rectangle 1739">
                    <a:extLst>
                      <a:ext uri="{FF2B5EF4-FFF2-40B4-BE49-F238E27FC236}">
                        <a16:creationId xmlns:a16="http://schemas.microsoft.com/office/drawing/2014/main" id="{4CA9BE92-5197-E1D5-1F6E-FD49C682861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2" name="Rectangle 1740">
                    <a:extLst>
                      <a:ext uri="{FF2B5EF4-FFF2-40B4-BE49-F238E27FC236}">
                        <a16:creationId xmlns:a16="http://schemas.microsoft.com/office/drawing/2014/main" id="{15CA4955-AA38-F627-3EC6-CD764238A85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3" name="Rectangle 1741">
                    <a:extLst>
                      <a:ext uri="{FF2B5EF4-FFF2-40B4-BE49-F238E27FC236}">
                        <a16:creationId xmlns:a16="http://schemas.microsoft.com/office/drawing/2014/main" id="{B2683CAC-515F-9449-0A3B-BC97254AB4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34" name="Group 1742">
                  <a:extLst>
                    <a:ext uri="{FF2B5EF4-FFF2-40B4-BE49-F238E27FC236}">
                      <a16:creationId xmlns:a16="http://schemas.microsoft.com/office/drawing/2014/main" id="{DB6D89C5-D47A-D3A8-C430-29F8209761B7}"/>
                    </a:ext>
                  </a:extLst>
                </p:cNvPr>
                <p:cNvGrpSpPr>
                  <a:grpSpLocks/>
                </p:cNvGrpSpPr>
                <p:nvPr/>
              </p:nvGrpSpPr>
              <p:grpSpPr bwMode="auto">
                <a:xfrm>
                  <a:off x="1333" y="1289"/>
                  <a:ext cx="435" cy="87"/>
                  <a:chOff x="1565" y="1434"/>
                  <a:chExt cx="3625" cy="725"/>
                </a:xfrm>
              </p:grpSpPr>
              <p:sp>
                <p:nvSpPr>
                  <p:cNvPr id="61135" name="Rectangle 1743">
                    <a:extLst>
                      <a:ext uri="{FF2B5EF4-FFF2-40B4-BE49-F238E27FC236}">
                        <a16:creationId xmlns:a16="http://schemas.microsoft.com/office/drawing/2014/main" id="{FA14F0AB-9181-0358-19F9-64A4AC4D07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6" name="Rectangle 1744">
                    <a:extLst>
                      <a:ext uri="{FF2B5EF4-FFF2-40B4-BE49-F238E27FC236}">
                        <a16:creationId xmlns:a16="http://schemas.microsoft.com/office/drawing/2014/main" id="{B10B1A03-1134-FF3C-7455-FD981EE0111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7" name="Rectangle 1745">
                    <a:extLst>
                      <a:ext uri="{FF2B5EF4-FFF2-40B4-BE49-F238E27FC236}">
                        <a16:creationId xmlns:a16="http://schemas.microsoft.com/office/drawing/2014/main" id="{9E665516-DDF3-73EC-89CE-14A5E014ED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8" name="Rectangle 1746">
                    <a:extLst>
                      <a:ext uri="{FF2B5EF4-FFF2-40B4-BE49-F238E27FC236}">
                        <a16:creationId xmlns:a16="http://schemas.microsoft.com/office/drawing/2014/main" id="{1B07949F-CD5E-26FF-214D-0E71C773B2A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39" name="Rectangle 1747">
                    <a:extLst>
                      <a:ext uri="{FF2B5EF4-FFF2-40B4-BE49-F238E27FC236}">
                        <a16:creationId xmlns:a16="http://schemas.microsoft.com/office/drawing/2014/main" id="{DB23B8A3-7BA1-38DC-BCD5-29F4897BE5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40" name="Group 1748">
                  <a:extLst>
                    <a:ext uri="{FF2B5EF4-FFF2-40B4-BE49-F238E27FC236}">
                      <a16:creationId xmlns:a16="http://schemas.microsoft.com/office/drawing/2014/main" id="{E46F400A-57DC-65EE-DDA1-CCDDFAD639E1}"/>
                    </a:ext>
                  </a:extLst>
                </p:cNvPr>
                <p:cNvGrpSpPr>
                  <a:grpSpLocks/>
                </p:cNvGrpSpPr>
                <p:nvPr/>
              </p:nvGrpSpPr>
              <p:grpSpPr bwMode="auto">
                <a:xfrm>
                  <a:off x="898" y="1376"/>
                  <a:ext cx="435" cy="87"/>
                  <a:chOff x="1565" y="1434"/>
                  <a:chExt cx="3625" cy="725"/>
                </a:xfrm>
              </p:grpSpPr>
              <p:sp>
                <p:nvSpPr>
                  <p:cNvPr id="61141" name="Rectangle 1749">
                    <a:extLst>
                      <a:ext uri="{FF2B5EF4-FFF2-40B4-BE49-F238E27FC236}">
                        <a16:creationId xmlns:a16="http://schemas.microsoft.com/office/drawing/2014/main" id="{CEF1906A-F504-8D29-3E70-B9B67338858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42" name="Rectangle 1750">
                    <a:extLst>
                      <a:ext uri="{FF2B5EF4-FFF2-40B4-BE49-F238E27FC236}">
                        <a16:creationId xmlns:a16="http://schemas.microsoft.com/office/drawing/2014/main" id="{90A70BCF-3EFA-D441-A332-200BD4DA8D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43" name="Rectangle 1751">
                    <a:extLst>
                      <a:ext uri="{FF2B5EF4-FFF2-40B4-BE49-F238E27FC236}">
                        <a16:creationId xmlns:a16="http://schemas.microsoft.com/office/drawing/2014/main" id="{DA1BEFBC-9384-1651-9F0C-B32C012150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44" name="Rectangle 1752">
                    <a:extLst>
                      <a:ext uri="{FF2B5EF4-FFF2-40B4-BE49-F238E27FC236}">
                        <a16:creationId xmlns:a16="http://schemas.microsoft.com/office/drawing/2014/main" id="{2B573F07-5DA1-11C2-E410-07BAF77F2C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45" name="Rectangle 1753">
                    <a:extLst>
                      <a:ext uri="{FF2B5EF4-FFF2-40B4-BE49-F238E27FC236}">
                        <a16:creationId xmlns:a16="http://schemas.microsoft.com/office/drawing/2014/main" id="{5D1D4B1B-863C-9109-CD97-40629F42FD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46" name="Group 1754">
                  <a:extLst>
                    <a:ext uri="{FF2B5EF4-FFF2-40B4-BE49-F238E27FC236}">
                      <a16:creationId xmlns:a16="http://schemas.microsoft.com/office/drawing/2014/main" id="{64FF8AD6-0DFE-F3DC-95B5-E15CFE442AF2}"/>
                    </a:ext>
                  </a:extLst>
                </p:cNvPr>
                <p:cNvGrpSpPr>
                  <a:grpSpLocks/>
                </p:cNvGrpSpPr>
                <p:nvPr/>
              </p:nvGrpSpPr>
              <p:grpSpPr bwMode="auto">
                <a:xfrm>
                  <a:off x="1333" y="1376"/>
                  <a:ext cx="435" cy="87"/>
                  <a:chOff x="1565" y="1434"/>
                  <a:chExt cx="3625" cy="725"/>
                </a:xfrm>
              </p:grpSpPr>
              <p:sp>
                <p:nvSpPr>
                  <p:cNvPr id="61147" name="Rectangle 1755">
                    <a:extLst>
                      <a:ext uri="{FF2B5EF4-FFF2-40B4-BE49-F238E27FC236}">
                        <a16:creationId xmlns:a16="http://schemas.microsoft.com/office/drawing/2014/main" id="{E2E05EEE-D05B-E681-D569-F8EE24018E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48" name="Rectangle 1756">
                    <a:extLst>
                      <a:ext uri="{FF2B5EF4-FFF2-40B4-BE49-F238E27FC236}">
                        <a16:creationId xmlns:a16="http://schemas.microsoft.com/office/drawing/2014/main" id="{2DE60496-D504-6CD5-F7BA-05E83793B8D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49" name="Rectangle 1757">
                    <a:extLst>
                      <a:ext uri="{FF2B5EF4-FFF2-40B4-BE49-F238E27FC236}">
                        <a16:creationId xmlns:a16="http://schemas.microsoft.com/office/drawing/2014/main" id="{98100F07-FF39-478F-72EB-C4D0407D4C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50" name="Rectangle 1758">
                    <a:extLst>
                      <a:ext uri="{FF2B5EF4-FFF2-40B4-BE49-F238E27FC236}">
                        <a16:creationId xmlns:a16="http://schemas.microsoft.com/office/drawing/2014/main" id="{D957239C-F867-1567-B0D6-F87DE63C68F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51" name="Rectangle 1759">
                    <a:extLst>
                      <a:ext uri="{FF2B5EF4-FFF2-40B4-BE49-F238E27FC236}">
                        <a16:creationId xmlns:a16="http://schemas.microsoft.com/office/drawing/2014/main" id="{B99BECEF-40A1-14E1-0F11-87402B12825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152" name="Rectangle 1760">
                <a:extLst>
                  <a:ext uri="{FF2B5EF4-FFF2-40B4-BE49-F238E27FC236}">
                    <a16:creationId xmlns:a16="http://schemas.microsoft.com/office/drawing/2014/main" id="{18B841C6-339B-CCD3-48FA-77F0479ACA4E}"/>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53" name="Group 1761">
              <a:extLst>
                <a:ext uri="{FF2B5EF4-FFF2-40B4-BE49-F238E27FC236}">
                  <a16:creationId xmlns:a16="http://schemas.microsoft.com/office/drawing/2014/main" id="{C0794050-F111-D540-F42C-015FA6B2E58E}"/>
                </a:ext>
              </a:extLst>
            </p:cNvPr>
            <p:cNvGrpSpPr>
              <a:grpSpLocks/>
            </p:cNvGrpSpPr>
            <p:nvPr/>
          </p:nvGrpSpPr>
          <p:grpSpPr bwMode="auto">
            <a:xfrm>
              <a:off x="3591" y="1839"/>
              <a:ext cx="682" cy="682"/>
              <a:chOff x="898" y="593"/>
              <a:chExt cx="870" cy="870"/>
            </a:xfrm>
          </p:grpSpPr>
          <p:grpSp>
            <p:nvGrpSpPr>
              <p:cNvPr id="61154" name="Group 1762">
                <a:extLst>
                  <a:ext uri="{FF2B5EF4-FFF2-40B4-BE49-F238E27FC236}">
                    <a16:creationId xmlns:a16="http://schemas.microsoft.com/office/drawing/2014/main" id="{558910C6-F90A-949E-C72B-9D8A6C883E10}"/>
                  </a:ext>
                </a:extLst>
              </p:cNvPr>
              <p:cNvGrpSpPr>
                <a:grpSpLocks/>
              </p:cNvGrpSpPr>
              <p:nvPr/>
            </p:nvGrpSpPr>
            <p:grpSpPr bwMode="auto">
              <a:xfrm>
                <a:off x="898" y="593"/>
                <a:ext cx="870" cy="870"/>
                <a:chOff x="898" y="593"/>
                <a:chExt cx="870" cy="870"/>
              </a:xfrm>
            </p:grpSpPr>
            <p:grpSp>
              <p:nvGrpSpPr>
                <p:cNvPr id="61155" name="Group 1763">
                  <a:extLst>
                    <a:ext uri="{FF2B5EF4-FFF2-40B4-BE49-F238E27FC236}">
                      <a16:creationId xmlns:a16="http://schemas.microsoft.com/office/drawing/2014/main" id="{8BE5B172-BF0C-28CF-433E-65263A0C249A}"/>
                    </a:ext>
                  </a:extLst>
                </p:cNvPr>
                <p:cNvGrpSpPr>
                  <a:grpSpLocks/>
                </p:cNvGrpSpPr>
                <p:nvPr/>
              </p:nvGrpSpPr>
              <p:grpSpPr bwMode="auto">
                <a:xfrm>
                  <a:off x="898" y="593"/>
                  <a:ext cx="435" cy="87"/>
                  <a:chOff x="1565" y="1434"/>
                  <a:chExt cx="3625" cy="725"/>
                </a:xfrm>
              </p:grpSpPr>
              <p:sp>
                <p:nvSpPr>
                  <p:cNvPr id="61156" name="Rectangle 1764">
                    <a:extLst>
                      <a:ext uri="{FF2B5EF4-FFF2-40B4-BE49-F238E27FC236}">
                        <a16:creationId xmlns:a16="http://schemas.microsoft.com/office/drawing/2014/main" id="{EFA45936-DD78-6168-6178-FC7BCC2FF6F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57" name="Rectangle 1765">
                    <a:extLst>
                      <a:ext uri="{FF2B5EF4-FFF2-40B4-BE49-F238E27FC236}">
                        <a16:creationId xmlns:a16="http://schemas.microsoft.com/office/drawing/2014/main" id="{4F0E788B-C210-FE6B-0B57-9A143802950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58" name="Rectangle 1766">
                    <a:extLst>
                      <a:ext uri="{FF2B5EF4-FFF2-40B4-BE49-F238E27FC236}">
                        <a16:creationId xmlns:a16="http://schemas.microsoft.com/office/drawing/2014/main" id="{04B59317-87D3-EBC9-4B3A-6B8EAEE0827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59" name="Rectangle 1767">
                    <a:extLst>
                      <a:ext uri="{FF2B5EF4-FFF2-40B4-BE49-F238E27FC236}">
                        <a16:creationId xmlns:a16="http://schemas.microsoft.com/office/drawing/2014/main" id="{AC2B3ABF-21C3-ECFB-B18B-400BDF080CD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60" name="Rectangle 1768">
                    <a:extLst>
                      <a:ext uri="{FF2B5EF4-FFF2-40B4-BE49-F238E27FC236}">
                        <a16:creationId xmlns:a16="http://schemas.microsoft.com/office/drawing/2014/main" id="{6BE8AD8B-2F31-2BE4-559B-41AC5EF9074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61" name="Group 1769">
                  <a:extLst>
                    <a:ext uri="{FF2B5EF4-FFF2-40B4-BE49-F238E27FC236}">
                      <a16:creationId xmlns:a16="http://schemas.microsoft.com/office/drawing/2014/main" id="{29980DF8-7569-2A57-DD50-74248FABD1F3}"/>
                    </a:ext>
                  </a:extLst>
                </p:cNvPr>
                <p:cNvGrpSpPr>
                  <a:grpSpLocks/>
                </p:cNvGrpSpPr>
                <p:nvPr/>
              </p:nvGrpSpPr>
              <p:grpSpPr bwMode="auto">
                <a:xfrm>
                  <a:off x="1333" y="593"/>
                  <a:ext cx="435" cy="87"/>
                  <a:chOff x="1565" y="1434"/>
                  <a:chExt cx="3625" cy="725"/>
                </a:xfrm>
              </p:grpSpPr>
              <p:sp>
                <p:nvSpPr>
                  <p:cNvPr id="61162" name="Rectangle 1770">
                    <a:extLst>
                      <a:ext uri="{FF2B5EF4-FFF2-40B4-BE49-F238E27FC236}">
                        <a16:creationId xmlns:a16="http://schemas.microsoft.com/office/drawing/2014/main" id="{DE1CCDA3-F6CB-0A36-FD05-814EBF4B97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63" name="Rectangle 1771">
                    <a:extLst>
                      <a:ext uri="{FF2B5EF4-FFF2-40B4-BE49-F238E27FC236}">
                        <a16:creationId xmlns:a16="http://schemas.microsoft.com/office/drawing/2014/main" id="{684616EC-2D64-74D5-70E0-9F1FE49D06A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64" name="Rectangle 1772">
                    <a:extLst>
                      <a:ext uri="{FF2B5EF4-FFF2-40B4-BE49-F238E27FC236}">
                        <a16:creationId xmlns:a16="http://schemas.microsoft.com/office/drawing/2014/main" id="{D6853675-4AA7-F787-A098-2AFB7324B74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65" name="Rectangle 1773">
                    <a:extLst>
                      <a:ext uri="{FF2B5EF4-FFF2-40B4-BE49-F238E27FC236}">
                        <a16:creationId xmlns:a16="http://schemas.microsoft.com/office/drawing/2014/main" id="{966740AD-7829-0785-0C16-8A17B1BFFD2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66" name="Rectangle 1774">
                    <a:extLst>
                      <a:ext uri="{FF2B5EF4-FFF2-40B4-BE49-F238E27FC236}">
                        <a16:creationId xmlns:a16="http://schemas.microsoft.com/office/drawing/2014/main" id="{97BFE19A-DB00-BAB7-B679-780C0B3DD1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67" name="Group 1775">
                  <a:extLst>
                    <a:ext uri="{FF2B5EF4-FFF2-40B4-BE49-F238E27FC236}">
                      <a16:creationId xmlns:a16="http://schemas.microsoft.com/office/drawing/2014/main" id="{EDC176F6-CC07-77A0-1577-079DAEF9EC30}"/>
                    </a:ext>
                  </a:extLst>
                </p:cNvPr>
                <p:cNvGrpSpPr>
                  <a:grpSpLocks/>
                </p:cNvGrpSpPr>
                <p:nvPr/>
              </p:nvGrpSpPr>
              <p:grpSpPr bwMode="auto">
                <a:xfrm>
                  <a:off x="898" y="680"/>
                  <a:ext cx="435" cy="87"/>
                  <a:chOff x="1565" y="1434"/>
                  <a:chExt cx="3625" cy="725"/>
                </a:xfrm>
              </p:grpSpPr>
              <p:sp>
                <p:nvSpPr>
                  <p:cNvPr id="61168" name="Rectangle 1776">
                    <a:extLst>
                      <a:ext uri="{FF2B5EF4-FFF2-40B4-BE49-F238E27FC236}">
                        <a16:creationId xmlns:a16="http://schemas.microsoft.com/office/drawing/2014/main" id="{1F05A440-E00C-9FEA-A5B1-1A7E9107DA0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69" name="Rectangle 1777">
                    <a:extLst>
                      <a:ext uri="{FF2B5EF4-FFF2-40B4-BE49-F238E27FC236}">
                        <a16:creationId xmlns:a16="http://schemas.microsoft.com/office/drawing/2014/main" id="{6C7B7B8D-9454-F143-3496-FE8CA96C54D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70" name="Rectangle 1778">
                    <a:extLst>
                      <a:ext uri="{FF2B5EF4-FFF2-40B4-BE49-F238E27FC236}">
                        <a16:creationId xmlns:a16="http://schemas.microsoft.com/office/drawing/2014/main" id="{A323C09A-6663-01AB-C434-C0C6307FFCF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71" name="Rectangle 1779">
                    <a:extLst>
                      <a:ext uri="{FF2B5EF4-FFF2-40B4-BE49-F238E27FC236}">
                        <a16:creationId xmlns:a16="http://schemas.microsoft.com/office/drawing/2014/main" id="{5EBDB026-7B12-15C9-CDB7-FE7BA1FE034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72" name="Rectangle 1780">
                    <a:extLst>
                      <a:ext uri="{FF2B5EF4-FFF2-40B4-BE49-F238E27FC236}">
                        <a16:creationId xmlns:a16="http://schemas.microsoft.com/office/drawing/2014/main" id="{04820AE3-9EE8-DEFA-E9F4-AA8BECA502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73" name="Group 1781">
                  <a:extLst>
                    <a:ext uri="{FF2B5EF4-FFF2-40B4-BE49-F238E27FC236}">
                      <a16:creationId xmlns:a16="http://schemas.microsoft.com/office/drawing/2014/main" id="{FEF2C0F6-2F81-E7EC-26A6-E3EB67584AE5}"/>
                    </a:ext>
                  </a:extLst>
                </p:cNvPr>
                <p:cNvGrpSpPr>
                  <a:grpSpLocks/>
                </p:cNvGrpSpPr>
                <p:nvPr/>
              </p:nvGrpSpPr>
              <p:grpSpPr bwMode="auto">
                <a:xfrm>
                  <a:off x="1333" y="680"/>
                  <a:ext cx="435" cy="87"/>
                  <a:chOff x="1565" y="1434"/>
                  <a:chExt cx="3625" cy="725"/>
                </a:xfrm>
              </p:grpSpPr>
              <p:sp>
                <p:nvSpPr>
                  <p:cNvPr id="61174" name="Rectangle 1782">
                    <a:extLst>
                      <a:ext uri="{FF2B5EF4-FFF2-40B4-BE49-F238E27FC236}">
                        <a16:creationId xmlns:a16="http://schemas.microsoft.com/office/drawing/2014/main" id="{8ACC0125-B3A3-522A-E850-0406A705F60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75" name="Rectangle 1783">
                    <a:extLst>
                      <a:ext uri="{FF2B5EF4-FFF2-40B4-BE49-F238E27FC236}">
                        <a16:creationId xmlns:a16="http://schemas.microsoft.com/office/drawing/2014/main" id="{EE7A4C7F-EBA0-928C-0C29-7BFF594999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76" name="Rectangle 1784">
                    <a:extLst>
                      <a:ext uri="{FF2B5EF4-FFF2-40B4-BE49-F238E27FC236}">
                        <a16:creationId xmlns:a16="http://schemas.microsoft.com/office/drawing/2014/main" id="{EFDE1978-CC15-DD70-1810-05D78AB6476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77" name="Rectangle 1785">
                    <a:extLst>
                      <a:ext uri="{FF2B5EF4-FFF2-40B4-BE49-F238E27FC236}">
                        <a16:creationId xmlns:a16="http://schemas.microsoft.com/office/drawing/2014/main" id="{85E9A8ED-17B4-CCEE-B934-1403299E7A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78" name="Rectangle 1786">
                    <a:extLst>
                      <a:ext uri="{FF2B5EF4-FFF2-40B4-BE49-F238E27FC236}">
                        <a16:creationId xmlns:a16="http://schemas.microsoft.com/office/drawing/2014/main" id="{B772496C-5C03-6F1A-D431-8731D2554BA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79" name="Group 1787">
                  <a:extLst>
                    <a:ext uri="{FF2B5EF4-FFF2-40B4-BE49-F238E27FC236}">
                      <a16:creationId xmlns:a16="http://schemas.microsoft.com/office/drawing/2014/main" id="{13FBA9BD-791C-3A94-1DD4-4860C8ADB2FD}"/>
                    </a:ext>
                  </a:extLst>
                </p:cNvPr>
                <p:cNvGrpSpPr>
                  <a:grpSpLocks/>
                </p:cNvGrpSpPr>
                <p:nvPr/>
              </p:nvGrpSpPr>
              <p:grpSpPr bwMode="auto">
                <a:xfrm>
                  <a:off x="898" y="767"/>
                  <a:ext cx="435" cy="87"/>
                  <a:chOff x="1565" y="1434"/>
                  <a:chExt cx="3625" cy="725"/>
                </a:xfrm>
              </p:grpSpPr>
              <p:sp>
                <p:nvSpPr>
                  <p:cNvPr id="61180" name="Rectangle 1788">
                    <a:extLst>
                      <a:ext uri="{FF2B5EF4-FFF2-40B4-BE49-F238E27FC236}">
                        <a16:creationId xmlns:a16="http://schemas.microsoft.com/office/drawing/2014/main" id="{FA4BDDE6-726E-1486-6012-A7F2A731D7D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81" name="Rectangle 1789">
                    <a:extLst>
                      <a:ext uri="{FF2B5EF4-FFF2-40B4-BE49-F238E27FC236}">
                        <a16:creationId xmlns:a16="http://schemas.microsoft.com/office/drawing/2014/main" id="{F2E74DB5-F24E-2DD9-43F3-A2212E0F36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82" name="Rectangle 1790">
                    <a:extLst>
                      <a:ext uri="{FF2B5EF4-FFF2-40B4-BE49-F238E27FC236}">
                        <a16:creationId xmlns:a16="http://schemas.microsoft.com/office/drawing/2014/main" id="{40341710-4857-8713-4F6D-E577E78741E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83" name="Rectangle 1791">
                    <a:extLst>
                      <a:ext uri="{FF2B5EF4-FFF2-40B4-BE49-F238E27FC236}">
                        <a16:creationId xmlns:a16="http://schemas.microsoft.com/office/drawing/2014/main" id="{AF8B3CA9-B813-DFCD-08C7-918458E8D8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84" name="Rectangle 1792">
                    <a:extLst>
                      <a:ext uri="{FF2B5EF4-FFF2-40B4-BE49-F238E27FC236}">
                        <a16:creationId xmlns:a16="http://schemas.microsoft.com/office/drawing/2014/main" id="{CEFBB99B-E048-EDFF-6AF2-84CEC28A827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85" name="Group 1793">
                  <a:extLst>
                    <a:ext uri="{FF2B5EF4-FFF2-40B4-BE49-F238E27FC236}">
                      <a16:creationId xmlns:a16="http://schemas.microsoft.com/office/drawing/2014/main" id="{ABD37F14-B9C4-3C34-2642-68140B8B3D15}"/>
                    </a:ext>
                  </a:extLst>
                </p:cNvPr>
                <p:cNvGrpSpPr>
                  <a:grpSpLocks/>
                </p:cNvGrpSpPr>
                <p:nvPr/>
              </p:nvGrpSpPr>
              <p:grpSpPr bwMode="auto">
                <a:xfrm>
                  <a:off x="1333" y="767"/>
                  <a:ext cx="435" cy="87"/>
                  <a:chOff x="1565" y="1434"/>
                  <a:chExt cx="3625" cy="725"/>
                </a:xfrm>
              </p:grpSpPr>
              <p:sp>
                <p:nvSpPr>
                  <p:cNvPr id="61186" name="Rectangle 1794">
                    <a:extLst>
                      <a:ext uri="{FF2B5EF4-FFF2-40B4-BE49-F238E27FC236}">
                        <a16:creationId xmlns:a16="http://schemas.microsoft.com/office/drawing/2014/main" id="{6FF5DF4A-D5B5-BC55-CA93-FC1ACCA92C0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87" name="Rectangle 1795">
                    <a:extLst>
                      <a:ext uri="{FF2B5EF4-FFF2-40B4-BE49-F238E27FC236}">
                        <a16:creationId xmlns:a16="http://schemas.microsoft.com/office/drawing/2014/main" id="{FADB952C-D8D9-ED77-BD8D-9AE5A67BD35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88" name="Rectangle 1796">
                    <a:extLst>
                      <a:ext uri="{FF2B5EF4-FFF2-40B4-BE49-F238E27FC236}">
                        <a16:creationId xmlns:a16="http://schemas.microsoft.com/office/drawing/2014/main" id="{4B4E09F4-64CE-FAA2-9473-F75739B2FC4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89" name="Rectangle 1797">
                    <a:extLst>
                      <a:ext uri="{FF2B5EF4-FFF2-40B4-BE49-F238E27FC236}">
                        <a16:creationId xmlns:a16="http://schemas.microsoft.com/office/drawing/2014/main" id="{452BB6E3-97A2-5AA7-00DE-087DF2368D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90" name="Rectangle 1798">
                    <a:extLst>
                      <a:ext uri="{FF2B5EF4-FFF2-40B4-BE49-F238E27FC236}">
                        <a16:creationId xmlns:a16="http://schemas.microsoft.com/office/drawing/2014/main" id="{1945A57B-BB3A-6797-29D1-1602E8308BD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91" name="Group 1799">
                  <a:extLst>
                    <a:ext uri="{FF2B5EF4-FFF2-40B4-BE49-F238E27FC236}">
                      <a16:creationId xmlns:a16="http://schemas.microsoft.com/office/drawing/2014/main" id="{059C51A8-F66A-96FE-B33D-36F922C218D2}"/>
                    </a:ext>
                  </a:extLst>
                </p:cNvPr>
                <p:cNvGrpSpPr>
                  <a:grpSpLocks/>
                </p:cNvGrpSpPr>
                <p:nvPr/>
              </p:nvGrpSpPr>
              <p:grpSpPr bwMode="auto">
                <a:xfrm>
                  <a:off x="898" y="854"/>
                  <a:ext cx="435" cy="87"/>
                  <a:chOff x="1565" y="1434"/>
                  <a:chExt cx="3625" cy="725"/>
                </a:xfrm>
              </p:grpSpPr>
              <p:sp>
                <p:nvSpPr>
                  <p:cNvPr id="61192" name="Rectangle 1800">
                    <a:extLst>
                      <a:ext uri="{FF2B5EF4-FFF2-40B4-BE49-F238E27FC236}">
                        <a16:creationId xmlns:a16="http://schemas.microsoft.com/office/drawing/2014/main" id="{451BED66-E0C8-BBB6-4E60-E62459AF18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93" name="Rectangle 1801">
                    <a:extLst>
                      <a:ext uri="{FF2B5EF4-FFF2-40B4-BE49-F238E27FC236}">
                        <a16:creationId xmlns:a16="http://schemas.microsoft.com/office/drawing/2014/main" id="{3273E2DC-526A-90CA-B83A-CBC62BCC11A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94" name="Rectangle 1802">
                    <a:extLst>
                      <a:ext uri="{FF2B5EF4-FFF2-40B4-BE49-F238E27FC236}">
                        <a16:creationId xmlns:a16="http://schemas.microsoft.com/office/drawing/2014/main" id="{1232086F-524C-8839-B322-B9EAFBD975A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95" name="Rectangle 1803">
                    <a:extLst>
                      <a:ext uri="{FF2B5EF4-FFF2-40B4-BE49-F238E27FC236}">
                        <a16:creationId xmlns:a16="http://schemas.microsoft.com/office/drawing/2014/main" id="{5B0DA12F-2498-6F01-23F1-B9A7676634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96" name="Rectangle 1804">
                    <a:extLst>
                      <a:ext uri="{FF2B5EF4-FFF2-40B4-BE49-F238E27FC236}">
                        <a16:creationId xmlns:a16="http://schemas.microsoft.com/office/drawing/2014/main" id="{57632B08-DB17-C585-4187-6F06EDEC269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197" name="Group 1805">
                  <a:extLst>
                    <a:ext uri="{FF2B5EF4-FFF2-40B4-BE49-F238E27FC236}">
                      <a16:creationId xmlns:a16="http://schemas.microsoft.com/office/drawing/2014/main" id="{BA2FAB59-8BFA-B50B-1AD9-696DBDF8465D}"/>
                    </a:ext>
                  </a:extLst>
                </p:cNvPr>
                <p:cNvGrpSpPr>
                  <a:grpSpLocks/>
                </p:cNvGrpSpPr>
                <p:nvPr/>
              </p:nvGrpSpPr>
              <p:grpSpPr bwMode="auto">
                <a:xfrm>
                  <a:off x="1333" y="854"/>
                  <a:ext cx="435" cy="87"/>
                  <a:chOff x="1565" y="1434"/>
                  <a:chExt cx="3625" cy="725"/>
                </a:xfrm>
              </p:grpSpPr>
              <p:sp>
                <p:nvSpPr>
                  <p:cNvPr id="61198" name="Rectangle 1806">
                    <a:extLst>
                      <a:ext uri="{FF2B5EF4-FFF2-40B4-BE49-F238E27FC236}">
                        <a16:creationId xmlns:a16="http://schemas.microsoft.com/office/drawing/2014/main" id="{D3963981-A4D5-06B4-FA41-14B28C2267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199" name="Rectangle 1807">
                    <a:extLst>
                      <a:ext uri="{FF2B5EF4-FFF2-40B4-BE49-F238E27FC236}">
                        <a16:creationId xmlns:a16="http://schemas.microsoft.com/office/drawing/2014/main" id="{06765000-9FF8-4329-B3CC-337981D2B45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00" name="Rectangle 1808">
                    <a:extLst>
                      <a:ext uri="{FF2B5EF4-FFF2-40B4-BE49-F238E27FC236}">
                        <a16:creationId xmlns:a16="http://schemas.microsoft.com/office/drawing/2014/main" id="{A9E8ECDF-97E6-CE54-A0AB-2E715989CE6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01" name="Rectangle 1809">
                    <a:extLst>
                      <a:ext uri="{FF2B5EF4-FFF2-40B4-BE49-F238E27FC236}">
                        <a16:creationId xmlns:a16="http://schemas.microsoft.com/office/drawing/2014/main" id="{D28825E6-09EB-F9F1-F516-7CA133D8064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02" name="Rectangle 1810">
                    <a:extLst>
                      <a:ext uri="{FF2B5EF4-FFF2-40B4-BE49-F238E27FC236}">
                        <a16:creationId xmlns:a16="http://schemas.microsoft.com/office/drawing/2014/main" id="{1D9288BD-6003-94E5-F3B4-0753A92207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03" name="Group 1811">
                  <a:extLst>
                    <a:ext uri="{FF2B5EF4-FFF2-40B4-BE49-F238E27FC236}">
                      <a16:creationId xmlns:a16="http://schemas.microsoft.com/office/drawing/2014/main" id="{538A58A4-700F-5CA8-E150-8A5C48E74487}"/>
                    </a:ext>
                  </a:extLst>
                </p:cNvPr>
                <p:cNvGrpSpPr>
                  <a:grpSpLocks/>
                </p:cNvGrpSpPr>
                <p:nvPr/>
              </p:nvGrpSpPr>
              <p:grpSpPr bwMode="auto">
                <a:xfrm>
                  <a:off x="898" y="941"/>
                  <a:ext cx="435" cy="87"/>
                  <a:chOff x="1565" y="1434"/>
                  <a:chExt cx="3625" cy="725"/>
                </a:xfrm>
              </p:grpSpPr>
              <p:sp>
                <p:nvSpPr>
                  <p:cNvPr id="61204" name="Rectangle 1812">
                    <a:extLst>
                      <a:ext uri="{FF2B5EF4-FFF2-40B4-BE49-F238E27FC236}">
                        <a16:creationId xmlns:a16="http://schemas.microsoft.com/office/drawing/2014/main" id="{39941051-5B1C-24AD-471D-422370A2157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05" name="Rectangle 1813">
                    <a:extLst>
                      <a:ext uri="{FF2B5EF4-FFF2-40B4-BE49-F238E27FC236}">
                        <a16:creationId xmlns:a16="http://schemas.microsoft.com/office/drawing/2014/main" id="{B38EFE1D-F7D8-9EAD-86C5-363215E68F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06" name="Rectangle 1814">
                    <a:extLst>
                      <a:ext uri="{FF2B5EF4-FFF2-40B4-BE49-F238E27FC236}">
                        <a16:creationId xmlns:a16="http://schemas.microsoft.com/office/drawing/2014/main" id="{A73EA25C-94EC-714D-6352-05042097FD2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07" name="Rectangle 1815">
                    <a:extLst>
                      <a:ext uri="{FF2B5EF4-FFF2-40B4-BE49-F238E27FC236}">
                        <a16:creationId xmlns:a16="http://schemas.microsoft.com/office/drawing/2014/main" id="{9943AB7D-9132-7848-B326-0C6C01720E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08" name="Rectangle 1816">
                    <a:extLst>
                      <a:ext uri="{FF2B5EF4-FFF2-40B4-BE49-F238E27FC236}">
                        <a16:creationId xmlns:a16="http://schemas.microsoft.com/office/drawing/2014/main" id="{71C28D4C-4A3B-F747-65F4-A41C3490DD7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09" name="Group 1817">
                  <a:extLst>
                    <a:ext uri="{FF2B5EF4-FFF2-40B4-BE49-F238E27FC236}">
                      <a16:creationId xmlns:a16="http://schemas.microsoft.com/office/drawing/2014/main" id="{7B6F2538-072F-E159-536E-ED844D3C2393}"/>
                    </a:ext>
                  </a:extLst>
                </p:cNvPr>
                <p:cNvGrpSpPr>
                  <a:grpSpLocks/>
                </p:cNvGrpSpPr>
                <p:nvPr/>
              </p:nvGrpSpPr>
              <p:grpSpPr bwMode="auto">
                <a:xfrm>
                  <a:off x="1333" y="941"/>
                  <a:ext cx="435" cy="87"/>
                  <a:chOff x="1565" y="1434"/>
                  <a:chExt cx="3625" cy="725"/>
                </a:xfrm>
              </p:grpSpPr>
              <p:sp>
                <p:nvSpPr>
                  <p:cNvPr id="61210" name="Rectangle 1818">
                    <a:extLst>
                      <a:ext uri="{FF2B5EF4-FFF2-40B4-BE49-F238E27FC236}">
                        <a16:creationId xmlns:a16="http://schemas.microsoft.com/office/drawing/2014/main" id="{864CF2DD-624F-A9F8-F2B0-724B79C641C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11" name="Rectangle 1819">
                    <a:extLst>
                      <a:ext uri="{FF2B5EF4-FFF2-40B4-BE49-F238E27FC236}">
                        <a16:creationId xmlns:a16="http://schemas.microsoft.com/office/drawing/2014/main" id="{76BEF1A3-4E7E-76CE-3B6D-1C9945283D4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12" name="Rectangle 1820">
                    <a:extLst>
                      <a:ext uri="{FF2B5EF4-FFF2-40B4-BE49-F238E27FC236}">
                        <a16:creationId xmlns:a16="http://schemas.microsoft.com/office/drawing/2014/main" id="{1C3FB97A-FB6C-4EB8-DFC3-9BF5E1BA8CF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13" name="Rectangle 1821">
                    <a:extLst>
                      <a:ext uri="{FF2B5EF4-FFF2-40B4-BE49-F238E27FC236}">
                        <a16:creationId xmlns:a16="http://schemas.microsoft.com/office/drawing/2014/main" id="{9DBB41E0-7080-C7F6-AC93-1A4F2F0F9E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14" name="Rectangle 1822">
                    <a:extLst>
                      <a:ext uri="{FF2B5EF4-FFF2-40B4-BE49-F238E27FC236}">
                        <a16:creationId xmlns:a16="http://schemas.microsoft.com/office/drawing/2014/main" id="{D3EEA1B9-140D-42F2-DB1F-14D431EC8B4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15" name="Group 1823">
                  <a:extLst>
                    <a:ext uri="{FF2B5EF4-FFF2-40B4-BE49-F238E27FC236}">
                      <a16:creationId xmlns:a16="http://schemas.microsoft.com/office/drawing/2014/main" id="{4091C9A4-7014-48A6-0F86-EDFFC7FDF019}"/>
                    </a:ext>
                  </a:extLst>
                </p:cNvPr>
                <p:cNvGrpSpPr>
                  <a:grpSpLocks/>
                </p:cNvGrpSpPr>
                <p:nvPr/>
              </p:nvGrpSpPr>
              <p:grpSpPr bwMode="auto">
                <a:xfrm>
                  <a:off x="898" y="1028"/>
                  <a:ext cx="435" cy="87"/>
                  <a:chOff x="1565" y="1434"/>
                  <a:chExt cx="3625" cy="725"/>
                </a:xfrm>
              </p:grpSpPr>
              <p:sp>
                <p:nvSpPr>
                  <p:cNvPr id="61216" name="Rectangle 1824">
                    <a:extLst>
                      <a:ext uri="{FF2B5EF4-FFF2-40B4-BE49-F238E27FC236}">
                        <a16:creationId xmlns:a16="http://schemas.microsoft.com/office/drawing/2014/main" id="{1FC5EDCB-5982-C0E5-E7EA-98A387B6848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17" name="Rectangle 1825">
                    <a:extLst>
                      <a:ext uri="{FF2B5EF4-FFF2-40B4-BE49-F238E27FC236}">
                        <a16:creationId xmlns:a16="http://schemas.microsoft.com/office/drawing/2014/main" id="{8C3DD954-EA1E-7874-460C-15080192D1C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18" name="Rectangle 1826">
                    <a:extLst>
                      <a:ext uri="{FF2B5EF4-FFF2-40B4-BE49-F238E27FC236}">
                        <a16:creationId xmlns:a16="http://schemas.microsoft.com/office/drawing/2014/main" id="{A1F53635-07B2-11BD-05E1-47704EB0C77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19" name="Rectangle 1827">
                    <a:extLst>
                      <a:ext uri="{FF2B5EF4-FFF2-40B4-BE49-F238E27FC236}">
                        <a16:creationId xmlns:a16="http://schemas.microsoft.com/office/drawing/2014/main" id="{02E91EF4-E327-2310-5646-752233101D2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20" name="Rectangle 1828">
                    <a:extLst>
                      <a:ext uri="{FF2B5EF4-FFF2-40B4-BE49-F238E27FC236}">
                        <a16:creationId xmlns:a16="http://schemas.microsoft.com/office/drawing/2014/main" id="{A424A42A-604C-53D2-7667-84F03504929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21" name="Group 1829">
                  <a:extLst>
                    <a:ext uri="{FF2B5EF4-FFF2-40B4-BE49-F238E27FC236}">
                      <a16:creationId xmlns:a16="http://schemas.microsoft.com/office/drawing/2014/main" id="{BAE6958E-0191-6F3A-9876-0A3CEDB3475A}"/>
                    </a:ext>
                  </a:extLst>
                </p:cNvPr>
                <p:cNvGrpSpPr>
                  <a:grpSpLocks/>
                </p:cNvGrpSpPr>
                <p:nvPr/>
              </p:nvGrpSpPr>
              <p:grpSpPr bwMode="auto">
                <a:xfrm>
                  <a:off x="1333" y="1028"/>
                  <a:ext cx="435" cy="87"/>
                  <a:chOff x="1565" y="1434"/>
                  <a:chExt cx="3625" cy="725"/>
                </a:xfrm>
              </p:grpSpPr>
              <p:sp>
                <p:nvSpPr>
                  <p:cNvPr id="61222" name="Rectangle 1830">
                    <a:extLst>
                      <a:ext uri="{FF2B5EF4-FFF2-40B4-BE49-F238E27FC236}">
                        <a16:creationId xmlns:a16="http://schemas.microsoft.com/office/drawing/2014/main" id="{65B25443-87F4-FD42-9EEF-F3EED3AF6A4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23" name="Rectangle 1831">
                    <a:extLst>
                      <a:ext uri="{FF2B5EF4-FFF2-40B4-BE49-F238E27FC236}">
                        <a16:creationId xmlns:a16="http://schemas.microsoft.com/office/drawing/2014/main" id="{5108E10E-C9C2-C2DB-0824-F643EE6ABD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24" name="Rectangle 1832">
                    <a:extLst>
                      <a:ext uri="{FF2B5EF4-FFF2-40B4-BE49-F238E27FC236}">
                        <a16:creationId xmlns:a16="http://schemas.microsoft.com/office/drawing/2014/main" id="{581B15B6-0B67-9B15-AB6D-0E7726A0893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25" name="Rectangle 1833">
                    <a:extLst>
                      <a:ext uri="{FF2B5EF4-FFF2-40B4-BE49-F238E27FC236}">
                        <a16:creationId xmlns:a16="http://schemas.microsoft.com/office/drawing/2014/main" id="{4B205B3F-DD7C-5CB3-DD1C-9C2BBB0189C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26" name="Rectangle 1834">
                    <a:extLst>
                      <a:ext uri="{FF2B5EF4-FFF2-40B4-BE49-F238E27FC236}">
                        <a16:creationId xmlns:a16="http://schemas.microsoft.com/office/drawing/2014/main" id="{7C40356C-C670-25A1-1735-9BA64F6E205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27" name="Group 1835">
                  <a:extLst>
                    <a:ext uri="{FF2B5EF4-FFF2-40B4-BE49-F238E27FC236}">
                      <a16:creationId xmlns:a16="http://schemas.microsoft.com/office/drawing/2014/main" id="{3289228B-5700-8D7E-4506-7FBE663D1F00}"/>
                    </a:ext>
                  </a:extLst>
                </p:cNvPr>
                <p:cNvGrpSpPr>
                  <a:grpSpLocks/>
                </p:cNvGrpSpPr>
                <p:nvPr/>
              </p:nvGrpSpPr>
              <p:grpSpPr bwMode="auto">
                <a:xfrm>
                  <a:off x="898" y="1115"/>
                  <a:ext cx="435" cy="87"/>
                  <a:chOff x="1565" y="1434"/>
                  <a:chExt cx="3625" cy="725"/>
                </a:xfrm>
              </p:grpSpPr>
              <p:sp>
                <p:nvSpPr>
                  <p:cNvPr id="61228" name="Rectangle 1836">
                    <a:extLst>
                      <a:ext uri="{FF2B5EF4-FFF2-40B4-BE49-F238E27FC236}">
                        <a16:creationId xmlns:a16="http://schemas.microsoft.com/office/drawing/2014/main" id="{78BFF6CC-1D3A-B2DE-88C2-D1A1142E026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29" name="Rectangle 1837">
                    <a:extLst>
                      <a:ext uri="{FF2B5EF4-FFF2-40B4-BE49-F238E27FC236}">
                        <a16:creationId xmlns:a16="http://schemas.microsoft.com/office/drawing/2014/main" id="{7AF60CA2-E8E8-BF98-0E35-D413575B854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30" name="Rectangle 1838">
                    <a:extLst>
                      <a:ext uri="{FF2B5EF4-FFF2-40B4-BE49-F238E27FC236}">
                        <a16:creationId xmlns:a16="http://schemas.microsoft.com/office/drawing/2014/main" id="{EBBF16EF-B54A-D07F-B55A-27EB1D7757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31" name="Rectangle 1839">
                    <a:extLst>
                      <a:ext uri="{FF2B5EF4-FFF2-40B4-BE49-F238E27FC236}">
                        <a16:creationId xmlns:a16="http://schemas.microsoft.com/office/drawing/2014/main" id="{017726B7-3804-81D1-EC03-D9F38840B14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32" name="Rectangle 1840">
                    <a:extLst>
                      <a:ext uri="{FF2B5EF4-FFF2-40B4-BE49-F238E27FC236}">
                        <a16:creationId xmlns:a16="http://schemas.microsoft.com/office/drawing/2014/main" id="{A5C0AD6F-F3A0-5D94-9843-29E952C4781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33" name="Group 1841">
                  <a:extLst>
                    <a:ext uri="{FF2B5EF4-FFF2-40B4-BE49-F238E27FC236}">
                      <a16:creationId xmlns:a16="http://schemas.microsoft.com/office/drawing/2014/main" id="{C05B5669-623D-34F0-C242-725AA86BBF67}"/>
                    </a:ext>
                  </a:extLst>
                </p:cNvPr>
                <p:cNvGrpSpPr>
                  <a:grpSpLocks/>
                </p:cNvGrpSpPr>
                <p:nvPr/>
              </p:nvGrpSpPr>
              <p:grpSpPr bwMode="auto">
                <a:xfrm>
                  <a:off x="1333" y="1115"/>
                  <a:ext cx="435" cy="87"/>
                  <a:chOff x="1565" y="1434"/>
                  <a:chExt cx="3625" cy="725"/>
                </a:xfrm>
              </p:grpSpPr>
              <p:sp>
                <p:nvSpPr>
                  <p:cNvPr id="61234" name="Rectangle 1842">
                    <a:extLst>
                      <a:ext uri="{FF2B5EF4-FFF2-40B4-BE49-F238E27FC236}">
                        <a16:creationId xmlns:a16="http://schemas.microsoft.com/office/drawing/2014/main" id="{B3D7DE3F-032D-BE91-F999-C0AA5B72E70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35" name="Rectangle 1843">
                    <a:extLst>
                      <a:ext uri="{FF2B5EF4-FFF2-40B4-BE49-F238E27FC236}">
                        <a16:creationId xmlns:a16="http://schemas.microsoft.com/office/drawing/2014/main" id="{E9879B82-F123-0439-480D-D1C9BA51035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36" name="Rectangle 1844">
                    <a:extLst>
                      <a:ext uri="{FF2B5EF4-FFF2-40B4-BE49-F238E27FC236}">
                        <a16:creationId xmlns:a16="http://schemas.microsoft.com/office/drawing/2014/main" id="{C56ED3BC-223F-E18E-0585-36584906EB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37" name="Rectangle 1845">
                    <a:extLst>
                      <a:ext uri="{FF2B5EF4-FFF2-40B4-BE49-F238E27FC236}">
                        <a16:creationId xmlns:a16="http://schemas.microsoft.com/office/drawing/2014/main" id="{DF8C5436-C9CD-A282-C35C-9D57718E526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38" name="Rectangle 1846">
                    <a:extLst>
                      <a:ext uri="{FF2B5EF4-FFF2-40B4-BE49-F238E27FC236}">
                        <a16:creationId xmlns:a16="http://schemas.microsoft.com/office/drawing/2014/main" id="{55E07889-4017-F516-C9E0-0B2110314A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39" name="Group 1847">
                  <a:extLst>
                    <a:ext uri="{FF2B5EF4-FFF2-40B4-BE49-F238E27FC236}">
                      <a16:creationId xmlns:a16="http://schemas.microsoft.com/office/drawing/2014/main" id="{E13DF167-07D1-F7F9-B496-19E4B3D9D544}"/>
                    </a:ext>
                  </a:extLst>
                </p:cNvPr>
                <p:cNvGrpSpPr>
                  <a:grpSpLocks/>
                </p:cNvGrpSpPr>
                <p:nvPr/>
              </p:nvGrpSpPr>
              <p:grpSpPr bwMode="auto">
                <a:xfrm>
                  <a:off x="898" y="1202"/>
                  <a:ext cx="435" cy="87"/>
                  <a:chOff x="1565" y="1434"/>
                  <a:chExt cx="3625" cy="725"/>
                </a:xfrm>
              </p:grpSpPr>
              <p:sp>
                <p:nvSpPr>
                  <p:cNvPr id="61240" name="Rectangle 1848">
                    <a:extLst>
                      <a:ext uri="{FF2B5EF4-FFF2-40B4-BE49-F238E27FC236}">
                        <a16:creationId xmlns:a16="http://schemas.microsoft.com/office/drawing/2014/main" id="{6FF5DD8A-129B-C261-EEAA-7F4CDEBEE2D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41" name="Rectangle 1849">
                    <a:extLst>
                      <a:ext uri="{FF2B5EF4-FFF2-40B4-BE49-F238E27FC236}">
                        <a16:creationId xmlns:a16="http://schemas.microsoft.com/office/drawing/2014/main" id="{19410D23-2A37-F5A7-51C9-127CB28BF4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42" name="Rectangle 1850">
                    <a:extLst>
                      <a:ext uri="{FF2B5EF4-FFF2-40B4-BE49-F238E27FC236}">
                        <a16:creationId xmlns:a16="http://schemas.microsoft.com/office/drawing/2014/main" id="{11C47DF4-1B98-C52C-4EA6-6651E0696B7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43" name="Rectangle 1851">
                    <a:extLst>
                      <a:ext uri="{FF2B5EF4-FFF2-40B4-BE49-F238E27FC236}">
                        <a16:creationId xmlns:a16="http://schemas.microsoft.com/office/drawing/2014/main" id="{E179AACE-DCBE-E41B-4720-D2DCD15221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44" name="Rectangle 1852">
                    <a:extLst>
                      <a:ext uri="{FF2B5EF4-FFF2-40B4-BE49-F238E27FC236}">
                        <a16:creationId xmlns:a16="http://schemas.microsoft.com/office/drawing/2014/main" id="{E5DF1AF5-4FE5-F814-5C03-35A023F8D0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45" name="Group 1853">
                  <a:extLst>
                    <a:ext uri="{FF2B5EF4-FFF2-40B4-BE49-F238E27FC236}">
                      <a16:creationId xmlns:a16="http://schemas.microsoft.com/office/drawing/2014/main" id="{564FC5CB-4D69-AF33-4BC8-9E48D4CCAD8D}"/>
                    </a:ext>
                  </a:extLst>
                </p:cNvPr>
                <p:cNvGrpSpPr>
                  <a:grpSpLocks/>
                </p:cNvGrpSpPr>
                <p:nvPr/>
              </p:nvGrpSpPr>
              <p:grpSpPr bwMode="auto">
                <a:xfrm>
                  <a:off x="1333" y="1202"/>
                  <a:ext cx="435" cy="87"/>
                  <a:chOff x="1565" y="1434"/>
                  <a:chExt cx="3625" cy="725"/>
                </a:xfrm>
              </p:grpSpPr>
              <p:sp>
                <p:nvSpPr>
                  <p:cNvPr id="61246" name="Rectangle 1854">
                    <a:extLst>
                      <a:ext uri="{FF2B5EF4-FFF2-40B4-BE49-F238E27FC236}">
                        <a16:creationId xmlns:a16="http://schemas.microsoft.com/office/drawing/2014/main" id="{D24A1AD6-0D42-F459-D470-13F3BE8B5A5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47" name="Rectangle 1855">
                    <a:extLst>
                      <a:ext uri="{FF2B5EF4-FFF2-40B4-BE49-F238E27FC236}">
                        <a16:creationId xmlns:a16="http://schemas.microsoft.com/office/drawing/2014/main" id="{C5724A4B-FF4B-C57D-B324-F2794811EB5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48" name="Rectangle 1856">
                    <a:extLst>
                      <a:ext uri="{FF2B5EF4-FFF2-40B4-BE49-F238E27FC236}">
                        <a16:creationId xmlns:a16="http://schemas.microsoft.com/office/drawing/2014/main" id="{4B15D8D2-3720-75F6-7909-1656CCDC3B9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49" name="Rectangle 1857">
                    <a:extLst>
                      <a:ext uri="{FF2B5EF4-FFF2-40B4-BE49-F238E27FC236}">
                        <a16:creationId xmlns:a16="http://schemas.microsoft.com/office/drawing/2014/main" id="{41A6A71D-1606-5385-B16A-7067F1AA37E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50" name="Rectangle 1858">
                    <a:extLst>
                      <a:ext uri="{FF2B5EF4-FFF2-40B4-BE49-F238E27FC236}">
                        <a16:creationId xmlns:a16="http://schemas.microsoft.com/office/drawing/2014/main" id="{557C36D0-3C6B-179F-1698-FD4FAF361A4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51" name="Group 1859">
                  <a:extLst>
                    <a:ext uri="{FF2B5EF4-FFF2-40B4-BE49-F238E27FC236}">
                      <a16:creationId xmlns:a16="http://schemas.microsoft.com/office/drawing/2014/main" id="{56947758-D0C4-BAB6-DFBB-240914BEC1AD}"/>
                    </a:ext>
                  </a:extLst>
                </p:cNvPr>
                <p:cNvGrpSpPr>
                  <a:grpSpLocks/>
                </p:cNvGrpSpPr>
                <p:nvPr/>
              </p:nvGrpSpPr>
              <p:grpSpPr bwMode="auto">
                <a:xfrm>
                  <a:off x="898" y="1289"/>
                  <a:ext cx="435" cy="87"/>
                  <a:chOff x="1565" y="1434"/>
                  <a:chExt cx="3625" cy="725"/>
                </a:xfrm>
              </p:grpSpPr>
              <p:sp>
                <p:nvSpPr>
                  <p:cNvPr id="61252" name="Rectangle 1860">
                    <a:extLst>
                      <a:ext uri="{FF2B5EF4-FFF2-40B4-BE49-F238E27FC236}">
                        <a16:creationId xmlns:a16="http://schemas.microsoft.com/office/drawing/2014/main" id="{F1870BFF-408A-1BA3-FE10-946F482AEE1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53" name="Rectangle 1861">
                    <a:extLst>
                      <a:ext uri="{FF2B5EF4-FFF2-40B4-BE49-F238E27FC236}">
                        <a16:creationId xmlns:a16="http://schemas.microsoft.com/office/drawing/2014/main" id="{67EA84D2-45AF-770B-1DCB-BEDCEF5936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54" name="Rectangle 1862">
                    <a:extLst>
                      <a:ext uri="{FF2B5EF4-FFF2-40B4-BE49-F238E27FC236}">
                        <a16:creationId xmlns:a16="http://schemas.microsoft.com/office/drawing/2014/main" id="{080B4C15-E578-F713-33B4-EE9ADD47B7C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55" name="Rectangle 1863">
                    <a:extLst>
                      <a:ext uri="{FF2B5EF4-FFF2-40B4-BE49-F238E27FC236}">
                        <a16:creationId xmlns:a16="http://schemas.microsoft.com/office/drawing/2014/main" id="{4AE153DC-AC22-EDB0-D527-08485F9566C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56" name="Rectangle 1864">
                    <a:extLst>
                      <a:ext uri="{FF2B5EF4-FFF2-40B4-BE49-F238E27FC236}">
                        <a16:creationId xmlns:a16="http://schemas.microsoft.com/office/drawing/2014/main" id="{30B2C284-D973-4EE5-2AF9-2DFEC3AB9FE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57" name="Group 1865">
                  <a:extLst>
                    <a:ext uri="{FF2B5EF4-FFF2-40B4-BE49-F238E27FC236}">
                      <a16:creationId xmlns:a16="http://schemas.microsoft.com/office/drawing/2014/main" id="{7FBF88F3-3C49-2AF3-4429-786094D536FE}"/>
                    </a:ext>
                  </a:extLst>
                </p:cNvPr>
                <p:cNvGrpSpPr>
                  <a:grpSpLocks/>
                </p:cNvGrpSpPr>
                <p:nvPr/>
              </p:nvGrpSpPr>
              <p:grpSpPr bwMode="auto">
                <a:xfrm>
                  <a:off x="1333" y="1289"/>
                  <a:ext cx="435" cy="87"/>
                  <a:chOff x="1565" y="1434"/>
                  <a:chExt cx="3625" cy="725"/>
                </a:xfrm>
              </p:grpSpPr>
              <p:sp>
                <p:nvSpPr>
                  <p:cNvPr id="61258" name="Rectangle 1866">
                    <a:extLst>
                      <a:ext uri="{FF2B5EF4-FFF2-40B4-BE49-F238E27FC236}">
                        <a16:creationId xmlns:a16="http://schemas.microsoft.com/office/drawing/2014/main" id="{06ED5098-956C-CB1D-EBE0-06BE1588A4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59" name="Rectangle 1867">
                    <a:extLst>
                      <a:ext uri="{FF2B5EF4-FFF2-40B4-BE49-F238E27FC236}">
                        <a16:creationId xmlns:a16="http://schemas.microsoft.com/office/drawing/2014/main" id="{B2DABF15-27F5-9403-F53C-4CCD0D5BF2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60" name="Rectangle 1868">
                    <a:extLst>
                      <a:ext uri="{FF2B5EF4-FFF2-40B4-BE49-F238E27FC236}">
                        <a16:creationId xmlns:a16="http://schemas.microsoft.com/office/drawing/2014/main" id="{61E22D27-0C04-0B7A-14E4-93BBD2854E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61" name="Rectangle 1869">
                    <a:extLst>
                      <a:ext uri="{FF2B5EF4-FFF2-40B4-BE49-F238E27FC236}">
                        <a16:creationId xmlns:a16="http://schemas.microsoft.com/office/drawing/2014/main" id="{747892A8-DA5D-2ED9-27C4-A9C4D24442F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62" name="Rectangle 1870">
                    <a:extLst>
                      <a:ext uri="{FF2B5EF4-FFF2-40B4-BE49-F238E27FC236}">
                        <a16:creationId xmlns:a16="http://schemas.microsoft.com/office/drawing/2014/main" id="{E16A2C69-682C-A8B0-A6D5-42ADF8A5EB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63" name="Group 1871">
                  <a:extLst>
                    <a:ext uri="{FF2B5EF4-FFF2-40B4-BE49-F238E27FC236}">
                      <a16:creationId xmlns:a16="http://schemas.microsoft.com/office/drawing/2014/main" id="{AFAE64DF-E34B-8B3D-8583-6CE8BDF8C0C8}"/>
                    </a:ext>
                  </a:extLst>
                </p:cNvPr>
                <p:cNvGrpSpPr>
                  <a:grpSpLocks/>
                </p:cNvGrpSpPr>
                <p:nvPr/>
              </p:nvGrpSpPr>
              <p:grpSpPr bwMode="auto">
                <a:xfrm>
                  <a:off x="898" y="1376"/>
                  <a:ext cx="435" cy="87"/>
                  <a:chOff x="1565" y="1434"/>
                  <a:chExt cx="3625" cy="725"/>
                </a:xfrm>
              </p:grpSpPr>
              <p:sp>
                <p:nvSpPr>
                  <p:cNvPr id="61264" name="Rectangle 1872">
                    <a:extLst>
                      <a:ext uri="{FF2B5EF4-FFF2-40B4-BE49-F238E27FC236}">
                        <a16:creationId xmlns:a16="http://schemas.microsoft.com/office/drawing/2014/main" id="{27BD5C6F-7977-FADD-6619-791306C6BAC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65" name="Rectangle 1873">
                    <a:extLst>
                      <a:ext uri="{FF2B5EF4-FFF2-40B4-BE49-F238E27FC236}">
                        <a16:creationId xmlns:a16="http://schemas.microsoft.com/office/drawing/2014/main" id="{BB6110BD-A15F-1645-6D0E-CD83B97075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66" name="Rectangle 1874">
                    <a:extLst>
                      <a:ext uri="{FF2B5EF4-FFF2-40B4-BE49-F238E27FC236}">
                        <a16:creationId xmlns:a16="http://schemas.microsoft.com/office/drawing/2014/main" id="{55341A47-1F2E-84C3-A255-9A21A60817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67" name="Rectangle 1875">
                    <a:extLst>
                      <a:ext uri="{FF2B5EF4-FFF2-40B4-BE49-F238E27FC236}">
                        <a16:creationId xmlns:a16="http://schemas.microsoft.com/office/drawing/2014/main" id="{E3F75CD1-3137-2D3A-1CFA-92FAB584B8E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68" name="Rectangle 1876">
                    <a:extLst>
                      <a:ext uri="{FF2B5EF4-FFF2-40B4-BE49-F238E27FC236}">
                        <a16:creationId xmlns:a16="http://schemas.microsoft.com/office/drawing/2014/main" id="{ECB9C0C1-2414-A46D-929C-E4A54ECEF00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69" name="Group 1877">
                  <a:extLst>
                    <a:ext uri="{FF2B5EF4-FFF2-40B4-BE49-F238E27FC236}">
                      <a16:creationId xmlns:a16="http://schemas.microsoft.com/office/drawing/2014/main" id="{236BF5DE-F10B-08D0-D034-1CA9195250AB}"/>
                    </a:ext>
                  </a:extLst>
                </p:cNvPr>
                <p:cNvGrpSpPr>
                  <a:grpSpLocks/>
                </p:cNvGrpSpPr>
                <p:nvPr/>
              </p:nvGrpSpPr>
              <p:grpSpPr bwMode="auto">
                <a:xfrm>
                  <a:off x="1333" y="1376"/>
                  <a:ext cx="435" cy="87"/>
                  <a:chOff x="1565" y="1434"/>
                  <a:chExt cx="3625" cy="725"/>
                </a:xfrm>
              </p:grpSpPr>
              <p:sp>
                <p:nvSpPr>
                  <p:cNvPr id="61270" name="Rectangle 1878">
                    <a:extLst>
                      <a:ext uri="{FF2B5EF4-FFF2-40B4-BE49-F238E27FC236}">
                        <a16:creationId xmlns:a16="http://schemas.microsoft.com/office/drawing/2014/main" id="{98A6380B-DDD1-CAFA-707D-33B502F8E3B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71" name="Rectangle 1879">
                    <a:extLst>
                      <a:ext uri="{FF2B5EF4-FFF2-40B4-BE49-F238E27FC236}">
                        <a16:creationId xmlns:a16="http://schemas.microsoft.com/office/drawing/2014/main" id="{CCCC4F4D-3B25-8AFB-0282-C1FE65D9A1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72" name="Rectangle 1880">
                    <a:extLst>
                      <a:ext uri="{FF2B5EF4-FFF2-40B4-BE49-F238E27FC236}">
                        <a16:creationId xmlns:a16="http://schemas.microsoft.com/office/drawing/2014/main" id="{46DEC185-ED1A-F6AD-7C9D-E91D3E02F3B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73" name="Rectangle 1881">
                    <a:extLst>
                      <a:ext uri="{FF2B5EF4-FFF2-40B4-BE49-F238E27FC236}">
                        <a16:creationId xmlns:a16="http://schemas.microsoft.com/office/drawing/2014/main" id="{C2FB4061-C97D-8AF2-7D4E-700EDD96D1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74" name="Rectangle 1882">
                    <a:extLst>
                      <a:ext uri="{FF2B5EF4-FFF2-40B4-BE49-F238E27FC236}">
                        <a16:creationId xmlns:a16="http://schemas.microsoft.com/office/drawing/2014/main" id="{E70B5D00-BDF0-1424-E47A-AFC85603FC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275" name="Rectangle 1883">
                <a:extLst>
                  <a:ext uri="{FF2B5EF4-FFF2-40B4-BE49-F238E27FC236}">
                    <a16:creationId xmlns:a16="http://schemas.microsoft.com/office/drawing/2014/main" id="{7AEA2A8A-FDA1-BEF3-8DF4-B1F93083A489}"/>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76" name="Group 1884">
              <a:extLst>
                <a:ext uri="{FF2B5EF4-FFF2-40B4-BE49-F238E27FC236}">
                  <a16:creationId xmlns:a16="http://schemas.microsoft.com/office/drawing/2014/main" id="{98611392-8335-C95C-9DA4-4F8510A1FC5E}"/>
                </a:ext>
              </a:extLst>
            </p:cNvPr>
            <p:cNvGrpSpPr>
              <a:grpSpLocks/>
            </p:cNvGrpSpPr>
            <p:nvPr/>
          </p:nvGrpSpPr>
          <p:grpSpPr bwMode="auto">
            <a:xfrm>
              <a:off x="865" y="2521"/>
              <a:ext cx="682" cy="682"/>
              <a:chOff x="898" y="593"/>
              <a:chExt cx="870" cy="870"/>
            </a:xfrm>
          </p:grpSpPr>
          <p:grpSp>
            <p:nvGrpSpPr>
              <p:cNvPr id="61277" name="Group 1885">
                <a:extLst>
                  <a:ext uri="{FF2B5EF4-FFF2-40B4-BE49-F238E27FC236}">
                    <a16:creationId xmlns:a16="http://schemas.microsoft.com/office/drawing/2014/main" id="{7A61622C-F4DA-97AF-F1A0-C55027A12454}"/>
                  </a:ext>
                </a:extLst>
              </p:cNvPr>
              <p:cNvGrpSpPr>
                <a:grpSpLocks/>
              </p:cNvGrpSpPr>
              <p:nvPr/>
            </p:nvGrpSpPr>
            <p:grpSpPr bwMode="auto">
              <a:xfrm>
                <a:off x="898" y="593"/>
                <a:ext cx="870" cy="870"/>
                <a:chOff x="898" y="593"/>
                <a:chExt cx="870" cy="870"/>
              </a:xfrm>
            </p:grpSpPr>
            <p:grpSp>
              <p:nvGrpSpPr>
                <p:cNvPr id="61278" name="Group 1886">
                  <a:extLst>
                    <a:ext uri="{FF2B5EF4-FFF2-40B4-BE49-F238E27FC236}">
                      <a16:creationId xmlns:a16="http://schemas.microsoft.com/office/drawing/2014/main" id="{329B3BD9-67AF-F753-817F-CDB3EB30C9C9}"/>
                    </a:ext>
                  </a:extLst>
                </p:cNvPr>
                <p:cNvGrpSpPr>
                  <a:grpSpLocks/>
                </p:cNvGrpSpPr>
                <p:nvPr/>
              </p:nvGrpSpPr>
              <p:grpSpPr bwMode="auto">
                <a:xfrm>
                  <a:off x="898" y="593"/>
                  <a:ext cx="435" cy="87"/>
                  <a:chOff x="1565" y="1434"/>
                  <a:chExt cx="3625" cy="725"/>
                </a:xfrm>
              </p:grpSpPr>
              <p:sp>
                <p:nvSpPr>
                  <p:cNvPr id="61279" name="Rectangle 1887">
                    <a:extLst>
                      <a:ext uri="{FF2B5EF4-FFF2-40B4-BE49-F238E27FC236}">
                        <a16:creationId xmlns:a16="http://schemas.microsoft.com/office/drawing/2014/main" id="{81000825-49DC-EFE7-7327-B43368A401E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0" name="Rectangle 1888">
                    <a:extLst>
                      <a:ext uri="{FF2B5EF4-FFF2-40B4-BE49-F238E27FC236}">
                        <a16:creationId xmlns:a16="http://schemas.microsoft.com/office/drawing/2014/main" id="{3C7ED8AB-FE29-F2FF-AE63-736A7C94E2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1" name="Rectangle 1889">
                    <a:extLst>
                      <a:ext uri="{FF2B5EF4-FFF2-40B4-BE49-F238E27FC236}">
                        <a16:creationId xmlns:a16="http://schemas.microsoft.com/office/drawing/2014/main" id="{2B4AA6CD-3EA9-55F3-9774-A3A7C06677E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2" name="Rectangle 1890">
                    <a:extLst>
                      <a:ext uri="{FF2B5EF4-FFF2-40B4-BE49-F238E27FC236}">
                        <a16:creationId xmlns:a16="http://schemas.microsoft.com/office/drawing/2014/main" id="{93BEA28C-9E60-74EE-651B-25B29D892C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3" name="Rectangle 1891">
                    <a:extLst>
                      <a:ext uri="{FF2B5EF4-FFF2-40B4-BE49-F238E27FC236}">
                        <a16:creationId xmlns:a16="http://schemas.microsoft.com/office/drawing/2014/main" id="{679D8A04-2122-B799-447C-2121D1ADAC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84" name="Group 1892">
                  <a:extLst>
                    <a:ext uri="{FF2B5EF4-FFF2-40B4-BE49-F238E27FC236}">
                      <a16:creationId xmlns:a16="http://schemas.microsoft.com/office/drawing/2014/main" id="{6B778078-2C1B-B4BA-B7E3-2C9C774BE866}"/>
                    </a:ext>
                  </a:extLst>
                </p:cNvPr>
                <p:cNvGrpSpPr>
                  <a:grpSpLocks/>
                </p:cNvGrpSpPr>
                <p:nvPr/>
              </p:nvGrpSpPr>
              <p:grpSpPr bwMode="auto">
                <a:xfrm>
                  <a:off x="1333" y="593"/>
                  <a:ext cx="435" cy="87"/>
                  <a:chOff x="1565" y="1434"/>
                  <a:chExt cx="3625" cy="725"/>
                </a:xfrm>
              </p:grpSpPr>
              <p:sp>
                <p:nvSpPr>
                  <p:cNvPr id="61285" name="Rectangle 1893">
                    <a:extLst>
                      <a:ext uri="{FF2B5EF4-FFF2-40B4-BE49-F238E27FC236}">
                        <a16:creationId xmlns:a16="http://schemas.microsoft.com/office/drawing/2014/main" id="{075E31C0-AEC2-BEF4-247F-23689CB325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6" name="Rectangle 1894">
                    <a:extLst>
                      <a:ext uri="{FF2B5EF4-FFF2-40B4-BE49-F238E27FC236}">
                        <a16:creationId xmlns:a16="http://schemas.microsoft.com/office/drawing/2014/main" id="{B1E0A4CB-6D54-3E60-ED86-3A4D99553D2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7" name="Rectangle 1895">
                    <a:extLst>
                      <a:ext uri="{FF2B5EF4-FFF2-40B4-BE49-F238E27FC236}">
                        <a16:creationId xmlns:a16="http://schemas.microsoft.com/office/drawing/2014/main" id="{8778CC58-9453-C32C-6AB1-1F83EBC09BF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8" name="Rectangle 1896">
                    <a:extLst>
                      <a:ext uri="{FF2B5EF4-FFF2-40B4-BE49-F238E27FC236}">
                        <a16:creationId xmlns:a16="http://schemas.microsoft.com/office/drawing/2014/main" id="{942B9B51-4D67-366F-32B1-2BB6AE22EB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89" name="Rectangle 1897">
                    <a:extLst>
                      <a:ext uri="{FF2B5EF4-FFF2-40B4-BE49-F238E27FC236}">
                        <a16:creationId xmlns:a16="http://schemas.microsoft.com/office/drawing/2014/main" id="{6C370A10-3490-56EA-B9E2-846C51553F5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90" name="Group 1898">
                  <a:extLst>
                    <a:ext uri="{FF2B5EF4-FFF2-40B4-BE49-F238E27FC236}">
                      <a16:creationId xmlns:a16="http://schemas.microsoft.com/office/drawing/2014/main" id="{2F05F752-3F07-EEA7-9711-6799043A55AE}"/>
                    </a:ext>
                  </a:extLst>
                </p:cNvPr>
                <p:cNvGrpSpPr>
                  <a:grpSpLocks/>
                </p:cNvGrpSpPr>
                <p:nvPr/>
              </p:nvGrpSpPr>
              <p:grpSpPr bwMode="auto">
                <a:xfrm>
                  <a:off x="898" y="680"/>
                  <a:ext cx="435" cy="87"/>
                  <a:chOff x="1565" y="1434"/>
                  <a:chExt cx="3625" cy="725"/>
                </a:xfrm>
              </p:grpSpPr>
              <p:sp>
                <p:nvSpPr>
                  <p:cNvPr id="61291" name="Rectangle 1899">
                    <a:extLst>
                      <a:ext uri="{FF2B5EF4-FFF2-40B4-BE49-F238E27FC236}">
                        <a16:creationId xmlns:a16="http://schemas.microsoft.com/office/drawing/2014/main" id="{20211622-22EA-BF1E-87D4-FE70DDA8183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92" name="Rectangle 1900">
                    <a:extLst>
                      <a:ext uri="{FF2B5EF4-FFF2-40B4-BE49-F238E27FC236}">
                        <a16:creationId xmlns:a16="http://schemas.microsoft.com/office/drawing/2014/main" id="{CD13F85E-9859-41A3-DB09-D4EB3F0BB8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93" name="Rectangle 1901">
                    <a:extLst>
                      <a:ext uri="{FF2B5EF4-FFF2-40B4-BE49-F238E27FC236}">
                        <a16:creationId xmlns:a16="http://schemas.microsoft.com/office/drawing/2014/main" id="{53E2B153-976A-2C24-E404-61E905D825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94" name="Rectangle 1902">
                    <a:extLst>
                      <a:ext uri="{FF2B5EF4-FFF2-40B4-BE49-F238E27FC236}">
                        <a16:creationId xmlns:a16="http://schemas.microsoft.com/office/drawing/2014/main" id="{5A10BDF0-979C-6A57-F172-70CACEFC2C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95" name="Rectangle 1903">
                    <a:extLst>
                      <a:ext uri="{FF2B5EF4-FFF2-40B4-BE49-F238E27FC236}">
                        <a16:creationId xmlns:a16="http://schemas.microsoft.com/office/drawing/2014/main" id="{CA433E71-9B03-D814-C850-B3347D768AE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296" name="Group 1904">
                  <a:extLst>
                    <a:ext uri="{FF2B5EF4-FFF2-40B4-BE49-F238E27FC236}">
                      <a16:creationId xmlns:a16="http://schemas.microsoft.com/office/drawing/2014/main" id="{7E0CD131-C8A5-37C7-A2D9-2A139BAA172A}"/>
                    </a:ext>
                  </a:extLst>
                </p:cNvPr>
                <p:cNvGrpSpPr>
                  <a:grpSpLocks/>
                </p:cNvGrpSpPr>
                <p:nvPr/>
              </p:nvGrpSpPr>
              <p:grpSpPr bwMode="auto">
                <a:xfrm>
                  <a:off x="1333" y="680"/>
                  <a:ext cx="435" cy="87"/>
                  <a:chOff x="1565" y="1434"/>
                  <a:chExt cx="3625" cy="725"/>
                </a:xfrm>
              </p:grpSpPr>
              <p:sp>
                <p:nvSpPr>
                  <p:cNvPr id="61297" name="Rectangle 1905">
                    <a:extLst>
                      <a:ext uri="{FF2B5EF4-FFF2-40B4-BE49-F238E27FC236}">
                        <a16:creationId xmlns:a16="http://schemas.microsoft.com/office/drawing/2014/main" id="{08C375B5-8875-95EC-0E6B-EC0ED95D4C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98" name="Rectangle 1906">
                    <a:extLst>
                      <a:ext uri="{FF2B5EF4-FFF2-40B4-BE49-F238E27FC236}">
                        <a16:creationId xmlns:a16="http://schemas.microsoft.com/office/drawing/2014/main" id="{7FB6D243-20E3-0F80-BC26-8D64AFD36C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299" name="Rectangle 1907">
                    <a:extLst>
                      <a:ext uri="{FF2B5EF4-FFF2-40B4-BE49-F238E27FC236}">
                        <a16:creationId xmlns:a16="http://schemas.microsoft.com/office/drawing/2014/main" id="{6B235A70-38F3-DE4C-67BB-9ACE9E5900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00" name="Rectangle 1908">
                    <a:extLst>
                      <a:ext uri="{FF2B5EF4-FFF2-40B4-BE49-F238E27FC236}">
                        <a16:creationId xmlns:a16="http://schemas.microsoft.com/office/drawing/2014/main" id="{04B795C5-49E5-CDEE-7303-9112DE8FF2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01" name="Rectangle 1909">
                    <a:extLst>
                      <a:ext uri="{FF2B5EF4-FFF2-40B4-BE49-F238E27FC236}">
                        <a16:creationId xmlns:a16="http://schemas.microsoft.com/office/drawing/2014/main" id="{9D8ADDD4-E4DC-3B28-CA8C-B0758CC487B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02" name="Group 1910">
                  <a:extLst>
                    <a:ext uri="{FF2B5EF4-FFF2-40B4-BE49-F238E27FC236}">
                      <a16:creationId xmlns:a16="http://schemas.microsoft.com/office/drawing/2014/main" id="{7B5B9DFD-5672-61A4-579D-8A397C25893E}"/>
                    </a:ext>
                  </a:extLst>
                </p:cNvPr>
                <p:cNvGrpSpPr>
                  <a:grpSpLocks/>
                </p:cNvGrpSpPr>
                <p:nvPr/>
              </p:nvGrpSpPr>
              <p:grpSpPr bwMode="auto">
                <a:xfrm>
                  <a:off x="898" y="767"/>
                  <a:ext cx="435" cy="87"/>
                  <a:chOff x="1565" y="1434"/>
                  <a:chExt cx="3625" cy="725"/>
                </a:xfrm>
              </p:grpSpPr>
              <p:sp>
                <p:nvSpPr>
                  <p:cNvPr id="61303" name="Rectangle 1911">
                    <a:extLst>
                      <a:ext uri="{FF2B5EF4-FFF2-40B4-BE49-F238E27FC236}">
                        <a16:creationId xmlns:a16="http://schemas.microsoft.com/office/drawing/2014/main" id="{68CDEC86-503F-C88B-3201-6A8974F85C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04" name="Rectangle 1912">
                    <a:extLst>
                      <a:ext uri="{FF2B5EF4-FFF2-40B4-BE49-F238E27FC236}">
                        <a16:creationId xmlns:a16="http://schemas.microsoft.com/office/drawing/2014/main" id="{0BD4AAD3-54B6-66B5-CE91-E4428F1879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05" name="Rectangle 1913">
                    <a:extLst>
                      <a:ext uri="{FF2B5EF4-FFF2-40B4-BE49-F238E27FC236}">
                        <a16:creationId xmlns:a16="http://schemas.microsoft.com/office/drawing/2014/main" id="{83DFC090-6BBB-EC78-AA50-714ABACC88C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06" name="Rectangle 1914">
                    <a:extLst>
                      <a:ext uri="{FF2B5EF4-FFF2-40B4-BE49-F238E27FC236}">
                        <a16:creationId xmlns:a16="http://schemas.microsoft.com/office/drawing/2014/main" id="{00D2E47C-1821-4B71-E148-035270EDE5F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07" name="Rectangle 1915">
                    <a:extLst>
                      <a:ext uri="{FF2B5EF4-FFF2-40B4-BE49-F238E27FC236}">
                        <a16:creationId xmlns:a16="http://schemas.microsoft.com/office/drawing/2014/main" id="{8665030D-35AF-D375-0994-9455A688E17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08" name="Group 1916">
                  <a:extLst>
                    <a:ext uri="{FF2B5EF4-FFF2-40B4-BE49-F238E27FC236}">
                      <a16:creationId xmlns:a16="http://schemas.microsoft.com/office/drawing/2014/main" id="{5FAFD413-3BA7-3F3C-C81A-FCBFA88521B3}"/>
                    </a:ext>
                  </a:extLst>
                </p:cNvPr>
                <p:cNvGrpSpPr>
                  <a:grpSpLocks/>
                </p:cNvGrpSpPr>
                <p:nvPr/>
              </p:nvGrpSpPr>
              <p:grpSpPr bwMode="auto">
                <a:xfrm>
                  <a:off x="1333" y="767"/>
                  <a:ext cx="435" cy="87"/>
                  <a:chOff x="1565" y="1434"/>
                  <a:chExt cx="3625" cy="725"/>
                </a:xfrm>
              </p:grpSpPr>
              <p:sp>
                <p:nvSpPr>
                  <p:cNvPr id="61309" name="Rectangle 1917">
                    <a:extLst>
                      <a:ext uri="{FF2B5EF4-FFF2-40B4-BE49-F238E27FC236}">
                        <a16:creationId xmlns:a16="http://schemas.microsoft.com/office/drawing/2014/main" id="{51260786-524C-7BD7-7639-71AC3E1B59F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0" name="Rectangle 1918">
                    <a:extLst>
                      <a:ext uri="{FF2B5EF4-FFF2-40B4-BE49-F238E27FC236}">
                        <a16:creationId xmlns:a16="http://schemas.microsoft.com/office/drawing/2014/main" id="{8C4D3969-3E59-0E0E-9042-5D9D0325011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1" name="Rectangle 1919">
                    <a:extLst>
                      <a:ext uri="{FF2B5EF4-FFF2-40B4-BE49-F238E27FC236}">
                        <a16:creationId xmlns:a16="http://schemas.microsoft.com/office/drawing/2014/main" id="{4D7ABEEF-9D46-BB2C-F4B2-FBD5205F80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2" name="Rectangle 1920">
                    <a:extLst>
                      <a:ext uri="{FF2B5EF4-FFF2-40B4-BE49-F238E27FC236}">
                        <a16:creationId xmlns:a16="http://schemas.microsoft.com/office/drawing/2014/main" id="{AD3B067C-C1E4-5479-B63B-9531825A26A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3" name="Rectangle 1921">
                    <a:extLst>
                      <a:ext uri="{FF2B5EF4-FFF2-40B4-BE49-F238E27FC236}">
                        <a16:creationId xmlns:a16="http://schemas.microsoft.com/office/drawing/2014/main" id="{B0330211-09FA-09BF-9D3F-35D3C30098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14" name="Group 1922">
                  <a:extLst>
                    <a:ext uri="{FF2B5EF4-FFF2-40B4-BE49-F238E27FC236}">
                      <a16:creationId xmlns:a16="http://schemas.microsoft.com/office/drawing/2014/main" id="{074B6AC6-BA6B-AE4D-4126-DD82D9B70C04}"/>
                    </a:ext>
                  </a:extLst>
                </p:cNvPr>
                <p:cNvGrpSpPr>
                  <a:grpSpLocks/>
                </p:cNvGrpSpPr>
                <p:nvPr/>
              </p:nvGrpSpPr>
              <p:grpSpPr bwMode="auto">
                <a:xfrm>
                  <a:off x="898" y="854"/>
                  <a:ext cx="435" cy="87"/>
                  <a:chOff x="1565" y="1434"/>
                  <a:chExt cx="3625" cy="725"/>
                </a:xfrm>
              </p:grpSpPr>
              <p:sp>
                <p:nvSpPr>
                  <p:cNvPr id="61315" name="Rectangle 1923">
                    <a:extLst>
                      <a:ext uri="{FF2B5EF4-FFF2-40B4-BE49-F238E27FC236}">
                        <a16:creationId xmlns:a16="http://schemas.microsoft.com/office/drawing/2014/main" id="{30E7614B-78DC-C87D-627C-6C48DC3BB81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6" name="Rectangle 1924">
                    <a:extLst>
                      <a:ext uri="{FF2B5EF4-FFF2-40B4-BE49-F238E27FC236}">
                        <a16:creationId xmlns:a16="http://schemas.microsoft.com/office/drawing/2014/main" id="{91D00E18-A277-C3D7-89E8-82ABC73FE84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7" name="Rectangle 1925">
                    <a:extLst>
                      <a:ext uri="{FF2B5EF4-FFF2-40B4-BE49-F238E27FC236}">
                        <a16:creationId xmlns:a16="http://schemas.microsoft.com/office/drawing/2014/main" id="{F93AAC78-276F-B9D2-1CE0-B92A0898ABC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8" name="Rectangle 1926">
                    <a:extLst>
                      <a:ext uri="{FF2B5EF4-FFF2-40B4-BE49-F238E27FC236}">
                        <a16:creationId xmlns:a16="http://schemas.microsoft.com/office/drawing/2014/main" id="{8C62419C-693E-EF44-893C-E350CABC33F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19" name="Rectangle 1927">
                    <a:extLst>
                      <a:ext uri="{FF2B5EF4-FFF2-40B4-BE49-F238E27FC236}">
                        <a16:creationId xmlns:a16="http://schemas.microsoft.com/office/drawing/2014/main" id="{D33F14F4-EA67-4DF5-6769-8E3EF9E9D7E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20" name="Group 1928">
                  <a:extLst>
                    <a:ext uri="{FF2B5EF4-FFF2-40B4-BE49-F238E27FC236}">
                      <a16:creationId xmlns:a16="http://schemas.microsoft.com/office/drawing/2014/main" id="{F23E8450-565C-ED0D-C784-4752209BB565}"/>
                    </a:ext>
                  </a:extLst>
                </p:cNvPr>
                <p:cNvGrpSpPr>
                  <a:grpSpLocks/>
                </p:cNvGrpSpPr>
                <p:nvPr/>
              </p:nvGrpSpPr>
              <p:grpSpPr bwMode="auto">
                <a:xfrm>
                  <a:off x="1333" y="854"/>
                  <a:ext cx="435" cy="87"/>
                  <a:chOff x="1565" y="1434"/>
                  <a:chExt cx="3625" cy="725"/>
                </a:xfrm>
              </p:grpSpPr>
              <p:sp>
                <p:nvSpPr>
                  <p:cNvPr id="61321" name="Rectangle 1929">
                    <a:extLst>
                      <a:ext uri="{FF2B5EF4-FFF2-40B4-BE49-F238E27FC236}">
                        <a16:creationId xmlns:a16="http://schemas.microsoft.com/office/drawing/2014/main" id="{9755F2AA-A161-89E5-8D3E-2484BDFE0C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22" name="Rectangle 1930">
                    <a:extLst>
                      <a:ext uri="{FF2B5EF4-FFF2-40B4-BE49-F238E27FC236}">
                        <a16:creationId xmlns:a16="http://schemas.microsoft.com/office/drawing/2014/main" id="{ECF28A54-3C5C-3FBA-953F-AF98371E72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23" name="Rectangle 1931">
                    <a:extLst>
                      <a:ext uri="{FF2B5EF4-FFF2-40B4-BE49-F238E27FC236}">
                        <a16:creationId xmlns:a16="http://schemas.microsoft.com/office/drawing/2014/main" id="{7F4D4B9F-5BFD-0226-82E3-0D7FF973FC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24" name="Rectangle 1932">
                    <a:extLst>
                      <a:ext uri="{FF2B5EF4-FFF2-40B4-BE49-F238E27FC236}">
                        <a16:creationId xmlns:a16="http://schemas.microsoft.com/office/drawing/2014/main" id="{8DA52925-D4FB-536A-734C-25616EA250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25" name="Rectangle 1933">
                    <a:extLst>
                      <a:ext uri="{FF2B5EF4-FFF2-40B4-BE49-F238E27FC236}">
                        <a16:creationId xmlns:a16="http://schemas.microsoft.com/office/drawing/2014/main" id="{EEC78348-DAFF-A837-7329-F87222281DB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26" name="Group 1934">
                  <a:extLst>
                    <a:ext uri="{FF2B5EF4-FFF2-40B4-BE49-F238E27FC236}">
                      <a16:creationId xmlns:a16="http://schemas.microsoft.com/office/drawing/2014/main" id="{16B3E621-D360-A852-D3FB-607506CDD48C}"/>
                    </a:ext>
                  </a:extLst>
                </p:cNvPr>
                <p:cNvGrpSpPr>
                  <a:grpSpLocks/>
                </p:cNvGrpSpPr>
                <p:nvPr/>
              </p:nvGrpSpPr>
              <p:grpSpPr bwMode="auto">
                <a:xfrm>
                  <a:off x="898" y="941"/>
                  <a:ext cx="435" cy="87"/>
                  <a:chOff x="1565" y="1434"/>
                  <a:chExt cx="3625" cy="725"/>
                </a:xfrm>
              </p:grpSpPr>
              <p:sp>
                <p:nvSpPr>
                  <p:cNvPr id="61327" name="Rectangle 1935">
                    <a:extLst>
                      <a:ext uri="{FF2B5EF4-FFF2-40B4-BE49-F238E27FC236}">
                        <a16:creationId xmlns:a16="http://schemas.microsoft.com/office/drawing/2014/main" id="{06CC0003-1928-355E-6BC1-78B80C1181B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28" name="Rectangle 1936">
                    <a:extLst>
                      <a:ext uri="{FF2B5EF4-FFF2-40B4-BE49-F238E27FC236}">
                        <a16:creationId xmlns:a16="http://schemas.microsoft.com/office/drawing/2014/main" id="{57606E20-CB0D-DB69-EFF0-FA9C7478866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29" name="Rectangle 1937">
                    <a:extLst>
                      <a:ext uri="{FF2B5EF4-FFF2-40B4-BE49-F238E27FC236}">
                        <a16:creationId xmlns:a16="http://schemas.microsoft.com/office/drawing/2014/main" id="{CF2214B3-292E-B226-D8B6-C59A09A849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30" name="Rectangle 1938">
                    <a:extLst>
                      <a:ext uri="{FF2B5EF4-FFF2-40B4-BE49-F238E27FC236}">
                        <a16:creationId xmlns:a16="http://schemas.microsoft.com/office/drawing/2014/main" id="{E6B02C4E-48E5-79AB-659B-081E3DFE291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31" name="Rectangle 1939">
                    <a:extLst>
                      <a:ext uri="{FF2B5EF4-FFF2-40B4-BE49-F238E27FC236}">
                        <a16:creationId xmlns:a16="http://schemas.microsoft.com/office/drawing/2014/main" id="{B7CC9FDB-A361-F6EA-A446-7AF0D77EEA4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32" name="Group 1940">
                  <a:extLst>
                    <a:ext uri="{FF2B5EF4-FFF2-40B4-BE49-F238E27FC236}">
                      <a16:creationId xmlns:a16="http://schemas.microsoft.com/office/drawing/2014/main" id="{AD7217A6-DDC4-0B3F-B453-CF47C665BD03}"/>
                    </a:ext>
                  </a:extLst>
                </p:cNvPr>
                <p:cNvGrpSpPr>
                  <a:grpSpLocks/>
                </p:cNvGrpSpPr>
                <p:nvPr/>
              </p:nvGrpSpPr>
              <p:grpSpPr bwMode="auto">
                <a:xfrm>
                  <a:off x="1333" y="941"/>
                  <a:ext cx="435" cy="87"/>
                  <a:chOff x="1565" y="1434"/>
                  <a:chExt cx="3625" cy="725"/>
                </a:xfrm>
              </p:grpSpPr>
              <p:sp>
                <p:nvSpPr>
                  <p:cNvPr id="61333" name="Rectangle 1941">
                    <a:extLst>
                      <a:ext uri="{FF2B5EF4-FFF2-40B4-BE49-F238E27FC236}">
                        <a16:creationId xmlns:a16="http://schemas.microsoft.com/office/drawing/2014/main" id="{8CC24BCD-E2E6-E5C4-701E-BC0F64D8E23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34" name="Rectangle 1942">
                    <a:extLst>
                      <a:ext uri="{FF2B5EF4-FFF2-40B4-BE49-F238E27FC236}">
                        <a16:creationId xmlns:a16="http://schemas.microsoft.com/office/drawing/2014/main" id="{94E0636A-7819-E1DB-AE10-EE087246BF3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35" name="Rectangle 1943">
                    <a:extLst>
                      <a:ext uri="{FF2B5EF4-FFF2-40B4-BE49-F238E27FC236}">
                        <a16:creationId xmlns:a16="http://schemas.microsoft.com/office/drawing/2014/main" id="{4CF77BFD-96AC-7C56-41D7-AFE5041CF8F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36" name="Rectangle 1944">
                    <a:extLst>
                      <a:ext uri="{FF2B5EF4-FFF2-40B4-BE49-F238E27FC236}">
                        <a16:creationId xmlns:a16="http://schemas.microsoft.com/office/drawing/2014/main" id="{DDD52E49-3083-E5FD-D7FF-C1500A594D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37" name="Rectangle 1945">
                    <a:extLst>
                      <a:ext uri="{FF2B5EF4-FFF2-40B4-BE49-F238E27FC236}">
                        <a16:creationId xmlns:a16="http://schemas.microsoft.com/office/drawing/2014/main" id="{958E2D14-B507-DAEA-634D-CF26B82D8C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38" name="Group 1946">
                  <a:extLst>
                    <a:ext uri="{FF2B5EF4-FFF2-40B4-BE49-F238E27FC236}">
                      <a16:creationId xmlns:a16="http://schemas.microsoft.com/office/drawing/2014/main" id="{4E3EB9D9-B93D-EB9D-EFB1-33DD3F15D2D7}"/>
                    </a:ext>
                  </a:extLst>
                </p:cNvPr>
                <p:cNvGrpSpPr>
                  <a:grpSpLocks/>
                </p:cNvGrpSpPr>
                <p:nvPr/>
              </p:nvGrpSpPr>
              <p:grpSpPr bwMode="auto">
                <a:xfrm>
                  <a:off x="898" y="1028"/>
                  <a:ext cx="435" cy="87"/>
                  <a:chOff x="1565" y="1434"/>
                  <a:chExt cx="3625" cy="725"/>
                </a:xfrm>
              </p:grpSpPr>
              <p:sp>
                <p:nvSpPr>
                  <p:cNvPr id="61339" name="Rectangle 1947">
                    <a:extLst>
                      <a:ext uri="{FF2B5EF4-FFF2-40B4-BE49-F238E27FC236}">
                        <a16:creationId xmlns:a16="http://schemas.microsoft.com/office/drawing/2014/main" id="{5AEF4626-FDF6-8DD6-20BB-710C768FB72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0" name="Rectangle 1948">
                    <a:extLst>
                      <a:ext uri="{FF2B5EF4-FFF2-40B4-BE49-F238E27FC236}">
                        <a16:creationId xmlns:a16="http://schemas.microsoft.com/office/drawing/2014/main" id="{3E12443B-B7B6-4D3C-EE1C-33F2DD52C5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1" name="Rectangle 1949">
                    <a:extLst>
                      <a:ext uri="{FF2B5EF4-FFF2-40B4-BE49-F238E27FC236}">
                        <a16:creationId xmlns:a16="http://schemas.microsoft.com/office/drawing/2014/main" id="{16ABA305-D5A5-D291-279E-77A358DAE5E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2" name="Rectangle 1950">
                    <a:extLst>
                      <a:ext uri="{FF2B5EF4-FFF2-40B4-BE49-F238E27FC236}">
                        <a16:creationId xmlns:a16="http://schemas.microsoft.com/office/drawing/2014/main" id="{2F4A88D9-744B-61C1-B1BA-BEE24BB336F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3" name="Rectangle 1951">
                    <a:extLst>
                      <a:ext uri="{FF2B5EF4-FFF2-40B4-BE49-F238E27FC236}">
                        <a16:creationId xmlns:a16="http://schemas.microsoft.com/office/drawing/2014/main" id="{72B90A58-7324-2389-00E5-75D244850A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44" name="Group 1952">
                  <a:extLst>
                    <a:ext uri="{FF2B5EF4-FFF2-40B4-BE49-F238E27FC236}">
                      <a16:creationId xmlns:a16="http://schemas.microsoft.com/office/drawing/2014/main" id="{57E45848-6763-7973-B2F6-65787DDD72EA}"/>
                    </a:ext>
                  </a:extLst>
                </p:cNvPr>
                <p:cNvGrpSpPr>
                  <a:grpSpLocks/>
                </p:cNvGrpSpPr>
                <p:nvPr/>
              </p:nvGrpSpPr>
              <p:grpSpPr bwMode="auto">
                <a:xfrm>
                  <a:off x="1333" y="1028"/>
                  <a:ext cx="435" cy="87"/>
                  <a:chOff x="1565" y="1434"/>
                  <a:chExt cx="3625" cy="725"/>
                </a:xfrm>
              </p:grpSpPr>
              <p:sp>
                <p:nvSpPr>
                  <p:cNvPr id="61345" name="Rectangle 1953">
                    <a:extLst>
                      <a:ext uri="{FF2B5EF4-FFF2-40B4-BE49-F238E27FC236}">
                        <a16:creationId xmlns:a16="http://schemas.microsoft.com/office/drawing/2014/main" id="{15B8F243-75CC-45C5-C288-C86EDD849C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6" name="Rectangle 1954">
                    <a:extLst>
                      <a:ext uri="{FF2B5EF4-FFF2-40B4-BE49-F238E27FC236}">
                        <a16:creationId xmlns:a16="http://schemas.microsoft.com/office/drawing/2014/main" id="{0476C444-B0F0-7DFF-3C3E-A12F75DD9CA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7" name="Rectangle 1955">
                    <a:extLst>
                      <a:ext uri="{FF2B5EF4-FFF2-40B4-BE49-F238E27FC236}">
                        <a16:creationId xmlns:a16="http://schemas.microsoft.com/office/drawing/2014/main" id="{D2CF3F56-F2E0-EAAC-287D-0837635E3A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8" name="Rectangle 1956">
                    <a:extLst>
                      <a:ext uri="{FF2B5EF4-FFF2-40B4-BE49-F238E27FC236}">
                        <a16:creationId xmlns:a16="http://schemas.microsoft.com/office/drawing/2014/main" id="{5C498EA9-42F5-0F67-0112-3285507696E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49" name="Rectangle 1957">
                    <a:extLst>
                      <a:ext uri="{FF2B5EF4-FFF2-40B4-BE49-F238E27FC236}">
                        <a16:creationId xmlns:a16="http://schemas.microsoft.com/office/drawing/2014/main" id="{2EC35446-CED0-3F06-35D9-8FCAF05F8A7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50" name="Group 1958">
                  <a:extLst>
                    <a:ext uri="{FF2B5EF4-FFF2-40B4-BE49-F238E27FC236}">
                      <a16:creationId xmlns:a16="http://schemas.microsoft.com/office/drawing/2014/main" id="{C0B29D0D-1536-B3C9-1DF6-8A9403C9A6B2}"/>
                    </a:ext>
                  </a:extLst>
                </p:cNvPr>
                <p:cNvGrpSpPr>
                  <a:grpSpLocks/>
                </p:cNvGrpSpPr>
                <p:nvPr/>
              </p:nvGrpSpPr>
              <p:grpSpPr bwMode="auto">
                <a:xfrm>
                  <a:off x="898" y="1115"/>
                  <a:ext cx="435" cy="87"/>
                  <a:chOff x="1565" y="1434"/>
                  <a:chExt cx="3625" cy="725"/>
                </a:xfrm>
              </p:grpSpPr>
              <p:sp>
                <p:nvSpPr>
                  <p:cNvPr id="61351" name="Rectangle 1959">
                    <a:extLst>
                      <a:ext uri="{FF2B5EF4-FFF2-40B4-BE49-F238E27FC236}">
                        <a16:creationId xmlns:a16="http://schemas.microsoft.com/office/drawing/2014/main" id="{71742B8C-BBDC-063F-C45C-B9B64D5DE8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52" name="Rectangle 1960">
                    <a:extLst>
                      <a:ext uri="{FF2B5EF4-FFF2-40B4-BE49-F238E27FC236}">
                        <a16:creationId xmlns:a16="http://schemas.microsoft.com/office/drawing/2014/main" id="{390262CC-A186-6B7D-395B-76CE47687C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53" name="Rectangle 1961">
                    <a:extLst>
                      <a:ext uri="{FF2B5EF4-FFF2-40B4-BE49-F238E27FC236}">
                        <a16:creationId xmlns:a16="http://schemas.microsoft.com/office/drawing/2014/main" id="{F75C2375-05F8-89B8-4890-531C7F5818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54" name="Rectangle 1962">
                    <a:extLst>
                      <a:ext uri="{FF2B5EF4-FFF2-40B4-BE49-F238E27FC236}">
                        <a16:creationId xmlns:a16="http://schemas.microsoft.com/office/drawing/2014/main" id="{745EE039-2422-BB57-C59A-0C9DB3F6DB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55" name="Rectangle 1963">
                    <a:extLst>
                      <a:ext uri="{FF2B5EF4-FFF2-40B4-BE49-F238E27FC236}">
                        <a16:creationId xmlns:a16="http://schemas.microsoft.com/office/drawing/2014/main" id="{F145DBC8-0FEC-29A4-DEEC-F17F6E585CF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56" name="Group 1964">
                  <a:extLst>
                    <a:ext uri="{FF2B5EF4-FFF2-40B4-BE49-F238E27FC236}">
                      <a16:creationId xmlns:a16="http://schemas.microsoft.com/office/drawing/2014/main" id="{9F144C7A-FAE1-F6F5-1FB2-AD46077A1E1C}"/>
                    </a:ext>
                  </a:extLst>
                </p:cNvPr>
                <p:cNvGrpSpPr>
                  <a:grpSpLocks/>
                </p:cNvGrpSpPr>
                <p:nvPr/>
              </p:nvGrpSpPr>
              <p:grpSpPr bwMode="auto">
                <a:xfrm>
                  <a:off x="1333" y="1115"/>
                  <a:ext cx="435" cy="87"/>
                  <a:chOff x="1565" y="1434"/>
                  <a:chExt cx="3625" cy="725"/>
                </a:xfrm>
              </p:grpSpPr>
              <p:sp>
                <p:nvSpPr>
                  <p:cNvPr id="61357" name="Rectangle 1965">
                    <a:extLst>
                      <a:ext uri="{FF2B5EF4-FFF2-40B4-BE49-F238E27FC236}">
                        <a16:creationId xmlns:a16="http://schemas.microsoft.com/office/drawing/2014/main" id="{9498AAF2-40BA-B3D0-888D-6686BAC561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58" name="Rectangle 1966">
                    <a:extLst>
                      <a:ext uri="{FF2B5EF4-FFF2-40B4-BE49-F238E27FC236}">
                        <a16:creationId xmlns:a16="http://schemas.microsoft.com/office/drawing/2014/main" id="{AF22D7FC-619E-7621-052C-F837FE9849E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59" name="Rectangle 1967">
                    <a:extLst>
                      <a:ext uri="{FF2B5EF4-FFF2-40B4-BE49-F238E27FC236}">
                        <a16:creationId xmlns:a16="http://schemas.microsoft.com/office/drawing/2014/main" id="{2B9E896A-2FE3-30B0-6DF1-25D7859ABB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60" name="Rectangle 1968">
                    <a:extLst>
                      <a:ext uri="{FF2B5EF4-FFF2-40B4-BE49-F238E27FC236}">
                        <a16:creationId xmlns:a16="http://schemas.microsoft.com/office/drawing/2014/main" id="{AC715A84-4129-879B-6D93-BD7506EAAD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61" name="Rectangle 1969">
                    <a:extLst>
                      <a:ext uri="{FF2B5EF4-FFF2-40B4-BE49-F238E27FC236}">
                        <a16:creationId xmlns:a16="http://schemas.microsoft.com/office/drawing/2014/main" id="{4551D35A-CFDD-6313-DD61-2277EA3D027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62" name="Group 1970">
                  <a:extLst>
                    <a:ext uri="{FF2B5EF4-FFF2-40B4-BE49-F238E27FC236}">
                      <a16:creationId xmlns:a16="http://schemas.microsoft.com/office/drawing/2014/main" id="{6242A439-6786-F6FC-39D3-20AD15F5FD92}"/>
                    </a:ext>
                  </a:extLst>
                </p:cNvPr>
                <p:cNvGrpSpPr>
                  <a:grpSpLocks/>
                </p:cNvGrpSpPr>
                <p:nvPr/>
              </p:nvGrpSpPr>
              <p:grpSpPr bwMode="auto">
                <a:xfrm>
                  <a:off x="898" y="1202"/>
                  <a:ext cx="435" cy="87"/>
                  <a:chOff x="1565" y="1434"/>
                  <a:chExt cx="3625" cy="725"/>
                </a:xfrm>
              </p:grpSpPr>
              <p:sp>
                <p:nvSpPr>
                  <p:cNvPr id="61363" name="Rectangle 1971">
                    <a:extLst>
                      <a:ext uri="{FF2B5EF4-FFF2-40B4-BE49-F238E27FC236}">
                        <a16:creationId xmlns:a16="http://schemas.microsoft.com/office/drawing/2014/main" id="{526ACDA6-F715-A39F-4F43-4EBAA25DB4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64" name="Rectangle 1972">
                    <a:extLst>
                      <a:ext uri="{FF2B5EF4-FFF2-40B4-BE49-F238E27FC236}">
                        <a16:creationId xmlns:a16="http://schemas.microsoft.com/office/drawing/2014/main" id="{55F7BD22-A4B6-3D16-2ECF-C473875F43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65" name="Rectangle 1973">
                    <a:extLst>
                      <a:ext uri="{FF2B5EF4-FFF2-40B4-BE49-F238E27FC236}">
                        <a16:creationId xmlns:a16="http://schemas.microsoft.com/office/drawing/2014/main" id="{C27B337F-695E-1282-5524-12F3140779A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66" name="Rectangle 1974">
                    <a:extLst>
                      <a:ext uri="{FF2B5EF4-FFF2-40B4-BE49-F238E27FC236}">
                        <a16:creationId xmlns:a16="http://schemas.microsoft.com/office/drawing/2014/main" id="{24AD733F-DCBE-FF2A-3EF1-E35F55E865D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67" name="Rectangle 1975">
                    <a:extLst>
                      <a:ext uri="{FF2B5EF4-FFF2-40B4-BE49-F238E27FC236}">
                        <a16:creationId xmlns:a16="http://schemas.microsoft.com/office/drawing/2014/main" id="{34CD7646-AFD4-1261-513C-E8643327510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68" name="Group 1976">
                  <a:extLst>
                    <a:ext uri="{FF2B5EF4-FFF2-40B4-BE49-F238E27FC236}">
                      <a16:creationId xmlns:a16="http://schemas.microsoft.com/office/drawing/2014/main" id="{DDBB4E80-935F-34FD-E655-7BBF0186D035}"/>
                    </a:ext>
                  </a:extLst>
                </p:cNvPr>
                <p:cNvGrpSpPr>
                  <a:grpSpLocks/>
                </p:cNvGrpSpPr>
                <p:nvPr/>
              </p:nvGrpSpPr>
              <p:grpSpPr bwMode="auto">
                <a:xfrm>
                  <a:off x="1333" y="1202"/>
                  <a:ext cx="435" cy="87"/>
                  <a:chOff x="1565" y="1434"/>
                  <a:chExt cx="3625" cy="725"/>
                </a:xfrm>
              </p:grpSpPr>
              <p:sp>
                <p:nvSpPr>
                  <p:cNvPr id="61369" name="Rectangle 1977">
                    <a:extLst>
                      <a:ext uri="{FF2B5EF4-FFF2-40B4-BE49-F238E27FC236}">
                        <a16:creationId xmlns:a16="http://schemas.microsoft.com/office/drawing/2014/main" id="{CC367F95-0DB9-185A-0237-8BA002A6AD3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0" name="Rectangle 1978">
                    <a:extLst>
                      <a:ext uri="{FF2B5EF4-FFF2-40B4-BE49-F238E27FC236}">
                        <a16:creationId xmlns:a16="http://schemas.microsoft.com/office/drawing/2014/main" id="{AD44A3B6-DE1A-0B4D-7589-E830AFEDF0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1" name="Rectangle 1979">
                    <a:extLst>
                      <a:ext uri="{FF2B5EF4-FFF2-40B4-BE49-F238E27FC236}">
                        <a16:creationId xmlns:a16="http://schemas.microsoft.com/office/drawing/2014/main" id="{267ED1F9-8447-8620-5047-E40BA6F8A36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2" name="Rectangle 1980">
                    <a:extLst>
                      <a:ext uri="{FF2B5EF4-FFF2-40B4-BE49-F238E27FC236}">
                        <a16:creationId xmlns:a16="http://schemas.microsoft.com/office/drawing/2014/main" id="{25EAD307-0F5A-F420-EA61-04B5191787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3" name="Rectangle 1981">
                    <a:extLst>
                      <a:ext uri="{FF2B5EF4-FFF2-40B4-BE49-F238E27FC236}">
                        <a16:creationId xmlns:a16="http://schemas.microsoft.com/office/drawing/2014/main" id="{83BEBFCC-BC66-B652-99AE-28B95E26A66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74" name="Group 1982">
                  <a:extLst>
                    <a:ext uri="{FF2B5EF4-FFF2-40B4-BE49-F238E27FC236}">
                      <a16:creationId xmlns:a16="http://schemas.microsoft.com/office/drawing/2014/main" id="{3F249846-B0C3-4574-58C1-510102D417A5}"/>
                    </a:ext>
                  </a:extLst>
                </p:cNvPr>
                <p:cNvGrpSpPr>
                  <a:grpSpLocks/>
                </p:cNvGrpSpPr>
                <p:nvPr/>
              </p:nvGrpSpPr>
              <p:grpSpPr bwMode="auto">
                <a:xfrm>
                  <a:off x="898" y="1289"/>
                  <a:ext cx="435" cy="87"/>
                  <a:chOff x="1565" y="1434"/>
                  <a:chExt cx="3625" cy="725"/>
                </a:xfrm>
              </p:grpSpPr>
              <p:sp>
                <p:nvSpPr>
                  <p:cNvPr id="61375" name="Rectangle 1983">
                    <a:extLst>
                      <a:ext uri="{FF2B5EF4-FFF2-40B4-BE49-F238E27FC236}">
                        <a16:creationId xmlns:a16="http://schemas.microsoft.com/office/drawing/2014/main" id="{73920802-66BC-7146-D16F-54F1986B28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6" name="Rectangle 1984">
                    <a:extLst>
                      <a:ext uri="{FF2B5EF4-FFF2-40B4-BE49-F238E27FC236}">
                        <a16:creationId xmlns:a16="http://schemas.microsoft.com/office/drawing/2014/main" id="{4AD38B27-7F3B-D528-F27C-B1953D63BD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7" name="Rectangle 1985">
                    <a:extLst>
                      <a:ext uri="{FF2B5EF4-FFF2-40B4-BE49-F238E27FC236}">
                        <a16:creationId xmlns:a16="http://schemas.microsoft.com/office/drawing/2014/main" id="{3A8E3C9A-6A09-3D52-9CA8-3E633AA38D0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8" name="Rectangle 1986">
                    <a:extLst>
                      <a:ext uri="{FF2B5EF4-FFF2-40B4-BE49-F238E27FC236}">
                        <a16:creationId xmlns:a16="http://schemas.microsoft.com/office/drawing/2014/main" id="{0568CAEA-F0BE-E1D2-6393-1FAD0CB6CCF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79" name="Rectangle 1987">
                    <a:extLst>
                      <a:ext uri="{FF2B5EF4-FFF2-40B4-BE49-F238E27FC236}">
                        <a16:creationId xmlns:a16="http://schemas.microsoft.com/office/drawing/2014/main" id="{3D697BB5-BE6B-D3D9-450F-57CE11C92E7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80" name="Group 1988">
                  <a:extLst>
                    <a:ext uri="{FF2B5EF4-FFF2-40B4-BE49-F238E27FC236}">
                      <a16:creationId xmlns:a16="http://schemas.microsoft.com/office/drawing/2014/main" id="{9F03A60B-B63F-3A1D-A85F-91AE2102B7AB}"/>
                    </a:ext>
                  </a:extLst>
                </p:cNvPr>
                <p:cNvGrpSpPr>
                  <a:grpSpLocks/>
                </p:cNvGrpSpPr>
                <p:nvPr/>
              </p:nvGrpSpPr>
              <p:grpSpPr bwMode="auto">
                <a:xfrm>
                  <a:off x="1333" y="1289"/>
                  <a:ext cx="435" cy="87"/>
                  <a:chOff x="1565" y="1434"/>
                  <a:chExt cx="3625" cy="725"/>
                </a:xfrm>
              </p:grpSpPr>
              <p:sp>
                <p:nvSpPr>
                  <p:cNvPr id="61381" name="Rectangle 1989">
                    <a:extLst>
                      <a:ext uri="{FF2B5EF4-FFF2-40B4-BE49-F238E27FC236}">
                        <a16:creationId xmlns:a16="http://schemas.microsoft.com/office/drawing/2014/main" id="{AA1CC068-BF38-5C02-AEB4-777D3314B83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82" name="Rectangle 1990">
                    <a:extLst>
                      <a:ext uri="{FF2B5EF4-FFF2-40B4-BE49-F238E27FC236}">
                        <a16:creationId xmlns:a16="http://schemas.microsoft.com/office/drawing/2014/main" id="{FA5EE529-9D27-E492-7A31-87401788CC5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83" name="Rectangle 1991">
                    <a:extLst>
                      <a:ext uri="{FF2B5EF4-FFF2-40B4-BE49-F238E27FC236}">
                        <a16:creationId xmlns:a16="http://schemas.microsoft.com/office/drawing/2014/main" id="{50F60DEA-6732-C018-01F3-F2E5A512A8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84" name="Rectangle 1992">
                    <a:extLst>
                      <a:ext uri="{FF2B5EF4-FFF2-40B4-BE49-F238E27FC236}">
                        <a16:creationId xmlns:a16="http://schemas.microsoft.com/office/drawing/2014/main" id="{F40F5CCF-F5B8-4B6E-6701-9495B0EA02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85" name="Rectangle 1993">
                    <a:extLst>
                      <a:ext uri="{FF2B5EF4-FFF2-40B4-BE49-F238E27FC236}">
                        <a16:creationId xmlns:a16="http://schemas.microsoft.com/office/drawing/2014/main" id="{170D0523-BAB8-6F11-E63C-052B2CC9EC5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86" name="Group 1994">
                  <a:extLst>
                    <a:ext uri="{FF2B5EF4-FFF2-40B4-BE49-F238E27FC236}">
                      <a16:creationId xmlns:a16="http://schemas.microsoft.com/office/drawing/2014/main" id="{0884EDB9-A51B-3EB8-8C8E-01571D993B21}"/>
                    </a:ext>
                  </a:extLst>
                </p:cNvPr>
                <p:cNvGrpSpPr>
                  <a:grpSpLocks/>
                </p:cNvGrpSpPr>
                <p:nvPr/>
              </p:nvGrpSpPr>
              <p:grpSpPr bwMode="auto">
                <a:xfrm>
                  <a:off x="898" y="1376"/>
                  <a:ext cx="435" cy="87"/>
                  <a:chOff x="1565" y="1434"/>
                  <a:chExt cx="3625" cy="725"/>
                </a:xfrm>
              </p:grpSpPr>
              <p:sp>
                <p:nvSpPr>
                  <p:cNvPr id="61387" name="Rectangle 1995">
                    <a:extLst>
                      <a:ext uri="{FF2B5EF4-FFF2-40B4-BE49-F238E27FC236}">
                        <a16:creationId xmlns:a16="http://schemas.microsoft.com/office/drawing/2014/main" id="{9E4DA0F3-C7AF-C0B5-3990-A3C02C52628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88" name="Rectangle 1996">
                    <a:extLst>
                      <a:ext uri="{FF2B5EF4-FFF2-40B4-BE49-F238E27FC236}">
                        <a16:creationId xmlns:a16="http://schemas.microsoft.com/office/drawing/2014/main" id="{B2F7D113-8B6E-AD85-55C5-BB2AA617174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89" name="Rectangle 1997">
                    <a:extLst>
                      <a:ext uri="{FF2B5EF4-FFF2-40B4-BE49-F238E27FC236}">
                        <a16:creationId xmlns:a16="http://schemas.microsoft.com/office/drawing/2014/main" id="{469DBE0F-261B-443F-126C-9E5ED603877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90" name="Rectangle 1998">
                    <a:extLst>
                      <a:ext uri="{FF2B5EF4-FFF2-40B4-BE49-F238E27FC236}">
                        <a16:creationId xmlns:a16="http://schemas.microsoft.com/office/drawing/2014/main" id="{4F4A304F-B00C-C37A-57DF-AED2741F5A1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91" name="Rectangle 1999">
                    <a:extLst>
                      <a:ext uri="{FF2B5EF4-FFF2-40B4-BE49-F238E27FC236}">
                        <a16:creationId xmlns:a16="http://schemas.microsoft.com/office/drawing/2014/main" id="{275279C6-3593-B7C5-AA44-CF4203EDCCA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92" name="Group 2000">
                  <a:extLst>
                    <a:ext uri="{FF2B5EF4-FFF2-40B4-BE49-F238E27FC236}">
                      <a16:creationId xmlns:a16="http://schemas.microsoft.com/office/drawing/2014/main" id="{A8787561-4864-4341-691F-C240C39EEEC5}"/>
                    </a:ext>
                  </a:extLst>
                </p:cNvPr>
                <p:cNvGrpSpPr>
                  <a:grpSpLocks/>
                </p:cNvGrpSpPr>
                <p:nvPr/>
              </p:nvGrpSpPr>
              <p:grpSpPr bwMode="auto">
                <a:xfrm>
                  <a:off x="1333" y="1376"/>
                  <a:ext cx="435" cy="87"/>
                  <a:chOff x="1565" y="1434"/>
                  <a:chExt cx="3625" cy="725"/>
                </a:xfrm>
              </p:grpSpPr>
              <p:sp>
                <p:nvSpPr>
                  <p:cNvPr id="61393" name="Rectangle 2001">
                    <a:extLst>
                      <a:ext uri="{FF2B5EF4-FFF2-40B4-BE49-F238E27FC236}">
                        <a16:creationId xmlns:a16="http://schemas.microsoft.com/office/drawing/2014/main" id="{D98EDFEB-CD41-17C1-C041-0BE05E08D4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94" name="Rectangle 2002">
                    <a:extLst>
                      <a:ext uri="{FF2B5EF4-FFF2-40B4-BE49-F238E27FC236}">
                        <a16:creationId xmlns:a16="http://schemas.microsoft.com/office/drawing/2014/main" id="{814AF78E-5519-9E8A-3B29-835BBEA60F8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95" name="Rectangle 2003">
                    <a:extLst>
                      <a:ext uri="{FF2B5EF4-FFF2-40B4-BE49-F238E27FC236}">
                        <a16:creationId xmlns:a16="http://schemas.microsoft.com/office/drawing/2014/main" id="{F3D3C33A-6F90-AB2B-E6F1-E3108CBB4E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96" name="Rectangle 2004">
                    <a:extLst>
                      <a:ext uri="{FF2B5EF4-FFF2-40B4-BE49-F238E27FC236}">
                        <a16:creationId xmlns:a16="http://schemas.microsoft.com/office/drawing/2014/main" id="{2A5AFEBA-08E3-22E8-FC88-4C9AC7C82F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397" name="Rectangle 2005">
                    <a:extLst>
                      <a:ext uri="{FF2B5EF4-FFF2-40B4-BE49-F238E27FC236}">
                        <a16:creationId xmlns:a16="http://schemas.microsoft.com/office/drawing/2014/main" id="{DC3294C2-331C-AE14-7508-9E6633B1FF8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398" name="Rectangle 2006">
                <a:extLst>
                  <a:ext uri="{FF2B5EF4-FFF2-40B4-BE49-F238E27FC236}">
                    <a16:creationId xmlns:a16="http://schemas.microsoft.com/office/drawing/2014/main" id="{E81D885D-7AC9-DEF3-A34D-D2F988FF76B4}"/>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399" name="Group 2007">
              <a:extLst>
                <a:ext uri="{FF2B5EF4-FFF2-40B4-BE49-F238E27FC236}">
                  <a16:creationId xmlns:a16="http://schemas.microsoft.com/office/drawing/2014/main" id="{ECBBAA3E-4F7C-546D-D95E-11A9ABC7511C}"/>
                </a:ext>
              </a:extLst>
            </p:cNvPr>
            <p:cNvGrpSpPr>
              <a:grpSpLocks/>
            </p:cNvGrpSpPr>
            <p:nvPr/>
          </p:nvGrpSpPr>
          <p:grpSpPr bwMode="auto">
            <a:xfrm>
              <a:off x="1547" y="2521"/>
              <a:ext cx="681" cy="682"/>
              <a:chOff x="898" y="593"/>
              <a:chExt cx="870" cy="870"/>
            </a:xfrm>
          </p:grpSpPr>
          <p:grpSp>
            <p:nvGrpSpPr>
              <p:cNvPr id="61400" name="Group 2008">
                <a:extLst>
                  <a:ext uri="{FF2B5EF4-FFF2-40B4-BE49-F238E27FC236}">
                    <a16:creationId xmlns:a16="http://schemas.microsoft.com/office/drawing/2014/main" id="{93F071F7-E2A5-59DD-43C3-228F0BEC50D8}"/>
                  </a:ext>
                </a:extLst>
              </p:cNvPr>
              <p:cNvGrpSpPr>
                <a:grpSpLocks/>
              </p:cNvGrpSpPr>
              <p:nvPr/>
            </p:nvGrpSpPr>
            <p:grpSpPr bwMode="auto">
              <a:xfrm>
                <a:off x="898" y="593"/>
                <a:ext cx="870" cy="870"/>
                <a:chOff x="898" y="593"/>
                <a:chExt cx="870" cy="870"/>
              </a:xfrm>
            </p:grpSpPr>
            <p:grpSp>
              <p:nvGrpSpPr>
                <p:cNvPr id="61401" name="Group 2009">
                  <a:extLst>
                    <a:ext uri="{FF2B5EF4-FFF2-40B4-BE49-F238E27FC236}">
                      <a16:creationId xmlns:a16="http://schemas.microsoft.com/office/drawing/2014/main" id="{6A3605EF-9B96-B4B1-D043-D6FB46E9ED5D}"/>
                    </a:ext>
                  </a:extLst>
                </p:cNvPr>
                <p:cNvGrpSpPr>
                  <a:grpSpLocks/>
                </p:cNvGrpSpPr>
                <p:nvPr/>
              </p:nvGrpSpPr>
              <p:grpSpPr bwMode="auto">
                <a:xfrm>
                  <a:off x="898" y="593"/>
                  <a:ext cx="435" cy="87"/>
                  <a:chOff x="1565" y="1434"/>
                  <a:chExt cx="3625" cy="725"/>
                </a:xfrm>
              </p:grpSpPr>
              <p:sp>
                <p:nvSpPr>
                  <p:cNvPr id="61402" name="Rectangle 2010">
                    <a:extLst>
                      <a:ext uri="{FF2B5EF4-FFF2-40B4-BE49-F238E27FC236}">
                        <a16:creationId xmlns:a16="http://schemas.microsoft.com/office/drawing/2014/main" id="{7FE65DA7-FB4F-4AFE-1A92-04C47D8EE12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03" name="Rectangle 2011">
                    <a:extLst>
                      <a:ext uri="{FF2B5EF4-FFF2-40B4-BE49-F238E27FC236}">
                        <a16:creationId xmlns:a16="http://schemas.microsoft.com/office/drawing/2014/main" id="{A5B42704-34F4-37B7-AE03-D30E028D39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04" name="Rectangle 2012">
                    <a:extLst>
                      <a:ext uri="{FF2B5EF4-FFF2-40B4-BE49-F238E27FC236}">
                        <a16:creationId xmlns:a16="http://schemas.microsoft.com/office/drawing/2014/main" id="{50E271F3-8AE8-1D0B-01DB-A4C20533B9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05" name="Rectangle 2013">
                    <a:extLst>
                      <a:ext uri="{FF2B5EF4-FFF2-40B4-BE49-F238E27FC236}">
                        <a16:creationId xmlns:a16="http://schemas.microsoft.com/office/drawing/2014/main" id="{41676A4C-3093-5731-76BB-A4136DEB41D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06" name="Rectangle 2014">
                    <a:extLst>
                      <a:ext uri="{FF2B5EF4-FFF2-40B4-BE49-F238E27FC236}">
                        <a16:creationId xmlns:a16="http://schemas.microsoft.com/office/drawing/2014/main" id="{8492C15E-0D4F-78B2-8FC3-88CFDF75378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07" name="Group 2015">
                  <a:extLst>
                    <a:ext uri="{FF2B5EF4-FFF2-40B4-BE49-F238E27FC236}">
                      <a16:creationId xmlns:a16="http://schemas.microsoft.com/office/drawing/2014/main" id="{D53A59A2-6473-A2FC-A234-9B20284AFA62}"/>
                    </a:ext>
                  </a:extLst>
                </p:cNvPr>
                <p:cNvGrpSpPr>
                  <a:grpSpLocks/>
                </p:cNvGrpSpPr>
                <p:nvPr/>
              </p:nvGrpSpPr>
              <p:grpSpPr bwMode="auto">
                <a:xfrm>
                  <a:off x="1333" y="593"/>
                  <a:ext cx="435" cy="87"/>
                  <a:chOff x="1565" y="1434"/>
                  <a:chExt cx="3625" cy="725"/>
                </a:xfrm>
              </p:grpSpPr>
              <p:sp>
                <p:nvSpPr>
                  <p:cNvPr id="61408" name="Rectangle 2016">
                    <a:extLst>
                      <a:ext uri="{FF2B5EF4-FFF2-40B4-BE49-F238E27FC236}">
                        <a16:creationId xmlns:a16="http://schemas.microsoft.com/office/drawing/2014/main" id="{EC5FB8BA-604F-FA73-BD55-88B4B7B9107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09" name="Rectangle 2017">
                    <a:extLst>
                      <a:ext uri="{FF2B5EF4-FFF2-40B4-BE49-F238E27FC236}">
                        <a16:creationId xmlns:a16="http://schemas.microsoft.com/office/drawing/2014/main" id="{81331815-F337-A788-DEF8-405F8866C2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10" name="Rectangle 2018">
                    <a:extLst>
                      <a:ext uri="{FF2B5EF4-FFF2-40B4-BE49-F238E27FC236}">
                        <a16:creationId xmlns:a16="http://schemas.microsoft.com/office/drawing/2014/main" id="{2D068CC7-70A1-6A4C-E887-CB146FDAA9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11" name="Rectangle 2019">
                    <a:extLst>
                      <a:ext uri="{FF2B5EF4-FFF2-40B4-BE49-F238E27FC236}">
                        <a16:creationId xmlns:a16="http://schemas.microsoft.com/office/drawing/2014/main" id="{909A2228-CAF9-53DB-64B6-D94A6DD17C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12" name="Rectangle 2020">
                    <a:extLst>
                      <a:ext uri="{FF2B5EF4-FFF2-40B4-BE49-F238E27FC236}">
                        <a16:creationId xmlns:a16="http://schemas.microsoft.com/office/drawing/2014/main" id="{0DD2268C-7720-A875-F6B7-085C9C4B3C7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13" name="Group 2021">
                  <a:extLst>
                    <a:ext uri="{FF2B5EF4-FFF2-40B4-BE49-F238E27FC236}">
                      <a16:creationId xmlns:a16="http://schemas.microsoft.com/office/drawing/2014/main" id="{1C104D69-5965-85D6-7299-76EC746F5EE2}"/>
                    </a:ext>
                  </a:extLst>
                </p:cNvPr>
                <p:cNvGrpSpPr>
                  <a:grpSpLocks/>
                </p:cNvGrpSpPr>
                <p:nvPr/>
              </p:nvGrpSpPr>
              <p:grpSpPr bwMode="auto">
                <a:xfrm>
                  <a:off x="898" y="680"/>
                  <a:ext cx="435" cy="87"/>
                  <a:chOff x="1565" y="1434"/>
                  <a:chExt cx="3625" cy="725"/>
                </a:xfrm>
              </p:grpSpPr>
              <p:sp>
                <p:nvSpPr>
                  <p:cNvPr id="61414" name="Rectangle 2022">
                    <a:extLst>
                      <a:ext uri="{FF2B5EF4-FFF2-40B4-BE49-F238E27FC236}">
                        <a16:creationId xmlns:a16="http://schemas.microsoft.com/office/drawing/2014/main" id="{E1B458EF-E1AE-D8C4-BDD6-30624A48091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15" name="Rectangle 2023">
                    <a:extLst>
                      <a:ext uri="{FF2B5EF4-FFF2-40B4-BE49-F238E27FC236}">
                        <a16:creationId xmlns:a16="http://schemas.microsoft.com/office/drawing/2014/main" id="{5B9D67B1-1F56-5BEA-ABB6-2F53F92D91B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16" name="Rectangle 2024">
                    <a:extLst>
                      <a:ext uri="{FF2B5EF4-FFF2-40B4-BE49-F238E27FC236}">
                        <a16:creationId xmlns:a16="http://schemas.microsoft.com/office/drawing/2014/main" id="{B39B6A88-E8BD-0171-F14F-A0B551053FF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17" name="Rectangle 2025">
                    <a:extLst>
                      <a:ext uri="{FF2B5EF4-FFF2-40B4-BE49-F238E27FC236}">
                        <a16:creationId xmlns:a16="http://schemas.microsoft.com/office/drawing/2014/main" id="{9854BA38-5AB7-B502-7AA2-3C2E4E5194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18" name="Rectangle 2026">
                    <a:extLst>
                      <a:ext uri="{FF2B5EF4-FFF2-40B4-BE49-F238E27FC236}">
                        <a16:creationId xmlns:a16="http://schemas.microsoft.com/office/drawing/2014/main" id="{EA37669E-223D-EE1D-8C1C-A4181C09ADF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19" name="Group 2027">
                  <a:extLst>
                    <a:ext uri="{FF2B5EF4-FFF2-40B4-BE49-F238E27FC236}">
                      <a16:creationId xmlns:a16="http://schemas.microsoft.com/office/drawing/2014/main" id="{F15C1BE3-7132-0043-6D55-FFC764B2F44A}"/>
                    </a:ext>
                  </a:extLst>
                </p:cNvPr>
                <p:cNvGrpSpPr>
                  <a:grpSpLocks/>
                </p:cNvGrpSpPr>
                <p:nvPr/>
              </p:nvGrpSpPr>
              <p:grpSpPr bwMode="auto">
                <a:xfrm>
                  <a:off x="1333" y="680"/>
                  <a:ext cx="435" cy="87"/>
                  <a:chOff x="1565" y="1434"/>
                  <a:chExt cx="3625" cy="725"/>
                </a:xfrm>
              </p:grpSpPr>
              <p:sp>
                <p:nvSpPr>
                  <p:cNvPr id="61420" name="Rectangle 2028">
                    <a:extLst>
                      <a:ext uri="{FF2B5EF4-FFF2-40B4-BE49-F238E27FC236}">
                        <a16:creationId xmlns:a16="http://schemas.microsoft.com/office/drawing/2014/main" id="{9D0527A7-7298-1E92-BD64-23B4E457AD1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21" name="Rectangle 2029">
                    <a:extLst>
                      <a:ext uri="{FF2B5EF4-FFF2-40B4-BE49-F238E27FC236}">
                        <a16:creationId xmlns:a16="http://schemas.microsoft.com/office/drawing/2014/main" id="{99729789-88B7-4821-F6E2-0AC8DE1E4A8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22" name="Rectangle 2030">
                    <a:extLst>
                      <a:ext uri="{FF2B5EF4-FFF2-40B4-BE49-F238E27FC236}">
                        <a16:creationId xmlns:a16="http://schemas.microsoft.com/office/drawing/2014/main" id="{951CEA44-E3F7-B522-936A-D6534C9FFE9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23" name="Rectangle 2031">
                    <a:extLst>
                      <a:ext uri="{FF2B5EF4-FFF2-40B4-BE49-F238E27FC236}">
                        <a16:creationId xmlns:a16="http://schemas.microsoft.com/office/drawing/2014/main" id="{14622916-747E-2666-23DF-887D156B53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24" name="Rectangle 2032">
                    <a:extLst>
                      <a:ext uri="{FF2B5EF4-FFF2-40B4-BE49-F238E27FC236}">
                        <a16:creationId xmlns:a16="http://schemas.microsoft.com/office/drawing/2014/main" id="{418948EE-600D-707C-410D-153B1545EC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25" name="Group 2033">
                  <a:extLst>
                    <a:ext uri="{FF2B5EF4-FFF2-40B4-BE49-F238E27FC236}">
                      <a16:creationId xmlns:a16="http://schemas.microsoft.com/office/drawing/2014/main" id="{33CD2E70-B164-B6EE-AE60-1BE0927C7234}"/>
                    </a:ext>
                  </a:extLst>
                </p:cNvPr>
                <p:cNvGrpSpPr>
                  <a:grpSpLocks/>
                </p:cNvGrpSpPr>
                <p:nvPr/>
              </p:nvGrpSpPr>
              <p:grpSpPr bwMode="auto">
                <a:xfrm>
                  <a:off x="898" y="767"/>
                  <a:ext cx="435" cy="87"/>
                  <a:chOff x="1565" y="1434"/>
                  <a:chExt cx="3625" cy="725"/>
                </a:xfrm>
              </p:grpSpPr>
              <p:sp>
                <p:nvSpPr>
                  <p:cNvPr id="61426" name="Rectangle 2034">
                    <a:extLst>
                      <a:ext uri="{FF2B5EF4-FFF2-40B4-BE49-F238E27FC236}">
                        <a16:creationId xmlns:a16="http://schemas.microsoft.com/office/drawing/2014/main" id="{3259CF76-7DBF-3594-0AFC-B1E9E557F4B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27" name="Rectangle 2035">
                    <a:extLst>
                      <a:ext uri="{FF2B5EF4-FFF2-40B4-BE49-F238E27FC236}">
                        <a16:creationId xmlns:a16="http://schemas.microsoft.com/office/drawing/2014/main" id="{A5A7147E-C478-0714-FE81-53456BE0F97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28" name="Rectangle 2036">
                    <a:extLst>
                      <a:ext uri="{FF2B5EF4-FFF2-40B4-BE49-F238E27FC236}">
                        <a16:creationId xmlns:a16="http://schemas.microsoft.com/office/drawing/2014/main" id="{4BB553CB-5F6F-0E41-4937-83A488A4363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29" name="Rectangle 2037">
                    <a:extLst>
                      <a:ext uri="{FF2B5EF4-FFF2-40B4-BE49-F238E27FC236}">
                        <a16:creationId xmlns:a16="http://schemas.microsoft.com/office/drawing/2014/main" id="{3D041316-DDE4-A38D-49E9-5011398769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30" name="Rectangle 2038">
                    <a:extLst>
                      <a:ext uri="{FF2B5EF4-FFF2-40B4-BE49-F238E27FC236}">
                        <a16:creationId xmlns:a16="http://schemas.microsoft.com/office/drawing/2014/main" id="{316ABCD6-2BCF-9AE1-E317-0A721B56B35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31" name="Group 2039">
                  <a:extLst>
                    <a:ext uri="{FF2B5EF4-FFF2-40B4-BE49-F238E27FC236}">
                      <a16:creationId xmlns:a16="http://schemas.microsoft.com/office/drawing/2014/main" id="{132A593F-EB2E-6085-BB8B-B9B9F3A2B3F9}"/>
                    </a:ext>
                  </a:extLst>
                </p:cNvPr>
                <p:cNvGrpSpPr>
                  <a:grpSpLocks/>
                </p:cNvGrpSpPr>
                <p:nvPr/>
              </p:nvGrpSpPr>
              <p:grpSpPr bwMode="auto">
                <a:xfrm>
                  <a:off x="1333" y="767"/>
                  <a:ext cx="435" cy="87"/>
                  <a:chOff x="1565" y="1434"/>
                  <a:chExt cx="3625" cy="725"/>
                </a:xfrm>
              </p:grpSpPr>
              <p:sp>
                <p:nvSpPr>
                  <p:cNvPr id="61432" name="Rectangle 2040">
                    <a:extLst>
                      <a:ext uri="{FF2B5EF4-FFF2-40B4-BE49-F238E27FC236}">
                        <a16:creationId xmlns:a16="http://schemas.microsoft.com/office/drawing/2014/main" id="{FFD29DAD-63C9-FA55-BFA8-AD98DD8D9D4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33" name="Rectangle 2041">
                    <a:extLst>
                      <a:ext uri="{FF2B5EF4-FFF2-40B4-BE49-F238E27FC236}">
                        <a16:creationId xmlns:a16="http://schemas.microsoft.com/office/drawing/2014/main" id="{41517144-922A-ACC4-9CD5-39D2342A886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34" name="Rectangle 2042">
                    <a:extLst>
                      <a:ext uri="{FF2B5EF4-FFF2-40B4-BE49-F238E27FC236}">
                        <a16:creationId xmlns:a16="http://schemas.microsoft.com/office/drawing/2014/main" id="{A0A0DC33-5D13-F05B-72B0-E94D308DBEB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35" name="Rectangle 2043">
                    <a:extLst>
                      <a:ext uri="{FF2B5EF4-FFF2-40B4-BE49-F238E27FC236}">
                        <a16:creationId xmlns:a16="http://schemas.microsoft.com/office/drawing/2014/main" id="{55476E3D-F99B-22BD-1D10-4C69CB7BE2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36" name="Rectangle 2044">
                    <a:extLst>
                      <a:ext uri="{FF2B5EF4-FFF2-40B4-BE49-F238E27FC236}">
                        <a16:creationId xmlns:a16="http://schemas.microsoft.com/office/drawing/2014/main" id="{D2F4762E-D785-7BE7-0C45-2252C5938A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37" name="Group 2045">
                  <a:extLst>
                    <a:ext uri="{FF2B5EF4-FFF2-40B4-BE49-F238E27FC236}">
                      <a16:creationId xmlns:a16="http://schemas.microsoft.com/office/drawing/2014/main" id="{43DA780F-AC2D-4C66-C6FD-44D9272A57EC}"/>
                    </a:ext>
                  </a:extLst>
                </p:cNvPr>
                <p:cNvGrpSpPr>
                  <a:grpSpLocks/>
                </p:cNvGrpSpPr>
                <p:nvPr/>
              </p:nvGrpSpPr>
              <p:grpSpPr bwMode="auto">
                <a:xfrm>
                  <a:off x="898" y="854"/>
                  <a:ext cx="435" cy="87"/>
                  <a:chOff x="1565" y="1434"/>
                  <a:chExt cx="3625" cy="725"/>
                </a:xfrm>
              </p:grpSpPr>
              <p:sp>
                <p:nvSpPr>
                  <p:cNvPr id="61438" name="Rectangle 2046">
                    <a:extLst>
                      <a:ext uri="{FF2B5EF4-FFF2-40B4-BE49-F238E27FC236}">
                        <a16:creationId xmlns:a16="http://schemas.microsoft.com/office/drawing/2014/main" id="{47C8CA9F-7BAE-A56F-7D06-4E202019BEB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39" name="Rectangle 2047">
                    <a:extLst>
                      <a:ext uri="{FF2B5EF4-FFF2-40B4-BE49-F238E27FC236}">
                        <a16:creationId xmlns:a16="http://schemas.microsoft.com/office/drawing/2014/main" id="{61FC4067-2B27-08FF-BCDC-B718BAC6A7E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0" name="Rectangle 2048">
                    <a:extLst>
                      <a:ext uri="{FF2B5EF4-FFF2-40B4-BE49-F238E27FC236}">
                        <a16:creationId xmlns:a16="http://schemas.microsoft.com/office/drawing/2014/main" id="{A4866B58-0CF9-4BC9-CF99-8F9836AE9FC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1" name="Rectangle 2049">
                    <a:extLst>
                      <a:ext uri="{FF2B5EF4-FFF2-40B4-BE49-F238E27FC236}">
                        <a16:creationId xmlns:a16="http://schemas.microsoft.com/office/drawing/2014/main" id="{E4476405-BA83-07D9-2D21-41409ADF381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2" name="Rectangle 2050">
                    <a:extLst>
                      <a:ext uri="{FF2B5EF4-FFF2-40B4-BE49-F238E27FC236}">
                        <a16:creationId xmlns:a16="http://schemas.microsoft.com/office/drawing/2014/main" id="{702B88BE-D5BA-1EDA-F1D7-93B0530410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43" name="Group 2051">
                  <a:extLst>
                    <a:ext uri="{FF2B5EF4-FFF2-40B4-BE49-F238E27FC236}">
                      <a16:creationId xmlns:a16="http://schemas.microsoft.com/office/drawing/2014/main" id="{CF82EA6D-0527-9C08-340E-692185D4B670}"/>
                    </a:ext>
                  </a:extLst>
                </p:cNvPr>
                <p:cNvGrpSpPr>
                  <a:grpSpLocks/>
                </p:cNvGrpSpPr>
                <p:nvPr/>
              </p:nvGrpSpPr>
              <p:grpSpPr bwMode="auto">
                <a:xfrm>
                  <a:off x="1333" y="854"/>
                  <a:ext cx="435" cy="87"/>
                  <a:chOff x="1565" y="1434"/>
                  <a:chExt cx="3625" cy="725"/>
                </a:xfrm>
              </p:grpSpPr>
              <p:sp>
                <p:nvSpPr>
                  <p:cNvPr id="61444" name="Rectangle 2052">
                    <a:extLst>
                      <a:ext uri="{FF2B5EF4-FFF2-40B4-BE49-F238E27FC236}">
                        <a16:creationId xmlns:a16="http://schemas.microsoft.com/office/drawing/2014/main" id="{CA1A2292-75BC-9035-9B4B-1E2C70AFD4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5" name="Rectangle 2053">
                    <a:extLst>
                      <a:ext uri="{FF2B5EF4-FFF2-40B4-BE49-F238E27FC236}">
                        <a16:creationId xmlns:a16="http://schemas.microsoft.com/office/drawing/2014/main" id="{B5AD9E38-9940-62B5-CB29-B6936E403AB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6" name="Rectangle 2054">
                    <a:extLst>
                      <a:ext uri="{FF2B5EF4-FFF2-40B4-BE49-F238E27FC236}">
                        <a16:creationId xmlns:a16="http://schemas.microsoft.com/office/drawing/2014/main" id="{4C84EFD5-CA1C-E1E7-FE3A-EED040000D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7" name="Rectangle 2055">
                    <a:extLst>
                      <a:ext uri="{FF2B5EF4-FFF2-40B4-BE49-F238E27FC236}">
                        <a16:creationId xmlns:a16="http://schemas.microsoft.com/office/drawing/2014/main" id="{E7C32635-4136-FF55-D39B-1627599E00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8" name="Rectangle 2056">
                    <a:extLst>
                      <a:ext uri="{FF2B5EF4-FFF2-40B4-BE49-F238E27FC236}">
                        <a16:creationId xmlns:a16="http://schemas.microsoft.com/office/drawing/2014/main" id="{75EE2C6F-5AE5-B27F-F3C5-7109FD01133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49" name="Group 2057">
                  <a:extLst>
                    <a:ext uri="{FF2B5EF4-FFF2-40B4-BE49-F238E27FC236}">
                      <a16:creationId xmlns:a16="http://schemas.microsoft.com/office/drawing/2014/main" id="{F9BFEA97-5874-9957-EB76-5A939F88DC57}"/>
                    </a:ext>
                  </a:extLst>
                </p:cNvPr>
                <p:cNvGrpSpPr>
                  <a:grpSpLocks/>
                </p:cNvGrpSpPr>
                <p:nvPr/>
              </p:nvGrpSpPr>
              <p:grpSpPr bwMode="auto">
                <a:xfrm>
                  <a:off x="898" y="941"/>
                  <a:ext cx="435" cy="87"/>
                  <a:chOff x="1565" y="1434"/>
                  <a:chExt cx="3625" cy="725"/>
                </a:xfrm>
              </p:grpSpPr>
              <p:sp>
                <p:nvSpPr>
                  <p:cNvPr id="61450" name="Rectangle 2058">
                    <a:extLst>
                      <a:ext uri="{FF2B5EF4-FFF2-40B4-BE49-F238E27FC236}">
                        <a16:creationId xmlns:a16="http://schemas.microsoft.com/office/drawing/2014/main" id="{09AA3A7D-580B-EC39-67FF-C78A7004F57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1" name="Rectangle 2059">
                    <a:extLst>
                      <a:ext uri="{FF2B5EF4-FFF2-40B4-BE49-F238E27FC236}">
                        <a16:creationId xmlns:a16="http://schemas.microsoft.com/office/drawing/2014/main" id="{A124728C-0753-CF1F-1816-1C453BFC138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2" name="Rectangle 2060">
                    <a:extLst>
                      <a:ext uri="{FF2B5EF4-FFF2-40B4-BE49-F238E27FC236}">
                        <a16:creationId xmlns:a16="http://schemas.microsoft.com/office/drawing/2014/main" id="{E98D87AC-1B91-D926-4120-6FBA7EED06A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3" name="Rectangle 2061">
                    <a:extLst>
                      <a:ext uri="{FF2B5EF4-FFF2-40B4-BE49-F238E27FC236}">
                        <a16:creationId xmlns:a16="http://schemas.microsoft.com/office/drawing/2014/main" id="{419CD386-3D95-0F57-1737-7AA90EA9A92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4" name="Rectangle 2062">
                    <a:extLst>
                      <a:ext uri="{FF2B5EF4-FFF2-40B4-BE49-F238E27FC236}">
                        <a16:creationId xmlns:a16="http://schemas.microsoft.com/office/drawing/2014/main" id="{D1CCAD0B-F123-7FDC-3C93-550FEE3D578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55" name="Group 2063">
                  <a:extLst>
                    <a:ext uri="{FF2B5EF4-FFF2-40B4-BE49-F238E27FC236}">
                      <a16:creationId xmlns:a16="http://schemas.microsoft.com/office/drawing/2014/main" id="{9907C34D-424C-5748-2457-AAB259A7295D}"/>
                    </a:ext>
                  </a:extLst>
                </p:cNvPr>
                <p:cNvGrpSpPr>
                  <a:grpSpLocks/>
                </p:cNvGrpSpPr>
                <p:nvPr/>
              </p:nvGrpSpPr>
              <p:grpSpPr bwMode="auto">
                <a:xfrm>
                  <a:off x="1333" y="941"/>
                  <a:ext cx="435" cy="87"/>
                  <a:chOff x="1565" y="1434"/>
                  <a:chExt cx="3625" cy="725"/>
                </a:xfrm>
              </p:grpSpPr>
              <p:sp>
                <p:nvSpPr>
                  <p:cNvPr id="61456" name="Rectangle 2064">
                    <a:extLst>
                      <a:ext uri="{FF2B5EF4-FFF2-40B4-BE49-F238E27FC236}">
                        <a16:creationId xmlns:a16="http://schemas.microsoft.com/office/drawing/2014/main" id="{DF3965DD-0C36-1C26-2AB3-F5827C70A5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7" name="Rectangle 2065">
                    <a:extLst>
                      <a:ext uri="{FF2B5EF4-FFF2-40B4-BE49-F238E27FC236}">
                        <a16:creationId xmlns:a16="http://schemas.microsoft.com/office/drawing/2014/main" id="{A0B24794-13B5-C080-012C-00C942331C5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8" name="Rectangle 2066">
                    <a:extLst>
                      <a:ext uri="{FF2B5EF4-FFF2-40B4-BE49-F238E27FC236}">
                        <a16:creationId xmlns:a16="http://schemas.microsoft.com/office/drawing/2014/main" id="{56C5F0F7-EB42-5783-49E4-9AA811E0D61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9" name="Rectangle 2067">
                    <a:extLst>
                      <a:ext uri="{FF2B5EF4-FFF2-40B4-BE49-F238E27FC236}">
                        <a16:creationId xmlns:a16="http://schemas.microsoft.com/office/drawing/2014/main" id="{113E0D82-94E3-EE68-DC3F-CBB101330C8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0" name="Rectangle 2068">
                    <a:extLst>
                      <a:ext uri="{FF2B5EF4-FFF2-40B4-BE49-F238E27FC236}">
                        <a16:creationId xmlns:a16="http://schemas.microsoft.com/office/drawing/2014/main" id="{8EAE0748-39B6-5AFA-747C-A638DA7706C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61" name="Group 2069">
                  <a:extLst>
                    <a:ext uri="{FF2B5EF4-FFF2-40B4-BE49-F238E27FC236}">
                      <a16:creationId xmlns:a16="http://schemas.microsoft.com/office/drawing/2014/main" id="{4F962470-49DF-2F85-2A2F-703D15E740C1}"/>
                    </a:ext>
                  </a:extLst>
                </p:cNvPr>
                <p:cNvGrpSpPr>
                  <a:grpSpLocks/>
                </p:cNvGrpSpPr>
                <p:nvPr/>
              </p:nvGrpSpPr>
              <p:grpSpPr bwMode="auto">
                <a:xfrm>
                  <a:off x="898" y="1028"/>
                  <a:ext cx="435" cy="87"/>
                  <a:chOff x="1565" y="1434"/>
                  <a:chExt cx="3625" cy="725"/>
                </a:xfrm>
              </p:grpSpPr>
              <p:sp>
                <p:nvSpPr>
                  <p:cNvPr id="61462" name="Rectangle 2070">
                    <a:extLst>
                      <a:ext uri="{FF2B5EF4-FFF2-40B4-BE49-F238E27FC236}">
                        <a16:creationId xmlns:a16="http://schemas.microsoft.com/office/drawing/2014/main" id="{DC939EF1-AFA8-F01C-A45F-CC0770C63AD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3" name="Rectangle 2071">
                    <a:extLst>
                      <a:ext uri="{FF2B5EF4-FFF2-40B4-BE49-F238E27FC236}">
                        <a16:creationId xmlns:a16="http://schemas.microsoft.com/office/drawing/2014/main" id="{74B25B6E-BF2B-AF5A-C888-32D36F17304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4" name="Rectangle 2072">
                    <a:extLst>
                      <a:ext uri="{FF2B5EF4-FFF2-40B4-BE49-F238E27FC236}">
                        <a16:creationId xmlns:a16="http://schemas.microsoft.com/office/drawing/2014/main" id="{F2E39D98-C1C6-8E20-029F-AFBD9E4BFC5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5" name="Rectangle 2073">
                    <a:extLst>
                      <a:ext uri="{FF2B5EF4-FFF2-40B4-BE49-F238E27FC236}">
                        <a16:creationId xmlns:a16="http://schemas.microsoft.com/office/drawing/2014/main" id="{6001C1A9-ADC4-2D63-8150-F4CBA9C1DA6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6" name="Rectangle 2074">
                    <a:extLst>
                      <a:ext uri="{FF2B5EF4-FFF2-40B4-BE49-F238E27FC236}">
                        <a16:creationId xmlns:a16="http://schemas.microsoft.com/office/drawing/2014/main" id="{DB3D007A-6AD2-5F33-CC1D-4DFD919DDBA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67" name="Group 2075">
                  <a:extLst>
                    <a:ext uri="{FF2B5EF4-FFF2-40B4-BE49-F238E27FC236}">
                      <a16:creationId xmlns:a16="http://schemas.microsoft.com/office/drawing/2014/main" id="{E29C195B-110F-939F-E99A-3CFA880720DB}"/>
                    </a:ext>
                  </a:extLst>
                </p:cNvPr>
                <p:cNvGrpSpPr>
                  <a:grpSpLocks/>
                </p:cNvGrpSpPr>
                <p:nvPr/>
              </p:nvGrpSpPr>
              <p:grpSpPr bwMode="auto">
                <a:xfrm>
                  <a:off x="1333" y="1028"/>
                  <a:ext cx="435" cy="87"/>
                  <a:chOff x="1565" y="1434"/>
                  <a:chExt cx="3625" cy="725"/>
                </a:xfrm>
              </p:grpSpPr>
              <p:sp>
                <p:nvSpPr>
                  <p:cNvPr id="61468" name="Rectangle 2076">
                    <a:extLst>
                      <a:ext uri="{FF2B5EF4-FFF2-40B4-BE49-F238E27FC236}">
                        <a16:creationId xmlns:a16="http://schemas.microsoft.com/office/drawing/2014/main" id="{99CC3A68-16ED-D511-5644-E06835499DF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9" name="Rectangle 2077">
                    <a:extLst>
                      <a:ext uri="{FF2B5EF4-FFF2-40B4-BE49-F238E27FC236}">
                        <a16:creationId xmlns:a16="http://schemas.microsoft.com/office/drawing/2014/main" id="{A53E8943-AA42-9766-17C9-AFF0CFCCBEA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0" name="Rectangle 2078">
                    <a:extLst>
                      <a:ext uri="{FF2B5EF4-FFF2-40B4-BE49-F238E27FC236}">
                        <a16:creationId xmlns:a16="http://schemas.microsoft.com/office/drawing/2014/main" id="{3A8AC582-A87E-F450-8551-22BC4451010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1" name="Rectangle 2079">
                    <a:extLst>
                      <a:ext uri="{FF2B5EF4-FFF2-40B4-BE49-F238E27FC236}">
                        <a16:creationId xmlns:a16="http://schemas.microsoft.com/office/drawing/2014/main" id="{6E23C523-A2D1-9833-5496-1AF6F877014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2" name="Rectangle 2080">
                    <a:extLst>
                      <a:ext uri="{FF2B5EF4-FFF2-40B4-BE49-F238E27FC236}">
                        <a16:creationId xmlns:a16="http://schemas.microsoft.com/office/drawing/2014/main" id="{C3792DE9-333A-5FCF-8F78-05FF7365C7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73" name="Group 2081">
                  <a:extLst>
                    <a:ext uri="{FF2B5EF4-FFF2-40B4-BE49-F238E27FC236}">
                      <a16:creationId xmlns:a16="http://schemas.microsoft.com/office/drawing/2014/main" id="{5132CC80-BB39-947F-C958-74C6EDD231EB}"/>
                    </a:ext>
                  </a:extLst>
                </p:cNvPr>
                <p:cNvGrpSpPr>
                  <a:grpSpLocks/>
                </p:cNvGrpSpPr>
                <p:nvPr/>
              </p:nvGrpSpPr>
              <p:grpSpPr bwMode="auto">
                <a:xfrm>
                  <a:off x="898" y="1115"/>
                  <a:ext cx="435" cy="87"/>
                  <a:chOff x="1565" y="1434"/>
                  <a:chExt cx="3625" cy="725"/>
                </a:xfrm>
              </p:grpSpPr>
              <p:sp>
                <p:nvSpPr>
                  <p:cNvPr id="61474" name="Rectangle 2082">
                    <a:extLst>
                      <a:ext uri="{FF2B5EF4-FFF2-40B4-BE49-F238E27FC236}">
                        <a16:creationId xmlns:a16="http://schemas.microsoft.com/office/drawing/2014/main" id="{6157C843-8946-F213-3D74-E7931A01764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5" name="Rectangle 2083">
                    <a:extLst>
                      <a:ext uri="{FF2B5EF4-FFF2-40B4-BE49-F238E27FC236}">
                        <a16:creationId xmlns:a16="http://schemas.microsoft.com/office/drawing/2014/main" id="{2F1D72A1-3EA0-840B-F4D3-4475358E772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6" name="Rectangle 2084">
                    <a:extLst>
                      <a:ext uri="{FF2B5EF4-FFF2-40B4-BE49-F238E27FC236}">
                        <a16:creationId xmlns:a16="http://schemas.microsoft.com/office/drawing/2014/main" id="{B766F51D-5B13-2179-AF1A-67C2B22B848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7" name="Rectangle 2085">
                    <a:extLst>
                      <a:ext uri="{FF2B5EF4-FFF2-40B4-BE49-F238E27FC236}">
                        <a16:creationId xmlns:a16="http://schemas.microsoft.com/office/drawing/2014/main" id="{4A02A2B0-BA1D-4862-B61D-113043783E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8" name="Rectangle 2086">
                    <a:extLst>
                      <a:ext uri="{FF2B5EF4-FFF2-40B4-BE49-F238E27FC236}">
                        <a16:creationId xmlns:a16="http://schemas.microsoft.com/office/drawing/2014/main" id="{4935E9A1-205E-3D34-C965-6EB2C04789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79" name="Group 2087">
                  <a:extLst>
                    <a:ext uri="{FF2B5EF4-FFF2-40B4-BE49-F238E27FC236}">
                      <a16:creationId xmlns:a16="http://schemas.microsoft.com/office/drawing/2014/main" id="{ADD1AF4C-5E26-A9D6-7F86-5B9BA1C63665}"/>
                    </a:ext>
                  </a:extLst>
                </p:cNvPr>
                <p:cNvGrpSpPr>
                  <a:grpSpLocks/>
                </p:cNvGrpSpPr>
                <p:nvPr/>
              </p:nvGrpSpPr>
              <p:grpSpPr bwMode="auto">
                <a:xfrm>
                  <a:off x="1333" y="1115"/>
                  <a:ext cx="435" cy="87"/>
                  <a:chOff x="1565" y="1434"/>
                  <a:chExt cx="3625" cy="725"/>
                </a:xfrm>
              </p:grpSpPr>
              <p:sp>
                <p:nvSpPr>
                  <p:cNvPr id="61480" name="Rectangle 2088">
                    <a:extLst>
                      <a:ext uri="{FF2B5EF4-FFF2-40B4-BE49-F238E27FC236}">
                        <a16:creationId xmlns:a16="http://schemas.microsoft.com/office/drawing/2014/main" id="{D7486244-9BD2-C18A-D180-AC7015F244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81" name="Rectangle 2089">
                    <a:extLst>
                      <a:ext uri="{FF2B5EF4-FFF2-40B4-BE49-F238E27FC236}">
                        <a16:creationId xmlns:a16="http://schemas.microsoft.com/office/drawing/2014/main" id="{E8FD59D2-7BCF-3903-717F-DF6C914F5AD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82" name="Rectangle 2090">
                    <a:extLst>
                      <a:ext uri="{FF2B5EF4-FFF2-40B4-BE49-F238E27FC236}">
                        <a16:creationId xmlns:a16="http://schemas.microsoft.com/office/drawing/2014/main" id="{BCF33C20-CE48-4B88-FFF4-5203557F52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83" name="Rectangle 2091">
                    <a:extLst>
                      <a:ext uri="{FF2B5EF4-FFF2-40B4-BE49-F238E27FC236}">
                        <a16:creationId xmlns:a16="http://schemas.microsoft.com/office/drawing/2014/main" id="{ED4F1FB5-94C6-D577-13B9-9DCDF6FFDE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84" name="Rectangle 2092">
                    <a:extLst>
                      <a:ext uri="{FF2B5EF4-FFF2-40B4-BE49-F238E27FC236}">
                        <a16:creationId xmlns:a16="http://schemas.microsoft.com/office/drawing/2014/main" id="{B403DFCA-F8ED-634D-00E6-A7A05C593B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85" name="Group 2093">
                  <a:extLst>
                    <a:ext uri="{FF2B5EF4-FFF2-40B4-BE49-F238E27FC236}">
                      <a16:creationId xmlns:a16="http://schemas.microsoft.com/office/drawing/2014/main" id="{0AA4689A-795D-9728-BA1E-2AF30F9AD2BA}"/>
                    </a:ext>
                  </a:extLst>
                </p:cNvPr>
                <p:cNvGrpSpPr>
                  <a:grpSpLocks/>
                </p:cNvGrpSpPr>
                <p:nvPr/>
              </p:nvGrpSpPr>
              <p:grpSpPr bwMode="auto">
                <a:xfrm>
                  <a:off x="898" y="1202"/>
                  <a:ext cx="435" cy="87"/>
                  <a:chOff x="1565" y="1434"/>
                  <a:chExt cx="3625" cy="725"/>
                </a:xfrm>
              </p:grpSpPr>
              <p:sp>
                <p:nvSpPr>
                  <p:cNvPr id="61486" name="Rectangle 2094">
                    <a:extLst>
                      <a:ext uri="{FF2B5EF4-FFF2-40B4-BE49-F238E27FC236}">
                        <a16:creationId xmlns:a16="http://schemas.microsoft.com/office/drawing/2014/main" id="{989D0046-6A24-C0EB-6A84-9596D6B7F6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87" name="Rectangle 2095">
                    <a:extLst>
                      <a:ext uri="{FF2B5EF4-FFF2-40B4-BE49-F238E27FC236}">
                        <a16:creationId xmlns:a16="http://schemas.microsoft.com/office/drawing/2014/main" id="{86C312EF-D1AB-4ACE-DA49-18EF03A3026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88" name="Rectangle 2096">
                    <a:extLst>
                      <a:ext uri="{FF2B5EF4-FFF2-40B4-BE49-F238E27FC236}">
                        <a16:creationId xmlns:a16="http://schemas.microsoft.com/office/drawing/2014/main" id="{9E3D501A-1F91-492D-1953-18AC095BF00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89" name="Rectangle 2097">
                    <a:extLst>
                      <a:ext uri="{FF2B5EF4-FFF2-40B4-BE49-F238E27FC236}">
                        <a16:creationId xmlns:a16="http://schemas.microsoft.com/office/drawing/2014/main" id="{98C66840-090B-2392-CE13-2024ECA10F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90" name="Rectangle 2098">
                    <a:extLst>
                      <a:ext uri="{FF2B5EF4-FFF2-40B4-BE49-F238E27FC236}">
                        <a16:creationId xmlns:a16="http://schemas.microsoft.com/office/drawing/2014/main" id="{17BE3B31-A056-A665-0C8B-6F587BA817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91" name="Group 2099">
                  <a:extLst>
                    <a:ext uri="{FF2B5EF4-FFF2-40B4-BE49-F238E27FC236}">
                      <a16:creationId xmlns:a16="http://schemas.microsoft.com/office/drawing/2014/main" id="{A1D4A551-BE39-6D91-003E-7DBD64E335AE}"/>
                    </a:ext>
                  </a:extLst>
                </p:cNvPr>
                <p:cNvGrpSpPr>
                  <a:grpSpLocks/>
                </p:cNvGrpSpPr>
                <p:nvPr/>
              </p:nvGrpSpPr>
              <p:grpSpPr bwMode="auto">
                <a:xfrm>
                  <a:off x="1333" y="1202"/>
                  <a:ext cx="435" cy="87"/>
                  <a:chOff x="1565" y="1434"/>
                  <a:chExt cx="3625" cy="725"/>
                </a:xfrm>
              </p:grpSpPr>
              <p:sp>
                <p:nvSpPr>
                  <p:cNvPr id="61492" name="Rectangle 2100">
                    <a:extLst>
                      <a:ext uri="{FF2B5EF4-FFF2-40B4-BE49-F238E27FC236}">
                        <a16:creationId xmlns:a16="http://schemas.microsoft.com/office/drawing/2014/main" id="{47C36B59-5712-6C88-4655-23EBDABD2B1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93" name="Rectangle 2101">
                    <a:extLst>
                      <a:ext uri="{FF2B5EF4-FFF2-40B4-BE49-F238E27FC236}">
                        <a16:creationId xmlns:a16="http://schemas.microsoft.com/office/drawing/2014/main" id="{DE0DBAA9-2541-CB62-5290-A2E4E6BEC8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94" name="Rectangle 2102">
                    <a:extLst>
                      <a:ext uri="{FF2B5EF4-FFF2-40B4-BE49-F238E27FC236}">
                        <a16:creationId xmlns:a16="http://schemas.microsoft.com/office/drawing/2014/main" id="{42140EBE-8171-5DEC-B50A-650E6C866AB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95" name="Rectangle 2103">
                    <a:extLst>
                      <a:ext uri="{FF2B5EF4-FFF2-40B4-BE49-F238E27FC236}">
                        <a16:creationId xmlns:a16="http://schemas.microsoft.com/office/drawing/2014/main" id="{1D859549-88EC-13FC-3368-76B08C9CA1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96" name="Rectangle 2104">
                    <a:extLst>
                      <a:ext uri="{FF2B5EF4-FFF2-40B4-BE49-F238E27FC236}">
                        <a16:creationId xmlns:a16="http://schemas.microsoft.com/office/drawing/2014/main" id="{64846EE8-C289-46A9-FB4C-56A04607031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497" name="Group 2105">
                  <a:extLst>
                    <a:ext uri="{FF2B5EF4-FFF2-40B4-BE49-F238E27FC236}">
                      <a16:creationId xmlns:a16="http://schemas.microsoft.com/office/drawing/2014/main" id="{DB1B78B2-57AB-CA76-6BDC-407ABF920803}"/>
                    </a:ext>
                  </a:extLst>
                </p:cNvPr>
                <p:cNvGrpSpPr>
                  <a:grpSpLocks/>
                </p:cNvGrpSpPr>
                <p:nvPr/>
              </p:nvGrpSpPr>
              <p:grpSpPr bwMode="auto">
                <a:xfrm>
                  <a:off x="898" y="1289"/>
                  <a:ext cx="435" cy="87"/>
                  <a:chOff x="1565" y="1434"/>
                  <a:chExt cx="3625" cy="725"/>
                </a:xfrm>
              </p:grpSpPr>
              <p:sp>
                <p:nvSpPr>
                  <p:cNvPr id="61498" name="Rectangle 2106">
                    <a:extLst>
                      <a:ext uri="{FF2B5EF4-FFF2-40B4-BE49-F238E27FC236}">
                        <a16:creationId xmlns:a16="http://schemas.microsoft.com/office/drawing/2014/main" id="{73AA5FBA-84C2-2CF1-2353-9670EEEEE3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99" name="Rectangle 2107">
                    <a:extLst>
                      <a:ext uri="{FF2B5EF4-FFF2-40B4-BE49-F238E27FC236}">
                        <a16:creationId xmlns:a16="http://schemas.microsoft.com/office/drawing/2014/main" id="{B95B3E70-F412-31D8-35FF-E7FCE5EB2D8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00" name="Rectangle 2108">
                    <a:extLst>
                      <a:ext uri="{FF2B5EF4-FFF2-40B4-BE49-F238E27FC236}">
                        <a16:creationId xmlns:a16="http://schemas.microsoft.com/office/drawing/2014/main" id="{AC9E979D-A489-75AB-494C-31CA378CE34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01" name="Rectangle 2109">
                    <a:extLst>
                      <a:ext uri="{FF2B5EF4-FFF2-40B4-BE49-F238E27FC236}">
                        <a16:creationId xmlns:a16="http://schemas.microsoft.com/office/drawing/2014/main" id="{682EDC0D-F6F6-8DC7-789C-9600AAA46B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02" name="Rectangle 2110">
                    <a:extLst>
                      <a:ext uri="{FF2B5EF4-FFF2-40B4-BE49-F238E27FC236}">
                        <a16:creationId xmlns:a16="http://schemas.microsoft.com/office/drawing/2014/main" id="{82D499F2-5D4D-4EB3-49E7-17D4A1B8B0A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03" name="Group 2111">
                  <a:extLst>
                    <a:ext uri="{FF2B5EF4-FFF2-40B4-BE49-F238E27FC236}">
                      <a16:creationId xmlns:a16="http://schemas.microsoft.com/office/drawing/2014/main" id="{310367CF-D962-E1DF-7908-6092555E7215}"/>
                    </a:ext>
                  </a:extLst>
                </p:cNvPr>
                <p:cNvGrpSpPr>
                  <a:grpSpLocks/>
                </p:cNvGrpSpPr>
                <p:nvPr/>
              </p:nvGrpSpPr>
              <p:grpSpPr bwMode="auto">
                <a:xfrm>
                  <a:off x="1333" y="1289"/>
                  <a:ext cx="435" cy="87"/>
                  <a:chOff x="1565" y="1434"/>
                  <a:chExt cx="3625" cy="725"/>
                </a:xfrm>
              </p:grpSpPr>
              <p:sp>
                <p:nvSpPr>
                  <p:cNvPr id="61504" name="Rectangle 2112">
                    <a:extLst>
                      <a:ext uri="{FF2B5EF4-FFF2-40B4-BE49-F238E27FC236}">
                        <a16:creationId xmlns:a16="http://schemas.microsoft.com/office/drawing/2014/main" id="{8C2987F1-3D0F-C5B1-4299-6FB7FCB0D8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05" name="Rectangle 2113">
                    <a:extLst>
                      <a:ext uri="{FF2B5EF4-FFF2-40B4-BE49-F238E27FC236}">
                        <a16:creationId xmlns:a16="http://schemas.microsoft.com/office/drawing/2014/main" id="{3F298E59-9D90-A0C5-A887-DED3C372BF2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06" name="Rectangle 2114">
                    <a:extLst>
                      <a:ext uri="{FF2B5EF4-FFF2-40B4-BE49-F238E27FC236}">
                        <a16:creationId xmlns:a16="http://schemas.microsoft.com/office/drawing/2014/main" id="{E5D5FCC3-F63E-92D2-103F-E4A362193CE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07" name="Rectangle 2115">
                    <a:extLst>
                      <a:ext uri="{FF2B5EF4-FFF2-40B4-BE49-F238E27FC236}">
                        <a16:creationId xmlns:a16="http://schemas.microsoft.com/office/drawing/2014/main" id="{A84AA0A4-88D7-8C28-C2BD-051AA503565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08" name="Rectangle 2116">
                    <a:extLst>
                      <a:ext uri="{FF2B5EF4-FFF2-40B4-BE49-F238E27FC236}">
                        <a16:creationId xmlns:a16="http://schemas.microsoft.com/office/drawing/2014/main" id="{6767467F-0C37-A927-E3E8-42EBAABDE7A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09" name="Group 2117">
                  <a:extLst>
                    <a:ext uri="{FF2B5EF4-FFF2-40B4-BE49-F238E27FC236}">
                      <a16:creationId xmlns:a16="http://schemas.microsoft.com/office/drawing/2014/main" id="{E5839030-AF47-9E68-8F5F-011E77FC4DC6}"/>
                    </a:ext>
                  </a:extLst>
                </p:cNvPr>
                <p:cNvGrpSpPr>
                  <a:grpSpLocks/>
                </p:cNvGrpSpPr>
                <p:nvPr/>
              </p:nvGrpSpPr>
              <p:grpSpPr bwMode="auto">
                <a:xfrm>
                  <a:off x="898" y="1376"/>
                  <a:ext cx="435" cy="87"/>
                  <a:chOff x="1565" y="1434"/>
                  <a:chExt cx="3625" cy="725"/>
                </a:xfrm>
              </p:grpSpPr>
              <p:sp>
                <p:nvSpPr>
                  <p:cNvPr id="61510" name="Rectangle 2118">
                    <a:extLst>
                      <a:ext uri="{FF2B5EF4-FFF2-40B4-BE49-F238E27FC236}">
                        <a16:creationId xmlns:a16="http://schemas.microsoft.com/office/drawing/2014/main" id="{74CF59D3-3CDE-B2C8-D4B0-034EEBE05C4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11" name="Rectangle 2119">
                    <a:extLst>
                      <a:ext uri="{FF2B5EF4-FFF2-40B4-BE49-F238E27FC236}">
                        <a16:creationId xmlns:a16="http://schemas.microsoft.com/office/drawing/2014/main" id="{FC738B7D-4D43-76C8-F6CD-32890C57145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12" name="Rectangle 2120">
                    <a:extLst>
                      <a:ext uri="{FF2B5EF4-FFF2-40B4-BE49-F238E27FC236}">
                        <a16:creationId xmlns:a16="http://schemas.microsoft.com/office/drawing/2014/main" id="{69C5CA5D-7255-41A6-67EC-B0298F4A4F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13" name="Rectangle 2121">
                    <a:extLst>
                      <a:ext uri="{FF2B5EF4-FFF2-40B4-BE49-F238E27FC236}">
                        <a16:creationId xmlns:a16="http://schemas.microsoft.com/office/drawing/2014/main" id="{F47C41B0-4A97-90B4-AA2D-55BA2DB5944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14" name="Rectangle 2122">
                    <a:extLst>
                      <a:ext uri="{FF2B5EF4-FFF2-40B4-BE49-F238E27FC236}">
                        <a16:creationId xmlns:a16="http://schemas.microsoft.com/office/drawing/2014/main" id="{3EDF393C-86A7-9693-FED1-33CAA5A5D74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15" name="Group 2123">
                  <a:extLst>
                    <a:ext uri="{FF2B5EF4-FFF2-40B4-BE49-F238E27FC236}">
                      <a16:creationId xmlns:a16="http://schemas.microsoft.com/office/drawing/2014/main" id="{DF5802C2-F5F0-FF50-4904-1F2BAB7284C8}"/>
                    </a:ext>
                  </a:extLst>
                </p:cNvPr>
                <p:cNvGrpSpPr>
                  <a:grpSpLocks/>
                </p:cNvGrpSpPr>
                <p:nvPr/>
              </p:nvGrpSpPr>
              <p:grpSpPr bwMode="auto">
                <a:xfrm>
                  <a:off x="1333" y="1376"/>
                  <a:ext cx="435" cy="87"/>
                  <a:chOff x="1565" y="1434"/>
                  <a:chExt cx="3625" cy="725"/>
                </a:xfrm>
              </p:grpSpPr>
              <p:sp>
                <p:nvSpPr>
                  <p:cNvPr id="61516" name="Rectangle 2124">
                    <a:extLst>
                      <a:ext uri="{FF2B5EF4-FFF2-40B4-BE49-F238E27FC236}">
                        <a16:creationId xmlns:a16="http://schemas.microsoft.com/office/drawing/2014/main" id="{547258EC-5096-49CF-5F6E-BB4E56FFB4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17" name="Rectangle 2125">
                    <a:extLst>
                      <a:ext uri="{FF2B5EF4-FFF2-40B4-BE49-F238E27FC236}">
                        <a16:creationId xmlns:a16="http://schemas.microsoft.com/office/drawing/2014/main" id="{A40C9BA7-B056-D29A-38D5-E111BCA6D77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18" name="Rectangle 2126">
                    <a:extLst>
                      <a:ext uri="{FF2B5EF4-FFF2-40B4-BE49-F238E27FC236}">
                        <a16:creationId xmlns:a16="http://schemas.microsoft.com/office/drawing/2014/main" id="{B1748DF1-87D1-1643-D16B-648EE473545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19" name="Rectangle 2127">
                    <a:extLst>
                      <a:ext uri="{FF2B5EF4-FFF2-40B4-BE49-F238E27FC236}">
                        <a16:creationId xmlns:a16="http://schemas.microsoft.com/office/drawing/2014/main" id="{7E497AFF-146C-DFA1-C137-25FF7A5656A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20" name="Rectangle 2128">
                    <a:extLst>
                      <a:ext uri="{FF2B5EF4-FFF2-40B4-BE49-F238E27FC236}">
                        <a16:creationId xmlns:a16="http://schemas.microsoft.com/office/drawing/2014/main" id="{AD455E5B-FB9C-2F5D-3A53-004E3D2C77C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521" name="Rectangle 2129">
                <a:extLst>
                  <a:ext uri="{FF2B5EF4-FFF2-40B4-BE49-F238E27FC236}">
                    <a16:creationId xmlns:a16="http://schemas.microsoft.com/office/drawing/2014/main" id="{DBD85A12-3699-1B50-ABA4-43E417CFA4E5}"/>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22" name="Group 2130">
              <a:extLst>
                <a:ext uri="{FF2B5EF4-FFF2-40B4-BE49-F238E27FC236}">
                  <a16:creationId xmlns:a16="http://schemas.microsoft.com/office/drawing/2014/main" id="{5CDD04DD-DBE9-25A3-34DD-6B2B9A0BB223}"/>
                </a:ext>
              </a:extLst>
            </p:cNvPr>
            <p:cNvGrpSpPr>
              <a:grpSpLocks/>
            </p:cNvGrpSpPr>
            <p:nvPr/>
          </p:nvGrpSpPr>
          <p:grpSpPr bwMode="auto">
            <a:xfrm>
              <a:off x="2228" y="2521"/>
              <a:ext cx="682" cy="682"/>
              <a:chOff x="898" y="593"/>
              <a:chExt cx="870" cy="870"/>
            </a:xfrm>
          </p:grpSpPr>
          <p:grpSp>
            <p:nvGrpSpPr>
              <p:cNvPr id="61523" name="Group 2131">
                <a:extLst>
                  <a:ext uri="{FF2B5EF4-FFF2-40B4-BE49-F238E27FC236}">
                    <a16:creationId xmlns:a16="http://schemas.microsoft.com/office/drawing/2014/main" id="{4BF54653-2A2B-9922-8E9A-A7A8BF46FF4E}"/>
                  </a:ext>
                </a:extLst>
              </p:cNvPr>
              <p:cNvGrpSpPr>
                <a:grpSpLocks/>
              </p:cNvGrpSpPr>
              <p:nvPr/>
            </p:nvGrpSpPr>
            <p:grpSpPr bwMode="auto">
              <a:xfrm>
                <a:off x="898" y="593"/>
                <a:ext cx="870" cy="870"/>
                <a:chOff x="898" y="593"/>
                <a:chExt cx="870" cy="870"/>
              </a:xfrm>
            </p:grpSpPr>
            <p:grpSp>
              <p:nvGrpSpPr>
                <p:cNvPr id="61524" name="Group 2132">
                  <a:extLst>
                    <a:ext uri="{FF2B5EF4-FFF2-40B4-BE49-F238E27FC236}">
                      <a16:creationId xmlns:a16="http://schemas.microsoft.com/office/drawing/2014/main" id="{2456285E-ACB8-5940-DDC6-A1B8C42130B0}"/>
                    </a:ext>
                  </a:extLst>
                </p:cNvPr>
                <p:cNvGrpSpPr>
                  <a:grpSpLocks/>
                </p:cNvGrpSpPr>
                <p:nvPr/>
              </p:nvGrpSpPr>
              <p:grpSpPr bwMode="auto">
                <a:xfrm>
                  <a:off x="898" y="593"/>
                  <a:ext cx="435" cy="87"/>
                  <a:chOff x="1565" y="1434"/>
                  <a:chExt cx="3625" cy="725"/>
                </a:xfrm>
              </p:grpSpPr>
              <p:sp>
                <p:nvSpPr>
                  <p:cNvPr id="61525" name="Rectangle 2133">
                    <a:extLst>
                      <a:ext uri="{FF2B5EF4-FFF2-40B4-BE49-F238E27FC236}">
                        <a16:creationId xmlns:a16="http://schemas.microsoft.com/office/drawing/2014/main" id="{F0992282-9B09-78D4-5376-7B304B9992A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26" name="Rectangle 2134">
                    <a:extLst>
                      <a:ext uri="{FF2B5EF4-FFF2-40B4-BE49-F238E27FC236}">
                        <a16:creationId xmlns:a16="http://schemas.microsoft.com/office/drawing/2014/main" id="{FB24B5E5-6498-60D5-D45D-66879E685B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27" name="Rectangle 2135">
                    <a:extLst>
                      <a:ext uri="{FF2B5EF4-FFF2-40B4-BE49-F238E27FC236}">
                        <a16:creationId xmlns:a16="http://schemas.microsoft.com/office/drawing/2014/main" id="{5491FF14-9051-F2DA-298B-37BF3787427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28" name="Rectangle 2136">
                    <a:extLst>
                      <a:ext uri="{FF2B5EF4-FFF2-40B4-BE49-F238E27FC236}">
                        <a16:creationId xmlns:a16="http://schemas.microsoft.com/office/drawing/2014/main" id="{B8164F7F-6C12-0463-6608-2153379109B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29" name="Rectangle 2137">
                    <a:extLst>
                      <a:ext uri="{FF2B5EF4-FFF2-40B4-BE49-F238E27FC236}">
                        <a16:creationId xmlns:a16="http://schemas.microsoft.com/office/drawing/2014/main" id="{014D2B30-F07E-4001-01C8-A81F77416B9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30" name="Group 2138">
                  <a:extLst>
                    <a:ext uri="{FF2B5EF4-FFF2-40B4-BE49-F238E27FC236}">
                      <a16:creationId xmlns:a16="http://schemas.microsoft.com/office/drawing/2014/main" id="{0B6B2546-52E4-B17C-0DF4-EC60DD3F4ED6}"/>
                    </a:ext>
                  </a:extLst>
                </p:cNvPr>
                <p:cNvGrpSpPr>
                  <a:grpSpLocks/>
                </p:cNvGrpSpPr>
                <p:nvPr/>
              </p:nvGrpSpPr>
              <p:grpSpPr bwMode="auto">
                <a:xfrm>
                  <a:off x="1333" y="593"/>
                  <a:ext cx="435" cy="87"/>
                  <a:chOff x="1565" y="1434"/>
                  <a:chExt cx="3625" cy="725"/>
                </a:xfrm>
              </p:grpSpPr>
              <p:sp>
                <p:nvSpPr>
                  <p:cNvPr id="61531" name="Rectangle 2139">
                    <a:extLst>
                      <a:ext uri="{FF2B5EF4-FFF2-40B4-BE49-F238E27FC236}">
                        <a16:creationId xmlns:a16="http://schemas.microsoft.com/office/drawing/2014/main" id="{7ECA69AA-D258-CA99-4A09-FE9D7A23AEC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2" name="Rectangle 2140">
                    <a:extLst>
                      <a:ext uri="{FF2B5EF4-FFF2-40B4-BE49-F238E27FC236}">
                        <a16:creationId xmlns:a16="http://schemas.microsoft.com/office/drawing/2014/main" id="{8737BAF4-3FCA-0A01-3C5D-D3815AD4E9F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3" name="Rectangle 2141">
                    <a:extLst>
                      <a:ext uri="{FF2B5EF4-FFF2-40B4-BE49-F238E27FC236}">
                        <a16:creationId xmlns:a16="http://schemas.microsoft.com/office/drawing/2014/main" id="{38567542-206E-7E94-B36E-44C2EA9B4A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4" name="Rectangle 2142">
                    <a:extLst>
                      <a:ext uri="{FF2B5EF4-FFF2-40B4-BE49-F238E27FC236}">
                        <a16:creationId xmlns:a16="http://schemas.microsoft.com/office/drawing/2014/main" id="{08A37487-A9E0-C5EB-50E2-D2A1E17FB7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5" name="Rectangle 2143">
                    <a:extLst>
                      <a:ext uri="{FF2B5EF4-FFF2-40B4-BE49-F238E27FC236}">
                        <a16:creationId xmlns:a16="http://schemas.microsoft.com/office/drawing/2014/main" id="{E233E0A7-1380-AC81-52A5-05461D09128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36" name="Group 2144">
                  <a:extLst>
                    <a:ext uri="{FF2B5EF4-FFF2-40B4-BE49-F238E27FC236}">
                      <a16:creationId xmlns:a16="http://schemas.microsoft.com/office/drawing/2014/main" id="{339B8E32-AAC4-0F90-5034-70EE0496A2DD}"/>
                    </a:ext>
                  </a:extLst>
                </p:cNvPr>
                <p:cNvGrpSpPr>
                  <a:grpSpLocks/>
                </p:cNvGrpSpPr>
                <p:nvPr/>
              </p:nvGrpSpPr>
              <p:grpSpPr bwMode="auto">
                <a:xfrm>
                  <a:off x="898" y="680"/>
                  <a:ext cx="435" cy="87"/>
                  <a:chOff x="1565" y="1434"/>
                  <a:chExt cx="3625" cy="725"/>
                </a:xfrm>
              </p:grpSpPr>
              <p:sp>
                <p:nvSpPr>
                  <p:cNvPr id="61537" name="Rectangle 2145">
                    <a:extLst>
                      <a:ext uri="{FF2B5EF4-FFF2-40B4-BE49-F238E27FC236}">
                        <a16:creationId xmlns:a16="http://schemas.microsoft.com/office/drawing/2014/main" id="{2592C704-3CE0-5A3C-5B72-75DA889E6D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8" name="Rectangle 2146">
                    <a:extLst>
                      <a:ext uri="{FF2B5EF4-FFF2-40B4-BE49-F238E27FC236}">
                        <a16:creationId xmlns:a16="http://schemas.microsoft.com/office/drawing/2014/main" id="{000F8572-07DE-D966-3B67-0D0F603BC8B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9" name="Rectangle 2147">
                    <a:extLst>
                      <a:ext uri="{FF2B5EF4-FFF2-40B4-BE49-F238E27FC236}">
                        <a16:creationId xmlns:a16="http://schemas.microsoft.com/office/drawing/2014/main" id="{039D374A-AE99-5AD6-CEE3-E63BD63698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0" name="Rectangle 2148">
                    <a:extLst>
                      <a:ext uri="{FF2B5EF4-FFF2-40B4-BE49-F238E27FC236}">
                        <a16:creationId xmlns:a16="http://schemas.microsoft.com/office/drawing/2014/main" id="{6D12BEC8-D8AA-4E84-BEEB-320AC6C2C20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1" name="Rectangle 2149">
                    <a:extLst>
                      <a:ext uri="{FF2B5EF4-FFF2-40B4-BE49-F238E27FC236}">
                        <a16:creationId xmlns:a16="http://schemas.microsoft.com/office/drawing/2014/main" id="{0DE0080C-A63D-27E3-D6EE-35FE6EC2370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42" name="Group 2150">
                  <a:extLst>
                    <a:ext uri="{FF2B5EF4-FFF2-40B4-BE49-F238E27FC236}">
                      <a16:creationId xmlns:a16="http://schemas.microsoft.com/office/drawing/2014/main" id="{CDE7A388-BD13-9586-467D-07FE40C6FDAC}"/>
                    </a:ext>
                  </a:extLst>
                </p:cNvPr>
                <p:cNvGrpSpPr>
                  <a:grpSpLocks/>
                </p:cNvGrpSpPr>
                <p:nvPr/>
              </p:nvGrpSpPr>
              <p:grpSpPr bwMode="auto">
                <a:xfrm>
                  <a:off x="1333" y="680"/>
                  <a:ext cx="435" cy="87"/>
                  <a:chOff x="1565" y="1434"/>
                  <a:chExt cx="3625" cy="725"/>
                </a:xfrm>
              </p:grpSpPr>
              <p:sp>
                <p:nvSpPr>
                  <p:cNvPr id="61543" name="Rectangle 2151">
                    <a:extLst>
                      <a:ext uri="{FF2B5EF4-FFF2-40B4-BE49-F238E27FC236}">
                        <a16:creationId xmlns:a16="http://schemas.microsoft.com/office/drawing/2014/main" id="{EECEA025-290E-18A2-7AAC-BD77FFA4C8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4" name="Rectangle 2152">
                    <a:extLst>
                      <a:ext uri="{FF2B5EF4-FFF2-40B4-BE49-F238E27FC236}">
                        <a16:creationId xmlns:a16="http://schemas.microsoft.com/office/drawing/2014/main" id="{90584149-9570-7ECF-15ED-61C2DD9EC6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5" name="Rectangle 2153">
                    <a:extLst>
                      <a:ext uri="{FF2B5EF4-FFF2-40B4-BE49-F238E27FC236}">
                        <a16:creationId xmlns:a16="http://schemas.microsoft.com/office/drawing/2014/main" id="{08626AE6-C2FA-A85F-CDCE-0C51FA460C7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6" name="Rectangle 2154">
                    <a:extLst>
                      <a:ext uri="{FF2B5EF4-FFF2-40B4-BE49-F238E27FC236}">
                        <a16:creationId xmlns:a16="http://schemas.microsoft.com/office/drawing/2014/main" id="{EF97E496-622F-D2B1-19BC-A09D5E712F5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7" name="Rectangle 2155">
                    <a:extLst>
                      <a:ext uri="{FF2B5EF4-FFF2-40B4-BE49-F238E27FC236}">
                        <a16:creationId xmlns:a16="http://schemas.microsoft.com/office/drawing/2014/main" id="{339BD025-8060-8260-5F06-52CE9FB41D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48" name="Group 2156">
                  <a:extLst>
                    <a:ext uri="{FF2B5EF4-FFF2-40B4-BE49-F238E27FC236}">
                      <a16:creationId xmlns:a16="http://schemas.microsoft.com/office/drawing/2014/main" id="{466B4DD3-A5E3-1E12-1C27-715F3419FD18}"/>
                    </a:ext>
                  </a:extLst>
                </p:cNvPr>
                <p:cNvGrpSpPr>
                  <a:grpSpLocks/>
                </p:cNvGrpSpPr>
                <p:nvPr/>
              </p:nvGrpSpPr>
              <p:grpSpPr bwMode="auto">
                <a:xfrm>
                  <a:off x="898" y="767"/>
                  <a:ext cx="435" cy="87"/>
                  <a:chOff x="1565" y="1434"/>
                  <a:chExt cx="3625" cy="725"/>
                </a:xfrm>
              </p:grpSpPr>
              <p:sp>
                <p:nvSpPr>
                  <p:cNvPr id="61549" name="Rectangle 2157">
                    <a:extLst>
                      <a:ext uri="{FF2B5EF4-FFF2-40B4-BE49-F238E27FC236}">
                        <a16:creationId xmlns:a16="http://schemas.microsoft.com/office/drawing/2014/main" id="{1B8B8510-200D-4321-A441-03F67893AE0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0" name="Rectangle 2158">
                    <a:extLst>
                      <a:ext uri="{FF2B5EF4-FFF2-40B4-BE49-F238E27FC236}">
                        <a16:creationId xmlns:a16="http://schemas.microsoft.com/office/drawing/2014/main" id="{7DFBFA2B-A0CD-A879-0161-335C1798D9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1" name="Rectangle 2159">
                    <a:extLst>
                      <a:ext uri="{FF2B5EF4-FFF2-40B4-BE49-F238E27FC236}">
                        <a16:creationId xmlns:a16="http://schemas.microsoft.com/office/drawing/2014/main" id="{58CEC80A-13D9-B36E-1548-E352C0A344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2" name="Rectangle 2160">
                    <a:extLst>
                      <a:ext uri="{FF2B5EF4-FFF2-40B4-BE49-F238E27FC236}">
                        <a16:creationId xmlns:a16="http://schemas.microsoft.com/office/drawing/2014/main" id="{722E15F0-70EF-2156-BE61-065FC4BDBC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3" name="Rectangle 2161">
                    <a:extLst>
                      <a:ext uri="{FF2B5EF4-FFF2-40B4-BE49-F238E27FC236}">
                        <a16:creationId xmlns:a16="http://schemas.microsoft.com/office/drawing/2014/main" id="{FBFBA7DA-A6E6-0983-3594-927254AE140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54" name="Group 2162">
                  <a:extLst>
                    <a:ext uri="{FF2B5EF4-FFF2-40B4-BE49-F238E27FC236}">
                      <a16:creationId xmlns:a16="http://schemas.microsoft.com/office/drawing/2014/main" id="{B8E5A6E3-1FAA-13B3-6635-D9A2F677100B}"/>
                    </a:ext>
                  </a:extLst>
                </p:cNvPr>
                <p:cNvGrpSpPr>
                  <a:grpSpLocks/>
                </p:cNvGrpSpPr>
                <p:nvPr/>
              </p:nvGrpSpPr>
              <p:grpSpPr bwMode="auto">
                <a:xfrm>
                  <a:off x="1333" y="767"/>
                  <a:ext cx="435" cy="87"/>
                  <a:chOff x="1565" y="1434"/>
                  <a:chExt cx="3625" cy="725"/>
                </a:xfrm>
              </p:grpSpPr>
              <p:sp>
                <p:nvSpPr>
                  <p:cNvPr id="61555" name="Rectangle 2163">
                    <a:extLst>
                      <a:ext uri="{FF2B5EF4-FFF2-40B4-BE49-F238E27FC236}">
                        <a16:creationId xmlns:a16="http://schemas.microsoft.com/office/drawing/2014/main" id="{82EAE0B5-CBDA-CE26-E7CA-C87B2BAB371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6" name="Rectangle 2164">
                    <a:extLst>
                      <a:ext uri="{FF2B5EF4-FFF2-40B4-BE49-F238E27FC236}">
                        <a16:creationId xmlns:a16="http://schemas.microsoft.com/office/drawing/2014/main" id="{A02F16B1-D1ED-F21F-40FF-DB0AD96C701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7" name="Rectangle 2165">
                    <a:extLst>
                      <a:ext uri="{FF2B5EF4-FFF2-40B4-BE49-F238E27FC236}">
                        <a16:creationId xmlns:a16="http://schemas.microsoft.com/office/drawing/2014/main" id="{AAC26F91-B041-639C-618C-E9813ED2E6C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8" name="Rectangle 2166">
                    <a:extLst>
                      <a:ext uri="{FF2B5EF4-FFF2-40B4-BE49-F238E27FC236}">
                        <a16:creationId xmlns:a16="http://schemas.microsoft.com/office/drawing/2014/main" id="{C1187AD1-82AA-6821-4869-AF58F0CDCB6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9" name="Rectangle 2167">
                    <a:extLst>
                      <a:ext uri="{FF2B5EF4-FFF2-40B4-BE49-F238E27FC236}">
                        <a16:creationId xmlns:a16="http://schemas.microsoft.com/office/drawing/2014/main" id="{7B044E8A-03DE-A0D1-7FC3-7F195E7C7AE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60" name="Group 2168">
                  <a:extLst>
                    <a:ext uri="{FF2B5EF4-FFF2-40B4-BE49-F238E27FC236}">
                      <a16:creationId xmlns:a16="http://schemas.microsoft.com/office/drawing/2014/main" id="{7FD2BA78-2255-1BA9-5D79-7E8771171D64}"/>
                    </a:ext>
                  </a:extLst>
                </p:cNvPr>
                <p:cNvGrpSpPr>
                  <a:grpSpLocks/>
                </p:cNvGrpSpPr>
                <p:nvPr/>
              </p:nvGrpSpPr>
              <p:grpSpPr bwMode="auto">
                <a:xfrm>
                  <a:off x="898" y="854"/>
                  <a:ext cx="435" cy="87"/>
                  <a:chOff x="1565" y="1434"/>
                  <a:chExt cx="3625" cy="725"/>
                </a:xfrm>
              </p:grpSpPr>
              <p:sp>
                <p:nvSpPr>
                  <p:cNvPr id="61561" name="Rectangle 2169">
                    <a:extLst>
                      <a:ext uri="{FF2B5EF4-FFF2-40B4-BE49-F238E27FC236}">
                        <a16:creationId xmlns:a16="http://schemas.microsoft.com/office/drawing/2014/main" id="{2ADFD69E-045B-10A8-3D6A-AF7DB75906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62" name="Rectangle 2170">
                    <a:extLst>
                      <a:ext uri="{FF2B5EF4-FFF2-40B4-BE49-F238E27FC236}">
                        <a16:creationId xmlns:a16="http://schemas.microsoft.com/office/drawing/2014/main" id="{51AE6E1A-C998-6FAE-AF74-01467C5470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63" name="Rectangle 2171">
                    <a:extLst>
                      <a:ext uri="{FF2B5EF4-FFF2-40B4-BE49-F238E27FC236}">
                        <a16:creationId xmlns:a16="http://schemas.microsoft.com/office/drawing/2014/main" id="{9D4906E3-FC52-A9F3-F32E-428C9A924FD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64" name="Rectangle 2172">
                    <a:extLst>
                      <a:ext uri="{FF2B5EF4-FFF2-40B4-BE49-F238E27FC236}">
                        <a16:creationId xmlns:a16="http://schemas.microsoft.com/office/drawing/2014/main" id="{A9F5DA62-7C0C-4328-5EBF-F6A06C168FA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65" name="Rectangle 2173">
                    <a:extLst>
                      <a:ext uri="{FF2B5EF4-FFF2-40B4-BE49-F238E27FC236}">
                        <a16:creationId xmlns:a16="http://schemas.microsoft.com/office/drawing/2014/main" id="{3549460D-EA8C-03BF-353F-7240BD5D36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66" name="Group 2174">
                  <a:extLst>
                    <a:ext uri="{FF2B5EF4-FFF2-40B4-BE49-F238E27FC236}">
                      <a16:creationId xmlns:a16="http://schemas.microsoft.com/office/drawing/2014/main" id="{CB534D18-87FB-6405-4A75-ACE9DDA239BC}"/>
                    </a:ext>
                  </a:extLst>
                </p:cNvPr>
                <p:cNvGrpSpPr>
                  <a:grpSpLocks/>
                </p:cNvGrpSpPr>
                <p:nvPr/>
              </p:nvGrpSpPr>
              <p:grpSpPr bwMode="auto">
                <a:xfrm>
                  <a:off x="1333" y="854"/>
                  <a:ext cx="435" cy="87"/>
                  <a:chOff x="1565" y="1434"/>
                  <a:chExt cx="3625" cy="725"/>
                </a:xfrm>
              </p:grpSpPr>
              <p:sp>
                <p:nvSpPr>
                  <p:cNvPr id="61567" name="Rectangle 2175">
                    <a:extLst>
                      <a:ext uri="{FF2B5EF4-FFF2-40B4-BE49-F238E27FC236}">
                        <a16:creationId xmlns:a16="http://schemas.microsoft.com/office/drawing/2014/main" id="{C4B40F83-1624-D510-C500-BE2778D6C0B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68" name="Rectangle 2176">
                    <a:extLst>
                      <a:ext uri="{FF2B5EF4-FFF2-40B4-BE49-F238E27FC236}">
                        <a16:creationId xmlns:a16="http://schemas.microsoft.com/office/drawing/2014/main" id="{8390FC72-F6E7-BA3A-C3C8-0E2EB306FA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69" name="Rectangle 2177">
                    <a:extLst>
                      <a:ext uri="{FF2B5EF4-FFF2-40B4-BE49-F238E27FC236}">
                        <a16:creationId xmlns:a16="http://schemas.microsoft.com/office/drawing/2014/main" id="{24438708-9D92-DAA0-FC42-ED73AC970D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70" name="Rectangle 2178">
                    <a:extLst>
                      <a:ext uri="{FF2B5EF4-FFF2-40B4-BE49-F238E27FC236}">
                        <a16:creationId xmlns:a16="http://schemas.microsoft.com/office/drawing/2014/main" id="{A4BFF386-C671-466A-1DE9-E6EE4C1B81F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71" name="Rectangle 2179">
                    <a:extLst>
                      <a:ext uri="{FF2B5EF4-FFF2-40B4-BE49-F238E27FC236}">
                        <a16:creationId xmlns:a16="http://schemas.microsoft.com/office/drawing/2014/main" id="{5D81302F-9AD7-A60F-C122-046EB5E61E2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72" name="Group 2180">
                  <a:extLst>
                    <a:ext uri="{FF2B5EF4-FFF2-40B4-BE49-F238E27FC236}">
                      <a16:creationId xmlns:a16="http://schemas.microsoft.com/office/drawing/2014/main" id="{656D7009-CD2B-9DD1-AB93-6D2EFFE35EB5}"/>
                    </a:ext>
                  </a:extLst>
                </p:cNvPr>
                <p:cNvGrpSpPr>
                  <a:grpSpLocks/>
                </p:cNvGrpSpPr>
                <p:nvPr/>
              </p:nvGrpSpPr>
              <p:grpSpPr bwMode="auto">
                <a:xfrm>
                  <a:off x="898" y="941"/>
                  <a:ext cx="435" cy="87"/>
                  <a:chOff x="1565" y="1434"/>
                  <a:chExt cx="3625" cy="725"/>
                </a:xfrm>
              </p:grpSpPr>
              <p:sp>
                <p:nvSpPr>
                  <p:cNvPr id="61573" name="Rectangle 2181">
                    <a:extLst>
                      <a:ext uri="{FF2B5EF4-FFF2-40B4-BE49-F238E27FC236}">
                        <a16:creationId xmlns:a16="http://schemas.microsoft.com/office/drawing/2014/main" id="{56DE43C0-EECA-405E-AC6E-07A59160CE6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74" name="Rectangle 2182">
                    <a:extLst>
                      <a:ext uri="{FF2B5EF4-FFF2-40B4-BE49-F238E27FC236}">
                        <a16:creationId xmlns:a16="http://schemas.microsoft.com/office/drawing/2014/main" id="{B3178552-58D7-D746-FFD5-54D089C00E1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75" name="Rectangle 2183">
                    <a:extLst>
                      <a:ext uri="{FF2B5EF4-FFF2-40B4-BE49-F238E27FC236}">
                        <a16:creationId xmlns:a16="http://schemas.microsoft.com/office/drawing/2014/main" id="{F27C2FF9-9B8C-3D65-28F8-62AE832549C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76" name="Rectangle 2184">
                    <a:extLst>
                      <a:ext uri="{FF2B5EF4-FFF2-40B4-BE49-F238E27FC236}">
                        <a16:creationId xmlns:a16="http://schemas.microsoft.com/office/drawing/2014/main" id="{518257DE-3327-1651-FEE8-431326B595B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77" name="Rectangle 2185">
                    <a:extLst>
                      <a:ext uri="{FF2B5EF4-FFF2-40B4-BE49-F238E27FC236}">
                        <a16:creationId xmlns:a16="http://schemas.microsoft.com/office/drawing/2014/main" id="{6762F24D-46B2-7EDA-444A-32A5CACEA6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78" name="Group 2186">
                  <a:extLst>
                    <a:ext uri="{FF2B5EF4-FFF2-40B4-BE49-F238E27FC236}">
                      <a16:creationId xmlns:a16="http://schemas.microsoft.com/office/drawing/2014/main" id="{0AF0FD64-1758-8706-B06F-1F5B6EC56F0F}"/>
                    </a:ext>
                  </a:extLst>
                </p:cNvPr>
                <p:cNvGrpSpPr>
                  <a:grpSpLocks/>
                </p:cNvGrpSpPr>
                <p:nvPr/>
              </p:nvGrpSpPr>
              <p:grpSpPr bwMode="auto">
                <a:xfrm>
                  <a:off x="1333" y="941"/>
                  <a:ext cx="435" cy="87"/>
                  <a:chOff x="1565" y="1434"/>
                  <a:chExt cx="3625" cy="725"/>
                </a:xfrm>
              </p:grpSpPr>
              <p:sp>
                <p:nvSpPr>
                  <p:cNvPr id="61579" name="Rectangle 2187">
                    <a:extLst>
                      <a:ext uri="{FF2B5EF4-FFF2-40B4-BE49-F238E27FC236}">
                        <a16:creationId xmlns:a16="http://schemas.microsoft.com/office/drawing/2014/main" id="{3F67E9C0-F16F-E804-B70E-19EEBC08EB3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0" name="Rectangle 2188">
                    <a:extLst>
                      <a:ext uri="{FF2B5EF4-FFF2-40B4-BE49-F238E27FC236}">
                        <a16:creationId xmlns:a16="http://schemas.microsoft.com/office/drawing/2014/main" id="{1C6BE310-FBF9-E348-9615-EC9817A83C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1" name="Rectangle 2189">
                    <a:extLst>
                      <a:ext uri="{FF2B5EF4-FFF2-40B4-BE49-F238E27FC236}">
                        <a16:creationId xmlns:a16="http://schemas.microsoft.com/office/drawing/2014/main" id="{5293F7A5-20B5-B755-C77E-B3A38D630A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2" name="Rectangle 2190">
                    <a:extLst>
                      <a:ext uri="{FF2B5EF4-FFF2-40B4-BE49-F238E27FC236}">
                        <a16:creationId xmlns:a16="http://schemas.microsoft.com/office/drawing/2014/main" id="{D57932C5-BEB8-AE33-ADDA-283198463BC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3" name="Rectangle 2191">
                    <a:extLst>
                      <a:ext uri="{FF2B5EF4-FFF2-40B4-BE49-F238E27FC236}">
                        <a16:creationId xmlns:a16="http://schemas.microsoft.com/office/drawing/2014/main" id="{1237DFC7-801B-AEC5-3D68-1153F5192E8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84" name="Group 2192">
                  <a:extLst>
                    <a:ext uri="{FF2B5EF4-FFF2-40B4-BE49-F238E27FC236}">
                      <a16:creationId xmlns:a16="http://schemas.microsoft.com/office/drawing/2014/main" id="{38F43D76-835E-5906-F176-8FC914809EB5}"/>
                    </a:ext>
                  </a:extLst>
                </p:cNvPr>
                <p:cNvGrpSpPr>
                  <a:grpSpLocks/>
                </p:cNvGrpSpPr>
                <p:nvPr/>
              </p:nvGrpSpPr>
              <p:grpSpPr bwMode="auto">
                <a:xfrm>
                  <a:off x="898" y="1028"/>
                  <a:ext cx="435" cy="87"/>
                  <a:chOff x="1565" y="1434"/>
                  <a:chExt cx="3625" cy="725"/>
                </a:xfrm>
              </p:grpSpPr>
              <p:sp>
                <p:nvSpPr>
                  <p:cNvPr id="61585" name="Rectangle 2193">
                    <a:extLst>
                      <a:ext uri="{FF2B5EF4-FFF2-40B4-BE49-F238E27FC236}">
                        <a16:creationId xmlns:a16="http://schemas.microsoft.com/office/drawing/2014/main" id="{3E24EEEC-2FC0-790A-DEBE-F3E1EB11C3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6" name="Rectangle 2194">
                    <a:extLst>
                      <a:ext uri="{FF2B5EF4-FFF2-40B4-BE49-F238E27FC236}">
                        <a16:creationId xmlns:a16="http://schemas.microsoft.com/office/drawing/2014/main" id="{C35ACD5E-6FDF-A8BD-817B-8D458EF2517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7" name="Rectangle 2195">
                    <a:extLst>
                      <a:ext uri="{FF2B5EF4-FFF2-40B4-BE49-F238E27FC236}">
                        <a16:creationId xmlns:a16="http://schemas.microsoft.com/office/drawing/2014/main" id="{3B06B7A5-8749-50B2-A704-F7512B73223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8" name="Rectangle 2196">
                    <a:extLst>
                      <a:ext uri="{FF2B5EF4-FFF2-40B4-BE49-F238E27FC236}">
                        <a16:creationId xmlns:a16="http://schemas.microsoft.com/office/drawing/2014/main" id="{77F25F6D-193E-BC02-F4DC-DDBB490AF7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89" name="Rectangle 2197">
                    <a:extLst>
                      <a:ext uri="{FF2B5EF4-FFF2-40B4-BE49-F238E27FC236}">
                        <a16:creationId xmlns:a16="http://schemas.microsoft.com/office/drawing/2014/main" id="{B2CBDC46-C2F3-8CF2-FADC-26B93219C1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90" name="Group 2198">
                  <a:extLst>
                    <a:ext uri="{FF2B5EF4-FFF2-40B4-BE49-F238E27FC236}">
                      <a16:creationId xmlns:a16="http://schemas.microsoft.com/office/drawing/2014/main" id="{B68760B5-8B08-1AFA-40AD-724FF4943E09}"/>
                    </a:ext>
                  </a:extLst>
                </p:cNvPr>
                <p:cNvGrpSpPr>
                  <a:grpSpLocks/>
                </p:cNvGrpSpPr>
                <p:nvPr/>
              </p:nvGrpSpPr>
              <p:grpSpPr bwMode="auto">
                <a:xfrm>
                  <a:off x="1333" y="1028"/>
                  <a:ext cx="435" cy="87"/>
                  <a:chOff x="1565" y="1434"/>
                  <a:chExt cx="3625" cy="725"/>
                </a:xfrm>
              </p:grpSpPr>
              <p:sp>
                <p:nvSpPr>
                  <p:cNvPr id="61591" name="Rectangle 2199">
                    <a:extLst>
                      <a:ext uri="{FF2B5EF4-FFF2-40B4-BE49-F238E27FC236}">
                        <a16:creationId xmlns:a16="http://schemas.microsoft.com/office/drawing/2014/main" id="{0ED449B5-C5DA-E72B-03C4-324FB330386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92" name="Rectangle 2200">
                    <a:extLst>
                      <a:ext uri="{FF2B5EF4-FFF2-40B4-BE49-F238E27FC236}">
                        <a16:creationId xmlns:a16="http://schemas.microsoft.com/office/drawing/2014/main" id="{C10D7260-20BB-C30E-8E25-E066E628632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93" name="Rectangle 2201">
                    <a:extLst>
                      <a:ext uri="{FF2B5EF4-FFF2-40B4-BE49-F238E27FC236}">
                        <a16:creationId xmlns:a16="http://schemas.microsoft.com/office/drawing/2014/main" id="{A9650385-35B9-DDEE-D800-3A09B02954A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94" name="Rectangle 2202">
                    <a:extLst>
                      <a:ext uri="{FF2B5EF4-FFF2-40B4-BE49-F238E27FC236}">
                        <a16:creationId xmlns:a16="http://schemas.microsoft.com/office/drawing/2014/main" id="{282C26E1-0958-6E9D-014B-69032EBD6E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95" name="Rectangle 2203">
                    <a:extLst>
                      <a:ext uri="{FF2B5EF4-FFF2-40B4-BE49-F238E27FC236}">
                        <a16:creationId xmlns:a16="http://schemas.microsoft.com/office/drawing/2014/main" id="{28DA6D57-D155-2F98-0FD7-788C32FDCB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596" name="Group 2204">
                  <a:extLst>
                    <a:ext uri="{FF2B5EF4-FFF2-40B4-BE49-F238E27FC236}">
                      <a16:creationId xmlns:a16="http://schemas.microsoft.com/office/drawing/2014/main" id="{8880DCB7-7E08-1E17-4BDA-3649F1358F6D}"/>
                    </a:ext>
                  </a:extLst>
                </p:cNvPr>
                <p:cNvGrpSpPr>
                  <a:grpSpLocks/>
                </p:cNvGrpSpPr>
                <p:nvPr/>
              </p:nvGrpSpPr>
              <p:grpSpPr bwMode="auto">
                <a:xfrm>
                  <a:off x="898" y="1115"/>
                  <a:ext cx="435" cy="87"/>
                  <a:chOff x="1565" y="1434"/>
                  <a:chExt cx="3625" cy="725"/>
                </a:xfrm>
              </p:grpSpPr>
              <p:sp>
                <p:nvSpPr>
                  <p:cNvPr id="61597" name="Rectangle 2205">
                    <a:extLst>
                      <a:ext uri="{FF2B5EF4-FFF2-40B4-BE49-F238E27FC236}">
                        <a16:creationId xmlns:a16="http://schemas.microsoft.com/office/drawing/2014/main" id="{F078945B-89E8-18AF-89DB-BBF200D407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98" name="Rectangle 2206">
                    <a:extLst>
                      <a:ext uri="{FF2B5EF4-FFF2-40B4-BE49-F238E27FC236}">
                        <a16:creationId xmlns:a16="http://schemas.microsoft.com/office/drawing/2014/main" id="{2DBB189D-C7EE-ADF9-5287-DBA852229CD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99" name="Rectangle 2207">
                    <a:extLst>
                      <a:ext uri="{FF2B5EF4-FFF2-40B4-BE49-F238E27FC236}">
                        <a16:creationId xmlns:a16="http://schemas.microsoft.com/office/drawing/2014/main" id="{89C04078-E343-39B7-785C-CF8738D9EF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00" name="Rectangle 2208">
                    <a:extLst>
                      <a:ext uri="{FF2B5EF4-FFF2-40B4-BE49-F238E27FC236}">
                        <a16:creationId xmlns:a16="http://schemas.microsoft.com/office/drawing/2014/main" id="{EE26F3A2-B006-3C89-AAA4-3062EF81DEB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01" name="Rectangle 2209">
                    <a:extLst>
                      <a:ext uri="{FF2B5EF4-FFF2-40B4-BE49-F238E27FC236}">
                        <a16:creationId xmlns:a16="http://schemas.microsoft.com/office/drawing/2014/main" id="{D4F20045-2678-F70E-80E7-B7F43065413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02" name="Group 2210">
                  <a:extLst>
                    <a:ext uri="{FF2B5EF4-FFF2-40B4-BE49-F238E27FC236}">
                      <a16:creationId xmlns:a16="http://schemas.microsoft.com/office/drawing/2014/main" id="{58EFA3BA-F8DD-EF08-0481-920EB36F5EE2}"/>
                    </a:ext>
                  </a:extLst>
                </p:cNvPr>
                <p:cNvGrpSpPr>
                  <a:grpSpLocks/>
                </p:cNvGrpSpPr>
                <p:nvPr/>
              </p:nvGrpSpPr>
              <p:grpSpPr bwMode="auto">
                <a:xfrm>
                  <a:off x="1333" y="1115"/>
                  <a:ext cx="435" cy="87"/>
                  <a:chOff x="1565" y="1434"/>
                  <a:chExt cx="3625" cy="725"/>
                </a:xfrm>
              </p:grpSpPr>
              <p:sp>
                <p:nvSpPr>
                  <p:cNvPr id="61603" name="Rectangle 2211">
                    <a:extLst>
                      <a:ext uri="{FF2B5EF4-FFF2-40B4-BE49-F238E27FC236}">
                        <a16:creationId xmlns:a16="http://schemas.microsoft.com/office/drawing/2014/main" id="{A7AB89EE-6908-6D69-9C7F-F7729122D43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04" name="Rectangle 2212">
                    <a:extLst>
                      <a:ext uri="{FF2B5EF4-FFF2-40B4-BE49-F238E27FC236}">
                        <a16:creationId xmlns:a16="http://schemas.microsoft.com/office/drawing/2014/main" id="{4E9F8813-4EFB-B6F1-1B43-99FC537A6AC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05" name="Rectangle 2213">
                    <a:extLst>
                      <a:ext uri="{FF2B5EF4-FFF2-40B4-BE49-F238E27FC236}">
                        <a16:creationId xmlns:a16="http://schemas.microsoft.com/office/drawing/2014/main" id="{2FFADE3D-FE48-9983-3072-D7767839DB4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06" name="Rectangle 2214">
                    <a:extLst>
                      <a:ext uri="{FF2B5EF4-FFF2-40B4-BE49-F238E27FC236}">
                        <a16:creationId xmlns:a16="http://schemas.microsoft.com/office/drawing/2014/main" id="{57379E06-A8A1-F602-6CDD-79ABA0CAADB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07" name="Rectangle 2215">
                    <a:extLst>
                      <a:ext uri="{FF2B5EF4-FFF2-40B4-BE49-F238E27FC236}">
                        <a16:creationId xmlns:a16="http://schemas.microsoft.com/office/drawing/2014/main" id="{F02140DE-724B-CFD0-E53A-2E3F77BF997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08" name="Group 2216">
                  <a:extLst>
                    <a:ext uri="{FF2B5EF4-FFF2-40B4-BE49-F238E27FC236}">
                      <a16:creationId xmlns:a16="http://schemas.microsoft.com/office/drawing/2014/main" id="{C6434C29-B7FA-7A85-C1D8-C3F4074CC8E9}"/>
                    </a:ext>
                  </a:extLst>
                </p:cNvPr>
                <p:cNvGrpSpPr>
                  <a:grpSpLocks/>
                </p:cNvGrpSpPr>
                <p:nvPr/>
              </p:nvGrpSpPr>
              <p:grpSpPr bwMode="auto">
                <a:xfrm>
                  <a:off x="898" y="1202"/>
                  <a:ext cx="435" cy="87"/>
                  <a:chOff x="1565" y="1434"/>
                  <a:chExt cx="3625" cy="725"/>
                </a:xfrm>
              </p:grpSpPr>
              <p:sp>
                <p:nvSpPr>
                  <p:cNvPr id="61609" name="Rectangle 2217">
                    <a:extLst>
                      <a:ext uri="{FF2B5EF4-FFF2-40B4-BE49-F238E27FC236}">
                        <a16:creationId xmlns:a16="http://schemas.microsoft.com/office/drawing/2014/main" id="{9999519A-B547-896C-E810-3F10B46F53D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0" name="Rectangle 2218">
                    <a:extLst>
                      <a:ext uri="{FF2B5EF4-FFF2-40B4-BE49-F238E27FC236}">
                        <a16:creationId xmlns:a16="http://schemas.microsoft.com/office/drawing/2014/main" id="{941C15CD-0D03-9989-1A57-4DEF4198C58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1" name="Rectangle 2219">
                    <a:extLst>
                      <a:ext uri="{FF2B5EF4-FFF2-40B4-BE49-F238E27FC236}">
                        <a16:creationId xmlns:a16="http://schemas.microsoft.com/office/drawing/2014/main" id="{2A6EA8C2-3B5B-565F-44F0-1A8E6854DA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2" name="Rectangle 2220">
                    <a:extLst>
                      <a:ext uri="{FF2B5EF4-FFF2-40B4-BE49-F238E27FC236}">
                        <a16:creationId xmlns:a16="http://schemas.microsoft.com/office/drawing/2014/main" id="{FBC8357F-E289-AB07-1AA4-7957FF4B7BC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3" name="Rectangle 2221">
                    <a:extLst>
                      <a:ext uri="{FF2B5EF4-FFF2-40B4-BE49-F238E27FC236}">
                        <a16:creationId xmlns:a16="http://schemas.microsoft.com/office/drawing/2014/main" id="{6A1FFD50-2161-2A56-238A-B24706100C7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14" name="Group 2222">
                  <a:extLst>
                    <a:ext uri="{FF2B5EF4-FFF2-40B4-BE49-F238E27FC236}">
                      <a16:creationId xmlns:a16="http://schemas.microsoft.com/office/drawing/2014/main" id="{36861697-DC1A-D164-7BEA-F055FBF2E8EB}"/>
                    </a:ext>
                  </a:extLst>
                </p:cNvPr>
                <p:cNvGrpSpPr>
                  <a:grpSpLocks/>
                </p:cNvGrpSpPr>
                <p:nvPr/>
              </p:nvGrpSpPr>
              <p:grpSpPr bwMode="auto">
                <a:xfrm>
                  <a:off x="1333" y="1202"/>
                  <a:ext cx="435" cy="87"/>
                  <a:chOff x="1565" y="1434"/>
                  <a:chExt cx="3625" cy="725"/>
                </a:xfrm>
              </p:grpSpPr>
              <p:sp>
                <p:nvSpPr>
                  <p:cNvPr id="61615" name="Rectangle 2223">
                    <a:extLst>
                      <a:ext uri="{FF2B5EF4-FFF2-40B4-BE49-F238E27FC236}">
                        <a16:creationId xmlns:a16="http://schemas.microsoft.com/office/drawing/2014/main" id="{442DC634-98AE-CF9F-58D7-0DC739B4EC4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6" name="Rectangle 2224">
                    <a:extLst>
                      <a:ext uri="{FF2B5EF4-FFF2-40B4-BE49-F238E27FC236}">
                        <a16:creationId xmlns:a16="http://schemas.microsoft.com/office/drawing/2014/main" id="{EB5017D3-9CEF-69BD-7247-C0ED6AC7A40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7" name="Rectangle 2225">
                    <a:extLst>
                      <a:ext uri="{FF2B5EF4-FFF2-40B4-BE49-F238E27FC236}">
                        <a16:creationId xmlns:a16="http://schemas.microsoft.com/office/drawing/2014/main" id="{1AEC75B3-11E8-4D42-D2CC-60C81396D6D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8" name="Rectangle 2226">
                    <a:extLst>
                      <a:ext uri="{FF2B5EF4-FFF2-40B4-BE49-F238E27FC236}">
                        <a16:creationId xmlns:a16="http://schemas.microsoft.com/office/drawing/2014/main" id="{5CD33486-BA28-0929-0F3C-D290CB4BEB2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19" name="Rectangle 2227">
                    <a:extLst>
                      <a:ext uri="{FF2B5EF4-FFF2-40B4-BE49-F238E27FC236}">
                        <a16:creationId xmlns:a16="http://schemas.microsoft.com/office/drawing/2014/main" id="{F76072C5-B0E0-EC2E-B7A7-95ABE60A399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20" name="Group 2228">
                  <a:extLst>
                    <a:ext uri="{FF2B5EF4-FFF2-40B4-BE49-F238E27FC236}">
                      <a16:creationId xmlns:a16="http://schemas.microsoft.com/office/drawing/2014/main" id="{10F9A8C6-5527-868F-9CBF-DBBC61DF711F}"/>
                    </a:ext>
                  </a:extLst>
                </p:cNvPr>
                <p:cNvGrpSpPr>
                  <a:grpSpLocks/>
                </p:cNvGrpSpPr>
                <p:nvPr/>
              </p:nvGrpSpPr>
              <p:grpSpPr bwMode="auto">
                <a:xfrm>
                  <a:off x="898" y="1289"/>
                  <a:ext cx="435" cy="87"/>
                  <a:chOff x="1565" y="1434"/>
                  <a:chExt cx="3625" cy="725"/>
                </a:xfrm>
              </p:grpSpPr>
              <p:sp>
                <p:nvSpPr>
                  <p:cNvPr id="61621" name="Rectangle 2229">
                    <a:extLst>
                      <a:ext uri="{FF2B5EF4-FFF2-40B4-BE49-F238E27FC236}">
                        <a16:creationId xmlns:a16="http://schemas.microsoft.com/office/drawing/2014/main" id="{ACFDA636-0C53-305F-D476-3F87D25516F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22" name="Rectangle 2230">
                    <a:extLst>
                      <a:ext uri="{FF2B5EF4-FFF2-40B4-BE49-F238E27FC236}">
                        <a16:creationId xmlns:a16="http://schemas.microsoft.com/office/drawing/2014/main" id="{951448B0-8105-09C0-103D-8658A3BDC7D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23" name="Rectangle 2231">
                    <a:extLst>
                      <a:ext uri="{FF2B5EF4-FFF2-40B4-BE49-F238E27FC236}">
                        <a16:creationId xmlns:a16="http://schemas.microsoft.com/office/drawing/2014/main" id="{5A1AEA8F-459A-CFCD-0E15-E9A58CAFF82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24" name="Rectangle 2232">
                    <a:extLst>
                      <a:ext uri="{FF2B5EF4-FFF2-40B4-BE49-F238E27FC236}">
                        <a16:creationId xmlns:a16="http://schemas.microsoft.com/office/drawing/2014/main" id="{D52005B7-70BC-6BF4-E234-E0DC05E2373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25" name="Rectangle 2233">
                    <a:extLst>
                      <a:ext uri="{FF2B5EF4-FFF2-40B4-BE49-F238E27FC236}">
                        <a16:creationId xmlns:a16="http://schemas.microsoft.com/office/drawing/2014/main" id="{743048DA-0AF9-1176-6CDD-2D4AAF8BA36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26" name="Group 2234">
                  <a:extLst>
                    <a:ext uri="{FF2B5EF4-FFF2-40B4-BE49-F238E27FC236}">
                      <a16:creationId xmlns:a16="http://schemas.microsoft.com/office/drawing/2014/main" id="{28AB65E6-E676-3C92-361F-15FC5A6C9526}"/>
                    </a:ext>
                  </a:extLst>
                </p:cNvPr>
                <p:cNvGrpSpPr>
                  <a:grpSpLocks/>
                </p:cNvGrpSpPr>
                <p:nvPr/>
              </p:nvGrpSpPr>
              <p:grpSpPr bwMode="auto">
                <a:xfrm>
                  <a:off x="1333" y="1289"/>
                  <a:ext cx="435" cy="87"/>
                  <a:chOff x="1565" y="1434"/>
                  <a:chExt cx="3625" cy="725"/>
                </a:xfrm>
              </p:grpSpPr>
              <p:sp>
                <p:nvSpPr>
                  <p:cNvPr id="61627" name="Rectangle 2235">
                    <a:extLst>
                      <a:ext uri="{FF2B5EF4-FFF2-40B4-BE49-F238E27FC236}">
                        <a16:creationId xmlns:a16="http://schemas.microsoft.com/office/drawing/2014/main" id="{5674F020-0D24-A539-8C40-D4E27414F3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28" name="Rectangle 2236">
                    <a:extLst>
                      <a:ext uri="{FF2B5EF4-FFF2-40B4-BE49-F238E27FC236}">
                        <a16:creationId xmlns:a16="http://schemas.microsoft.com/office/drawing/2014/main" id="{A73FFB5E-7E91-9025-33EA-AED182DAA9B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29" name="Rectangle 2237">
                    <a:extLst>
                      <a:ext uri="{FF2B5EF4-FFF2-40B4-BE49-F238E27FC236}">
                        <a16:creationId xmlns:a16="http://schemas.microsoft.com/office/drawing/2014/main" id="{E22C9626-C6CC-5D9F-9F83-BD8FC5E1C96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30" name="Rectangle 2238">
                    <a:extLst>
                      <a:ext uri="{FF2B5EF4-FFF2-40B4-BE49-F238E27FC236}">
                        <a16:creationId xmlns:a16="http://schemas.microsoft.com/office/drawing/2014/main" id="{A9FC6DC0-3EEB-F74D-6504-3C7B07A94F7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31" name="Rectangle 2239">
                    <a:extLst>
                      <a:ext uri="{FF2B5EF4-FFF2-40B4-BE49-F238E27FC236}">
                        <a16:creationId xmlns:a16="http://schemas.microsoft.com/office/drawing/2014/main" id="{22570F56-D7CF-0752-B269-AEE946F781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32" name="Group 2240">
                  <a:extLst>
                    <a:ext uri="{FF2B5EF4-FFF2-40B4-BE49-F238E27FC236}">
                      <a16:creationId xmlns:a16="http://schemas.microsoft.com/office/drawing/2014/main" id="{CA0452EC-1D0E-F5BE-993E-BDF1E4D050BD}"/>
                    </a:ext>
                  </a:extLst>
                </p:cNvPr>
                <p:cNvGrpSpPr>
                  <a:grpSpLocks/>
                </p:cNvGrpSpPr>
                <p:nvPr/>
              </p:nvGrpSpPr>
              <p:grpSpPr bwMode="auto">
                <a:xfrm>
                  <a:off x="898" y="1376"/>
                  <a:ext cx="435" cy="87"/>
                  <a:chOff x="1565" y="1434"/>
                  <a:chExt cx="3625" cy="725"/>
                </a:xfrm>
              </p:grpSpPr>
              <p:sp>
                <p:nvSpPr>
                  <p:cNvPr id="61633" name="Rectangle 2241">
                    <a:extLst>
                      <a:ext uri="{FF2B5EF4-FFF2-40B4-BE49-F238E27FC236}">
                        <a16:creationId xmlns:a16="http://schemas.microsoft.com/office/drawing/2014/main" id="{CD101973-F2D4-1A75-3B15-9B1C345B1DD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34" name="Rectangle 2242">
                    <a:extLst>
                      <a:ext uri="{FF2B5EF4-FFF2-40B4-BE49-F238E27FC236}">
                        <a16:creationId xmlns:a16="http://schemas.microsoft.com/office/drawing/2014/main" id="{276E81CC-CDF5-430C-55D8-5756204C1DE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35" name="Rectangle 2243">
                    <a:extLst>
                      <a:ext uri="{FF2B5EF4-FFF2-40B4-BE49-F238E27FC236}">
                        <a16:creationId xmlns:a16="http://schemas.microsoft.com/office/drawing/2014/main" id="{0D47033E-7447-90C5-6D9C-44361CAF713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36" name="Rectangle 2244">
                    <a:extLst>
                      <a:ext uri="{FF2B5EF4-FFF2-40B4-BE49-F238E27FC236}">
                        <a16:creationId xmlns:a16="http://schemas.microsoft.com/office/drawing/2014/main" id="{3BD29F77-790B-DA3B-253E-A51EBB6188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37" name="Rectangle 2245">
                    <a:extLst>
                      <a:ext uri="{FF2B5EF4-FFF2-40B4-BE49-F238E27FC236}">
                        <a16:creationId xmlns:a16="http://schemas.microsoft.com/office/drawing/2014/main" id="{FF8A2C86-2595-025E-815A-670676163BD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38" name="Group 2246">
                  <a:extLst>
                    <a:ext uri="{FF2B5EF4-FFF2-40B4-BE49-F238E27FC236}">
                      <a16:creationId xmlns:a16="http://schemas.microsoft.com/office/drawing/2014/main" id="{9C3B95CA-504D-0A83-0901-1D738599CD0C}"/>
                    </a:ext>
                  </a:extLst>
                </p:cNvPr>
                <p:cNvGrpSpPr>
                  <a:grpSpLocks/>
                </p:cNvGrpSpPr>
                <p:nvPr/>
              </p:nvGrpSpPr>
              <p:grpSpPr bwMode="auto">
                <a:xfrm>
                  <a:off x="1333" y="1376"/>
                  <a:ext cx="435" cy="87"/>
                  <a:chOff x="1565" y="1434"/>
                  <a:chExt cx="3625" cy="725"/>
                </a:xfrm>
              </p:grpSpPr>
              <p:sp>
                <p:nvSpPr>
                  <p:cNvPr id="61639" name="Rectangle 2247">
                    <a:extLst>
                      <a:ext uri="{FF2B5EF4-FFF2-40B4-BE49-F238E27FC236}">
                        <a16:creationId xmlns:a16="http://schemas.microsoft.com/office/drawing/2014/main" id="{9FCF515C-9C7A-CD9F-342E-3B37F7CEDCF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40" name="Rectangle 2248">
                    <a:extLst>
                      <a:ext uri="{FF2B5EF4-FFF2-40B4-BE49-F238E27FC236}">
                        <a16:creationId xmlns:a16="http://schemas.microsoft.com/office/drawing/2014/main" id="{7688EE1E-23D9-56B1-73C1-7E0F278A6D4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41" name="Rectangle 2249">
                    <a:extLst>
                      <a:ext uri="{FF2B5EF4-FFF2-40B4-BE49-F238E27FC236}">
                        <a16:creationId xmlns:a16="http://schemas.microsoft.com/office/drawing/2014/main" id="{E8C89855-EB3F-9C53-8D3C-FFDA986253D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42" name="Rectangle 2250">
                    <a:extLst>
                      <a:ext uri="{FF2B5EF4-FFF2-40B4-BE49-F238E27FC236}">
                        <a16:creationId xmlns:a16="http://schemas.microsoft.com/office/drawing/2014/main" id="{CF4AA412-B2BC-C9E5-2C50-87373192BF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43" name="Rectangle 2251">
                    <a:extLst>
                      <a:ext uri="{FF2B5EF4-FFF2-40B4-BE49-F238E27FC236}">
                        <a16:creationId xmlns:a16="http://schemas.microsoft.com/office/drawing/2014/main" id="{0FB55631-7504-0710-D321-5F5F65C8E8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644" name="Rectangle 2252">
                <a:extLst>
                  <a:ext uri="{FF2B5EF4-FFF2-40B4-BE49-F238E27FC236}">
                    <a16:creationId xmlns:a16="http://schemas.microsoft.com/office/drawing/2014/main" id="{6B2BCD8D-E1E5-7706-F5D2-D5D4ED252E4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45" name="Group 2253">
              <a:extLst>
                <a:ext uri="{FF2B5EF4-FFF2-40B4-BE49-F238E27FC236}">
                  <a16:creationId xmlns:a16="http://schemas.microsoft.com/office/drawing/2014/main" id="{4F6D0784-C820-9122-3FC6-7408A6C17D4F}"/>
                </a:ext>
              </a:extLst>
            </p:cNvPr>
            <p:cNvGrpSpPr>
              <a:grpSpLocks/>
            </p:cNvGrpSpPr>
            <p:nvPr/>
          </p:nvGrpSpPr>
          <p:grpSpPr bwMode="auto">
            <a:xfrm>
              <a:off x="2910" y="2521"/>
              <a:ext cx="681" cy="682"/>
              <a:chOff x="898" y="593"/>
              <a:chExt cx="870" cy="870"/>
            </a:xfrm>
          </p:grpSpPr>
          <p:grpSp>
            <p:nvGrpSpPr>
              <p:cNvPr id="61646" name="Group 2254">
                <a:extLst>
                  <a:ext uri="{FF2B5EF4-FFF2-40B4-BE49-F238E27FC236}">
                    <a16:creationId xmlns:a16="http://schemas.microsoft.com/office/drawing/2014/main" id="{5FD8165A-A47C-E135-48FC-15AC4764AD19}"/>
                  </a:ext>
                </a:extLst>
              </p:cNvPr>
              <p:cNvGrpSpPr>
                <a:grpSpLocks/>
              </p:cNvGrpSpPr>
              <p:nvPr/>
            </p:nvGrpSpPr>
            <p:grpSpPr bwMode="auto">
              <a:xfrm>
                <a:off x="898" y="593"/>
                <a:ext cx="870" cy="870"/>
                <a:chOff x="898" y="593"/>
                <a:chExt cx="870" cy="870"/>
              </a:xfrm>
            </p:grpSpPr>
            <p:grpSp>
              <p:nvGrpSpPr>
                <p:cNvPr id="61647" name="Group 2255">
                  <a:extLst>
                    <a:ext uri="{FF2B5EF4-FFF2-40B4-BE49-F238E27FC236}">
                      <a16:creationId xmlns:a16="http://schemas.microsoft.com/office/drawing/2014/main" id="{250A6DC1-42C2-729E-33C7-F77C27221240}"/>
                    </a:ext>
                  </a:extLst>
                </p:cNvPr>
                <p:cNvGrpSpPr>
                  <a:grpSpLocks/>
                </p:cNvGrpSpPr>
                <p:nvPr/>
              </p:nvGrpSpPr>
              <p:grpSpPr bwMode="auto">
                <a:xfrm>
                  <a:off x="898" y="593"/>
                  <a:ext cx="435" cy="87"/>
                  <a:chOff x="1565" y="1434"/>
                  <a:chExt cx="3625" cy="725"/>
                </a:xfrm>
              </p:grpSpPr>
              <p:sp>
                <p:nvSpPr>
                  <p:cNvPr id="61648" name="Rectangle 2256">
                    <a:extLst>
                      <a:ext uri="{FF2B5EF4-FFF2-40B4-BE49-F238E27FC236}">
                        <a16:creationId xmlns:a16="http://schemas.microsoft.com/office/drawing/2014/main" id="{13253D0C-8F9A-0EB3-C0BD-F217F55A7E1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49" name="Rectangle 2257">
                    <a:extLst>
                      <a:ext uri="{FF2B5EF4-FFF2-40B4-BE49-F238E27FC236}">
                        <a16:creationId xmlns:a16="http://schemas.microsoft.com/office/drawing/2014/main" id="{2079619C-CDA5-9B14-2B1D-BBB05584575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50" name="Rectangle 2258">
                    <a:extLst>
                      <a:ext uri="{FF2B5EF4-FFF2-40B4-BE49-F238E27FC236}">
                        <a16:creationId xmlns:a16="http://schemas.microsoft.com/office/drawing/2014/main" id="{031E2A3F-8DD0-CAB2-F841-7901D021EA5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51" name="Rectangle 2259">
                    <a:extLst>
                      <a:ext uri="{FF2B5EF4-FFF2-40B4-BE49-F238E27FC236}">
                        <a16:creationId xmlns:a16="http://schemas.microsoft.com/office/drawing/2014/main" id="{B5EEB42F-E694-E107-D74F-A131205F413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52" name="Rectangle 2260">
                    <a:extLst>
                      <a:ext uri="{FF2B5EF4-FFF2-40B4-BE49-F238E27FC236}">
                        <a16:creationId xmlns:a16="http://schemas.microsoft.com/office/drawing/2014/main" id="{DDE9C0A7-81A9-F2E3-554C-4DAC8A72127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53" name="Group 2261">
                  <a:extLst>
                    <a:ext uri="{FF2B5EF4-FFF2-40B4-BE49-F238E27FC236}">
                      <a16:creationId xmlns:a16="http://schemas.microsoft.com/office/drawing/2014/main" id="{6558BBD8-9270-3696-196E-BF717F7BBD82}"/>
                    </a:ext>
                  </a:extLst>
                </p:cNvPr>
                <p:cNvGrpSpPr>
                  <a:grpSpLocks/>
                </p:cNvGrpSpPr>
                <p:nvPr/>
              </p:nvGrpSpPr>
              <p:grpSpPr bwMode="auto">
                <a:xfrm>
                  <a:off x="1333" y="593"/>
                  <a:ext cx="435" cy="87"/>
                  <a:chOff x="1565" y="1434"/>
                  <a:chExt cx="3625" cy="725"/>
                </a:xfrm>
              </p:grpSpPr>
              <p:sp>
                <p:nvSpPr>
                  <p:cNvPr id="61654" name="Rectangle 2262">
                    <a:extLst>
                      <a:ext uri="{FF2B5EF4-FFF2-40B4-BE49-F238E27FC236}">
                        <a16:creationId xmlns:a16="http://schemas.microsoft.com/office/drawing/2014/main" id="{FC288E19-F581-1D2E-CCB1-2AAE2BDF5D5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55" name="Rectangle 2263">
                    <a:extLst>
                      <a:ext uri="{FF2B5EF4-FFF2-40B4-BE49-F238E27FC236}">
                        <a16:creationId xmlns:a16="http://schemas.microsoft.com/office/drawing/2014/main" id="{CB1431F4-EDC9-AE4E-F31D-55E5E52C598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56" name="Rectangle 2264">
                    <a:extLst>
                      <a:ext uri="{FF2B5EF4-FFF2-40B4-BE49-F238E27FC236}">
                        <a16:creationId xmlns:a16="http://schemas.microsoft.com/office/drawing/2014/main" id="{536FDEC9-7EAE-A7D5-4EE4-17F8D05B8A0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57" name="Rectangle 2265">
                    <a:extLst>
                      <a:ext uri="{FF2B5EF4-FFF2-40B4-BE49-F238E27FC236}">
                        <a16:creationId xmlns:a16="http://schemas.microsoft.com/office/drawing/2014/main" id="{83346052-0344-BA0D-1D59-D1D14E28633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58" name="Rectangle 2266">
                    <a:extLst>
                      <a:ext uri="{FF2B5EF4-FFF2-40B4-BE49-F238E27FC236}">
                        <a16:creationId xmlns:a16="http://schemas.microsoft.com/office/drawing/2014/main" id="{4575D09E-51AD-82B4-690D-7494AC9E308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59" name="Group 2267">
                  <a:extLst>
                    <a:ext uri="{FF2B5EF4-FFF2-40B4-BE49-F238E27FC236}">
                      <a16:creationId xmlns:a16="http://schemas.microsoft.com/office/drawing/2014/main" id="{A91C4109-B005-AB21-5BDE-4FA0350873D4}"/>
                    </a:ext>
                  </a:extLst>
                </p:cNvPr>
                <p:cNvGrpSpPr>
                  <a:grpSpLocks/>
                </p:cNvGrpSpPr>
                <p:nvPr/>
              </p:nvGrpSpPr>
              <p:grpSpPr bwMode="auto">
                <a:xfrm>
                  <a:off x="898" y="680"/>
                  <a:ext cx="435" cy="87"/>
                  <a:chOff x="1565" y="1434"/>
                  <a:chExt cx="3625" cy="725"/>
                </a:xfrm>
              </p:grpSpPr>
              <p:sp>
                <p:nvSpPr>
                  <p:cNvPr id="61660" name="Rectangle 2268">
                    <a:extLst>
                      <a:ext uri="{FF2B5EF4-FFF2-40B4-BE49-F238E27FC236}">
                        <a16:creationId xmlns:a16="http://schemas.microsoft.com/office/drawing/2014/main" id="{C50EB189-C622-3EAF-240C-0A096537F19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61" name="Rectangle 2269">
                    <a:extLst>
                      <a:ext uri="{FF2B5EF4-FFF2-40B4-BE49-F238E27FC236}">
                        <a16:creationId xmlns:a16="http://schemas.microsoft.com/office/drawing/2014/main" id="{660B0BCA-8622-64A4-4834-6C1D91409DC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62" name="Rectangle 2270">
                    <a:extLst>
                      <a:ext uri="{FF2B5EF4-FFF2-40B4-BE49-F238E27FC236}">
                        <a16:creationId xmlns:a16="http://schemas.microsoft.com/office/drawing/2014/main" id="{7DC73474-1501-DA8C-01E0-18A8FE8AD9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63" name="Rectangle 2271">
                    <a:extLst>
                      <a:ext uri="{FF2B5EF4-FFF2-40B4-BE49-F238E27FC236}">
                        <a16:creationId xmlns:a16="http://schemas.microsoft.com/office/drawing/2014/main" id="{97B6788F-6D39-48E4-860C-5A99A9DCB6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64" name="Rectangle 2272">
                    <a:extLst>
                      <a:ext uri="{FF2B5EF4-FFF2-40B4-BE49-F238E27FC236}">
                        <a16:creationId xmlns:a16="http://schemas.microsoft.com/office/drawing/2014/main" id="{66322F34-4EE0-1E70-4909-526047E1FC6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65" name="Group 2273">
                  <a:extLst>
                    <a:ext uri="{FF2B5EF4-FFF2-40B4-BE49-F238E27FC236}">
                      <a16:creationId xmlns:a16="http://schemas.microsoft.com/office/drawing/2014/main" id="{8199CE66-B56F-E342-1D15-F3EE33C3FA99}"/>
                    </a:ext>
                  </a:extLst>
                </p:cNvPr>
                <p:cNvGrpSpPr>
                  <a:grpSpLocks/>
                </p:cNvGrpSpPr>
                <p:nvPr/>
              </p:nvGrpSpPr>
              <p:grpSpPr bwMode="auto">
                <a:xfrm>
                  <a:off x="1333" y="680"/>
                  <a:ext cx="435" cy="87"/>
                  <a:chOff x="1565" y="1434"/>
                  <a:chExt cx="3625" cy="725"/>
                </a:xfrm>
              </p:grpSpPr>
              <p:sp>
                <p:nvSpPr>
                  <p:cNvPr id="61666" name="Rectangle 2274">
                    <a:extLst>
                      <a:ext uri="{FF2B5EF4-FFF2-40B4-BE49-F238E27FC236}">
                        <a16:creationId xmlns:a16="http://schemas.microsoft.com/office/drawing/2014/main" id="{C608CD53-D89F-A5A8-4D97-8425DFF22C8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67" name="Rectangle 2275">
                    <a:extLst>
                      <a:ext uri="{FF2B5EF4-FFF2-40B4-BE49-F238E27FC236}">
                        <a16:creationId xmlns:a16="http://schemas.microsoft.com/office/drawing/2014/main" id="{A4613330-9E4B-801C-8FC3-61749708AE1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68" name="Rectangle 2276">
                    <a:extLst>
                      <a:ext uri="{FF2B5EF4-FFF2-40B4-BE49-F238E27FC236}">
                        <a16:creationId xmlns:a16="http://schemas.microsoft.com/office/drawing/2014/main" id="{19CA8637-D774-B540-6E5B-8BFC98BE40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69" name="Rectangle 2277">
                    <a:extLst>
                      <a:ext uri="{FF2B5EF4-FFF2-40B4-BE49-F238E27FC236}">
                        <a16:creationId xmlns:a16="http://schemas.microsoft.com/office/drawing/2014/main" id="{069F19A0-D8C5-7C14-A9CB-6AE9730D6E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70" name="Rectangle 2278">
                    <a:extLst>
                      <a:ext uri="{FF2B5EF4-FFF2-40B4-BE49-F238E27FC236}">
                        <a16:creationId xmlns:a16="http://schemas.microsoft.com/office/drawing/2014/main" id="{4F874F89-AF19-B974-078E-AEF673B829C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71" name="Group 2279">
                  <a:extLst>
                    <a:ext uri="{FF2B5EF4-FFF2-40B4-BE49-F238E27FC236}">
                      <a16:creationId xmlns:a16="http://schemas.microsoft.com/office/drawing/2014/main" id="{76D015D1-9C04-296E-848B-FEB96E19498C}"/>
                    </a:ext>
                  </a:extLst>
                </p:cNvPr>
                <p:cNvGrpSpPr>
                  <a:grpSpLocks/>
                </p:cNvGrpSpPr>
                <p:nvPr/>
              </p:nvGrpSpPr>
              <p:grpSpPr bwMode="auto">
                <a:xfrm>
                  <a:off x="898" y="767"/>
                  <a:ext cx="435" cy="87"/>
                  <a:chOff x="1565" y="1434"/>
                  <a:chExt cx="3625" cy="725"/>
                </a:xfrm>
              </p:grpSpPr>
              <p:sp>
                <p:nvSpPr>
                  <p:cNvPr id="61672" name="Rectangle 2280">
                    <a:extLst>
                      <a:ext uri="{FF2B5EF4-FFF2-40B4-BE49-F238E27FC236}">
                        <a16:creationId xmlns:a16="http://schemas.microsoft.com/office/drawing/2014/main" id="{D0661131-F8A2-80A2-00DF-F279F467221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73" name="Rectangle 2281">
                    <a:extLst>
                      <a:ext uri="{FF2B5EF4-FFF2-40B4-BE49-F238E27FC236}">
                        <a16:creationId xmlns:a16="http://schemas.microsoft.com/office/drawing/2014/main" id="{1E31AFD3-07C2-3B11-9573-B1234483F6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74" name="Rectangle 2282">
                    <a:extLst>
                      <a:ext uri="{FF2B5EF4-FFF2-40B4-BE49-F238E27FC236}">
                        <a16:creationId xmlns:a16="http://schemas.microsoft.com/office/drawing/2014/main" id="{327708BB-A587-0020-B24E-07940E33FF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75" name="Rectangle 2283">
                    <a:extLst>
                      <a:ext uri="{FF2B5EF4-FFF2-40B4-BE49-F238E27FC236}">
                        <a16:creationId xmlns:a16="http://schemas.microsoft.com/office/drawing/2014/main" id="{F310BB61-E916-2DAB-E750-8AB1CDA3C0C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76" name="Rectangle 2284">
                    <a:extLst>
                      <a:ext uri="{FF2B5EF4-FFF2-40B4-BE49-F238E27FC236}">
                        <a16:creationId xmlns:a16="http://schemas.microsoft.com/office/drawing/2014/main" id="{C2744150-633C-E991-3905-64014B58B5B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77" name="Group 2285">
                  <a:extLst>
                    <a:ext uri="{FF2B5EF4-FFF2-40B4-BE49-F238E27FC236}">
                      <a16:creationId xmlns:a16="http://schemas.microsoft.com/office/drawing/2014/main" id="{F628E05F-6DB9-FB9B-8757-16BF51223C9E}"/>
                    </a:ext>
                  </a:extLst>
                </p:cNvPr>
                <p:cNvGrpSpPr>
                  <a:grpSpLocks/>
                </p:cNvGrpSpPr>
                <p:nvPr/>
              </p:nvGrpSpPr>
              <p:grpSpPr bwMode="auto">
                <a:xfrm>
                  <a:off x="1333" y="767"/>
                  <a:ext cx="435" cy="87"/>
                  <a:chOff x="1565" y="1434"/>
                  <a:chExt cx="3625" cy="725"/>
                </a:xfrm>
              </p:grpSpPr>
              <p:sp>
                <p:nvSpPr>
                  <p:cNvPr id="61678" name="Rectangle 2286">
                    <a:extLst>
                      <a:ext uri="{FF2B5EF4-FFF2-40B4-BE49-F238E27FC236}">
                        <a16:creationId xmlns:a16="http://schemas.microsoft.com/office/drawing/2014/main" id="{102A62FF-5DB0-6EE2-4CCF-4AA1407CEA5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79" name="Rectangle 2287">
                    <a:extLst>
                      <a:ext uri="{FF2B5EF4-FFF2-40B4-BE49-F238E27FC236}">
                        <a16:creationId xmlns:a16="http://schemas.microsoft.com/office/drawing/2014/main" id="{A653A1BC-5301-610D-A3D7-8A6B45C8BA5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80" name="Rectangle 2288">
                    <a:extLst>
                      <a:ext uri="{FF2B5EF4-FFF2-40B4-BE49-F238E27FC236}">
                        <a16:creationId xmlns:a16="http://schemas.microsoft.com/office/drawing/2014/main" id="{471648CE-513D-7A41-D443-9CECF878503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81" name="Rectangle 2289">
                    <a:extLst>
                      <a:ext uri="{FF2B5EF4-FFF2-40B4-BE49-F238E27FC236}">
                        <a16:creationId xmlns:a16="http://schemas.microsoft.com/office/drawing/2014/main" id="{EDE35F12-E5F5-AECA-F45F-D03DAC67FFB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82" name="Rectangle 2290">
                    <a:extLst>
                      <a:ext uri="{FF2B5EF4-FFF2-40B4-BE49-F238E27FC236}">
                        <a16:creationId xmlns:a16="http://schemas.microsoft.com/office/drawing/2014/main" id="{04666168-DBFA-EE92-4F5D-60700F674E9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83" name="Group 2291">
                  <a:extLst>
                    <a:ext uri="{FF2B5EF4-FFF2-40B4-BE49-F238E27FC236}">
                      <a16:creationId xmlns:a16="http://schemas.microsoft.com/office/drawing/2014/main" id="{7C6D1D30-D342-3C3D-2695-74ACF38C7380}"/>
                    </a:ext>
                  </a:extLst>
                </p:cNvPr>
                <p:cNvGrpSpPr>
                  <a:grpSpLocks/>
                </p:cNvGrpSpPr>
                <p:nvPr/>
              </p:nvGrpSpPr>
              <p:grpSpPr bwMode="auto">
                <a:xfrm>
                  <a:off x="898" y="854"/>
                  <a:ext cx="435" cy="87"/>
                  <a:chOff x="1565" y="1434"/>
                  <a:chExt cx="3625" cy="725"/>
                </a:xfrm>
              </p:grpSpPr>
              <p:sp>
                <p:nvSpPr>
                  <p:cNvPr id="61684" name="Rectangle 2292">
                    <a:extLst>
                      <a:ext uri="{FF2B5EF4-FFF2-40B4-BE49-F238E27FC236}">
                        <a16:creationId xmlns:a16="http://schemas.microsoft.com/office/drawing/2014/main" id="{3315FF6D-1E82-4ED9-481B-745D15DA8C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85" name="Rectangle 2293">
                    <a:extLst>
                      <a:ext uri="{FF2B5EF4-FFF2-40B4-BE49-F238E27FC236}">
                        <a16:creationId xmlns:a16="http://schemas.microsoft.com/office/drawing/2014/main" id="{F7EE60E0-898B-42CF-A31C-6B1661F4A2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86" name="Rectangle 2294">
                    <a:extLst>
                      <a:ext uri="{FF2B5EF4-FFF2-40B4-BE49-F238E27FC236}">
                        <a16:creationId xmlns:a16="http://schemas.microsoft.com/office/drawing/2014/main" id="{7DADF5EC-8948-F49A-05EF-1571B7966C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87" name="Rectangle 2295">
                    <a:extLst>
                      <a:ext uri="{FF2B5EF4-FFF2-40B4-BE49-F238E27FC236}">
                        <a16:creationId xmlns:a16="http://schemas.microsoft.com/office/drawing/2014/main" id="{526A199F-B421-59AD-4EDD-C1AEA24687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88" name="Rectangle 2296">
                    <a:extLst>
                      <a:ext uri="{FF2B5EF4-FFF2-40B4-BE49-F238E27FC236}">
                        <a16:creationId xmlns:a16="http://schemas.microsoft.com/office/drawing/2014/main" id="{AEC5A9C0-05F4-4545-D917-6680E5B920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89" name="Group 2297">
                  <a:extLst>
                    <a:ext uri="{FF2B5EF4-FFF2-40B4-BE49-F238E27FC236}">
                      <a16:creationId xmlns:a16="http://schemas.microsoft.com/office/drawing/2014/main" id="{450E8939-F0AC-8B6B-FE2A-AB1C5746E7DB}"/>
                    </a:ext>
                  </a:extLst>
                </p:cNvPr>
                <p:cNvGrpSpPr>
                  <a:grpSpLocks/>
                </p:cNvGrpSpPr>
                <p:nvPr/>
              </p:nvGrpSpPr>
              <p:grpSpPr bwMode="auto">
                <a:xfrm>
                  <a:off x="1333" y="854"/>
                  <a:ext cx="435" cy="87"/>
                  <a:chOff x="1565" y="1434"/>
                  <a:chExt cx="3625" cy="725"/>
                </a:xfrm>
              </p:grpSpPr>
              <p:sp>
                <p:nvSpPr>
                  <p:cNvPr id="61690" name="Rectangle 2298">
                    <a:extLst>
                      <a:ext uri="{FF2B5EF4-FFF2-40B4-BE49-F238E27FC236}">
                        <a16:creationId xmlns:a16="http://schemas.microsoft.com/office/drawing/2014/main" id="{D66F62A8-B3D6-A54E-936E-AA627F8269A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91" name="Rectangle 2299">
                    <a:extLst>
                      <a:ext uri="{FF2B5EF4-FFF2-40B4-BE49-F238E27FC236}">
                        <a16:creationId xmlns:a16="http://schemas.microsoft.com/office/drawing/2014/main" id="{8436805E-4775-7456-AA10-9B0FDE1CC20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92" name="Rectangle 2300">
                    <a:extLst>
                      <a:ext uri="{FF2B5EF4-FFF2-40B4-BE49-F238E27FC236}">
                        <a16:creationId xmlns:a16="http://schemas.microsoft.com/office/drawing/2014/main" id="{9A450A55-9E72-6DA7-83F3-3FF795B748A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93" name="Rectangle 2301">
                    <a:extLst>
                      <a:ext uri="{FF2B5EF4-FFF2-40B4-BE49-F238E27FC236}">
                        <a16:creationId xmlns:a16="http://schemas.microsoft.com/office/drawing/2014/main" id="{38052387-CB63-7A3F-6426-1A5150C1727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94" name="Rectangle 2302">
                    <a:extLst>
                      <a:ext uri="{FF2B5EF4-FFF2-40B4-BE49-F238E27FC236}">
                        <a16:creationId xmlns:a16="http://schemas.microsoft.com/office/drawing/2014/main" id="{4523D94F-63BA-B701-92B3-B661C90AF2D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695" name="Group 2303">
                  <a:extLst>
                    <a:ext uri="{FF2B5EF4-FFF2-40B4-BE49-F238E27FC236}">
                      <a16:creationId xmlns:a16="http://schemas.microsoft.com/office/drawing/2014/main" id="{35BC397D-D228-F6D8-2140-93CBE193BA7B}"/>
                    </a:ext>
                  </a:extLst>
                </p:cNvPr>
                <p:cNvGrpSpPr>
                  <a:grpSpLocks/>
                </p:cNvGrpSpPr>
                <p:nvPr/>
              </p:nvGrpSpPr>
              <p:grpSpPr bwMode="auto">
                <a:xfrm>
                  <a:off x="898" y="941"/>
                  <a:ext cx="435" cy="87"/>
                  <a:chOff x="1565" y="1434"/>
                  <a:chExt cx="3625" cy="725"/>
                </a:xfrm>
              </p:grpSpPr>
              <p:sp>
                <p:nvSpPr>
                  <p:cNvPr id="61696" name="Rectangle 2304">
                    <a:extLst>
                      <a:ext uri="{FF2B5EF4-FFF2-40B4-BE49-F238E27FC236}">
                        <a16:creationId xmlns:a16="http://schemas.microsoft.com/office/drawing/2014/main" id="{406F2359-711C-0699-7B43-9EAD9A20CA6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97" name="Rectangle 2305">
                    <a:extLst>
                      <a:ext uri="{FF2B5EF4-FFF2-40B4-BE49-F238E27FC236}">
                        <a16:creationId xmlns:a16="http://schemas.microsoft.com/office/drawing/2014/main" id="{334C0795-C232-40E7-CEF0-14F1236F617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98" name="Rectangle 2306">
                    <a:extLst>
                      <a:ext uri="{FF2B5EF4-FFF2-40B4-BE49-F238E27FC236}">
                        <a16:creationId xmlns:a16="http://schemas.microsoft.com/office/drawing/2014/main" id="{3264194F-8670-CADB-68BA-26E8229E54B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699" name="Rectangle 2307">
                    <a:extLst>
                      <a:ext uri="{FF2B5EF4-FFF2-40B4-BE49-F238E27FC236}">
                        <a16:creationId xmlns:a16="http://schemas.microsoft.com/office/drawing/2014/main" id="{7699F07D-FBE1-2E23-7DA5-61B774A735C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00" name="Rectangle 2308">
                    <a:extLst>
                      <a:ext uri="{FF2B5EF4-FFF2-40B4-BE49-F238E27FC236}">
                        <a16:creationId xmlns:a16="http://schemas.microsoft.com/office/drawing/2014/main" id="{6A24EA92-D3FB-682F-D505-66B520D87E5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01" name="Group 2309">
                  <a:extLst>
                    <a:ext uri="{FF2B5EF4-FFF2-40B4-BE49-F238E27FC236}">
                      <a16:creationId xmlns:a16="http://schemas.microsoft.com/office/drawing/2014/main" id="{CBD82740-352F-9A90-6E87-9BE414B0C9CC}"/>
                    </a:ext>
                  </a:extLst>
                </p:cNvPr>
                <p:cNvGrpSpPr>
                  <a:grpSpLocks/>
                </p:cNvGrpSpPr>
                <p:nvPr/>
              </p:nvGrpSpPr>
              <p:grpSpPr bwMode="auto">
                <a:xfrm>
                  <a:off x="1333" y="941"/>
                  <a:ext cx="435" cy="87"/>
                  <a:chOff x="1565" y="1434"/>
                  <a:chExt cx="3625" cy="725"/>
                </a:xfrm>
              </p:grpSpPr>
              <p:sp>
                <p:nvSpPr>
                  <p:cNvPr id="61702" name="Rectangle 2310">
                    <a:extLst>
                      <a:ext uri="{FF2B5EF4-FFF2-40B4-BE49-F238E27FC236}">
                        <a16:creationId xmlns:a16="http://schemas.microsoft.com/office/drawing/2014/main" id="{C5DC8C4F-8ACE-CBE4-3914-97649B8C07B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03" name="Rectangle 2311">
                    <a:extLst>
                      <a:ext uri="{FF2B5EF4-FFF2-40B4-BE49-F238E27FC236}">
                        <a16:creationId xmlns:a16="http://schemas.microsoft.com/office/drawing/2014/main" id="{ABAFFA74-240E-B8DC-FEB7-D4005545A61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04" name="Rectangle 2312">
                    <a:extLst>
                      <a:ext uri="{FF2B5EF4-FFF2-40B4-BE49-F238E27FC236}">
                        <a16:creationId xmlns:a16="http://schemas.microsoft.com/office/drawing/2014/main" id="{5DD1AC1E-DF48-19E1-97F8-2B6EEC5D534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05" name="Rectangle 2313">
                    <a:extLst>
                      <a:ext uri="{FF2B5EF4-FFF2-40B4-BE49-F238E27FC236}">
                        <a16:creationId xmlns:a16="http://schemas.microsoft.com/office/drawing/2014/main" id="{E86F1E28-5870-BCE0-388B-B8DA4BD243E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06" name="Rectangle 2314">
                    <a:extLst>
                      <a:ext uri="{FF2B5EF4-FFF2-40B4-BE49-F238E27FC236}">
                        <a16:creationId xmlns:a16="http://schemas.microsoft.com/office/drawing/2014/main" id="{C1D7BC99-8F2E-F400-27C5-EA34BA39438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07" name="Group 2315">
                  <a:extLst>
                    <a:ext uri="{FF2B5EF4-FFF2-40B4-BE49-F238E27FC236}">
                      <a16:creationId xmlns:a16="http://schemas.microsoft.com/office/drawing/2014/main" id="{946A41EC-C0D7-FE50-9C7E-52ED3FD7C12A}"/>
                    </a:ext>
                  </a:extLst>
                </p:cNvPr>
                <p:cNvGrpSpPr>
                  <a:grpSpLocks/>
                </p:cNvGrpSpPr>
                <p:nvPr/>
              </p:nvGrpSpPr>
              <p:grpSpPr bwMode="auto">
                <a:xfrm>
                  <a:off x="898" y="1028"/>
                  <a:ext cx="435" cy="87"/>
                  <a:chOff x="1565" y="1434"/>
                  <a:chExt cx="3625" cy="725"/>
                </a:xfrm>
              </p:grpSpPr>
              <p:sp>
                <p:nvSpPr>
                  <p:cNvPr id="61708" name="Rectangle 2316">
                    <a:extLst>
                      <a:ext uri="{FF2B5EF4-FFF2-40B4-BE49-F238E27FC236}">
                        <a16:creationId xmlns:a16="http://schemas.microsoft.com/office/drawing/2014/main" id="{684F75E7-F11A-F7BD-F931-F74FA2E676F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09" name="Rectangle 2317">
                    <a:extLst>
                      <a:ext uri="{FF2B5EF4-FFF2-40B4-BE49-F238E27FC236}">
                        <a16:creationId xmlns:a16="http://schemas.microsoft.com/office/drawing/2014/main" id="{3A35F6AB-DAE4-407F-BD2E-83804F8CA98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10" name="Rectangle 2318">
                    <a:extLst>
                      <a:ext uri="{FF2B5EF4-FFF2-40B4-BE49-F238E27FC236}">
                        <a16:creationId xmlns:a16="http://schemas.microsoft.com/office/drawing/2014/main" id="{E5193134-97D6-DCBA-9757-BDDF88E80C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11" name="Rectangle 2319">
                    <a:extLst>
                      <a:ext uri="{FF2B5EF4-FFF2-40B4-BE49-F238E27FC236}">
                        <a16:creationId xmlns:a16="http://schemas.microsoft.com/office/drawing/2014/main" id="{94638676-C1F5-2199-0B20-7665C6B4A6D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12" name="Rectangle 2320">
                    <a:extLst>
                      <a:ext uri="{FF2B5EF4-FFF2-40B4-BE49-F238E27FC236}">
                        <a16:creationId xmlns:a16="http://schemas.microsoft.com/office/drawing/2014/main" id="{BF1F3A6A-D8C5-DE3C-1252-68357173891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13" name="Group 2321">
                  <a:extLst>
                    <a:ext uri="{FF2B5EF4-FFF2-40B4-BE49-F238E27FC236}">
                      <a16:creationId xmlns:a16="http://schemas.microsoft.com/office/drawing/2014/main" id="{8E43097D-5E12-4F5F-0955-05926EE16763}"/>
                    </a:ext>
                  </a:extLst>
                </p:cNvPr>
                <p:cNvGrpSpPr>
                  <a:grpSpLocks/>
                </p:cNvGrpSpPr>
                <p:nvPr/>
              </p:nvGrpSpPr>
              <p:grpSpPr bwMode="auto">
                <a:xfrm>
                  <a:off x="1333" y="1028"/>
                  <a:ext cx="435" cy="87"/>
                  <a:chOff x="1565" y="1434"/>
                  <a:chExt cx="3625" cy="725"/>
                </a:xfrm>
              </p:grpSpPr>
              <p:sp>
                <p:nvSpPr>
                  <p:cNvPr id="61714" name="Rectangle 2322">
                    <a:extLst>
                      <a:ext uri="{FF2B5EF4-FFF2-40B4-BE49-F238E27FC236}">
                        <a16:creationId xmlns:a16="http://schemas.microsoft.com/office/drawing/2014/main" id="{B7C465F1-7FAA-3695-5839-16F7303FF7D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15" name="Rectangle 2323">
                    <a:extLst>
                      <a:ext uri="{FF2B5EF4-FFF2-40B4-BE49-F238E27FC236}">
                        <a16:creationId xmlns:a16="http://schemas.microsoft.com/office/drawing/2014/main" id="{C976E34B-82F8-C56B-6332-9CD9131E78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16" name="Rectangle 2324">
                    <a:extLst>
                      <a:ext uri="{FF2B5EF4-FFF2-40B4-BE49-F238E27FC236}">
                        <a16:creationId xmlns:a16="http://schemas.microsoft.com/office/drawing/2014/main" id="{17B00895-606B-9DA2-F25D-8C77E5DC81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17" name="Rectangle 2325">
                    <a:extLst>
                      <a:ext uri="{FF2B5EF4-FFF2-40B4-BE49-F238E27FC236}">
                        <a16:creationId xmlns:a16="http://schemas.microsoft.com/office/drawing/2014/main" id="{EB0AAB00-7BCB-BAC0-9191-927A8C6E973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18" name="Rectangle 2326">
                    <a:extLst>
                      <a:ext uri="{FF2B5EF4-FFF2-40B4-BE49-F238E27FC236}">
                        <a16:creationId xmlns:a16="http://schemas.microsoft.com/office/drawing/2014/main" id="{ED2CABA4-7843-7468-7F7A-4451822349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19" name="Group 2327">
                  <a:extLst>
                    <a:ext uri="{FF2B5EF4-FFF2-40B4-BE49-F238E27FC236}">
                      <a16:creationId xmlns:a16="http://schemas.microsoft.com/office/drawing/2014/main" id="{5DB2460B-203B-FF94-88AA-FE4D4CCB6ED1}"/>
                    </a:ext>
                  </a:extLst>
                </p:cNvPr>
                <p:cNvGrpSpPr>
                  <a:grpSpLocks/>
                </p:cNvGrpSpPr>
                <p:nvPr/>
              </p:nvGrpSpPr>
              <p:grpSpPr bwMode="auto">
                <a:xfrm>
                  <a:off x="898" y="1115"/>
                  <a:ext cx="435" cy="87"/>
                  <a:chOff x="1565" y="1434"/>
                  <a:chExt cx="3625" cy="725"/>
                </a:xfrm>
              </p:grpSpPr>
              <p:sp>
                <p:nvSpPr>
                  <p:cNvPr id="61720" name="Rectangle 2328">
                    <a:extLst>
                      <a:ext uri="{FF2B5EF4-FFF2-40B4-BE49-F238E27FC236}">
                        <a16:creationId xmlns:a16="http://schemas.microsoft.com/office/drawing/2014/main" id="{734CC41A-3C7C-655B-E3E2-D6772FB824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21" name="Rectangle 2329">
                    <a:extLst>
                      <a:ext uri="{FF2B5EF4-FFF2-40B4-BE49-F238E27FC236}">
                        <a16:creationId xmlns:a16="http://schemas.microsoft.com/office/drawing/2014/main" id="{48583F68-572E-4787-1CDD-AB5B58D5663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22" name="Rectangle 2330">
                    <a:extLst>
                      <a:ext uri="{FF2B5EF4-FFF2-40B4-BE49-F238E27FC236}">
                        <a16:creationId xmlns:a16="http://schemas.microsoft.com/office/drawing/2014/main" id="{B0696D14-E846-312D-E610-3C354B5BF50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23" name="Rectangle 2331">
                    <a:extLst>
                      <a:ext uri="{FF2B5EF4-FFF2-40B4-BE49-F238E27FC236}">
                        <a16:creationId xmlns:a16="http://schemas.microsoft.com/office/drawing/2014/main" id="{9AC276A1-3C67-BA17-EE65-D9DCE2AB55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24" name="Rectangle 2332">
                    <a:extLst>
                      <a:ext uri="{FF2B5EF4-FFF2-40B4-BE49-F238E27FC236}">
                        <a16:creationId xmlns:a16="http://schemas.microsoft.com/office/drawing/2014/main" id="{6E34735E-7BDD-68B6-4DDD-7524C87C060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25" name="Group 2333">
                  <a:extLst>
                    <a:ext uri="{FF2B5EF4-FFF2-40B4-BE49-F238E27FC236}">
                      <a16:creationId xmlns:a16="http://schemas.microsoft.com/office/drawing/2014/main" id="{121219DC-FAC0-BA9D-4E5F-0E1D8C8ACA1F}"/>
                    </a:ext>
                  </a:extLst>
                </p:cNvPr>
                <p:cNvGrpSpPr>
                  <a:grpSpLocks/>
                </p:cNvGrpSpPr>
                <p:nvPr/>
              </p:nvGrpSpPr>
              <p:grpSpPr bwMode="auto">
                <a:xfrm>
                  <a:off x="1333" y="1115"/>
                  <a:ext cx="435" cy="87"/>
                  <a:chOff x="1565" y="1434"/>
                  <a:chExt cx="3625" cy="725"/>
                </a:xfrm>
              </p:grpSpPr>
              <p:sp>
                <p:nvSpPr>
                  <p:cNvPr id="61726" name="Rectangle 2334">
                    <a:extLst>
                      <a:ext uri="{FF2B5EF4-FFF2-40B4-BE49-F238E27FC236}">
                        <a16:creationId xmlns:a16="http://schemas.microsoft.com/office/drawing/2014/main" id="{9593E475-0A51-281D-4697-8A1F83ACBC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27" name="Rectangle 2335">
                    <a:extLst>
                      <a:ext uri="{FF2B5EF4-FFF2-40B4-BE49-F238E27FC236}">
                        <a16:creationId xmlns:a16="http://schemas.microsoft.com/office/drawing/2014/main" id="{A59902A4-0683-133A-AF67-DCD47A42C04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28" name="Rectangle 2336">
                    <a:extLst>
                      <a:ext uri="{FF2B5EF4-FFF2-40B4-BE49-F238E27FC236}">
                        <a16:creationId xmlns:a16="http://schemas.microsoft.com/office/drawing/2014/main" id="{7559C1B2-7EFF-E0D3-856E-201CFD74F52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29" name="Rectangle 2337">
                    <a:extLst>
                      <a:ext uri="{FF2B5EF4-FFF2-40B4-BE49-F238E27FC236}">
                        <a16:creationId xmlns:a16="http://schemas.microsoft.com/office/drawing/2014/main" id="{AA32CC5E-B7D8-D7EE-468E-4D4EFF85DF7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30" name="Rectangle 2338">
                    <a:extLst>
                      <a:ext uri="{FF2B5EF4-FFF2-40B4-BE49-F238E27FC236}">
                        <a16:creationId xmlns:a16="http://schemas.microsoft.com/office/drawing/2014/main" id="{0D9A4E31-09AB-CABA-E796-712E7F5526B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31" name="Group 2339">
                  <a:extLst>
                    <a:ext uri="{FF2B5EF4-FFF2-40B4-BE49-F238E27FC236}">
                      <a16:creationId xmlns:a16="http://schemas.microsoft.com/office/drawing/2014/main" id="{85913926-3F46-AF39-2E48-28C44370B1C8}"/>
                    </a:ext>
                  </a:extLst>
                </p:cNvPr>
                <p:cNvGrpSpPr>
                  <a:grpSpLocks/>
                </p:cNvGrpSpPr>
                <p:nvPr/>
              </p:nvGrpSpPr>
              <p:grpSpPr bwMode="auto">
                <a:xfrm>
                  <a:off x="898" y="1202"/>
                  <a:ext cx="435" cy="87"/>
                  <a:chOff x="1565" y="1434"/>
                  <a:chExt cx="3625" cy="725"/>
                </a:xfrm>
              </p:grpSpPr>
              <p:sp>
                <p:nvSpPr>
                  <p:cNvPr id="61732" name="Rectangle 2340">
                    <a:extLst>
                      <a:ext uri="{FF2B5EF4-FFF2-40B4-BE49-F238E27FC236}">
                        <a16:creationId xmlns:a16="http://schemas.microsoft.com/office/drawing/2014/main" id="{5992C609-63D3-B059-758A-8955E271AB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33" name="Rectangle 2341">
                    <a:extLst>
                      <a:ext uri="{FF2B5EF4-FFF2-40B4-BE49-F238E27FC236}">
                        <a16:creationId xmlns:a16="http://schemas.microsoft.com/office/drawing/2014/main" id="{C4130210-A00E-6133-E9F9-7D1173DAD41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34" name="Rectangle 2342">
                    <a:extLst>
                      <a:ext uri="{FF2B5EF4-FFF2-40B4-BE49-F238E27FC236}">
                        <a16:creationId xmlns:a16="http://schemas.microsoft.com/office/drawing/2014/main" id="{9C64BB91-6D71-F666-7F86-1EF2C386AF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35" name="Rectangle 2343">
                    <a:extLst>
                      <a:ext uri="{FF2B5EF4-FFF2-40B4-BE49-F238E27FC236}">
                        <a16:creationId xmlns:a16="http://schemas.microsoft.com/office/drawing/2014/main" id="{EFB71995-A1BF-3735-9357-9873D0E1816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36" name="Rectangle 2344">
                    <a:extLst>
                      <a:ext uri="{FF2B5EF4-FFF2-40B4-BE49-F238E27FC236}">
                        <a16:creationId xmlns:a16="http://schemas.microsoft.com/office/drawing/2014/main" id="{E19B53D4-AE73-BF82-68BC-D877EA7CD80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37" name="Group 2345">
                  <a:extLst>
                    <a:ext uri="{FF2B5EF4-FFF2-40B4-BE49-F238E27FC236}">
                      <a16:creationId xmlns:a16="http://schemas.microsoft.com/office/drawing/2014/main" id="{BA54C2E9-B198-CEFA-6EC4-6C1C969DD06E}"/>
                    </a:ext>
                  </a:extLst>
                </p:cNvPr>
                <p:cNvGrpSpPr>
                  <a:grpSpLocks/>
                </p:cNvGrpSpPr>
                <p:nvPr/>
              </p:nvGrpSpPr>
              <p:grpSpPr bwMode="auto">
                <a:xfrm>
                  <a:off x="1333" y="1202"/>
                  <a:ext cx="435" cy="87"/>
                  <a:chOff x="1565" y="1434"/>
                  <a:chExt cx="3625" cy="725"/>
                </a:xfrm>
              </p:grpSpPr>
              <p:sp>
                <p:nvSpPr>
                  <p:cNvPr id="61738" name="Rectangle 2346">
                    <a:extLst>
                      <a:ext uri="{FF2B5EF4-FFF2-40B4-BE49-F238E27FC236}">
                        <a16:creationId xmlns:a16="http://schemas.microsoft.com/office/drawing/2014/main" id="{F520B6A1-6B76-1715-ED71-416833EE669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39" name="Rectangle 2347">
                    <a:extLst>
                      <a:ext uri="{FF2B5EF4-FFF2-40B4-BE49-F238E27FC236}">
                        <a16:creationId xmlns:a16="http://schemas.microsoft.com/office/drawing/2014/main" id="{555518D3-2F6B-AC68-3D02-D45CE20017B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40" name="Rectangle 2348">
                    <a:extLst>
                      <a:ext uri="{FF2B5EF4-FFF2-40B4-BE49-F238E27FC236}">
                        <a16:creationId xmlns:a16="http://schemas.microsoft.com/office/drawing/2014/main" id="{14865D0A-FF16-E312-F264-903F37C887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41" name="Rectangle 2349">
                    <a:extLst>
                      <a:ext uri="{FF2B5EF4-FFF2-40B4-BE49-F238E27FC236}">
                        <a16:creationId xmlns:a16="http://schemas.microsoft.com/office/drawing/2014/main" id="{1499A48F-A1C7-5FFD-A795-E7B10C84855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42" name="Rectangle 2350">
                    <a:extLst>
                      <a:ext uri="{FF2B5EF4-FFF2-40B4-BE49-F238E27FC236}">
                        <a16:creationId xmlns:a16="http://schemas.microsoft.com/office/drawing/2014/main" id="{99960053-68E9-8FD1-9438-6042AA7E63E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43" name="Group 2351">
                  <a:extLst>
                    <a:ext uri="{FF2B5EF4-FFF2-40B4-BE49-F238E27FC236}">
                      <a16:creationId xmlns:a16="http://schemas.microsoft.com/office/drawing/2014/main" id="{646FA4B7-7E54-B8AE-4B3C-164AF49A762D}"/>
                    </a:ext>
                  </a:extLst>
                </p:cNvPr>
                <p:cNvGrpSpPr>
                  <a:grpSpLocks/>
                </p:cNvGrpSpPr>
                <p:nvPr/>
              </p:nvGrpSpPr>
              <p:grpSpPr bwMode="auto">
                <a:xfrm>
                  <a:off x="898" y="1289"/>
                  <a:ext cx="435" cy="87"/>
                  <a:chOff x="1565" y="1434"/>
                  <a:chExt cx="3625" cy="725"/>
                </a:xfrm>
              </p:grpSpPr>
              <p:sp>
                <p:nvSpPr>
                  <p:cNvPr id="61744" name="Rectangle 2352">
                    <a:extLst>
                      <a:ext uri="{FF2B5EF4-FFF2-40B4-BE49-F238E27FC236}">
                        <a16:creationId xmlns:a16="http://schemas.microsoft.com/office/drawing/2014/main" id="{FBEA76E2-363C-238B-A23B-6A2DDA1188F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45" name="Rectangle 2353">
                    <a:extLst>
                      <a:ext uri="{FF2B5EF4-FFF2-40B4-BE49-F238E27FC236}">
                        <a16:creationId xmlns:a16="http://schemas.microsoft.com/office/drawing/2014/main" id="{1F2D2C0B-D279-894C-2ACF-B21E9FBAA4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46" name="Rectangle 2354">
                    <a:extLst>
                      <a:ext uri="{FF2B5EF4-FFF2-40B4-BE49-F238E27FC236}">
                        <a16:creationId xmlns:a16="http://schemas.microsoft.com/office/drawing/2014/main" id="{FD6CDE0A-6D69-3C8B-0DE4-EAD920FCDD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47" name="Rectangle 2355">
                    <a:extLst>
                      <a:ext uri="{FF2B5EF4-FFF2-40B4-BE49-F238E27FC236}">
                        <a16:creationId xmlns:a16="http://schemas.microsoft.com/office/drawing/2014/main" id="{9ED31A65-1417-FEBA-5A93-2AC40FD57F3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48" name="Rectangle 2356">
                    <a:extLst>
                      <a:ext uri="{FF2B5EF4-FFF2-40B4-BE49-F238E27FC236}">
                        <a16:creationId xmlns:a16="http://schemas.microsoft.com/office/drawing/2014/main" id="{38B44322-F163-0989-760B-E05A710A58A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49" name="Group 2357">
                  <a:extLst>
                    <a:ext uri="{FF2B5EF4-FFF2-40B4-BE49-F238E27FC236}">
                      <a16:creationId xmlns:a16="http://schemas.microsoft.com/office/drawing/2014/main" id="{7B858106-4DEB-76F1-2BA6-C0D0DE4C5D50}"/>
                    </a:ext>
                  </a:extLst>
                </p:cNvPr>
                <p:cNvGrpSpPr>
                  <a:grpSpLocks/>
                </p:cNvGrpSpPr>
                <p:nvPr/>
              </p:nvGrpSpPr>
              <p:grpSpPr bwMode="auto">
                <a:xfrm>
                  <a:off x="1333" y="1289"/>
                  <a:ext cx="435" cy="87"/>
                  <a:chOff x="1565" y="1434"/>
                  <a:chExt cx="3625" cy="725"/>
                </a:xfrm>
              </p:grpSpPr>
              <p:sp>
                <p:nvSpPr>
                  <p:cNvPr id="61750" name="Rectangle 2358">
                    <a:extLst>
                      <a:ext uri="{FF2B5EF4-FFF2-40B4-BE49-F238E27FC236}">
                        <a16:creationId xmlns:a16="http://schemas.microsoft.com/office/drawing/2014/main" id="{E557E071-74FD-7826-8652-E6CC01F2F43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51" name="Rectangle 2359">
                    <a:extLst>
                      <a:ext uri="{FF2B5EF4-FFF2-40B4-BE49-F238E27FC236}">
                        <a16:creationId xmlns:a16="http://schemas.microsoft.com/office/drawing/2014/main" id="{1C7E3AFC-3EC5-B3CC-24D0-985C9487C9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52" name="Rectangle 2360">
                    <a:extLst>
                      <a:ext uri="{FF2B5EF4-FFF2-40B4-BE49-F238E27FC236}">
                        <a16:creationId xmlns:a16="http://schemas.microsoft.com/office/drawing/2014/main" id="{C0A75D5D-5A0B-79CC-97C8-A39313A6259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53" name="Rectangle 2361">
                    <a:extLst>
                      <a:ext uri="{FF2B5EF4-FFF2-40B4-BE49-F238E27FC236}">
                        <a16:creationId xmlns:a16="http://schemas.microsoft.com/office/drawing/2014/main" id="{115945AA-E991-0E64-E72D-BE70FA3C63E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54" name="Rectangle 2362">
                    <a:extLst>
                      <a:ext uri="{FF2B5EF4-FFF2-40B4-BE49-F238E27FC236}">
                        <a16:creationId xmlns:a16="http://schemas.microsoft.com/office/drawing/2014/main" id="{44F56B76-39DC-1F00-AE5B-66C20BFDD48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55" name="Group 2363">
                  <a:extLst>
                    <a:ext uri="{FF2B5EF4-FFF2-40B4-BE49-F238E27FC236}">
                      <a16:creationId xmlns:a16="http://schemas.microsoft.com/office/drawing/2014/main" id="{5A6B6267-697D-8E5E-578C-E20F4EC004F8}"/>
                    </a:ext>
                  </a:extLst>
                </p:cNvPr>
                <p:cNvGrpSpPr>
                  <a:grpSpLocks/>
                </p:cNvGrpSpPr>
                <p:nvPr/>
              </p:nvGrpSpPr>
              <p:grpSpPr bwMode="auto">
                <a:xfrm>
                  <a:off x="898" y="1376"/>
                  <a:ext cx="435" cy="87"/>
                  <a:chOff x="1565" y="1434"/>
                  <a:chExt cx="3625" cy="725"/>
                </a:xfrm>
              </p:grpSpPr>
              <p:sp>
                <p:nvSpPr>
                  <p:cNvPr id="61756" name="Rectangle 2364">
                    <a:extLst>
                      <a:ext uri="{FF2B5EF4-FFF2-40B4-BE49-F238E27FC236}">
                        <a16:creationId xmlns:a16="http://schemas.microsoft.com/office/drawing/2014/main" id="{54B40E0B-358D-FCB3-332B-18FEDA7B8AE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57" name="Rectangle 2365">
                    <a:extLst>
                      <a:ext uri="{FF2B5EF4-FFF2-40B4-BE49-F238E27FC236}">
                        <a16:creationId xmlns:a16="http://schemas.microsoft.com/office/drawing/2014/main" id="{FB01EA35-12B9-E64A-9D5C-B082F44D735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58" name="Rectangle 2366">
                    <a:extLst>
                      <a:ext uri="{FF2B5EF4-FFF2-40B4-BE49-F238E27FC236}">
                        <a16:creationId xmlns:a16="http://schemas.microsoft.com/office/drawing/2014/main" id="{96B2E3D6-292D-C35F-98D6-7336077F29C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59" name="Rectangle 2367">
                    <a:extLst>
                      <a:ext uri="{FF2B5EF4-FFF2-40B4-BE49-F238E27FC236}">
                        <a16:creationId xmlns:a16="http://schemas.microsoft.com/office/drawing/2014/main" id="{CFE5E84C-DBDE-EB88-1AE4-43D74DC440D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60" name="Rectangle 2368">
                    <a:extLst>
                      <a:ext uri="{FF2B5EF4-FFF2-40B4-BE49-F238E27FC236}">
                        <a16:creationId xmlns:a16="http://schemas.microsoft.com/office/drawing/2014/main" id="{B1596E3C-5EBD-908A-01B9-F77507A186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61" name="Group 2369">
                  <a:extLst>
                    <a:ext uri="{FF2B5EF4-FFF2-40B4-BE49-F238E27FC236}">
                      <a16:creationId xmlns:a16="http://schemas.microsoft.com/office/drawing/2014/main" id="{7DFA9C46-481F-E624-1E8D-5F5D9C6A9C9C}"/>
                    </a:ext>
                  </a:extLst>
                </p:cNvPr>
                <p:cNvGrpSpPr>
                  <a:grpSpLocks/>
                </p:cNvGrpSpPr>
                <p:nvPr/>
              </p:nvGrpSpPr>
              <p:grpSpPr bwMode="auto">
                <a:xfrm>
                  <a:off x="1333" y="1376"/>
                  <a:ext cx="435" cy="87"/>
                  <a:chOff x="1565" y="1434"/>
                  <a:chExt cx="3625" cy="725"/>
                </a:xfrm>
              </p:grpSpPr>
              <p:sp>
                <p:nvSpPr>
                  <p:cNvPr id="61762" name="Rectangle 2370">
                    <a:extLst>
                      <a:ext uri="{FF2B5EF4-FFF2-40B4-BE49-F238E27FC236}">
                        <a16:creationId xmlns:a16="http://schemas.microsoft.com/office/drawing/2014/main" id="{BD3A21C4-1B61-C1EF-6025-33A5CDE489F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63" name="Rectangle 2371">
                    <a:extLst>
                      <a:ext uri="{FF2B5EF4-FFF2-40B4-BE49-F238E27FC236}">
                        <a16:creationId xmlns:a16="http://schemas.microsoft.com/office/drawing/2014/main" id="{D86E342A-BE3A-48A3-75CC-32456E3526D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64" name="Rectangle 2372">
                    <a:extLst>
                      <a:ext uri="{FF2B5EF4-FFF2-40B4-BE49-F238E27FC236}">
                        <a16:creationId xmlns:a16="http://schemas.microsoft.com/office/drawing/2014/main" id="{40BDABA9-3D5B-9A99-F77E-C5C3846F83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65" name="Rectangle 2373">
                    <a:extLst>
                      <a:ext uri="{FF2B5EF4-FFF2-40B4-BE49-F238E27FC236}">
                        <a16:creationId xmlns:a16="http://schemas.microsoft.com/office/drawing/2014/main" id="{7F856255-6A8E-DEF2-A1D2-B59DA888337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66" name="Rectangle 2374">
                    <a:extLst>
                      <a:ext uri="{FF2B5EF4-FFF2-40B4-BE49-F238E27FC236}">
                        <a16:creationId xmlns:a16="http://schemas.microsoft.com/office/drawing/2014/main" id="{4D29DEFC-A93D-F485-C441-34E9A65F7D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767" name="Rectangle 2375">
                <a:extLst>
                  <a:ext uri="{FF2B5EF4-FFF2-40B4-BE49-F238E27FC236}">
                    <a16:creationId xmlns:a16="http://schemas.microsoft.com/office/drawing/2014/main" id="{60D1A2A4-D8AC-577C-4378-1ADFB000E161}"/>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68" name="Group 2376">
              <a:extLst>
                <a:ext uri="{FF2B5EF4-FFF2-40B4-BE49-F238E27FC236}">
                  <a16:creationId xmlns:a16="http://schemas.microsoft.com/office/drawing/2014/main" id="{79D339B8-6FEB-99DF-94CA-06CCDAA7E28F}"/>
                </a:ext>
              </a:extLst>
            </p:cNvPr>
            <p:cNvGrpSpPr>
              <a:grpSpLocks/>
            </p:cNvGrpSpPr>
            <p:nvPr/>
          </p:nvGrpSpPr>
          <p:grpSpPr bwMode="auto">
            <a:xfrm>
              <a:off x="3591" y="2521"/>
              <a:ext cx="682" cy="682"/>
              <a:chOff x="898" y="593"/>
              <a:chExt cx="870" cy="870"/>
            </a:xfrm>
          </p:grpSpPr>
          <p:grpSp>
            <p:nvGrpSpPr>
              <p:cNvPr id="61769" name="Group 2377">
                <a:extLst>
                  <a:ext uri="{FF2B5EF4-FFF2-40B4-BE49-F238E27FC236}">
                    <a16:creationId xmlns:a16="http://schemas.microsoft.com/office/drawing/2014/main" id="{93052895-495A-23BB-7E2F-7C34EB4E7C54}"/>
                  </a:ext>
                </a:extLst>
              </p:cNvPr>
              <p:cNvGrpSpPr>
                <a:grpSpLocks/>
              </p:cNvGrpSpPr>
              <p:nvPr/>
            </p:nvGrpSpPr>
            <p:grpSpPr bwMode="auto">
              <a:xfrm>
                <a:off x="898" y="593"/>
                <a:ext cx="870" cy="870"/>
                <a:chOff x="898" y="593"/>
                <a:chExt cx="870" cy="870"/>
              </a:xfrm>
            </p:grpSpPr>
            <p:grpSp>
              <p:nvGrpSpPr>
                <p:cNvPr id="61770" name="Group 2378">
                  <a:extLst>
                    <a:ext uri="{FF2B5EF4-FFF2-40B4-BE49-F238E27FC236}">
                      <a16:creationId xmlns:a16="http://schemas.microsoft.com/office/drawing/2014/main" id="{F7B12D40-0E35-168C-26B8-AFD9D4FF875A}"/>
                    </a:ext>
                  </a:extLst>
                </p:cNvPr>
                <p:cNvGrpSpPr>
                  <a:grpSpLocks/>
                </p:cNvGrpSpPr>
                <p:nvPr/>
              </p:nvGrpSpPr>
              <p:grpSpPr bwMode="auto">
                <a:xfrm>
                  <a:off x="898" y="593"/>
                  <a:ext cx="435" cy="87"/>
                  <a:chOff x="1565" y="1434"/>
                  <a:chExt cx="3625" cy="725"/>
                </a:xfrm>
              </p:grpSpPr>
              <p:sp>
                <p:nvSpPr>
                  <p:cNvPr id="61771" name="Rectangle 2379">
                    <a:extLst>
                      <a:ext uri="{FF2B5EF4-FFF2-40B4-BE49-F238E27FC236}">
                        <a16:creationId xmlns:a16="http://schemas.microsoft.com/office/drawing/2014/main" id="{0A34DCE2-312F-E6EC-3BB1-4540F34A0B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72" name="Rectangle 2380">
                    <a:extLst>
                      <a:ext uri="{FF2B5EF4-FFF2-40B4-BE49-F238E27FC236}">
                        <a16:creationId xmlns:a16="http://schemas.microsoft.com/office/drawing/2014/main" id="{24216FDF-DD42-5C19-9A03-9B4EA562C9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73" name="Rectangle 2381">
                    <a:extLst>
                      <a:ext uri="{FF2B5EF4-FFF2-40B4-BE49-F238E27FC236}">
                        <a16:creationId xmlns:a16="http://schemas.microsoft.com/office/drawing/2014/main" id="{1B73D4FD-06E7-DAAC-C9BB-467E67334C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74" name="Rectangle 2382">
                    <a:extLst>
                      <a:ext uri="{FF2B5EF4-FFF2-40B4-BE49-F238E27FC236}">
                        <a16:creationId xmlns:a16="http://schemas.microsoft.com/office/drawing/2014/main" id="{47CC8840-958A-A221-0911-63B46277C3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75" name="Rectangle 2383">
                    <a:extLst>
                      <a:ext uri="{FF2B5EF4-FFF2-40B4-BE49-F238E27FC236}">
                        <a16:creationId xmlns:a16="http://schemas.microsoft.com/office/drawing/2014/main" id="{FF5524BB-31C4-95E6-0930-0AF8049E11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76" name="Group 2384">
                  <a:extLst>
                    <a:ext uri="{FF2B5EF4-FFF2-40B4-BE49-F238E27FC236}">
                      <a16:creationId xmlns:a16="http://schemas.microsoft.com/office/drawing/2014/main" id="{65BD5DD1-1342-66D9-B718-B86F3FEC37C5}"/>
                    </a:ext>
                  </a:extLst>
                </p:cNvPr>
                <p:cNvGrpSpPr>
                  <a:grpSpLocks/>
                </p:cNvGrpSpPr>
                <p:nvPr/>
              </p:nvGrpSpPr>
              <p:grpSpPr bwMode="auto">
                <a:xfrm>
                  <a:off x="1333" y="593"/>
                  <a:ext cx="435" cy="87"/>
                  <a:chOff x="1565" y="1434"/>
                  <a:chExt cx="3625" cy="725"/>
                </a:xfrm>
              </p:grpSpPr>
              <p:sp>
                <p:nvSpPr>
                  <p:cNvPr id="61777" name="Rectangle 2385">
                    <a:extLst>
                      <a:ext uri="{FF2B5EF4-FFF2-40B4-BE49-F238E27FC236}">
                        <a16:creationId xmlns:a16="http://schemas.microsoft.com/office/drawing/2014/main" id="{FB578486-41F1-6B70-B247-E8F3246E023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78" name="Rectangle 2386">
                    <a:extLst>
                      <a:ext uri="{FF2B5EF4-FFF2-40B4-BE49-F238E27FC236}">
                        <a16:creationId xmlns:a16="http://schemas.microsoft.com/office/drawing/2014/main" id="{168CBA75-4898-054E-DAE5-3DD17A1CD46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79" name="Rectangle 2387">
                    <a:extLst>
                      <a:ext uri="{FF2B5EF4-FFF2-40B4-BE49-F238E27FC236}">
                        <a16:creationId xmlns:a16="http://schemas.microsoft.com/office/drawing/2014/main" id="{9B953ADD-BCF6-600A-7155-ECDE4D49B2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80" name="Rectangle 2388">
                    <a:extLst>
                      <a:ext uri="{FF2B5EF4-FFF2-40B4-BE49-F238E27FC236}">
                        <a16:creationId xmlns:a16="http://schemas.microsoft.com/office/drawing/2014/main" id="{E314B987-04A3-F6F7-6082-1B7BFDE8C95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81" name="Rectangle 2389">
                    <a:extLst>
                      <a:ext uri="{FF2B5EF4-FFF2-40B4-BE49-F238E27FC236}">
                        <a16:creationId xmlns:a16="http://schemas.microsoft.com/office/drawing/2014/main" id="{6AFCF9A8-7B88-0063-3373-FE272DE6113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82" name="Group 2390">
                  <a:extLst>
                    <a:ext uri="{FF2B5EF4-FFF2-40B4-BE49-F238E27FC236}">
                      <a16:creationId xmlns:a16="http://schemas.microsoft.com/office/drawing/2014/main" id="{BE9CA921-F736-E2FF-13A2-B067AF846BE3}"/>
                    </a:ext>
                  </a:extLst>
                </p:cNvPr>
                <p:cNvGrpSpPr>
                  <a:grpSpLocks/>
                </p:cNvGrpSpPr>
                <p:nvPr/>
              </p:nvGrpSpPr>
              <p:grpSpPr bwMode="auto">
                <a:xfrm>
                  <a:off x="898" y="680"/>
                  <a:ext cx="435" cy="87"/>
                  <a:chOff x="1565" y="1434"/>
                  <a:chExt cx="3625" cy="725"/>
                </a:xfrm>
              </p:grpSpPr>
              <p:sp>
                <p:nvSpPr>
                  <p:cNvPr id="61783" name="Rectangle 2391">
                    <a:extLst>
                      <a:ext uri="{FF2B5EF4-FFF2-40B4-BE49-F238E27FC236}">
                        <a16:creationId xmlns:a16="http://schemas.microsoft.com/office/drawing/2014/main" id="{841DEFDA-4E96-94B1-4F24-75A83AAB75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84" name="Rectangle 2392">
                    <a:extLst>
                      <a:ext uri="{FF2B5EF4-FFF2-40B4-BE49-F238E27FC236}">
                        <a16:creationId xmlns:a16="http://schemas.microsoft.com/office/drawing/2014/main" id="{40C90510-E6AC-8342-9B57-DA3434CD78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85" name="Rectangle 2393">
                    <a:extLst>
                      <a:ext uri="{FF2B5EF4-FFF2-40B4-BE49-F238E27FC236}">
                        <a16:creationId xmlns:a16="http://schemas.microsoft.com/office/drawing/2014/main" id="{D6E16628-7A57-8904-3452-7D8B1F5503C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86" name="Rectangle 2394">
                    <a:extLst>
                      <a:ext uri="{FF2B5EF4-FFF2-40B4-BE49-F238E27FC236}">
                        <a16:creationId xmlns:a16="http://schemas.microsoft.com/office/drawing/2014/main" id="{EAEBD203-BADC-CA2B-670C-54F9F3CE1C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87" name="Rectangle 2395">
                    <a:extLst>
                      <a:ext uri="{FF2B5EF4-FFF2-40B4-BE49-F238E27FC236}">
                        <a16:creationId xmlns:a16="http://schemas.microsoft.com/office/drawing/2014/main" id="{08E83238-D210-CD55-EEDD-999121125E0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88" name="Group 2396">
                  <a:extLst>
                    <a:ext uri="{FF2B5EF4-FFF2-40B4-BE49-F238E27FC236}">
                      <a16:creationId xmlns:a16="http://schemas.microsoft.com/office/drawing/2014/main" id="{78C869D0-AB3B-2F88-5857-CBD05F7299A7}"/>
                    </a:ext>
                  </a:extLst>
                </p:cNvPr>
                <p:cNvGrpSpPr>
                  <a:grpSpLocks/>
                </p:cNvGrpSpPr>
                <p:nvPr/>
              </p:nvGrpSpPr>
              <p:grpSpPr bwMode="auto">
                <a:xfrm>
                  <a:off x="1333" y="680"/>
                  <a:ext cx="435" cy="87"/>
                  <a:chOff x="1565" y="1434"/>
                  <a:chExt cx="3625" cy="725"/>
                </a:xfrm>
              </p:grpSpPr>
              <p:sp>
                <p:nvSpPr>
                  <p:cNvPr id="61789" name="Rectangle 2397">
                    <a:extLst>
                      <a:ext uri="{FF2B5EF4-FFF2-40B4-BE49-F238E27FC236}">
                        <a16:creationId xmlns:a16="http://schemas.microsoft.com/office/drawing/2014/main" id="{CB3E86D5-FF79-EC35-1910-2370267E5E8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0" name="Rectangle 2398">
                    <a:extLst>
                      <a:ext uri="{FF2B5EF4-FFF2-40B4-BE49-F238E27FC236}">
                        <a16:creationId xmlns:a16="http://schemas.microsoft.com/office/drawing/2014/main" id="{09520A8D-418A-8E13-0B1B-F3D48D6BA93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1" name="Rectangle 2399">
                    <a:extLst>
                      <a:ext uri="{FF2B5EF4-FFF2-40B4-BE49-F238E27FC236}">
                        <a16:creationId xmlns:a16="http://schemas.microsoft.com/office/drawing/2014/main" id="{72977DC0-B933-00B0-1E99-308977E72D9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2" name="Rectangle 2400">
                    <a:extLst>
                      <a:ext uri="{FF2B5EF4-FFF2-40B4-BE49-F238E27FC236}">
                        <a16:creationId xmlns:a16="http://schemas.microsoft.com/office/drawing/2014/main" id="{2D164356-C256-3153-B6CD-9F24F3D8CD3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3" name="Rectangle 2401">
                    <a:extLst>
                      <a:ext uri="{FF2B5EF4-FFF2-40B4-BE49-F238E27FC236}">
                        <a16:creationId xmlns:a16="http://schemas.microsoft.com/office/drawing/2014/main" id="{A5AA34C5-35DD-59C8-3B13-B704E838B8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794" name="Group 2402">
                  <a:extLst>
                    <a:ext uri="{FF2B5EF4-FFF2-40B4-BE49-F238E27FC236}">
                      <a16:creationId xmlns:a16="http://schemas.microsoft.com/office/drawing/2014/main" id="{C8045AF2-6549-3E8F-6D07-E251DDC4B07F}"/>
                    </a:ext>
                  </a:extLst>
                </p:cNvPr>
                <p:cNvGrpSpPr>
                  <a:grpSpLocks/>
                </p:cNvGrpSpPr>
                <p:nvPr/>
              </p:nvGrpSpPr>
              <p:grpSpPr bwMode="auto">
                <a:xfrm>
                  <a:off x="898" y="767"/>
                  <a:ext cx="435" cy="87"/>
                  <a:chOff x="1565" y="1434"/>
                  <a:chExt cx="3625" cy="725"/>
                </a:xfrm>
              </p:grpSpPr>
              <p:sp>
                <p:nvSpPr>
                  <p:cNvPr id="61795" name="Rectangle 2403">
                    <a:extLst>
                      <a:ext uri="{FF2B5EF4-FFF2-40B4-BE49-F238E27FC236}">
                        <a16:creationId xmlns:a16="http://schemas.microsoft.com/office/drawing/2014/main" id="{62464AB8-C92F-D5D0-CB7A-6A0F1A6E072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6" name="Rectangle 2404">
                    <a:extLst>
                      <a:ext uri="{FF2B5EF4-FFF2-40B4-BE49-F238E27FC236}">
                        <a16:creationId xmlns:a16="http://schemas.microsoft.com/office/drawing/2014/main" id="{6DFA5A2A-4204-E29A-33B8-D98213CD7D1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7" name="Rectangle 2405">
                    <a:extLst>
                      <a:ext uri="{FF2B5EF4-FFF2-40B4-BE49-F238E27FC236}">
                        <a16:creationId xmlns:a16="http://schemas.microsoft.com/office/drawing/2014/main" id="{41777199-E5DB-6937-7CA1-5E7D6C0724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8" name="Rectangle 2406">
                    <a:extLst>
                      <a:ext uri="{FF2B5EF4-FFF2-40B4-BE49-F238E27FC236}">
                        <a16:creationId xmlns:a16="http://schemas.microsoft.com/office/drawing/2014/main" id="{23002C17-10F6-6656-E469-3948AF20C04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799" name="Rectangle 2407">
                    <a:extLst>
                      <a:ext uri="{FF2B5EF4-FFF2-40B4-BE49-F238E27FC236}">
                        <a16:creationId xmlns:a16="http://schemas.microsoft.com/office/drawing/2014/main" id="{2FD28270-FDB8-D822-455B-BC64E3062E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00" name="Group 2408">
                  <a:extLst>
                    <a:ext uri="{FF2B5EF4-FFF2-40B4-BE49-F238E27FC236}">
                      <a16:creationId xmlns:a16="http://schemas.microsoft.com/office/drawing/2014/main" id="{DB1F10D8-4ACA-0F8B-40F7-095F177CCDEB}"/>
                    </a:ext>
                  </a:extLst>
                </p:cNvPr>
                <p:cNvGrpSpPr>
                  <a:grpSpLocks/>
                </p:cNvGrpSpPr>
                <p:nvPr/>
              </p:nvGrpSpPr>
              <p:grpSpPr bwMode="auto">
                <a:xfrm>
                  <a:off x="1333" y="767"/>
                  <a:ext cx="435" cy="87"/>
                  <a:chOff x="1565" y="1434"/>
                  <a:chExt cx="3625" cy="725"/>
                </a:xfrm>
              </p:grpSpPr>
              <p:sp>
                <p:nvSpPr>
                  <p:cNvPr id="61801" name="Rectangle 2409">
                    <a:extLst>
                      <a:ext uri="{FF2B5EF4-FFF2-40B4-BE49-F238E27FC236}">
                        <a16:creationId xmlns:a16="http://schemas.microsoft.com/office/drawing/2014/main" id="{C260715E-1EF4-BA75-C0E5-3802C0C0FEA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02" name="Rectangle 2410">
                    <a:extLst>
                      <a:ext uri="{FF2B5EF4-FFF2-40B4-BE49-F238E27FC236}">
                        <a16:creationId xmlns:a16="http://schemas.microsoft.com/office/drawing/2014/main" id="{8F6EA121-FA05-B9D5-1A9B-6D234309BE2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03" name="Rectangle 2411">
                    <a:extLst>
                      <a:ext uri="{FF2B5EF4-FFF2-40B4-BE49-F238E27FC236}">
                        <a16:creationId xmlns:a16="http://schemas.microsoft.com/office/drawing/2014/main" id="{EB3759D5-F806-1884-718B-F9A17CC262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04" name="Rectangle 2412">
                    <a:extLst>
                      <a:ext uri="{FF2B5EF4-FFF2-40B4-BE49-F238E27FC236}">
                        <a16:creationId xmlns:a16="http://schemas.microsoft.com/office/drawing/2014/main" id="{E0FB5E93-A18B-FD6A-D4F4-463761D3694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05" name="Rectangle 2413">
                    <a:extLst>
                      <a:ext uri="{FF2B5EF4-FFF2-40B4-BE49-F238E27FC236}">
                        <a16:creationId xmlns:a16="http://schemas.microsoft.com/office/drawing/2014/main" id="{6C8E0922-A4B2-7D8D-6C22-10D9A11D420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06" name="Group 2414">
                  <a:extLst>
                    <a:ext uri="{FF2B5EF4-FFF2-40B4-BE49-F238E27FC236}">
                      <a16:creationId xmlns:a16="http://schemas.microsoft.com/office/drawing/2014/main" id="{1736D6CF-018E-25B2-411A-E593E3B411AB}"/>
                    </a:ext>
                  </a:extLst>
                </p:cNvPr>
                <p:cNvGrpSpPr>
                  <a:grpSpLocks/>
                </p:cNvGrpSpPr>
                <p:nvPr/>
              </p:nvGrpSpPr>
              <p:grpSpPr bwMode="auto">
                <a:xfrm>
                  <a:off x="898" y="854"/>
                  <a:ext cx="435" cy="87"/>
                  <a:chOff x="1565" y="1434"/>
                  <a:chExt cx="3625" cy="725"/>
                </a:xfrm>
              </p:grpSpPr>
              <p:sp>
                <p:nvSpPr>
                  <p:cNvPr id="61807" name="Rectangle 2415">
                    <a:extLst>
                      <a:ext uri="{FF2B5EF4-FFF2-40B4-BE49-F238E27FC236}">
                        <a16:creationId xmlns:a16="http://schemas.microsoft.com/office/drawing/2014/main" id="{5EC210E4-A2A3-20C8-C49A-CB52BA1762E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08" name="Rectangle 2416">
                    <a:extLst>
                      <a:ext uri="{FF2B5EF4-FFF2-40B4-BE49-F238E27FC236}">
                        <a16:creationId xmlns:a16="http://schemas.microsoft.com/office/drawing/2014/main" id="{488C5EAD-E330-01DC-94E3-3327A1B86C6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09" name="Rectangle 2417">
                    <a:extLst>
                      <a:ext uri="{FF2B5EF4-FFF2-40B4-BE49-F238E27FC236}">
                        <a16:creationId xmlns:a16="http://schemas.microsoft.com/office/drawing/2014/main" id="{26EBB76D-F1AB-8455-E5F2-88F92D98AC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10" name="Rectangle 2418">
                    <a:extLst>
                      <a:ext uri="{FF2B5EF4-FFF2-40B4-BE49-F238E27FC236}">
                        <a16:creationId xmlns:a16="http://schemas.microsoft.com/office/drawing/2014/main" id="{423BB794-1DC3-0E7E-753E-7BD72203682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11" name="Rectangle 2419">
                    <a:extLst>
                      <a:ext uri="{FF2B5EF4-FFF2-40B4-BE49-F238E27FC236}">
                        <a16:creationId xmlns:a16="http://schemas.microsoft.com/office/drawing/2014/main" id="{EFE15567-BF71-AEB5-04F3-A1FA8F08FB9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12" name="Group 2420">
                  <a:extLst>
                    <a:ext uri="{FF2B5EF4-FFF2-40B4-BE49-F238E27FC236}">
                      <a16:creationId xmlns:a16="http://schemas.microsoft.com/office/drawing/2014/main" id="{7288D6EC-73D4-2ED3-0830-C6BF6074BEC7}"/>
                    </a:ext>
                  </a:extLst>
                </p:cNvPr>
                <p:cNvGrpSpPr>
                  <a:grpSpLocks/>
                </p:cNvGrpSpPr>
                <p:nvPr/>
              </p:nvGrpSpPr>
              <p:grpSpPr bwMode="auto">
                <a:xfrm>
                  <a:off x="1333" y="854"/>
                  <a:ext cx="435" cy="87"/>
                  <a:chOff x="1565" y="1434"/>
                  <a:chExt cx="3625" cy="725"/>
                </a:xfrm>
              </p:grpSpPr>
              <p:sp>
                <p:nvSpPr>
                  <p:cNvPr id="61813" name="Rectangle 2421">
                    <a:extLst>
                      <a:ext uri="{FF2B5EF4-FFF2-40B4-BE49-F238E27FC236}">
                        <a16:creationId xmlns:a16="http://schemas.microsoft.com/office/drawing/2014/main" id="{BAF1BFF2-AB99-98C8-91DF-B698AFA804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14" name="Rectangle 2422">
                    <a:extLst>
                      <a:ext uri="{FF2B5EF4-FFF2-40B4-BE49-F238E27FC236}">
                        <a16:creationId xmlns:a16="http://schemas.microsoft.com/office/drawing/2014/main" id="{E8CCF8BD-E807-176D-7D43-BE1F82FCE2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15" name="Rectangle 2423">
                    <a:extLst>
                      <a:ext uri="{FF2B5EF4-FFF2-40B4-BE49-F238E27FC236}">
                        <a16:creationId xmlns:a16="http://schemas.microsoft.com/office/drawing/2014/main" id="{37B417EA-234B-1A69-46DB-52DE4673EED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16" name="Rectangle 2424">
                    <a:extLst>
                      <a:ext uri="{FF2B5EF4-FFF2-40B4-BE49-F238E27FC236}">
                        <a16:creationId xmlns:a16="http://schemas.microsoft.com/office/drawing/2014/main" id="{9BCE54A8-5EDC-F2E5-DFA8-E2DE560B4E5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17" name="Rectangle 2425">
                    <a:extLst>
                      <a:ext uri="{FF2B5EF4-FFF2-40B4-BE49-F238E27FC236}">
                        <a16:creationId xmlns:a16="http://schemas.microsoft.com/office/drawing/2014/main" id="{1CF36F0A-5EF6-410A-2D2E-AF69836D086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18" name="Group 2426">
                  <a:extLst>
                    <a:ext uri="{FF2B5EF4-FFF2-40B4-BE49-F238E27FC236}">
                      <a16:creationId xmlns:a16="http://schemas.microsoft.com/office/drawing/2014/main" id="{726A3AF7-D4BC-EC34-9C83-AFDA046AEFC4}"/>
                    </a:ext>
                  </a:extLst>
                </p:cNvPr>
                <p:cNvGrpSpPr>
                  <a:grpSpLocks/>
                </p:cNvGrpSpPr>
                <p:nvPr/>
              </p:nvGrpSpPr>
              <p:grpSpPr bwMode="auto">
                <a:xfrm>
                  <a:off x="898" y="941"/>
                  <a:ext cx="435" cy="87"/>
                  <a:chOff x="1565" y="1434"/>
                  <a:chExt cx="3625" cy="725"/>
                </a:xfrm>
              </p:grpSpPr>
              <p:sp>
                <p:nvSpPr>
                  <p:cNvPr id="61819" name="Rectangle 2427">
                    <a:extLst>
                      <a:ext uri="{FF2B5EF4-FFF2-40B4-BE49-F238E27FC236}">
                        <a16:creationId xmlns:a16="http://schemas.microsoft.com/office/drawing/2014/main" id="{D8F7DB95-90E5-4CAC-DD14-C3E43CB3E9B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0" name="Rectangle 2428">
                    <a:extLst>
                      <a:ext uri="{FF2B5EF4-FFF2-40B4-BE49-F238E27FC236}">
                        <a16:creationId xmlns:a16="http://schemas.microsoft.com/office/drawing/2014/main" id="{9CF82027-3B6B-4BD6-66C3-2BE176A1074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1" name="Rectangle 2429">
                    <a:extLst>
                      <a:ext uri="{FF2B5EF4-FFF2-40B4-BE49-F238E27FC236}">
                        <a16:creationId xmlns:a16="http://schemas.microsoft.com/office/drawing/2014/main" id="{20D57C01-34EC-E035-986E-7C11F219D49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2" name="Rectangle 2430">
                    <a:extLst>
                      <a:ext uri="{FF2B5EF4-FFF2-40B4-BE49-F238E27FC236}">
                        <a16:creationId xmlns:a16="http://schemas.microsoft.com/office/drawing/2014/main" id="{C43176A7-6256-F315-0BF8-C5080FB316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3" name="Rectangle 2431">
                    <a:extLst>
                      <a:ext uri="{FF2B5EF4-FFF2-40B4-BE49-F238E27FC236}">
                        <a16:creationId xmlns:a16="http://schemas.microsoft.com/office/drawing/2014/main" id="{5ADA20A3-DAF8-A160-8DE3-957BA29F002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24" name="Group 2432">
                  <a:extLst>
                    <a:ext uri="{FF2B5EF4-FFF2-40B4-BE49-F238E27FC236}">
                      <a16:creationId xmlns:a16="http://schemas.microsoft.com/office/drawing/2014/main" id="{46A095CA-BD93-383A-82A5-D57605FA3130}"/>
                    </a:ext>
                  </a:extLst>
                </p:cNvPr>
                <p:cNvGrpSpPr>
                  <a:grpSpLocks/>
                </p:cNvGrpSpPr>
                <p:nvPr/>
              </p:nvGrpSpPr>
              <p:grpSpPr bwMode="auto">
                <a:xfrm>
                  <a:off x="1333" y="941"/>
                  <a:ext cx="435" cy="87"/>
                  <a:chOff x="1565" y="1434"/>
                  <a:chExt cx="3625" cy="725"/>
                </a:xfrm>
              </p:grpSpPr>
              <p:sp>
                <p:nvSpPr>
                  <p:cNvPr id="61825" name="Rectangle 2433">
                    <a:extLst>
                      <a:ext uri="{FF2B5EF4-FFF2-40B4-BE49-F238E27FC236}">
                        <a16:creationId xmlns:a16="http://schemas.microsoft.com/office/drawing/2014/main" id="{47B7B4C2-802D-2CD0-3A51-BEC5D87ED5B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6" name="Rectangle 2434">
                    <a:extLst>
                      <a:ext uri="{FF2B5EF4-FFF2-40B4-BE49-F238E27FC236}">
                        <a16:creationId xmlns:a16="http://schemas.microsoft.com/office/drawing/2014/main" id="{CC6559DB-856E-6640-E346-7CBC6B3A491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7" name="Rectangle 2435">
                    <a:extLst>
                      <a:ext uri="{FF2B5EF4-FFF2-40B4-BE49-F238E27FC236}">
                        <a16:creationId xmlns:a16="http://schemas.microsoft.com/office/drawing/2014/main" id="{023057C0-1F3D-1B36-B710-F109CB954A0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8" name="Rectangle 2436">
                    <a:extLst>
                      <a:ext uri="{FF2B5EF4-FFF2-40B4-BE49-F238E27FC236}">
                        <a16:creationId xmlns:a16="http://schemas.microsoft.com/office/drawing/2014/main" id="{C33FBBA1-4722-3FC6-3B83-FAB5C1A9BB8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29" name="Rectangle 2437">
                    <a:extLst>
                      <a:ext uri="{FF2B5EF4-FFF2-40B4-BE49-F238E27FC236}">
                        <a16:creationId xmlns:a16="http://schemas.microsoft.com/office/drawing/2014/main" id="{670333CF-E961-F318-6C3C-A4B75D1D0A6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30" name="Group 2438">
                  <a:extLst>
                    <a:ext uri="{FF2B5EF4-FFF2-40B4-BE49-F238E27FC236}">
                      <a16:creationId xmlns:a16="http://schemas.microsoft.com/office/drawing/2014/main" id="{D7A9711E-C55B-956C-280A-567367210917}"/>
                    </a:ext>
                  </a:extLst>
                </p:cNvPr>
                <p:cNvGrpSpPr>
                  <a:grpSpLocks/>
                </p:cNvGrpSpPr>
                <p:nvPr/>
              </p:nvGrpSpPr>
              <p:grpSpPr bwMode="auto">
                <a:xfrm>
                  <a:off x="898" y="1028"/>
                  <a:ext cx="435" cy="87"/>
                  <a:chOff x="1565" y="1434"/>
                  <a:chExt cx="3625" cy="725"/>
                </a:xfrm>
              </p:grpSpPr>
              <p:sp>
                <p:nvSpPr>
                  <p:cNvPr id="61831" name="Rectangle 2439">
                    <a:extLst>
                      <a:ext uri="{FF2B5EF4-FFF2-40B4-BE49-F238E27FC236}">
                        <a16:creationId xmlns:a16="http://schemas.microsoft.com/office/drawing/2014/main" id="{55FAED63-A0A3-3158-015A-5580B0DE77F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32" name="Rectangle 2440">
                    <a:extLst>
                      <a:ext uri="{FF2B5EF4-FFF2-40B4-BE49-F238E27FC236}">
                        <a16:creationId xmlns:a16="http://schemas.microsoft.com/office/drawing/2014/main" id="{E70AAF31-2C60-A5ED-78C7-0799F77501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33" name="Rectangle 2441">
                    <a:extLst>
                      <a:ext uri="{FF2B5EF4-FFF2-40B4-BE49-F238E27FC236}">
                        <a16:creationId xmlns:a16="http://schemas.microsoft.com/office/drawing/2014/main" id="{CDF4B6E6-B9DD-3E72-2DBC-4394D417885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34" name="Rectangle 2442">
                    <a:extLst>
                      <a:ext uri="{FF2B5EF4-FFF2-40B4-BE49-F238E27FC236}">
                        <a16:creationId xmlns:a16="http://schemas.microsoft.com/office/drawing/2014/main" id="{3BA2A628-034F-7C8D-A5E0-F6CC9098686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35" name="Rectangle 2443">
                    <a:extLst>
                      <a:ext uri="{FF2B5EF4-FFF2-40B4-BE49-F238E27FC236}">
                        <a16:creationId xmlns:a16="http://schemas.microsoft.com/office/drawing/2014/main" id="{7EE61B5E-259B-E43C-36DD-D99A03C00C6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36" name="Group 2444">
                  <a:extLst>
                    <a:ext uri="{FF2B5EF4-FFF2-40B4-BE49-F238E27FC236}">
                      <a16:creationId xmlns:a16="http://schemas.microsoft.com/office/drawing/2014/main" id="{13DBC8AB-6A41-E47A-AF23-D2E6AF2731DA}"/>
                    </a:ext>
                  </a:extLst>
                </p:cNvPr>
                <p:cNvGrpSpPr>
                  <a:grpSpLocks/>
                </p:cNvGrpSpPr>
                <p:nvPr/>
              </p:nvGrpSpPr>
              <p:grpSpPr bwMode="auto">
                <a:xfrm>
                  <a:off x="1333" y="1028"/>
                  <a:ext cx="435" cy="87"/>
                  <a:chOff x="1565" y="1434"/>
                  <a:chExt cx="3625" cy="725"/>
                </a:xfrm>
              </p:grpSpPr>
              <p:sp>
                <p:nvSpPr>
                  <p:cNvPr id="61837" name="Rectangle 2445">
                    <a:extLst>
                      <a:ext uri="{FF2B5EF4-FFF2-40B4-BE49-F238E27FC236}">
                        <a16:creationId xmlns:a16="http://schemas.microsoft.com/office/drawing/2014/main" id="{5340048F-0F13-3F41-0CD8-C42149477EA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38" name="Rectangle 2446">
                    <a:extLst>
                      <a:ext uri="{FF2B5EF4-FFF2-40B4-BE49-F238E27FC236}">
                        <a16:creationId xmlns:a16="http://schemas.microsoft.com/office/drawing/2014/main" id="{73E4E83B-8322-71F6-9E09-68EA3F65C55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39" name="Rectangle 2447">
                    <a:extLst>
                      <a:ext uri="{FF2B5EF4-FFF2-40B4-BE49-F238E27FC236}">
                        <a16:creationId xmlns:a16="http://schemas.microsoft.com/office/drawing/2014/main" id="{8E9C5AA8-90D0-3541-3713-8AD1ECFEC4C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40" name="Rectangle 2448">
                    <a:extLst>
                      <a:ext uri="{FF2B5EF4-FFF2-40B4-BE49-F238E27FC236}">
                        <a16:creationId xmlns:a16="http://schemas.microsoft.com/office/drawing/2014/main" id="{ADE272FB-BB9C-DA68-327C-916DDB14CF8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41" name="Rectangle 2449">
                    <a:extLst>
                      <a:ext uri="{FF2B5EF4-FFF2-40B4-BE49-F238E27FC236}">
                        <a16:creationId xmlns:a16="http://schemas.microsoft.com/office/drawing/2014/main" id="{5A9AC013-2A86-4E3D-EF2F-AD92478EC83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42" name="Group 2450">
                  <a:extLst>
                    <a:ext uri="{FF2B5EF4-FFF2-40B4-BE49-F238E27FC236}">
                      <a16:creationId xmlns:a16="http://schemas.microsoft.com/office/drawing/2014/main" id="{12EC7284-58A8-0AD1-87EB-983207D7330C}"/>
                    </a:ext>
                  </a:extLst>
                </p:cNvPr>
                <p:cNvGrpSpPr>
                  <a:grpSpLocks/>
                </p:cNvGrpSpPr>
                <p:nvPr/>
              </p:nvGrpSpPr>
              <p:grpSpPr bwMode="auto">
                <a:xfrm>
                  <a:off x="898" y="1115"/>
                  <a:ext cx="435" cy="87"/>
                  <a:chOff x="1565" y="1434"/>
                  <a:chExt cx="3625" cy="725"/>
                </a:xfrm>
              </p:grpSpPr>
              <p:sp>
                <p:nvSpPr>
                  <p:cNvPr id="61843" name="Rectangle 2451">
                    <a:extLst>
                      <a:ext uri="{FF2B5EF4-FFF2-40B4-BE49-F238E27FC236}">
                        <a16:creationId xmlns:a16="http://schemas.microsoft.com/office/drawing/2014/main" id="{30123FDA-2F02-C27B-A933-0B2880BBC9E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44" name="Rectangle 2452">
                    <a:extLst>
                      <a:ext uri="{FF2B5EF4-FFF2-40B4-BE49-F238E27FC236}">
                        <a16:creationId xmlns:a16="http://schemas.microsoft.com/office/drawing/2014/main" id="{61B9E5E2-09C8-8E07-BA68-41999EFA210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45" name="Rectangle 2453">
                    <a:extLst>
                      <a:ext uri="{FF2B5EF4-FFF2-40B4-BE49-F238E27FC236}">
                        <a16:creationId xmlns:a16="http://schemas.microsoft.com/office/drawing/2014/main" id="{1CE93946-0943-C967-5476-F78AEC94D66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46" name="Rectangle 2454">
                    <a:extLst>
                      <a:ext uri="{FF2B5EF4-FFF2-40B4-BE49-F238E27FC236}">
                        <a16:creationId xmlns:a16="http://schemas.microsoft.com/office/drawing/2014/main" id="{A428F184-1FF5-6E89-92FD-E5272F1B3E2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47" name="Rectangle 2455">
                    <a:extLst>
                      <a:ext uri="{FF2B5EF4-FFF2-40B4-BE49-F238E27FC236}">
                        <a16:creationId xmlns:a16="http://schemas.microsoft.com/office/drawing/2014/main" id="{18E44B96-411D-CB30-E81F-15307C70673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48" name="Group 2456">
                  <a:extLst>
                    <a:ext uri="{FF2B5EF4-FFF2-40B4-BE49-F238E27FC236}">
                      <a16:creationId xmlns:a16="http://schemas.microsoft.com/office/drawing/2014/main" id="{37BD7B62-1E0E-9894-9772-5AFDF30E1A7E}"/>
                    </a:ext>
                  </a:extLst>
                </p:cNvPr>
                <p:cNvGrpSpPr>
                  <a:grpSpLocks/>
                </p:cNvGrpSpPr>
                <p:nvPr/>
              </p:nvGrpSpPr>
              <p:grpSpPr bwMode="auto">
                <a:xfrm>
                  <a:off x="1333" y="1115"/>
                  <a:ext cx="435" cy="87"/>
                  <a:chOff x="1565" y="1434"/>
                  <a:chExt cx="3625" cy="725"/>
                </a:xfrm>
              </p:grpSpPr>
              <p:sp>
                <p:nvSpPr>
                  <p:cNvPr id="61849" name="Rectangle 2457">
                    <a:extLst>
                      <a:ext uri="{FF2B5EF4-FFF2-40B4-BE49-F238E27FC236}">
                        <a16:creationId xmlns:a16="http://schemas.microsoft.com/office/drawing/2014/main" id="{51C285E2-0524-05BF-3371-5B0A138321E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0" name="Rectangle 2458">
                    <a:extLst>
                      <a:ext uri="{FF2B5EF4-FFF2-40B4-BE49-F238E27FC236}">
                        <a16:creationId xmlns:a16="http://schemas.microsoft.com/office/drawing/2014/main" id="{B5370BD8-67CB-6E59-8D2A-8BE96C9A29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1" name="Rectangle 2459">
                    <a:extLst>
                      <a:ext uri="{FF2B5EF4-FFF2-40B4-BE49-F238E27FC236}">
                        <a16:creationId xmlns:a16="http://schemas.microsoft.com/office/drawing/2014/main" id="{805AE12A-DA6E-82F7-B0CA-FEF17DAF6E9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2" name="Rectangle 2460">
                    <a:extLst>
                      <a:ext uri="{FF2B5EF4-FFF2-40B4-BE49-F238E27FC236}">
                        <a16:creationId xmlns:a16="http://schemas.microsoft.com/office/drawing/2014/main" id="{E8D324A1-6EBB-702E-A7C9-23EB37FB52E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3" name="Rectangle 2461">
                    <a:extLst>
                      <a:ext uri="{FF2B5EF4-FFF2-40B4-BE49-F238E27FC236}">
                        <a16:creationId xmlns:a16="http://schemas.microsoft.com/office/drawing/2014/main" id="{32EED44E-CE84-6A06-AA16-E53887F99E2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54" name="Group 2462">
                  <a:extLst>
                    <a:ext uri="{FF2B5EF4-FFF2-40B4-BE49-F238E27FC236}">
                      <a16:creationId xmlns:a16="http://schemas.microsoft.com/office/drawing/2014/main" id="{B8BF0289-F212-8ABC-6C45-0D14D85344D9}"/>
                    </a:ext>
                  </a:extLst>
                </p:cNvPr>
                <p:cNvGrpSpPr>
                  <a:grpSpLocks/>
                </p:cNvGrpSpPr>
                <p:nvPr/>
              </p:nvGrpSpPr>
              <p:grpSpPr bwMode="auto">
                <a:xfrm>
                  <a:off x="898" y="1202"/>
                  <a:ext cx="435" cy="87"/>
                  <a:chOff x="1565" y="1434"/>
                  <a:chExt cx="3625" cy="725"/>
                </a:xfrm>
              </p:grpSpPr>
              <p:sp>
                <p:nvSpPr>
                  <p:cNvPr id="61855" name="Rectangle 2463">
                    <a:extLst>
                      <a:ext uri="{FF2B5EF4-FFF2-40B4-BE49-F238E27FC236}">
                        <a16:creationId xmlns:a16="http://schemas.microsoft.com/office/drawing/2014/main" id="{0B3127A5-D8D3-5B04-C0FF-9A83916889E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6" name="Rectangle 2464">
                    <a:extLst>
                      <a:ext uri="{FF2B5EF4-FFF2-40B4-BE49-F238E27FC236}">
                        <a16:creationId xmlns:a16="http://schemas.microsoft.com/office/drawing/2014/main" id="{B7B0FFF3-765A-DD8B-2910-BD2882F00E2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7" name="Rectangle 2465">
                    <a:extLst>
                      <a:ext uri="{FF2B5EF4-FFF2-40B4-BE49-F238E27FC236}">
                        <a16:creationId xmlns:a16="http://schemas.microsoft.com/office/drawing/2014/main" id="{6841D21B-05DE-20F3-B874-7712F499D22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8" name="Rectangle 2466">
                    <a:extLst>
                      <a:ext uri="{FF2B5EF4-FFF2-40B4-BE49-F238E27FC236}">
                        <a16:creationId xmlns:a16="http://schemas.microsoft.com/office/drawing/2014/main" id="{E609FE15-901C-722F-ECB8-A94FAF955B5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59" name="Rectangle 2467">
                    <a:extLst>
                      <a:ext uri="{FF2B5EF4-FFF2-40B4-BE49-F238E27FC236}">
                        <a16:creationId xmlns:a16="http://schemas.microsoft.com/office/drawing/2014/main" id="{1C81D8E4-34B1-D722-D527-7B06E7B090E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60" name="Group 2468">
                  <a:extLst>
                    <a:ext uri="{FF2B5EF4-FFF2-40B4-BE49-F238E27FC236}">
                      <a16:creationId xmlns:a16="http://schemas.microsoft.com/office/drawing/2014/main" id="{570AEDD3-9ECA-AAC5-660A-848DB32A4768}"/>
                    </a:ext>
                  </a:extLst>
                </p:cNvPr>
                <p:cNvGrpSpPr>
                  <a:grpSpLocks/>
                </p:cNvGrpSpPr>
                <p:nvPr/>
              </p:nvGrpSpPr>
              <p:grpSpPr bwMode="auto">
                <a:xfrm>
                  <a:off x="1333" y="1202"/>
                  <a:ext cx="435" cy="87"/>
                  <a:chOff x="1565" y="1434"/>
                  <a:chExt cx="3625" cy="725"/>
                </a:xfrm>
              </p:grpSpPr>
              <p:sp>
                <p:nvSpPr>
                  <p:cNvPr id="61861" name="Rectangle 2469">
                    <a:extLst>
                      <a:ext uri="{FF2B5EF4-FFF2-40B4-BE49-F238E27FC236}">
                        <a16:creationId xmlns:a16="http://schemas.microsoft.com/office/drawing/2014/main" id="{A98706DF-2DF9-ABC4-1701-49B1F82576E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62" name="Rectangle 2470">
                    <a:extLst>
                      <a:ext uri="{FF2B5EF4-FFF2-40B4-BE49-F238E27FC236}">
                        <a16:creationId xmlns:a16="http://schemas.microsoft.com/office/drawing/2014/main" id="{B14E6D9D-E728-0CB1-6989-D8FBEA2A84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63" name="Rectangle 2471">
                    <a:extLst>
                      <a:ext uri="{FF2B5EF4-FFF2-40B4-BE49-F238E27FC236}">
                        <a16:creationId xmlns:a16="http://schemas.microsoft.com/office/drawing/2014/main" id="{AB3D070B-C4C7-B176-0F1C-0C1C9CDECC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64" name="Rectangle 2472">
                    <a:extLst>
                      <a:ext uri="{FF2B5EF4-FFF2-40B4-BE49-F238E27FC236}">
                        <a16:creationId xmlns:a16="http://schemas.microsoft.com/office/drawing/2014/main" id="{15ED7C57-8FAF-37D1-18DC-E2AC8BCF390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65" name="Rectangle 2473">
                    <a:extLst>
                      <a:ext uri="{FF2B5EF4-FFF2-40B4-BE49-F238E27FC236}">
                        <a16:creationId xmlns:a16="http://schemas.microsoft.com/office/drawing/2014/main" id="{67696106-6F93-6D98-537A-7636C3200FD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66" name="Group 2474">
                  <a:extLst>
                    <a:ext uri="{FF2B5EF4-FFF2-40B4-BE49-F238E27FC236}">
                      <a16:creationId xmlns:a16="http://schemas.microsoft.com/office/drawing/2014/main" id="{69E3F09A-FEFD-8C11-84AC-195CAE37FFD3}"/>
                    </a:ext>
                  </a:extLst>
                </p:cNvPr>
                <p:cNvGrpSpPr>
                  <a:grpSpLocks/>
                </p:cNvGrpSpPr>
                <p:nvPr/>
              </p:nvGrpSpPr>
              <p:grpSpPr bwMode="auto">
                <a:xfrm>
                  <a:off x="898" y="1289"/>
                  <a:ext cx="435" cy="87"/>
                  <a:chOff x="1565" y="1434"/>
                  <a:chExt cx="3625" cy="725"/>
                </a:xfrm>
              </p:grpSpPr>
              <p:sp>
                <p:nvSpPr>
                  <p:cNvPr id="61867" name="Rectangle 2475">
                    <a:extLst>
                      <a:ext uri="{FF2B5EF4-FFF2-40B4-BE49-F238E27FC236}">
                        <a16:creationId xmlns:a16="http://schemas.microsoft.com/office/drawing/2014/main" id="{66D8EF46-0FBE-E4C7-F707-BB9C6A23E5F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68" name="Rectangle 2476">
                    <a:extLst>
                      <a:ext uri="{FF2B5EF4-FFF2-40B4-BE49-F238E27FC236}">
                        <a16:creationId xmlns:a16="http://schemas.microsoft.com/office/drawing/2014/main" id="{83010C87-543E-03B9-E2D2-8074C25FAE0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69" name="Rectangle 2477">
                    <a:extLst>
                      <a:ext uri="{FF2B5EF4-FFF2-40B4-BE49-F238E27FC236}">
                        <a16:creationId xmlns:a16="http://schemas.microsoft.com/office/drawing/2014/main" id="{3A81B687-0C47-7383-5932-9F9FE676178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70" name="Rectangle 2478">
                    <a:extLst>
                      <a:ext uri="{FF2B5EF4-FFF2-40B4-BE49-F238E27FC236}">
                        <a16:creationId xmlns:a16="http://schemas.microsoft.com/office/drawing/2014/main" id="{AEA4347E-AFF7-ADEB-CA81-BF83EA5DB4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71" name="Rectangle 2479">
                    <a:extLst>
                      <a:ext uri="{FF2B5EF4-FFF2-40B4-BE49-F238E27FC236}">
                        <a16:creationId xmlns:a16="http://schemas.microsoft.com/office/drawing/2014/main" id="{A6E3399F-16F0-6546-F7C8-9C75D746D7B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72" name="Group 2480">
                  <a:extLst>
                    <a:ext uri="{FF2B5EF4-FFF2-40B4-BE49-F238E27FC236}">
                      <a16:creationId xmlns:a16="http://schemas.microsoft.com/office/drawing/2014/main" id="{4C61AE46-1F45-7B95-15B9-CB039FB9C5AB}"/>
                    </a:ext>
                  </a:extLst>
                </p:cNvPr>
                <p:cNvGrpSpPr>
                  <a:grpSpLocks/>
                </p:cNvGrpSpPr>
                <p:nvPr/>
              </p:nvGrpSpPr>
              <p:grpSpPr bwMode="auto">
                <a:xfrm>
                  <a:off x="1333" y="1289"/>
                  <a:ext cx="435" cy="87"/>
                  <a:chOff x="1565" y="1434"/>
                  <a:chExt cx="3625" cy="725"/>
                </a:xfrm>
              </p:grpSpPr>
              <p:sp>
                <p:nvSpPr>
                  <p:cNvPr id="61873" name="Rectangle 2481">
                    <a:extLst>
                      <a:ext uri="{FF2B5EF4-FFF2-40B4-BE49-F238E27FC236}">
                        <a16:creationId xmlns:a16="http://schemas.microsoft.com/office/drawing/2014/main" id="{279E5E16-DEB9-8FD0-C44A-A07EF5844CD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74" name="Rectangle 2482">
                    <a:extLst>
                      <a:ext uri="{FF2B5EF4-FFF2-40B4-BE49-F238E27FC236}">
                        <a16:creationId xmlns:a16="http://schemas.microsoft.com/office/drawing/2014/main" id="{5FEF948E-0EE0-8A33-59ED-C47A77A5AFF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75" name="Rectangle 2483">
                    <a:extLst>
                      <a:ext uri="{FF2B5EF4-FFF2-40B4-BE49-F238E27FC236}">
                        <a16:creationId xmlns:a16="http://schemas.microsoft.com/office/drawing/2014/main" id="{002A8FE9-7238-F4FB-DEA1-4612294758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76" name="Rectangle 2484">
                    <a:extLst>
                      <a:ext uri="{FF2B5EF4-FFF2-40B4-BE49-F238E27FC236}">
                        <a16:creationId xmlns:a16="http://schemas.microsoft.com/office/drawing/2014/main" id="{C04C9E98-CAAF-10DE-1485-91B849B2A91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77" name="Rectangle 2485">
                    <a:extLst>
                      <a:ext uri="{FF2B5EF4-FFF2-40B4-BE49-F238E27FC236}">
                        <a16:creationId xmlns:a16="http://schemas.microsoft.com/office/drawing/2014/main" id="{01B5114D-5355-4218-6491-CF18E22BAFF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78" name="Group 2486">
                  <a:extLst>
                    <a:ext uri="{FF2B5EF4-FFF2-40B4-BE49-F238E27FC236}">
                      <a16:creationId xmlns:a16="http://schemas.microsoft.com/office/drawing/2014/main" id="{DE237A2E-AB85-66C9-700A-3522CD162F9F}"/>
                    </a:ext>
                  </a:extLst>
                </p:cNvPr>
                <p:cNvGrpSpPr>
                  <a:grpSpLocks/>
                </p:cNvGrpSpPr>
                <p:nvPr/>
              </p:nvGrpSpPr>
              <p:grpSpPr bwMode="auto">
                <a:xfrm>
                  <a:off x="898" y="1376"/>
                  <a:ext cx="435" cy="87"/>
                  <a:chOff x="1565" y="1434"/>
                  <a:chExt cx="3625" cy="725"/>
                </a:xfrm>
              </p:grpSpPr>
              <p:sp>
                <p:nvSpPr>
                  <p:cNvPr id="61879" name="Rectangle 2487">
                    <a:extLst>
                      <a:ext uri="{FF2B5EF4-FFF2-40B4-BE49-F238E27FC236}">
                        <a16:creationId xmlns:a16="http://schemas.microsoft.com/office/drawing/2014/main" id="{490E4C61-8AE7-9FE1-7082-DB8B06EF466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0" name="Rectangle 2488">
                    <a:extLst>
                      <a:ext uri="{FF2B5EF4-FFF2-40B4-BE49-F238E27FC236}">
                        <a16:creationId xmlns:a16="http://schemas.microsoft.com/office/drawing/2014/main" id="{D70A36B7-3D30-8FB3-8952-53745A1F2C9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1" name="Rectangle 2489">
                    <a:extLst>
                      <a:ext uri="{FF2B5EF4-FFF2-40B4-BE49-F238E27FC236}">
                        <a16:creationId xmlns:a16="http://schemas.microsoft.com/office/drawing/2014/main" id="{296AFCBE-DE1C-BDB0-7002-A26669A19B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2" name="Rectangle 2490">
                    <a:extLst>
                      <a:ext uri="{FF2B5EF4-FFF2-40B4-BE49-F238E27FC236}">
                        <a16:creationId xmlns:a16="http://schemas.microsoft.com/office/drawing/2014/main" id="{9F0CD80D-8121-AA73-3FA2-6E14C0267C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3" name="Rectangle 2491">
                    <a:extLst>
                      <a:ext uri="{FF2B5EF4-FFF2-40B4-BE49-F238E27FC236}">
                        <a16:creationId xmlns:a16="http://schemas.microsoft.com/office/drawing/2014/main" id="{96D206FC-6B59-CFEE-1BE2-44B128FDC6D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84" name="Group 2492">
                  <a:extLst>
                    <a:ext uri="{FF2B5EF4-FFF2-40B4-BE49-F238E27FC236}">
                      <a16:creationId xmlns:a16="http://schemas.microsoft.com/office/drawing/2014/main" id="{4F584406-A643-CD36-D056-F192EB2B51E9}"/>
                    </a:ext>
                  </a:extLst>
                </p:cNvPr>
                <p:cNvGrpSpPr>
                  <a:grpSpLocks/>
                </p:cNvGrpSpPr>
                <p:nvPr/>
              </p:nvGrpSpPr>
              <p:grpSpPr bwMode="auto">
                <a:xfrm>
                  <a:off x="1333" y="1376"/>
                  <a:ext cx="435" cy="87"/>
                  <a:chOff x="1565" y="1434"/>
                  <a:chExt cx="3625" cy="725"/>
                </a:xfrm>
              </p:grpSpPr>
              <p:sp>
                <p:nvSpPr>
                  <p:cNvPr id="61885" name="Rectangle 2493">
                    <a:extLst>
                      <a:ext uri="{FF2B5EF4-FFF2-40B4-BE49-F238E27FC236}">
                        <a16:creationId xmlns:a16="http://schemas.microsoft.com/office/drawing/2014/main" id="{EEDC74F3-36DA-03BB-8B9D-6E0AD5847B5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6" name="Rectangle 2494">
                    <a:extLst>
                      <a:ext uri="{FF2B5EF4-FFF2-40B4-BE49-F238E27FC236}">
                        <a16:creationId xmlns:a16="http://schemas.microsoft.com/office/drawing/2014/main" id="{75D00218-7BBF-F0F0-8B49-55E2E91429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7" name="Rectangle 2495">
                    <a:extLst>
                      <a:ext uri="{FF2B5EF4-FFF2-40B4-BE49-F238E27FC236}">
                        <a16:creationId xmlns:a16="http://schemas.microsoft.com/office/drawing/2014/main" id="{34349C0A-18F5-4B52-CCDF-5CBE583AB86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8" name="Rectangle 2496">
                    <a:extLst>
                      <a:ext uri="{FF2B5EF4-FFF2-40B4-BE49-F238E27FC236}">
                        <a16:creationId xmlns:a16="http://schemas.microsoft.com/office/drawing/2014/main" id="{6E14FEC6-1BA1-5E1C-4ABC-FBEBC8073F1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89" name="Rectangle 2497">
                    <a:extLst>
                      <a:ext uri="{FF2B5EF4-FFF2-40B4-BE49-F238E27FC236}">
                        <a16:creationId xmlns:a16="http://schemas.microsoft.com/office/drawing/2014/main" id="{C0C97E24-09C6-5419-78F5-892B6B50E3C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1890" name="Rectangle 2498">
                <a:extLst>
                  <a:ext uri="{FF2B5EF4-FFF2-40B4-BE49-F238E27FC236}">
                    <a16:creationId xmlns:a16="http://schemas.microsoft.com/office/drawing/2014/main" id="{C99FB0CA-DB65-9D18-44FA-00BD1E75828D}"/>
                  </a:ext>
                </a:extLst>
              </p:cNvPr>
              <p:cNvSpPr>
                <a:spLocks noChangeArrowheads="1"/>
              </p:cNvSpPr>
              <p:nvPr/>
            </p:nvSpPr>
            <p:spPr bwMode="auto">
              <a:xfrm>
                <a:off x="898" y="593"/>
                <a:ext cx="870" cy="870"/>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91" name="Group 2499">
              <a:extLst>
                <a:ext uri="{FF2B5EF4-FFF2-40B4-BE49-F238E27FC236}">
                  <a16:creationId xmlns:a16="http://schemas.microsoft.com/office/drawing/2014/main" id="{79B4C935-8C3A-7442-39F3-326939C7BECD}"/>
                </a:ext>
              </a:extLst>
            </p:cNvPr>
            <p:cNvGrpSpPr>
              <a:grpSpLocks/>
            </p:cNvGrpSpPr>
            <p:nvPr/>
          </p:nvGrpSpPr>
          <p:grpSpPr bwMode="auto">
            <a:xfrm>
              <a:off x="865" y="3203"/>
              <a:ext cx="682" cy="682"/>
              <a:chOff x="898" y="593"/>
              <a:chExt cx="870" cy="870"/>
            </a:xfrm>
          </p:grpSpPr>
          <p:grpSp>
            <p:nvGrpSpPr>
              <p:cNvPr id="61892" name="Group 2500">
                <a:extLst>
                  <a:ext uri="{FF2B5EF4-FFF2-40B4-BE49-F238E27FC236}">
                    <a16:creationId xmlns:a16="http://schemas.microsoft.com/office/drawing/2014/main" id="{58700C33-3A28-FA2B-EAF9-9E8A1F3F2121}"/>
                  </a:ext>
                </a:extLst>
              </p:cNvPr>
              <p:cNvGrpSpPr>
                <a:grpSpLocks/>
              </p:cNvGrpSpPr>
              <p:nvPr/>
            </p:nvGrpSpPr>
            <p:grpSpPr bwMode="auto">
              <a:xfrm>
                <a:off x="898" y="593"/>
                <a:ext cx="435" cy="87"/>
                <a:chOff x="1565" y="1434"/>
                <a:chExt cx="3625" cy="725"/>
              </a:xfrm>
            </p:grpSpPr>
            <p:sp>
              <p:nvSpPr>
                <p:cNvPr id="61893" name="Rectangle 2501">
                  <a:extLst>
                    <a:ext uri="{FF2B5EF4-FFF2-40B4-BE49-F238E27FC236}">
                      <a16:creationId xmlns:a16="http://schemas.microsoft.com/office/drawing/2014/main" id="{C1029201-45DD-6960-B12C-09338BDA61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94" name="Rectangle 2502">
                  <a:extLst>
                    <a:ext uri="{FF2B5EF4-FFF2-40B4-BE49-F238E27FC236}">
                      <a16:creationId xmlns:a16="http://schemas.microsoft.com/office/drawing/2014/main" id="{8737BF1A-9718-C3AF-924C-8705BA59393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95" name="Rectangle 2503">
                  <a:extLst>
                    <a:ext uri="{FF2B5EF4-FFF2-40B4-BE49-F238E27FC236}">
                      <a16:creationId xmlns:a16="http://schemas.microsoft.com/office/drawing/2014/main" id="{52BD7919-9D31-66BC-9CAD-7E74CE536D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96" name="Rectangle 2504">
                  <a:extLst>
                    <a:ext uri="{FF2B5EF4-FFF2-40B4-BE49-F238E27FC236}">
                      <a16:creationId xmlns:a16="http://schemas.microsoft.com/office/drawing/2014/main" id="{9B9E6211-4659-D8C6-EB3F-7D08D5C7DD8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897" name="Rectangle 2505">
                  <a:extLst>
                    <a:ext uri="{FF2B5EF4-FFF2-40B4-BE49-F238E27FC236}">
                      <a16:creationId xmlns:a16="http://schemas.microsoft.com/office/drawing/2014/main" id="{0B62C59D-B849-E3AC-4AC6-7A433A7CC31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898" name="Group 2506">
                <a:extLst>
                  <a:ext uri="{FF2B5EF4-FFF2-40B4-BE49-F238E27FC236}">
                    <a16:creationId xmlns:a16="http://schemas.microsoft.com/office/drawing/2014/main" id="{22548BD6-6888-772A-1834-D0322D9B703C}"/>
                  </a:ext>
                </a:extLst>
              </p:cNvPr>
              <p:cNvGrpSpPr>
                <a:grpSpLocks/>
              </p:cNvGrpSpPr>
              <p:nvPr/>
            </p:nvGrpSpPr>
            <p:grpSpPr bwMode="auto">
              <a:xfrm>
                <a:off x="1333" y="593"/>
                <a:ext cx="435" cy="87"/>
                <a:chOff x="1565" y="1434"/>
                <a:chExt cx="3625" cy="725"/>
              </a:xfrm>
            </p:grpSpPr>
            <p:sp>
              <p:nvSpPr>
                <p:cNvPr id="61899" name="Rectangle 2507">
                  <a:extLst>
                    <a:ext uri="{FF2B5EF4-FFF2-40B4-BE49-F238E27FC236}">
                      <a16:creationId xmlns:a16="http://schemas.microsoft.com/office/drawing/2014/main" id="{C7BFECD7-DD2E-88C9-D291-F894161A0CF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0" name="Rectangle 2508">
                  <a:extLst>
                    <a:ext uri="{FF2B5EF4-FFF2-40B4-BE49-F238E27FC236}">
                      <a16:creationId xmlns:a16="http://schemas.microsoft.com/office/drawing/2014/main" id="{38E37EF9-DEE8-7280-B2A9-AC0E8506EAB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1" name="Rectangle 2509">
                  <a:extLst>
                    <a:ext uri="{FF2B5EF4-FFF2-40B4-BE49-F238E27FC236}">
                      <a16:creationId xmlns:a16="http://schemas.microsoft.com/office/drawing/2014/main" id="{5B3503AF-08E5-4644-7923-C948FBEB9F0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2" name="Rectangle 2510">
                  <a:extLst>
                    <a:ext uri="{FF2B5EF4-FFF2-40B4-BE49-F238E27FC236}">
                      <a16:creationId xmlns:a16="http://schemas.microsoft.com/office/drawing/2014/main" id="{E4FF3188-70EE-B7D3-BFFB-765DF7B6481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3" name="Rectangle 2511">
                  <a:extLst>
                    <a:ext uri="{FF2B5EF4-FFF2-40B4-BE49-F238E27FC236}">
                      <a16:creationId xmlns:a16="http://schemas.microsoft.com/office/drawing/2014/main" id="{8D2614E1-8DFE-864E-00DB-0D3D03C47C4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04" name="Group 2512">
                <a:extLst>
                  <a:ext uri="{FF2B5EF4-FFF2-40B4-BE49-F238E27FC236}">
                    <a16:creationId xmlns:a16="http://schemas.microsoft.com/office/drawing/2014/main" id="{B723CD82-7056-9100-EB28-CFD3408BF40D}"/>
                  </a:ext>
                </a:extLst>
              </p:cNvPr>
              <p:cNvGrpSpPr>
                <a:grpSpLocks/>
              </p:cNvGrpSpPr>
              <p:nvPr/>
            </p:nvGrpSpPr>
            <p:grpSpPr bwMode="auto">
              <a:xfrm>
                <a:off x="898" y="680"/>
                <a:ext cx="435" cy="87"/>
                <a:chOff x="1565" y="1434"/>
                <a:chExt cx="3625" cy="725"/>
              </a:xfrm>
            </p:grpSpPr>
            <p:sp>
              <p:nvSpPr>
                <p:cNvPr id="61905" name="Rectangle 2513">
                  <a:extLst>
                    <a:ext uri="{FF2B5EF4-FFF2-40B4-BE49-F238E27FC236}">
                      <a16:creationId xmlns:a16="http://schemas.microsoft.com/office/drawing/2014/main" id="{0D8DF21B-B345-C496-ADE4-3F71C79C68D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6" name="Rectangle 2514">
                  <a:extLst>
                    <a:ext uri="{FF2B5EF4-FFF2-40B4-BE49-F238E27FC236}">
                      <a16:creationId xmlns:a16="http://schemas.microsoft.com/office/drawing/2014/main" id="{2540FCF7-1399-EDDB-03CD-F327729F22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7" name="Rectangle 2515">
                  <a:extLst>
                    <a:ext uri="{FF2B5EF4-FFF2-40B4-BE49-F238E27FC236}">
                      <a16:creationId xmlns:a16="http://schemas.microsoft.com/office/drawing/2014/main" id="{0446C983-0FCE-B7DF-7A91-A582063F34C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8" name="Rectangle 2516">
                  <a:extLst>
                    <a:ext uri="{FF2B5EF4-FFF2-40B4-BE49-F238E27FC236}">
                      <a16:creationId xmlns:a16="http://schemas.microsoft.com/office/drawing/2014/main" id="{7857D5AE-3232-530E-B059-7639C182196A}"/>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09" name="Rectangle 2517">
                  <a:extLst>
                    <a:ext uri="{FF2B5EF4-FFF2-40B4-BE49-F238E27FC236}">
                      <a16:creationId xmlns:a16="http://schemas.microsoft.com/office/drawing/2014/main" id="{885173C9-B236-DFCB-4D37-FC6A7F847EF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10" name="Group 2518">
                <a:extLst>
                  <a:ext uri="{FF2B5EF4-FFF2-40B4-BE49-F238E27FC236}">
                    <a16:creationId xmlns:a16="http://schemas.microsoft.com/office/drawing/2014/main" id="{219A552C-05F7-E108-5743-EFCA29EB88F6}"/>
                  </a:ext>
                </a:extLst>
              </p:cNvPr>
              <p:cNvGrpSpPr>
                <a:grpSpLocks/>
              </p:cNvGrpSpPr>
              <p:nvPr/>
            </p:nvGrpSpPr>
            <p:grpSpPr bwMode="auto">
              <a:xfrm>
                <a:off x="1333" y="680"/>
                <a:ext cx="435" cy="87"/>
                <a:chOff x="1565" y="1434"/>
                <a:chExt cx="3625" cy="725"/>
              </a:xfrm>
            </p:grpSpPr>
            <p:sp>
              <p:nvSpPr>
                <p:cNvPr id="61911" name="Rectangle 2519">
                  <a:extLst>
                    <a:ext uri="{FF2B5EF4-FFF2-40B4-BE49-F238E27FC236}">
                      <a16:creationId xmlns:a16="http://schemas.microsoft.com/office/drawing/2014/main" id="{1C99D272-0A05-AC50-898C-2B8924ED3E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12" name="Rectangle 2520">
                  <a:extLst>
                    <a:ext uri="{FF2B5EF4-FFF2-40B4-BE49-F238E27FC236}">
                      <a16:creationId xmlns:a16="http://schemas.microsoft.com/office/drawing/2014/main" id="{4F7B6759-3878-3DA3-26BA-0FB87FC2A1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13" name="Rectangle 2521">
                  <a:extLst>
                    <a:ext uri="{FF2B5EF4-FFF2-40B4-BE49-F238E27FC236}">
                      <a16:creationId xmlns:a16="http://schemas.microsoft.com/office/drawing/2014/main" id="{A71A1961-8825-2268-57D2-33521FE223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14" name="Rectangle 2522">
                  <a:extLst>
                    <a:ext uri="{FF2B5EF4-FFF2-40B4-BE49-F238E27FC236}">
                      <a16:creationId xmlns:a16="http://schemas.microsoft.com/office/drawing/2014/main" id="{6AD9BCB9-320C-4C08-8A07-92176B294D2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15" name="Rectangle 2523">
                  <a:extLst>
                    <a:ext uri="{FF2B5EF4-FFF2-40B4-BE49-F238E27FC236}">
                      <a16:creationId xmlns:a16="http://schemas.microsoft.com/office/drawing/2014/main" id="{3ECD09A3-4DA2-36AA-5DB6-970C0E7D992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16" name="Group 2524">
                <a:extLst>
                  <a:ext uri="{FF2B5EF4-FFF2-40B4-BE49-F238E27FC236}">
                    <a16:creationId xmlns:a16="http://schemas.microsoft.com/office/drawing/2014/main" id="{04B2C3F3-62C7-2421-1493-DB53273B16B8}"/>
                  </a:ext>
                </a:extLst>
              </p:cNvPr>
              <p:cNvGrpSpPr>
                <a:grpSpLocks/>
              </p:cNvGrpSpPr>
              <p:nvPr/>
            </p:nvGrpSpPr>
            <p:grpSpPr bwMode="auto">
              <a:xfrm>
                <a:off x="898" y="767"/>
                <a:ext cx="435" cy="87"/>
                <a:chOff x="1565" y="1434"/>
                <a:chExt cx="3625" cy="725"/>
              </a:xfrm>
            </p:grpSpPr>
            <p:sp>
              <p:nvSpPr>
                <p:cNvPr id="61917" name="Rectangle 2525">
                  <a:extLst>
                    <a:ext uri="{FF2B5EF4-FFF2-40B4-BE49-F238E27FC236}">
                      <a16:creationId xmlns:a16="http://schemas.microsoft.com/office/drawing/2014/main" id="{25222C7B-A544-7BAC-286C-E31CA057210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18" name="Rectangle 2526">
                  <a:extLst>
                    <a:ext uri="{FF2B5EF4-FFF2-40B4-BE49-F238E27FC236}">
                      <a16:creationId xmlns:a16="http://schemas.microsoft.com/office/drawing/2014/main" id="{FBDBAC31-49F3-284C-EA76-DA02745B053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19" name="Rectangle 2527">
                  <a:extLst>
                    <a:ext uri="{FF2B5EF4-FFF2-40B4-BE49-F238E27FC236}">
                      <a16:creationId xmlns:a16="http://schemas.microsoft.com/office/drawing/2014/main" id="{DAE5095D-2262-FCF7-7FBD-D4116A17BDA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20" name="Rectangle 2528">
                  <a:extLst>
                    <a:ext uri="{FF2B5EF4-FFF2-40B4-BE49-F238E27FC236}">
                      <a16:creationId xmlns:a16="http://schemas.microsoft.com/office/drawing/2014/main" id="{3D9B9C73-24F9-878B-F560-57F663F5BD9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21" name="Rectangle 2529">
                  <a:extLst>
                    <a:ext uri="{FF2B5EF4-FFF2-40B4-BE49-F238E27FC236}">
                      <a16:creationId xmlns:a16="http://schemas.microsoft.com/office/drawing/2014/main" id="{A49DDC17-A243-E6DB-08D8-A429768D3D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22" name="Group 2530">
                <a:extLst>
                  <a:ext uri="{FF2B5EF4-FFF2-40B4-BE49-F238E27FC236}">
                    <a16:creationId xmlns:a16="http://schemas.microsoft.com/office/drawing/2014/main" id="{D73D959B-23C2-8732-195E-2BB4E65E1E45}"/>
                  </a:ext>
                </a:extLst>
              </p:cNvPr>
              <p:cNvGrpSpPr>
                <a:grpSpLocks/>
              </p:cNvGrpSpPr>
              <p:nvPr/>
            </p:nvGrpSpPr>
            <p:grpSpPr bwMode="auto">
              <a:xfrm>
                <a:off x="1333" y="767"/>
                <a:ext cx="435" cy="87"/>
                <a:chOff x="1565" y="1434"/>
                <a:chExt cx="3625" cy="725"/>
              </a:xfrm>
            </p:grpSpPr>
            <p:sp>
              <p:nvSpPr>
                <p:cNvPr id="61923" name="Rectangle 2531">
                  <a:extLst>
                    <a:ext uri="{FF2B5EF4-FFF2-40B4-BE49-F238E27FC236}">
                      <a16:creationId xmlns:a16="http://schemas.microsoft.com/office/drawing/2014/main" id="{D34FE558-5193-3EFA-360E-F26669ABA27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24" name="Rectangle 2532">
                  <a:extLst>
                    <a:ext uri="{FF2B5EF4-FFF2-40B4-BE49-F238E27FC236}">
                      <a16:creationId xmlns:a16="http://schemas.microsoft.com/office/drawing/2014/main" id="{7EB2151E-ABF4-0FB9-06E4-577F426901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25" name="Rectangle 2533">
                  <a:extLst>
                    <a:ext uri="{FF2B5EF4-FFF2-40B4-BE49-F238E27FC236}">
                      <a16:creationId xmlns:a16="http://schemas.microsoft.com/office/drawing/2014/main" id="{77A352AC-21DC-82F6-32FB-6358F7B8495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26" name="Rectangle 2534">
                  <a:extLst>
                    <a:ext uri="{FF2B5EF4-FFF2-40B4-BE49-F238E27FC236}">
                      <a16:creationId xmlns:a16="http://schemas.microsoft.com/office/drawing/2014/main" id="{9D783739-C23B-1876-82FA-019B5A4ACB7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27" name="Rectangle 2535">
                  <a:extLst>
                    <a:ext uri="{FF2B5EF4-FFF2-40B4-BE49-F238E27FC236}">
                      <a16:creationId xmlns:a16="http://schemas.microsoft.com/office/drawing/2014/main" id="{91039251-9F28-DCE4-5825-20D04FDEA8C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28" name="Group 2536">
                <a:extLst>
                  <a:ext uri="{FF2B5EF4-FFF2-40B4-BE49-F238E27FC236}">
                    <a16:creationId xmlns:a16="http://schemas.microsoft.com/office/drawing/2014/main" id="{9FBC06B2-CB20-CB02-E4AE-8701C193449A}"/>
                  </a:ext>
                </a:extLst>
              </p:cNvPr>
              <p:cNvGrpSpPr>
                <a:grpSpLocks/>
              </p:cNvGrpSpPr>
              <p:nvPr/>
            </p:nvGrpSpPr>
            <p:grpSpPr bwMode="auto">
              <a:xfrm>
                <a:off x="898" y="854"/>
                <a:ext cx="435" cy="87"/>
                <a:chOff x="1565" y="1434"/>
                <a:chExt cx="3625" cy="725"/>
              </a:xfrm>
            </p:grpSpPr>
            <p:sp>
              <p:nvSpPr>
                <p:cNvPr id="61929" name="Rectangle 2537">
                  <a:extLst>
                    <a:ext uri="{FF2B5EF4-FFF2-40B4-BE49-F238E27FC236}">
                      <a16:creationId xmlns:a16="http://schemas.microsoft.com/office/drawing/2014/main" id="{4BE5D7AE-05C6-BBD1-601D-C3DF5CE890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0" name="Rectangle 2538">
                  <a:extLst>
                    <a:ext uri="{FF2B5EF4-FFF2-40B4-BE49-F238E27FC236}">
                      <a16:creationId xmlns:a16="http://schemas.microsoft.com/office/drawing/2014/main" id="{B97AA470-654C-4520-1809-B01681B9C29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1" name="Rectangle 2539">
                  <a:extLst>
                    <a:ext uri="{FF2B5EF4-FFF2-40B4-BE49-F238E27FC236}">
                      <a16:creationId xmlns:a16="http://schemas.microsoft.com/office/drawing/2014/main" id="{BB1C6C95-BE6F-FD0D-D575-97F118832A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2" name="Rectangle 2540">
                  <a:extLst>
                    <a:ext uri="{FF2B5EF4-FFF2-40B4-BE49-F238E27FC236}">
                      <a16:creationId xmlns:a16="http://schemas.microsoft.com/office/drawing/2014/main" id="{3B5499AD-D68E-F058-D8D1-25EF87BFA8A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3" name="Rectangle 2541">
                  <a:extLst>
                    <a:ext uri="{FF2B5EF4-FFF2-40B4-BE49-F238E27FC236}">
                      <a16:creationId xmlns:a16="http://schemas.microsoft.com/office/drawing/2014/main" id="{A063C533-F48D-C71E-09F9-456BBCE9A71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34" name="Group 2542">
                <a:extLst>
                  <a:ext uri="{FF2B5EF4-FFF2-40B4-BE49-F238E27FC236}">
                    <a16:creationId xmlns:a16="http://schemas.microsoft.com/office/drawing/2014/main" id="{67E8D5F5-8BC3-CFBB-17C3-E1713CA19A43}"/>
                  </a:ext>
                </a:extLst>
              </p:cNvPr>
              <p:cNvGrpSpPr>
                <a:grpSpLocks/>
              </p:cNvGrpSpPr>
              <p:nvPr/>
            </p:nvGrpSpPr>
            <p:grpSpPr bwMode="auto">
              <a:xfrm>
                <a:off x="1333" y="854"/>
                <a:ext cx="435" cy="87"/>
                <a:chOff x="1565" y="1434"/>
                <a:chExt cx="3625" cy="725"/>
              </a:xfrm>
            </p:grpSpPr>
            <p:sp>
              <p:nvSpPr>
                <p:cNvPr id="61935" name="Rectangle 2543">
                  <a:extLst>
                    <a:ext uri="{FF2B5EF4-FFF2-40B4-BE49-F238E27FC236}">
                      <a16:creationId xmlns:a16="http://schemas.microsoft.com/office/drawing/2014/main" id="{B30F7CE9-193A-B262-ED32-8BDACC27C5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6" name="Rectangle 2544">
                  <a:extLst>
                    <a:ext uri="{FF2B5EF4-FFF2-40B4-BE49-F238E27FC236}">
                      <a16:creationId xmlns:a16="http://schemas.microsoft.com/office/drawing/2014/main" id="{A17DE455-942E-8218-C0FD-FADF0A1F30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7" name="Rectangle 2545">
                  <a:extLst>
                    <a:ext uri="{FF2B5EF4-FFF2-40B4-BE49-F238E27FC236}">
                      <a16:creationId xmlns:a16="http://schemas.microsoft.com/office/drawing/2014/main" id="{39AF71C1-11B2-1D58-E89A-D54143D3E83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8" name="Rectangle 2546">
                  <a:extLst>
                    <a:ext uri="{FF2B5EF4-FFF2-40B4-BE49-F238E27FC236}">
                      <a16:creationId xmlns:a16="http://schemas.microsoft.com/office/drawing/2014/main" id="{E46900F6-AAD6-1072-7E39-B91548763D8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39" name="Rectangle 2547">
                  <a:extLst>
                    <a:ext uri="{FF2B5EF4-FFF2-40B4-BE49-F238E27FC236}">
                      <a16:creationId xmlns:a16="http://schemas.microsoft.com/office/drawing/2014/main" id="{F51A2CA3-3C68-A221-E771-CC8DC377F4F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40" name="Group 2548">
                <a:extLst>
                  <a:ext uri="{FF2B5EF4-FFF2-40B4-BE49-F238E27FC236}">
                    <a16:creationId xmlns:a16="http://schemas.microsoft.com/office/drawing/2014/main" id="{953255E5-E1A6-8363-8E99-449488B9231F}"/>
                  </a:ext>
                </a:extLst>
              </p:cNvPr>
              <p:cNvGrpSpPr>
                <a:grpSpLocks/>
              </p:cNvGrpSpPr>
              <p:nvPr/>
            </p:nvGrpSpPr>
            <p:grpSpPr bwMode="auto">
              <a:xfrm>
                <a:off x="898" y="941"/>
                <a:ext cx="435" cy="87"/>
                <a:chOff x="1565" y="1434"/>
                <a:chExt cx="3625" cy="725"/>
              </a:xfrm>
            </p:grpSpPr>
            <p:sp>
              <p:nvSpPr>
                <p:cNvPr id="61941" name="Rectangle 2549">
                  <a:extLst>
                    <a:ext uri="{FF2B5EF4-FFF2-40B4-BE49-F238E27FC236}">
                      <a16:creationId xmlns:a16="http://schemas.microsoft.com/office/drawing/2014/main" id="{F37D25CE-D043-3CC4-F8AC-0FA926BBAC1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42" name="Rectangle 2550">
                  <a:extLst>
                    <a:ext uri="{FF2B5EF4-FFF2-40B4-BE49-F238E27FC236}">
                      <a16:creationId xmlns:a16="http://schemas.microsoft.com/office/drawing/2014/main" id="{731DD6CB-658B-9526-213A-35A8C1A75D7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43" name="Rectangle 2551">
                  <a:extLst>
                    <a:ext uri="{FF2B5EF4-FFF2-40B4-BE49-F238E27FC236}">
                      <a16:creationId xmlns:a16="http://schemas.microsoft.com/office/drawing/2014/main" id="{9B35EDA7-B915-C661-5426-7D26844074E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44" name="Rectangle 2552">
                  <a:extLst>
                    <a:ext uri="{FF2B5EF4-FFF2-40B4-BE49-F238E27FC236}">
                      <a16:creationId xmlns:a16="http://schemas.microsoft.com/office/drawing/2014/main" id="{DD559CE5-E275-19EC-46B9-2D848DD6EC3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45" name="Rectangle 2553">
                  <a:extLst>
                    <a:ext uri="{FF2B5EF4-FFF2-40B4-BE49-F238E27FC236}">
                      <a16:creationId xmlns:a16="http://schemas.microsoft.com/office/drawing/2014/main" id="{78635BD4-1B14-37F9-C700-1A9709227E0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46" name="Group 2554">
                <a:extLst>
                  <a:ext uri="{FF2B5EF4-FFF2-40B4-BE49-F238E27FC236}">
                    <a16:creationId xmlns:a16="http://schemas.microsoft.com/office/drawing/2014/main" id="{26877959-BDC0-9842-030A-816551EE2ED5}"/>
                  </a:ext>
                </a:extLst>
              </p:cNvPr>
              <p:cNvGrpSpPr>
                <a:grpSpLocks/>
              </p:cNvGrpSpPr>
              <p:nvPr/>
            </p:nvGrpSpPr>
            <p:grpSpPr bwMode="auto">
              <a:xfrm>
                <a:off x="1333" y="941"/>
                <a:ext cx="435" cy="87"/>
                <a:chOff x="1565" y="1434"/>
                <a:chExt cx="3625" cy="725"/>
              </a:xfrm>
            </p:grpSpPr>
            <p:sp>
              <p:nvSpPr>
                <p:cNvPr id="61947" name="Rectangle 2555">
                  <a:extLst>
                    <a:ext uri="{FF2B5EF4-FFF2-40B4-BE49-F238E27FC236}">
                      <a16:creationId xmlns:a16="http://schemas.microsoft.com/office/drawing/2014/main" id="{8076511D-7CC5-FB78-6F75-BCB3E58FB2C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48" name="Rectangle 2556">
                  <a:extLst>
                    <a:ext uri="{FF2B5EF4-FFF2-40B4-BE49-F238E27FC236}">
                      <a16:creationId xmlns:a16="http://schemas.microsoft.com/office/drawing/2014/main" id="{BB79B3EC-CAFB-6DB0-4A6E-9EFF838A510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49" name="Rectangle 2557">
                  <a:extLst>
                    <a:ext uri="{FF2B5EF4-FFF2-40B4-BE49-F238E27FC236}">
                      <a16:creationId xmlns:a16="http://schemas.microsoft.com/office/drawing/2014/main" id="{353A2E97-D2A6-2A2D-D264-86CB58EBD05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50" name="Rectangle 2558">
                  <a:extLst>
                    <a:ext uri="{FF2B5EF4-FFF2-40B4-BE49-F238E27FC236}">
                      <a16:creationId xmlns:a16="http://schemas.microsoft.com/office/drawing/2014/main" id="{42107114-4999-770C-06EC-B99E7ED319E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51" name="Rectangle 2559">
                  <a:extLst>
                    <a:ext uri="{FF2B5EF4-FFF2-40B4-BE49-F238E27FC236}">
                      <a16:creationId xmlns:a16="http://schemas.microsoft.com/office/drawing/2014/main" id="{827C8E20-6C83-4772-6EF3-4577CE82EEA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52" name="Group 2560">
                <a:extLst>
                  <a:ext uri="{FF2B5EF4-FFF2-40B4-BE49-F238E27FC236}">
                    <a16:creationId xmlns:a16="http://schemas.microsoft.com/office/drawing/2014/main" id="{45227DF3-1355-978B-FB4A-3407D1F16988}"/>
                  </a:ext>
                </a:extLst>
              </p:cNvPr>
              <p:cNvGrpSpPr>
                <a:grpSpLocks/>
              </p:cNvGrpSpPr>
              <p:nvPr/>
            </p:nvGrpSpPr>
            <p:grpSpPr bwMode="auto">
              <a:xfrm>
                <a:off x="898" y="1028"/>
                <a:ext cx="435" cy="87"/>
                <a:chOff x="1565" y="1434"/>
                <a:chExt cx="3625" cy="725"/>
              </a:xfrm>
            </p:grpSpPr>
            <p:sp>
              <p:nvSpPr>
                <p:cNvPr id="61953" name="Rectangle 2561">
                  <a:extLst>
                    <a:ext uri="{FF2B5EF4-FFF2-40B4-BE49-F238E27FC236}">
                      <a16:creationId xmlns:a16="http://schemas.microsoft.com/office/drawing/2014/main" id="{4C378D0E-F760-E881-4C35-DAEE7A1DB57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54" name="Rectangle 2562">
                  <a:extLst>
                    <a:ext uri="{FF2B5EF4-FFF2-40B4-BE49-F238E27FC236}">
                      <a16:creationId xmlns:a16="http://schemas.microsoft.com/office/drawing/2014/main" id="{DECA1F6F-98C1-C9F3-F41E-B840E7D062D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55" name="Rectangle 2563">
                  <a:extLst>
                    <a:ext uri="{FF2B5EF4-FFF2-40B4-BE49-F238E27FC236}">
                      <a16:creationId xmlns:a16="http://schemas.microsoft.com/office/drawing/2014/main" id="{5A657364-19C5-0AB8-F677-6EFD71444D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56" name="Rectangle 2564">
                  <a:extLst>
                    <a:ext uri="{FF2B5EF4-FFF2-40B4-BE49-F238E27FC236}">
                      <a16:creationId xmlns:a16="http://schemas.microsoft.com/office/drawing/2014/main" id="{94047596-9950-4393-15D7-3FC98B642C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57" name="Rectangle 2565">
                  <a:extLst>
                    <a:ext uri="{FF2B5EF4-FFF2-40B4-BE49-F238E27FC236}">
                      <a16:creationId xmlns:a16="http://schemas.microsoft.com/office/drawing/2014/main" id="{CAFA55E3-A225-B16F-AC22-9DAC0AF0B1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58" name="Group 2566">
                <a:extLst>
                  <a:ext uri="{FF2B5EF4-FFF2-40B4-BE49-F238E27FC236}">
                    <a16:creationId xmlns:a16="http://schemas.microsoft.com/office/drawing/2014/main" id="{9AF28770-0893-C98E-1537-B7988BB46F8D}"/>
                  </a:ext>
                </a:extLst>
              </p:cNvPr>
              <p:cNvGrpSpPr>
                <a:grpSpLocks/>
              </p:cNvGrpSpPr>
              <p:nvPr/>
            </p:nvGrpSpPr>
            <p:grpSpPr bwMode="auto">
              <a:xfrm>
                <a:off x="1333" y="1028"/>
                <a:ext cx="435" cy="87"/>
                <a:chOff x="1565" y="1434"/>
                <a:chExt cx="3625" cy="725"/>
              </a:xfrm>
            </p:grpSpPr>
            <p:sp>
              <p:nvSpPr>
                <p:cNvPr id="61959" name="Rectangle 2567">
                  <a:extLst>
                    <a:ext uri="{FF2B5EF4-FFF2-40B4-BE49-F238E27FC236}">
                      <a16:creationId xmlns:a16="http://schemas.microsoft.com/office/drawing/2014/main" id="{19E1E542-F491-463D-B471-CA27832D4BE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0" name="Rectangle 2568">
                  <a:extLst>
                    <a:ext uri="{FF2B5EF4-FFF2-40B4-BE49-F238E27FC236}">
                      <a16:creationId xmlns:a16="http://schemas.microsoft.com/office/drawing/2014/main" id="{AC085FD7-56C3-1F7E-E822-F1C55734932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1" name="Rectangle 2569">
                  <a:extLst>
                    <a:ext uri="{FF2B5EF4-FFF2-40B4-BE49-F238E27FC236}">
                      <a16:creationId xmlns:a16="http://schemas.microsoft.com/office/drawing/2014/main" id="{56D86B6B-9F8A-8ADC-A7DF-8DC4ECA1C9C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2" name="Rectangle 2570">
                  <a:extLst>
                    <a:ext uri="{FF2B5EF4-FFF2-40B4-BE49-F238E27FC236}">
                      <a16:creationId xmlns:a16="http://schemas.microsoft.com/office/drawing/2014/main" id="{1721873C-340D-BFE8-6E27-4276DFAA0A4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3" name="Rectangle 2571">
                  <a:extLst>
                    <a:ext uri="{FF2B5EF4-FFF2-40B4-BE49-F238E27FC236}">
                      <a16:creationId xmlns:a16="http://schemas.microsoft.com/office/drawing/2014/main" id="{452D98C5-FF29-440B-8935-4E06F149C9D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64" name="Group 2572">
                <a:extLst>
                  <a:ext uri="{FF2B5EF4-FFF2-40B4-BE49-F238E27FC236}">
                    <a16:creationId xmlns:a16="http://schemas.microsoft.com/office/drawing/2014/main" id="{821CE279-4D90-6EA5-8A5F-E23213BA8736}"/>
                  </a:ext>
                </a:extLst>
              </p:cNvPr>
              <p:cNvGrpSpPr>
                <a:grpSpLocks/>
              </p:cNvGrpSpPr>
              <p:nvPr/>
            </p:nvGrpSpPr>
            <p:grpSpPr bwMode="auto">
              <a:xfrm>
                <a:off x="898" y="1115"/>
                <a:ext cx="435" cy="87"/>
                <a:chOff x="1565" y="1434"/>
                <a:chExt cx="3625" cy="725"/>
              </a:xfrm>
            </p:grpSpPr>
            <p:sp>
              <p:nvSpPr>
                <p:cNvPr id="61965" name="Rectangle 2573">
                  <a:extLst>
                    <a:ext uri="{FF2B5EF4-FFF2-40B4-BE49-F238E27FC236}">
                      <a16:creationId xmlns:a16="http://schemas.microsoft.com/office/drawing/2014/main" id="{C010617C-ADB2-BD85-E9D3-C04718A84B7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6" name="Rectangle 2574">
                  <a:extLst>
                    <a:ext uri="{FF2B5EF4-FFF2-40B4-BE49-F238E27FC236}">
                      <a16:creationId xmlns:a16="http://schemas.microsoft.com/office/drawing/2014/main" id="{164B73D9-20DF-4A97-6FDB-5E0F133F06C8}"/>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7" name="Rectangle 2575">
                  <a:extLst>
                    <a:ext uri="{FF2B5EF4-FFF2-40B4-BE49-F238E27FC236}">
                      <a16:creationId xmlns:a16="http://schemas.microsoft.com/office/drawing/2014/main" id="{4020951E-3510-A193-24FA-5F2E71157F7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8" name="Rectangle 2576">
                  <a:extLst>
                    <a:ext uri="{FF2B5EF4-FFF2-40B4-BE49-F238E27FC236}">
                      <a16:creationId xmlns:a16="http://schemas.microsoft.com/office/drawing/2014/main" id="{507AAA67-D26B-4DF2-B881-EFE7BEA472A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69" name="Rectangle 2577">
                  <a:extLst>
                    <a:ext uri="{FF2B5EF4-FFF2-40B4-BE49-F238E27FC236}">
                      <a16:creationId xmlns:a16="http://schemas.microsoft.com/office/drawing/2014/main" id="{A3804412-C865-D2FE-34E5-F3896F6C049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70" name="Group 2578">
                <a:extLst>
                  <a:ext uri="{FF2B5EF4-FFF2-40B4-BE49-F238E27FC236}">
                    <a16:creationId xmlns:a16="http://schemas.microsoft.com/office/drawing/2014/main" id="{93280390-2BA8-7043-A7E5-998BE130B829}"/>
                  </a:ext>
                </a:extLst>
              </p:cNvPr>
              <p:cNvGrpSpPr>
                <a:grpSpLocks/>
              </p:cNvGrpSpPr>
              <p:nvPr/>
            </p:nvGrpSpPr>
            <p:grpSpPr bwMode="auto">
              <a:xfrm>
                <a:off x="1333" y="1115"/>
                <a:ext cx="435" cy="87"/>
                <a:chOff x="1565" y="1434"/>
                <a:chExt cx="3625" cy="725"/>
              </a:xfrm>
            </p:grpSpPr>
            <p:sp>
              <p:nvSpPr>
                <p:cNvPr id="61971" name="Rectangle 2579">
                  <a:extLst>
                    <a:ext uri="{FF2B5EF4-FFF2-40B4-BE49-F238E27FC236}">
                      <a16:creationId xmlns:a16="http://schemas.microsoft.com/office/drawing/2014/main" id="{CB130D46-C147-871F-A1A8-0541294021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72" name="Rectangle 2580">
                  <a:extLst>
                    <a:ext uri="{FF2B5EF4-FFF2-40B4-BE49-F238E27FC236}">
                      <a16:creationId xmlns:a16="http://schemas.microsoft.com/office/drawing/2014/main" id="{46770F50-8308-CAA5-A62E-49822750CE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73" name="Rectangle 2581">
                  <a:extLst>
                    <a:ext uri="{FF2B5EF4-FFF2-40B4-BE49-F238E27FC236}">
                      <a16:creationId xmlns:a16="http://schemas.microsoft.com/office/drawing/2014/main" id="{57798D79-F203-CEDF-1F0B-BBA715B26B4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74" name="Rectangle 2582">
                  <a:extLst>
                    <a:ext uri="{FF2B5EF4-FFF2-40B4-BE49-F238E27FC236}">
                      <a16:creationId xmlns:a16="http://schemas.microsoft.com/office/drawing/2014/main" id="{DE49EA7F-E7CB-86F8-D48E-F4096D6FD5D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75" name="Rectangle 2583">
                  <a:extLst>
                    <a:ext uri="{FF2B5EF4-FFF2-40B4-BE49-F238E27FC236}">
                      <a16:creationId xmlns:a16="http://schemas.microsoft.com/office/drawing/2014/main" id="{2B787FAA-9437-9F44-8B8C-58E4D2967D2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76" name="Group 2584">
                <a:extLst>
                  <a:ext uri="{FF2B5EF4-FFF2-40B4-BE49-F238E27FC236}">
                    <a16:creationId xmlns:a16="http://schemas.microsoft.com/office/drawing/2014/main" id="{C21B099F-277C-C8C6-100D-04B358BDCDCA}"/>
                  </a:ext>
                </a:extLst>
              </p:cNvPr>
              <p:cNvGrpSpPr>
                <a:grpSpLocks/>
              </p:cNvGrpSpPr>
              <p:nvPr/>
            </p:nvGrpSpPr>
            <p:grpSpPr bwMode="auto">
              <a:xfrm>
                <a:off x="898" y="1202"/>
                <a:ext cx="435" cy="87"/>
                <a:chOff x="1565" y="1434"/>
                <a:chExt cx="3625" cy="725"/>
              </a:xfrm>
            </p:grpSpPr>
            <p:sp>
              <p:nvSpPr>
                <p:cNvPr id="61977" name="Rectangle 2585">
                  <a:extLst>
                    <a:ext uri="{FF2B5EF4-FFF2-40B4-BE49-F238E27FC236}">
                      <a16:creationId xmlns:a16="http://schemas.microsoft.com/office/drawing/2014/main" id="{A0A7DAA0-278D-13C3-D47D-B9D5F71D81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78" name="Rectangle 2586">
                  <a:extLst>
                    <a:ext uri="{FF2B5EF4-FFF2-40B4-BE49-F238E27FC236}">
                      <a16:creationId xmlns:a16="http://schemas.microsoft.com/office/drawing/2014/main" id="{7F5FBE6A-59B3-858C-9414-A7A4363013C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79" name="Rectangle 2587">
                  <a:extLst>
                    <a:ext uri="{FF2B5EF4-FFF2-40B4-BE49-F238E27FC236}">
                      <a16:creationId xmlns:a16="http://schemas.microsoft.com/office/drawing/2014/main" id="{EFD05DA9-B9B1-312A-C3FB-EC3B8C288B8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80" name="Rectangle 2588">
                  <a:extLst>
                    <a:ext uri="{FF2B5EF4-FFF2-40B4-BE49-F238E27FC236}">
                      <a16:creationId xmlns:a16="http://schemas.microsoft.com/office/drawing/2014/main" id="{7C4AA2C9-311A-8401-06AC-B220BB50A7A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81" name="Rectangle 2589">
                  <a:extLst>
                    <a:ext uri="{FF2B5EF4-FFF2-40B4-BE49-F238E27FC236}">
                      <a16:creationId xmlns:a16="http://schemas.microsoft.com/office/drawing/2014/main" id="{6B9BE66A-5AA4-FBCA-D942-625CF43E160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82" name="Group 2590">
                <a:extLst>
                  <a:ext uri="{FF2B5EF4-FFF2-40B4-BE49-F238E27FC236}">
                    <a16:creationId xmlns:a16="http://schemas.microsoft.com/office/drawing/2014/main" id="{CD9F0648-1A70-CBB6-3E96-52EEE75DF046}"/>
                  </a:ext>
                </a:extLst>
              </p:cNvPr>
              <p:cNvGrpSpPr>
                <a:grpSpLocks/>
              </p:cNvGrpSpPr>
              <p:nvPr/>
            </p:nvGrpSpPr>
            <p:grpSpPr bwMode="auto">
              <a:xfrm>
                <a:off x="1333" y="1202"/>
                <a:ext cx="435" cy="87"/>
                <a:chOff x="1565" y="1434"/>
                <a:chExt cx="3625" cy="725"/>
              </a:xfrm>
            </p:grpSpPr>
            <p:sp>
              <p:nvSpPr>
                <p:cNvPr id="61983" name="Rectangle 2591">
                  <a:extLst>
                    <a:ext uri="{FF2B5EF4-FFF2-40B4-BE49-F238E27FC236}">
                      <a16:creationId xmlns:a16="http://schemas.microsoft.com/office/drawing/2014/main" id="{6C88FB1A-612F-3FA0-F2FA-5678582A224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84" name="Rectangle 2592">
                  <a:extLst>
                    <a:ext uri="{FF2B5EF4-FFF2-40B4-BE49-F238E27FC236}">
                      <a16:creationId xmlns:a16="http://schemas.microsoft.com/office/drawing/2014/main" id="{ECB2FDE5-0E50-BB9B-0D9C-2FA954EDEEE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85" name="Rectangle 2593">
                  <a:extLst>
                    <a:ext uri="{FF2B5EF4-FFF2-40B4-BE49-F238E27FC236}">
                      <a16:creationId xmlns:a16="http://schemas.microsoft.com/office/drawing/2014/main" id="{85D1ACB9-3F89-B896-6858-144E2FCCEAE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86" name="Rectangle 2594">
                  <a:extLst>
                    <a:ext uri="{FF2B5EF4-FFF2-40B4-BE49-F238E27FC236}">
                      <a16:creationId xmlns:a16="http://schemas.microsoft.com/office/drawing/2014/main" id="{99B9E8D2-D6C6-5073-912D-8AE391BD668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87" name="Rectangle 2595">
                  <a:extLst>
                    <a:ext uri="{FF2B5EF4-FFF2-40B4-BE49-F238E27FC236}">
                      <a16:creationId xmlns:a16="http://schemas.microsoft.com/office/drawing/2014/main" id="{F63C4F52-8A9C-A35C-76D6-3F8DE7032FA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88" name="Group 2596">
                <a:extLst>
                  <a:ext uri="{FF2B5EF4-FFF2-40B4-BE49-F238E27FC236}">
                    <a16:creationId xmlns:a16="http://schemas.microsoft.com/office/drawing/2014/main" id="{49C286A4-640D-DEF4-1FB2-22E393048BFA}"/>
                  </a:ext>
                </a:extLst>
              </p:cNvPr>
              <p:cNvGrpSpPr>
                <a:grpSpLocks/>
              </p:cNvGrpSpPr>
              <p:nvPr/>
            </p:nvGrpSpPr>
            <p:grpSpPr bwMode="auto">
              <a:xfrm>
                <a:off x="898" y="1289"/>
                <a:ext cx="435" cy="87"/>
                <a:chOff x="1565" y="1434"/>
                <a:chExt cx="3625" cy="725"/>
              </a:xfrm>
            </p:grpSpPr>
            <p:sp>
              <p:nvSpPr>
                <p:cNvPr id="61989" name="Rectangle 2597">
                  <a:extLst>
                    <a:ext uri="{FF2B5EF4-FFF2-40B4-BE49-F238E27FC236}">
                      <a16:creationId xmlns:a16="http://schemas.microsoft.com/office/drawing/2014/main" id="{214BC10C-BD7A-5A2A-235D-58FD64F37EC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0" name="Rectangle 2598">
                  <a:extLst>
                    <a:ext uri="{FF2B5EF4-FFF2-40B4-BE49-F238E27FC236}">
                      <a16:creationId xmlns:a16="http://schemas.microsoft.com/office/drawing/2014/main" id="{EFC1BF32-5CAD-5FAC-A3EC-2D25B7736A1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1" name="Rectangle 2599">
                  <a:extLst>
                    <a:ext uri="{FF2B5EF4-FFF2-40B4-BE49-F238E27FC236}">
                      <a16:creationId xmlns:a16="http://schemas.microsoft.com/office/drawing/2014/main" id="{114B76A3-066F-0470-C37D-CC987B89F11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2" name="Rectangle 2600">
                  <a:extLst>
                    <a:ext uri="{FF2B5EF4-FFF2-40B4-BE49-F238E27FC236}">
                      <a16:creationId xmlns:a16="http://schemas.microsoft.com/office/drawing/2014/main" id="{76F2B49F-54A1-EF1B-10BE-26806824F12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3" name="Rectangle 2601">
                  <a:extLst>
                    <a:ext uri="{FF2B5EF4-FFF2-40B4-BE49-F238E27FC236}">
                      <a16:creationId xmlns:a16="http://schemas.microsoft.com/office/drawing/2014/main" id="{5410C58A-9C76-4F5D-D370-BAB10C989A1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1994" name="Group 2602">
                <a:extLst>
                  <a:ext uri="{FF2B5EF4-FFF2-40B4-BE49-F238E27FC236}">
                    <a16:creationId xmlns:a16="http://schemas.microsoft.com/office/drawing/2014/main" id="{E8D9A332-402D-BB00-83F8-CE5BAE3C5908}"/>
                  </a:ext>
                </a:extLst>
              </p:cNvPr>
              <p:cNvGrpSpPr>
                <a:grpSpLocks/>
              </p:cNvGrpSpPr>
              <p:nvPr/>
            </p:nvGrpSpPr>
            <p:grpSpPr bwMode="auto">
              <a:xfrm>
                <a:off x="1333" y="1289"/>
                <a:ext cx="435" cy="87"/>
                <a:chOff x="1565" y="1434"/>
                <a:chExt cx="3625" cy="725"/>
              </a:xfrm>
            </p:grpSpPr>
            <p:sp>
              <p:nvSpPr>
                <p:cNvPr id="61995" name="Rectangle 2603">
                  <a:extLst>
                    <a:ext uri="{FF2B5EF4-FFF2-40B4-BE49-F238E27FC236}">
                      <a16:creationId xmlns:a16="http://schemas.microsoft.com/office/drawing/2014/main" id="{8BAC3512-5BF8-14C8-7C6D-765AD9A4603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6" name="Rectangle 2604">
                  <a:extLst>
                    <a:ext uri="{FF2B5EF4-FFF2-40B4-BE49-F238E27FC236}">
                      <a16:creationId xmlns:a16="http://schemas.microsoft.com/office/drawing/2014/main" id="{CBADFDE1-2412-D63F-921F-66FC21AEB10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7" name="Rectangle 2605">
                  <a:extLst>
                    <a:ext uri="{FF2B5EF4-FFF2-40B4-BE49-F238E27FC236}">
                      <a16:creationId xmlns:a16="http://schemas.microsoft.com/office/drawing/2014/main" id="{2B4797BC-D82A-C01D-A242-634342B60C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8" name="Rectangle 2606">
                  <a:extLst>
                    <a:ext uri="{FF2B5EF4-FFF2-40B4-BE49-F238E27FC236}">
                      <a16:creationId xmlns:a16="http://schemas.microsoft.com/office/drawing/2014/main" id="{109F9FCA-97C7-7DB9-B8EA-99108B038CE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999" name="Rectangle 2607">
                  <a:extLst>
                    <a:ext uri="{FF2B5EF4-FFF2-40B4-BE49-F238E27FC236}">
                      <a16:creationId xmlns:a16="http://schemas.microsoft.com/office/drawing/2014/main" id="{51004ED1-D027-FB24-40CD-A155DDD39B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00" name="Group 2608">
                <a:extLst>
                  <a:ext uri="{FF2B5EF4-FFF2-40B4-BE49-F238E27FC236}">
                    <a16:creationId xmlns:a16="http://schemas.microsoft.com/office/drawing/2014/main" id="{11F06A0E-65A4-E04E-9AC0-2666676FC5AA}"/>
                  </a:ext>
                </a:extLst>
              </p:cNvPr>
              <p:cNvGrpSpPr>
                <a:grpSpLocks/>
              </p:cNvGrpSpPr>
              <p:nvPr/>
            </p:nvGrpSpPr>
            <p:grpSpPr bwMode="auto">
              <a:xfrm>
                <a:off x="898" y="1376"/>
                <a:ext cx="435" cy="87"/>
                <a:chOff x="1565" y="1434"/>
                <a:chExt cx="3625" cy="725"/>
              </a:xfrm>
            </p:grpSpPr>
            <p:sp>
              <p:nvSpPr>
                <p:cNvPr id="62001" name="Rectangle 2609">
                  <a:extLst>
                    <a:ext uri="{FF2B5EF4-FFF2-40B4-BE49-F238E27FC236}">
                      <a16:creationId xmlns:a16="http://schemas.microsoft.com/office/drawing/2014/main" id="{D1288E68-FFE2-AC5A-7ABB-2E1C873CD3A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02" name="Rectangle 2610">
                  <a:extLst>
                    <a:ext uri="{FF2B5EF4-FFF2-40B4-BE49-F238E27FC236}">
                      <a16:creationId xmlns:a16="http://schemas.microsoft.com/office/drawing/2014/main" id="{77318FF6-02C0-C7B5-1701-B25EC776DC9E}"/>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03" name="Rectangle 2611">
                  <a:extLst>
                    <a:ext uri="{FF2B5EF4-FFF2-40B4-BE49-F238E27FC236}">
                      <a16:creationId xmlns:a16="http://schemas.microsoft.com/office/drawing/2014/main" id="{7E39BB8C-13E9-E129-79DD-53249BF3C65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04" name="Rectangle 2612">
                  <a:extLst>
                    <a:ext uri="{FF2B5EF4-FFF2-40B4-BE49-F238E27FC236}">
                      <a16:creationId xmlns:a16="http://schemas.microsoft.com/office/drawing/2014/main" id="{8C0ADC5E-76C0-E7B0-EC78-BF8BC78FFC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05" name="Rectangle 2613">
                  <a:extLst>
                    <a:ext uri="{FF2B5EF4-FFF2-40B4-BE49-F238E27FC236}">
                      <a16:creationId xmlns:a16="http://schemas.microsoft.com/office/drawing/2014/main" id="{DC7BC226-A49E-99E8-397E-18C28C35FC6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06" name="Group 2614">
                <a:extLst>
                  <a:ext uri="{FF2B5EF4-FFF2-40B4-BE49-F238E27FC236}">
                    <a16:creationId xmlns:a16="http://schemas.microsoft.com/office/drawing/2014/main" id="{0B0C3523-E851-118A-442B-E0A11309C781}"/>
                  </a:ext>
                </a:extLst>
              </p:cNvPr>
              <p:cNvGrpSpPr>
                <a:grpSpLocks/>
              </p:cNvGrpSpPr>
              <p:nvPr/>
            </p:nvGrpSpPr>
            <p:grpSpPr bwMode="auto">
              <a:xfrm>
                <a:off x="1333" y="1376"/>
                <a:ext cx="435" cy="87"/>
                <a:chOff x="1565" y="1434"/>
                <a:chExt cx="3625" cy="725"/>
              </a:xfrm>
            </p:grpSpPr>
            <p:sp>
              <p:nvSpPr>
                <p:cNvPr id="62007" name="Rectangle 2615">
                  <a:extLst>
                    <a:ext uri="{FF2B5EF4-FFF2-40B4-BE49-F238E27FC236}">
                      <a16:creationId xmlns:a16="http://schemas.microsoft.com/office/drawing/2014/main" id="{00E294E5-6FB1-4117-DFA6-C3FA92124AC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08" name="Rectangle 2616">
                  <a:extLst>
                    <a:ext uri="{FF2B5EF4-FFF2-40B4-BE49-F238E27FC236}">
                      <a16:creationId xmlns:a16="http://schemas.microsoft.com/office/drawing/2014/main" id="{4EE2B7C7-EEDC-0491-5443-5A35294E885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09" name="Rectangle 2617">
                  <a:extLst>
                    <a:ext uri="{FF2B5EF4-FFF2-40B4-BE49-F238E27FC236}">
                      <a16:creationId xmlns:a16="http://schemas.microsoft.com/office/drawing/2014/main" id="{208931E7-E71D-E541-B69B-9D96D477F5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10" name="Rectangle 2618">
                  <a:extLst>
                    <a:ext uri="{FF2B5EF4-FFF2-40B4-BE49-F238E27FC236}">
                      <a16:creationId xmlns:a16="http://schemas.microsoft.com/office/drawing/2014/main" id="{68794952-6596-48E4-FC15-C2693E8CD73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11" name="Rectangle 2619">
                  <a:extLst>
                    <a:ext uri="{FF2B5EF4-FFF2-40B4-BE49-F238E27FC236}">
                      <a16:creationId xmlns:a16="http://schemas.microsoft.com/office/drawing/2014/main" id="{57AB09F0-FF2C-3813-1725-F566C9D204E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2012" name="Rectangle 2620">
              <a:extLst>
                <a:ext uri="{FF2B5EF4-FFF2-40B4-BE49-F238E27FC236}">
                  <a16:creationId xmlns:a16="http://schemas.microsoft.com/office/drawing/2014/main" id="{0C943FDE-A173-DBB6-B0DB-C960B14F221C}"/>
                </a:ext>
              </a:extLst>
            </p:cNvPr>
            <p:cNvSpPr>
              <a:spLocks noChangeArrowheads="1"/>
            </p:cNvSpPr>
            <p:nvPr/>
          </p:nvSpPr>
          <p:spPr bwMode="auto">
            <a:xfrm>
              <a:off x="865"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62013" name="Group 2621">
              <a:extLst>
                <a:ext uri="{FF2B5EF4-FFF2-40B4-BE49-F238E27FC236}">
                  <a16:creationId xmlns:a16="http://schemas.microsoft.com/office/drawing/2014/main" id="{697CA5BD-475C-3BAE-BE45-D311B1F0DF00}"/>
                </a:ext>
              </a:extLst>
            </p:cNvPr>
            <p:cNvGrpSpPr>
              <a:grpSpLocks/>
            </p:cNvGrpSpPr>
            <p:nvPr/>
          </p:nvGrpSpPr>
          <p:grpSpPr bwMode="auto">
            <a:xfrm>
              <a:off x="1547" y="3203"/>
              <a:ext cx="681" cy="682"/>
              <a:chOff x="898" y="593"/>
              <a:chExt cx="870" cy="870"/>
            </a:xfrm>
          </p:grpSpPr>
          <p:grpSp>
            <p:nvGrpSpPr>
              <p:cNvPr id="62014" name="Group 2622">
                <a:extLst>
                  <a:ext uri="{FF2B5EF4-FFF2-40B4-BE49-F238E27FC236}">
                    <a16:creationId xmlns:a16="http://schemas.microsoft.com/office/drawing/2014/main" id="{EF900A65-09D7-3C15-80BE-B87480FE5E96}"/>
                  </a:ext>
                </a:extLst>
              </p:cNvPr>
              <p:cNvGrpSpPr>
                <a:grpSpLocks/>
              </p:cNvGrpSpPr>
              <p:nvPr/>
            </p:nvGrpSpPr>
            <p:grpSpPr bwMode="auto">
              <a:xfrm>
                <a:off x="898" y="593"/>
                <a:ext cx="435" cy="87"/>
                <a:chOff x="1565" y="1434"/>
                <a:chExt cx="3625" cy="725"/>
              </a:xfrm>
            </p:grpSpPr>
            <p:sp>
              <p:nvSpPr>
                <p:cNvPr id="62015" name="Rectangle 2623">
                  <a:extLst>
                    <a:ext uri="{FF2B5EF4-FFF2-40B4-BE49-F238E27FC236}">
                      <a16:creationId xmlns:a16="http://schemas.microsoft.com/office/drawing/2014/main" id="{648F2D2A-2530-98B0-7A93-CE30C04E561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16" name="Rectangle 2624">
                  <a:extLst>
                    <a:ext uri="{FF2B5EF4-FFF2-40B4-BE49-F238E27FC236}">
                      <a16:creationId xmlns:a16="http://schemas.microsoft.com/office/drawing/2014/main" id="{3446F32A-2892-F083-4CE7-851A71E7188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17" name="Rectangle 2625">
                  <a:extLst>
                    <a:ext uri="{FF2B5EF4-FFF2-40B4-BE49-F238E27FC236}">
                      <a16:creationId xmlns:a16="http://schemas.microsoft.com/office/drawing/2014/main" id="{73C1E712-C50F-74FF-EFCD-DB72455E0CB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18" name="Rectangle 2626">
                  <a:extLst>
                    <a:ext uri="{FF2B5EF4-FFF2-40B4-BE49-F238E27FC236}">
                      <a16:creationId xmlns:a16="http://schemas.microsoft.com/office/drawing/2014/main" id="{C7F122EF-8D17-4B4A-2A79-64F77889C6D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19" name="Rectangle 2627">
                  <a:extLst>
                    <a:ext uri="{FF2B5EF4-FFF2-40B4-BE49-F238E27FC236}">
                      <a16:creationId xmlns:a16="http://schemas.microsoft.com/office/drawing/2014/main" id="{C2265585-2895-4CC9-BA05-F71ED6D5C67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20" name="Group 2628">
                <a:extLst>
                  <a:ext uri="{FF2B5EF4-FFF2-40B4-BE49-F238E27FC236}">
                    <a16:creationId xmlns:a16="http://schemas.microsoft.com/office/drawing/2014/main" id="{236B8FD4-9A24-262F-A9E3-AC59E7892411}"/>
                  </a:ext>
                </a:extLst>
              </p:cNvPr>
              <p:cNvGrpSpPr>
                <a:grpSpLocks/>
              </p:cNvGrpSpPr>
              <p:nvPr/>
            </p:nvGrpSpPr>
            <p:grpSpPr bwMode="auto">
              <a:xfrm>
                <a:off x="1333" y="593"/>
                <a:ext cx="435" cy="87"/>
                <a:chOff x="1565" y="1434"/>
                <a:chExt cx="3625" cy="725"/>
              </a:xfrm>
            </p:grpSpPr>
            <p:sp>
              <p:nvSpPr>
                <p:cNvPr id="62021" name="Rectangle 2629">
                  <a:extLst>
                    <a:ext uri="{FF2B5EF4-FFF2-40B4-BE49-F238E27FC236}">
                      <a16:creationId xmlns:a16="http://schemas.microsoft.com/office/drawing/2014/main" id="{C97F009C-BE4D-ABFA-EE39-A5B9473B521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22" name="Rectangle 2630">
                  <a:extLst>
                    <a:ext uri="{FF2B5EF4-FFF2-40B4-BE49-F238E27FC236}">
                      <a16:creationId xmlns:a16="http://schemas.microsoft.com/office/drawing/2014/main" id="{F41F86B2-B64B-BB98-D65E-DCC2DA5AA6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23" name="Rectangle 2631">
                  <a:extLst>
                    <a:ext uri="{FF2B5EF4-FFF2-40B4-BE49-F238E27FC236}">
                      <a16:creationId xmlns:a16="http://schemas.microsoft.com/office/drawing/2014/main" id="{5113086D-E489-ED59-3D03-0343547E8CB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24" name="Rectangle 2632">
                  <a:extLst>
                    <a:ext uri="{FF2B5EF4-FFF2-40B4-BE49-F238E27FC236}">
                      <a16:creationId xmlns:a16="http://schemas.microsoft.com/office/drawing/2014/main" id="{BEB61B1D-4C99-7850-930F-2C20B017068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25" name="Rectangle 2633">
                  <a:extLst>
                    <a:ext uri="{FF2B5EF4-FFF2-40B4-BE49-F238E27FC236}">
                      <a16:creationId xmlns:a16="http://schemas.microsoft.com/office/drawing/2014/main" id="{BED9B70D-F971-E0FD-BEA5-AFDB1B4BA65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26" name="Group 2634">
                <a:extLst>
                  <a:ext uri="{FF2B5EF4-FFF2-40B4-BE49-F238E27FC236}">
                    <a16:creationId xmlns:a16="http://schemas.microsoft.com/office/drawing/2014/main" id="{9BB7F152-B366-E672-F5AB-6AF08068491D}"/>
                  </a:ext>
                </a:extLst>
              </p:cNvPr>
              <p:cNvGrpSpPr>
                <a:grpSpLocks/>
              </p:cNvGrpSpPr>
              <p:nvPr/>
            </p:nvGrpSpPr>
            <p:grpSpPr bwMode="auto">
              <a:xfrm>
                <a:off x="898" y="680"/>
                <a:ext cx="435" cy="87"/>
                <a:chOff x="1565" y="1434"/>
                <a:chExt cx="3625" cy="725"/>
              </a:xfrm>
            </p:grpSpPr>
            <p:sp>
              <p:nvSpPr>
                <p:cNvPr id="62027" name="Rectangle 2635">
                  <a:extLst>
                    <a:ext uri="{FF2B5EF4-FFF2-40B4-BE49-F238E27FC236}">
                      <a16:creationId xmlns:a16="http://schemas.microsoft.com/office/drawing/2014/main" id="{089F36DE-9784-9D49-77BF-892602D872B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28" name="Rectangle 2636">
                  <a:extLst>
                    <a:ext uri="{FF2B5EF4-FFF2-40B4-BE49-F238E27FC236}">
                      <a16:creationId xmlns:a16="http://schemas.microsoft.com/office/drawing/2014/main" id="{67FF971B-ACB6-3D8D-019D-015F4A3E57A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29" name="Rectangle 2637">
                  <a:extLst>
                    <a:ext uri="{FF2B5EF4-FFF2-40B4-BE49-F238E27FC236}">
                      <a16:creationId xmlns:a16="http://schemas.microsoft.com/office/drawing/2014/main" id="{4E14F640-FA8E-F19E-66F0-FEA0FF9EB5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30" name="Rectangle 2638">
                  <a:extLst>
                    <a:ext uri="{FF2B5EF4-FFF2-40B4-BE49-F238E27FC236}">
                      <a16:creationId xmlns:a16="http://schemas.microsoft.com/office/drawing/2014/main" id="{2A6983FF-336D-8206-DAF4-F5A3E413915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31" name="Rectangle 2639">
                  <a:extLst>
                    <a:ext uri="{FF2B5EF4-FFF2-40B4-BE49-F238E27FC236}">
                      <a16:creationId xmlns:a16="http://schemas.microsoft.com/office/drawing/2014/main" id="{D8DEA543-71AA-08B4-E8F4-E0F2E9232D4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32" name="Group 2640">
                <a:extLst>
                  <a:ext uri="{FF2B5EF4-FFF2-40B4-BE49-F238E27FC236}">
                    <a16:creationId xmlns:a16="http://schemas.microsoft.com/office/drawing/2014/main" id="{AA4C1411-834C-32E5-2E79-83ACA7FFE2F1}"/>
                  </a:ext>
                </a:extLst>
              </p:cNvPr>
              <p:cNvGrpSpPr>
                <a:grpSpLocks/>
              </p:cNvGrpSpPr>
              <p:nvPr/>
            </p:nvGrpSpPr>
            <p:grpSpPr bwMode="auto">
              <a:xfrm>
                <a:off x="1333" y="680"/>
                <a:ext cx="435" cy="87"/>
                <a:chOff x="1565" y="1434"/>
                <a:chExt cx="3625" cy="725"/>
              </a:xfrm>
            </p:grpSpPr>
            <p:sp>
              <p:nvSpPr>
                <p:cNvPr id="62033" name="Rectangle 2641">
                  <a:extLst>
                    <a:ext uri="{FF2B5EF4-FFF2-40B4-BE49-F238E27FC236}">
                      <a16:creationId xmlns:a16="http://schemas.microsoft.com/office/drawing/2014/main" id="{2F5544FE-2157-9D51-DDDC-CA48B93826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34" name="Rectangle 2642">
                  <a:extLst>
                    <a:ext uri="{FF2B5EF4-FFF2-40B4-BE49-F238E27FC236}">
                      <a16:creationId xmlns:a16="http://schemas.microsoft.com/office/drawing/2014/main" id="{29AB4D4B-CB26-A7BB-8590-513DD07A97F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35" name="Rectangle 2643">
                  <a:extLst>
                    <a:ext uri="{FF2B5EF4-FFF2-40B4-BE49-F238E27FC236}">
                      <a16:creationId xmlns:a16="http://schemas.microsoft.com/office/drawing/2014/main" id="{C01004DD-EED2-CD41-3F62-6ABABFEE97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36" name="Rectangle 2644">
                  <a:extLst>
                    <a:ext uri="{FF2B5EF4-FFF2-40B4-BE49-F238E27FC236}">
                      <a16:creationId xmlns:a16="http://schemas.microsoft.com/office/drawing/2014/main" id="{0363316B-6B34-863B-14F9-847A5BAC334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37" name="Rectangle 2645">
                  <a:extLst>
                    <a:ext uri="{FF2B5EF4-FFF2-40B4-BE49-F238E27FC236}">
                      <a16:creationId xmlns:a16="http://schemas.microsoft.com/office/drawing/2014/main" id="{48A2E2B2-BDB7-59C4-96EC-D8E5A1F4A8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38" name="Group 2646">
                <a:extLst>
                  <a:ext uri="{FF2B5EF4-FFF2-40B4-BE49-F238E27FC236}">
                    <a16:creationId xmlns:a16="http://schemas.microsoft.com/office/drawing/2014/main" id="{6EC9878E-F3E3-73EC-7FEE-1BC617433BA5}"/>
                  </a:ext>
                </a:extLst>
              </p:cNvPr>
              <p:cNvGrpSpPr>
                <a:grpSpLocks/>
              </p:cNvGrpSpPr>
              <p:nvPr/>
            </p:nvGrpSpPr>
            <p:grpSpPr bwMode="auto">
              <a:xfrm>
                <a:off x="898" y="767"/>
                <a:ext cx="435" cy="87"/>
                <a:chOff x="1565" y="1434"/>
                <a:chExt cx="3625" cy="725"/>
              </a:xfrm>
            </p:grpSpPr>
            <p:sp>
              <p:nvSpPr>
                <p:cNvPr id="62039" name="Rectangle 2647">
                  <a:extLst>
                    <a:ext uri="{FF2B5EF4-FFF2-40B4-BE49-F238E27FC236}">
                      <a16:creationId xmlns:a16="http://schemas.microsoft.com/office/drawing/2014/main" id="{44581147-A22A-B280-505B-5C0EE30268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0" name="Rectangle 2648">
                  <a:extLst>
                    <a:ext uri="{FF2B5EF4-FFF2-40B4-BE49-F238E27FC236}">
                      <a16:creationId xmlns:a16="http://schemas.microsoft.com/office/drawing/2014/main" id="{A6E3B006-45CA-78A6-D10D-E4B6AEF62DD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1" name="Rectangle 2649">
                  <a:extLst>
                    <a:ext uri="{FF2B5EF4-FFF2-40B4-BE49-F238E27FC236}">
                      <a16:creationId xmlns:a16="http://schemas.microsoft.com/office/drawing/2014/main" id="{1F178D0A-B608-2372-5C0D-668E0A2D7DE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2" name="Rectangle 2650">
                  <a:extLst>
                    <a:ext uri="{FF2B5EF4-FFF2-40B4-BE49-F238E27FC236}">
                      <a16:creationId xmlns:a16="http://schemas.microsoft.com/office/drawing/2014/main" id="{62E89B0F-C47B-8AE2-BBA4-0B80A0E5356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3" name="Rectangle 2651">
                  <a:extLst>
                    <a:ext uri="{FF2B5EF4-FFF2-40B4-BE49-F238E27FC236}">
                      <a16:creationId xmlns:a16="http://schemas.microsoft.com/office/drawing/2014/main" id="{DFCCFCEB-9AC2-66A9-9D04-DF3C335EA50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44" name="Group 2652">
                <a:extLst>
                  <a:ext uri="{FF2B5EF4-FFF2-40B4-BE49-F238E27FC236}">
                    <a16:creationId xmlns:a16="http://schemas.microsoft.com/office/drawing/2014/main" id="{487A7B2B-42AF-A50E-FAAE-3DE7556541B1}"/>
                  </a:ext>
                </a:extLst>
              </p:cNvPr>
              <p:cNvGrpSpPr>
                <a:grpSpLocks/>
              </p:cNvGrpSpPr>
              <p:nvPr/>
            </p:nvGrpSpPr>
            <p:grpSpPr bwMode="auto">
              <a:xfrm>
                <a:off x="1333" y="767"/>
                <a:ext cx="435" cy="87"/>
                <a:chOff x="1565" y="1434"/>
                <a:chExt cx="3625" cy="725"/>
              </a:xfrm>
            </p:grpSpPr>
            <p:sp>
              <p:nvSpPr>
                <p:cNvPr id="62045" name="Rectangle 2653">
                  <a:extLst>
                    <a:ext uri="{FF2B5EF4-FFF2-40B4-BE49-F238E27FC236}">
                      <a16:creationId xmlns:a16="http://schemas.microsoft.com/office/drawing/2014/main" id="{903D58EB-9C81-EAC5-091E-42BD8D1DDE5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6" name="Rectangle 2654">
                  <a:extLst>
                    <a:ext uri="{FF2B5EF4-FFF2-40B4-BE49-F238E27FC236}">
                      <a16:creationId xmlns:a16="http://schemas.microsoft.com/office/drawing/2014/main" id="{07EFB254-4DB2-6CF7-B606-55AEFE27723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7" name="Rectangle 2655">
                  <a:extLst>
                    <a:ext uri="{FF2B5EF4-FFF2-40B4-BE49-F238E27FC236}">
                      <a16:creationId xmlns:a16="http://schemas.microsoft.com/office/drawing/2014/main" id="{AA9BE716-E80F-ABE1-F6D4-C5A75C09377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8" name="Rectangle 2656">
                  <a:extLst>
                    <a:ext uri="{FF2B5EF4-FFF2-40B4-BE49-F238E27FC236}">
                      <a16:creationId xmlns:a16="http://schemas.microsoft.com/office/drawing/2014/main" id="{02EF186C-DB47-0486-A85E-DF664AF8895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49" name="Rectangle 2657">
                  <a:extLst>
                    <a:ext uri="{FF2B5EF4-FFF2-40B4-BE49-F238E27FC236}">
                      <a16:creationId xmlns:a16="http://schemas.microsoft.com/office/drawing/2014/main" id="{ECE108B6-D40B-4437-5469-AC1FFDFA6AA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50" name="Group 2658">
                <a:extLst>
                  <a:ext uri="{FF2B5EF4-FFF2-40B4-BE49-F238E27FC236}">
                    <a16:creationId xmlns:a16="http://schemas.microsoft.com/office/drawing/2014/main" id="{1FA2643F-8491-1AC3-1893-E6A2ED343103}"/>
                  </a:ext>
                </a:extLst>
              </p:cNvPr>
              <p:cNvGrpSpPr>
                <a:grpSpLocks/>
              </p:cNvGrpSpPr>
              <p:nvPr/>
            </p:nvGrpSpPr>
            <p:grpSpPr bwMode="auto">
              <a:xfrm>
                <a:off x="898" y="854"/>
                <a:ext cx="435" cy="87"/>
                <a:chOff x="1565" y="1434"/>
                <a:chExt cx="3625" cy="725"/>
              </a:xfrm>
            </p:grpSpPr>
            <p:sp>
              <p:nvSpPr>
                <p:cNvPr id="62051" name="Rectangle 2659">
                  <a:extLst>
                    <a:ext uri="{FF2B5EF4-FFF2-40B4-BE49-F238E27FC236}">
                      <a16:creationId xmlns:a16="http://schemas.microsoft.com/office/drawing/2014/main" id="{7C9B8508-FE98-0D49-4458-070843D822C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52" name="Rectangle 2660">
                  <a:extLst>
                    <a:ext uri="{FF2B5EF4-FFF2-40B4-BE49-F238E27FC236}">
                      <a16:creationId xmlns:a16="http://schemas.microsoft.com/office/drawing/2014/main" id="{476010EE-AAB2-4CF0-7B6E-489790CFE9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53" name="Rectangle 2661">
                  <a:extLst>
                    <a:ext uri="{FF2B5EF4-FFF2-40B4-BE49-F238E27FC236}">
                      <a16:creationId xmlns:a16="http://schemas.microsoft.com/office/drawing/2014/main" id="{AE96677B-99F4-BF76-7CB2-432D61253EF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54" name="Rectangle 2662">
                  <a:extLst>
                    <a:ext uri="{FF2B5EF4-FFF2-40B4-BE49-F238E27FC236}">
                      <a16:creationId xmlns:a16="http://schemas.microsoft.com/office/drawing/2014/main" id="{5EA052F9-CF33-3CD6-23BC-F272F16EC81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55" name="Rectangle 2663">
                  <a:extLst>
                    <a:ext uri="{FF2B5EF4-FFF2-40B4-BE49-F238E27FC236}">
                      <a16:creationId xmlns:a16="http://schemas.microsoft.com/office/drawing/2014/main" id="{EC11D086-B83F-5EE9-0500-A0162C110AD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56" name="Group 2664">
                <a:extLst>
                  <a:ext uri="{FF2B5EF4-FFF2-40B4-BE49-F238E27FC236}">
                    <a16:creationId xmlns:a16="http://schemas.microsoft.com/office/drawing/2014/main" id="{B9E74564-3AEC-037C-B1D7-DA01413C2469}"/>
                  </a:ext>
                </a:extLst>
              </p:cNvPr>
              <p:cNvGrpSpPr>
                <a:grpSpLocks/>
              </p:cNvGrpSpPr>
              <p:nvPr/>
            </p:nvGrpSpPr>
            <p:grpSpPr bwMode="auto">
              <a:xfrm>
                <a:off x="1333" y="854"/>
                <a:ext cx="435" cy="87"/>
                <a:chOff x="1565" y="1434"/>
                <a:chExt cx="3625" cy="725"/>
              </a:xfrm>
            </p:grpSpPr>
            <p:sp>
              <p:nvSpPr>
                <p:cNvPr id="62057" name="Rectangle 2665">
                  <a:extLst>
                    <a:ext uri="{FF2B5EF4-FFF2-40B4-BE49-F238E27FC236}">
                      <a16:creationId xmlns:a16="http://schemas.microsoft.com/office/drawing/2014/main" id="{B7432A12-1F50-39DA-05D3-C19F2CAF2A8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58" name="Rectangle 2666">
                  <a:extLst>
                    <a:ext uri="{FF2B5EF4-FFF2-40B4-BE49-F238E27FC236}">
                      <a16:creationId xmlns:a16="http://schemas.microsoft.com/office/drawing/2014/main" id="{CF0BE6A2-1775-5F94-CD78-F6D2FE8661A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59" name="Rectangle 2667">
                  <a:extLst>
                    <a:ext uri="{FF2B5EF4-FFF2-40B4-BE49-F238E27FC236}">
                      <a16:creationId xmlns:a16="http://schemas.microsoft.com/office/drawing/2014/main" id="{375A6E32-3224-F342-538C-E164DE8104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60" name="Rectangle 2668">
                  <a:extLst>
                    <a:ext uri="{FF2B5EF4-FFF2-40B4-BE49-F238E27FC236}">
                      <a16:creationId xmlns:a16="http://schemas.microsoft.com/office/drawing/2014/main" id="{3C3A096C-2E8C-F794-2630-18C49F03ED6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61" name="Rectangle 2669">
                  <a:extLst>
                    <a:ext uri="{FF2B5EF4-FFF2-40B4-BE49-F238E27FC236}">
                      <a16:creationId xmlns:a16="http://schemas.microsoft.com/office/drawing/2014/main" id="{4F5025C8-F6B3-3153-5FC4-B116E780F49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62" name="Group 2670">
                <a:extLst>
                  <a:ext uri="{FF2B5EF4-FFF2-40B4-BE49-F238E27FC236}">
                    <a16:creationId xmlns:a16="http://schemas.microsoft.com/office/drawing/2014/main" id="{69B2C7F4-BBBC-2DF4-9318-0228BA151CB0}"/>
                  </a:ext>
                </a:extLst>
              </p:cNvPr>
              <p:cNvGrpSpPr>
                <a:grpSpLocks/>
              </p:cNvGrpSpPr>
              <p:nvPr/>
            </p:nvGrpSpPr>
            <p:grpSpPr bwMode="auto">
              <a:xfrm>
                <a:off x="898" y="941"/>
                <a:ext cx="435" cy="87"/>
                <a:chOff x="1565" y="1434"/>
                <a:chExt cx="3625" cy="725"/>
              </a:xfrm>
            </p:grpSpPr>
            <p:sp>
              <p:nvSpPr>
                <p:cNvPr id="62063" name="Rectangle 2671">
                  <a:extLst>
                    <a:ext uri="{FF2B5EF4-FFF2-40B4-BE49-F238E27FC236}">
                      <a16:creationId xmlns:a16="http://schemas.microsoft.com/office/drawing/2014/main" id="{A0018EFD-7BBB-ED2D-4A55-4FC8B0937A6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64" name="Rectangle 2672">
                  <a:extLst>
                    <a:ext uri="{FF2B5EF4-FFF2-40B4-BE49-F238E27FC236}">
                      <a16:creationId xmlns:a16="http://schemas.microsoft.com/office/drawing/2014/main" id="{82B567C9-558A-C76F-C239-AF5D6C2DE7F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65" name="Rectangle 2673">
                  <a:extLst>
                    <a:ext uri="{FF2B5EF4-FFF2-40B4-BE49-F238E27FC236}">
                      <a16:creationId xmlns:a16="http://schemas.microsoft.com/office/drawing/2014/main" id="{00886AE7-327F-7E3E-1B5D-46E4B5835CF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66" name="Rectangle 2674">
                  <a:extLst>
                    <a:ext uri="{FF2B5EF4-FFF2-40B4-BE49-F238E27FC236}">
                      <a16:creationId xmlns:a16="http://schemas.microsoft.com/office/drawing/2014/main" id="{13F4D93F-E530-8123-A053-BA935AB154C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67" name="Rectangle 2675">
                  <a:extLst>
                    <a:ext uri="{FF2B5EF4-FFF2-40B4-BE49-F238E27FC236}">
                      <a16:creationId xmlns:a16="http://schemas.microsoft.com/office/drawing/2014/main" id="{2B8FF0DA-273F-FEE4-DE3A-6A089980A6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68" name="Group 2676">
                <a:extLst>
                  <a:ext uri="{FF2B5EF4-FFF2-40B4-BE49-F238E27FC236}">
                    <a16:creationId xmlns:a16="http://schemas.microsoft.com/office/drawing/2014/main" id="{AA6D17D6-A70C-4197-0093-61379D3B8238}"/>
                  </a:ext>
                </a:extLst>
              </p:cNvPr>
              <p:cNvGrpSpPr>
                <a:grpSpLocks/>
              </p:cNvGrpSpPr>
              <p:nvPr/>
            </p:nvGrpSpPr>
            <p:grpSpPr bwMode="auto">
              <a:xfrm>
                <a:off x="1333" y="941"/>
                <a:ext cx="435" cy="87"/>
                <a:chOff x="1565" y="1434"/>
                <a:chExt cx="3625" cy="725"/>
              </a:xfrm>
            </p:grpSpPr>
            <p:sp>
              <p:nvSpPr>
                <p:cNvPr id="62069" name="Rectangle 2677">
                  <a:extLst>
                    <a:ext uri="{FF2B5EF4-FFF2-40B4-BE49-F238E27FC236}">
                      <a16:creationId xmlns:a16="http://schemas.microsoft.com/office/drawing/2014/main" id="{E237B97D-C9E4-1491-C53B-EAAB031357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0" name="Rectangle 2678">
                  <a:extLst>
                    <a:ext uri="{FF2B5EF4-FFF2-40B4-BE49-F238E27FC236}">
                      <a16:creationId xmlns:a16="http://schemas.microsoft.com/office/drawing/2014/main" id="{105A949A-5789-155F-F2AF-2166359D66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1" name="Rectangle 2679">
                  <a:extLst>
                    <a:ext uri="{FF2B5EF4-FFF2-40B4-BE49-F238E27FC236}">
                      <a16:creationId xmlns:a16="http://schemas.microsoft.com/office/drawing/2014/main" id="{477B3094-C516-2248-1A43-8717BE1FBE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2" name="Rectangle 2680">
                  <a:extLst>
                    <a:ext uri="{FF2B5EF4-FFF2-40B4-BE49-F238E27FC236}">
                      <a16:creationId xmlns:a16="http://schemas.microsoft.com/office/drawing/2014/main" id="{DC3507AA-8FA0-8CB8-945D-B2ABA62AFE8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3" name="Rectangle 2681">
                  <a:extLst>
                    <a:ext uri="{FF2B5EF4-FFF2-40B4-BE49-F238E27FC236}">
                      <a16:creationId xmlns:a16="http://schemas.microsoft.com/office/drawing/2014/main" id="{A260EC81-E0A2-BFE8-B5DA-5BDFA9E29B6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74" name="Group 2682">
                <a:extLst>
                  <a:ext uri="{FF2B5EF4-FFF2-40B4-BE49-F238E27FC236}">
                    <a16:creationId xmlns:a16="http://schemas.microsoft.com/office/drawing/2014/main" id="{6CCA2FA2-66A2-E061-6B61-0EC336C27060}"/>
                  </a:ext>
                </a:extLst>
              </p:cNvPr>
              <p:cNvGrpSpPr>
                <a:grpSpLocks/>
              </p:cNvGrpSpPr>
              <p:nvPr/>
            </p:nvGrpSpPr>
            <p:grpSpPr bwMode="auto">
              <a:xfrm>
                <a:off x="898" y="1028"/>
                <a:ext cx="435" cy="87"/>
                <a:chOff x="1565" y="1434"/>
                <a:chExt cx="3625" cy="725"/>
              </a:xfrm>
            </p:grpSpPr>
            <p:sp>
              <p:nvSpPr>
                <p:cNvPr id="62075" name="Rectangle 2683">
                  <a:extLst>
                    <a:ext uri="{FF2B5EF4-FFF2-40B4-BE49-F238E27FC236}">
                      <a16:creationId xmlns:a16="http://schemas.microsoft.com/office/drawing/2014/main" id="{E8F193C1-093B-1099-DF37-02864EC213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6" name="Rectangle 2684">
                  <a:extLst>
                    <a:ext uri="{FF2B5EF4-FFF2-40B4-BE49-F238E27FC236}">
                      <a16:creationId xmlns:a16="http://schemas.microsoft.com/office/drawing/2014/main" id="{8A879DB1-5150-9F99-F4C2-6A35AC897E9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7" name="Rectangle 2685">
                  <a:extLst>
                    <a:ext uri="{FF2B5EF4-FFF2-40B4-BE49-F238E27FC236}">
                      <a16:creationId xmlns:a16="http://schemas.microsoft.com/office/drawing/2014/main" id="{610CD9FC-8DCE-4EB9-D7DE-651C288ED92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8" name="Rectangle 2686">
                  <a:extLst>
                    <a:ext uri="{FF2B5EF4-FFF2-40B4-BE49-F238E27FC236}">
                      <a16:creationId xmlns:a16="http://schemas.microsoft.com/office/drawing/2014/main" id="{0847D9D1-1AF9-253C-AE9B-25A2531B7BA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79" name="Rectangle 2687">
                  <a:extLst>
                    <a:ext uri="{FF2B5EF4-FFF2-40B4-BE49-F238E27FC236}">
                      <a16:creationId xmlns:a16="http://schemas.microsoft.com/office/drawing/2014/main" id="{7EFB9222-F0F1-0313-03CE-F011FDB3A6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80" name="Group 2688">
                <a:extLst>
                  <a:ext uri="{FF2B5EF4-FFF2-40B4-BE49-F238E27FC236}">
                    <a16:creationId xmlns:a16="http://schemas.microsoft.com/office/drawing/2014/main" id="{AE4E6724-79E7-8AB6-AF47-CAC7FB47FC1C}"/>
                  </a:ext>
                </a:extLst>
              </p:cNvPr>
              <p:cNvGrpSpPr>
                <a:grpSpLocks/>
              </p:cNvGrpSpPr>
              <p:nvPr/>
            </p:nvGrpSpPr>
            <p:grpSpPr bwMode="auto">
              <a:xfrm>
                <a:off x="1333" y="1028"/>
                <a:ext cx="435" cy="87"/>
                <a:chOff x="1565" y="1434"/>
                <a:chExt cx="3625" cy="725"/>
              </a:xfrm>
            </p:grpSpPr>
            <p:sp>
              <p:nvSpPr>
                <p:cNvPr id="62081" name="Rectangle 2689">
                  <a:extLst>
                    <a:ext uri="{FF2B5EF4-FFF2-40B4-BE49-F238E27FC236}">
                      <a16:creationId xmlns:a16="http://schemas.microsoft.com/office/drawing/2014/main" id="{F8523261-41D8-91FA-A37C-69C8139457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82" name="Rectangle 2690">
                  <a:extLst>
                    <a:ext uri="{FF2B5EF4-FFF2-40B4-BE49-F238E27FC236}">
                      <a16:creationId xmlns:a16="http://schemas.microsoft.com/office/drawing/2014/main" id="{CA0BA19F-7886-F441-60EC-6A4232C832F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83" name="Rectangle 2691">
                  <a:extLst>
                    <a:ext uri="{FF2B5EF4-FFF2-40B4-BE49-F238E27FC236}">
                      <a16:creationId xmlns:a16="http://schemas.microsoft.com/office/drawing/2014/main" id="{68E25795-1AA6-3E69-C074-BC1EA803762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84" name="Rectangle 2692">
                  <a:extLst>
                    <a:ext uri="{FF2B5EF4-FFF2-40B4-BE49-F238E27FC236}">
                      <a16:creationId xmlns:a16="http://schemas.microsoft.com/office/drawing/2014/main" id="{8C640FE3-E49F-7B1F-2963-AA3D07504EB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85" name="Rectangle 2693">
                  <a:extLst>
                    <a:ext uri="{FF2B5EF4-FFF2-40B4-BE49-F238E27FC236}">
                      <a16:creationId xmlns:a16="http://schemas.microsoft.com/office/drawing/2014/main" id="{90B34560-57D0-F35E-24E3-C91F9048C3B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86" name="Group 2694">
                <a:extLst>
                  <a:ext uri="{FF2B5EF4-FFF2-40B4-BE49-F238E27FC236}">
                    <a16:creationId xmlns:a16="http://schemas.microsoft.com/office/drawing/2014/main" id="{E09015E5-9D93-9212-7B71-D375EEEEBC3C}"/>
                  </a:ext>
                </a:extLst>
              </p:cNvPr>
              <p:cNvGrpSpPr>
                <a:grpSpLocks/>
              </p:cNvGrpSpPr>
              <p:nvPr/>
            </p:nvGrpSpPr>
            <p:grpSpPr bwMode="auto">
              <a:xfrm>
                <a:off x="898" y="1115"/>
                <a:ext cx="435" cy="87"/>
                <a:chOff x="1565" y="1434"/>
                <a:chExt cx="3625" cy="725"/>
              </a:xfrm>
            </p:grpSpPr>
            <p:sp>
              <p:nvSpPr>
                <p:cNvPr id="62087" name="Rectangle 2695">
                  <a:extLst>
                    <a:ext uri="{FF2B5EF4-FFF2-40B4-BE49-F238E27FC236}">
                      <a16:creationId xmlns:a16="http://schemas.microsoft.com/office/drawing/2014/main" id="{DC8D391B-AEB6-B41C-E511-ED6765BC569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88" name="Rectangle 2696">
                  <a:extLst>
                    <a:ext uri="{FF2B5EF4-FFF2-40B4-BE49-F238E27FC236}">
                      <a16:creationId xmlns:a16="http://schemas.microsoft.com/office/drawing/2014/main" id="{2B9271ED-5CF8-0401-62CC-8A326811FE0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89" name="Rectangle 2697">
                  <a:extLst>
                    <a:ext uri="{FF2B5EF4-FFF2-40B4-BE49-F238E27FC236}">
                      <a16:creationId xmlns:a16="http://schemas.microsoft.com/office/drawing/2014/main" id="{AB16545E-CCAC-3D9F-FAFA-8B634CD7AD5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90" name="Rectangle 2698">
                  <a:extLst>
                    <a:ext uri="{FF2B5EF4-FFF2-40B4-BE49-F238E27FC236}">
                      <a16:creationId xmlns:a16="http://schemas.microsoft.com/office/drawing/2014/main" id="{D927A377-9CF9-D20E-170D-A7AAD406E53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91" name="Rectangle 2699">
                  <a:extLst>
                    <a:ext uri="{FF2B5EF4-FFF2-40B4-BE49-F238E27FC236}">
                      <a16:creationId xmlns:a16="http://schemas.microsoft.com/office/drawing/2014/main" id="{BDD56B1B-DE21-3802-A373-5E756AB331E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92" name="Group 2700">
                <a:extLst>
                  <a:ext uri="{FF2B5EF4-FFF2-40B4-BE49-F238E27FC236}">
                    <a16:creationId xmlns:a16="http://schemas.microsoft.com/office/drawing/2014/main" id="{3B9EE029-51D4-DF0D-55EC-7A033732855D}"/>
                  </a:ext>
                </a:extLst>
              </p:cNvPr>
              <p:cNvGrpSpPr>
                <a:grpSpLocks/>
              </p:cNvGrpSpPr>
              <p:nvPr/>
            </p:nvGrpSpPr>
            <p:grpSpPr bwMode="auto">
              <a:xfrm>
                <a:off x="1333" y="1115"/>
                <a:ext cx="435" cy="87"/>
                <a:chOff x="1565" y="1434"/>
                <a:chExt cx="3625" cy="725"/>
              </a:xfrm>
            </p:grpSpPr>
            <p:sp>
              <p:nvSpPr>
                <p:cNvPr id="62093" name="Rectangle 2701">
                  <a:extLst>
                    <a:ext uri="{FF2B5EF4-FFF2-40B4-BE49-F238E27FC236}">
                      <a16:creationId xmlns:a16="http://schemas.microsoft.com/office/drawing/2014/main" id="{55977D5E-994A-0EF1-5AA6-955609B2C31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94" name="Rectangle 2702">
                  <a:extLst>
                    <a:ext uri="{FF2B5EF4-FFF2-40B4-BE49-F238E27FC236}">
                      <a16:creationId xmlns:a16="http://schemas.microsoft.com/office/drawing/2014/main" id="{FBB941EA-31F4-D9C5-BE33-25A13364F74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95" name="Rectangle 2703">
                  <a:extLst>
                    <a:ext uri="{FF2B5EF4-FFF2-40B4-BE49-F238E27FC236}">
                      <a16:creationId xmlns:a16="http://schemas.microsoft.com/office/drawing/2014/main" id="{62F66079-4AE8-5C14-6F88-6485C2FB70F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96" name="Rectangle 2704">
                  <a:extLst>
                    <a:ext uri="{FF2B5EF4-FFF2-40B4-BE49-F238E27FC236}">
                      <a16:creationId xmlns:a16="http://schemas.microsoft.com/office/drawing/2014/main" id="{A0D81265-48C3-5EDF-9088-41450B0A5B7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097" name="Rectangle 2705">
                  <a:extLst>
                    <a:ext uri="{FF2B5EF4-FFF2-40B4-BE49-F238E27FC236}">
                      <a16:creationId xmlns:a16="http://schemas.microsoft.com/office/drawing/2014/main" id="{437E679F-CF05-8094-B02A-6A4A5146873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098" name="Group 2706">
                <a:extLst>
                  <a:ext uri="{FF2B5EF4-FFF2-40B4-BE49-F238E27FC236}">
                    <a16:creationId xmlns:a16="http://schemas.microsoft.com/office/drawing/2014/main" id="{A457CF48-A0E3-09E4-9E42-F3866D19024E}"/>
                  </a:ext>
                </a:extLst>
              </p:cNvPr>
              <p:cNvGrpSpPr>
                <a:grpSpLocks/>
              </p:cNvGrpSpPr>
              <p:nvPr/>
            </p:nvGrpSpPr>
            <p:grpSpPr bwMode="auto">
              <a:xfrm>
                <a:off x="898" y="1202"/>
                <a:ext cx="435" cy="87"/>
                <a:chOff x="1565" y="1434"/>
                <a:chExt cx="3625" cy="725"/>
              </a:xfrm>
            </p:grpSpPr>
            <p:sp>
              <p:nvSpPr>
                <p:cNvPr id="62099" name="Rectangle 2707">
                  <a:extLst>
                    <a:ext uri="{FF2B5EF4-FFF2-40B4-BE49-F238E27FC236}">
                      <a16:creationId xmlns:a16="http://schemas.microsoft.com/office/drawing/2014/main" id="{843FD978-A768-82FF-0B0F-0045A6E4E0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0" name="Rectangle 2708">
                  <a:extLst>
                    <a:ext uri="{FF2B5EF4-FFF2-40B4-BE49-F238E27FC236}">
                      <a16:creationId xmlns:a16="http://schemas.microsoft.com/office/drawing/2014/main" id="{2716BE8C-7AB9-A71B-12E0-7EA89638B12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1" name="Rectangle 2709">
                  <a:extLst>
                    <a:ext uri="{FF2B5EF4-FFF2-40B4-BE49-F238E27FC236}">
                      <a16:creationId xmlns:a16="http://schemas.microsoft.com/office/drawing/2014/main" id="{B210851F-F90A-02DF-B5A5-D6D79BF9D4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2" name="Rectangle 2710">
                  <a:extLst>
                    <a:ext uri="{FF2B5EF4-FFF2-40B4-BE49-F238E27FC236}">
                      <a16:creationId xmlns:a16="http://schemas.microsoft.com/office/drawing/2014/main" id="{5B03633B-4624-80BE-FA6A-4308FF3B0D0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3" name="Rectangle 2711">
                  <a:extLst>
                    <a:ext uri="{FF2B5EF4-FFF2-40B4-BE49-F238E27FC236}">
                      <a16:creationId xmlns:a16="http://schemas.microsoft.com/office/drawing/2014/main" id="{5F85FC24-7AB2-2947-85D0-5F67748798E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04" name="Group 2712">
                <a:extLst>
                  <a:ext uri="{FF2B5EF4-FFF2-40B4-BE49-F238E27FC236}">
                    <a16:creationId xmlns:a16="http://schemas.microsoft.com/office/drawing/2014/main" id="{7ED7E8F2-54E8-0FCD-6D2C-75FCEE0993A9}"/>
                  </a:ext>
                </a:extLst>
              </p:cNvPr>
              <p:cNvGrpSpPr>
                <a:grpSpLocks/>
              </p:cNvGrpSpPr>
              <p:nvPr/>
            </p:nvGrpSpPr>
            <p:grpSpPr bwMode="auto">
              <a:xfrm>
                <a:off x="1333" y="1202"/>
                <a:ext cx="435" cy="87"/>
                <a:chOff x="1565" y="1434"/>
                <a:chExt cx="3625" cy="725"/>
              </a:xfrm>
            </p:grpSpPr>
            <p:sp>
              <p:nvSpPr>
                <p:cNvPr id="62105" name="Rectangle 2713">
                  <a:extLst>
                    <a:ext uri="{FF2B5EF4-FFF2-40B4-BE49-F238E27FC236}">
                      <a16:creationId xmlns:a16="http://schemas.microsoft.com/office/drawing/2014/main" id="{61B124D7-10D4-B042-1F58-F542E1A214C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6" name="Rectangle 2714">
                  <a:extLst>
                    <a:ext uri="{FF2B5EF4-FFF2-40B4-BE49-F238E27FC236}">
                      <a16:creationId xmlns:a16="http://schemas.microsoft.com/office/drawing/2014/main" id="{4DEACE78-0EDC-3E32-1DBD-89CA2F89181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7" name="Rectangle 2715">
                  <a:extLst>
                    <a:ext uri="{FF2B5EF4-FFF2-40B4-BE49-F238E27FC236}">
                      <a16:creationId xmlns:a16="http://schemas.microsoft.com/office/drawing/2014/main" id="{6D78A238-445D-3F2F-A940-5057D797309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8" name="Rectangle 2716">
                  <a:extLst>
                    <a:ext uri="{FF2B5EF4-FFF2-40B4-BE49-F238E27FC236}">
                      <a16:creationId xmlns:a16="http://schemas.microsoft.com/office/drawing/2014/main" id="{31A4DC92-996F-85A0-A074-6BF214F6079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09" name="Rectangle 2717">
                  <a:extLst>
                    <a:ext uri="{FF2B5EF4-FFF2-40B4-BE49-F238E27FC236}">
                      <a16:creationId xmlns:a16="http://schemas.microsoft.com/office/drawing/2014/main" id="{688A45FA-E52E-61AA-BD63-FFF0D2DEEF1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10" name="Group 2718">
                <a:extLst>
                  <a:ext uri="{FF2B5EF4-FFF2-40B4-BE49-F238E27FC236}">
                    <a16:creationId xmlns:a16="http://schemas.microsoft.com/office/drawing/2014/main" id="{77FA6C03-4A90-D7AD-5B31-17928A8D40B2}"/>
                  </a:ext>
                </a:extLst>
              </p:cNvPr>
              <p:cNvGrpSpPr>
                <a:grpSpLocks/>
              </p:cNvGrpSpPr>
              <p:nvPr/>
            </p:nvGrpSpPr>
            <p:grpSpPr bwMode="auto">
              <a:xfrm>
                <a:off x="898" y="1289"/>
                <a:ext cx="435" cy="87"/>
                <a:chOff x="1565" y="1434"/>
                <a:chExt cx="3625" cy="725"/>
              </a:xfrm>
            </p:grpSpPr>
            <p:sp>
              <p:nvSpPr>
                <p:cNvPr id="62111" name="Rectangle 2719">
                  <a:extLst>
                    <a:ext uri="{FF2B5EF4-FFF2-40B4-BE49-F238E27FC236}">
                      <a16:creationId xmlns:a16="http://schemas.microsoft.com/office/drawing/2014/main" id="{D180A1FF-455B-767B-301E-941BB9B3E3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12" name="Rectangle 2720">
                  <a:extLst>
                    <a:ext uri="{FF2B5EF4-FFF2-40B4-BE49-F238E27FC236}">
                      <a16:creationId xmlns:a16="http://schemas.microsoft.com/office/drawing/2014/main" id="{DAC39686-1D47-ECBD-992E-4067D5715E3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13" name="Rectangle 2721">
                  <a:extLst>
                    <a:ext uri="{FF2B5EF4-FFF2-40B4-BE49-F238E27FC236}">
                      <a16:creationId xmlns:a16="http://schemas.microsoft.com/office/drawing/2014/main" id="{C85B0060-1561-333E-799D-0CA3C4C96FE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14" name="Rectangle 2722">
                  <a:extLst>
                    <a:ext uri="{FF2B5EF4-FFF2-40B4-BE49-F238E27FC236}">
                      <a16:creationId xmlns:a16="http://schemas.microsoft.com/office/drawing/2014/main" id="{38347BD3-8732-8CE3-E13D-B18F4635EA2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15" name="Rectangle 2723">
                  <a:extLst>
                    <a:ext uri="{FF2B5EF4-FFF2-40B4-BE49-F238E27FC236}">
                      <a16:creationId xmlns:a16="http://schemas.microsoft.com/office/drawing/2014/main" id="{ECC61AC8-767C-6F94-0782-88B4C3C092F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16" name="Group 2724">
                <a:extLst>
                  <a:ext uri="{FF2B5EF4-FFF2-40B4-BE49-F238E27FC236}">
                    <a16:creationId xmlns:a16="http://schemas.microsoft.com/office/drawing/2014/main" id="{0A9C1654-6548-84F5-98C4-E50282FC0EC0}"/>
                  </a:ext>
                </a:extLst>
              </p:cNvPr>
              <p:cNvGrpSpPr>
                <a:grpSpLocks/>
              </p:cNvGrpSpPr>
              <p:nvPr/>
            </p:nvGrpSpPr>
            <p:grpSpPr bwMode="auto">
              <a:xfrm>
                <a:off x="1333" y="1289"/>
                <a:ext cx="435" cy="87"/>
                <a:chOff x="1565" y="1434"/>
                <a:chExt cx="3625" cy="725"/>
              </a:xfrm>
            </p:grpSpPr>
            <p:sp>
              <p:nvSpPr>
                <p:cNvPr id="62117" name="Rectangle 2725">
                  <a:extLst>
                    <a:ext uri="{FF2B5EF4-FFF2-40B4-BE49-F238E27FC236}">
                      <a16:creationId xmlns:a16="http://schemas.microsoft.com/office/drawing/2014/main" id="{95A8C614-BF01-2FE9-6DD2-7534B27AEB4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18" name="Rectangle 2726">
                  <a:extLst>
                    <a:ext uri="{FF2B5EF4-FFF2-40B4-BE49-F238E27FC236}">
                      <a16:creationId xmlns:a16="http://schemas.microsoft.com/office/drawing/2014/main" id="{E4E545D4-49B5-5978-A516-C38FAA6FD6B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19" name="Rectangle 2727">
                  <a:extLst>
                    <a:ext uri="{FF2B5EF4-FFF2-40B4-BE49-F238E27FC236}">
                      <a16:creationId xmlns:a16="http://schemas.microsoft.com/office/drawing/2014/main" id="{55AECCBB-FD41-FBDC-D44D-FE7AF656C1C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20" name="Rectangle 2728">
                  <a:extLst>
                    <a:ext uri="{FF2B5EF4-FFF2-40B4-BE49-F238E27FC236}">
                      <a16:creationId xmlns:a16="http://schemas.microsoft.com/office/drawing/2014/main" id="{84BA751A-62B6-D34B-BCEB-503D4B12881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21" name="Rectangle 2729">
                  <a:extLst>
                    <a:ext uri="{FF2B5EF4-FFF2-40B4-BE49-F238E27FC236}">
                      <a16:creationId xmlns:a16="http://schemas.microsoft.com/office/drawing/2014/main" id="{1AB48A76-DC49-991D-AE74-A72695918B4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22" name="Group 2730">
                <a:extLst>
                  <a:ext uri="{FF2B5EF4-FFF2-40B4-BE49-F238E27FC236}">
                    <a16:creationId xmlns:a16="http://schemas.microsoft.com/office/drawing/2014/main" id="{1EA11E37-0F19-0680-C908-019EB8D3A877}"/>
                  </a:ext>
                </a:extLst>
              </p:cNvPr>
              <p:cNvGrpSpPr>
                <a:grpSpLocks/>
              </p:cNvGrpSpPr>
              <p:nvPr/>
            </p:nvGrpSpPr>
            <p:grpSpPr bwMode="auto">
              <a:xfrm>
                <a:off x="898" y="1376"/>
                <a:ext cx="435" cy="87"/>
                <a:chOff x="1565" y="1434"/>
                <a:chExt cx="3625" cy="725"/>
              </a:xfrm>
            </p:grpSpPr>
            <p:sp>
              <p:nvSpPr>
                <p:cNvPr id="62123" name="Rectangle 2731">
                  <a:extLst>
                    <a:ext uri="{FF2B5EF4-FFF2-40B4-BE49-F238E27FC236}">
                      <a16:creationId xmlns:a16="http://schemas.microsoft.com/office/drawing/2014/main" id="{5267B39B-DFD6-C629-8091-5C023A75C1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24" name="Rectangle 2732">
                  <a:extLst>
                    <a:ext uri="{FF2B5EF4-FFF2-40B4-BE49-F238E27FC236}">
                      <a16:creationId xmlns:a16="http://schemas.microsoft.com/office/drawing/2014/main" id="{1165509D-D8B7-0FFE-B77B-4E65ADC4A36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25" name="Rectangle 2733">
                  <a:extLst>
                    <a:ext uri="{FF2B5EF4-FFF2-40B4-BE49-F238E27FC236}">
                      <a16:creationId xmlns:a16="http://schemas.microsoft.com/office/drawing/2014/main" id="{23A00DEA-5F91-9635-189D-3818DECD73C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26" name="Rectangle 2734">
                  <a:extLst>
                    <a:ext uri="{FF2B5EF4-FFF2-40B4-BE49-F238E27FC236}">
                      <a16:creationId xmlns:a16="http://schemas.microsoft.com/office/drawing/2014/main" id="{E77E247C-1BE9-8DB9-6F8F-72B041AD335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27" name="Rectangle 2735">
                  <a:extLst>
                    <a:ext uri="{FF2B5EF4-FFF2-40B4-BE49-F238E27FC236}">
                      <a16:creationId xmlns:a16="http://schemas.microsoft.com/office/drawing/2014/main" id="{2011EE20-090E-8624-DE53-CBF0E266842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28" name="Group 2736">
                <a:extLst>
                  <a:ext uri="{FF2B5EF4-FFF2-40B4-BE49-F238E27FC236}">
                    <a16:creationId xmlns:a16="http://schemas.microsoft.com/office/drawing/2014/main" id="{8254C478-B064-2E98-0660-C667C8CDAC08}"/>
                  </a:ext>
                </a:extLst>
              </p:cNvPr>
              <p:cNvGrpSpPr>
                <a:grpSpLocks/>
              </p:cNvGrpSpPr>
              <p:nvPr/>
            </p:nvGrpSpPr>
            <p:grpSpPr bwMode="auto">
              <a:xfrm>
                <a:off x="1333" y="1376"/>
                <a:ext cx="435" cy="87"/>
                <a:chOff x="1565" y="1434"/>
                <a:chExt cx="3625" cy="725"/>
              </a:xfrm>
            </p:grpSpPr>
            <p:sp>
              <p:nvSpPr>
                <p:cNvPr id="62129" name="Rectangle 2737">
                  <a:extLst>
                    <a:ext uri="{FF2B5EF4-FFF2-40B4-BE49-F238E27FC236}">
                      <a16:creationId xmlns:a16="http://schemas.microsoft.com/office/drawing/2014/main" id="{02A18E06-9C8F-1C1F-B286-CDDEE70F14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30" name="Rectangle 2738">
                  <a:extLst>
                    <a:ext uri="{FF2B5EF4-FFF2-40B4-BE49-F238E27FC236}">
                      <a16:creationId xmlns:a16="http://schemas.microsoft.com/office/drawing/2014/main" id="{F1BCCA84-CB8D-1366-7769-D56A50AB357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31" name="Rectangle 2739">
                  <a:extLst>
                    <a:ext uri="{FF2B5EF4-FFF2-40B4-BE49-F238E27FC236}">
                      <a16:creationId xmlns:a16="http://schemas.microsoft.com/office/drawing/2014/main" id="{754312A6-4726-83E4-2305-47DFBB66E78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32" name="Rectangle 2740">
                  <a:extLst>
                    <a:ext uri="{FF2B5EF4-FFF2-40B4-BE49-F238E27FC236}">
                      <a16:creationId xmlns:a16="http://schemas.microsoft.com/office/drawing/2014/main" id="{7B7B19A6-39CB-06C6-A620-8B2652DD191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33" name="Rectangle 2741">
                  <a:extLst>
                    <a:ext uri="{FF2B5EF4-FFF2-40B4-BE49-F238E27FC236}">
                      <a16:creationId xmlns:a16="http://schemas.microsoft.com/office/drawing/2014/main" id="{63FDD5DC-E6B3-100C-9F8A-6AA4973EA38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2134" name="Rectangle 2742">
              <a:extLst>
                <a:ext uri="{FF2B5EF4-FFF2-40B4-BE49-F238E27FC236}">
                  <a16:creationId xmlns:a16="http://schemas.microsoft.com/office/drawing/2014/main" id="{0DF19D0B-C630-6DBA-20D7-C930A8EE8DC2}"/>
                </a:ext>
              </a:extLst>
            </p:cNvPr>
            <p:cNvSpPr>
              <a:spLocks noChangeArrowheads="1"/>
            </p:cNvSpPr>
            <p:nvPr/>
          </p:nvSpPr>
          <p:spPr bwMode="auto">
            <a:xfrm>
              <a:off x="1547"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62135" name="Group 2743">
              <a:extLst>
                <a:ext uri="{FF2B5EF4-FFF2-40B4-BE49-F238E27FC236}">
                  <a16:creationId xmlns:a16="http://schemas.microsoft.com/office/drawing/2014/main" id="{7798F3DD-8B60-F69C-209C-88F4575DBE18}"/>
                </a:ext>
              </a:extLst>
            </p:cNvPr>
            <p:cNvGrpSpPr>
              <a:grpSpLocks/>
            </p:cNvGrpSpPr>
            <p:nvPr/>
          </p:nvGrpSpPr>
          <p:grpSpPr bwMode="auto">
            <a:xfrm>
              <a:off x="2228" y="3203"/>
              <a:ext cx="682" cy="682"/>
              <a:chOff x="898" y="593"/>
              <a:chExt cx="870" cy="870"/>
            </a:xfrm>
          </p:grpSpPr>
          <p:grpSp>
            <p:nvGrpSpPr>
              <p:cNvPr id="62136" name="Group 2744">
                <a:extLst>
                  <a:ext uri="{FF2B5EF4-FFF2-40B4-BE49-F238E27FC236}">
                    <a16:creationId xmlns:a16="http://schemas.microsoft.com/office/drawing/2014/main" id="{9C1E9229-DCFE-1D30-8789-E9EC1F56E161}"/>
                  </a:ext>
                </a:extLst>
              </p:cNvPr>
              <p:cNvGrpSpPr>
                <a:grpSpLocks/>
              </p:cNvGrpSpPr>
              <p:nvPr/>
            </p:nvGrpSpPr>
            <p:grpSpPr bwMode="auto">
              <a:xfrm>
                <a:off x="898" y="593"/>
                <a:ext cx="435" cy="87"/>
                <a:chOff x="1565" y="1434"/>
                <a:chExt cx="3625" cy="725"/>
              </a:xfrm>
            </p:grpSpPr>
            <p:sp>
              <p:nvSpPr>
                <p:cNvPr id="62137" name="Rectangle 2745">
                  <a:extLst>
                    <a:ext uri="{FF2B5EF4-FFF2-40B4-BE49-F238E27FC236}">
                      <a16:creationId xmlns:a16="http://schemas.microsoft.com/office/drawing/2014/main" id="{2CC30DB6-82B9-B5B0-AB83-C9317A9AA31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38" name="Rectangle 2746">
                  <a:extLst>
                    <a:ext uri="{FF2B5EF4-FFF2-40B4-BE49-F238E27FC236}">
                      <a16:creationId xmlns:a16="http://schemas.microsoft.com/office/drawing/2014/main" id="{CEE1BB31-A254-18E5-DB53-8664DD587CA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39" name="Rectangle 2747">
                  <a:extLst>
                    <a:ext uri="{FF2B5EF4-FFF2-40B4-BE49-F238E27FC236}">
                      <a16:creationId xmlns:a16="http://schemas.microsoft.com/office/drawing/2014/main" id="{25DEB7EB-77F0-358D-B153-861BDD53D0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40" name="Rectangle 2748">
                  <a:extLst>
                    <a:ext uri="{FF2B5EF4-FFF2-40B4-BE49-F238E27FC236}">
                      <a16:creationId xmlns:a16="http://schemas.microsoft.com/office/drawing/2014/main" id="{0D372155-DAF3-7501-C42F-AA0533EF684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41" name="Rectangle 2749">
                  <a:extLst>
                    <a:ext uri="{FF2B5EF4-FFF2-40B4-BE49-F238E27FC236}">
                      <a16:creationId xmlns:a16="http://schemas.microsoft.com/office/drawing/2014/main" id="{D4A859FC-DAFF-B353-4EC2-7B92D676E90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42" name="Group 2750">
                <a:extLst>
                  <a:ext uri="{FF2B5EF4-FFF2-40B4-BE49-F238E27FC236}">
                    <a16:creationId xmlns:a16="http://schemas.microsoft.com/office/drawing/2014/main" id="{FAF3FC70-97A8-929A-B1C0-A1A748EB1261}"/>
                  </a:ext>
                </a:extLst>
              </p:cNvPr>
              <p:cNvGrpSpPr>
                <a:grpSpLocks/>
              </p:cNvGrpSpPr>
              <p:nvPr/>
            </p:nvGrpSpPr>
            <p:grpSpPr bwMode="auto">
              <a:xfrm>
                <a:off x="1333" y="593"/>
                <a:ext cx="435" cy="87"/>
                <a:chOff x="1565" y="1434"/>
                <a:chExt cx="3625" cy="725"/>
              </a:xfrm>
            </p:grpSpPr>
            <p:sp>
              <p:nvSpPr>
                <p:cNvPr id="62143" name="Rectangle 2751">
                  <a:extLst>
                    <a:ext uri="{FF2B5EF4-FFF2-40B4-BE49-F238E27FC236}">
                      <a16:creationId xmlns:a16="http://schemas.microsoft.com/office/drawing/2014/main" id="{66515CCF-3084-C1FA-F430-E89D1FC7AEF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44" name="Rectangle 2752">
                  <a:extLst>
                    <a:ext uri="{FF2B5EF4-FFF2-40B4-BE49-F238E27FC236}">
                      <a16:creationId xmlns:a16="http://schemas.microsoft.com/office/drawing/2014/main" id="{4D54E33C-46DB-6E25-DD6E-BBADBDD52BA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45" name="Rectangle 2753">
                  <a:extLst>
                    <a:ext uri="{FF2B5EF4-FFF2-40B4-BE49-F238E27FC236}">
                      <a16:creationId xmlns:a16="http://schemas.microsoft.com/office/drawing/2014/main" id="{A1E63408-9C9C-FED9-9841-AE282D5F824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46" name="Rectangle 2754">
                  <a:extLst>
                    <a:ext uri="{FF2B5EF4-FFF2-40B4-BE49-F238E27FC236}">
                      <a16:creationId xmlns:a16="http://schemas.microsoft.com/office/drawing/2014/main" id="{6E1288F8-D05E-1455-2BF6-E5312FD6F8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47" name="Rectangle 2755">
                  <a:extLst>
                    <a:ext uri="{FF2B5EF4-FFF2-40B4-BE49-F238E27FC236}">
                      <a16:creationId xmlns:a16="http://schemas.microsoft.com/office/drawing/2014/main" id="{A62ABA35-34C5-CFC0-6602-E33DF33986E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48" name="Group 2756">
                <a:extLst>
                  <a:ext uri="{FF2B5EF4-FFF2-40B4-BE49-F238E27FC236}">
                    <a16:creationId xmlns:a16="http://schemas.microsoft.com/office/drawing/2014/main" id="{6D099C2C-C539-5358-757E-30E14819DF84}"/>
                  </a:ext>
                </a:extLst>
              </p:cNvPr>
              <p:cNvGrpSpPr>
                <a:grpSpLocks/>
              </p:cNvGrpSpPr>
              <p:nvPr/>
            </p:nvGrpSpPr>
            <p:grpSpPr bwMode="auto">
              <a:xfrm>
                <a:off x="898" y="680"/>
                <a:ext cx="435" cy="87"/>
                <a:chOff x="1565" y="1434"/>
                <a:chExt cx="3625" cy="725"/>
              </a:xfrm>
            </p:grpSpPr>
            <p:sp>
              <p:nvSpPr>
                <p:cNvPr id="62149" name="Rectangle 2757">
                  <a:extLst>
                    <a:ext uri="{FF2B5EF4-FFF2-40B4-BE49-F238E27FC236}">
                      <a16:creationId xmlns:a16="http://schemas.microsoft.com/office/drawing/2014/main" id="{414453C1-B848-9169-72B3-137E93AF89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0" name="Rectangle 2758">
                  <a:extLst>
                    <a:ext uri="{FF2B5EF4-FFF2-40B4-BE49-F238E27FC236}">
                      <a16:creationId xmlns:a16="http://schemas.microsoft.com/office/drawing/2014/main" id="{D3F9C657-B760-8CBD-18C3-4DEDFF1538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1" name="Rectangle 2759">
                  <a:extLst>
                    <a:ext uri="{FF2B5EF4-FFF2-40B4-BE49-F238E27FC236}">
                      <a16:creationId xmlns:a16="http://schemas.microsoft.com/office/drawing/2014/main" id="{630186E6-A4A8-3CB5-091F-E9D2A997F2F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2" name="Rectangle 2760">
                  <a:extLst>
                    <a:ext uri="{FF2B5EF4-FFF2-40B4-BE49-F238E27FC236}">
                      <a16:creationId xmlns:a16="http://schemas.microsoft.com/office/drawing/2014/main" id="{EE3183E4-59ED-6509-E24F-6A772DC7020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3" name="Rectangle 2761">
                  <a:extLst>
                    <a:ext uri="{FF2B5EF4-FFF2-40B4-BE49-F238E27FC236}">
                      <a16:creationId xmlns:a16="http://schemas.microsoft.com/office/drawing/2014/main" id="{09DA8EA3-8428-38AE-299C-0624740F571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54" name="Group 2762">
                <a:extLst>
                  <a:ext uri="{FF2B5EF4-FFF2-40B4-BE49-F238E27FC236}">
                    <a16:creationId xmlns:a16="http://schemas.microsoft.com/office/drawing/2014/main" id="{9336E307-63F6-AA98-C230-636FDA473095}"/>
                  </a:ext>
                </a:extLst>
              </p:cNvPr>
              <p:cNvGrpSpPr>
                <a:grpSpLocks/>
              </p:cNvGrpSpPr>
              <p:nvPr/>
            </p:nvGrpSpPr>
            <p:grpSpPr bwMode="auto">
              <a:xfrm>
                <a:off x="1333" y="680"/>
                <a:ext cx="435" cy="87"/>
                <a:chOff x="1565" y="1434"/>
                <a:chExt cx="3625" cy="725"/>
              </a:xfrm>
            </p:grpSpPr>
            <p:sp>
              <p:nvSpPr>
                <p:cNvPr id="62155" name="Rectangle 2763">
                  <a:extLst>
                    <a:ext uri="{FF2B5EF4-FFF2-40B4-BE49-F238E27FC236}">
                      <a16:creationId xmlns:a16="http://schemas.microsoft.com/office/drawing/2014/main" id="{8D185458-575E-F96D-CEC6-D2EC4ED1AAD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6" name="Rectangle 2764">
                  <a:extLst>
                    <a:ext uri="{FF2B5EF4-FFF2-40B4-BE49-F238E27FC236}">
                      <a16:creationId xmlns:a16="http://schemas.microsoft.com/office/drawing/2014/main" id="{25902AE1-B436-49F4-6573-4A9868C4336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7" name="Rectangle 2765">
                  <a:extLst>
                    <a:ext uri="{FF2B5EF4-FFF2-40B4-BE49-F238E27FC236}">
                      <a16:creationId xmlns:a16="http://schemas.microsoft.com/office/drawing/2014/main" id="{8D80DC8A-8890-22D8-6F6A-B53AE42812B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8" name="Rectangle 2766">
                  <a:extLst>
                    <a:ext uri="{FF2B5EF4-FFF2-40B4-BE49-F238E27FC236}">
                      <a16:creationId xmlns:a16="http://schemas.microsoft.com/office/drawing/2014/main" id="{62F07700-97F2-66AA-DB5C-A85C43B76C0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59" name="Rectangle 2767">
                  <a:extLst>
                    <a:ext uri="{FF2B5EF4-FFF2-40B4-BE49-F238E27FC236}">
                      <a16:creationId xmlns:a16="http://schemas.microsoft.com/office/drawing/2014/main" id="{5C912E6F-62D9-FF83-61BC-96CADA0F723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60" name="Group 2768">
                <a:extLst>
                  <a:ext uri="{FF2B5EF4-FFF2-40B4-BE49-F238E27FC236}">
                    <a16:creationId xmlns:a16="http://schemas.microsoft.com/office/drawing/2014/main" id="{A0A22551-1518-4E7C-4B4E-AA9E15C17DB0}"/>
                  </a:ext>
                </a:extLst>
              </p:cNvPr>
              <p:cNvGrpSpPr>
                <a:grpSpLocks/>
              </p:cNvGrpSpPr>
              <p:nvPr/>
            </p:nvGrpSpPr>
            <p:grpSpPr bwMode="auto">
              <a:xfrm>
                <a:off x="898" y="767"/>
                <a:ext cx="435" cy="87"/>
                <a:chOff x="1565" y="1434"/>
                <a:chExt cx="3625" cy="725"/>
              </a:xfrm>
            </p:grpSpPr>
            <p:sp>
              <p:nvSpPr>
                <p:cNvPr id="62161" name="Rectangle 2769">
                  <a:extLst>
                    <a:ext uri="{FF2B5EF4-FFF2-40B4-BE49-F238E27FC236}">
                      <a16:creationId xmlns:a16="http://schemas.microsoft.com/office/drawing/2014/main" id="{CC160044-01E8-F796-9333-77EBB36332F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62" name="Rectangle 2770">
                  <a:extLst>
                    <a:ext uri="{FF2B5EF4-FFF2-40B4-BE49-F238E27FC236}">
                      <a16:creationId xmlns:a16="http://schemas.microsoft.com/office/drawing/2014/main" id="{4D9A025F-BA18-6008-CA94-CC5EEEE831B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63" name="Rectangle 2771">
                  <a:extLst>
                    <a:ext uri="{FF2B5EF4-FFF2-40B4-BE49-F238E27FC236}">
                      <a16:creationId xmlns:a16="http://schemas.microsoft.com/office/drawing/2014/main" id="{0516AC41-D257-7797-86CE-209F704865D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64" name="Rectangle 2772">
                  <a:extLst>
                    <a:ext uri="{FF2B5EF4-FFF2-40B4-BE49-F238E27FC236}">
                      <a16:creationId xmlns:a16="http://schemas.microsoft.com/office/drawing/2014/main" id="{8A6DD698-CA13-51A0-1451-9225C0659C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65" name="Rectangle 2773">
                  <a:extLst>
                    <a:ext uri="{FF2B5EF4-FFF2-40B4-BE49-F238E27FC236}">
                      <a16:creationId xmlns:a16="http://schemas.microsoft.com/office/drawing/2014/main" id="{5C65DA4E-E49E-79B8-7FA3-232D7BF9286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66" name="Group 2774">
                <a:extLst>
                  <a:ext uri="{FF2B5EF4-FFF2-40B4-BE49-F238E27FC236}">
                    <a16:creationId xmlns:a16="http://schemas.microsoft.com/office/drawing/2014/main" id="{FF0CF9E9-5A53-D7FE-3437-C6D2C34B4471}"/>
                  </a:ext>
                </a:extLst>
              </p:cNvPr>
              <p:cNvGrpSpPr>
                <a:grpSpLocks/>
              </p:cNvGrpSpPr>
              <p:nvPr/>
            </p:nvGrpSpPr>
            <p:grpSpPr bwMode="auto">
              <a:xfrm>
                <a:off x="1333" y="767"/>
                <a:ext cx="435" cy="87"/>
                <a:chOff x="1565" y="1434"/>
                <a:chExt cx="3625" cy="725"/>
              </a:xfrm>
            </p:grpSpPr>
            <p:sp>
              <p:nvSpPr>
                <p:cNvPr id="62167" name="Rectangle 2775">
                  <a:extLst>
                    <a:ext uri="{FF2B5EF4-FFF2-40B4-BE49-F238E27FC236}">
                      <a16:creationId xmlns:a16="http://schemas.microsoft.com/office/drawing/2014/main" id="{4F8A932C-6204-EBA3-9F2F-9E19A072D60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68" name="Rectangle 2776">
                  <a:extLst>
                    <a:ext uri="{FF2B5EF4-FFF2-40B4-BE49-F238E27FC236}">
                      <a16:creationId xmlns:a16="http://schemas.microsoft.com/office/drawing/2014/main" id="{338A54B0-F63E-5773-32D2-5F35F5B127E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69" name="Rectangle 2777">
                  <a:extLst>
                    <a:ext uri="{FF2B5EF4-FFF2-40B4-BE49-F238E27FC236}">
                      <a16:creationId xmlns:a16="http://schemas.microsoft.com/office/drawing/2014/main" id="{42530AE9-B0A5-150C-3813-FEF34F75CE4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70" name="Rectangle 2778">
                  <a:extLst>
                    <a:ext uri="{FF2B5EF4-FFF2-40B4-BE49-F238E27FC236}">
                      <a16:creationId xmlns:a16="http://schemas.microsoft.com/office/drawing/2014/main" id="{E0718CF7-3051-3DD8-89B5-8563D5729CF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71" name="Rectangle 2779">
                  <a:extLst>
                    <a:ext uri="{FF2B5EF4-FFF2-40B4-BE49-F238E27FC236}">
                      <a16:creationId xmlns:a16="http://schemas.microsoft.com/office/drawing/2014/main" id="{6D91A544-C355-F4E7-2B00-9E02C26C27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72" name="Group 2780">
                <a:extLst>
                  <a:ext uri="{FF2B5EF4-FFF2-40B4-BE49-F238E27FC236}">
                    <a16:creationId xmlns:a16="http://schemas.microsoft.com/office/drawing/2014/main" id="{3DBA1951-2E77-F464-A62C-0975F01B88F7}"/>
                  </a:ext>
                </a:extLst>
              </p:cNvPr>
              <p:cNvGrpSpPr>
                <a:grpSpLocks/>
              </p:cNvGrpSpPr>
              <p:nvPr/>
            </p:nvGrpSpPr>
            <p:grpSpPr bwMode="auto">
              <a:xfrm>
                <a:off x="898" y="854"/>
                <a:ext cx="435" cy="87"/>
                <a:chOff x="1565" y="1434"/>
                <a:chExt cx="3625" cy="725"/>
              </a:xfrm>
            </p:grpSpPr>
            <p:sp>
              <p:nvSpPr>
                <p:cNvPr id="62173" name="Rectangle 2781">
                  <a:extLst>
                    <a:ext uri="{FF2B5EF4-FFF2-40B4-BE49-F238E27FC236}">
                      <a16:creationId xmlns:a16="http://schemas.microsoft.com/office/drawing/2014/main" id="{C238609A-2D7B-E5CC-0963-930620FD833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74" name="Rectangle 2782">
                  <a:extLst>
                    <a:ext uri="{FF2B5EF4-FFF2-40B4-BE49-F238E27FC236}">
                      <a16:creationId xmlns:a16="http://schemas.microsoft.com/office/drawing/2014/main" id="{B670E16B-C531-7B21-E602-608D6889CD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75" name="Rectangle 2783">
                  <a:extLst>
                    <a:ext uri="{FF2B5EF4-FFF2-40B4-BE49-F238E27FC236}">
                      <a16:creationId xmlns:a16="http://schemas.microsoft.com/office/drawing/2014/main" id="{08B59A9F-DE36-485D-4020-22A798CD4326}"/>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76" name="Rectangle 2784">
                  <a:extLst>
                    <a:ext uri="{FF2B5EF4-FFF2-40B4-BE49-F238E27FC236}">
                      <a16:creationId xmlns:a16="http://schemas.microsoft.com/office/drawing/2014/main" id="{7A08C154-0981-8133-AC7A-882A907626E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77" name="Rectangle 2785">
                  <a:extLst>
                    <a:ext uri="{FF2B5EF4-FFF2-40B4-BE49-F238E27FC236}">
                      <a16:creationId xmlns:a16="http://schemas.microsoft.com/office/drawing/2014/main" id="{EDA96EB8-CEE5-47D8-729F-FCDBFB8FF82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78" name="Group 2786">
                <a:extLst>
                  <a:ext uri="{FF2B5EF4-FFF2-40B4-BE49-F238E27FC236}">
                    <a16:creationId xmlns:a16="http://schemas.microsoft.com/office/drawing/2014/main" id="{B5853CC4-F856-8990-021E-E9C314CC02DA}"/>
                  </a:ext>
                </a:extLst>
              </p:cNvPr>
              <p:cNvGrpSpPr>
                <a:grpSpLocks/>
              </p:cNvGrpSpPr>
              <p:nvPr/>
            </p:nvGrpSpPr>
            <p:grpSpPr bwMode="auto">
              <a:xfrm>
                <a:off x="1333" y="854"/>
                <a:ext cx="435" cy="87"/>
                <a:chOff x="1565" y="1434"/>
                <a:chExt cx="3625" cy="725"/>
              </a:xfrm>
            </p:grpSpPr>
            <p:sp>
              <p:nvSpPr>
                <p:cNvPr id="62179" name="Rectangle 2787">
                  <a:extLst>
                    <a:ext uri="{FF2B5EF4-FFF2-40B4-BE49-F238E27FC236}">
                      <a16:creationId xmlns:a16="http://schemas.microsoft.com/office/drawing/2014/main" id="{7FB67F80-E2DD-51CF-28BC-3BEBAFC3044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0" name="Rectangle 2788">
                  <a:extLst>
                    <a:ext uri="{FF2B5EF4-FFF2-40B4-BE49-F238E27FC236}">
                      <a16:creationId xmlns:a16="http://schemas.microsoft.com/office/drawing/2014/main" id="{8FBAD73E-3554-4F90-7DEF-EC5916493A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1" name="Rectangle 2789">
                  <a:extLst>
                    <a:ext uri="{FF2B5EF4-FFF2-40B4-BE49-F238E27FC236}">
                      <a16:creationId xmlns:a16="http://schemas.microsoft.com/office/drawing/2014/main" id="{878541C9-17EC-B6AC-80AB-0784988AB59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2" name="Rectangle 2790">
                  <a:extLst>
                    <a:ext uri="{FF2B5EF4-FFF2-40B4-BE49-F238E27FC236}">
                      <a16:creationId xmlns:a16="http://schemas.microsoft.com/office/drawing/2014/main" id="{EA347F1A-B77E-350B-599C-6DDE624576E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3" name="Rectangle 2791">
                  <a:extLst>
                    <a:ext uri="{FF2B5EF4-FFF2-40B4-BE49-F238E27FC236}">
                      <a16:creationId xmlns:a16="http://schemas.microsoft.com/office/drawing/2014/main" id="{B726DFD4-85D5-887F-36A9-53C525E47B2F}"/>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84" name="Group 2792">
                <a:extLst>
                  <a:ext uri="{FF2B5EF4-FFF2-40B4-BE49-F238E27FC236}">
                    <a16:creationId xmlns:a16="http://schemas.microsoft.com/office/drawing/2014/main" id="{BD55CCB4-4905-4EE2-66C2-6D9D9827CC49}"/>
                  </a:ext>
                </a:extLst>
              </p:cNvPr>
              <p:cNvGrpSpPr>
                <a:grpSpLocks/>
              </p:cNvGrpSpPr>
              <p:nvPr/>
            </p:nvGrpSpPr>
            <p:grpSpPr bwMode="auto">
              <a:xfrm>
                <a:off x="898" y="941"/>
                <a:ext cx="435" cy="87"/>
                <a:chOff x="1565" y="1434"/>
                <a:chExt cx="3625" cy="725"/>
              </a:xfrm>
            </p:grpSpPr>
            <p:sp>
              <p:nvSpPr>
                <p:cNvPr id="62185" name="Rectangle 2793">
                  <a:extLst>
                    <a:ext uri="{FF2B5EF4-FFF2-40B4-BE49-F238E27FC236}">
                      <a16:creationId xmlns:a16="http://schemas.microsoft.com/office/drawing/2014/main" id="{82DBE74B-6135-BB1C-BBDC-801017327CB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6" name="Rectangle 2794">
                  <a:extLst>
                    <a:ext uri="{FF2B5EF4-FFF2-40B4-BE49-F238E27FC236}">
                      <a16:creationId xmlns:a16="http://schemas.microsoft.com/office/drawing/2014/main" id="{CB5FADDE-3C6D-8D28-6533-3790E5E0AA1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7" name="Rectangle 2795">
                  <a:extLst>
                    <a:ext uri="{FF2B5EF4-FFF2-40B4-BE49-F238E27FC236}">
                      <a16:creationId xmlns:a16="http://schemas.microsoft.com/office/drawing/2014/main" id="{D936B824-444A-E6C4-E75A-D0B526977D8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8" name="Rectangle 2796">
                  <a:extLst>
                    <a:ext uri="{FF2B5EF4-FFF2-40B4-BE49-F238E27FC236}">
                      <a16:creationId xmlns:a16="http://schemas.microsoft.com/office/drawing/2014/main" id="{C5C66752-D730-8A9D-963D-6415E95226A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89" name="Rectangle 2797">
                  <a:extLst>
                    <a:ext uri="{FF2B5EF4-FFF2-40B4-BE49-F238E27FC236}">
                      <a16:creationId xmlns:a16="http://schemas.microsoft.com/office/drawing/2014/main" id="{F7913A02-9090-8A6E-6E04-FFD323B9474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90" name="Group 2798">
                <a:extLst>
                  <a:ext uri="{FF2B5EF4-FFF2-40B4-BE49-F238E27FC236}">
                    <a16:creationId xmlns:a16="http://schemas.microsoft.com/office/drawing/2014/main" id="{63CA521F-8E9E-873E-43C8-FE08ADAD4839}"/>
                  </a:ext>
                </a:extLst>
              </p:cNvPr>
              <p:cNvGrpSpPr>
                <a:grpSpLocks/>
              </p:cNvGrpSpPr>
              <p:nvPr/>
            </p:nvGrpSpPr>
            <p:grpSpPr bwMode="auto">
              <a:xfrm>
                <a:off x="1333" y="941"/>
                <a:ext cx="435" cy="87"/>
                <a:chOff x="1565" y="1434"/>
                <a:chExt cx="3625" cy="725"/>
              </a:xfrm>
            </p:grpSpPr>
            <p:sp>
              <p:nvSpPr>
                <p:cNvPr id="62191" name="Rectangle 2799">
                  <a:extLst>
                    <a:ext uri="{FF2B5EF4-FFF2-40B4-BE49-F238E27FC236}">
                      <a16:creationId xmlns:a16="http://schemas.microsoft.com/office/drawing/2014/main" id="{DDA34580-5A1F-9620-20BF-EF6EB224A2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92" name="Rectangle 2800">
                  <a:extLst>
                    <a:ext uri="{FF2B5EF4-FFF2-40B4-BE49-F238E27FC236}">
                      <a16:creationId xmlns:a16="http://schemas.microsoft.com/office/drawing/2014/main" id="{3647E33B-6180-4268-FF53-FE636BB6D2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93" name="Rectangle 2801">
                  <a:extLst>
                    <a:ext uri="{FF2B5EF4-FFF2-40B4-BE49-F238E27FC236}">
                      <a16:creationId xmlns:a16="http://schemas.microsoft.com/office/drawing/2014/main" id="{4EFFB452-2409-B895-6135-0B8C9ED70F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94" name="Rectangle 2802">
                  <a:extLst>
                    <a:ext uri="{FF2B5EF4-FFF2-40B4-BE49-F238E27FC236}">
                      <a16:creationId xmlns:a16="http://schemas.microsoft.com/office/drawing/2014/main" id="{ED8AE066-97F0-A461-4FF5-3A7B3C5ED13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95" name="Rectangle 2803">
                  <a:extLst>
                    <a:ext uri="{FF2B5EF4-FFF2-40B4-BE49-F238E27FC236}">
                      <a16:creationId xmlns:a16="http://schemas.microsoft.com/office/drawing/2014/main" id="{DC60D6F5-97D3-65AF-356C-CF5E3D66D0D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196" name="Group 2804">
                <a:extLst>
                  <a:ext uri="{FF2B5EF4-FFF2-40B4-BE49-F238E27FC236}">
                    <a16:creationId xmlns:a16="http://schemas.microsoft.com/office/drawing/2014/main" id="{EA93C3EC-6C60-115B-B84D-DB6954D870E9}"/>
                  </a:ext>
                </a:extLst>
              </p:cNvPr>
              <p:cNvGrpSpPr>
                <a:grpSpLocks/>
              </p:cNvGrpSpPr>
              <p:nvPr/>
            </p:nvGrpSpPr>
            <p:grpSpPr bwMode="auto">
              <a:xfrm>
                <a:off x="898" y="1028"/>
                <a:ext cx="435" cy="87"/>
                <a:chOff x="1565" y="1434"/>
                <a:chExt cx="3625" cy="725"/>
              </a:xfrm>
            </p:grpSpPr>
            <p:sp>
              <p:nvSpPr>
                <p:cNvPr id="62197" name="Rectangle 2805">
                  <a:extLst>
                    <a:ext uri="{FF2B5EF4-FFF2-40B4-BE49-F238E27FC236}">
                      <a16:creationId xmlns:a16="http://schemas.microsoft.com/office/drawing/2014/main" id="{90AFB38F-DC35-AF97-76A8-EA0703A23F2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98" name="Rectangle 2806">
                  <a:extLst>
                    <a:ext uri="{FF2B5EF4-FFF2-40B4-BE49-F238E27FC236}">
                      <a16:creationId xmlns:a16="http://schemas.microsoft.com/office/drawing/2014/main" id="{CF664F6F-4B1E-6BD9-19C6-85895BE6089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199" name="Rectangle 2807">
                  <a:extLst>
                    <a:ext uri="{FF2B5EF4-FFF2-40B4-BE49-F238E27FC236}">
                      <a16:creationId xmlns:a16="http://schemas.microsoft.com/office/drawing/2014/main" id="{6C0859D8-7A1A-B771-9620-F0425B93E5D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00" name="Rectangle 2808">
                  <a:extLst>
                    <a:ext uri="{FF2B5EF4-FFF2-40B4-BE49-F238E27FC236}">
                      <a16:creationId xmlns:a16="http://schemas.microsoft.com/office/drawing/2014/main" id="{28DE2B32-D7E9-B2ED-BAE9-287C861253C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01" name="Rectangle 2809">
                  <a:extLst>
                    <a:ext uri="{FF2B5EF4-FFF2-40B4-BE49-F238E27FC236}">
                      <a16:creationId xmlns:a16="http://schemas.microsoft.com/office/drawing/2014/main" id="{2BE2AC43-E7A6-F56A-2C9A-4B162DF1E39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02" name="Group 2810">
                <a:extLst>
                  <a:ext uri="{FF2B5EF4-FFF2-40B4-BE49-F238E27FC236}">
                    <a16:creationId xmlns:a16="http://schemas.microsoft.com/office/drawing/2014/main" id="{3CF0B5CC-0E52-D21B-2B6D-31D549DFCC2A}"/>
                  </a:ext>
                </a:extLst>
              </p:cNvPr>
              <p:cNvGrpSpPr>
                <a:grpSpLocks/>
              </p:cNvGrpSpPr>
              <p:nvPr/>
            </p:nvGrpSpPr>
            <p:grpSpPr bwMode="auto">
              <a:xfrm>
                <a:off x="1333" y="1028"/>
                <a:ext cx="435" cy="87"/>
                <a:chOff x="1565" y="1434"/>
                <a:chExt cx="3625" cy="725"/>
              </a:xfrm>
            </p:grpSpPr>
            <p:sp>
              <p:nvSpPr>
                <p:cNvPr id="62203" name="Rectangle 2811">
                  <a:extLst>
                    <a:ext uri="{FF2B5EF4-FFF2-40B4-BE49-F238E27FC236}">
                      <a16:creationId xmlns:a16="http://schemas.microsoft.com/office/drawing/2014/main" id="{B815E995-3B4E-1E53-CF1D-26034E9CE99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04" name="Rectangle 2812">
                  <a:extLst>
                    <a:ext uri="{FF2B5EF4-FFF2-40B4-BE49-F238E27FC236}">
                      <a16:creationId xmlns:a16="http://schemas.microsoft.com/office/drawing/2014/main" id="{D049ECE5-D737-8495-65D2-55CF4A02072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05" name="Rectangle 2813">
                  <a:extLst>
                    <a:ext uri="{FF2B5EF4-FFF2-40B4-BE49-F238E27FC236}">
                      <a16:creationId xmlns:a16="http://schemas.microsoft.com/office/drawing/2014/main" id="{E4CD7830-7EEC-3B62-FB39-9D02155A2FBA}"/>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06" name="Rectangle 2814">
                  <a:extLst>
                    <a:ext uri="{FF2B5EF4-FFF2-40B4-BE49-F238E27FC236}">
                      <a16:creationId xmlns:a16="http://schemas.microsoft.com/office/drawing/2014/main" id="{D8F30384-28EB-B7C3-34A6-DB493F87690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07" name="Rectangle 2815">
                  <a:extLst>
                    <a:ext uri="{FF2B5EF4-FFF2-40B4-BE49-F238E27FC236}">
                      <a16:creationId xmlns:a16="http://schemas.microsoft.com/office/drawing/2014/main" id="{610D2B19-27B5-889B-C1A8-A2A64EC6E5E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08" name="Group 2816">
                <a:extLst>
                  <a:ext uri="{FF2B5EF4-FFF2-40B4-BE49-F238E27FC236}">
                    <a16:creationId xmlns:a16="http://schemas.microsoft.com/office/drawing/2014/main" id="{35C6F6D0-F0C4-FC6C-A794-489EE43E67CF}"/>
                  </a:ext>
                </a:extLst>
              </p:cNvPr>
              <p:cNvGrpSpPr>
                <a:grpSpLocks/>
              </p:cNvGrpSpPr>
              <p:nvPr/>
            </p:nvGrpSpPr>
            <p:grpSpPr bwMode="auto">
              <a:xfrm>
                <a:off x="898" y="1115"/>
                <a:ext cx="435" cy="87"/>
                <a:chOff x="1565" y="1434"/>
                <a:chExt cx="3625" cy="725"/>
              </a:xfrm>
            </p:grpSpPr>
            <p:sp>
              <p:nvSpPr>
                <p:cNvPr id="62209" name="Rectangle 2817">
                  <a:extLst>
                    <a:ext uri="{FF2B5EF4-FFF2-40B4-BE49-F238E27FC236}">
                      <a16:creationId xmlns:a16="http://schemas.microsoft.com/office/drawing/2014/main" id="{17C9CA94-0C04-5CCF-FCC0-5894E278C75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0" name="Rectangle 2818">
                  <a:extLst>
                    <a:ext uri="{FF2B5EF4-FFF2-40B4-BE49-F238E27FC236}">
                      <a16:creationId xmlns:a16="http://schemas.microsoft.com/office/drawing/2014/main" id="{55693CCA-73EA-E0EF-A06D-4C12FB0CE9AB}"/>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1" name="Rectangle 2819">
                  <a:extLst>
                    <a:ext uri="{FF2B5EF4-FFF2-40B4-BE49-F238E27FC236}">
                      <a16:creationId xmlns:a16="http://schemas.microsoft.com/office/drawing/2014/main" id="{343BE8D3-11E3-37C5-BB51-1883B5249E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2" name="Rectangle 2820">
                  <a:extLst>
                    <a:ext uri="{FF2B5EF4-FFF2-40B4-BE49-F238E27FC236}">
                      <a16:creationId xmlns:a16="http://schemas.microsoft.com/office/drawing/2014/main" id="{12CB6331-DDF0-BAE7-B9C2-FC28CA3AA25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3" name="Rectangle 2821">
                  <a:extLst>
                    <a:ext uri="{FF2B5EF4-FFF2-40B4-BE49-F238E27FC236}">
                      <a16:creationId xmlns:a16="http://schemas.microsoft.com/office/drawing/2014/main" id="{DF63C1B9-74E3-CCB0-DE60-C44BF8FA94B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14" name="Group 2822">
                <a:extLst>
                  <a:ext uri="{FF2B5EF4-FFF2-40B4-BE49-F238E27FC236}">
                    <a16:creationId xmlns:a16="http://schemas.microsoft.com/office/drawing/2014/main" id="{49C3D8C9-15E6-0069-BC67-FCFF66FEC279}"/>
                  </a:ext>
                </a:extLst>
              </p:cNvPr>
              <p:cNvGrpSpPr>
                <a:grpSpLocks/>
              </p:cNvGrpSpPr>
              <p:nvPr/>
            </p:nvGrpSpPr>
            <p:grpSpPr bwMode="auto">
              <a:xfrm>
                <a:off x="1333" y="1115"/>
                <a:ext cx="435" cy="87"/>
                <a:chOff x="1565" y="1434"/>
                <a:chExt cx="3625" cy="725"/>
              </a:xfrm>
            </p:grpSpPr>
            <p:sp>
              <p:nvSpPr>
                <p:cNvPr id="62215" name="Rectangle 2823">
                  <a:extLst>
                    <a:ext uri="{FF2B5EF4-FFF2-40B4-BE49-F238E27FC236}">
                      <a16:creationId xmlns:a16="http://schemas.microsoft.com/office/drawing/2014/main" id="{F52C6272-5E3B-F59F-9393-1EDA1D595F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6" name="Rectangle 2824">
                  <a:extLst>
                    <a:ext uri="{FF2B5EF4-FFF2-40B4-BE49-F238E27FC236}">
                      <a16:creationId xmlns:a16="http://schemas.microsoft.com/office/drawing/2014/main" id="{2CCD4BD7-0C6D-C345-3382-0564BF2443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7" name="Rectangle 2825">
                  <a:extLst>
                    <a:ext uri="{FF2B5EF4-FFF2-40B4-BE49-F238E27FC236}">
                      <a16:creationId xmlns:a16="http://schemas.microsoft.com/office/drawing/2014/main" id="{ACB973A6-0BE6-91B2-6903-2AB0D486D8D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8" name="Rectangle 2826">
                  <a:extLst>
                    <a:ext uri="{FF2B5EF4-FFF2-40B4-BE49-F238E27FC236}">
                      <a16:creationId xmlns:a16="http://schemas.microsoft.com/office/drawing/2014/main" id="{72EEA505-0868-A768-275F-4918D78044B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19" name="Rectangle 2827">
                  <a:extLst>
                    <a:ext uri="{FF2B5EF4-FFF2-40B4-BE49-F238E27FC236}">
                      <a16:creationId xmlns:a16="http://schemas.microsoft.com/office/drawing/2014/main" id="{4B22F5DC-7607-C8AF-18A6-BDB4BC84E88C}"/>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20" name="Group 2828">
                <a:extLst>
                  <a:ext uri="{FF2B5EF4-FFF2-40B4-BE49-F238E27FC236}">
                    <a16:creationId xmlns:a16="http://schemas.microsoft.com/office/drawing/2014/main" id="{4475B17B-0795-8D35-C97C-86E9BD82901B}"/>
                  </a:ext>
                </a:extLst>
              </p:cNvPr>
              <p:cNvGrpSpPr>
                <a:grpSpLocks/>
              </p:cNvGrpSpPr>
              <p:nvPr/>
            </p:nvGrpSpPr>
            <p:grpSpPr bwMode="auto">
              <a:xfrm>
                <a:off x="898" y="1202"/>
                <a:ext cx="435" cy="87"/>
                <a:chOff x="1565" y="1434"/>
                <a:chExt cx="3625" cy="725"/>
              </a:xfrm>
            </p:grpSpPr>
            <p:sp>
              <p:nvSpPr>
                <p:cNvPr id="62221" name="Rectangle 2829">
                  <a:extLst>
                    <a:ext uri="{FF2B5EF4-FFF2-40B4-BE49-F238E27FC236}">
                      <a16:creationId xmlns:a16="http://schemas.microsoft.com/office/drawing/2014/main" id="{6C5F2E67-F189-72DC-5B61-C21AD4AA9E1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22" name="Rectangle 2830">
                  <a:extLst>
                    <a:ext uri="{FF2B5EF4-FFF2-40B4-BE49-F238E27FC236}">
                      <a16:creationId xmlns:a16="http://schemas.microsoft.com/office/drawing/2014/main" id="{3F02A827-FB8F-D8BC-DD33-E0AD7CB0CA3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23" name="Rectangle 2831">
                  <a:extLst>
                    <a:ext uri="{FF2B5EF4-FFF2-40B4-BE49-F238E27FC236}">
                      <a16:creationId xmlns:a16="http://schemas.microsoft.com/office/drawing/2014/main" id="{6D356718-B93F-61B6-D49C-208D2165CC8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24" name="Rectangle 2832">
                  <a:extLst>
                    <a:ext uri="{FF2B5EF4-FFF2-40B4-BE49-F238E27FC236}">
                      <a16:creationId xmlns:a16="http://schemas.microsoft.com/office/drawing/2014/main" id="{884C8393-3437-8EEE-FFAC-F407C9F92AB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25" name="Rectangle 2833">
                  <a:extLst>
                    <a:ext uri="{FF2B5EF4-FFF2-40B4-BE49-F238E27FC236}">
                      <a16:creationId xmlns:a16="http://schemas.microsoft.com/office/drawing/2014/main" id="{416D8CEC-A60F-26B6-FFCA-D9DA931EF1E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26" name="Group 2834">
                <a:extLst>
                  <a:ext uri="{FF2B5EF4-FFF2-40B4-BE49-F238E27FC236}">
                    <a16:creationId xmlns:a16="http://schemas.microsoft.com/office/drawing/2014/main" id="{7068498C-9F0C-85DF-85AC-104EA45DF3BE}"/>
                  </a:ext>
                </a:extLst>
              </p:cNvPr>
              <p:cNvGrpSpPr>
                <a:grpSpLocks/>
              </p:cNvGrpSpPr>
              <p:nvPr/>
            </p:nvGrpSpPr>
            <p:grpSpPr bwMode="auto">
              <a:xfrm>
                <a:off x="1333" y="1202"/>
                <a:ext cx="435" cy="87"/>
                <a:chOff x="1565" y="1434"/>
                <a:chExt cx="3625" cy="725"/>
              </a:xfrm>
            </p:grpSpPr>
            <p:sp>
              <p:nvSpPr>
                <p:cNvPr id="62227" name="Rectangle 2835">
                  <a:extLst>
                    <a:ext uri="{FF2B5EF4-FFF2-40B4-BE49-F238E27FC236}">
                      <a16:creationId xmlns:a16="http://schemas.microsoft.com/office/drawing/2014/main" id="{574D8186-6274-FEF4-C8F4-4A56F4081C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28" name="Rectangle 2836">
                  <a:extLst>
                    <a:ext uri="{FF2B5EF4-FFF2-40B4-BE49-F238E27FC236}">
                      <a16:creationId xmlns:a16="http://schemas.microsoft.com/office/drawing/2014/main" id="{2FD45B5F-E05F-3164-130B-69CA00DE294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29" name="Rectangle 2837">
                  <a:extLst>
                    <a:ext uri="{FF2B5EF4-FFF2-40B4-BE49-F238E27FC236}">
                      <a16:creationId xmlns:a16="http://schemas.microsoft.com/office/drawing/2014/main" id="{E7BAC7A4-AD13-B4F0-A662-9D0FD0FC37F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30" name="Rectangle 2838">
                  <a:extLst>
                    <a:ext uri="{FF2B5EF4-FFF2-40B4-BE49-F238E27FC236}">
                      <a16:creationId xmlns:a16="http://schemas.microsoft.com/office/drawing/2014/main" id="{F0E461C2-8457-15DE-F397-CB693800F70E}"/>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31" name="Rectangle 2839">
                  <a:extLst>
                    <a:ext uri="{FF2B5EF4-FFF2-40B4-BE49-F238E27FC236}">
                      <a16:creationId xmlns:a16="http://schemas.microsoft.com/office/drawing/2014/main" id="{3214A343-F4F3-E9A7-62E6-E389DB080C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32" name="Group 2840">
                <a:extLst>
                  <a:ext uri="{FF2B5EF4-FFF2-40B4-BE49-F238E27FC236}">
                    <a16:creationId xmlns:a16="http://schemas.microsoft.com/office/drawing/2014/main" id="{4E0C5AF8-62E7-2FC3-C597-CA8825C62251}"/>
                  </a:ext>
                </a:extLst>
              </p:cNvPr>
              <p:cNvGrpSpPr>
                <a:grpSpLocks/>
              </p:cNvGrpSpPr>
              <p:nvPr/>
            </p:nvGrpSpPr>
            <p:grpSpPr bwMode="auto">
              <a:xfrm>
                <a:off x="898" y="1289"/>
                <a:ext cx="435" cy="87"/>
                <a:chOff x="1565" y="1434"/>
                <a:chExt cx="3625" cy="725"/>
              </a:xfrm>
            </p:grpSpPr>
            <p:sp>
              <p:nvSpPr>
                <p:cNvPr id="62233" name="Rectangle 2841">
                  <a:extLst>
                    <a:ext uri="{FF2B5EF4-FFF2-40B4-BE49-F238E27FC236}">
                      <a16:creationId xmlns:a16="http://schemas.microsoft.com/office/drawing/2014/main" id="{FD4AD7EF-FCD4-518D-8310-333D9157BA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34" name="Rectangle 2842">
                  <a:extLst>
                    <a:ext uri="{FF2B5EF4-FFF2-40B4-BE49-F238E27FC236}">
                      <a16:creationId xmlns:a16="http://schemas.microsoft.com/office/drawing/2014/main" id="{40F94C3C-E678-5B2D-283E-06F6A2CF07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35" name="Rectangle 2843">
                  <a:extLst>
                    <a:ext uri="{FF2B5EF4-FFF2-40B4-BE49-F238E27FC236}">
                      <a16:creationId xmlns:a16="http://schemas.microsoft.com/office/drawing/2014/main" id="{C674B83B-CF76-CF6B-872E-1ADBE0678A0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36" name="Rectangle 2844">
                  <a:extLst>
                    <a:ext uri="{FF2B5EF4-FFF2-40B4-BE49-F238E27FC236}">
                      <a16:creationId xmlns:a16="http://schemas.microsoft.com/office/drawing/2014/main" id="{AFC51A0F-7850-A436-47AA-EA2A9F45C7F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37" name="Rectangle 2845">
                  <a:extLst>
                    <a:ext uri="{FF2B5EF4-FFF2-40B4-BE49-F238E27FC236}">
                      <a16:creationId xmlns:a16="http://schemas.microsoft.com/office/drawing/2014/main" id="{4E5F0F8B-BAD9-7AAE-CB52-D33008F4DAE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38" name="Group 2846">
                <a:extLst>
                  <a:ext uri="{FF2B5EF4-FFF2-40B4-BE49-F238E27FC236}">
                    <a16:creationId xmlns:a16="http://schemas.microsoft.com/office/drawing/2014/main" id="{7C638C20-4F94-8BBA-D1A6-90288C354581}"/>
                  </a:ext>
                </a:extLst>
              </p:cNvPr>
              <p:cNvGrpSpPr>
                <a:grpSpLocks/>
              </p:cNvGrpSpPr>
              <p:nvPr/>
            </p:nvGrpSpPr>
            <p:grpSpPr bwMode="auto">
              <a:xfrm>
                <a:off x="1333" y="1289"/>
                <a:ext cx="435" cy="87"/>
                <a:chOff x="1565" y="1434"/>
                <a:chExt cx="3625" cy="725"/>
              </a:xfrm>
            </p:grpSpPr>
            <p:sp>
              <p:nvSpPr>
                <p:cNvPr id="62239" name="Rectangle 2847">
                  <a:extLst>
                    <a:ext uri="{FF2B5EF4-FFF2-40B4-BE49-F238E27FC236}">
                      <a16:creationId xmlns:a16="http://schemas.microsoft.com/office/drawing/2014/main" id="{E8991819-B36C-574C-7677-EA14EBE4D8C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0" name="Rectangle 2848">
                  <a:extLst>
                    <a:ext uri="{FF2B5EF4-FFF2-40B4-BE49-F238E27FC236}">
                      <a16:creationId xmlns:a16="http://schemas.microsoft.com/office/drawing/2014/main" id="{BC6E384D-F21D-E645-26DF-3396A0CFE1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1" name="Rectangle 2849">
                  <a:extLst>
                    <a:ext uri="{FF2B5EF4-FFF2-40B4-BE49-F238E27FC236}">
                      <a16:creationId xmlns:a16="http://schemas.microsoft.com/office/drawing/2014/main" id="{782FC674-CB64-3A4C-FB6E-7281AE32CBD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2" name="Rectangle 2850">
                  <a:extLst>
                    <a:ext uri="{FF2B5EF4-FFF2-40B4-BE49-F238E27FC236}">
                      <a16:creationId xmlns:a16="http://schemas.microsoft.com/office/drawing/2014/main" id="{D3D04DA9-14F0-3A8E-3744-32DCA9356F0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3" name="Rectangle 2851">
                  <a:extLst>
                    <a:ext uri="{FF2B5EF4-FFF2-40B4-BE49-F238E27FC236}">
                      <a16:creationId xmlns:a16="http://schemas.microsoft.com/office/drawing/2014/main" id="{B8A8E3F3-EBF8-C7C0-AA4D-B96F6CAD828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44" name="Group 2852">
                <a:extLst>
                  <a:ext uri="{FF2B5EF4-FFF2-40B4-BE49-F238E27FC236}">
                    <a16:creationId xmlns:a16="http://schemas.microsoft.com/office/drawing/2014/main" id="{E9DA2A3A-00AA-839F-1896-3C236088EB58}"/>
                  </a:ext>
                </a:extLst>
              </p:cNvPr>
              <p:cNvGrpSpPr>
                <a:grpSpLocks/>
              </p:cNvGrpSpPr>
              <p:nvPr/>
            </p:nvGrpSpPr>
            <p:grpSpPr bwMode="auto">
              <a:xfrm>
                <a:off x="898" y="1376"/>
                <a:ext cx="435" cy="87"/>
                <a:chOff x="1565" y="1434"/>
                <a:chExt cx="3625" cy="725"/>
              </a:xfrm>
            </p:grpSpPr>
            <p:sp>
              <p:nvSpPr>
                <p:cNvPr id="62245" name="Rectangle 2853">
                  <a:extLst>
                    <a:ext uri="{FF2B5EF4-FFF2-40B4-BE49-F238E27FC236}">
                      <a16:creationId xmlns:a16="http://schemas.microsoft.com/office/drawing/2014/main" id="{C2644AE7-9C9D-C639-98FD-A75FD5B5005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6" name="Rectangle 2854">
                  <a:extLst>
                    <a:ext uri="{FF2B5EF4-FFF2-40B4-BE49-F238E27FC236}">
                      <a16:creationId xmlns:a16="http://schemas.microsoft.com/office/drawing/2014/main" id="{77AE030C-2C91-CD98-F419-4143AB33B8B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7" name="Rectangle 2855">
                  <a:extLst>
                    <a:ext uri="{FF2B5EF4-FFF2-40B4-BE49-F238E27FC236}">
                      <a16:creationId xmlns:a16="http://schemas.microsoft.com/office/drawing/2014/main" id="{809A7E85-6FAB-CE87-7175-0DEDE28E0CA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8" name="Rectangle 2856">
                  <a:extLst>
                    <a:ext uri="{FF2B5EF4-FFF2-40B4-BE49-F238E27FC236}">
                      <a16:creationId xmlns:a16="http://schemas.microsoft.com/office/drawing/2014/main" id="{3731BA76-5C04-D02B-5097-800296E8311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49" name="Rectangle 2857">
                  <a:extLst>
                    <a:ext uri="{FF2B5EF4-FFF2-40B4-BE49-F238E27FC236}">
                      <a16:creationId xmlns:a16="http://schemas.microsoft.com/office/drawing/2014/main" id="{646CB982-2D3C-A182-6906-90CFBCC2F7C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50" name="Group 2858">
                <a:extLst>
                  <a:ext uri="{FF2B5EF4-FFF2-40B4-BE49-F238E27FC236}">
                    <a16:creationId xmlns:a16="http://schemas.microsoft.com/office/drawing/2014/main" id="{9FE8E805-C7E9-57E0-B0D8-8B1316139D37}"/>
                  </a:ext>
                </a:extLst>
              </p:cNvPr>
              <p:cNvGrpSpPr>
                <a:grpSpLocks/>
              </p:cNvGrpSpPr>
              <p:nvPr/>
            </p:nvGrpSpPr>
            <p:grpSpPr bwMode="auto">
              <a:xfrm>
                <a:off x="1333" y="1376"/>
                <a:ext cx="435" cy="87"/>
                <a:chOff x="1565" y="1434"/>
                <a:chExt cx="3625" cy="725"/>
              </a:xfrm>
            </p:grpSpPr>
            <p:sp>
              <p:nvSpPr>
                <p:cNvPr id="62251" name="Rectangle 2859">
                  <a:extLst>
                    <a:ext uri="{FF2B5EF4-FFF2-40B4-BE49-F238E27FC236}">
                      <a16:creationId xmlns:a16="http://schemas.microsoft.com/office/drawing/2014/main" id="{3DA51044-7048-CB1C-8196-6F645781DBD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52" name="Rectangle 2860">
                  <a:extLst>
                    <a:ext uri="{FF2B5EF4-FFF2-40B4-BE49-F238E27FC236}">
                      <a16:creationId xmlns:a16="http://schemas.microsoft.com/office/drawing/2014/main" id="{07934753-36FD-2107-D1CC-C76F420CC6B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53" name="Rectangle 2861">
                  <a:extLst>
                    <a:ext uri="{FF2B5EF4-FFF2-40B4-BE49-F238E27FC236}">
                      <a16:creationId xmlns:a16="http://schemas.microsoft.com/office/drawing/2014/main" id="{9DC0DFE3-4B0A-D9C9-8D4F-6AD44222CAB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54" name="Rectangle 2862">
                  <a:extLst>
                    <a:ext uri="{FF2B5EF4-FFF2-40B4-BE49-F238E27FC236}">
                      <a16:creationId xmlns:a16="http://schemas.microsoft.com/office/drawing/2014/main" id="{09E25A2F-0C3F-EE2E-8924-3A16B96A346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55" name="Rectangle 2863">
                  <a:extLst>
                    <a:ext uri="{FF2B5EF4-FFF2-40B4-BE49-F238E27FC236}">
                      <a16:creationId xmlns:a16="http://schemas.microsoft.com/office/drawing/2014/main" id="{4E1C87BD-318F-2771-52B6-D9AF1876CEC0}"/>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2256" name="Rectangle 2864">
              <a:extLst>
                <a:ext uri="{FF2B5EF4-FFF2-40B4-BE49-F238E27FC236}">
                  <a16:creationId xmlns:a16="http://schemas.microsoft.com/office/drawing/2014/main" id="{50AD6957-F965-7DED-719D-61B3E9DA1501}"/>
                </a:ext>
              </a:extLst>
            </p:cNvPr>
            <p:cNvSpPr>
              <a:spLocks noChangeArrowheads="1"/>
            </p:cNvSpPr>
            <p:nvPr/>
          </p:nvSpPr>
          <p:spPr bwMode="auto">
            <a:xfrm>
              <a:off x="2228"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62257" name="Group 2865">
              <a:extLst>
                <a:ext uri="{FF2B5EF4-FFF2-40B4-BE49-F238E27FC236}">
                  <a16:creationId xmlns:a16="http://schemas.microsoft.com/office/drawing/2014/main" id="{8E42B271-48F0-D807-320E-1AC936F04AF0}"/>
                </a:ext>
              </a:extLst>
            </p:cNvPr>
            <p:cNvGrpSpPr>
              <a:grpSpLocks/>
            </p:cNvGrpSpPr>
            <p:nvPr/>
          </p:nvGrpSpPr>
          <p:grpSpPr bwMode="auto">
            <a:xfrm>
              <a:off x="2910" y="3203"/>
              <a:ext cx="681" cy="682"/>
              <a:chOff x="898" y="593"/>
              <a:chExt cx="870" cy="870"/>
            </a:xfrm>
          </p:grpSpPr>
          <p:grpSp>
            <p:nvGrpSpPr>
              <p:cNvPr id="62258" name="Group 2866">
                <a:extLst>
                  <a:ext uri="{FF2B5EF4-FFF2-40B4-BE49-F238E27FC236}">
                    <a16:creationId xmlns:a16="http://schemas.microsoft.com/office/drawing/2014/main" id="{67CF3B47-1433-0A45-BD19-FE48BC2F9FC8}"/>
                  </a:ext>
                </a:extLst>
              </p:cNvPr>
              <p:cNvGrpSpPr>
                <a:grpSpLocks/>
              </p:cNvGrpSpPr>
              <p:nvPr/>
            </p:nvGrpSpPr>
            <p:grpSpPr bwMode="auto">
              <a:xfrm>
                <a:off x="898" y="593"/>
                <a:ext cx="435" cy="87"/>
                <a:chOff x="1565" y="1434"/>
                <a:chExt cx="3625" cy="725"/>
              </a:xfrm>
            </p:grpSpPr>
            <p:sp>
              <p:nvSpPr>
                <p:cNvPr id="62259" name="Rectangle 2867">
                  <a:extLst>
                    <a:ext uri="{FF2B5EF4-FFF2-40B4-BE49-F238E27FC236}">
                      <a16:creationId xmlns:a16="http://schemas.microsoft.com/office/drawing/2014/main" id="{B136F145-0740-2D95-C983-64D4FE57E1B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0" name="Rectangle 2868">
                  <a:extLst>
                    <a:ext uri="{FF2B5EF4-FFF2-40B4-BE49-F238E27FC236}">
                      <a16:creationId xmlns:a16="http://schemas.microsoft.com/office/drawing/2014/main" id="{3B4CA551-4ECC-9867-291E-2B2E931765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1" name="Rectangle 2869">
                  <a:extLst>
                    <a:ext uri="{FF2B5EF4-FFF2-40B4-BE49-F238E27FC236}">
                      <a16:creationId xmlns:a16="http://schemas.microsoft.com/office/drawing/2014/main" id="{6F9BBB32-D4E2-8536-BC95-97143FAD348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2" name="Rectangle 2870">
                  <a:extLst>
                    <a:ext uri="{FF2B5EF4-FFF2-40B4-BE49-F238E27FC236}">
                      <a16:creationId xmlns:a16="http://schemas.microsoft.com/office/drawing/2014/main" id="{75646897-054F-9C24-3E40-F2B05156DCD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3" name="Rectangle 2871">
                  <a:extLst>
                    <a:ext uri="{FF2B5EF4-FFF2-40B4-BE49-F238E27FC236}">
                      <a16:creationId xmlns:a16="http://schemas.microsoft.com/office/drawing/2014/main" id="{EEF1CB44-080D-4E9D-0E1D-5044072AF4F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64" name="Group 2872">
                <a:extLst>
                  <a:ext uri="{FF2B5EF4-FFF2-40B4-BE49-F238E27FC236}">
                    <a16:creationId xmlns:a16="http://schemas.microsoft.com/office/drawing/2014/main" id="{95D2D332-52DA-ECF2-676D-39E6C83C2D58}"/>
                  </a:ext>
                </a:extLst>
              </p:cNvPr>
              <p:cNvGrpSpPr>
                <a:grpSpLocks/>
              </p:cNvGrpSpPr>
              <p:nvPr/>
            </p:nvGrpSpPr>
            <p:grpSpPr bwMode="auto">
              <a:xfrm>
                <a:off x="1333" y="593"/>
                <a:ext cx="435" cy="87"/>
                <a:chOff x="1565" y="1434"/>
                <a:chExt cx="3625" cy="725"/>
              </a:xfrm>
            </p:grpSpPr>
            <p:sp>
              <p:nvSpPr>
                <p:cNvPr id="62265" name="Rectangle 2873">
                  <a:extLst>
                    <a:ext uri="{FF2B5EF4-FFF2-40B4-BE49-F238E27FC236}">
                      <a16:creationId xmlns:a16="http://schemas.microsoft.com/office/drawing/2014/main" id="{C29F2358-C42D-1C7C-A3CA-B3E6AE30428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6" name="Rectangle 2874">
                  <a:extLst>
                    <a:ext uri="{FF2B5EF4-FFF2-40B4-BE49-F238E27FC236}">
                      <a16:creationId xmlns:a16="http://schemas.microsoft.com/office/drawing/2014/main" id="{D96EA22A-5040-A442-4F24-D2AB762B5189}"/>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7" name="Rectangle 2875">
                  <a:extLst>
                    <a:ext uri="{FF2B5EF4-FFF2-40B4-BE49-F238E27FC236}">
                      <a16:creationId xmlns:a16="http://schemas.microsoft.com/office/drawing/2014/main" id="{4871A1EC-5141-00A7-73DA-D02CFA1E8FD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8" name="Rectangle 2876">
                  <a:extLst>
                    <a:ext uri="{FF2B5EF4-FFF2-40B4-BE49-F238E27FC236}">
                      <a16:creationId xmlns:a16="http://schemas.microsoft.com/office/drawing/2014/main" id="{FA599101-6DDB-617F-6046-80B9B6EC3F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69" name="Rectangle 2877">
                  <a:extLst>
                    <a:ext uri="{FF2B5EF4-FFF2-40B4-BE49-F238E27FC236}">
                      <a16:creationId xmlns:a16="http://schemas.microsoft.com/office/drawing/2014/main" id="{B538AB7C-8AC0-4B0C-693F-D40722C9624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70" name="Group 2878">
                <a:extLst>
                  <a:ext uri="{FF2B5EF4-FFF2-40B4-BE49-F238E27FC236}">
                    <a16:creationId xmlns:a16="http://schemas.microsoft.com/office/drawing/2014/main" id="{3CF1E31C-151E-B359-B4E0-B3AE9969032B}"/>
                  </a:ext>
                </a:extLst>
              </p:cNvPr>
              <p:cNvGrpSpPr>
                <a:grpSpLocks/>
              </p:cNvGrpSpPr>
              <p:nvPr/>
            </p:nvGrpSpPr>
            <p:grpSpPr bwMode="auto">
              <a:xfrm>
                <a:off x="898" y="680"/>
                <a:ext cx="435" cy="87"/>
                <a:chOff x="1565" y="1434"/>
                <a:chExt cx="3625" cy="725"/>
              </a:xfrm>
            </p:grpSpPr>
            <p:sp>
              <p:nvSpPr>
                <p:cNvPr id="62271" name="Rectangle 2879">
                  <a:extLst>
                    <a:ext uri="{FF2B5EF4-FFF2-40B4-BE49-F238E27FC236}">
                      <a16:creationId xmlns:a16="http://schemas.microsoft.com/office/drawing/2014/main" id="{71B5E262-6566-725D-AE8A-D527650ADB6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72" name="Rectangle 2880">
                  <a:extLst>
                    <a:ext uri="{FF2B5EF4-FFF2-40B4-BE49-F238E27FC236}">
                      <a16:creationId xmlns:a16="http://schemas.microsoft.com/office/drawing/2014/main" id="{46E6E54B-A3F7-5565-47DF-2FA9E09346E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73" name="Rectangle 2881">
                  <a:extLst>
                    <a:ext uri="{FF2B5EF4-FFF2-40B4-BE49-F238E27FC236}">
                      <a16:creationId xmlns:a16="http://schemas.microsoft.com/office/drawing/2014/main" id="{DCAD05B2-3165-583C-E21F-465194FBA12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74" name="Rectangle 2882">
                  <a:extLst>
                    <a:ext uri="{FF2B5EF4-FFF2-40B4-BE49-F238E27FC236}">
                      <a16:creationId xmlns:a16="http://schemas.microsoft.com/office/drawing/2014/main" id="{EE306D3E-008B-B38F-35B4-91C23BAD225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75" name="Rectangle 2883">
                  <a:extLst>
                    <a:ext uri="{FF2B5EF4-FFF2-40B4-BE49-F238E27FC236}">
                      <a16:creationId xmlns:a16="http://schemas.microsoft.com/office/drawing/2014/main" id="{246AB000-E273-6C05-5E9E-4C288CF2663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76" name="Group 2884">
                <a:extLst>
                  <a:ext uri="{FF2B5EF4-FFF2-40B4-BE49-F238E27FC236}">
                    <a16:creationId xmlns:a16="http://schemas.microsoft.com/office/drawing/2014/main" id="{0F40CDF7-BD51-2DDA-5241-C2AC77FE9302}"/>
                  </a:ext>
                </a:extLst>
              </p:cNvPr>
              <p:cNvGrpSpPr>
                <a:grpSpLocks/>
              </p:cNvGrpSpPr>
              <p:nvPr/>
            </p:nvGrpSpPr>
            <p:grpSpPr bwMode="auto">
              <a:xfrm>
                <a:off x="1333" y="680"/>
                <a:ext cx="435" cy="87"/>
                <a:chOff x="1565" y="1434"/>
                <a:chExt cx="3625" cy="725"/>
              </a:xfrm>
            </p:grpSpPr>
            <p:sp>
              <p:nvSpPr>
                <p:cNvPr id="62277" name="Rectangle 2885">
                  <a:extLst>
                    <a:ext uri="{FF2B5EF4-FFF2-40B4-BE49-F238E27FC236}">
                      <a16:creationId xmlns:a16="http://schemas.microsoft.com/office/drawing/2014/main" id="{E2F9FB48-D732-1EA5-4E12-8240B4B5F1A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78" name="Rectangle 2886">
                  <a:extLst>
                    <a:ext uri="{FF2B5EF4-FFF2-40B4-BE49-F238E27FC236}">
                      <a16:creationId xmlns:a16="http://schemas.microsoft.com/office/drawing/2014/main" id="{D459FCFD-A8B1-922F-28F2-CCEBB34D360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79" name="Rectangle 2887">
                  <a:extLst>
                    <a:ext uri="{FF2B5EF4-FFF2-40B4-BE49-F238E27FC236}">
                      <a16:creationId xmlns:a16="http://schemas.microsoft.com/office/drawing/2014/main" id="{BA34C6DA-A7DA-5109-6481-DEC62DC3D3D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80" name="Rectangle 2888">
                  <a:extLst>
                    <a:ext uri="{FF2B5EF4-FFF2-40B4-BE49-F238E27FC236}">
                      <a16:creationId xmlns:a16="http://schemas.microsoft.com/office/drawing/2014/main" id="{8A2617D3-A00C-DCE7-B9BB-4224169D30B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81" name="Rectangle 2889">
                  <a:extLst>
                    <a:ext uri="{FF2B5EF4-FFF2-40B4-BE49-F238E27FC236}">
                      <a16:creationId xmlns:a16="http://schemas.microsoft.com/office/drawing/2014/main" id="{F77194AF-8B5A-9807-9648-5C584D6ED52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82" name="Group 2890">
                <a:extLst>
                  <a:ext uri="{FF2B5EF4-FFF2-40B4-BE49-F238E27FC236}">
                    <a16:creationId xmlns:a16="http://schemas.microsoft.com/office/drawing/2014/main" id="{81526656-49B7-BF04-F0D8-2175E7499CE1}"/>
                  </a:ext>
                </a:extLst>
              </p:cNvPr>
              <p:cNvGrpSpPr>
                <a:grpSpLocks/>
              </p:cNvGrpSpPr>
              <p:nvPr/>
            </p:nvGrpSpPr>
            <p:grpSpPr bwMode="auto">
              <a:xfrm>
                <a:off x="898" y="767"/>
                <a:ext cx="435" cy="87"/>
                <a:chOff x="1565" y="1434"/>
                <a:chExt cx="3625" cy="725"/>
              </a:xfrm>
            </p:grpSpPr>
            <p:sp>
              <p:nvSpPr>
                <p:cNvPr id="62283" name="Rectangle 2891">
                  <a:extLst>
                    <a:ext uri="{FF2B5EF4-FFF2-40B4-BE49-F238E27FC236}">
                      <a16:creationId xmlns:a16="http://schemas.microsoft.com/office/drawing/2014/main" id="{07606500-0815-4FF0-0207-048933A2E9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84" name="Rectangle 2892">
                  <a:extLst>
                    <a:ext uri="{FF2B5EF4-FFF2-40B4-BE49-F238E27FC236}">
                      <a16:creationId xmlns:a16="http://schemas.microsoft.com/office/drawing/2014/main" id="{D187C669-9016-AB24-316F-5D917EBD2E4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85" name="Rectangle 2893">
                  <a:extLst>
                    <a:ext uri="{FF2B5EF4-FFF2-40B4-BE49-F238E27FC236}">
                      <a16:creationId xmlns:a16="http://schemas.microsoft.com/office/drawing/2014/main" id="{FE7B35FC-6A7C-3EE0-BDC5-7C273A0E4C4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86" name="Rectangle 2894">
                  <a:extLst>
                    <a:ext uri="{FF2B5EF4-FFF2-40B4-BE49-F238E27FC236}">
                      <a16:creationId xmlns:a16="http://schemas.microsoft.com/office/drawing/2014/main" id="{57AEDF93-6ABF-B561-A6C3-A4D962F70AE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87" name="Rectangle 2895">
                  <a:extLst>
                    <a:ext uri="{FF2B5EF4-FFF2-40B4-BE49-F238E27FC236}">
                      <a16:creationId xmlns:a16="http://schemas.microsoft.com/office/drawing/2014/main" id="{71D03EA5-7BFA-5028-649E-76FDA17A8AE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88" name="Group 2896">
                <a:extLst>
                  <a:ext uri="{FF2B5EF4-FFF2-40B4-BE49-F238E27FC236}">
                    <a16:creationId xmlns:a16="http://schemas.microsoft.com/office/drawing/2014/main" id="{72B24D3E-E348-FA3E-6217-02B175936A85}"/>
                  </a:ext>
                </a:extLst>
              </p:cNvPr>
              <p:cNvGrpSpPr>
                <a:grpSpLocks/>
              </p:cNvGrpSpPr>
              <p:nvPr/>
            </p:nvGrpSpPr>
            <p:grpSpPr bwMode="auto">
              <a:xfrm>
                <a:off x="1333" y="767"/>
                <a:ext cx="435" cy="87"/>
                <a:chOff x="1565" y="1434"/>
                <a:chExt cx="3625" cy="725"/>
              </a:xfrm>
            </p:grpSpPr>
            <p:sp>
              <p:nvSpPr>
                <p:cNvPr id="62289" name="Rectangle 2897">
                  <a:extLst>
                    <a:ext uri="{FF2B5EF4-FFF2-40B4-BE49-F238E27FC236}">
                      <a16:creationId xmlns:a16="http://schemas.microsoft.com/office/drawing/2014/main" id="{2EA3D0D1-B417-89E4-6FCB-879F2446FB9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0" name="Rectangle 2898">
                  <a:extLst>
                    <a:ext uri="{FF2B5EF4-FFF2-40B4-BE49-F238E27FC236}">
                      <a16:creationId xmlns:a16="http://schemas.microsoft.com/office/drawing/2014/main" id="{303A55B3-217A-65BF-258F-059FE0F9614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1" name="Rectangle 2899">
                  <a:extLst>
                    <a:ext uri="{FF2B5EF4-FFF2-40B4-BE49-F238E27FC236}">
                      <a16:creationId xmlns:a16="http://schemas.microsoft.com/office/drawing/2014/main" id="{28558F57-BA38-FD6A-3D56-1D9D45383407}"/>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2" name="Rectangle 2900">
                  <a:extLst>
                    <a:ext uri="{FF2B5EF4-FFF2-40B4-BE49-F238E27FC236}">
                      <a16:creationId xmlns:a16="http://schemas.microsoft.com/office/drawing/2014/main" id="{8730846F-9865-5F80-3BFA-F71E53C64F3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3" name="Rectangle 2901">
                  <a:extLst>
                    <a:ext uri="{FF2B5EF4-FFF2-40B4-BE49-F238E27FC236}">
                      <a16:creationId xmlns:a16="http://schemas.microsoft.com/office/drawing/2014/main" id="{F9A180B2-E40C-C3FC-87F6-20CC0004D4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294" name="Group 2902">
                <a:extLst>
                  <a:ext uri="{FF2B5EF4-FFF2-40B4-BE49-F238E27FC236}">
                    <a16:creationId xmlns:a16="http://schemas.microsoft.com/office/drawing/2014/main" id="{42BB19E5-1597-D56C-9405-E35F7C5BEC3D}"/>
                  </a:ext>
                </a:extLst>
              </p:cNvPr>
              <p:cNvGrpSpPr>
                <a:grpSpLocks/>
              </p:cNvGrpSpPr>
              <p:nvPr/>
            </p:nvGrpSpPr>
            <p:grpSpPr bwMode="auto">
              <a:xfrm>
                <a:off x="898" y="854"/>
                <a:ext cx="435" cy="87"/>
                <a:chOff x="1565" y="1434"/>
                <a:chExt cx="3625" cy="725"/>
              </a:xfrm>
            </p:grpSpPr>
            <p:sp>
              <p:nvSpPr>
                <p:cNvPr id="62295" name="Rectangle 2903">
                  <a:extLst>
                    <a:ext uri="{FF2B5EF4-FFF2-40B4-BE49-F238E27FC236}">
                      <a16:creationId xmlns:a16="http://schemas.microsoft.com/office/drawing/2014/main" id="{BA117E1F-C683-94D5-9924-C57F1D0EEE5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6" name="Rectangle 2904">
                  <a:extLst>
                    <a:ext uri="{FF2B5EF4-FFF2-40B4-BE49-F238E27FC236}">
                      <a16:creationId xmlns:a16="http://schemas.microsoft.com/office/drawing/2014/main" id="{FBCC3797-265D-3D97-7D49-514108CA4BB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7" name="Rectangle 2905">
                  <a:extLst>
                    <a:ext uri="{FF2B5EF4-FFF2-40B4-BE49-F238E27FC236}">
                      <a16:creationId xmlns:a16="http://schemas.microsoft.com/office/drawing/2014/main" id="{75AE48A7-7AB4-A08B-186C-B4102897D0B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8" name="Rectangle 2906">
                  <a:extLst>
                    <a:ext uri="{FF2B5EF4-FFF2-40B4-BE49-F238E27FC236}">
                      <a16:creationId xmlns:a16="http://schemas.microsoft.com/office/drawing/2014/main" id="{992246C6-EB8C-B15B-3095-4325F7E0F67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299" name="Rectangle 2907">
                  <a:extLst>
                    <a:ext uri="{FF2B5EF4-FFF2-40B4-BE49-F238E27FC236}">
                      <a16:creationId xmlns:a16="http://schemas.microsoft.com/office/drawing/2014/main" id="{1C30568C-AFA3-B542-9F67-A08D7A74C3D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00" name="Group 2908">
                <a:extLst>
                  <a:ext uri="{FF2B5EF4-FFF2-40B4-BE49-F238E27FC236}">
                    <a16:creationId xmlns:a16="http://schemas.microsoft.com/office/drawing/2014/main" id="{332F9917-2951-FFD4-34FC-397E8E9FED7B}"/>
                  </a:ext>
                </a:extLst>
              </p:cNvPr>
              <p:cNvGrpSpPr>
                <a:grpSpLocks/>
              </p:cNvGrpSpPr>
              <p:nvPr/>
            </p:nvGrpSpPr>
            <p:grpSpPr bwMode="auto">
              <a:xfrm>
                <a:off x="1333" y="854"/>
                <a:ext cx="435" cy="87"/>
                <a:chOff x="1565" y="1434"/>
                <a:chExt cx="3625" cy="725"/>
              </a:xfrm>
            </p:grpSpPr>
            <p:sp>
              <p:nvSpPr>
                <p:cNvPr id="62301" name="Rectangle 2909">
                  <a:extLst>
                    <a:ext uri="{FF2B5EF4-FFF2-40B4-BE49-F238E27FC236}">
                      <a16:creationId xmlns:a16="http://schemas.microsoft.com/office/drawing/2014/main" id="{DF32DA5E-B5F6-502E-0E26-7FDE50DEE4C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02" name="Rectangle 2910">
                  <a:extLst>
                    <a:ext uri="{FF2B5EF4-FFF2-40B4-BE49-F238E27FC236}">
                      <a16:creationId xmlns:a16="http://schemas.microsoft.com/office/drawing/2014/main" id="{FF794DE7-FC1D-3F6E-C751-6A069AD4359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03" name="Rectangle 2911">
                  <a:extLst>
                    <a:ext uri="{FF2B5EF4-FFF2-40B4-BE49-F238E27FC236}">
                      <a16:creationId xmlns:a16="http://schemas.microsoft.com/office/drawing/2014/main" id="{C47ACA02-EF55-190D-F0DF-26F732348CC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04" name="Rectangle 2912">
                  <a:extLst>
                    <a:ext uri="{FF2B5EF4-FFF2-40B4-BE49-F238E27FC236}">
                      <a16:creationId xmlns:a16="http://schemas.microsoft.com/office/drawing/2014/main" id="{C12C6EEB-CB6F-861F-C073-BF352A2C674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05" name="Rectangle 2913">
                  <a:extLst>
                    <a:ext uri="{FF2B5EF4-FFF2-40B4-BE49-F238E27FC236}">
                      <a16:creationId xmlns:a16="http://schemas.microsoft.com/office/drawing/2014/main" id="{04511AB8-5797-C4C8-C003-325FE2ECE51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06" name="Group 2914">
                <a:extLst>
                  <a:ext uri="{FF2B5EF4-FFF2-40B4-BE49-F238E27FC236}">
                    <a16:creationId xmlns:a16="http://schemas.microsoft.com/office/drawing/2014/main" id="{0DE5B599-6468-DAD4-CD35-C3C65385065C}"/>
                  </a:ext>
                </a:extLst>
              </p:cNvPr>
              <p:cNvGrpSpPr>
                <a:grpSpLocks/>
              </p:cNvGrpSpPr>
              <p:nvPr/>
            </p:nvGrpSpPr>
            <p:grpSpPr bwMode="auto">
              <a:xfrm>
                <a:off x="898" y="941"/>
                <a:ext cx="435" cy="87"/>
                <a:chOff x="1565" y="1434"/>
                <a:chExt cx="3625" cy="725"/>
              </a:xfrm>
            </p:grpSpPr>
            <p:sp>
              <p:nvSpPr>
                <p:cNvPr id="62307" name="Rectangle 2915">
                  <a:extLst>
                    <a:ext uri="{FF2B5EF4-FFF2-40B4-BE49-F238E27FC236}">
                      <a16:creationId xmlns:a16="http://schemas.microsoft.com/office/drawing/2014/main" id="{CD31787B-ACAD-A20A-AE97-0376BB02D4B9}"/>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08" name="Rectangle 2916">
                  <a:extLst>
                    <a:ext uri="{FF2B5EF4-FFF2-40B4-BE49-F238E27FC236}">
                      <a16:creationId xmlns:a16="http://schemas.microsoft.com/office/drawing/2014/main" id="{A659A966-B1DF-F8AC-ADB2-5CD8ACF86C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09" name="Rectangle 2917">
                  <a:extLst>
                    <a:ext uri="{FF2B5EF4-FFF2-40B4-BE49-F238E27FC236}">
                      <a16:creationId xmlns:a16="http://schemas.microsoft.com/office/drawing/2014/main" id="{AAFB3EC4-F4F4-BF44-6175-7075A55232A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10" name="Rectangle 2918">
                  <a:extLst>
                    <a:ext uri="{FF2B5EF4-FFF2-40B4-BE49-F238E27FC236}">
                      <a16:creationId xmlns:a16="http://schemas.microsoft.com/office/drawing/2014/main" id="{C22AAA41-904A-387A-5661-64A66751B56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11" name="Rectangle 2919">
                  <a:extLst>
                    <a:ext uri="{FF2B5EF4-FFF2-40B4-BE49-F238E27FC236}">
                      <a16:creationId xmlns:a16="http://schemas.microsoft.com/office/drawing/2014/main" id="{84B3C5B9-4891-ACAA-0AA0-A38E8D79361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12" name="Group 2920">
                <a:extLst>
                  <a:ext uri="{FF2B5EF4-FFF2-40B4-BE49-F238E27FC236}">
                    <a16:creationId xmlns:a16="http://schemas.microsoft.com/office/drawing/2014/main" id="{6C3ED5E7-5AAC-7FDF-9E44-F85F6D1BC79B}"/>
                  </a:ext>
                </a:extLst>
              </p:cNvPr>
              <p:cNvGrpSpPr>
                <a:grpSpLocks/>
              </p:cNvGrpSpPr>
              <p:nvPr/>
            </p:nvGrpSpPr>
            <p:grpSpPr bwMode="auto">
              <a:xfrm>
                <a:off x="1333" y="941"/>
                <a:ext cx="435" cy="87"/>
                <a:chOff x="1565" y="1434"/>
                <a:chExt cx="3625" cy="725"/>
              </a:xfrm>
            </p:grpSpPr>
            <p:sp>
              <p:nvSpPr>
                <p:cNvPr id="62313" name="Rectangle 2921">
                  <a:extLst>
                    <a:ext uri="{FF2B5EF4-FFF2-40B4-BE49-F238E27FC236}">
                      <a16:creationId xmlns:a16="http://schemas.microsoft.com/office/drawing/2014/main" id="{D039748F-7736-D57B-0895-D3BEB5A18A5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14" name="Rectangle 2922">
                  <a:extLst>
                    <a:ext uri="{FF2B5EF4-FFF2-40B4-BE49-F238E27FC236}">
                      <a16:creationId xmlns:a16="http://schemas.microsoft.com/office/drawing/2014/main" id="{E75DABCD-1DD3-44D5-EC2B-43CC334BD5C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15" name="Rectangle 2923">
                  <a:extLst>
                    <a:ext uri="{FF2B5EF4-FFF2-40B4-BE49-F238E27FC236}">
                      <a16:creationId xmlns:a16="http://schemas.microsoft.com/office/drawing/2014/main" id="{4680DFF5-C002-31EA-FB2A-2F3CC7FCA50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16" name="Rectangle 2924">
                  <a:extLst>
                    <a:ext uri="{FF2B5EF4-FFF2-40B4-BE49-F238E27FC236}">
                      <a16:creationId xmlns:a16="http://schemas.microsoft.com/office/drawing/2014/main" id="{249A63CA-A7A7-DA74-B399-781B4474AF2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17" name="Rectangle 2925">
                  <a:extLst>
                    <a:ext uri="{FF2B5EF4-FFF2-40B4-BE49-F238E27FC236}">
                      <a16:creationId xmlns:a16="http://schemas.microsoft.com/office/drawing/2014/main" id="{DD039089-9912-3EEA-C597-AB60C679D1D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18" name="Group 2926">
                <a:extLst>
                  <a:ext uri="{FF2B5EF4-FFF2-40B4-BE49-F238E27FC236}">
                    <a16:creationId xmlns:a16="http://schemas.microsoft.com/office/drawing/2014/main" id="{DC3FD99C-E9DC-AFC5-D40B-8701DE7922C0}"/>
                  </a:ext>
                </a:extLst>
              </p:cNvPr>
              <p:cNvGrpSpPr>
                <a:grpSpLocks/>
              </p:cNvGrpSpPr>
              <p:nvPr/>
            </p:nvGrpSpPr>
            <p:grpSpPr bwMode="auto">
              <a:xfrm>
                <a:off x="898" y="1028"/>
                <a:ext cx="435" cy="87"/>
                <a:chOff x="1565" y="1434"/>
                <a:chExt cx="3625" cy="725"/>
              </a:xfrm>
            </p:grpSpPr>
            <p:sp>
              <p:nvSpPr>
                <p:cNvPr id="62319" name="Rectangle 2927">
                  <a:extLst>
                    <a:ext uri="{FF2B5EF4-FFF2-40B4-BE49-F238E27FC236}">
                      <a16:creationId xmlns:a16="http://schemas.microsoft.com/office/drawing/2014/main" id="{CF875D00-B88A-E0BD-3776-E71036AD6460}"/>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0" name="Rectangle 2928">
                  <a:extLst>
                    <a:ext uri="{FF2B5EF4-FFF2-40B4-BE49-F238E27FC236}">
                      <a16:creationId xmlns:a16="http://schemas.microsoft.com/office/drawing/2014/main" id="{71A8FB05-09D3-C872-CC4C-FAC1499F7B1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1" name="Rectangle 2929">
                  <a:extLst>
                    <a:ext uri="{FF2B5EF4-FFF2-40B4-BE49-F238E27FC236}">
                      <a16:creationId xmlns:a16="http://schemas.microsoft.com/office/drawing/2014/main" id="{D6AED8E7-BA9F-49F6-5F91-17C1E6856F7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2" name="Rectangle 2930">
                  <a:extLst>
                    <a:ext uri="{FF2B5EF4-FFF2-40B4-BE49-F238E27FC236}">
                      <a16:creationId xmlns:a16="http://schemas.microsoft.com/office/drawing/2014/main" id="{C95E2E70-6F93-BA72-EEBE-F717C5931896}"/>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3" name="Rectangle 2931">
                  <a:extLst>
                    <a:ext uri="{FF2B5EF4-FFF2-40B4-BE49-F238E27FC236}">
                      <a16:creationId xmlns:a16="http://schemas.microsoft.com/office/drawing/2014/main" id="{AD056B45-D963-764C-4F6C-4F37A842817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24" name="Group 2932">
                <a:extLst>
                  <a:ext uri="{FF2B5EF4-FFF2-40B4-BE49-F238E27FC236}">
                    <a16:creationId xmlns:a16="http://schemas.microsoft.com/office/drawing/2014/main" id="{589999A3-4147-1F6B-6AD1-935AA7198291}"/>
                  </a:ext>
                </a:extLst>
              </p:cNvPr>
              <p:cNvGrpSpPr>
                <a:grpSpLocks/>
              </p:cNvGrpSpPr>
              <p:nvPr/>
            </p:nvGrpSpPr>
            <p:grpSpPr bwMode="auto">
              <a:xfrm>
                <a:off x="1333" y="1028"/>
                <a:ext cx="435" cy="87"/>
                <a:chOff x="1565" y="1434"/>
                <a:chExt cx="3625" cy="725"/>
              </a:xfrm>
            </p:grpSpPr>
            <p:sp>
              <p:nvSpPr>
                <p:cNvPr id="62325" name="Rectangle 2933">
                  <a:extLst>
                    <a:ext uri="{FF2B5EF4-FFF2-40B4-BE49-F238E27FC236}">
                      <a16:creationId xmlns:a16="http://schemas.microsoft.com/office/drawing/2014/main" id="{935E5B3E-8731-5F07-6876-FBEC9D76B93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6" name="Rectangle 2934">
                  <a:extLst>
                    <a:ext uri="{FF2B5EF4-FFF2-40B4-BE49-F238E27FC236}">
                      <a16:creationId xmlns:a16="http://schemas.microsoft.com/office/drawing/2014/main" id="{2FC29796-6E31-C4F6-D3B1-FDCB724D9A6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7" name="Rectangle 2935">
                  <a:extLst>
                    <a:ext uri="{FF2B5EF4-FFF2-40B4-BE49-F238E27FC236}">
                      <a16:creationId xmlns:a16="http://schemas.microsoft.com/office/drawing/2014/main" id="{399FF6AC-55CE-27B6-B549-9637A6BA9B3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8" name="Rectangle 2936">
                  <a:extLst>
                    <a:ext uri="{FF2B5EF4-FFF2-40B4-BE49-F238E27FC236}">
                      <a16:creationId xmlns:a16="http://schemas.microsoft.com/office/drawing/2014/main" id="{3A703830-6365-5E9E-DC5B-6E53BDB4099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29" name="Rectangle 2937">
                  <a:extLst>
                    <a:ext uri="{FF2B5EF4-FFF2-40B4-BE49-F238E27FC236}">
                      <a16:creationId xmlns:a16="http://schemas.microsoft.com/office/drawing/2014/main" id="{9172D273-E05A-1FFA-A099-B2ABF56CD423}"/>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30" name="Group 2938">
                <a:extLst>
                  <a:ext uri="{FF2B5EF4-FFF2-40B4-BE49-F238E27FC236}">
                    <a16:creationId xmlns:a16="http://schemas.microsoft.com/office/drawing/2014/main" id="{1D941573-7D44-A4DE-A666-07077C238383}"/>
                  </a:ext>
                </a:extLst>
              </p:cNvPr>
              <p:cNvGrpSpPr>
                <a:grpSpLocks/>
              </p:cNvGrpSpPr>
              <p:nvPr/>
            </p:nvGrpSpPr>
            <p:grpSpPr bwMode="auto">
              <a:xfrm>
                <a:off x="898" y="1115"/>
                <a:ext cx="435" cy="87"/>
                <a:chOff x="1565" y="1434"/>
                <a:chExt cx="3625" cy="725"/>
              </a:xfrm>
            </p:grpSpPr>
            <p:sp>
              <p:nvSpPr>
                <p:cNvPr id="62331" name="Rectangle 2939">
                  <a:extLst>
                    <a:ext uri="{FF2B5EF4-FFF2-40B4-BE49-F238E27FC236}">
                      <a16:creationId xmlns:a16="http://schemas.microsoft.com/office/drawing/2014/main" id="{D81D3083-724D-D896-A632-01D1DBD0ED37}"/>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32" name="Rectangle 2940">
                  <a:extLst>
                    <a:ext uri="{FF2B5EF4-FFF2-40B4-BE49-F238E27FC236}">
                      <a16:creationId xmlns:a16="http://schemas.microsoft.com/office/drawing/2014/main" id="{EEDCA18B-747A-0836-2218-4ECB18A10BD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33" name="Rectangle 2941">
                  <a:extLst>
                    <a:ext uri="{FF2B5EF4-FFF2-40B4-BE49-F238E27FC236}">
                      <a16:creationId xmlns:a16="http://schemas.microsoft.com/office/drawing/2014/main" id="{6557ECDD-F6F7-28D4-EA8F-128005649A71}"/>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34" name="Rectangle 2942">
                  <a:extLst>
                    <a:ext uri="{FF2B5EF4-FFF2-40B4-BE49-F238E27FC236}">
                      <a16:creationId xmlns:a16="http://schemas.microsoft.com/office/drawing/2014/main" id="{C0BE8329-B4BD-3264-7623-B69081D2ED8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35" name="Rectangle 2943">
                  <a:extLst>
                    <a:ext uri="{FF2B5EF4-FFF2-40B4-BE49-F238E27FC236}">
                      <a16:creationId xmlns:a16="http://schemas.microsoft.com/office/drawing/2014/main" id="{77C6488D-3F53-5083-B16E-819C2A76369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36" name="Group 2944">
                <a:extLst>
                  <a:ext uri="{FF2B5EF4-FFF2-40B4-BE49-F238E27FC236}">
                    <a16:creationId xmlns:a16="http://schemas.microsoft.com/office/drawing/2014/main" id="{CB8766E1-A922-AC61-F618-91B9B9D1F1BA}"/>
                  </a:ext>
                </a:extLst>
              </p:cNvPr>
              <p:cNvGrpSpPr>
                <a:grpSpLocks/>
              </p:cNvGrpSpPr>
              <p:nvPr/>
            </p:nvGrpSpPr>
            <p:grpSpPr bwMode="auto">
              <a:xfrm>
                <a:off x="1333" y="1115"/>
                <a:ext cx="435" cy="87"/>
                <a:chOff x="1565" y="1434"/>
                <a:chExt cx="3625" cy="725"/>
              </a:xfrm>
            </p:grpSpPr>
            <p:sp>
              <p:nvSpPr>
                <p:cNvPr id="62337" name="Rectangle 2945">
                  <a:extLst>
                    <a:ext uri="{FF2B5EF4-FFF2-40B4-BE49-F238E27FC236}">
                      <a16:creationId xmlns:a16="http://schemas.microsoft.com/office/drawing/2014/main" id="{8E827B1E-C9A9-E311-E6CB-1709B489D9AE}"/>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38" name="Rectangle 2946">
                  <a:extLst>
                    <a:ext uri="{FF2B5EF4-FFF2-40B4-BE49-F238E27FC236}">
                      <a16:creationId xmlns:a16="http://schemas.microsoft.com/office/drawing/2014/main" id="{44EFB049-2E4D-145D-B704-916E98F1034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39" name="Rectangle 2947">
                  <a:extLst>
                    <a:ext uri="{FF2B5EF4-FFF2-40B4-BE49-F238E27FC236}">
                      <a16:creationId xmlns:a16="http://schemas.microsoft.com/office/drawing/2014/main" id="{485F4F73-0E47-1A0D-836B-6FCF1DB8291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40" name="Rectangle 2948">
                  <a:extLst>
                    <a:ext uri="{FF2B5EF4-FFF2-40B4-BE49-F238E27FC236}">
                      <a16:creationId xmlns:a16="http://schemas.microsoft.com/office/drawing/2014/main" id="{F0C3E536-2054-9C17-600F-8351A63783E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41" name="Rectangle 2949">
                  <a:extLst>
                    <a:ext uri="{FF2B5EF4-FFF2-40B4-BE49-F238E27FC236}">
                      <a16:creationId xmlns:a16="http://schemas.microsoft.com/office/drawing/2014/main" id="{FB22A334-84D1-1170-5193-C482B0F7B0A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42" name="Group 2950">
                <a:extLst>
                  <a:ext uri="{FF2B5EF4-FFF2-40B4-BE49-F238E27FC236}">
                    <a16:creationId xmlns:a16="http://schemas.microsoft.com/office/drawing/2014/main" id="{B00B33A0-476E-29B9-0FED-C12A2527D5A1}"/>
                  </a:ext>
                </a:extLst>
              </p:cNvPr>
              <p:cNvGrpSpPr>
                <a:grpSpLocks/>
              </p:cNvGrpSpPr>
              <p:nvPr/>
            </p:nvGrpSpPr>
            <p:grpSpPr bwMode="auto">
              <a:xfrm>
                <a:off x="898" y="1202"/>
                <a:ext cx="435" cy="87"/>
                <a:chOff x="1565" y="1434"/>
                <a:chExt cx="3625" cy="725"/>
              </a:xfrm>
            </p:grpSpPr>
            <p:sp>
              <p:nvSpPr>
                <p:cNvPr id="62343" name="Rectangle 2951">
                  <a:extLst>
                    <a:ext uri="{FF2B5EF4-FFF2-40B4-BE49-F238E27FC236}">
                      <a16:creationId xmlns:a16="http://schemas.microsoft.com/office/drawing/2014/main" id="{25C7FA7B-22B5-F743-B53A-3B3FE3212282}"/>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44" name="Rectangle 2952">
                  <a:extLst>
                    <a:ext uri="{FF2B5EF4-FFF2-40B4-BE49-F238E27FC236}">
                      <a16:creationId xmlns:a16="http://schemas.microsoft.com/office/drawing/2014/main" id="{524D62F4-BE48-5C93-EE62-662DA6A8BCD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45" name="Rectangle 2953">
                  <a:extLst>
                    <a:ext uri="{FF2B5EF4-FFF2-40B4-BE49-F238E27FC236}">
                      <a16:creationId xmlns:a16="http://schemas.microsoft.com/office/drawing/2014/main" id="{38E1E7E5-D7F3-14DC-C838-2215FB6D668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46" name="Rectangle 2954">
                  <a:extLst>
                    <a:ext uri="{FF2B5EF4-FFF2-40B4-BE49-F238E27FC236}">
                      <a16:creationId xmlns:a16="http://schemas.microsoft.com/office/drawing/2014/main" id="{08EA552E-4AA3-DFC0-F1E2-A6CD6F73386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47" name="Rectangle 2955">
                  <a:extLst>
                    <a:ext uri="{FF2B5EF4-FFF2-40B4-BE49-F238E27FC236}">
                      <a16:creationId xmlns:a16="http://schemas.microsoft.com/office/drawing/2014/main" id="{D506E288-11A9-2222-4703-2C7C7DD808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48" name="Group 2956">
                <a:extLst>
                  <a:ext uri="{FF2B5EF4-FFF2-40B4-BE49-F238E27FC236}">
                    <a16:creationId xmlns:a16="http://schemas.microsoft.com/office/drawing/2014/main" id="{795064BA-F4EB-EF34-EBFB-92CBDB2CCA80}"/>
                  </a:ext>
                </a:extLst>
              </p:cNvPr>
              <p:cNvGrpSpPr>
                <a:grpSpLocks/>
              </p:cNvGrpSpPr>
              <p:nvPr/>
            </p:nvGrpSpPr>
            <p:grpSpPr bwMode="auto">
              <a:xfrm>
                <a:off x="1333" y="1202"/>
                <a:ext cx="435" cy="87"/>
                <a:chOff x="1565" y="1434"/>
                <a:chExt cx="3625" cy="725"/>
              </a:xfrm>
            </p:grpSpPr>
            <p:sp>
              <p:nvSpPr>
                <p:cNvPr id="62349" name="Rectangle 2957">
                  <a:extLst>
                    <a:ext uri="{FF2B5EF4-FFF2-40B4-BE49-F238E27FC236}">
                      <a16:creationId xmlns:a16="http://schemas.microsoft.com/office/drawing/2014/main" id="{9EE3E27A-9148-F2D4-494C-BA407D6824C6}"/>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0" name="Rectangle 2958">
                  <a:extLst>
                    <a:ext uri="{FF2B5EF4-FFF2-40B4-BE49-F238E27FC236}">
                      <a16:creationId xmlns:a16="http://schemas.microsoft.com/office/drawing/2014/main" id="{91D1F596-0BA6-54FB-E794-401DE15E567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1" name="Rectangle 2959">
                  <a:extLst>
                    <a:ext uri="{FF2B5EF4-FFF2-40B4-BE49-F238E27FC236}">
                      <a16:creationId xmlns:a16="http://schemas.microsoft.com/office/drawing/2014/main" id="{BD3E60EB-376D-54AF-C263-1CC8B922D32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2" name="Rectangle 2960">
                  <a:extLst>
                    <a:ext uri="{FF2B5EF4-FFF2-40B4-BE49-F238E27FC236}">
                      <a16:creationId xmlns:a16="http://schemas.microsoft.com/office/drawing/2014/main" id="{6892CED4-BC46-0CB2-DAB3-32243172800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3" name="Rectangle 2961">
                  <a:extLst>
                    <a:ext uri="{FF2B5EF4-FFF2-40B4-BE49-F238E27FC236}">
                      <a16:creationId xmlns:a16="http://schemas.microsoft.com/office/drawing/2014/main" id="{46CE77EF-FC71-FAF8-869A-8E832E82A75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54" name="Group 2962">
                <a:extLst>
                  <a:ext uri="{FF2B5EF4-FFF2-40B4-BE49-F238E27FC236}">
                    <a16:creationId xmlns:a16="http://schemas.microsoft.com/office/drawing/2014/main" id="{D29A9370-209F-148F-93D5-D0E20F85061B}"/>
                  </a:ext>
                </a:extLst>
              </p:cNvPr>
              <p:cNvGrpSpPr>
                <a:grpSpLocks/>
              </p:cNvGrpSpPr>
              <p:nvPr/>
            </p:nvGrpSpPr>
            <p:grpSpPr bwMode="auto">
              <a:xfrm>
                <a:off x="898" y="1289"/>
                <a:ext cx="435" cy="87"/>
                <a:chOff x="1565" y="1434"/>
                <a:chExt cx="3625" cy="725"/>
              </a:xfrm>
            </p:grpSpPr>
            <p:sp>
              <p:nvSpPr>
                <p:cNvPr id="62355" name="Rectangle 2963">
                  <a:extLst>
                    <a:ext uri="{FF2B5EF4-FFF2-40B4-BE49-F238E27FC236}">
                      <a16:creationId xmlns:a16="http://schemas.microsoft.com/office/drawing/2014/main" id="{8FCD9EE1-66AF-E3EC-42CB-9A7F17CB098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6" name="Rectangle 2964">
                  <a:extLst>
                    <a:ext uri="{FF2B5EF4-FFF2-40B4-BE49-F238E27FC236}">
                      <a16:creationId xmlns:a16="http://schemas.microsoft.com/office/drawing/2014/main" id="{7EFEC404-E7E5-318E-EC42-026EFF16475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7" name="Rectangle 2965">
                  <a:extLst>
                    <a:ext uri="{FF2B5EF4-FFF2-40B4-BE49-F238E27FC236}">
                      <a16:creationId xmlns:a16="http://schemas.microsoft.com/office/drawing/2014/main" id="{0E4646D0-0FDA-3254-E3F5-ABC846F5C09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8" name="Rectangle 2966">
                  <a:extLst>
                    <a:ext uri="{FF2B5EF4-FFF2-40B4-BE49-F238E27FC236}">
                      <a16:creationId xmlns:a16="http://schemas.microsoft.com/office/drawing/2014/main" id="{D9576362-6EED-A06C-A58A-183B688796B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59" name="Rectangle 2967">
                  <a:extLst>
                    <a:ext uri="{FF2B5EF4-FFF2-40B4-BE49-F238E27FC236}">
                      <a16:creationId xmlns:a16="http://schemas.microsoft.com/office/drawing/2014/main" id="{B0A024E4-9550-E06A-0F3C-2806DF015121}"/>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60" name="Group 2968">
                <a:extLst>
                  <a:ext uri="{FF2B5EF4-FFF2-40B4-BE49-F238E27FC236}">
                    <a16:creationId xmlns:a16="http://schemas.microsoft.com/office/drawing/2014/main" id="{15FAA14F-5854-35A3-7055-850A2CEC1939}"/>
                  </a:ext>
                </a:extLst>
              </p:cNvPr>
              <p:cNvGrpSpPr>
                <a:grpSpLocks/>
              </p:cNvGrpSpPr>
              <p:nvPr/>
            </p:nvGrpSpPr>
            <p:grpSpPr bwMode="auto">
              <a:xfrm>
                <a:off x="1333" y="1289"/>
                <a:ext cx="435" cy="87"/>
                <a:chOff x="1565" y="1434"/>
                <a:chExt cx="3625" cy="725"/>
              </a:xfrm>
            </p:grpSpPr>
            <p:sp>
              <p:nvSpPr>
                <p:cNvPr id="62361" name="Rectangle 2969">
                  <a:extLst>
                    <a:ext uri="{FF2B5EF4-FFF2-40B4-BE49-F238E27FC236}">
                      <a16:creationId xmlns:a16="http://schemas.microsoft.com/office/drawing/2014/main" id="{6CCC8895-3B17-3A45-90FD-9669391554F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62" name="Rectangle 2970">
                  <a:extLst>
                    <a:ext uri="{FF2B5EF4-FFF2-40B4-BE49-F238E27FC236}">
                      <a16:creationId xmlns:a16="http://schemas.microsoft.com/office/drawing/2014/main" id="{83803E80-6CEE-D4DD-ADF1-00077A31173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63" name="Rectangle 2971">
                  <a:extLst>
                    <a:ext uri="{FF2B5EF4-FFF2-40B4-BE49-F238E27FC236}">
                      <a16:creationId xmlns:a16="http://schemas.microsoft.com/office/drawing/2014/main" id="{6D1016A5-DB21-0557-D23A-C4B8679534A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64" name="Rectangle 2972">
                  <a:extLst>
                    <a:ext uri="{FF2B5EF4-FFF2-40B4-BE49-F238E27FC236}">
                      <a16:creationId xmlns:a16="http://schemas.microsoft.com/office/drawing/2014/main" id="{9D573E23-3CB3-CF04-FE91-AB1290D6C67B}"/>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65" name="Rectangle 2973">
                  <a:extLst>
                    <a:ext uri="{FF2B5EF4-FFF2-40B4-BE49-F238E27FC236}">
                      <a16:creationId xmlns:a16="http://schemas.microsoft.com/office/drawing/2014/main" id="{1589745D-4184-687B-F4C8-866176546FC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66" name="Group 2974">
                <a:extLst>
                  <a:ext uri="{FF2B5EF4-FFF2-40B4-BE49-F238E27FC236}">
                    <a16:creationId xmlns:a16="http://schemas.microsoft.com/office/drawing/2014/main" id="{8D565B19-F2C5-0C2D-9C1C-ECA030542890}"/>
                  </a:ext>
                </a:extLst>
              </p:cNvPr>
              <p:cNvGrpSpPr>
                <a:grpSpLocks/>
              </p:cNvGrpSpPr>
              <p:nvPr/>
            </p:nvGrpSpPr>
            <p:grpSpPr bwMode="auto">
              <a:xfrm>
                <a:off x="898" y="1376"/>
                <a:ext cx="435" cy="87"/>
                <a:chOff x="1565" y="1434"/>
                <a:chExt cx="3625" cy="725"/>
              </a:xfrm>
            </p:grpSpPr>
            <p:sp>
              <p:nvSpPr>
                <p:cNvPr id="62367" name="Rectangle 2975">
                  <a:extLst>
                    <a:ext uri="{FF2B5EF4-FFF2-40B4-BE49-F238E27FC236}">
                      <a16:creationId xmlns:a16="http://schemas.microsoft.com/office/drawing/2014/main" id="{87368A99-CD0B-A66B-EEEC-068CEB87DB3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68" name="Rectangle 2976">
                  <a:extLst>
                    <a:ext uri="{FF2B5EF4-FFF2-40B4-BE49-F238E27FC236}">
                      <a16:creationId xmlns:a16="http://schemas.microsoft.com/office/drawing/2014/main" id="{DA3076D4-83B8-A2ED-3140-3AA2F9E8AE4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69" name="Rectangle 2977">
                  <a:extLst>
                    <a:ext uri="{FF2B5EF4-FFF2-40B4-BE49-F238E27FC236}">
                      <a16:creationId xmlns:a16="http://schemas.microsoft.com/office/drawing/2014/main" id="{E9B10E6C-A1B4-23F7-2B25-84FFFBE25A19}"/>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70" name="Rectangle 2978">
                  <a:extLst>
                    <a:ext uri="{FF2B5EF4-FFF2-40B4-BE49-F238E27FC236}">
                      <a16:creationId xmlns:a16="http://schemas.microsoft.com/office/drawing/2014/main" id="{2C815B54-EF95-8361-AB48-9B5C3276899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71" name="Rectangle 2979">
                  <a:extLst>
                    <a:ext uri="{FF2B5EF4-FFF2-40B4-BE49-F238E27FC236}">
                      <a16:creationId xmlns:a16="http://schemas.microsoft.com/office/drawing/2014/main" id="{EEBC8C7A-39A1-4BF7-A5A4-4B6868FD375E}"/>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72" name="Group 2980">
                <a:extLst>
                  <a:ext uri="{FF2B5EF4-FFF2-40B4-BE49-F238E27FC236}">
                    <a16:creationId xmlns:a16="http://schemas.microsoft.com/office/drawing/2014/main" id="{BD962182-5E39-A88E-7018-E89AD88C9166}"/>
                  </a:ext>
                </a:extLst>
              </p:cNvPr>
              <p:cNvGrpSpPr>
                <a:grpSpLocks/>
              </p:cNvGrpSpPr>
              <p:nvPr/>
            </p:nvGrpSpPr>
            <p:grpSpPr bwMode="auto">
              <a:xfrm>
                <a:off x="1333" y="1376"/>
                <a:ext cx="435" cy="87"/>
                <a:chOff x="1565" y="1434"/>
                <a:chExt cx="3625" cy="725"/>
              </a:xfrm>
            </p:grpSpPr>
            <p:sp>
              <p:nvSpPr>
                <p:cNvPr id="62373" name="Rectangle 2981">
                  <a:extLst>
                    <a:ext uri="{FF2B5EF4-FFF2-40B4-BE49-F238E27FC236}">
                      <a16:creationId xmlns:a16="http://schemas.microsoft.com/office/drawing/2014/main" id="{50564F22-E19A-FF94-FAD3-4D97E90CFC7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74" name="Rectangle 2982">
                  <a:extLst>
                    <a:ext uri="{FF2B5EF4-FFF2-40B4-BE49-F238E27FC236}">
                      <a16:creationId xmlns:a16="http://schemas.microsoft.com/office/drawing/2014/main" id="{B06A5DFE-EF8D-D458-3B27-E264E4B6A7A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75" name="Rectangle 2983">
                  <a:extLst>
                    <a:ext uri="{FF2B5EF4-FFF2-40B4-BE49-F238E27FC236}">
                      <a16:creationId xmlns:a16="http://schemas.microsoft.com/office/drawing/2014/main" id="{4D2B98EC-1FDB-53E3-D71D-DAC4D0B1F0D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76" name="Rectangle 2984">
                  <a:extLst>
                    <a:ext uri="{FF2B5EF4-FFF2-40B4-BE49-F238E27FC236}">
                      <a16:creationId xmlns:a16="http://schemas.microsoft.com/office/drawing/2014/main" id="{54AF13F9-6F60-8597-CA96-CC11795B834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77" name="Rectangle 2985">
                  <a:extLst>
                    <a:ext uri="{FF2B5EF4-FFF2-40B4-BE49-F238E27FC236}">
                      <a16:creationId xmlns:a16="http://schemas.microsoft.com/office/drawing/2014/main" id="{67F97603-9948-1CCD-49AE-F6E2AE79A85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2378" name="Rectangle 2986">
              <a:extLst>
                <a:ext uri="{FF2B5EF4-FFF2-40B4-BE49-F238E27FC236}">
                  <a16:creationId xmlns:a16="http://schemas.microsoft.com/office/drawing/2014/main" id="{F295618B-3B17-F955-275C-FA6C461FA00E}"/>
                </a:ext>
              </a:extLst>
            </p:cNvPr>
            <p:cNvSpPr>
              <a:spLocks noChangeArrowheads="1"/>
            </p:cNvSpPr>
            <p:nvPr/>
          </p:nvSpPr>
          <p:spPr bwMode="auto">
            <a:xfrm>
              <a:off x="2910" y="3203"/>
              <a:ext cx="681"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62379" name="Group 2987">
              <a:extLst>
                <a:ext uri="{FF2B5EF4-FFF2-40B4-BE49-F238E27FC236}">
                  <a16:creationId xmlns:a16="http://schemas.microsoft.com/office/drawing/2014/main" id="{94845B6B-F726-C3ED-EC55-A8009B894784}"/>
                </a:ext>
              </a:extLst>
            </p:cNvPr>
            <p:cNvGrpSpPr>
              <a:grpSpLocks/>
            </p:cNvGrpSpPr>
            <p:nvPr/>
          </p:nvGrpSpPr>
          <p:grpSpPr bwMode="auto">
            <a:xfrm>
              <a:off x="3591" y="3203"/>
              <a:ext cx="682" cy="682"/>
              <a:chOff x="898" y="593"/>
              <a:chExt cx="870" cy="870"/>
            </a:xfrm>
          </p:grpSpPr>
          <p:grpSp>
            <p:nvGrpSpPr>
              <p:cNvPr id="62380" name="Group 2988">
                <a:extLst>
                  <a:ext uri="{FF2B5EF4-FFF2-40B4-BE49-F238E27FC236}">
                    <a16:creationId xmlns:a16="http://schemas.microsoft.com/office/drawing/2014/main" id="{0D959479-1105-CB1A-279D-929C34657937}"/>
                  </a:ext>
                </a:extLst>
              </p:cNvPr>
              <p:cNvGrpSpPr>
                <a:grpSpLocks/>
              </p:cNvGrpSpPr>
              <p:nvPr/>
            </p:nvGrpSpPr>
            <p:grpSpPr bwMode="auto">
              <a:xfrm>
                <a:off x="898" y="593"/>
                <a:ext cx="435" cy="87"/>
                <a:chOff x="1565" y="1434"/>
                <a:chExt cx="3625" cy="725"/>
              </a:xfrm>
            </p:grpSpPr>
            <p:sp>
              <p:nvSpPr>
                <p:cNvPr id="62381" name="Rectangle 2989">
                  <a:extLst>
                    <a:ext uri="{FF2B5EF4-FFF2-40B4-BE49-F238E27FC236}">
                      <a16:creationId xmlns:a16="http://schemas.microsoft.com/office/drawing/2014/main" id="{ACC58CC9-757F-4A4F-1F1B-51D94264705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82" name="Rectangle 2990">
                  <a:extLst>
                    <a:ext uri="{FF2B5EF4-FFF2-40B4-BE49-F238E27FC236}">
                      <a16:creationId xmlns:a16="http://schemas.microsoft.com/office/drawing/2014/main" id="{E0E966CB-1738-765C-3BBB-083E7789C4E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83" name="Rectangle 2991">
                  <a:extLst>
                    <a:ext uri="{FF2B5EF4-FFF2-40B4-BE49-F238E27FC236}">
                      <a16:creationId xmlns:a16="http://schemas.microsoft.com/office/drawing/2014/main" id="{EF69B350-7925-ED45-7D84-791FE1A6A27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84" name="Rectangle 2992">
                  <a:extLst>
                    <a:ext uri="{FF2B5EF4-FFF2-40B4-BE49-F238E27FC236}">
                      <a16:creationId xmlns:a16="http://schemas.microsoft.com/office/drawing/2014/main" id="{0468F5C0-2125-627B-265C-B39C12A50EDF}"/>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85" name="Rectangle 2993">
                  <a:extLst>
                    <a:ext uri="{FF2B5EF4-FFF2-40B4-BE49-F238E27FC236}">
                      <a16:creationId xmlns:a16="http://schemas.microsoft.com/office/drawing/2014/main" id="{A9937208-C3DF-F746-DA82-5DF4CBF4437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86" name="Group 2994">
                <a:extLst>
                  <a:ext uri="{FF2B5EF4-FFF2-40B4-BE49-F238E27FC236}">
                    <a16:creationId xmlns:a16="http://schemas.microsoft.com/office/drawing/2014/main" id="{5C956BE9-498A-3A97-91D8-76BC7C14C450}"/>
                  </a:ext>
                </a:extLst>
              </p:cNvPr>
              <p:cNvGrpSpPr>
                <a:grpSpLocks/>
              </p:cNvGrpSpPr>
              <p:nvPr/>
            </p:nvGrpSpPr>
            <p:grpSpPr bwMode="auto">
              <a:xfrm>
                <a:off x="1333" y="593"/>
                <a:ext cx="435" cy="87"/>
                <a:chOff x="1565" y="1434"/>
                <a:chExt cx="3625" cy="725"/>
              </a:xfrm>
            </p:grpSpPr>
            <p:sp>
              <p:nvSpPr>
                <p:cNvPr id="62387" name="Rectangle 2995">
                  <a:extLst>
                    <a:ext uri="{FF2B5EF4-FFF2-40B4-BE49-F238E27FC236}">
                      <a16:creationId xmlns:a16="http://schemas.microsoft.com/office/drawing/2014/main" id="{83A4CB35-03BE-27D8-67CF-4170900593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88" name="Rectangle 2996">
                  <a:extLst>
                    <a:ext uri="{FF2B5EF4-FFF2-40B4-BE49-F238E27FC236}">
                      <a16:creationId xmlns:a16="http://schemas.microsoft.com/office/drawing/2014/main" id="{F86E7596-D980-6EC1-F532-48C5C3C5052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89" name="Rectangle 2997">
                  <a:extLst>
                    <a:ext uri="{FF2B5EF4-FFF2-40B4-BE49-F238E27FC236}">
                      <a16:creationId xmlns:a16="http://schemas.microsoft.com/office/drawing/2014/main" id="{4C536102-91F1-DE61-CAE0-3D64DFC1D32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90" name="Rectangle 2998">
                  <a:extLst>
                    <a:ext uri="{FF2B5EF4-FFF2-40B4-BE49-F238E27FC236}">
                      <a16:creationId xmlns:a16="http://schemas.microsoft.com/office/drawing/2014/main" id="{D31482F1-A8A7-833B-19EE-AEAE5CD67E80}"/>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91" name="Rectangle 2999">
                  <a:extLst>
                    <a:ext uri="{FF2B5EF4-FFF2-40B4-BE49-F238E27FC236}">
                      <a16:creationId xmlns:a16="http://schemas.microsoft.com/office/drawing/2014/main" id="{5E6A9A8F-95C3-2AAE-20BA-EDEA257B9C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92" name="Group 3000">
                <a:extLst>
                  <a:ext uri="{FF2B5EF4-FFF2-40B4-BE49-F238E27FC236}">
                    <a16:creationId xmlns:a16="http://schemas.microsoft.com/office/drawing/2014/main" id="{A366D2C1-2576-CB51-B536-94CC5D66B795}"/>
                  </a:ext>
                </a:extLst>
              </p:cNvPr>
              <p:cNvGrpSpPr>
                <a:grpSpLocks/>
              </p:cNvGrpSpPr>
              <p:nvPr/>
            </p:nvGrpSpPr>
            <p:grpSpPr bwMode="auto">
              <a:xfrm>
                <a:off x="898" y="680"/>
                <a:ext cx="435" cy="87"/>
                <a:chOff x="1565" y="1434"/>
                <a:chExt cx="3625" cy="725"/>
              </a:xfrm>
            </p:grpSpPr>
            <p:sp>
              <p:nvSpPr>
                <p:cNvPr id="62393" name="Rectangle 3001">
                  <a:extLst>
                    <a:ext uri="{FF2B5EF4-FFF2-40B4-BE49-F238E27FC236}">
                      <a16:creationId xmlns:a16="http://schemas.microsoft.com/office/drawing/2014/main" id="{38F73BE7-DEC2-8343-1349-362216DF349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94" name="Rectangle 3002">
                  <a:extLst>
                    <a:ext uri="{FF2B5EF4-FFF2-40B4-BE49-F238E27FC236}">
                      <a16:creationId xmlns:a16="http://schemas.microsoft.com/office/drawing/2014/main" id="{790AACE6-5564-DDFB-E1D3-68460E96D890}"/>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95" name="Rectangle 3003">
                  <a:extLst>
                    <a:ext uri="{FF2B5EF4-FFF2-40B4-BE49-F238E27FC236}">
                      <a16:creationId xmlns:a16="http://schemas.microsoft.com/office/drawing/2014/main" id="{1357652E-E836-A33B-B38D-744BE2AE267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96" name="Rectangle 3004">
                  <a:extLst>
                    <a:ext uri="{FF2B5EF4-FFF2-40B4-BE49-F238E27FC236}">
                      <a16:creationId xmlns:a16="http://schemas.microsoft.com/office/drawing/2014/main" id="{060D54CB-4A6E-7417-9E4D-1C5B275FDBD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397" name="Rectangle 3005">
                  <a:extLst>
                    <a:ext uri="{FF2B5EF4-FFF2-40B4-BE49-F238E27FC236}">
                      <a16:creationId xmlns:a16="http://schemas.microsoft.com/office/drawing/2014/main" id="{E67176EB-DCCE-F6AC-159B-3CA4BCB32DF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398" name="Group 3006">
                <a:extLst>
                  <a:ext uri="{FF2B5EF4-FFF2-40B4-BE49-F238E27FC236}">
                    <a16:creationId xmlns:a16="http://schemas.microsoft.com/office/drawing/2014/main" id="{9E755AB9-AE79-A389-8951-72F056BABB04}"/>
                  </a:ext>
                </a:extLst>
              </p:cNvPr>
              <p:cNvGrpSpPr>
                <a:grpSpLocks/>
              </p:cNvGrpSpPr>
              <p:nvPr/>
            </p:nvGrpSpPr>
            <p:grpSpPr bwMode="auto">
              <a:xfrm>
                <a:off x="1333" y="680"/>
                <a:ext cx="435" cy="87"/>
                <a:chOff x="1565" y="1434"/>
                <a:chExt cx="3625" cy="725"/>
              </a:xfrm>
            </p:grpSpPr>
            <p:sp>
              <p:nvSpPr>
                <p:cNvPr id="62399" name="Rectangle 3007">
                  <a:extLst>
                    <a:ext uri="{FF2B5EF4-FFF2-40B4-BE49-F238E27FC236}">
                      <a16:creationId xmlns:a16="http://schemas.microsoft.com/office/drawing/2014/main" id="{86DAB171-A456-76CA-AE7B-3D58B3AA367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0" name="Rectangle 3008">
                  <a:extLst>
                    <a:ext uri="{FF2B5EF4-FFF2-40B4-BE49-F238E27FC236}">
                      <a16:creationId xmlns:a16="http://schemas.microsoft.com/office/drawing/2014/main" id="{5ACC5143-8AFC-4B74-6568-BF7376F48EDA}"/>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1" name="Rectangle 3009">
                  <a:extLst>
                    <a:ext uri="{FF2B5EF4-FFF2-40B4-BE49-F238E27FC236}">
                      <a16:creationId xmlns:a16="http://schemas.microsoft.com/office/drawing/2014/main" id="{6356E809-3A39-C460-42AF-9A5A37C5BBB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2" name="Rectangle 3010">
                  <a:extLst>
                    <a:ext uri="{FF2B5EF4-FFF2-40B4-BE49-F238E27FC236}">
                      <a16:creationId xmlns:a16="http://schemas.microsoft.com/office/drawing/2014/main" id="{1AFC43F3-F29F-5B19-96C9-26044F5F68B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3" name="Rectangle 3011">
                  <a:extLst>
                    <a:ext uri="{FF2B5EF4-FFF2-40B4-BE49-F238E27FC236}">
                      <a16:creationId xmlns:a16="http://schemas.microsoft.com/office/drawing/2014/main" id="{25651F35-0422-8B0C-576F-06F89578ADA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04" name="Group 3012">
                <a:extLst>
                  <a:ext uri="{FF2B5EF4-FFF2-40B4-BE49-F238E27FC236}">
                    <a16:creationId xmlns:a16="http://schemas.microsoft.com/office/drawing/2014/main" id="{C95DA9AC-2A3A-96BF-23DE-BD30763CC771}"/>
                  </a:ext>
                </a:extLst>
              </p:cNvPr>
              <p:cNvGrpSpPr>
                <a:grpSpLocks/>
              </p:cNvGrpSpPr>
              <p:nvPr/>
            </p:nvGrpSpPr>
            <p:grpSpPr bwMode="auto">
              <a:xfrm>
                <a:off x="898" y="767"/>
                <a:ext cx="435" cy="87"/>
                <a:chOff x="1565" y="1434"/>
                <a:chExt cx="3625" cy="725"/>
              </a:xfrm>
            </p:grpSpPr>
            <p:sp>
              <p:nvSpPr>
                <p:cNvPr id="62405" name="Rectangle 3013">
                  <a:extLst>
                    <a:ext uri="{FF2B5EF4-FFF2-40B4-BE49-F238E27FC236}">
                      <a16:creationId xmlns:a16="http://schemas.microsoft.com/office/drawing/2014/main" id="{A63F6C0B-07C1-78A3-E5B9-2FE4B2C619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6" name="Rectangle 3014">
                  <a:extLst>
                    <a:ext uri="{FF2B5EF4-FFF2-40B4-BE49-F238E27FC236}">
                      <a16:creationId xmlns:a16="http://schemas.microsoft.com/office/drawing/2014/main" id="{61359295-104E-42ED-8E69-8ADB11C000C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7" name="Rectangle 3015">
                  <a:extLst>
                    <a:ext uri="{FF2B5EF4-FFF2-40B4-BE49-F238E27FC236}">
                      <a16:creationId xmlns:a16="http://schemas.microsoft.com/office/drawing/2014/main" id="{E7DD6212-11BF-6B4F-4872-9D13658BC53E}"/>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8" name="Rectangle 3016">
                  <a:extLst>
                    <a:ext uri="{FF2B5EF4-FFF2-40B4-BE49-F238E27FC236}">
                      <a16:creationId xmlns:a16="http://schemas.microsoft.com/office/drawing/2014/main" id="{BED85552-3924-A725-E2C6-313F6C6D017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09" name="Rectangle 3017">
                  <a:extLst>
                    <a:ext uri="{FF2B5EF4-FFF2-40B4-BE49-F238E27FC236}">
                      <a16:creationId xmlns:a16="http://schemas.microsoft.com/office/drawing/2014/main" id="{EE0EAC46-B584-9F24-FF5C-3011F48A6279}"/>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10" name="Group 3018">
                <a:extLst>
                  <a:ext uri="{FF2B5EF4-FFF2-40B4-BE49-F238E27FC236}">
                    <a16:creationId xmlns:a16="http://schemas.microsoft.com/office/drawing/2014/main" id="{91C23468-29AA-7512-F208-CF1B9365D41B}"/>
                  </a:ext>
                </a:extLst>
              </p:cNvPr>
              <p:cNvGrpSpPr>
                <a:grpSpLocks/>
              </p:cNvGrpSpPr>
              <p:nvPr/>
            </p:nvGrpSpPr>
            <p:grpSpPr bwMode="auto">
              <a:xfrm>
                <a:off x="1333" y="767"/>
                <a:ext cx="435" cy="87"/>
                <a:chOff x="1565" y="1434"/>
                <a:chExt cx="3625" cy="725"/>
              </a:xfrm>
            </p:grpSpPr>
            <p:sp>
              <p:nvSpPr>
                <p:cNvPr id="62411" name="Rectangle 3019">
                  <a:extLst>
                    <a:ext uri="{FF2B5EF4-FFF2-40B4-BE49-F238E27FC236}">
                      <a16:creationId xmlns:a16="http://schemas.microsoft.com/office/drawing/2014/main" id="{2D0DBD28-8E58-3C0C-9249-234903A72C7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12" name="Rectangle 3020">
                  <a:extLst>
                    <a:ext uri="{FF2B5EF4-FFF2-40B4-BE49-F238E27FC236}">
                      <a16:creationId xmlns:a16="http://schemas.microsoft.com/office/drawing/2014/main" id="{81ABFACB-483A-3055-FDCF-BD3FC6CEE96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13" name="Rectangle 3021">
                  <a:extLst>
                    <a:ext uri="{FF2B5EF4-FFF2-40B4-BE49-F238E27FC236}">
                      <a16:creationId xmlns:a16="http://schemas.microsoft.com/office/drawing/2014/main" id="{648180D5-244E-3AC6-90BD-2788187FD1AC}"/>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14" name="Rectangle 3022">
                  <a:extLst>
                    <a:ext uri="{FF2B5EF4-FFF2-40B4-BE49-F238E27FC236}">
                      <a16:creationId xmlns:a16="http://schemas.microsoft.com/office/drawing/2014/main" id="{FF8AF25E-13BF-52F6-8EC3-63A46A0A46C4}"/>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15" name="Rectangle 3023">
                  <a:extLst>
                    <a:ext uri="{FF2B5EF4-FFF2-40B4-BE49-F238E27FC236}">
                      <a16:creationId xmlns:a16="http://schemas.microsoft.com/office/drawing/2014/main" id="{8D131AE3-DA6E-5E37-B221-2BD8AB0E5EF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16" name="Group 3024">
                <a:extLst>
                  <a:ext uri="{FF2B5EF4-FFF2-40B4-BE49-F238E27FC236}">
                    <a16:creationId xmlns:a16="http://schemas.microsoft.com/office/drawing/2014/main" id="{08CFDD50-7422-1EF8-74F1-2F0E55374E8B}"/>
                  </a:ext>
                </a:extLst>
              </p:cNvPr>
              <p:cNvGrpSpPr>
                <a:grpSpLocks/>
              </p:cNvGrpSpPr>
              <p:nvPr/>
            </p:nvGrpSpPr>
            <p:grpSpPr bwMode="auto">
              <a:xfrm>
                <a:off x="898" y="854"/>
                <a:ext cx="435" cy="87"/>
                <a:chOff x="1565" y="1434"/>
                <a:chExt cx="3625" cy="725"/>
              </a:xfrm>
            </p:grpSpPr>
            <p:sp>
              <p:nvSpPr>
                <p:cNvPr id="62417" name="Rectangle 3025">
                  <a:extLst>
                    <a:ext uri="{FF2B5EF4-FFF2-40B4-BE49-F238E27FC236}">
                      <a16:creationId xmlns:a16="http://schemas.microsoft.com/office/drawing/2014/main" id="{CA4E0D7B-22BB-920B-6A8A-F33412A4994B}"/>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18" name="Rectangle 3026">
                  <a:extLst>
                    <a:ext uri="{FF2B5EF4-FFF2-40B4-BE49-F238E27FC236}">
                      <a16:creationId xmlns:a16="http://schemas.microsoft.com/office/drawing/2014/main" id="{2E590988-5688-00D9-520F-579617D9EF3C}"/>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19" name="Rectangle 3027">
                  <a:extLst>
                    <a:ext uri="{FF2B5EF4-FFF2-40B4-BE49-F238E27FC236}">
                      <a16:creationId xmlns:a16="http://schemas.microsoft.com/office/drawing/2014/main" id="{5DC83D71-2CF0-773D-63B8-8036A1367C6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20" name="Rectangle 3028">
                  <a:extLst>
                    <a:ext uri="{FF2B5EF4-FFF2-40B4-BE49-F238E27FC236}">
                      <a16:creationId xmlns:a16="http://schemas.microsoft.com/office/drawing/2014/main" id="{41BCCE42-89EC-66C6-C3A4-B181D4D3CE7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21" name="Rectangle 3029">
                  <a:extLst>
                    <a:ext uri="{FF2B5EF4-FFF2-40B4-BE49-F238E27FC236}">
                      <a16:creationId xmlns:a16="http://schemas.microsoft.com/office/drawing/2014/main" id="{1F95B5FD-35EC-BAED-5A59-F78898A30FF4}"/>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22" name="Group 3030">
                <a:extLst>
                  <a:ext uri="{FF2B5EF4-FFF2-40B4-BE49-F238E27FC236}">
                    <a16:creationId xmlns:a16="http://schemas.microsoft.com/office/drawing/2014/main" id="{4C08EE46-3C7A-7297-4331-6D7F8676209C}"/>
                  </a:ext>
                </a:extLst>
              </p:cNvPr>
              <p:cNvGrpSpPr>
                <a:grpSpLocks/>
              </p:cNvGrpSpPr>
              <p:nvPr/>
            </p:nvGrpSpPr>
            <p:grpSpPr bwMode="auto">
              <a:xfrm>
                <a:off x="1333" y="854"/>
                <a:ext cx="435" cy="87"/>
                <a:chOff x="1565" y="1434"/>
                <a:chExt cx="3625" cy="725"/>
              </a:xfrm>
            </p:grpSpPr>
            <p:sp>
              <p:nvSpPr>
                <p:cNvPr id="62423" name="Rectangle 3031">
                  <a:extLst>
                    <a:ext uri="{FF2B5EF4-FFF2-40B4-BE49-F238E27FC236}">
                      <a16:creationId xmlns:a16="http://schemas.microsoft.com/office/drawing/2014/main" id="{22F606A0-26ED-35B1-AA58-1DA1B0E72BFD}"/>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24" name="Rectangle 3032">
                  <a:extLst>
                    <a:ext uri="{FF2B5EF4-FFF2-40B4-BE49-F238E27FC236}">
                      <a16:creationId xmlns:a16="http://schemas.microsoft.com/office/drawing/2014/main" id="{68037BB7-17CD-CD9A-FFF1-880F63907F74}"/>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25" name="Rectangle 3033">
                  <a:extLst>
                    <a:ext uri="{FF2B5EF4-FFF2-40B4-BE49-F238E27FC236}">
                      <a16:creationId xmlns:a16="http://schemas.microsoft.com/office/drawing/2014/main" id="{531734E5-D39C-9809-D4B5-663AFF0BB6B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26" name="Rectangle 3034">
                  <a:extLst>
                    <a:ext uri="{FF2B5EF4-FFF2-40B4-BE49-F238E27FC236}">
                      <a16:creationId xmlns:a16="http://schemas.microsoft.com/office/drawing/2014/main" id="{B082C55A-A0D0-548E-0182-BB93F6A2FB42}"/>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27" name="Rectangle 3035">
                  <a:extLst>
                    <a:ext uri="{FF2B5EF4-FFF2-40B4-BE49-F238E27FC236}">
                      <a16:creationId xmlns:a16="http://schemas.microsoft.com/office/drawing/2014/main" id="{E398785D-1AAB-7DE7-B130-00FF15BCD54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28" name="Group 3036">
                <a:extLst>
                  <a:ext uri="{FF2B5EF4-FFF2-40B4-BE49-F238E27FC236}">
                    <a16:creationId xmlns:a16="http://schemas.microsoft.com/office/drawing/2014/main" id="{2AEB6CC2-5C6B-ADFC-2A37-02926829F03A}"/>
                  </a:ext>
                </a:extLst>
              </p:cNvPr>
              <p:cNvGrpSpPr>
                <a:grpSpLocks/>
              </p:cNvGrpSpPr>
              <p:nvPr/>
            </p:nvGrpSpPr>
            <p:grpSpPr bwMode="auto">
              <a:xfrm>
                <a:off x="898" y="941"/>
                <a:ext cx="435" cy="87"/>
                <a:chOff x="1565" y="1434"/>
                <a:chExt cx="3625" cy="725"/>
              </a:xfrm>
            </p:grpSpPr>
            <p:sp>
              <p:nvSpPr>
                <p:cNvPr id="62429" name="Rectangle 3037">
                  <a:extLst>
                    <a:ext uri="{FF2B5EF4-FFF2-40B4-BE49-F238E27FC236}">
                      <a16:creationId xmlns:a16="http://schemas.microsoft.com/office/drawing/2014/main" id="{B1E2EF81-316D-03B5-DB6B-2999DD7DB12C}"/>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0" name="Rectangle 3038">
                  <a:extLst>
                    <a:ext uri="{FF2B5EF4-FFF2-40B4-BE49-F238E27FC236}">
                      <a16:creationId xmlns:a16="http://schemas.microsoft.com/office/drawing/2014/main" id="{A295FEED-1F09-ECC7-FDA1-3EAECFBC44A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1" name="Rectangle 3039">
                  <a:extLst>
                    <a:ext uri="{FF2B5EF4-FFF2-40B4-BE49-F238E27FC236}">
                      <a16:creationId xmlns:a16="http://schemas.microsoft.com/office/drawing/2014/main" id="{816B1455-28AE-B874-0084-F08C7D286D32}"/>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2" name="Rectangle 3040">
                  <a:extLst>
                    <a:ext uri="{FF2B5EF4-FFF2-40B4-BE49-F238E27FC236}">
                      <a16:creationId xmlns:a16="http://schemas.microsoft.com/office/drawing/2014/main" id="{33EC9A1E-9D22-FE60-97C5-9A47B9F21B9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3" name="Rectangle 3041">
                  <a:extLst>
                    <a:ext uri="{FF2B5EF4-FFF2-40B4-BE49-F238E27FC236}">
                      <a16:creationId xmlns:a16="http://schemas.microsoft.com/office/drawing/2014/main" id="{E4CE7C83-B7F9-D718-11A9-4282FA8D5F9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34" name="Group 3042">
                <a:extLst>
                  <a:ext uri="{FF2B5EF4-FFF2-40B4-BE49-F238E27FC236}">
                    <a16:creationId xmlns:a16="http://schemas.microsoft.com/office/drawing/2014/main" id="{7AB70BA0-27AA-3EC3-EDEB-A4B6EC8E1409}"/>
                  </a:ext>
                </a:extLst>
              </p:cNvPr>
              <p:cNvGrpSpPr>
                <a:grpSpLocks/>
              </p:cNvGrpSpPr>
              <p:nvPr/>
            </p:nvGrpSpPr>
            <p:grpSpPr bwMode="auto">
              <a:xfrm>
                <a:off x="1333" y="941"/>
                <a:ext cx="435" cy="87"/>
                <a:chOff x="1565" y="1434"/>
                <a:chExt cx="3625" cy="725"/>
              </a:xfrm>
            </p:grpSpPr>
            <p:sp>
              <p:nvSpPr>
                <p:cNvPr id="62435" name="Rectangle 3043">
                  <a:extLst>
                    <a:ext uri="{FF2B5EF4-FFF2-40B4-BE49-F238E27FC236}">
                      <a16:creationId xmlns:a16="http://schemas.microsoft.com/office/drawing/2014/main" id="{3AAF4826-87D1-BF26-7390-CFEFBE934404}"/>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6" name="Rectangle 3044">
                  <a:extLst>
                    <a:ext uri="{FF2B5EF4-FFF2-40B4-BE49-F238E27FC236}">
                      <a16:creationId xmlns:a16="http://schemas.microsoft.com/office/drawing/2014/main" id="{CCD0D32B-1BBF-E086-7AE3-34D10E194632}"/>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7" name="Rectangle 3045">
                  <a:extLst>
                    <a:ext uri="{FF2B5EF4-FFF2-40B4-BE49-F238E27FC236}">
                      <a16:creationId xmlns:a16="http://schemas.microsoft.com/office/drawing/2014/main" id="{CDF71DA8-E857-8A61-84FC-9E38A9E7415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8" name="Rectangle 3046">
                  <a:extLst>
                    <a:ext uri="{FF2B5EF4-FFF2-40B4-BE49-F238E27FC236}">
                      <a16:creationId xmlns:a16="http://schemas.microsoft.com/office/drawing/2014/main" id="{360E2940-8F4E-D165-2C3D-1CE6D8962899}"/>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39" name="Rectangle 3047">
                  <a:extLst>
                    <a:ext uri="{FF2B5EF4-FFF2-40B4-BE49-F238E27FC236}">
                      <a16:creationId xmlns:a16="http://schemas.microsoft.com/office/drawing/2014/main" id="{C7EFD1FB-389F-B736-BC26-B81CFCC644B8}"/>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40" name="Group 3048">
                <a:extLst>
                  <a:ext uri="{FF2B5EF4-FFF2-40B4-BE49-F238E27FC236}">
                    <a16:creationId xmlns:a16="http://schemas.microsoft.com/office/drawing/2014/main" id="{4E63CDCF-FF97-EA67-8021-FF847C30BB6F}"/>
                  </a:ext>
                </a:extLst>
              </p:cNvPr>
              <p:cNvGrpSpPr>
                <a:grpSpLocks/>
              </p:cNvGrpSpPr>
              <p:nvPr/>
            </p:nvGrpSpPr>
            <p:grpSpPr bwMode="auto">
              <a:xfrm>
                <a:off x="898" y="1028"/>
                <a:ext cx="435" cy="87"/>
                <a:chOff x="1565" y="1434"/>
                <a:chExt cx="3625" cy="725"/>
              </a:xfrm>
            </p:grpSpPr>
            <p:sp>
              <p:nvSpPr>
                <p:cNvPr id="62441" name="Rectangle 3049">
                  <a:extLst>
                    <a:ext uri="{FF2B5EF4-FFF2-40B4-BE49-F238E27FC236}">
                      <a16:creationId xmlns:a16="http://schemas.microsoft.com/office/drawing/2014/main" id="{33CD7910-F30B-D127-0869-A608C90E676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42" name="Rectangle 3050">
                  <a:extLst>
                    <a:ext uri="{FF2B5EF4-FFF2-40B4-BE49-F238E27FC236}">
                      <a16:creationId xmlns:a16="http://schemas.microsoft.com/office/drawing/2014/main" id="{2FAB2F86-794A-A190-7E4E-F404CC455BA7}"/>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43" name="Rectangle 3051">
                  <a:extLst>
                    <a:ext uri="{FF2B5EF4-FFF2-40B4-BE49-F238E27FC236}">
                      <a16:creationId xmlns:a16="http://schemas.microsoft.com/office/drawing/2014/main" id="{B68C3238-DA2F-179F-E9DB-E12AC858A36F}"/>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44" name="Rectangle 3052">
                  <a:extLst>
                    <a:ext uri="{FF2B5EF4-FFF2-40B4-BE49-F238E27FC236}">
                      <a16:creationId xmlns:a16="http://schemas.microsoft.com/office/drawing/2014/main" id="{BE9BB658-B947-C6E0-A7F2-D775C1A303CC}"/>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45" name="Rectangle 3053">
                  <a:extLst>
                    <a:ext uri="{FF2B5EF4-FFF2-40B4-BE49-F238E27FC236}">
                      <a16:creationId xmlns:a16="http://schemas.microsoft.com/office/drawing/2014/main" id="{C5A125E5-2C87-F84A-0B3A-E4FCF26F79C6}"/>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46" name="Group 3054">
                <a:extLst>
                  <a:ext uri="{FF2B5EF4-FFF2-40B4-BE49-F238E27FC236}">
                    <a16:creationId xmlns:a16="http://schemas.microsoft.com/office/drawing/2014/main" id="{513893AC-E5A0-C667-BA12-4176EC520B5B}"/>
                  </a:ext>
                </a:extLst>
              </p:cNvPr>
              <p:cNvGrpSpPr>
                <a:grpSpLocks/>
              </p:cNvGrpSpPr>
              <p:nvPr/>
            </p:nvGrpSpPr>
            <p:grpSpPr bwMode="auto">
              <a:xfrm>
                <a:off x="1333" y="1028"/>
                <a:ext cx="435" cy="87"/>
                <a:chOff x="1565" y="1434"/>
                <a:chExt cx="3625" cy="725"/>
              </a:xfrm>
            </p:grpSpPr>
            <p:sp>
              <p:nvSpPr>
                <p:cNvPr id="62447" name="Rectangle 3055">
                  <a:extLst>
                    <a:ext uri="{FF2B5EF4-FFF2-40B4-BE49-F238E27FC236}">
                      <a16:creationId xmlns:a16="http://schemas.microsoft.com/office/drawing/2014/main" id="{61DFF98E-076C-9DC0-43FF-3FD1238DEA0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48" name="Rectangle 3056">
                  <a:extLst>
                    <a:ext uri="{FF2B5EF4-FFF2-40B4-BE49-F238E27FC236}">
                      <a16:creationId xmlns:a16="http://schemas.microsoft.com/office/drawing/2014/main" id="{BFB471C8-DA48-B7F4-EC09-563D75ED44EF}"/>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49" name="Rectangle 3057">
                  <a:extLst>
                    <a:ext uri="{FF2B5EF4-FFF2-40B4-BE49-F238E27FC236}">
                      <a16:creationId xmlns:a16="http://schemas.microsoft.com/office/drawing/2014/main" id="{C6D422DA-2D22-93AB-DE99-BE2A4CFA485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50" name="Rectangle 3058">
                  <a:extLst>
                    <a:ext uri="{FF2B5EF4-FFF2-40B4-BE49-F238E27FC236}">
                      <a16:creationId xmlns:a16="http://schemas.microsoft.com/office/drawing/2014/main" id="{E5E6925C-DC5D-56D2-2F46-DF5AB2D280C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51" name="Rectangle 3059">
                  <a:extLst>
                    <a:ext uri="{FF2B5EF4-FFF2-40B4-BE49-F238E27FC236}">
                      <a16:creationId xmlns:a16="http://schemas.microsoft.com/office/drawing/2014/main" id="{3C1DA05D-92E3-F07C-9643-D3D4DE3F8CA5}"/>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52" name="Group 3060">
                <a:extLst>
                  <a:ext uri="{FF2B5EF4-FFF2-40B4-BE49-F238E27FC236}">
                    <a16:creationId xmlns:a16="http://schemas.microsoft.com/office/drawing/2014/main" id="{9A143B78-6A01-AA85-9B10-DFEDC915F35E}"/>
                  </a:ext>
                </a:extLst>
              </p:cNvPr>
              <p:cNvGrpSpPr>
                <a:grpSpLocks/>
              </p:cNvGrpSpPr>
              <p:nvPr/>
            </p:nvGrpSpPr>
            <p:grpSpPr bwMode="auto">
              <a:xfrm>
                <a:off x="898" y="1115"/>
                <a:ext cx="435" cy="87"/>
                <a:chOff x="1565" y="1434"/>
                <a:chExt cx="3625" cy="725"/>
              </a:xfrm>
            </p:grpSpPr>
            <p:sp>
              <p:nvSpPr>
                <p:cNvPr id="62453" name="Rectangle 3061">
                  <a:extLst>
                    <a:ext uri="{FF2B5EF4-FFF2-40B4-BE49-F238E27FC236}">
                      <a16:creationId xmlns:a16="http://schemas.microsoft.com/office/drawing/2014/main" id="{1DE419D4-A2FD-91B4-EE03-24E8B2DAF2C3}"/>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54" name="Rectangle 3062">
                  <a:extLst>
                    <a:ext uri="{FF2B5EF4-FFF2-40B4-BE49-F238E27FC236}">
                      <a16:creationId xmlns:a16="http://schemas.microsoft.com/office/drawing/2014/main" id="{E805CF88-2DDF-2253-94D4-9B6F87BC5191}"/>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55" name="Rectangle 3063">
                  <a:extLst>
                    <a:ext uri="{FF2B5EF4-FFF2-40B4-BE49-F238E27FC236}">
                      <a16:creationId xmlns:a16="http://schemas.microsoft.com/office/drawing/2014/main" id="{5FFAB562-91B4-68C0-7ADD-C51A98089A5B}"/>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56" name="Rectangle 3064">
                  <a:extLst>
                    <a:ext uri="{FF2B5EF4-FFF2-40B4-BE49-F238E27FC236}">
                      <a16:creationId xmlns:a16="http://schemas.microsoft.com/office/drawing/2014/main" id="{974FFC58-07CE-F7BD-3E5E-DEB26501F1D8}"/>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57" name="Rectangle 3065">
                  <a:extLst>
                    <a:ext uri="{FF2B5EF4-FFF2-40B4-BE49-F238E27FC236}">
                      <a16:creationId xmlns:a16="http://schemas.microsoft.com/office/drawing/2014/main" id="{46A06775-3167-D76F-6319-12A37CE0B45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58" name="Group 3066">
                <a:extLst>
                  <a:ext uri="{FF2B5EF4-FFF2-40B4-BE49-F238E27FC236}">
                    <a16:creationId xmlns:a16="http://schemas.microsoft.com/office/drawing/2014/main" id="{6BA95E6B-DA44-1852-E966-0EB01C94B5FA}"/>
                  </a:ext>
                </a:extLst>
              </p:cNvPr>
              <p:cNvGrpSpPr>
                <a:grpSpLocks/>
              </p:cNvGrpSpPr>
              <p:nvPr/>
            </p:nvGrpSpPr>
            <p:grpSpPr bwMode="auto">
              <a:xfrm>
                <a:off x="1333" y="1115"/>
                <a:ext cx="435" cy="87"/>
                <a:chOff x="1565" y="1434"/>
                <a:chExt cx="3625" cy="725"/>
              </a:xfrm>
            </p:grpSpPr>
            <p:sp>
              <p:nvSpPr>
                <p:cNvPr id="62459" name="Rectangle 3067">
                  <a:extLst>
                    <a:ext uri="{FF2B5EF4-FFF2-40B4-BE49-F238E27FC236}">
                      <a16:creationId xmlns:a16="http://schemas.microsoft.com/office/drawing/2014/main" id="{561D46C0-299D-62C7-25E0-94CA76411F6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0" name="Rectangle 3068">
                  <a:extLst>
                    <a:ext uri="{FF2B5EF4-FFF2-40B4-BE49-F238E27FC236}">
                      <a16:creationId xmlns:a16="http://schemas.microsoft.com/office/drawing/2014/main" id="{57510814-4973-B339-78C9-AE6B33AE6E35}"/>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1" name="Rectangle 3069">
                  <a:extLst>
                    <a:ext uri="{FF2B5EF4-FFF2-40B4-BE49-F238E27FC236}">
                      <a16:creationId xmlns:a16="http://schemas.microsoft.com/office/drawing/2014/main" id="{3FAF7CD5-45FC-0588-E180-F36E185339C4}"/>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2" name="Rectangle 3070">
                  <a:extLst>
                    <a:ext uri="{FF2B5EF4-FFF2-40B4-BE49-F238E27FC236}">
                      <a16:creationId xmlns:a16="http://schemas.microsoft.com/office/drawing/2014/main" id="{F40B824E-F71F-8C20-1682-89ADD60B3F6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3" name="Rectangle 3071">
                  <a:extLst>
                    <a:ext uri="{FF2B5EF4-FFF2-40B4-BE49-F238E27FC236}">
                      <a16:creationId xmlns:a16="http://schemas.microsoft.com/office/drawing/2014/main" id="{610DA7A0-2D31-E84B-93ED-9AF466ED0342}"/>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64" name="Group 3072">
                <a:extLst>
                  <a:ext uri="{FF2B5EF4-FFF2-40B4-BE49-F238E27FC236}">
                    <a16:creationId xmlns:a16="http://schemas.microsoft.com/office/drawing/2014/main" id="{04B15365-A152-B69F-5346-C0AA7DC288C1}"/>
                  </a:ext>
                </a:extLst>
              </p:cNvPr>
              <p:cNvGrpSpPr>
                <a:grpSpLocks/>
              </p:cNvGrpSpPr>
              <p:nvPr/>
            </p:nvGrpSpPr>
            <p:grpSpPr bwMode="auto">
              <a:xfrm>
                <a:off x="898" y="1202"/>
                <a:ext cx="435" cy="87"/>
                <a:chOff x="1565" y="1434"/>
                <a:chExt cx="3625" cy="725"/>
              </a:xfrm>
            </p:grpSpPr>
            <p:sp>
              <p:nvSpPr>
                <p:cNvPr id="62465" name="Rectangle 3073">
                  <a:extLst>
                    <a:ext uri="{FF2B5EF4-FFF2-40B4-BE49-F238E27FC236}">
                      <a16:creationId xmlns:a16="http://schemas.microsoft.com/office/drawing/2014/main" id="{93E8A4B4-E9B8-C6DB-BFBE-CB8B688F99A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6" name="Rectangle 3074">
                  <a:extLst>
                    <a:ext uri="{FF2B5EF4-FFF2-40B4-BE49-F238E27FC236}">
                      <a16:creationId xmlns:a16="http://schemas.microsoft.com/office/drawing/2014/main" id="{B47190D1-BB2D-9C6A-26F7-10F87618C8C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7" name="Rectangle 3075">
                  <a:extLst>
                    <a:ext uri="{FF2B5EF4-FFF2-40B4-BE49-F238E27FC236}">
                      <a16:creationId xmlns:a16="http://schemas.microsoft.com/office/drawing/2014/main" id="{FF040F46-8B79-1D38-7119-FCED67F093A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8" name="Rectangle 3076">
                  <a:extLst>
                    <a:ext uri="{FF2B5EF4-FFF2-40B4-BE49-F238E27FC236}">
                      <a16:creationId xmlns:a16="http://schemas.microsoft.com/office/drawing/2014/main" id="{9EBFE2B2-3EF2-FABF-C0A8-8B3D752BB5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9" name="Rectangle 3077">
                  <a:extLst>
                    <a:ext uri="{FF2B5EF4-FFF2-40B4-BE49-F238E27FC236}">
                      <a16:creationId xmlns:a16="http://schemas.microsoft.com/office/drawing/2014/main" id="{F72F39FA-084D-3B18-F2C2-518520F2522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70" name="Group 3078">
                <a:extLst>
                  <a:ext uri="{FF2B5EF4-FFF2-40B4-BE49-F238E27FC236}">
                    <a16:creationId xmlns:a16="http://schemas.microsoft.com/office/drawing/2014/main" id="{7A3437E3-C6CA-B986-DEE4-B86360C64449}"/>
                  </a:ext>
                </a:extLst>
              </p:cNvPr>
              <p:cNvGrpSpPr>
                <a:grpSpLocks/>
              </p:cNvGrpSpPr>
              <p:nvPr/>
            </p:nvGrpSpPr>
            <p:grpSpPr bwMode="auto">
              <a:xfrm>
                <a:off x="1333" y="1202"/>
                <a:ext cx="435" cy="87"/>
                <a:chOff x="1565" y="1434"/>
                <a:chExt cx="3625" cy="725"/>
              </a:xfrm>
            </p:grpSpPr>
            <p:sp>
              <p:nvSpPr>
                <p:cNvPr id="62471" name="Rectangle 3079">
                  <a:extLst>
                    <a:ext uri="{FF2B5EF4-FFF2-40B4-BE49-F238E27FC236}">
                      <a16:creationId xmlns:a16="http://schemas.microsoft.com/office/drawing/2014/main" id="{4516DF18-6CD8-8DA4-FD5A-B2F7B930F3BA}"/>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72" name="Rectangle 3080">
                  <a:extLst>
                    <a:ext uri="{FF2B5EF4-FFF2-40B4-BE49-F238E27FC236}">
                      <a16:creationId xmlns:a16="http://schemas.microsoft.com/office/drawing/2014/main" id="{8A5058D6-BBFA-E74F-F155-B9A00D149CF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73" name="Rectangle 3081">
                  <a:extLst>
                    <a:ext uri="{FF2B5EF4-FFF2-40B4-BE49-F238E27FC236}">
                      <a16:creationId xmlns:a16="http://schemas.microsoft.com/office/drawing/2014/main" id="{EB95AAA0-B1A3-4F18-0C12-D085ACD34E4D}"/>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74" name="Rectangle 3082">
                  <a:extLst>
                    <a:ext uri="{FF2B5EF4-FFF2-40B4-BE49-F238E27FC236}">
                      <a16:creationId xmlns:a16="http://schemas.microsoft.com/office/drawing/2014/main" id="{9C7C7831-7191-5836-D5BB-BE1A2545C445}"/>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75" name="Rectangle 3083">
                  <a:extLst>
                    <a:ext uri="{FF2B5EF4-FFF2-40B4-BE49-F238E27FC236}">
                      <a16:creationId xmlns:a16="http://schemas.microsoft.com/office/drawing/2014/main" id="{2CBAF22D-2460-06B3-C844-B7D7B778DE6A}"/>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76" name="Group 3084">
                <a:extLst>
                  <a:ext uri="{FF2B5EF4-FFF2-40B4-BE49-F238E27FC236}">
                    <a16:creationId xmlns:a16="http://schemas.microsoft.com/office/drawing/2014/main" id="{10BCF97F-3802-FEF5-8D6D-9E82A633219F}"/>
                  </a:ext>
                </a:extLst>
              </p:cNvPr>
              <p:cNvGrpSpPr>
                <a:grpSpLocks/>
              </p:cNvGrpSpPr>
              <p:nvPr/>
            </p:nvGrpSpPr>
            <p:grpSpPr bwMode="auto">
              <a:xfrm>
                <a:off x="898" y="1289"/>
                <a:ext cx="435" cy="87"/>
                <a:chOff x="1565" y="1434"/>
                <a:chExt cx="3625" cy="725"/>
              </a:xfrm>
            </p:grpSpPr>
            <p:sp>
              <p:nvSpPr>
                <p:cNvPr id="62477" name="Rectangle 3085">
                  <a:extLst>
                    <a:ext uri="{FF2B5EF4-FFF2-40B4-BE49-F238E27FC236}">
                      <a16:creationId xmlns:a16="http://schemas.microsoft.com/office/drawing/2014/main" id="{F7E4D235-30BD-8233-C739-A1C839B24B08}"/>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78" name="Rectangle 3086">
                  <a:extLst>
                    <a:ext uri="{FF2B5EF4-FFF2-40B4-BE49-F238E27FC236}">
                      <a16:creationId xmlns:a16="http://schemas.microsoft.com/office/drawing/2014/main" id="{FED7593F-7AB3-092A-77C0-3C921E36C2D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79" name="Rectangle 3087">
                  <a:extLst>
                    <a:ext uri="{FF2B5EF4-FFF2-40B4-BE49-F238E27FC236}">
                      <a16:creationId xmlns:a16="http://schemas.microsoft.com/office/drawing/2014/main" id="{99313C2F-DCC9-6EAC-72B3-17EF3FCE2713}"/>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80" name="Rectangle 3088">
                  <a:extLst>
                    <a:ext uri="{FF2B5EF4-FFF2-40B4-BE49-F238E27FC236}">
                      <a16:creationId xmlns:a16="http://schemas.microsoft.com/office/drawing/2014/main" id="{1ECE9873-019C-A401-53DF-4101749B50FD}"/>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81" name="Rectangle 3089">
                  <a:extLst>
                    <a:ext uri="{FF2B5EF4-FFF2-40B4-BE49-F238E27FC236}">
                      <a16:creationId xmlns:a16="http://schemas.microsoft.com/office/drawing/2014/main" id="{93BBEE26-8A6F-CB88-0C3E-A9BB5DF7DFF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82" name="Group 3090">
                <a:extLst>
                  <a:ext uri="{FF2B5EF4-FFF2-40B4-BE49-F238E27FC236}">
                    <a16:creationId xmlns:a16="http://schemas.microsoft.com/office/drawing/2014/main" id="{5D0984C8-E17C-A7C6-6338-8DA700DC290A}"/>
                  </a:ext>
                </a:extLst>
              </p:cNvPr>
              <p:cNvGrpSpPr>
                <a:grpSpLocks/>
              </p:cNvGrpSpPr>
              <p:nvPr/>
            </p:nvGrpSpPr>
            <p:grpSpPr bwMode="auto">
              <a:xfrm>
                <a:off x="1333" y="1289"/>
                <a:ext cx="435" cy="87"/>
                <a:chOff x="1565" y="1434"/>
                <a:chExt cx="3625" cy="725"/>
              </a:xfrm>
            </p:grpSpPr>
            <p:sp>
              <p:nvSpPr>
                <p:cNvPr id="62483" name="Rectangle 3091">
                  <a:extLst>
                    <a:ext uri="{FF2B5EF4-FFF2-40B4-BE49-F238E27FC236}">
                      <a16:creationId xmlns:a16="http://schemas.microsoft.com/office/drawing/2014/main" id="{F7D19BFA-7B27-9B15-1C0D-74F2FD645245}"/>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84" name="Rectangle 3092">
                  <a:extLst>
                    <a:ext uri="{FF2B5EF4-FFF2-40B4-BE49-F238E27FC236}">
                      <a16:creationId xmlns:a16="http://schemas.microsoft.com/office/drawing/2014/main" id="{42B74F12-7DB9-1EE8-32F3-5E7307CC27C6}"/>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85" name="Rectangle 3093">
                  <a:extLst>
                    <a:ext uri="{FF2B5EF4-FFF2-40B4-BE49-F238E27FC236}">
                      <a16:creationId xmlns:a16="http://schemas.microsoft.com/office/drawing/2014/main" id="{6B9F2650-FD01-B396-16E5-08759FD498D0}"/>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86" name="Rectangle 3094">
                  <a:extLst>
                    <a:ext uri="{FF2B5EF4-FFF2-40B4-BE49-F238E27FC236}">
                      <a16:creationId xmlns:a16="http://schemas.microsoft.com/office/drawing/2014/main" id="{72FD560A-3942-62C1-5EF9-26E25A4A3827}"/>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87" name="Rectangle 3095">
                  <a:extLst>
                    <a:ext uri="{FF2B5EF4-FFF2-40B4-BE49-F238E27FC236}">
                      <a16:creationId xmlns:a16="http://schemas.microsoft.com/office/drawing/2014/main" id="{0AE48A31-317A-D4DA-795C-B9AA88699037}"/>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88" name="Group 3096">
                <a:extLst>
                  <a:ext uri="{FF2B5EF4-FFF2-40B4-BE49-F238E27FC236}">
                    <a16:creationId xmlns:a16="http://schemas.microsoft.com/office/drawing/2014/main" id="{349BEF40-B9F4-5B7A-3E8F-3F7F659FAF0D}"/>
                  </a:ext>
                </a:extLst>
              </p:cNvPr>
              <p:cNvGrpSpPr>
                <a:grpSpLocks/>
              </p:cNvGrpSpPr>
              <p:nvPr/>
            </p:nvGrpSpPr>
            <p:grpSpPr bwMode="auto">
              <a:xfrm>
                <a:off x="898" y="1376"/>
                <a:ext cx="435" cy="87"/>
                <a:chOff x="1565" y="1434"/>
                <a:chExt cx="3625" cy="725"/>
              </a:xfrm>
            </p:grpSpPr>
            <p:sp>
              <p:nvSpPr>
                <p:cNvPr id="62489" name="Rectangle 3097">
                  <a:extLst>
                    <a:ext uri="{FF2B5EF4-FFF2-40B4-BE49-F238E27FC236}">
                      <a16:creationId xmlns:a16="http://schemas.microsoft.com/office/drawing/2014/main" id="{6F815718-8BE6-84DF-70E6-1405A98CB1F1}"/>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0" name="Rectangle 3098">
                  <a:extLst>
                    <a:ext uri="{FF2B5EF4-FFF2-40B4-BE49-F238E27FC236}">
                      <a16:creationId xmlns:a16="http://schemas.microsoft.com/office/drawing/2014/main" id="{B10A149D-6664-94C5-0CCF-3775BAACF443}"/>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1" name="Rectangle 3099">
                  <a:extLst>
                    <a:ext uri="{FF2B5EF4-FFF2-40B4-BE49-F238E27FC236}">
                      <a16:creationId xmlns:a16="http://schemas.microsoft.com/office/drawing/2014/main" id="{4D87D75C-7AE0-8701-62F2-7C5792AA0CF5}"/>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2" name="Rectangle 3100">
                  <a:extLst>
                    <a:ext uri="{FF2B5EF4-FFF2-40B4-BE49-F238E27FC236}">
                      <a16:creationId xmlns:a16="http://schemas.microsoft.com/office/drawing/2014/main" id="{68F8DADE-42B4-86B0-80EC-D1BD26AD38B3}"/>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3" name="Rectangle 3101">
                  <a:extLst>
                    <a:ext uri="{FF2B5EF4-FFF2-40B4-BE49-F238E27FC236}">
                      <a16:creationId xmlns:a16="http://schemas.microsoft.com/office/drawing/2014/main" id="{7E42925C-9FEB-592D-4A0E-BF6623B07B2D}"/>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494" name="Group 3102">
                <a:extLst>
                  <a:ext uri="{FF2B5EF4-FFF2-40B4-BE49-F238E27FC236}">
                    <a16:creationId xmlns:a16="http://schemas.microsoft.com/office/drawing/2014/main" id="{3D3CD5E8-93F6-0DAC-7D93-F2C90B94DA5B}"/>
                  </a:ext>
                </a:extLst>
              </p:cNvPr>
              <p:cNvGrpSpPr>
                <a:grpSpLocks/>
              </p:cNvGrpSpPr>
              <p:nvPr/>
            </p:nvGrpSpPr>
            <p:grpSpPr bwMode="auto">
              <a:xfrm>
                <a:off x="1333" y="1376"/>
                <a:ext cx="435" cy="87"/>
                <a:chOff x="1565" y="1434"/>
                <a:chExt cx="3625" cy="725"/>
              </a:xfrm>
            </p:grpSpPr>
            <p:sp>
              <p:nvSpPr>
                <p:cNvPr id="62495" name="Rectangle 3103">
                  <a:extLst>
                    <a:ext uri="{FF2B5EF4-FFF2-40B4-BE49-F238E27FC236}">
                      <a16:creationId xmlns:a16="http://schemas.microsoft.com/office/drawing/2014/main" id="{BFAABB49-8E44-B4A6-0444-D71ED795211F}"/>
                    </a:ext>
                  </a:extLst>
                </p:cNvPr>
                <p:cNvSpPr>
                  <a:spLocks noChangeArrowheads="1"/>
                </p:cNvSpPr>
                <p:nvPr/>
              </p:nvSpPr>
              <p:spPr bwMode="auto">
                <a:xfrm>
                  <a:off x="15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6" name="Rectangle 3104">
                  <a:extLst>
                    <a:ext uri="{FF2B5EF4-FFF2-40B4-BE49-F238E27FC236}">
                      <a16:creationId xmlns:a16="http://schemas.microsoft.com/office/drawing/2014/main" id="{B3099745-6A2A-6933-336D-AF765EB7129D}"/>
                    </a:ext>
                  </a:extLst>
                </p:cNvPr>
                <p:cNvSpPr>
                  <a:spLocks noChangeArrowheads="1"/>
                </p:cNvSpPr>
                <p:nvPr/>
              </p:nvSpPr>
              <p:spPr bwMode="auto">
                <a:xfrm>
                  <a:off x="229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7" name="Rectangle 3105">
                  <a:extLst>
                    <a:ext uri="{FF2B5EF4-FFF2-40B4-BE49-F238E27FC236}">
                      <a16:creationId xmlns:a16="http://schemas.microsoft.com/office/drawing/2014/main" id="{F20758D7-9DC4-1591-3463-F00B83678F28}"/>
                    </a:ext>
                  </a:extLst>
                </p:cNvPr>
                <p:cNvSpPr>
                  <a:spLocks noChangeArrowheads="1"/>
                </p:cNvSpPr>
                <p:nvPr/>
              </p:nvSpPr>
              <p:spPr bwMode="auto">
                <a:xfrm>
                  <a:off x="301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8" name="Rectangle 3106">
                  <a:extLst>
                    <a:ext uri="{FF2B5EF4-FFF2-40B4-BE49-F238E27FC236}">
                      <a16:creationId xmlns:a16="http://schemas.microsoft.com/office/drawing/2014/main" id="{000F7248-FDA0-F78A-360D-830B152817C1}"/>
                    </a:ext>
                  </a:extLst>
                </p:cNvPr>
                <p:cNvSpPr>
                  <a:spLocks noChangeArrowheads="1"/>
                </p:cNvSpPr>
                <p:nvPr/>
              </p:nvSpPr>
              <p:spPr bwMode="auto">
                <a:xfrm>
                  <a:off x="3740"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99" name="Rectangle 3107">
                  <a:extLst>
                    <a:ext uri="{FF2B5EF4-FFF2-40B4-BE49-F238E27FC236}">
                      <a16:creationId xmlns:a16="http://schemas.microsoft.com/office/drawing/2014/main" id="{AA1E1AAB-0077-94C7-A4D5-71031420994B}"/>
                    </a:ext>
                  </a:extLst>
                </p:cNvPr>
                <p:cNvSpPr>
                  <a:spLocks noChangeArrowheads="1"/>
                </p:cNvSpPr>
                <p:nvPr/>
              </p:nvSpPr>
              <p:spPr bwMode="auto">
                <a:xfrm>
                  <a:off x="4465" y="1434"/>
                  <a:ext cx="725" cy="725"/>
                </a:xfrm>
                <a:prstGeom prst="rect">
                  <a:avLst/>
                </a:prstGeom>
                <a:noFill/>
                <a:ln w="3175">
                  <a:solidFill>
                    <a:srgbClr val="C0C0C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62500" name="Rectangle 3108">
              <a:extLst>
                <a:ext uri="{FF2B5EF4-FFF2-40B4-BE49-F238E27FC236}">
                  <a16:creationId xmlns:a16="http://schemas.microsoft.com/office/drawing/2014/main" id="{848F2D4F-07B2-E8A5-B27E-3F543F86C609}"/>
                </a:ext>
              </a:extLst>
            </p:cNvPr>
            <p:cNvSpPr>
              <a:spLocks noChangeArrowheads="1"/>
            </p:cNvSpPr>
            <p:nvPr/>
          </p:nvSpPr>
          <p:spPr bwMode="auto">
            <a:xfrm>
              <a:off x="3591" y="3203"/>
              <a:ext cx="682" cy="682"/>
            </a:xfrm>
            <a:prstGeom prst="rect">
              <a:avLst/>
            </a:prstGeom>
            <a:noFill/>
            <a:ln w="31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2502" name="Group 3110">
            <a:extLst>
              <a:ext uri="{FF2B5EF4-FFF2-40B4-BE49-F238E27FC236}">
                <a16:creationId xmlns:a16="http://schemas.microsoft.com/office/drawing/2014/main" id="{43F305E6-6233-BDC6-342B-C219DBD99BC1}"/>
              </a:ext>
            </a:extLst>
          </p:cNvPr>
          <p:cNvGrpSpPr>
            <a:grpSpLocks/>
          </p:cNvGrpSpPr>
          <p:nvPr/>
        </p:nvGrpSpPr>
        <p:grpSpPr bwMode="auto">
          <a:xfrm>
            <a:off x="1747839" y="1570038"/>
            <a:ext cx="1000125" cy="3865562"/>
            <a:chOff x="141" y="989"/>
            <a:chExt cx="630" cy="2435"/>
          </a:xfrm>
        </p:grpSpPr>
        <p:sp>
          <p:nvSpPr>
            <p:cNvPr id="62503" name="Text Box 3111">
              <a:extLst>
                <a:ext uri="{FF2B5EF4-FFF2-40B4-BE49-F238E27FC236}">
                  <a16:creationId xmlns:a16="http://schemas.microsoft.com/office/drawing/2014/main" id="{0CC74D26-3D1A-66BE-1C4D-6E08B1F65C9A}"/>
                </a:ext>
              </a:extLst>
            </p:cNvPr>
            <p:cNvSpPr txBox="1">
              <a:spLocks noChangeArrowheads="1"/>
            </p:cNvSpPr>
            <p:nvPr/>
          </p:nvSpPr>
          <p:spPr bwMode="auto">
            <a:xfrm>
              <a:off x="150" y="2625"/>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300</a:t>
              </a:r>
              <a:endParaRPr lang="en-US" altLang="en-US">
                <a:latin typeface="Comic Sans MS" panose="030F0702030302020204" pitchFamily="66" charset="0"/>
              </a:endParaRPr>
            </a:p>
          </p:txBody>
        </p:sp>
        <p:sp>
          <p:nvSpPr>
            <p:cNvPr id="62504" name="Text Box 3112">
              <a:extLst>
                <a:ext uri="{FF2B5EF4-FFF2-40B4-BE49-F238E27FC236}">
                  <a16:creationId xmlns:a16="http://schemas.microsoft.com/office/drawing/2014/main" id="{B9A5E877-6851-A859-9C39-FDBBB6634EE5}"/>
                </a:ext>
              </a:extLst>
            </p:cNvPr>
            <p:cNvSpPr txBox="1">
              <a:spLocks noChangeArrowheads="1"/>
            </p:cNvSpPr>
            <p:nvPr/>
          </p:nvSpPr>
          <p:spPr bwMode="auto">
            <a:xfrm>
              <a:off x="155" y="2078"/>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400</a:t>
              </a:r>
              <a:endParaRPr lang="en-US" altLang="en-US">
                <a:latin typeface="Comic Sans MS" panose="030F0702030302020204" pitchFamily="66" charset="0"/>
              </a:endParaRPr>
            </a:p>
          </p:txBody>
        </p:sp>
        <p:sp>
          <p:nvSpPr>
            <p:cNvPr id="62505" name="Text Box 3113">
              <a:extLst>
                <a:ext uri="{FF2B5EF4-FFF2-40B4-BE49-F238E27FC236}">
                  <a16:creationId xmlns:a16="http://schemas.microsoft.com/office/drawing/2014/main" id="{DDF4DB4D-7B31-46E5-790C-B03FB9EB5659}"/>
                </a:ext>
              </a:extLst>
            </p:cNvPr>
            <p:cNvSpPr txBox="1">
              <a:spLocks noChangeArrowheads="1"/>
            </p:cNvSpPr>
            <p:nvPr/>
          </p:nvSpPr>
          <p:spPr bwMode="auto">
            <a:xfrm>
              <a:off x="157" y="1531"/>
              <a:ext cx="61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500</a:t>
              </a:r>
              <a:endParaRPr lang="en-US" altLang="en-US">
                <a:latin typeface="Comic Sans MS" panose="030F0702030302020204" pitchFamily="66" charset="0"/>
              </a:endParaRPr>
            </a:p>
          </p:txBody>
        </p:sp>
        <p:sp>
          <p:nvSpPr>
            <p:cNvPr id="62506" name="Text Box 3114">
              <a:extLst>
                <a:ext uri="{FF2B5EF4-FFF2-40B4-BE49-F238E27FC236}">
                  <a16:creationId xmlns:a16="http://schemas.microsoft.com/office/drawing/2014/main" id="{94498CFC-0898-EF19-CFC5-75C274D730F7}"/>
                </a:ext>
              </a:extLst>
            </p:cNvPr>
            <p:cNvSpPr txBox="1">
              <a:spLocks noChangeArrowheads="1"/>
            </p:cNvSpPr>
            <p:nvPr/>
          </p:nvSpPr>
          <p:spPr bwMode="auto">
            <a:xfrm>
              <a:off x="141" y="989"/>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600</a:t>
              </a:r>
              <a:endParaRPr lang="en-US" altLang="en-US">
                <a:latin typeface="Comic Sans MS" panose="030F0702030302020204" pitchFamily="66" charset="0"/>
              </a:endParaRPr>
            </a:p>
          </p:txBody>
        </p:sp>
        <p:sp>
          <p:nvSpPr>
            <p:cNvPr id="62507" name="Text Box 3115">
              <a:extLst>
                <a:ext uri="{FF2B5EF4-FFF2-40B4-BE49-F238E27FC236}">
                  <a16:creationId xmlns:a16="http://schemas.microsoft.com/office/drawing/2014/main" id="{61BCFB96-2B4D-53F9-CAC9-1B6394325F90}"/>
                </a:ext>
              </a:extLst>
            </p:cNvPr>
            <p:cNvSpPr txBox="1">
              <a:spLocks noChangeArrowheads="1"/>
            </p:cNvSpPr>
            <p:nvPr/>
          </p:nvSpPr>
          <p:spPr bwMode="auto">
            <a:xfrm>
              <a:off x="158" y="3193"/>
              <a:ext cx="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Comic Sans MS" panose="030F0702030302020204" pitchFamily="66" charset="0"/>
                </a:rPr>
                <a:t>200</a:t>
              </a:r>
              <a:endParaRPr lang="en-US" altLang="en-US">
                <a:latin typeface="Comic Sans MS" panose="030F0702030302020204" pitchFamily="66" charset="0"/>
              </a:endParaRPr>
            </a:p>
          </p:txBody>
        </p:sp>
      </p:grpSp>
      <p:sp>
        <p:nvSpPr>
          <p:cNvPr id="62508" name="Text Box 3116">
            <a:extLst>
              <a:ext uri="{FF2B5EF4-FFF2-40B4-BE49-F238E27FC236}">
                <a16:creationId xmlns:a16="http://schemas.microsoft.com/office/drawing/2014/main" id="{79E4C76B-D6A7-4465-D60E-092633CB9D98}"/>
              </a:ext>
            </a:extLst>
          </p:cNvPr>
          <p:cNvSpPr txBox="1">
            <a:spLocks noChangeArrowheads="1"/>
          </p:cNvSpPr>
          <p:nvPr/>
        </p:nvSpPr>
        <p:spPr bwMode="auto">
          <a:xfrm rot="16200000">
            <a:off x="889001" y="2452688"/>
            <a:ext cx="16843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latin typeface="Comic Sans MS" panose="030F0702030302020204" pitchFamily="66" charset="0"/>
              </a:rPr>
              <a:t>Mass of Metal (g)</a:t>
            </a:r>
            <a:endParaRPr lang="en-US" altLang="en-US" sz="1200">
              <a:latin typeface="Comic Sans MS" panose="030F0702030302020204" pitchFamily="66" charset="0"/>
            </a:endParaRPr>
          </a:p>
        </p:txBody>
      </p:sp>
      <p:sp>
        <p:nvSpPr>
          <p:cNvPr id="62509" name="Oval 3117">
            <a:extLst>
              <a:ext uri="{FF2B5EF4-FFF2-40B4-BE49-F238E27FC236}">
                <a16:creationId xmlns:a16="http://schemas.microsoft.com/office/drawing/2014/main" id="{F2F09F26-20EF-873A-2C8A-979D5AB8E017}"/>
              </a:ext>
            </a:extLst>
          </p:cNvPr>
          <p:cNvSpPr>
            <a:spLocks noChangeArrowheads="1"/>
          </p:cNvSpPr>
          <p:nvPr/>
        </p:nvSpPr>
        <p:spPr bwMode="auto">
          <a:xfrm>
            <a:off x="2346326" y="1681163"/>
            <a:ext cx="42863"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a:solidFill>
                <a:srgbClr val="FF0000"/>
              </a:solidFill>
            </a:endParaRPr>
          </a:p>
        </p:txBody>
      </p:sp>
      <p:sp>
        <p:nvSpPr>
          <p:cNvPr id="62510" name="Oval 3118">
            <a:extLst>
              <a:ext uri="{FF2B5EF4-FFF2-40B4-BE49-F238E27FC236}">
                <a16:creationId xmlns:a16="http://schemas.microsoft.com/office/drawing/2014/main" id="{7C19EF68-48C0-B351-11B9-EBBF8DFD5073}"/>
              </a:ext>
            </a:extLst>
          </p:cNvPr>
          <p:cNvSpPr>
            <a:spLocks noChangeArrowheads="1"/>
          </p:cNvSpPr>
          <p:nvPr/>
        </p:nvSpPr>
        <p:spPr bwMode="auto">
          <a:xfrm>
            <a:off x="3228976" y="2728913"/>
            <a:ext cx="42863"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a:solidFill>
                <a:srgbClr val="FF0000"/>
              </a:solidFill>
            </a:endParaRPr>
          </a:p>
        </p:txBody>
      </p:sp>
      <p:sp>
        <p:nvSpPr>
          <p:cNvPr id="62511" name="Oval 3119">
            <a:extLst>
              <a:ext uri="{FF2B5EF4-FFF2-40B4-BE49-F238E27FC236}">
                <a16:creationId xmlns:a16="http://schemas.microsoft.com/office/drawing/2014/main" id="{D79A1B6B-EE34-48C5-1450-A6268E6FEDF9}"/>
              </a:ext>
            </a:extLst>
          </p:cNvPr>
          <p:cNvSpPr>
            <a:spLocks noChangeArrowheads="1"/>
          </p:cNvSpPr>
          <p:nvPr/>
        </p:nvSpPr>
        <p:spPr bwMode="auto">
          <a:xfrm>
            <a:off x="4106863" y="3565526"/>
            <a:ext cx="42862" cy="42863"/>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512" name="Oval 3120">
            <a:extLst>
              <a:ext uri="{FF2B5EF4-FFF2-40B4-BE49-F238E27FC236}">
                <a16:creationId xmlns:a16="http://schemas.microsoft.com/office/drawing/2014/main" id="{8F976473-865F-D1F7-B06A-A59C970BA19D}"/>
              </a:ext>
            </a:extLst>
          </p:cNvPr>
          <p:cNvSpPr>
            <a:spLocks noChangeArrowheads="1"/>
          </p:cNvSpPr>
          <p:nvPr/>
        </p:nvSpPr>
        <p:spPr bwMode="auto">
          <a:xfrm>
            <a:off x="4984751" y="4256088"/>
            <a:ext cx="42863" cy="42862"/>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513" name="Oval 3121">
            <a:extLst>
              <a:ext uri="{FF2B5EF4-FFF2-40B4-BE49-F238E27FC236}">
                <a16:creationId xmlns:a16="http://schemas.microsoft.com/office/drawing/2014/main" id="{E877B7F8-AD75-C344-A944-4162ACDD3E6C}"/>
              </a:ext>
            </a:extLst>
          </p:cNvPr>
          <p:cNvSpPr>
            <a:spLocks noChangeArrowheads="1"/>
          </p:cNvSpPr>
          <p:nvPr/>
        </p:nvSpPr>
        <p:spPr bwMode="auto">
          <a:xfrm>
            <a:off x="5859463" y="4784726"/>
            <a:ext cx="42862" cy="42863"/>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514" name="Oval 3122">
            <a:extLst>
              <a:ext uri="{FF2B5EF4-FFF2-40B4-BE49-F238E27FC236}">
                <a16:creationId xmlns:a16="http://schemas.microsoft.com/office/drawing/2014/main" id="{BA7850B1-F12C-AEF6-4B4F-1321D23A9AFC}"/>
              </a:ext>
            </a:extLst>
          </p:cNvPr>
          <p:cNvSpPr>
            <a:spLocks noChangeArrowheads="1"/>
          </p:cNvSpPr>
          <p:nvPr/>
        </p:nvSpPr>
        <p:spPr bwMode="auto">
          <a:xfrm>
            <a:off x="6731001" y="5216526"/>
            <a:ext cx="42863" cy="42863"/>
          </a:xfrm>
          <a:prstGeom prst="ellipse">
            <a:avLst/>
          </a:prstGeom>
          <a:solidFill>
            <a:srgbClr val="0000FF"/>
          </a:solidFill>
          <a:ln w="9525">
            <a:solidFill>
              <a:srgbClr val="0000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516" name="Text Box 3124">
            <a:extLst>
              <a:ext uri="{FF2B5EF4-FFF2-40B4-BE49-F238E27FC236}">
                <a16:creationId xmlns:a16="http://schemas.microsoft.com/office/drawing/2014/main" id="{EF42F0F5-5B26-C2E7-FC67-29B37441246A}"/>
              </a:ext>
            </a:extLst>
          </p:cNvPr>
          <p:cNvSpPr txBox="1">
            <a:spLocks noChangeArrowheads="1"/>
          </p:cNvSpPr>
          <p:nvPr/>
        </p:nvSpPr>
        <p:spPr bwMode="auto">
          <a:xfrm>
            <a:off x="8636000" y="363539"/>
            <a:ext cx="1581150"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a:latin typeface="Comic Sans MS" panose="030F0702030302020204" pitchFamily="66" charset="0"/>
              </a:rPr>
              <a:t>Scaling the vertical axis and plotting the points.</a:t>
            </a:r>
            <a:endParaRPr lang="en-US" altLang="en-US" sz="1600">
              <a:latin typeface="Comic Sans MS" panose="030F0702030302020204" pitchFamily="66" charset="0"/>
            </a:endParaRPr>
          </a:p>
        </p:txBody>
      </p:sp>
      <p:sp>
        <p:nvSpPr>
          <p:cNvPr id="62517" name="Freeform 3125">
            <a:extLst>
              <a:ext uri="{FF2B5EF4-FFF2-40B4-BE49-F238E27FC236}">
                <a16:creationId xmlns:a16="http://schemas.microsoft.com/office/drawing/2014/main" id="{FF4C5F80-6089-8F29-A11B-8AD7E556699A}"/>
              </a:ext>
            </a:extLst>
          </p:cNvPr>
          <p:cNvSpPr>
            <a:spLocks/>
          </p:cNvSpPr>
          <p:nvPr/>
        </p:nvSpPr>
        <p:spPr bwMode="auto">
          <a:xfrm>
            <a:off x="2366963" y="1701800"/>
            <a:ext cx="4381500" cy="3538538"/>
          </a:xfrm>
          <a:custGeom>
            <a:avLst/>
            <a:gdLst>
              <a:gd name="T0" fmla="*/ 0 w 2760"/>
              <a:gd name="T1" fmla="*/ 0 h 2229"/>
              <a:gd name="T2" fmla="*/ 556 w 2760"/>
              <a:gd name="T3" fmla="*/ 661 h 2229"/>
              <a:gd name="T4" fmla="*/ 1107 w 2760"/>
              <a:gd name="T5" fmla="*/ 1187 h 2229"/>
              <a:gd name="T6" fmla="*/ 1663 w 2760"/>
              <a:gd name="T7" fmla="*/ 1623 h 2229"/>
              <a:gd name="T8" fmla="*/ 2214 w 2760"/>
              <a:gd name="T9" fmla="*/ 1953 h 2229"/>
              <a:gd name="T10" fmla="*/ 2760 w 2760"/>
              <a:gd name="T11" fmla="*/ 2229 h 2229"/>
            </a:gdLst>
            <a:ahLst/>
            <a:cxnLst>
              <a:cxn ang="0">
                <a:pos x="T0" y="T1"/>
              </a:cxn>
              <a:cxn ang="0">
                <a:pos x="T2" y="T3"/>
              </a:cxn>
              <a:cxn ang="0">
                <a:pos x="T4" y="T5"/>
              </a:cxn>
              <a:cxn ang="0">
                <a:pos x="T6" y="T7"/>
              </a:cxn>
              <a:cxn ang="0">
                <a:pos x="T8" y="T9"/>
              </a:cxn>
              <a:cxn ang="0">
                <a:pos x="T10" y="T11"/>
              </a:cxn>
            </a:cxnLst>
            <a:rect l="0" t="0" r="r" b="b"/>
            <a:pathLst>
              <a:path w="2760" h="2229">
                <a:moveTo>
                  <a:pt x="0" y="0"/>
                </a:moveTo>
                <a:cubicBezTo>
                  <a:pt x="185" y="231"/>
                  <a:pt x="371" y="463"/>
                  <a:pt x="556" y="661"/>
                </a:cubicBezTo>
                <a:cubicBezTo>
                  <a:pt x="741" y="859"/>
                  <a:pt x="923" y="1027"/>
                  <a:pt x="1107" y="1187"/>
                </a:cubicBezTo>
                <a:cubicBezTo>
                  <a:pt x="1291" y="1347"/>
                  <a:pt x="1479" y="1495"/>
                  <a:pt x="1663" y="1623"/>
                </a:cubicBezTo>
                <a:cubicBezTo>
                  <a:pt x="1847" y="1751"/>
                  <a:pt x="2031" y="1852"/>
                  <a:pt x="2214" y="1953"/>
                </a:cubicBezTo>
                <a:cubicBezTo>
                  <a:pt x="2397" y="2054"/>
                  <a:pt x="2578" y="2141"/>
                  <a:pt x="2760" y="2229"/>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2518" name="Text Box 3126">
            <a:extLst>
              <a:ext uri="{FF2B5EF4-FFF2-40B4-BE49-F238E27FC236}">
                <a16:creationId xmlns:a16="http://schemas.microsoft.com/office/drawing/2014/main" id="{875CDD36-09A8-3E2E-E6E3-E64A89852FF2}"/>
              </a:ext>
            </a:extLst>
          </p:cNvPr>
          <p:cNvSpPr txBox="1">
            <a:spLocks noChangeArrowheads="1"/>
          </p:cNvSpPr>
          <p:nvPr/>
        </p:nvSpPr>
        <p:spPr bwMode="auto">
          <a:xfrm>
            <a:off x="7099301" y="2165351"/>
            <a:ext cx="3406775" cy="3527425"/>
          </a:xfrm>
          <a:prstGeom prst="rect">
            <a:avLst/>
          </a:prstGeom>
          <a:solidFill>
            <a:srgbClr val="EDBEB1"/>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a:latin typeface="Comic Sans MS" panose="030F0702030302020204" pitchFamily="66" charset="0"/>
              </a:rPr>
              <a:t>In an experiment a 600g mass of radio active metal decays at a constant rate of 20% per hour.</a:t>
            </a:r>
          </a:p>
          <a:p>
            <a:pPr>
              <a:spcBef>
                <a:spcPct val="50000"/>
              </a:spcBef>
              <a:buFontTx/>
              <a:buAutoNum type="alphaLcParenBoth"/>
            </a:pPr>
            <a:r>
              <a:rPr lang="en-GB" altLang="en-US">
                <a:latin typeface="Comic Sans MS" panose="030F0702030302020204" pitchFamily="66" charset="0"/>
              </a:rPr>
              <a:t>Complete the table above.</a:t>
            </a:r>
          </a:p>
          <a:p>
            <a:pPr>
              <a:spcBef>
                <a:spcPct val="50000"/>
              </a:spcBef>
              <a:buFontTx/>
              <a:buAutoNum type="alphaLcParenBoth"/>
            </a:pPr>
            <a:r>
              <a:rPr lang="en-GB" altLang="en-US">
                <a:latin typeface="Comic Sans MS" panose="030F0702030302020204" pitchFamily="66" charset="0"/>
              </a:rPr>
              <a:t>Draw the graph of mass over time for the first five hours.</a:t>
            </a:r>
          </a:p>
          <a:p>
            <a:pPr>
              <a:spcBef>
                <a:spcPct val="50000"/>
              </a:spcBef>
              <a:buFontTx/>
              <a:buAutoNum type="alphaLcParenBoth"/>
            </a:pPr>
            <a:r>
              <a:rPr lang="en-GB" altLang="en-US">
                <a:latin typeface="Comic Sans MS" panose="030F0702030302020204" pitchFamily="66" charset="0"/>
              </a:rPr>
              <a:t>Use the graph to estimate how long it takes for half the mass to decay.</a:t>
            </a:r>
            <a:endParaRPr lang="en-US" altLang="en-US">
              <a:latin typeface="Comic Sans MS" panose="030F0702030302020204" pitchFamily="66" charset="0"/>
            </a:endParaRPr>
          </a:p>
        </p:txBody>
      </p:sp>
      <p:sp>
        <p:nvSpPr>
          <p:cNvPr id="62519" name="Line 3127">
            <a:extLst>
              <a:ext uri="{FF2B5EF4-FFF2-40B4-BE49-F238E27FC236}">
                <a16:creationId xmlns:a16="http://schemas.microsoft.com/office/drawing/2014/main" id="{109724CB-4C39-A07A-F341-0A459DD2094C}"/>
              </a:ext>
            </a:extLst>
          </p:cNvPr>
          <p:cNvSpPr>
            <a:spLocks noChangeShapeType="1"/>
          </p:cNvSpPr>
          <p:nvPr/>
        </p:nvSpPr>
        <p:spPr bwMode="auto">
          <a:xfrm flipV="1">
            <a:off x="2371726" y="4324350"/>
            <a:ext cx="2708275"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2520" name="Line 3128">
            <a:extLst>
              <a:ext uri="{FF2B5EF4-FFF2-40B4-BE49-F238E27FC236}">
                <a16:creationId xmlns:a16="http://schemas.microsoft.com/office/drawing/2014/main" id="{B327F676-7BD4-AA8C-83D9-1E00F199BEFE}"/>
              </a:ext>
            </a:extLst>
          </p:cNvPr>
          <p:cNvSpPr>
            <a:spLocks noChangeShapeType="1"/>
          </p:cNvSpPr>
          <p:nvPr/>
        </p:nvSpPr>
        <p:spPr bwMode="auto">
          <a:xfrm>
            <a:off x="5065713" y="4310063"/>
            <a:ext cx="0" cy="1770062"/>
          </a:xfrm>
          <a:prstGeom prst="line">
            <a:avLst/>
          </a:prstGeom>
          <a:noFill/>
          <a:ln w="2857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2522" name="Text Box 3130">
            <a:extLst>
              <a:ext uri="{FF2B5EF4-FFF2-40B4-BE49-F238E27FC236}">
                <a16:creationId xmlns:a16="http://schemas.microsoft.com/office/drawing/2014/main" id="{7EE2F5C7-B40F-7E9A-F75D-6A7AA80BC496}"/>
              </a:ext>
            </a:extLst>
          </p:cNvPr>
          <p:cNvSpPr txBox="1">
            <a:spLocks noChangeArrowheads="1"/>
          </p:cNvSpPr>
          <p:nvPr/>
        </p:nvSpPr>
        <p:spPr bwMode="auto">
          <a:xfrm>
            <a:off x="5121275" y="5564188"/>
            <a:ext cx="1727200" cy="366712"/>
          </a:xfrm>
          <a:prstGeom prst="rect">
            <a:avLst/>
          </a:prstGeom>
          <a:solidFill>
            <a:srgbClr val="0000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solidFill>
                  <a:srgbClr val="FFFF00"/>
                </a:solidFill>
                <a:latin typeface="Comic Sans MS" panose="030F0702030302020204" pitchFamily="66" charset="0"/>
                <a:sym typeface="Symbol" panose="05050102010706020507" pitchFamily="18" charset="2"/>
              </a:rPr>
              <a:t></a:t>
            </a:r>
            <a:r>
              <a:rPr lang="en-GB" altLang="en-US">
                <a:solidFill>
                  <a:srgbClr val="FFFF00"/>
                </a:solidFill>
                <a:latin typeface="Comic Sans MS" panose="030F0702030302020204" pitchFamily="66" charset="0"/>
              </a:rPr>
              <a:t>3 hrs 5 mins</a:t>
            </a:r>
            <a:endParaRPr lang="en-US" altLang="en-US">
              <a:solidFill>
                <a:srgbClr val="FFFF00"/>
              </a:solidFill>
              <a:latin typeface="Comic Sans MS" panose="030F0702030302020204" pitchFamily="66"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516"/>
                                        </p:tgtEl>
                                        <p:attrNameLst>
                                          <p:attrName>style.visibility</p:attrName>
                                        </p:attrNameLst>
                                      </p:cBhvr>
                                      <p:to>
                                        <p:strVal val="visible"/>
                                      </p:to>
                                    </p:set>
                                    <p:animEffect transition="in" filter="dissolve">
                                      <p:cBhvr>
                                        <p:cTn id="7" dur="500"/>
                                        <p:tgtEl>
                                          <p:spTgt spid="625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502"/>
                                        </p:tgtEl>
                                        <p:attrNameLst>
                                          <p:attrName>style.visibility</p:attrName>
                                        </p:attrNameLst>
                                      </p:cBhvr>
                                      <p:to>
                                        <p:strVal val="visible"/>
                                      </p:to>
                                    </p:set>
                                    <p:animEffect transition="in" filter="dissolve">
                                      <p:cBhvr>
                                        <p:cTn id="12" dur="500"/>
                                        <p:tgtEl>
                                          <p:spTgt spid="6250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62509"/>
                                        </p:tgtEl>
                                        <p:attrNameLst>
                                          <p:attrName>style.visibility</p:attrName>
                                        </p:attrNameLst>
                                      </p:cBhvr>
                                      <p:to>
                                        <p:strVal val="visible"/>
                                      </p:to>
                                    </p:set>
                                    <p:animEffect transition="in" filter="dissolve">
                                      <p:cBhvr>
                                        <p:cTn id="17" dur="500"/>
                                        <p:tgtEl>
                                          <p:spTgt spid="62509"/>
                                        </p:tgtEl>
                                      </p:cBhvr>
                                    </p:animEffect>
                                  </p:childTnLst>
                                  <p:subTnLst>
                                    <p:audio>
                                      <p:cMediaNode>
                                        <p:cTn display="0" masterRel="sameClick">
                                          <p:stCondLst>
                                            <p:cond evt="begin" delay="0">
                                              <p:tn val="15"/>
                                            </p:cond>
                                          </p:stCondLst>
                                          <p:endCondLst>
                                            <p:cond evt="onStopAudio" delay="0">
                                              <p:tgtEl>
                                                <p:sldTgt/>
                                              </p:tgtEl>
                                            </p:cond>
                                          </p:endCondLst>
                                        </p:cTn>
                                        <p:tgtEl>
                                          <p:sndTgt r:embed="rId2" name="chimes.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62510"/>
                                        </p:tgtEl>
                                        <p:attrNameLst>
                                          <p:attrName>style.visibility</p:attrName>
                                        </p:attrNameLst>
                                      </p:cBhvr>
                                      <p:to>
                                        <p:strVal val="visible"/>
                                      </p:to>
                                    </p:set>
                                    <p:animEffect transition="in" filter="dissolve">
                                      <p:cBhvr>
                                        <p:cTn id="22" dur="500"/>
                                        <p:tgtEl>
                                          <p:spTgt spid="62510"/>
                                        </p:tgtEl>
                                      </p:cBhvr>
                                    </p:animEffect>
                                  </p:childTnLst>
                                  <p:subTnLst>
                                    <p:audio>
                                      <p:cMediaNode>
                                        <p:cTn display="0" masterRel="sameClick">
                                          <p:stCondLst>
                                            <p:cond evt="begin" delay="0">
                                              <p:tn val="20"/>
                                            </p:cond>
                                          </p:stCondLst>
                                          <p:endCondLst>
                                            <p:cond evt="onStopAudio" delay="0">
                                              <p:tgtEl>
                                                <p:sldTgt/>
                                              </p:tgtEl>
                                            </p:cond>
                                          </p:endCondLst>
                                        </p:cTn>
                                        <p:tgtEl>
                                          <p:sndTgt r:embed="rId2" name="chimes.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62511"/>
                                        </p:tgtEl>
                                        <p:attrNameLst>
                                          <p:attrName>style.visibility</p:attrName>
                                        </p:attrNameLst>
                                      </p:cBhvr>
                                      <p:to>
                                        <p:strVal val="visible"/>
                                      </p:to>
                                    </p:set>
                                    <p:animEffect transition="in" filter="dissolve">
                                      <p:cBhvr>
                                        <p:cTn id="27" dur="500"/>
                                        <p:tgtEl>
                                          <p:spTgt spid="62511"/>
                                        </p:tgtEl>
                                      </p:cBhvr>
                                    </p:animEffect>
                                  </p:childTnLst>
                                  <p:subTnLst>
                                    <p:audio>
                                      <p:cMediaNode>
                                        <p:cTn display="0" masterRel="sameClick">
                                          <p:stCondLst>
                                            <p:cond evt="begin" delay="0">
                                              <p:tn val="25"/>
                                            </p:cond>
                                          </p:stCondLst>
                                          <p:endCondLst>
                                            <p:cond evt="onStopAudio" delay="0">
                                              <p:tgtEl>
                                                <p:sldTgt/>
                                              </p:tgtEl>
                                            </p:cond>
                                          </p:endCondLst>
                                        </p:cTn>
                                        <p:tgtEl>
                                          <p:sndTgt r:embed="rId2" name="chimes.wav"/>
                                        </p:tgtEl>
                                      </p:cMediaNode>
                                    </p:audio>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62512"/>
                                        </p:tgtEl>
                                        <p:attrNameLst>
                                          <p:attrName>style.visibility</p:attrName>
                                        </p:attrNameLst>
                                      </p:cBhvr>
                                      <p:to>
                                        <p:strVal val="visible"/>
                                      </p:to>
                                    </p:set>
                                    <p:animEffect transition="in" filter="dissolve">
                                      <p:cBhvr>
                                        <p:cTn id="32" dur="500"/>
                                        <p:tgtEl>
                                          <p:spTgt spid="62512"/>
                                        </p:tgtEl>
                                      </p:cBhvr>
                                    </p:animEffect>
                                  </p:childTnLst>
                                  <p:subTnLst>
                                    <p:audio>
                                      <p:cMediaNode>
                                        <p:cTn display="0" masterRel="sameClick">
                                          <p:stCondLst>
                                            <p:cond evt="begin" delay="0">
                                              <p:tn val="30"/>
                                            </p:cond>
                                          </p:stCondLst>
                                          <p:endCondLst>
                                            <p:cond evt="onStopAudio" delay="0">
                                              <p:tgtEl>
                                                <p:sldTgt/>
                                              </p:tgtEl>
                                            </p:cond>
                                          </p:endCondLst>
                                        </p:cTn>
                                        <p:tgtEl>
                                          <p:sndTgt r:embed="rId2" name="chimes.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62513"/>
                                        </p:tgtEl>
                                        <p:attrNameLst>
                                          <p:attrName>style.visibility</p:attrName>
                                        </p:attrNameLst>
                                      </p:cBhvr>
                                      <p:to>
                                        <p:strVal val="visible"/>
                                      </p:to>
                                    </p:set>
                                    <p:animEffect transition="in" filter="dissolve">
                                      <p:cBhvr>
                                        <p:cTn id="37" dur="500"/>
                                        <p:tgtEl>
                                          <p:spTgt spid="62513"/>
                                        </p:tgtEl>
                                      </p:cBhvr>
                                    </p:animEffect>
                                  </p:childTnLst>
                                  <p:subTnLst>
                                    <p:audio>
                                      <p:cMediaNode>
                                        <p:cTn display="0" masterRel="sameClick">
                                          <p:stCondLst>
                                            <p:cond evt="begin" delay="0">
                                              <p:tn val="35"/>
                                            </p:cond>
                                          </p:stCondLst>
                                          <p:endCondLst>
                                            <p:cond evt="onStopAudio" delay="0">
                                              <p:tgtEl>
                                                <p:sldTgt/>
                                              </p:tgtEl>
                                            </p:cond>
                                          </p:endCondLst>
                                        </p:cTn>
                                        <p:tgtEl>
                                          <p:sndTgt r:embed="rId2" name="chimes.wav"/>
                                        </p:tgtEl>
                                      </p:cMediaNode>
                                    </p:audio>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62514"/>
                                        </p:tgtEl>
                                        <p:attrNameLst>
                                          <p:attrName>style.visibility</p:attrName>
                                        </p:attrNameLst>
                                      </p:cBhvr>
                                      <p:to>
                                        <p:strVal val="visible"/>
                                      </p:to>
                                    </p:set>
                                    <p:animEffect transition="in" filter="dissolve">
                                      <p:cBhvr>
                                        <p:cTn id="42" dur="500"/>
                                        <p:tgtEl>
                                          <p:spTgt spid="62514"/>
                                        </p:tgtEl>
                                      </p:cBhvr>
                                    </p:animEffect>
                                  </p:childTnLst>
                                  <p:subTnLst>
                                    <p:audio>
                                      <p:cMediaNode>
                                        <p:cTn display="0" masterRel="sameClick">
                                          <p:stCondLst>
                                            <p:cond evt="begin" delay="0">
                                              <p:tn val="40"/>
                                            </p:cond>
                                          </p:stCondLst>
                                          <p:endCondLst>
                                            <p:cond evt="onStopAudio" delay="0">
                                              <p:tgtEl>
                                                <p:sldTgt/>
                                              </p:tgtEl>
                                            </p:cond>
                                          </p:endCondLst>
                                        </p:cTn>
                                        <p:tgtEl>
                                          <p:sndTgt r:embed="rId2" name="chimes.wav"/>
                                        </p:tgtEl>
                                      </p:cMediaNode>
                                    </p:audio>
                                  </p:sub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1" fill="hold" nodeType="clickEffect">
                                  <p:stCondLst>
                                    <p:cond delay="0"/>
                                  </p:stCondLst>
                                  <p:childTnLst>
                                    <p:set>
                                      <p:cBhvr>
                                        <p:cTn id="46" dur="1" fill="hold">
                                          <p:stCondLst>
                                            <p:cond delay="0"/>
                                          </p:stCondLst>
                                        </p:cTn>
                                        <p:tgtEl>
                                          <p:spTgt spid="62517"/>
                                        </p:tgtEl>
                                        <p:attrNameLst>
                                          <p:attrName>style.visibility</p:attrName>
                                        </p:attrNameLst>
                                      </p:cBhvr>
                                      <p:to>
                                        <p:strVal val="visible"/>
                                      </p:to>
                                    </p:set>
                                    <p:animEffect transition="in" filter="wipe(up)">
                                      <p:cBhvr>
                                        <p:cTn id="47" dur="2000"/>
                                        <p:tgtEl>
                                          <p:spTgt spid="62517"/>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nodeType="clickEffect">
                                  <p:stCondLst>
                                    <p:cond delay="0"/>
                                  </p:stCondLst>
                                  <p:childTnLst>
                                    <p:set>
                                      <p:cBhvr>
                                        <p:cTn id="51" dur="1" fill="hold">
                                          <p:stCondLst>
                                            <p:cond delay="0"/>
                                          </p:stCondLst>
                                        </p:cTn>
                                        <p:tgtEl>
                                          <p:spTgt spid="62519"/>
                                        </p:tgtEl>
                                        <p:attrNameLst>
                                          <p:attrName>style.visibility</p:attrName>
                                        </p:attrNameLst>
                                      </p:cBhvr>
                                      <p:to>
                                        <p:strVal val="visible"/>
                                      </p:to>
                                    </p:set>
                                    <p:animEffect transition="in" filter="wipe(left)">
                                      <p:cBhvr>
                                        <p:cTn id="52" dur="2000"/>
                                        <p:tgtEl>
                                          <p:spTgt spid="62519"/>
                                        </p:tgtEl>
                                      </p:cBhvr>
                                    </p:animEffect>
                                  </p:childTnLst>
                                </p:cTn>
                              </p:par>
                            </p:childTnLst>
                          </p:cTn>
                        </p:par>
                        <p:par>
                          <p:cTn id="53" fill="hold" nodeType="afterGroup">
                            <p:stCondLst>
                              <p:cond delay="2000"/>
                            </p:stCondLst>
                            <p:childTnLst>
                              <p:par>
                                <p:cTn id="54" presetID="22" presetClass="entr" presetSubtype="1" fill="hold" nodeType="afterEffect">
                                  <p:stCondLst>
                                    <p:cond delay="0"/>
                                  </p:stCondLst>
                                  <p:childTnLst>
                                    <p:set>
                                      <p:cBhvr>
                                        <p:cTn id="55" dur="1" fill="hold">
                                          <p:stCondLst>
                                            <p:cond delay="0"/>
                                          </p:stCondLst>
                                        </p:cTn>
                                        <p:tgtEl>
                                          <p:spTgt spid="62520"/>
                                        </p:tgtEl>
                                        <p:attrNameLst>
                                          <p:attrName>style.visibility</p:attrName>
                                        </p:attrNameLst>
                                      </p:cBhvr>
                                      <p:to>
                                        <p:strVal val="visible"/>
                                      </p:to>
                                    </p:set>
                                    <p:animEffect transition="in" filter="wipe(up)">
                                      <p:cBhvr>
                                        <p:cTn id="56" dur="2000"/>
                                        <p:tgtEl>
                                          <p:spTgt spid="62520"/>
                                        </p:tgtEl>
                                      </p:cBhvr>
                                    </p:animEffect>
                                  </p:childTnLst>
                                </p:cTn>
                              </p:par>
                            </p:childTnLst>
                          </p:cTn>
                        </p:par>
                        <p:par>
                          <p:cTn id="57" fill="hold" nodeType="afterGroup">
                            <p:stCondLst>
                              <p:cond delay="4000"/>
                            </p:stCondLst>
                            <p:childTnLst>
                              <p:par>
                                <p:cTn id="58" presetID="9" presetClass="entr" presetSubtype="0" fill="hold" nodeType="afterEffect">
                                  <p:stCondLst>
                                    <p:cond delay="0"/>
                                  </p:stCondLst>
                                  <p:childTnLst>
                                    <p:set>
                                      <p:cBhvr>
                                        <p:cTn id="59" dur="1" fill="hold">
                                          <p:stCondLst>
                                            <p:cond delay="0"/>
                                          </p:stCondLst>
                                        </p:cTn>
                                        <p:tgtEl>
                                          <p:spTgt spid="62522"/>
                                        </p:tgtEl>
                                        <p:attrNameLst>
                                          <p:attrName>style.visibility</p:attrName>
                                        </p:attrNameLst>
                                      </p:cBhvr>
                                      <p:to>
                                        <p:strVal val="visible"/>
                                      </p:to>
                                    </p:set>
                                    <p:animEffect transition="in" filter="dissolve">
                                      <p:cBhvr>
                                        <p:cTn id="60" dur="500"/>
                                        <p:tgtEl>
                                          <p:spTgt spid="625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509" grpId="0" animBg="1"/>
      <p:bldP spid="62510" grpId="0" animBg="1"/>
      <p:bldP spid="62516" grpId="0"/>
      <p:bldP spid="62522"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8D0BFF-584F-D205-BBA0-6DE11505FB4B}"/>
              </a:ext>
            </a:extLst>
          </p:cNvPr>
          <p:cNvPicPr>
            <a:picLocks noChangeAspect="1"/>
          </p:cNvPicPr>
          <p:nvPr/>
        </p:nvPicPr>
        <p:blipFill rotWithShape="1">
          <a:blip r:embed="rId2"/>
          <a:srcRect l="30135" t="32222" r="29124" b="32425"/>
          <a:stretch/>
        </p:blipFill>
        <p:spPr>
          <a:xfrm>
            <a:off x="214746" y="505691"/>
            <a:ext cx="5639890" cy="3262745"/>
          </a:xfrm>
          <a:prstGeom prst="rect">
            <a:avLst/>
          </a:prstGeom>
        </p:spPr>
      </p:pic>
      <p:pic>
        <p:nvPicPr>
          <p:cNvPr id="8" name="Picture 7">
            <a:extLst>
              <a:ext uri="{FF2B5EF4-FFF2-40B4-BE49-F238E27FC236}">
                <a16:creationId xmlns:a16="http://schemas.microsoft.com/office/drawing/2014/main" id="{33B40D51-4ED1-FE29-2843-7FC1F3D55334}"/>
              </a:ext>
            </a:extLst>
          </p:cNvPr>
          <p:cNvPicPr>
            <a:picLocks noChangeAspect="1"/>
          </p:cNvPicPr>
          <p:nvPr/>
        </p:nvPicPr>
        <p:blipFill rotWithShape="1">
          <a:blip r:embed="rId3"/>
          <a:srcRect l="30673" t="15555" r="27576" b="17778"/>
          <a:stretch/>
        </p:blipFill>
        <p:spPr>
          <a:xfrm>
            <a:off x="6123919" y="447369"/>
            <a:ext cx="5631663" cy="5994995"/>
          </a:xfrm>
          <a:prstGeom prst="rect">
            <a:avLst/>
          </a:prstGeom>
        </p:spPr>
      </p:pic>
      <p:sp>
        <p:nvSpPr>
          <p:cNvPr id="10" name="TextBox 9">
            <a:extLst>
              <a:ext uri="{FF2B5EF4-FFF2-40B4-BE49-F238E27FC236}">
                <a16:creationId xmlns:a16="http://schemas.microsoft.com/office/drawing/2014/main" id="{E7B6DE11-C972-00DE-DC97-74D88C0B80CF}"/>
              </a:ext>
            </a:extLst>
          </p:cNvPr>
          <p:cNvSpPr txBox="1"/>
          <p:nvPr/>
        </p:nvSpPr>
        <p:spPr>
          <a:xfrm>
            <a:off x="270163" y="6100732"/>
            <a:ext cx="6096000" cy="341632"/>
          </a:xfrm>
          <a:prstGeom prst="rect">
            <a:avLst/>
          </a:prstGeom>
          <a:noFill/>
        </p:spPr>
        <p:txBody>
          <a:bodyPr wrap="square">
            <a:spAutoFit/>
          </a:bodyPr>
          <a:lstStyle/>
          <a:p>
            <a:pPr indent="-228600">
              <a:lnSpc>
                <a:spcPct val="90000"/>
              </a:lnSpc>
              <a:spcAft>
                <a:spcPts val="600"/>
              </a:spcAft>
              <a:buFont typeface="Arial" panose="020B0604020202020204" pitchFamily="34" charset="0"/>
              <a:buChar char="•"/>
            </a:pPr>
            <a:r>
              <a:rPr lang="en-US" sz="1800" dirty="0">
                <a:hlinkClick r:id="rId4"/>
              </a:rPr>
              <a:t>https://www.desmos.com/calculator</a:t>
            </a:r>
            <a:endParaRPr lang="en-US" sz="1800" dirty="0"/>
          </a:p>
        </p:txBody>
      </p:sp>
      <p:sp>
        <p:nvSpPr>
          <p:cNvPr id="3" name="TextBox 2">
            <a:extLst>
              <a:ext uri="{FF2B5EF4-FFF2-40B4-BE49-F238E27FC236}">
                <a16:creationId xmlns:a16="http://schemas.microsoft.com/office/drawing/2014/main" id="{664EE5FF-4BE9-51DC-4F4F-ADB16A25FC47}"/>
              </a:ext>
            </a:extLst>
          </p:cNvPr>
          <p:cNvSpPr txBox="1"/>
          <p:nvPr/>
        </p:nvSpPr>
        <p:spPr>
          <a:xfrm>
            <a:off x="270163" y="3888458"/>
            <a:ext cx="6094878" cy="923330"/>
          </a:xfrm>
          <a:prstGeom prst="rect">
            <a:avLst/>
          </a:prstGeom>
          <a:noFill/>
        </p:spPr>
        <p:txBody>
          <a:bodyPr wrap="square">
            <a:spAutoFit/>
          </a:bodyPr>
          <a:lstStyle/>
          <a:p>
            <a:r>
              <a:rPr lang="en-GB" b="0" i="0" dirty="0">
                <a:solidFill>
                  <a:srgbClr val="00B0F0"/>
                </a:solidFill>
                <a:effectLst/>
                <a:highlight>
                  <a:srgbClr val="FFFF00"/>
                </a:highlight>
              </a:rPr>
              <a:t>I can explore </a:t>
            </a:r>
            <a:r>
              <a:rPr lang="en-GB" b="0" i="1" dirty="0">
                <a:solidFill>
                  <a:srgbClr val="00B0F0"/>
                </a:solidFill>
                <a:effectLst/>
                <a:highlight>
                  <a:srgbClr val="FFFF00"/>
                </a:highlight>
              </a:rPr>
              <a:t>linear</a:t>
            </a:r>
            <a:r>
              <a:rPr lang="en-GB" b="0" i="0" dirty="0">
                <a:solidFill>
                  <a:srgbClr val="00B0F0"/>
                </a:solidFill>
                <a:effectLst/>
                <a:highlight>
                  <a:srgbClr val="FFFF00"/>
                </a:highlight>
              </a:rPr>
              <a:t> equations graphically and I can demonstrate an understanding of the effect on the line when the </a:t>
            </a:r>
            <a:r>
              <a:rPr lang="en-GB" b="0" i="1" dirty="0">
                <a:solidFill>
                  <a:srgbClr val="00B0F0"/>
                </a:solidFill>
                <a:effectLst/>
                <a:highlight>
                  <a:srgbClr val="FFFF00"/>
                </a:highlight>
              </a:rPr>
              <a:t>constant</a:t>
            </a:r>
            <a:r>
              <a:rPr lang="en-GB" b="0" i="0" dirty="0">
                <a:solidFill>
                  <a:srgbClr val="00B0F0"/>
                </a:solidFill>
                <a:effectLst/>
                <a:highlight>
                  <a:srgbClr val="FFFF00"/>
                </a:highlight>
              </a:rPr>
              <a:t> or </a:t>
            </a:r>
            <a:r>
              <a:rPr lang="en-GB" b="0" i="1" dirty="0">
                <a:solidFill>
                  <a:srgbClr val="00B0F0"/>
                </a:solidFill>
                <a:effectLst/>
                <a:highlight>
                  <a:srgbClr val="FFFF00"/>
                </a:highlight>
              </a:rPr>
              <a:t>coefficient</a:t>
            </a:r>
            <a:r>
              <a:rPr lang="en-GB" b="0" i="0" dirty="0">
                <a:solidFill>
                  <a:srgbClr val="00B0F0"/>
                </a:solidFill>
                <a:effectLst/>
                <a:highlight>
                  <a:srgbClr val="FFFF00"/>
                </a:highlight>
              </a:rPr>
              <a:t> of </a:t>
            </a:r>
            <a:r>
              <a:rPr lang="en-GB" b="0" i="1" dirty="0">
                <a:solidFill>
                  <a:srgbClr val="00B0F0"/>
                </a:solidFill>
                <a:effectLst/>
                <a:highlight>
                  <a:srgbClr val="FFFF00"/>
                </a:highlight>
              </a:rPr>
              <a:t>x </a:t>
            </a:r>
            <a:r>
              <a:rPr lang="en-GB" b="0" i="0" dirty="0">
                <a:solidFill>
                  <a:srgbClr val="00B0F0"/>
                </a:solidFill>
                <a:effectLst/>
                <a:highlight>
                  <a:srgbClr val="FFFF00"/>
                </a:highlight>
              </a:rPr>
              <a:t>is changed.</a:t>
            </a:r>
            <a:endParaRPr lang="en-GB" dirty="0">
              <a:solidFill>
                <a:srgbClr val="00B0F0"/>
              </a:solidFill>
              <a:highlight>
                <a:srgbClr val="FFFF00"/>
              </a:highlight>
            </a:endParaRPr>
          </a:p>
        </p:txBody>
      </p:sp>
      <p:sp>
        <p:nvSpPr>
          <p:cNvPr id="5" name="TextBox 4">
            <a:extLst>
              <a:ext uri="{FF2B5EF4-FFF2-40B4-BE49-F238E27FC236}">
                <a16:creationId xmlns:a16="http://schemas.microsoft.com/office/drawing/2014/main" id="{606BCEDA-8CE9-1844-7071-675CAA8B9A30}"/>
              </a:ext>
            </a:extLst>
          </p:cNvPr>
          <p:cNvSpPr txBox="1"/>
          <p:nvPr/>
        </p:nvSpPr>
        <p:spPr>
          <a:xfrm>
            <a:off x="331134" y="4931810"/>
            <a:ext cx="5736948" cy="830997"/>
          </a:xfrm>
          <a:prstGeom prst="rect">
            <a:avLst/>
          </a:prstGeom>
          <a:noFill/>
        </p:spPr>
        <p:txBody>
          <a:bodyPr wrap="square">
            <a:spAutoFit/>
          </a:bodyPr>
          <a:lstStyle/>
          <a:p>
            <a:r>
              <a:rPr lang="en-GB" sz="1600" b="0" i="0" dirty="0">
                <a:solidFill>
                  <a:srgbClr val="1F1F1F"/>
                </a:solidFill>
                <a:effectLst/>
                <a:highlight>
                  <a:srgbClr val="FFFF00"/>
                </a:highlight>
                <a:latin typeface="Arial" panose="020B0604020202020204" pitchFamily="34" charset="0"/>
              </a:rPr>
              <a:t>Rwy’n </a:t>
            </a:r>
            <a:r>
              <a:rPr lang="en-GB" sz="1600" b="0" i="0" dirty="0" err="1">
                <a:solidFill>
                  <a:srgbClr val="1F1F1F"/>
                </a:solidFill>
                <a:effectLst/>
                <a:highlight>
                  <a:srgbClr val="FFFF00"/>
                </a:highlight>
                <a:latin typeface="Arial" panose="020B0604020202020204" pitchFamily="34" charset="0"/>
              </a:rPr>
              <a:t>gallu</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archwilio</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hafaliadau</a:t>
            </a:r>
            <a:r>
              <a:rPr lang="en-GB" sz="1600" b="0" i="0" dirty="0">
                <a:solidFill>
                  <a:srgbClr val="1F1F1F"/>
                </a:solidFill>
                <a:effectLst/>
                <a:highlight>
                  <a:srgbClr val="FFFF00"/>
                </a:highlight>
                <a:latin typeface="Arial" panose="020B0604020202020204" pitchFamily="34" charset="0"/>
              </a:rPr>
              <a:t> </a:t>
            </a:r>
            <a:r>
              <a:rPr lang="en-GB" sz="1600" b="0" i="1" dirty="0" err="1">
                <a:solidFill>
                  <a:srgbClr val="0360A6"/>
                </a:solidFill>
                <a:effectLst/>
                <a:highlight>
                  <a:srgbClr val="FFFF00"/>
                </a:highlight>
                <a:latin typeface="Arial" panose="020B0604020202020204" pitchFamily="34" charset="0"/>
              </a:rPr>
              <a:t>llinol</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ar</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ffurf</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graff</a:t>
            </a:r>
            <a:r>
              <a:rPr lang="en-GB" sz="1600" b="0" i="0" dirty="0">
                <a:solidFill>
                  <a:srgbClr val="1F1F1F"/>
                </a:solidFill>
                <a:effectLst/>
                <a:highlight>
                  <a:srgbClr val="FFFF00"/>
                </a:highlight>
                <a:latin typeface="Arial" panose="020B0604020202020204" pitchFamily="34" charset="0"/>
              </a:rPr>
              <a:t> ac </a:t>
            </a:r>
            <a:r>
              <a:rPr lang="en-GB" sz="1600" b="0" i="0" dirty="0" err="1">
                <a:solidFill>
                  <a:srgbClr val="1F1F1F"/>
                </a:solidFill>
                <a:effectLst/>
                <a:highlight>
                  <a:srgbClr val="FFFF00"/>
                </a:highlight>
                <a:latin typeface="Arial" panose="020B0604020202020204" pitchFamily="34" charset="0"/>
              </a:rPr>
              <a:t>rwy’n</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gallu</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dangos</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dealltwriaeth</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o’r</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effaith</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ar</a:t>
            </a:r>
            <a:r>
              <a:rPr lang="en-GB" sz="1600" b="0" i="0" dirty="0">
                <a:solidFill>
                  <a:srgbClr val="1F1F1F"/>
                </a:solidFill>
                <a:effectLst/>
                <a:highlight>
                  <a:srgbClr val="FFFF00"/>
                </a:highlight>
                <a:latin typeface="Arial" panose="020B0604020202020204" pitchFamily="34" charset="0"/>
              </a:rPr>
              <a:t> y </a:t>
            </a:r>
            <a:r>
              <a:rPr lang="en-GB" sz="1600" b="0" i="0" dirty="0" err="1">
                <a:solidFill>
                  <a:srgbClr val="1F1F1F"/>
                </a:solidFill>
                <a:effectLst/>
                <a:highlight>
                  <a:srgbClr val="FFFF00"/>
                </a:highlight>
                <a:latin typeface="Arial" panose="020B0604020202020204" pitchFamily="34" charset="0"/>
              </a:rPr>
              <a:t>llinell</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ble</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mae</a:t>
            </a:r>
            <a:r>
              <a:rPr lang="en-GB" sz="1600" b="0" i="0" dirty="0">
                <a:solidFill>
                  <a:srgbClr val="1F1F1F"/>
                </a:solidFill>
                <a:effectLst/>
                <a:highlight>
                  <a:srgbClr val="FFFF00"/>
                </a:highlight>
                <a:latin typeface="Arial" panose="020B0604020202020204" pitchFamily="34" charset="0"/>
              </a:rPr>
              <a:t> </a:t>
            </a:r>
            <a:r>
              <a:rPr lang="en-GB" sz="1600" b="0" i="1" dirty="0" err="1">
                <a:solidFill>
                  <a:srgbClr val="0360A6"/>
                </a:solidFill>
                <a:effectLst/>
                <a:highlight>
                  <a:srgbClr val="FFFF00"/>
                </a:highlight>
                <a:latin typeface="Arial" panose="020B0604020202020204" pitchFamily="34" charset="0"/>
              </a:rPr>
              <a:t>cysonyn</a:t>
            </a:r>
            <a:r>
              <a:rPr lang="en-GB" sz="1600" b="0" i="0" dirty="0">
                <a:solidFill>
                  <a:srgbClr val="1F1F1F"/>
                </a:solidFill>
                <a:effectLst/>
                <a:highlight>
                  <a:srgbClr val="FFFF00"/>
                </a:highlight>
                <a:latin typeface="Arial" panose="020B0604020202020204" pitchFamily="34" charset="0"/>
              </a:rPr>
              <a:t> neu </a:t>
            </a:r>
            <a:r>
              <a:rPr lang="en-GB" sz="1600" b="0" i="1" dirty="0" err="1">
                <a:solidFill>
                  <a:srgbClr val="0360A6"/>
                </a:solidFill>
                <a:effectLst/>
                <a:highlight>
                  <a:srgbClr val="FFFF00"/>
                </a:highlight>
                <a:latin typeface="Arial" panose="020B0604020202020204" pitchFamily="34" charset="0"/>
              </a:rPr>
              <a:t>gyfernod</a:t>
            </a:r>
            <a:r>
              <a:rPr lang="en-GB" sz="1600" b="0" i="0" dirty="0">
                <a:solidFill>
                  <a:srgbClr val="1F1F1F"/>
                </a:solidFill>
                <a:effectLst/>
                <a:highlight>
                  <a:srgbClr val="FFFF00"/>
                </a:highlight>
                <a:latin typeface="Arial" panose="020B0604020202020204" pitchFamily="34" charset="0"/>
              </a:rPr>
              <a:t> </a:t>
            </a:r>
            <a:r>
              <a:rPr lang="en-GB" sz="1600" b="0" i="1" dirty="0">
                <a:solidFill>
                  <a:srgbClr val="1F1F1F"/>
                </a:solidFill>
                <a:effectLst/>
                <a:highlight>
                  <a:srgbClr val="FFFF00"/>
                </a:highlight>
                <a:latin typeface="Arial" panose="020B0604020202020204" pitchFamily="34" charset="0"/>
              </a:rPr>
              <a:t>x</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yn</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cael</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ei</a:t>
            </a:r>
            <a:r>
              <a:rPr lang="en-GB" sz="1600" b="0" i="0" dirty="0">
                <a:solidFill>
                  <a:srgbClr val="1F1F1F"/>
                </a:solidFill>
                <a:effectLst/>
                <a:highlight>
                  <a:srgbClr val="FFFF00"/>
                </a:highlight>
                <a:latin typeface="Arial" panose="020B0604020202020204" pitchFamily="34" charset="0"/>
              </a:rPr>
              <a:t> </a:t>
            </a:r>
            <a:r>
              <a:rPr lang="en-GB" sz="1600" b="0" i="0" dirty="0" err="1">
                <a:solidFill>
                  <a:srgbClr val="1F1F1F"/>
                </a:solidFill>
                <a:effectLst/>
                <a:highlight>
                  <a:srgbClr val="FFFF00"/>
                </a:highlight>
                <a:latin typeface="Arial" panose="020B0604020202020204" pitchFamily="34" charset="0"/>
              </a:rPr>
              <a:t>newid</a:t>
            </a:r>
            <a:endParaRPr lang="en-GB" sz="1600" dirty="0">
              <a:highlight>
                <a:srgbClr val="FFFF00"/>
              </a:highlight>
            </a:endParaRPr>
          </a:p>
        </p:txBody>
      </p:sp>
    </p:spTree>
    <p:extLst>
      <p:ext uri="{BB962C8B-B14F-4D97-AF65-F5344CB8AC3E}">
        <p14:creationId xmlns:p14="http://schemas.microsoft.com/office/powerpoint/2010/main" val="40568191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5E06A-E748-9739-A211-617BE572C60E}"/>
              </a:ext>
            </a:extLst>
          </p:cNvPr>
          <p:cNvSpPr>
            <a:spLocks noGrp="1"/>
          </p:cNvSpPr>
          <p:nvPr>
            <p:ph type="title"/>
          </p:nvPr>
        </p:nvSpPr>
        <p:spPr>
          <a:xfrm>
            <a:off x="643468" y="643467"/>
            <a:ext cx="4620584" cy="4567137"/>
          </a:xfrm>
        </p:spPr>
        <p:txBody>
          <a:bodyPr vert="horz" lIns="91440" tIns="45720" rIns="91440" bIns="45720" rtlCol="0" anchor="b">
            <a:normAutofit/>
          </a:bodyPr>
          <a:lstStyle/>
          <a:p>
            <a:pPr algn="ctr"/>
            <a:r>
              <a:rPr lang="en-US" b="1" dirty="0"/>
              <a:t>Inquiry Learning</a:t>
            </a:r>
            <a:br>
              <a:rPr lang="en-US" b="1" dirty="0"/>
            </a:br>
            <a:r>
              <a:rPr lang="en-GB" dirty="0">
                <a:hlinkClick r:id="rId2"/>
              </a:rPr>
              <a:t>Inquiry Maths - Straight line graphs</a:t>
            </a:r>
            <a:br>
              <a:rPr lang="en-US" dirty="0"/>
            </a:br>
            <a:br>
              <a:rPr lang="en-US" dirty="0"/>
            </a:br>
            <a:r>
              <a:rPr lang="en-US" dirty="0"/>
              <a:t>The Prompt</a:t>
            </a:r>
            <a:br>
              <a:rPr lang="en-US" dirty="0"/>
            </a:br>
            <a:br>
              <a:rPr lang="en-US" dirty="0"/>
            </a:br>
            <a:r>
              <a:rPr lang="en-US" dirty="0"/>
              <a:t>Pupils’ Questions</a:t>
            </a:r>
          </a:p>
        </p:txBody>
      </p:sp>
      <p:pic>
        <p:nvPicPr>
          <p:cNvPr id="13" name="Picture 3">
            <a:extLst>
              <a:ext uri="{FF2B5EF4-FFF2-40B4-BE49-F238E27FC236}">
                <a16:creationId xmlns:a16="http://schemas.microsoft.com/office/drawing/2014/main" id="{AD634EE0-C737-6188-5A30-E4834103323F}"/>
              </a:ext>
            </a:extLst>
          </p:cNvPr>
          <p:cNvPicPr>
            <a:picLocks noChangeAspect="1"/>
          </p:cNvPicPr>
          <p:nvPr/>
        </p:nvPicPr>
        <p:blipFill rotWithShape="1">
          <a:blip r:embed="rId3"/>
          <a:srcRect l="11231" r="3998"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333459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C167A5-6F10-6AA7-6987-FC63ABB5F779}"/>
              </a:ext>
            </a:extLst>
          </p:cNvPr>
          <p:cNvPicPr>
            <a:picLocks noChangeAspect="1"/>
          </p:cNvPicPr>
          <p:nvPr/>
        </p:nvPicPr>
        <p:blipFill rotWithShape="1">
          <a:blip r:embed="rId3"/>
          <a:srcRect l="30489" t="17862" r="55347" b="6163"/>
          <a:stretch/>
        </p:blipFill>
        <p:spPr>
          <a:xfrm>
            <a:off x="256310" y="539032"/>
            <a:ext cx="1690253" cy="6044700"/>
          </a:xfrm>
          <a:prstGeom prst="rect">
            <a:avLst/>
          </a:prstGeom>
        </p:spPr>
      </p:pic>
      <p:pic>
        <p:nvPicPr>
          <p:cNvPr id="5" name="Picture 4">
            <a:extLst>
              <a:ext uri="{FF2B5EF4-FFF2-40B4-BE49-F238E27FC236}">
                <a16:creationId xmlns:a16="http://schemas.microsoft.com/office/drawing/2014/main" id="{E9899D56-F19C-F128-C6F2-B36EE2CE8AAA}"/>
              </a:ext>
            </a:extLst>
          </p:cNvPr>
          <p:cNvPicPr>
            <a:picLocks noChangeAspect="1"/>
          </p:cNvPicPr>
          <p:nvPr/>
        </p:nvPicPr>
        <p:blipFill rotWithShape="1">
          <a:blip r:embed="rId3"/>
          <a:srcRect l="44046" t="17862" r="28588" b="6163"/>
          <a:stretch/>
        </p:blipFill>
        <p:spPr>
          <a:xfrm>
            <a:off x="2867891" y="323960"/>
            <a:ext cx="3498273" cy="6474843"/>
          </a:xfrm>
          <a:prstGeom prst="rect">
            <a:avLst/>
          </a:prstGeom>
        </p:spPr>
      </p:pic>
      <p:pic>
        <p:nvPicPr>
          <p:cNvPr id="6" name="Picture 5">
            <a:extLst>
              <a:ext uri="{FF2B5EF4-FFF2-40B4-BE49-F238E27FC236}">
                <a16:creationId xmlns:a16="http://schemas.microsoft.com/office/drawing/2014/main" id="{B717DF54-C067-0E36-A498-D981A80BFBE9}"/>
              </a:ext>
            </a:extLst>
          </p:cNvPr>
          <p:cNvPicPr>
            <a:picLocks noChangeAspect="1"/>
          </p:cNvPicPr>
          <p:nvPr/>
        </p:nvPicPr>
        <p:blipFill rotWithShape="1">
          <a:blip r:embed="rId4"/>
          <a:srcRect l="30936" t="20797" r="30377" b="7170"/>
          <a:stretch/>
        </p:blipFill>
        <p:spPr>
          <a:xfrm>
            <a:off x="7070457" y="229384"/>
            <a:ext cx="5004759" cy="6212554"/>
          </a:xfrm>
          <a:prstGeom prst="rect">
            <a:avLst/>
          </a:prstGeom>
        </p:spPr>
      </p:pic>
    </p:spTree>
    <p:extLst>
      <p:ext uri="{BB962C8B-B14F-4D97-AF65-F5344CB8AC3E}">
        <p14:creationId xmlns:p14="http://schemas.microsoft.com/office/powerpoint/2010/main" val="22045209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4DD050-7BFD-3352-D545-484DA28EBD02}"/>
              </a:ext>
            </a:extLst>
          </p:cNvPr>
          <p:cNvSpPr txBox="1">
            <a:spLocks noGrp="1"/>
          </p:cNvSpPr>
          <p:nvPr>
            <p:ph type="ctrTitle"/>
          </p:nvPr>
        </p:nvSpPr>
        <p:spPr>
          <a:xfrm>
            <a:off x="1524000" y="1122363"/>
            <a:ext cx="9144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en-US" altLang="en-US" sz="4000" dirty="0">
                <a:solidFill>
                  <a:srgbClr val="0070C0"/>
                </a:solidFill>
                <a:latin typeface="Arial" panose="020B0604020202020204" pitchFamily="34" charset="0"/>
                <a:cs typeface="Arial" panose="020B0604020202020204" pitchFamily="34" charset="0"/>
              </a:rPr>
              <a:t>Mathematical proficiencies</a:t>
            </a:r>
            <a:br>
              <a:rPr lang="en-US" altLang="en-US" sz="4000" dirty="0">
                <a:solidFill>
                  <a:srgbClr val="0070C0"/>
                </a:solidFill>
                <a:latin typeface="Arial" panose="020B0604020202020204" pitchFamily="34" charset="0"/>
                <a:cs typeface="Arial" panose="020B0604020202020204" pitchFamily="34" charset="0"/>
              </a:rPr>
            </a:br>
            <a:br>
              <a:rPr lang="en-US" altLang="en-US" sz="4000" dirty="0">
                <a:solidFill>
                  <a:srgbClr val="0070C0"/>
                </a:solidFill>
                <a:latin typeface="Arial" panose="020B0604020202020204" pitchFamily="34" charset="0"/>
                <a:cs typeface="Arial" panose="020B0604020202020204" pitchFamily="34" charset="0"/>
              </a:rPr>
            </a:br>
            <a:endParaRPr lang="en-US" altLang="en-US" sz="4000" dirty="0">
              <a:solidFill>
                <a:srgbClr val="0070C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DE9818C-2A13-69B6-9B08-B525E5D7EBE4}"/>
              </a:ext>
            </a:extLst>
          </p:cNvPr>
          <p:cNvSpPr txBox="1"/>
          <p:nvPr/>
        </p:nvSpPr>
        <p:spPr>
          <a:xfrm>
            <a:off x="3078935" y="2593032"/>
            <a:ext cx="7529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cy-GB" altLang="en-US" sz="4000" dirty="0">
                <a:solidFill>
                  <a:srgbClr val="0070C0"/>
                </a:solidFill>
                <a:latin typeface="Arial" panose="020B0604020202020204" pitchFamily="34" charset="0"/>
                <a:cs typeface="Arial" panose="020B0604020202020204" pitchFamily="34" charset="0"/>
              </a:rPr>
              <a:t>Hyfedreddau mathemategol</a:t>
            </a:r>
          </a:p>
        </p:txBody>
      </p:sp>
    </p:spTree>
    <p:extLst>
      <p:ext uri="{BB962C8B-B14F-4D97-AF65-F5344CB8AC3E}">
        <p14:creationId xmlns:p14="http://schemas.microsoft.com/office/powerpoint/2010/main" val="24165879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1694455278"/>
              </p:ext>
            </p:extLst>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0" fontAlgn="base" hangingPunct="0">
              <a:spcBef>
                <a:spcPct val="0"/>
              </a:spcBef>
              <a:spcAft>
                <a:spcPct val="0"/>
              </a:spcAft>
              <a:defRPr/>
            </a:pPr>
            <a:r>
              <a:rPr lang="en-GB" sz="1400" dirty="0">
                <a:solidFill>
                  <a:schemeClr val="tx1"/>
                </a:solidFill>
                <a:latin typeface="Century Gothic" panose="020B0502020202020204" pitchFamily="34" charset="0"/>
                <a:ea typeface="+mn-lt"/>
                <a:cs typeface="+mn-lt"/>
              </a:rPr>
              <a:t>Learners should become increasingly independent in recognising and applying the underlying mathematical structures and ideas within a problem, in order to develop strategies to be able to solve them</a:t>
            </a:r>
            <a:r>
              <a:rPr lang="en-GB" sz="1400" dirty="0">
                <a:solidFill>
                  <a:schemeClr val="tx1"/>
                </a:solidFill>
                <a:latin typeface="Century Gothic" panose="020B0502020202020204" pitchFamily="34" charset="0"/>
              </a:rPr>
              <a:t>. </a:t>
            </a:r>
            <a:endParaRPr lang="en-US" sz="1400" dirty="0">
              <a:solidFill>
                <a:schemeClr val="tx1"/>
              </a:solidFill>
              <a:latin typeface="Century Gothic" panose="020B0502020202020204" pitchFamily="34" charset="0"/>
              <a:cs typeface="Arial" panose="020B0604020202020204" pitchFamily="34" charset="0"/>
            </a:endParaRPr>
          </a:p>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
        <p:nvSpPr>
          <p:cNvPr id="3" name="TextBox 2">
            <a:extLst>
              <a:ext uri="{FF2B5EF4-FFF2-40B4-BE49-F238E27FC236}">
                <a16:creationId xmlns:a16="http://schemas.microsoft.com/office/drawing/2014/main" id="{38333545-CBC1-56B6-E765-63993F97EA6B}"/>
              </a:ext>
            </a:extLst>
          </p:cNvPr>
          <p:cNvSpPr txBox="1"/>
          <p:nvPr/>
        </p:nvSpPr>
        <p:spPr>
          <a:xfrm>
            <a:off x="6006568" y="28046"/>
            <a:ext cx="5743746" cy="2092881"/>
          </a:xfrm>
          <a:prstGeom prst="rect">
            <a:avLst/>
          </a:prstGeom>
          <a:noFill/>
        </p:spPr>
        <p:txBody>
          <a:bodyPr wrap="square" rtlCol="0">
            <a:spAutoFit/>
          </a:bodyPr>
          <a:lstStyle/>
          <a:p>
            <a:r>
              <a:rPr lang="en-GB" sz="1400" dirty="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dirty="0">
                <a:latin typeface="Century Gothic"/>
              </a:rPr>
              <a:t>non-examples</a:t>
            </a:r>
            <a:r>
              <a:rPr lang="en-GB" sz="1400" dirty="0">
                <a:latin typeface="Century Gothic"/>
              </a:rPr>
              <a:t>) and by being able to represent a concept in different ways, flowing between different representations including verbal, </a:t>
            </a:r>
            <a:r>
              <a:rPr lang="en-GB" sz="1400" i="1" dirty="0">
                <a:latin typeface="Century Gothic"/>
              </a:rPr>
              <a:t>concrete</a:t>
            </a:r>
            <a:r>
              <a:rPr lang="en-GB" sz="1400" dirty="0">
                <a:latin typeface="Century Gothic"/>
              </a:rPr>
              <a:t>, visual, digital and </a:t>
            </a:r>
            <a:r>
              <a:rPr lang="en-GB" sz="1400" i="1" dirty="0">
                <a:latin typeface="Century Gothic"/>
              </a:rPr>
              <a:t>abstract</a:t>
            </a:r>
            <a:endParaRPr lang="en-US" sz="1400" dirty="0">
              <a:latin typeface="Century Gothic"/>
            </a:endParaRPr>
          </a:p>
          <a:p>
            <a:endParaRPr lang="en-GB" dirty="0"/>
          </a:p>
        </p:txBody>
      </p:sp>
      <p:sp>
        <p:nvSpPr>
          <p:cNvPr id="4" name="Rectangle 3">
            <a:extLst>
              <a:ext uri="{FF2B5EF4-FFF2-40B4-BE49-F238E27FC236}">
                <a16:creationId xmlns:a16="http://schemas.microsoft.com/office/drawing/2014/main" id="{6C3D4A74-5278-B5A3-F30E-8A3A14FD9B6D}"/>
              </a:ext>
            </a:extLst>
          </p:cNvPr>
          <p:cNvSpPr/>
          <p:nvPr/>
        </p:nvSpPr>
        <p:spPr>
          <a:xfrm>
            <a:off x="8878441" y="2760063"/>
            <a:ext cx="2934293" cy="879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dirty="0">
                <a:solidFill>
                  <a:schemeClr val="tx1"/>
                </a:solidFill>
                <a:latin typeface="Century Gothic" panose="020B0502020202020204" pitchFamily="34" charset="0"/>
                <a:ea typeface="+mn-lt"/>
                <a:cs typeface="+mn-lt"/>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400" dirty="0">
                <a:solidFill>
                  <a:srgbClr val="000000"/>
                </a:solidFill>
                <a:latin typeface="Century Gothic" panose="020B0502020202020204" pitchFamily="34" charset="0"/>
              </a:rPr>
              <a:t>. </a:t>
            </a:r>
            <a:endParaRPr lang="en-US" sz="1400" dirty="0">
              <a:latin typeface="Century Gothic" panose="020B0502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A1A8136-FF72-BE8E-DFC6-7E218FAFD1EF}"/>
              </a:ext>
            </a:extLst>
          </p:cNvPr>
          <p:cNvSpPr txBox="1"/>
          <p:nvPr/>
        </p:nvSpPr>
        <p:spPr>
          <a:xfrm>
            <a:off x="458452" y="2274836"/>
            <a:ext cx="293694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entury Gothic"/>
                <a:cs typeface="Calibri"/>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400" i="1" dirty="0">
                <a:latin typeface="Century Gothic"/>
                <a:cs typeface="Calibri"/>
              </a:rPr>
              <a:t>proof</a:t>
            </a:r>
            <a:r>
              <a:rPr lang="en-GB" sz="1400" dirty="0">
                <a:latin typeface="Century Gothic"/>
                <a:cs typeface="Calibri"/>
              </a:rPr>
              <a:t> should become increasingly abstract, moving from verbal explanations, visual or concrete representations to abstract representations involving symbols and conventions</a:t>
            </a:r>
            <a:endParaRPr lang="en-US" sz="1400" dirty="0">
              <a:cs typeface="Calibri"/>
            </a:endParaRPr>
          </a:p>
        </p:txBody>
      </p:sp>
      <p:sp>
        <p:nvSpPr>
          <p:cNvPr id="7" name="TextBox 6">
            <a:extLst>
              <a:ext uri="{FF2B5EF4-FFF2-40B4-BE49-F238E27FC236}">
                <a16:creationId xmlns:a16="http://schemas.microsoft.com/office/drawing/2014/main" id="{D59B6B20-4CFC-5491-019C-8BBEC066A831}"/>
              </a:ext>
            </a:extLst>
          </p:cNvPr>
          <p:cNvSpPr txBox="1"/>
          <p:nvPr/>
        </p:nvSpPr>
        <p:spPr>
          <a:xfrm>
            <a:off x="441686" y="357394"/>
            <a:ext cx="508700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entury Gothic"/>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endParaRPr lang="en-US" sz="1400" dirty="0">
              <a:latin typeface="Century Gothic"/>
              <a:cs typeface="Calibri"/>
            </a:endParaRPr>
          </a:p>
        </p:txBody>
      </p:sp>
    </p:spTree>
    <p:extLst>
      <p:ext uri="{BB962C8B-B14F-4D97-AF65-F5344CB8AC3E}">
        <p14:creationId xmlns:p14="http://schemas.microsoft.com/office/powerpoint/2010/main" val="34552196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Tree>
    <p:extLst>
      <p:ext uri="{BB962C8B-B14F-4D97-AF65-F5344CB8AC3E}">
        <p14:creationId xmlns:p14="http://schemas.microsoft.com/office/powerpoint/2010/main" val="35939602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86731" y="2077314"/>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2376468" y="1588516"/>
            <a:ext cx="969747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Dylid myfyrio ar syniadau a chysyniadau mathemategol, ynghyd </a:t>
            </a:r>
            <a:r>
              <a:rPr lang="cy-GB" sz="1400" dirty="0" err="1">
                <a:solidFill>
                  <a:prstClr val="black"/>
                </a:solidFill>
                <a:latin typeface="Arial" panose="020B0604020202020204" pitchFamily="34" charset="0"/>
                <a:cs typeface="Arial" panose="020B0604020202020204" pitchFamily="34" charset="0"/>
              </a:rPr>
              <a:t>â’u</a:t>
            </a:r>
            <a:r>
              <a:rPr lang="cy-GB" sz="1400" dirty="0">
                <a:solidFill>
                  <a:prstClr val="black"/>
                </a:solidFill>
                <a:latin typeface="Arial" panose="020B0604020202020204" pitchFamily="34" charset="0"/>
                <a:cs typeface="Arial" panose="020B0604020202020204" pitchFamily="34" charset="0"/>
              </a:rPr>
              <a:t> datblygu a’u cysylltu </a:t>
            </a:r>
            <a:r>
              <a:rPr lang="cy-GB" sz="1400" dirty="0" err="1">
                <a:solidFill>
                  <a:prstClr val="black"/>
                </a:solidFill>
                <a:latin typeface="Arial" panose="020B0604020202020204" pitchFamily="34" charset="0"/>
                <a:cs typeface="Arial" panose="020B0604020202020204" pitchFamily="34" charset="0"/>
              </a:rPr>
              <a:t>â’i</a:t>
            </a:r>
            <a:r>
              <a:rPr lang="cy-GB" sz="14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t>
            </a:r>
            <a:r>
              <a:rPr lang="cy-GB" sz="1400" dirty="0" err="1">
                <a:solidFill>
                  <a:prstClr val="black"/>
                </a:solidFill>
                <a:latin typeface="Arial" panose="020B0604020202020204" pitchFamily="34" charset="0"/>
                <a:cs typeface="Arial" panose="020B0604020202020204" pitchFamily="34" charset="0"/>
              </a:rPr>
              <a:t>anenghreifftiau</a:t>
            </a:r>
            <a:r>
              <a:rPr lang="cy-GB" sz="1400" dirty="0">
                <a:solidFill>
                  <a:prstClr val="black"/>
                </a:solidFill>
                <a:latin typeface="Arial" panose="020B0604020202020204" pitchFamily="34" charset="0"/>
                <a:cs typeface="Arial" panose="020B0604020202020204" pitchFamily="34" charset="0"/>
              </a:rPr>
              <a:t>) a thrwy gynrychioli cysyniad mewn gwahanol ffyrdd, gan gynnwys cynrychioliadau llafar, diriaethol, gweledol, digidol a haniaethol.</a:t>
            </a:r>
            <a:endParaRPr lang="en-US" sz="14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2500822" y="2781238"/>
            <a:ext cx="9482970"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ddeall bod y symbolau y maent yn eu defnyddio yn gynrychioliadau haniaethol a dylent ddatblygu mwy o hyblygrwydd wrth iddynt gymhwyso a defnyddio amrywiaeth gynyddol o symbolau, gan ddeall confensiynau’r symbolau y maent yn eu defnyddio. </a:t>
            </a:r>
          </a:p>
        </p:txBody>
      </p:sp>
      <p:sp>
        <p:nvSpPr>
          <p:cNvPr id="14" name="Rectangle 13">
            <a:extLst>
              <a:ext uri="{FF2B5EF4-FFF2-40B4-BE49-F238E27FC236}">
                <a16:creationId xmlns:a16="http://schemas.microsoft.com/office/drawing/2014/main" id="{2D88EF2B-D50F-455F-B420-E91C57D423FC}"/>
              </a:ext>
            </a:extLst>
          </p:cNvPr>
          <p:cNvSpPr/>
          <p:nvPr/>
        </p:nvSpPr>
        <p:spPr>
          <a:xfrm>
            <a:off x="2427668" y="4492806"/>
            <a:ext cx="9482971"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cysyniadau cynyddol gymhleth, dylent hefyd feithrin dealltwriaeth o’r berthynas rhwng y cysyniadau hyn ac o fewn y cysyniadau hyn. Dylent gymhwyso dulliau rhesymu rhesymegol wrth ymdrin </a:t>
            </a:r>
            <a:r>
              <a:rPr lang="cy-GB" sz="1400" dirty="0" err="1">
                <a:solidFill>
                  <a:prstClr val="black"/>
                </a:solidFill>
                <a:latin typeface="Arial" panose="020B0604020202020204" pitchFamily="34" charset="0"/>
                <a:cs typeface="Arial" panose="020B0604020202020204" pitchFamily="34" charset="0"/>
              </a:rPr>
              <a:t>â’r</a:t>
            </a:r>
            <a:r>
              <a:rPr lang="cy-GB" sz="1400" dirty="0">
                <a:solidFill>
                  <a:prstClr val="black"/>
                </a:solidFill>
                <a:latin typeface="Arial" panose="020B0604020202020204" pitchFamily="34" charset="0"/>
                <a:cs typeface="Arial" panose="020B0604020202020204" pitchFamily="34" charset="0"/>
              </a:rPr>
              <a:t> perthnasau hyn a gallu eu cyfiawnhau a’u profi. Dylai’r cyfiawnhad a’r dystiolaeth ddod yn gynyddol haniaethol, gan symud o esboniadau llafar, gweledol neu ddiriaethol i gynrychioliadau haniaethol sy’n cynnwys symbolau a chonfensiynau.</a:t>
            </a:r>
            <a:endParaRPr lang="en-GB" sz="14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2500821" y="5683979"/>
            <a:ext cx="9409818"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deall a chymhwyso cysyniadau a pherthnasau sy’n gynyddol fwy cymhleth, dylai eu rhuglder wrth </a:t>
            </a:r>
            <a:r>
              <a:rPr lang="cy-GB" sz="1400" dirty="0" err="1">
                <a:solidFill>
                  <a:prstClr val="black"/>
                </a:solidFill>
                <a:latin typeface="Arial" panose="020B0604020202020204" pitchFamily="34" charset="0"/>
                <a:cs typeface="Arial" panose="020B0604020202020204" pitchFamily="34" charset="0"/>
              </a:rPr>
              <a:t>gofio</a:t>
            </a:r>
            <a:r>
              <a:rPr lang="cy-GB" sz="1400" dirty="0">
                <a:solidFill>
                  <a:prstClr val="black"/>
                </a:solidFill>
                <a:latin typeface="Arial" panose="020B0604020202020204" pitchFamily="34" charset="0"/>
                <a:cs typeface="Arial" panose="020B0604020202020204" pitchFamily="34" charset="0"/>
              </a:rPr>
              <a:t> ffeithiau, perthnasau a thechnegau wella. O ganlyniad, dylai ffeithiau, perthnasau a thechnegau a ddysgwyd ynghynt fod wedi’u hymsefydlu’n gadarn, yn gofiadwy ac yn </a:t>
            </a:r>
            <a:r>
              <a:rPr lang="cy-GB" sz="1400" dirty="0" err="1">
                <a:solidFill>
                  <a:prstClr val="black"/>
                </a:solidFill>
                <a:latin typeface="Arial" panose="020B0604020202020204" pitchFamily="34" charset="0"/>
                <a:cs typeface="Arial" panose="020B0604020202020204" pitchFamily="34" charset="0"/>
              </a:rPr>
              <a:t>ddefnyddiadwy</a:t>
            </a:r>
            <a:r>
              <a:rPr lang="cy-GB" sz="1400" dirty="0">
                <a:solidFill>
                  <a:prstClr val="black"/>
                </a:solidFill>
                <a:latin typeface="Arial" panose="020B0604020202020204" pitchFamily="34" charset="0"/>
                <a:cs typeface="Arial" panose="020B0604020202020204" pitchFamily="34" charset="0"/>
              </a:rPr>
              <a:t>.</a:t>
            </a:r>
          </a:p>
        </p:txBody>
      </p:sp>
      <p:sp>
        <p:nvSpPr>
          <p:cNvPr id="16" name="Rectangle 15">
            <a:extLst>
              <a:ext uri="{FF2B5EF4-FFF2-40B4-BE49-F238E27FC236}">
                <a16:creationId xmlns:a16="http://schemas.microsoft.com/office/drawing/2014/main" id="{F898CDBC-3E2B-4EC7-95F8-955970B26FB4}"/>
              </a:ext>
            </a:extLst>
          </p:cNvPr>
          <p:cNvSpPr/>
          <p:nvPr/>
        </p:nvSpPr>
        <p:spPr>
          <a:xfrm>
            <a:off x="2500821" y="3784751"/>
            <a:ext cx="9482971"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ddod yn gynyddol annibynnol wrth nodi a chymhwyso’r strwythurau a’r syniadau mathemategol sydd wrth wraidd problem, er mwyn gallu ei datrys.</a:t>
            </a:r>
          </a:p>
        </p:txBody>
      </p:sp>
      <p:sp>
        <p:nvSpPr>
          <p:cNvPr id="2" name="Rectangle 1">
            <a:extLst>
              <a:ext uri="{FF2B5EF4-FFF2-40B4-BE49-F238E27FC236}">
                <a16:creationId xmlns:a16="http://schemas.microsoft.com/office/drawing/2014/main" id="{5FEE6063-7FB4-4299-8200-685ABB283038}"/>
              </a:ext>
            </a:extLst>
          </p:cNvPr>
          <p:cNvSpPr/>
          <p:nvPr/>
        </p:nvSpPr>
        <p:spPr>
          <a:xfrm>
            <a:off x="326258" y="183247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Dealltwriaeth gysyniadol</a:t>
            </a:r>
            <a:endParaRPr lang="cy-GB" sz="20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407667" y="3758182"/>
            <a:ext cx="1891212"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Cymhwysedd strategol</a:t>
            </a:r>
            <a:endParaRPr lang="cy-GB" sz="20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411697" y="2810550"/>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Cyfathrebu â symbolau</a:t>
            </a:r>
            <a:endParaRPr lang="cy-GB" sz="20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421855" y="4578167"/>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Rhesymu rhesymegol</a:t>
            </a:r>
            <a:endParaRPr lang="cy-GB" sz="20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421855" y="5678503"/>
            <a:ext cx="2078966"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Rhuglder</a:t>
            </a:r>
            <a:endParaRPr lang="cy-GB" sz="2400"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a:cxnSpLocks/>
          </p:cNvCxnSpPr>
          <p:nvPr/>
        </p:nvCxnSpPr>
        <p:spPr>
          <a:xfrm flipV="1">
            <a:off x="115910" y="2697378"/>
            <a:ext cx="11958034" cy="4851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a:cxnSpLocks/>
          </p:cNvCxnSpPr>
          <p:nvPr/>
        </p:nvCxnSpPr>
        <p:spPr>
          <a:xfrm>
            <a:off x="264017" y="3712130"/>
            <a:ext cx="11809927"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a:cxnSpLocks/>
          </p:cNvCxnSpPr>
          <p:nvPr/>
        </p:nvCxnSpPr>
        <p:spPr>
          <a:xfrm>
            <a:off x="264017" y="4447930"/>
            <a:ext cx="11809927" cy="5179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a:cxnSpLocks/>
          </p:cNvCxnSpPr>
          <p:nvPr/>
        </p:nvCxnSpPr>
        <p:spPr>
          <a:xfrm flipV="1">
            <a:off x="199623" y="5602307"/>
            <a:ext cx="11874321" cy="50003"/>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149BF9A-4F15-14E2-5834-8B2121AB2632}"/>
              </a:ext>
            </a:extLst>
          </p:cNvPr>
          <p:cNvSpPr txBox="1"/>
          <p:nvPr/>
        </p:nvSpPr>
        <p:spPr>
          <a:xfrm>
            <a:off x="2749482" y="496602"/>
            <a:ext cx="7529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cy-GB" altLang="en-US" sz="4000" dirty="0">
                <a:solidFill>
                  <a:srgbClr val="0070C0"/>
                </a:solidFill>
                <a:latin typeface="Arial" panose="020B0604020202020204" pitchFamily="34" charset="0"/>
                <a:cs typeface="Arial" panose="020B0604020202020204" pitchFamily="34" charset="0"/>
              </a:rPr>
              <a:t>Hyfedreddau mathemategol</a:t>
            </a:r>
          </a:p>
        </p:txBody>
      </p:sp>
    </p:spTree>
    <p:extLst>
      <p:ext uri="{BB962C8B-B14F-4D97-AF65-F5344CB8AC3E}">
        <p14:creationId xmlns:p14="http://schemas.microsoft.com/office/powerpoint/2010/main" val="10836777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Tree>
    <p:extLst>
      <p:ext uri="{BB962C8B-B14F-4D97-AF65-F5344CB8AC3E}">
        <p14:creationId xmlns:p14="http://schemas.microsoft.com/office/powerpoint/2010/main" val="73952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nodePh="1">
                                  <p:stCondLst>
                                    <p:cond delay="0"/>
                                  </p:stCondLst>
                                  <p:endCondLst>
                                    <p:cond evt="begin" delay="0">
                                      <p:tn val="23"/>
                                    </p:cond>
                                  </p:endCondLst>
                                  <p:childTnLst>
                                    <p:set>
                                      <p:cBhvr>
                                        <p:cTn id="2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nodePh="1">
                                  <p:stCondLst>
                                    <p:cond delay="0"/>
                                  </p:stCondLst>
                                  <p:endCondLst>
                                    <p:cond evt="begin" delay="0">
                                      <p:tn val="27"/>
                                    </p:cond>
                                  </p:endCondLst>
                                  <p:childTnLst>
                                    <p:set>
                                      <p:cBhvr>
                                        <p:cTn id="2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nodePh="1">
                                  <p:stCondLst>
                                    <p:cond delay="0"/>
                                  </p:stCondLst>
                                  <p:endCondLst>
                                    <p:cond evt="begin" delay="0">
                                      <p:tn val="31"/>
                                    </p:cond>
                                  </p:endCondLst>
                                  <p:childTnLst>
                                    <p:set>
                                      <p:cBhvr>
                                        <p:cTn id="3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9D33E43-253C-5990-9759-9A64425CDEE5}"/>
              </a:ext>
            </a:extLst>
          </p:cNvPr>
          <p:cNvSpPr txBox="1"/>
          <p:nvPr/>
        </p:nvSpPr>
        <p:spPr>
          <a:xfrm>
            <a:off x="5297762" y="640080"/>
            <a:ext cx="6251110"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Diagnostic Questions</a:t>
            </a:r>
          </a:p>
          <a:p>
            <a:pPr>
              <a:lnSpc>
                <a:spcPct val="90000"/>
              </a:lnSpc>
              <a:spcBef>
                <a:spcPct val="0"/>
              </a:spcBef>
              <a:spcAft>
                <a:spcPts val="600"/>
              </a:spcAft>
            </a:pPr>
            <a:r>
              <a:rPr lang="en-GB" sz="3200" dirty="0">
                <a:hlinkClick r:id="rId3"/>
              </a:rPr>
              <a:t>Help | Diagnostic Questions</a:t>
            </a:r>
            <a:r>
              <a:rPr lang="en-US" sz="3200" dirty="0">
                <a:latin typeface="+mj-lt"/>
                <a:ea typeface="+mj-ea"/>
                <a:cs typeface="+mj-cs"/>
              </a:rPr>
              <a:t>  </a:t>
            </a:r>
          </a:p>
        </p:txBody>
      </p:sp>
      <p:pic>
        <p:nvPicPr>
          <p:cNvPr id="3" name="Picture 2">
            <a:extLst>
              <a:ext uri="{FF2B5EF4-FFF2-40B4-BE49-F238E27FC236}">
                <a16:creationId xmlns:a16="http://schemas.microsoft.com/office/drawing/2014/main" id="{F961E8BF-3C9C-4372-ED44-1B0168A9D801}"/>
              </a:ext>
            </a:extLst>
          </p:cNvPr>
          <p:cNvPicPr>
            <a:picLocks noChangeAspect="1"/>
          </p:cNvPicPr>
          <p:nvPr/>
        </p:nvPicPr>
        <p:blipFill rotWithShape="1">
          <a:blip r:embed="rId4"/>
          <a:srcRect l="50928" r="124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5305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joint&#10;&#10;Description automatically generated">
            <a:extLst>
              <a:ext uri="{FF2B5EF4-FFF2-40B4-BE49-F238E27FC236}">
                <a16:creationId xmlns:a16="http://schemas.microsoft.com/office/drawing/2014/main" id="{F4FEF106-F480-47BF-AB01-0832748A1B8B}"/>
              </a:ext>
            </a:extLst>
          </p:cNvPr>
          <p:cNvPicPr>
            <a:picLocks noChangeAspect="1"/>
          </p:cNvPicPr>
          <p:nvPr/>
        </p:nvPicPr>
        <p:blipFill rotWithShape="1">
          <a:blip r:embed="rId3">
            <a:alphaModFix amt="51000"/>
          </a:blip>
          <a:srcRect t="24775" b="18986"/>
          <a:stretch/>
        </p:blipFill>
        <p:spPr>
          <a:xfrm>
            <a:off x="-1504" y="9671"/>
            <a:ext cx="12191980" cy="6856718"/>
          </a:xfrm>
          <a:prstGeom prst="rect">
            <a:avLst/>
          </a:prstGeom>
        </p:spPr>
      </p:pic>
      <p:sp>
        <p:nvSpPr>
          <p:cNvPr id="4" name="Title 1">
            <a:extLst>
              <a:ext uri="{FF2B5EF4-FFF2-40B4-BE49-F238E27FC236}">
                <a16:creationId xmlns:a16="http://schemas.microsoft.com/office/drawing/2014/main" id="{2F3F1529-144F-4DA9-ABED-059B5A6A775C}"/>
              </a:ext>
            </a:extLst>
          </p:cNvPr>
          <p:cNvSpPr txBox="1">
            <a:spLocks/>
          </p:cNvSpPr>
          <p:nvPr/>
        </p:nvSpPr>
        <p:spPr>
          <a:xfrm>
            <a:off x="2131500" y="211548"/>
            <a:ext cx="7928999" cy="72783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latin typeface="+mn-lt"/>
              </a:rPr>
              <a:t>Pitstops or ‘mini-plenaries’</a:t>
            </a:r>
          </a:p>
        </p:txBody>
      </p:sp>
      <p:sp>
        <p:nvSpPr>
          <p:cNvPr id="5" name="Content Placeholder 2">
            <a:extLst>
              <a:ext uri="{FF2B5EF4-FFF2-40B4-BE49-F238E27FC236}">
                <a16:creationId xmlns:a16="http://schemas.microsoft.com/office/drawing/2014/main" id="{DF8CFD6B-94C1-44FA-AF69-586917F04C4F}"/>
              </a:ext>
            </a:extLst>
          </p:cNvPr>
          <p:cNvSpPr txBox="1">
            <a:spLocks/>
          </p:cNvSpPr>
          <p:nvPr/>
        </p:nvSpPr>
        <p:spPr>
          <a:xfrm>
            <a:off x="807247" y="1088740"/>
            <a:ext cx="10577504" cy="468052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200" b="1" dirty="0">
                <a:latin typeface="Calibri" panose="020F0502020204030204" pitchFamily="34" charset="0"/>
                <a:cs typeface="Calibri" panose="020F0502020204030204" pitchFamily="34" charset="0"/>
              </a:rPr>
              <a:t>Why not try a </a:t>
            </a:r>
            <a:r>
              <a:rPr lang="en-GB" sz="3200" b="1" dirty="0">
                <a:solidFill>
                  <a:srgbClr val="FF0000"/>
                </a:solidFill>
                <a:latin typeface="Calibri" panose="020F0502020204030204" pitchFamily="34" charset="0"/>
                <a:cs typeface="Calibri" panose="020F0502020204030204" pitchFamily="34" charset="0"/>
              </a:rPr>
              <a:t>hinge point </a:t>
            </a:r>
            <a:r>
              <a:rPr lang="en-GB" sz="3200" b="1" dirty="0">
                <a:latin typeface="Calibri" panose="020F0502020204030204" pitchFamily="34" charset="0"/>
                <a:cs typeface="Calibri" panose="020F0502020204030204" pitchFamily="34" charset="0"/>
              </a:rPr>
              <a:t>question?</a:t>
            </a:r>
          </a:p>
          <a:p>
            <a:pPr marL="0" indent="0">
              <a:buNone/>
            </a:pPr>
            <a:r>
              <a:rPr lang="en-GB" sz="3200" b="1" dirty="0">
                <a:latin typeface="Calibri" panose="020F0502020204030204" pitchFamily="34" charset="0"/>
                <a:cs typeface="Calibri" panose="020F0502020204030204" pitchFamily="34" charset="0"/>
              </a:rPr>
              <a:t>What is a hinge question? </a:t>
            </a:r>
          </a:p>
          <a:p>
            <a:pPr marL="0" indent="0">
              <a:buNone/>
            </a:pPr>
            <a:r>
              <a:rPr lang="en-GB" sz="3200" dirty="0">
                <a:latin typeface="Calibri" panose="020F0502020204030204" pitchFamily="34" charset="0"/>
                <a:cs typeface="Calibri" panose="020F0502020204030204" pitchFamily="34" charset="0"/>
              </a:rPr>
              <a:t>A check for understanding at a ‘hinge-point’ in a lesson, so-called because of two inter-linked meanings:</a:t>
            </a:r>
          </a:p>
          <a:p>
            <a:pPr marL="0" indent="0">
              <a:buFont typeface="Arial" panose="020B0604020202020204" pitchFamily="34" charset="0"/>
              <a:buNone/>
            </a:pPr>
            <a:r>
              <a:rPr lang="en-GB" sz="3200" dirty="0">
                <a:latin typeface="Calibri" panose="020F0502020204030204" pitchFamily="34" charset="0"/>
                <a:cs typeface="Calibri" panose="020F0502020204030204" pitchFamily="34" charset="0"/>
              </a:rPr>
              <a:t>	1) It is the point where you move from one key idea/activity/point on to another.</a:t>
            </a:r>
          </a:p>
          <a:p>
            <a:pPr marL="0" indent="0">
              <a:buFont typeface="Arial" panose="020B0604020202020204" pitchFamily="34" charset="0"/>
              <a:buNone/>
            </a:pPr>
            <a:r>
              <a:rPr lang="en-GB" sz="3200" dirty="0">
                <a:latin typeface="Calibri" panose="020F0502020204030204" pitchFamily="34" charset="0"/>
                <a:cs typeface="Calibri" panose="020F0502020204030204" pitchFamily="34" charset="0"/>
              </a:rPr>
              <a:t>	2) Understanding the content before the hinge is a prerequisite for 	the next chunk of learning</a:t>
            </a:r>
          </a:p>
          <a:p>
            <a:pPr marL="0" indent="0">
              <a:buFont typeface="Arial" panose="020B0604020202020204" pitchFamily="34" charset="0"/>
              <a:buNone/>
            </a:pPr>
            <a:endParaRPr lang="en-GB" sz="3200" dirty="0">
              <a:latin typeface="Calibri" panose="020F0502020204030204" pitchFamily="34" charset="0"/>
              <a:cs typeface="Calibri" panose="020F0502020204030204" pitchFamily="34" charset="0"/>
            </a:endParaRPr>
          </a:p>
          <a:p>
            <a:pPr marL="0" indent="0">
              <a:buFont typeface="Arial" panose="020B0604020202020204" pitchFamily="34" charset="0"/>
              <a:buNone/>
            </a:pPr>
            <a:r>
              <a:rPr lang="en-GB" sz="3200" dirty="0">
                <a:latin typeface="Calibri" panose="020F0502020204030204" pitchFamily="34" charset="0"/>
                <a:cs typeface="Calibri" panose="020F0502020204030204" pitchFamily="34" charset="0"/>
              </a:rPr>
              <a:t>(Fletcher-Wood, 2018)</a:t>
            </a:r>
          </a:p>
        </p:txBody>
      </p:sp>
    </p:spTree>
    <p:extLst>
      <p:ext uri="{BB962C8B-B14F-4D97-AF65-F5344CB8AC3E}">
        <p14:creationId xmlns:p14="http://schemas.microsoft.com/office/powerpoint/2010/main" val="31185158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joint&#10;&#10;Description automatically generated">
            <a:extLst>
              <a:ext uri="{FF2B5EF4-FFF2-40B4-BE49-F238E27FC236}">
                <a16:creationId xmlns:a16="http://schemas.microsoft.com/office/drawing/2014/main" id="{F4FEF106-F480-47BF-AB01-0832748A1B8B}"/>
              </a:ext>
            </a:extLst>
          </p:cNvPr>
          <p:cNvPicPr>
            <a:picLocks noChangeAspect="1"/>
          </p:cNvPicPr>
          <p:nvPr/>
        </p:nvPicPr>
        <p:blipFill rotWithShape="1">
          <a:blip r:embed="rId3">
            <a:alphaModFix amt="51000"/>
          </a:blip>
          <a:srcRect t="24775" b="18986"/>
          <a:stretch/>
        </p:blipFill>
        <p:spPr>
          <a:xfrm>
            <a:off x="-1504" y="1282"/>
            <a:ext cx="12191980" cy="6856718"/>
          </a:xfrm>
          <a:prstGeom prst="rect">
            <a:avLst/>
          </a:prstGeom>
        </p:spPr>
      </p:pic>
      <p:sp>
        <p:nvSpPr>
          <p:cNvPr id="4" name="Title 1">
            <a:extLst>
              <a:ext uri="{FF2B5EF4-FFF2-40B4-BE49-F238E27FC236}">
                <a16:creationId xmlns:a16="http://schemas.microsoft.com/office/drawing/2014/main" id="{2F3F1529-144F-4DA9-ABED-059B5A6A775C}"/>
              </a:ext>
            </a:extLst>
          </p:cNvPr>
          <p:cNvSpPr txBox="1">
            <a:spLocks/>
          </p:cNvSpPr>
          <p:nvPr/>
        </p:nvSpPr>
        <p:spPr>
          <a:xfrm>
            <a:off x="2131500" y="211548"/>
            <a:ext cx="7928999" cy="72783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latin typeface="+mn-lt"/>
              </a:rPr>
              <a:t>Pitstops or ‘mini-plenaries’</a:t>
            </a:r>
          </a:p>
        </p:txBody>
      </p:sp>
      <p:sp>
        <p:nvSpPr>
          <p:cNvPr id="5" name="Content Placeholder 2">
            <a:extLst>
              <a:ext uri="{FF2B5EF4-FFF2-40B4-BE49-F238E27FC236}">
                <a16:creationId xmlns:a16="http://schemas.microsoft.com/office/drawing/2014/main" id="{DF8CFD6B-94C1-44FA-AF69-586917F04C4F}"/>
              </a:ext>
            </a:extLst>
          </p:cNvPr>
          <p:cNvSpPr txBox="1">
            <a:spLocks/>
          </p:cNvSpPr>
          <p:nvPr/>
        </p:nvSpPr>
        <p:spPr>
          <a:xfrm>
            <a:off x="807247" y="1088740"/>
            <a:ext cx="10577504" cy="468052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200" b="1" dirty="0">
                <a:latin typeface="Calibri" panose="020F0502020204030204" pitchFamily="34" charset="0"/>
                <a:cs typeface="Calibri" panose="020F0502020204030204" pitchFamily="34" charset="0"/>
              </a:rPr>
              <a:t>How to use </a:t>
            </a:r>
            <a:r>
              <a:rPr lang="en-GB" sz="3200" b="1" dirty="0">
                <a:solidFill>
                  <a:srgbClr val="FF0000"/>
                </a:solidFill>
                <a:latin typeface="Calibri" panose="020F0502020204030204" pitchFamily="34" charset="0"/>
                <a:cs typeface="Calibri" panose="020F0502020204030204" pitchFamily="34" charset="0"/>
              </a:rPr>
              <a:t>hinge point </a:t>
            </a:r>
            <a:r>
              <a:rPr lang="en-GB" sz="3200" b="1" dirty="0">
                <a:latin typeface="Calibri" panose="020F0502020204030204" pitchFamily="34" charset="0"/>
                <a:cs typeface="Calibri" panose="020F0502020204030204" pitchFamily="34" charset="0"/>
              </a:rPr>
              <a:t>questions: </a:t>
            </a:r>
          </a:p>
          <a:p>
            <a:r>
              <a:rPr lang="en-GB" sz="3200" dirty="0">
                <a:latin typeface="Calibri" panose="020F0502020204030204" pitchFamily="34" charset="0"/>
                <a:cs typeface="Calibri" panose="020F0502020204030204" pitchFamily="34" charset="0"/>
              </a:rPr>
              <a:t>Multiple choice questions – encourage students to demonstrate (mis)understanding</a:t>
            </a:r>
          </a:p>
          <a:p>
            <a:r>
              <a:rPr lang="en-GB" sz="3200" dirty="0">
                <a:latin typeface="Calibri" panose="020F0502020204030204" pitchFamily="34" charset="0"/>
                <a:cs typeface="Calibri" panose="020F0502020204030204" pitchFamily="34" charset="0"/>
              </a:rPr>
              <a:t>Students should be able to show the teacher within a minute, and the teacher should be able to assess within 15 seconds</a:t>
            </a:r>
          </a:p>
          <a:p>
            <a:r>
              <a:rPr lang="en-GB" sz="3200" dirty="0">
                <a:latin typeface="Calibri" panose="020F0502020204030204" pitchFamily="34" charset="0"/>
                <a:cs typeface="Calibri" panose="020F0502020204030204" pitchFamily="34" charset="0"/>
              </a:rPr>
              <a:t>Use when students move from one activity to the next (teacher can adjust delivery depending on answers)</a:t>
            </a:r>
          </a:p>
          <a:p>
            <a:pPr marL="0" indent="0">
              <a:buNone/>
            </a:pPr>
            <a:endParaRPr lang="en-GB" sz="3200" dirty="0">
              <a:latin typeface="Calibri" panose="020F0502020204030204" pitchFamily="34" charset="0"/>
              <a:cs typeface="Calibri" panose="020F0502020204030204" pitchFamily="34" charset="0"/>
            </a:endParaRPr>
          </a:p>
          <a:p>
            <a:pPr marL="0" indent="0">
              <a:buFont typeface="Arial" panose="020B0604020202020204" pitchFamily="34" charset="0"/>
              <a:buNone/>
            </a:pPr>
            <a:r>
              <a:rPr lang="en-GB" sz="3200" dirty="0">
                <a:latin typeface="Calibri" panose="020F0502020204030204" pitchFamily="34" charset="0"/>
                <a:cs typeface="Calibri" panose="020F0502020204030204" pitchFamily="34" charset="0"/>
              </a:rPr>
              <a:t>(Fletcher-Wood, 2018)</a:t>
            </a:r>
          </a:p>
        </p:txBody>
      </p:sp>
    </p:spTree>
    <p:extLst>
      <p:ext uri="{BB962C8B-B14F-4D97-AF65-F5344CB8AC3E}">
        <p14:creationId xmlns:p14="http://schemas.microsoft.com/office/powerpoint/2010/main" val="3829035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2CDEBC7-854F-48AB-B548-DB0925B6964C}"/>
              </a:ext>
            </a:extLst>
          </p:cNvPr>
          <p:cNvSpPr>
            <a:spLocks noGrp="1"/>
          </p:cNvSpPr>
          <p:nvPr>
            <p:ph type="title"/>
          </p:nvPr>
        </p:nvSpPr>
        <p:spPr>
          <a:xfrm>
            <a:off x="640080" y="325369"/>
            <a:ext cx="4368602" cy="1956841"/>
          </a:xfrm>
        </p:spPr>
        <p:txBody>
          <a:bodyPr anchor="b">
            <a:normAutofit/>
          </a:bodyPr>
          <a:lstStyle/>
          <a:p>
            <a:r>
              <a:rPr lang="en-GB" sz="5400" dirty="0"/>
              <a:t>Visit </a:t>
            </a:r>
            <a:r>
              <a:rPr lang="en-GB" sz="2400" dirty="0">
                <a:hlinkClick r:id="rId2"/>
              </a:rPr>
              <a:t>Formative Assessment and Questioning (padlet.com)</a:t>
            </a:r>
            <a:endParaRPr lang="en-GB" sz="5400" dirty="0"/>
          </a:p>
        </p:txBody>
      </p:sp>
      <p:sp>
        <p:nvSpPr>
          <p:cNvPr id="9" name="Content Placeholder 8">
            <a:extLst>
              <a:ext uri="{FF2B5EF4-FFF2-40B4-BE49-F238E27FC236}">
                <a16:creationId xmlns:a16="http://schemas.microsoft.com/office/drawing/2014/main" id="{F5B05AB3-909F-4C96-A73B-D6DBBE79BFDE}"/>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2200" dirty="0"/>
              <a:t>Listen to what Dylan Wiliam says about:</a:t>
            </a:r>
          </a:p>
          <a:p>
            <a:pPr marL="457200" indent="-457200">
              <a:buAutoNum type="alphaLcParenR"/>
            </a:pPr>
            <a:r>
              <a:rPr lang="en-US" sz="2200" dirty="0"/>
              <a:t>Why plan your questions</a:t>
            </a:r>
            <a:endParaRPr lang="en-US" sz="2200">
              <a:cs typeface="Calibri"/>
            </a:endParaRPr>
          </a:p>
          <a:p>
            <a:pPr marL="457200" indent="-457200">
              <a:buAutoNum type="alphaLcParenR"/>
            </a:pPr>
            <a:r>
              <a:rPr lang="en-US" sz="2200" dirty="0">
                <a:cs typeface="Calibri" panose="020F0502020204030204"/>
              </a:rPr>
              <a:t>Hinge questions – a method of eliciting evidence of learning</a:t>
            </a:r>
            <a:endParaRPr lang="en-US" sz="2200" dirty="0"/>
          </a:p>
          <a:p>
            <a:pPr marL="0" indent="0">
              <a:buNone/>
            </a:pPr>
            <a:endParaRPr lang="en-US" sz="2200" dirty="0"/>
          </a:p>
          <a:p>
            <a:pPr marL="0" indent="0">
              <a:buNone/>
            </a:pPr>
            <a:endParaRPr lang="en-US" sz="2200" dirty="0"/>
          </a:p>
        </p:txBody>
      </p:sp>
      <p:pic>
        <p:nvPicPr>
          <p:cNvPr id="5" name="Content Placeholder 4">
            <a:extLst>
              <a:ext uri="{FF2B5EF4-FFF2-40B4-BE49-F238E27FC236}">
                <a16:creationId xmlns:a16="http://schemas.microsoft.com/office/drawing/2014/main" id="{F8CDCEA4-0E44-4B5F-910E-65CD12001E6F}"/>
              </a:ext>
            </a:extLst>
          </p:cNvPr>
          <p:cNvPicPr>
            <a:picLocks noChangeAspect="1"/>
          </p:cNvPicPr>
          <p:nvPr/>
        </p:nvPicPr>
        <p:blipFill rotWithShape="1">
          <a:blip r:embed="rId3"/>
          <a:srcRect l="22236" t="25078" r="11606" b="4444"/>
          <a:stretch/>
        </p:blipFill>
        <p:spPr>
          <a:xfrm>
            <a:off x="5200231" y="950975"/>
            <a:ext cx="6797171" cy="483329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17197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4A5005-4E04-4957-A6B8-A9F0C118B43A}"/>
              </a:ext>
            </a:extLst>
          </p:cNvPr>
          <p:cNvPicPr>
            <a:picLocks noChangeAspect="1"/>
          </p:cNvPicPr>
          <p:nvPr/>
        </p:nvPicPr>
        <p:blipFill>
          <a:blip r:embed="rId3"/>
          <a:stretch>
            <a:fillRect/>
          </a:stretch>
        </p:blipFill>
        <p:spPr>
          <a:xfrm>
            <a:off x="10214811" y="219970"/>
            <a:ext cx="1331495" cy="1950929"/>
          </a:xfrm>
          <a:prstGeom prst="rect">
            <a:avLst/>
          </a:prstGeom>
        </p:spPr>
      </p:pic>
      <p:sp>
        <p:nvSpPr>
          <p:cNvPr id="3" name="TextBox 2">
            <a:extLst>
              <a:ext uri="{FF2B5EF4-FFF2-40B4-BE49-F238E27FC236}">
                <a16:creationId xmlns:a16="http://schemas.microsoft.com/office/drawing/2014/main" id="{B089C7AA-7FEB-4B29-9944-2A518916CE93}"/>
              </a:ext>
            </a:extLst>
          </p:cNvPr>
          <p:cNvSpPr txBox="1"/>
          <p:nvPr/>
        </p:nvSpPr>
        <p:spPr>
          <a:xfrm>
            <a:off x="842210" y="276725"/>
            <a:ext cx="9083842" cy="1446550"/>
          </a:xfrm>
          <a:prstGeom prst="rect">
            <a:avLst/>
          </a:prstGeom>
          <a:noFill/>
        </p:spPr>
        <p:txBody>
          <a:bodyPr wrap="square" rtlCol="0">
            <a:spAutoFit/>
          </a:bodyPr>
          <a:lstStyle/>
          <a:p>
            <a:r>
              <a:rPr lang="en-GB" sz="4400" b="1" dirty="0"/>
              <a:t>Using Bloom’s </a:t>
            </a:r>
            <a:r>
              <a:rPr lang="en-GB" sz="4400" b="1" dirty="0" err="1"/>
              <a:t>Taxonmy</a:t>
            </a:r>
            <a:r>
              <a:rPr lang="en-GB" sz="4400" b="1" dirty="0"/>
              <a:t> to promote thinking…</a:t>
            </a:r>
          </a:p>
        </p:txBody>
      </p:sp>
      <p:pic>
        <p:nvPicPr>
          <p:cNvPr id="4" name="Picture 3">
            <a:extLst>
              <a:ext uri="{FF2B5EF4-FFF2-40B4-BE49-F238E27FC236}">
                <a16:creationId xmlns:a16="http://schemas.microsoft.com/office/drawing/2014/main" id="{54876101-1578-4EB3-A083-B8874D2B4D99}"/>
              </a:ext>
            </a:extLst>
          </p:cNvPr>
          <p:cNvPicPr>
            <a:picLocks noChangeAspect="1"/>
          </p:cNvPicPr>
          <p:nvPr/>
        </p:nvPicPr>
        <p:blipFill rotWithShape="1">
          <a:blip r:embed="rId4"/>
          <a:srcRect t="17481"/>
          <a:stretch/>
        </p:blipFill>
        <p:spPr>
          <a:xfrm>
            <a:off x="212684" y="1046166"/>
            <a:ext cx="8871158" cy="5548902"/>
          </a:xfrm>
          <a:prstGeom prst="rect">
            <a:avLst/>
          </a:prstGeom>
        </p:spPr>
      </p:pic>
    </p:spTree>
    <p:extLst>
      <p:ext uri="{BB962C8B-B14F-4D97-AF65-F5344CB8AC3E}">
        <p14:creationId xmlns:p14="http://schemas.microsoft.com/office/powerpoint/2010/main" val="10843241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9D8AD96A-B44E-40E0-A2FE-F0B2CDB650C4}"/>
              </a:ext>
            </a:extLst>
          </p:cNvPr>
          <p:cNvPicPr>
            <a:picLocks noChangeAspect="1"/>
          </p:cNvPicPr>
          <p:nvPr/>
        </p:nvPicPr>
        <p:blipFill rotWithShape="1">
          <a:blip r:embed="rId3"/>
          <a:srcRect l="32296" r="1753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13" name="TextBox 1">
            <a:extLst>
              <a:ext uri="{FF2B5EF4-FFF2-40B4-BE49-F238E27FC236}">
                <a16:creationId xmlns:a16="http://schemas.microsoft.com/office/drawing/2014/main" id="{BAAC7ACD-C6B4-4F07-AC2A-BE950CE02F8C}"/>
              </a:ext>
            </a:extLst>
          </p:cNvPr>
          <p:cNvGraphicFramePr/>
          <p:nvPr>
            <p:extLst>
              <p:ext uri="{D42A27DB-BD31-4B8C-83A1-F6EECF244321}">
                <p14:modId xmlns:p14="http://schemas.microsoft.com/office/powerpoint/2010/main" val="366785948"/>
              </p:ext>
            </p:extLst>
          </p:nvPr>
        </p:nvGraphicFramePr>
        <p:xfrm>
          <a:off x="6096000" y="682171"/>
          <a:ext cx="5257798" cy="5494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7849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535A6F-8DF4-4A1B-8BBB-B215FC10F5E8}"/>
              </a:ext>
            </a:extLst>
          </p:cNvPr>
          <p:cNvSpPr/>
          <p:nvPr/>
        </p:nvSpPr>
        <p:spPr>
          <a:xfrm>
            <a:off x="1202435" y="394472"/>
            <a:ext cx="10450285" cy="4141242"/>
          </a:xfrm>
          <a:prstGeom prst="rect">
            <a:avLst/>
          </a:prstGeom>
        </p:spPr>
        <p:txBody>
          <a:bodyPr vert="horz" lIns="91440" tIns="45720" rIns="91440" bIns="45720" rtlCol="0">
            <a:noAutofit/>
          </a:bodyPr>
          <a:lstStyle/>
          <a:p>
            <a:pPr algn="ctr">
              <a:lnSpc>
                <a:spcPct val="90000"/>
              </a:lnSpc>
              <a:spcAft>
                <a:spcPts val="600"/>
              </a:spcAft>
            </a:pPr>
            <a:r>
              <a:rPr lang="en-US" sz="2800" u="sng" dirty="0"/>
              <a:t>Expose and discuss common misconceptions </a:t>
            </a:r>
          </a:p>
          <a:p>
            <a:pPr indent="-228600">
              <a:lnSpc>
                <a:spcPct val="90000"/>
              </a:lnSpc>
              <a:spcAft>
                <a:spcPts val="600"/>
              </a:spcAft>
              <a:buFont typeface="Arial" panose="020B0604020202020204" pitchFamily="34" charset="0"/>
              <a:buChar char="•"/>
            </a:pPr>
            <a:endParaRPr lang="en-US" sz="2800" u="sng" dirty="0"/>
          </a:p>
          <a:p>
            <a:pPr indent="-228600">
              <a:lnSpc>
                <a:spcPct val="90000"/>
              </a:lnSpc>
              <a:spcAft>
                <a:spcPts val="600"/>
              </a:spcAft>
              <a:buFont typeface="Arial" panose="020B0604020202020204" pitchFamily="34" charset="0"/>
              <a:buChar char="•"/>
            </a:pPr>
            <a:r>
              <a:rPr lang="en-US" sz="2800" dirty="0"/>
              <a:t>A misconception is a reasoned way of thinking which may only </a:t>
            </a:r>
            <a:r>
              <a:rPr lang="en-US" sz="2800" i="1" dirty="0"/>
              <a:t>work in a limited set of circumstances</a:t>
            </a:r>
            <a:r>
              <a:rPr lang="en-US" sz="2800" dirty="0"/>
              <a:t>. A simple example of this is the ‘rule’ of adding a zero to multiply a number by 10, which works for whole numbers but no other types of number.</a:t>
            </a:r>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r>
              <a:rPr lang="en-US" sz="2800" dirty="0"/>
              <a:t>Research has shown that teaching becomes more effective when common mistakes and misconceptions are systematically exposed, challenged and discussed (Tanner and Jones, 2000)</a:t>
            </a:r>
          </a:p>
          <a:p>
            <a:pPr indent="-228600">
              <a:lnSpc>
                <a:spcPct val="90000"/>
              </a:lnSpc>
              <a:spcAft>
                <a:spcPts val="600"/>
              </a:spcAft>
              <a:buFont typeface="Arial" panose="020B0604020202020204" pitchFamily="34" charset="0"/>
              <a:buChar char="•"/>
            </a:pPr>
            <a:endParaRPr lang="en-US" sz="2800" dirty="0"/>
          </a:p>
        </p:txBody>
      </p:sp>
    </p:spTree>
    <p:extLst>
      <p:ext uri="{BB962C8B-B14F-4D97-AF65-F5344CB8AC3E}">
        <p14:creationId xmlns:p14="http://schemas.microsoft.com/office/powerpoint/2010/main" val="820751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F2EC280-CCD7-4C46-9C2B-0AEB39FB72BD}"/>
              </a:ext>
            </a:extLst>
          </p:cNvPr>
          <p:cNvSpPr/>
          <p:nvPr/>
        </p:nvSpPr>
        <p:spPr>
          <a:xfrm>
            <a:off x="1313544" y="127613"/>
            <a:ext cx="10392228" cy="5010444"/>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endParaRPr lang="en-US" sz="1700" dirty="0"/>
          </a:p>
          <a:p>
            <a:pPr algn="ctr">
              <a:lnSpc>
                <a:spcPct val="90000"/>
              </a:lnSpc>
              <a:spcAft>
                <a:spcPts val="600"/>
              </a:spcAft>
            </a:pPr>
            <a:r>
              <a:rPr lang="en-US" sz="3000" u="sng" dirty="0"/>
              <a:t>Expose and discuss common misconceptions </a:t>
            </a:r>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r>
              <a:rPr lang="en-US" sz="3000" dirty="0"/>
              <a:t>Cognitive conflicts occur when the learner </a:t>
            </a:r>
            <a:r>
              <a:rPr lang="en-US" sz="3000" dirty="0" err="1"/>
              <a:t>recognises</a:t>
            </a:r>
            <a:r>
              <a:rPr lang="en-US" sz="3000" dirty="0"/>
              <a:t> inconsistencies between existing beliefs and ideas. Research has shown that such conflicts, when resolved through reflective discussion, lead to more permanent learning than conventional, incremental teaching methods, which seek to avoid learners making mistakes.</a:t>
            </a:r>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r>
              <a:rPr lang="en-US" sz="3000" dirty="0"/>
              <a:t>Deciding to engage with learner misconceptions, rather than merely telling the learner a more appropriate strategy can feel quite challenging for some teachers, as you have no idea what direction the discussion will take, and it may well be outside your comfort zone. </a:t>
            </a:r>
          </a:p>
        </p:txBody>
      </p:sp>
    </p:spTree>
    <p:extLst>
      <p:ext uri="{BB962C8B-B14F-4D97-AF65-F5344CB8AC3E}">
        <p14:creationId xmlns:p14="http://schemas.microsoft.com/office/powerpoint/2010/main" val="359938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00E62A-1454-438F-8A67-277C081A0B3F}"/>
              </a:ext>
            </a:extLst>
          </p:cNvPr>
          <p:cNvSpPr/>
          <p:nvPr/>
        </p:nvSpPr>
        <p:spPr>
          <a:xfrm>
            <a:off x="1422401" y="352584"/>
            <a:ext cx="10268856" cy="3400969"/>
          </a:xfrm>
          <a:prstGeom prst="rect">
            <a:avLst/>
          </a:prstGeom>
        </p:spPr>
        <p:txBody>
          <a:bodyPr vert="horz" lIns="91440" tIns="45720" rIns="91440" bIns="45720" rtlCol="0">
            <a:noAutofit/>
          </a:bodyPr>
          <a:lstStyle/>
          <a:p>
            <a:pPr algn="ctr">
              <a:lnSpc>
                <a:spcPct val="90000"/>
              </a:lnSpc>
              <a:spcAft>
                <a:spcPts val="600"/>
              </a:spcAft>
            </a:pPr>
            <a:r>
              <a:rPr lang="en-US" sz="2800" u="sng" dirty="0"/>
              <a:t>Expose and discuss common misconceptions </a:t>
            </a:r>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r>
              <a:rPr lang="en-US" sz="2800" dirty="0"/>
              <a:t>The research studies have taught us that questions can be juxtaposed in ways that create a tension (sometimes called a ‘cognitive conflict’) that needs resolving. Contradictions arising from conflicting methods or opinions can create an awareness that something needs to be learned.</a:t>
            </a:r>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r>
              <a:rPr lang="en-US" sz="2800" dirty="0"/>
              <a:t>There are several ways of creating the conditions in which learners can feel able to discuss common mistakes and misconceptions without feeling threatened. Can you think of any?</a:t>
            </a:r>
          </a:p>
        </p:txBody>
      </p:sp>
    </p:spTree>
    <p:extLst>
      <p:ext uri="{BB962C8B-B14F-4D97-AF65-F5344CB8AC3E}">
        <p14:creationId xmlns:p14="http://schemas.microsoft.com/office/powerpoint/2010/main" val="154171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9D8AD96A-B44E-40E0-A2FE-F0B2CDB650C4}"/>
              </a:ext>
            </a:extLst>
          </p:cNvPr>
          <p:cNvPicPr>
            <a:picLocks noChangeAspect="1"/>
          </p:cNvPicPr>
          <p:nvPr/>
        </p:nvPicPr>
        <p:blipFill rotWithShape="1">
          <a:blip r:embed="rId3"/>
          <a:srcRect l="32296" r="1753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13" name="TextBox 1">
            <a:extLst>
              <a:ext uri="{FF2B5EF4-FFF2-40B4-BE49-F238E27FC236}">
                <a16:creationId xmlns:a16="http://schemas.microsoft.com/office/drawing/2014/main" id="{BAAC7ACD-C6B4-4F07-AC2A-BE950CE02F8C}"/>
              </a:ext>
            </a:extLst>
          </p:cNvPr>
          <p:cNvGraphicFramePr/>
          <p:nvPr/>
        </p:nvGraphicFramePr>
        <p:xfrm>
          <a:off x="6096000" y="682171"/>
          <a:ext cx="5257798" cy="5494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A9173974-02E8-860F-9F09-739CA410D69F}"/>
              </a:ext>
            </a:extLst>
          </p:cNvPr>
          <p:cNvSpPr txBox="1"/>
          <p:nvPr/>
        </p:nvSpPr>
        <p:spPr>
          <a:xfrm>
            <a:off x="4222376" y="6057900"/>
            <a:ext cx="7966576" cy="646331"/>
          </a:xfrm>
          <a:prstGeom prst="rect">
            <a:avLst/>
          </a:prstGeom>
          <a:noFill/>
        </p:spPr>
        <p:txBody>
          <a:bodyPr wrap="square" rtlCol="0">
            <a:spAutoFit/>
          </a:bodyPr>
          <a:lstStyle/>
          <a:p>
            <a:r>
              <a:rPr lang="en-GB" dirty="0">
                <a:hlinkClick r:id="rId9"/>
              </a:rPr>
              <a:t>| STEM</a:t>
            </a:r>
            <a:r>
              <a:rPr lang="en-GB" dirty="0"/>
              <a:t> Follow this link to hear Malcom Swan talk about misconceptions in the maths classroom</a:t>
            </a:r>
          </a:p>
        </p:txBody>
      </p:sp>
    </p:spTree>
    <p:extLst>
      <p:ext uri="{BB962C8B-B14F-4D97-AF65-F5344CB8AC3E}">
        <p14:creationId xmlns:p14="http://schemas.microsoft.com/office/powerpoint/2010/main" val="1061793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888814-F797-4D86-9210-ACEB2D27D098}"/>
              </a:ext>
            </a:extLst>
          </p:cNvPr>
          <p:cNvSpPr txBox="1"/>
          <p:nvPr/>
        </p:nvSpPr>
        <p:spPr>
          <a:xfrm>
            <a:off x="1653395" y="713683"/>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Problems which do not have a solution can also be productive as they allow learners think and reflect on their understanding.</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Imagine you have done a series of questions with pupils on solving simultaneous equations algebraically using substitution or elimination and then ask them to solve</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5 = 6y + 2x</a:t>
            </a:r>
          </a:p>
          <a:p>
            <a:pPr indent="-228600">
              <a:lnSpc>
                <a:spcPct val="90000"/>
              </a:lnSpc>
              <a:spcAft>
                <a:spcPts val="600"/>
              </a:spcAft>
              <a:buFont typeface="Arial" panose="020B0604020202020204" pitchFamily="34" charset="0"/>
              <a:buChar char="•"/>
            </a:pPr>
            <a:r>
              <a:rPr lang="en-US" sz="2000" dirty="0"/>
              <a:t>2 = x + 3y</a:t>
            </a:r>
          </a:p>
          <a:p>
            <a:pPr indent="-228600">
              <a:lnSpc>
                <a:spcPct val="90000"/>
              </a:lnSpc>
              <a:spcAft>
                <a:spcPts val="600"/>
              </a:spcAft>
              <a:buFont typeface="Arial" panose="020B0604020202020204" pitchFamily="34" charset="0"/>
              <a:buChar char="•"/>
            </a:pPr>
            <a:r>
              <a:rPr lang="en-US" sz="2000" dirty="0">
                <a:hlinkClick r:id="rId3"/>
              </a:rPr>
              <a:t>https://www.desmos.com/calculator</a:t>
            </a:r>
            <a:endParaRPr lang="en-US" sz="2000" dirty="0"/>
          </a:p>
        </p:txBody>
      </p:sp>
    </p:spTree>
    <p:extLst>
      <p:ext uri="{BB962C8B-B14F-4D97-AF65-F5344CB8AC3E}">
        <p14:creationId xmlns:p14="http://schemas.microsoft.com/office/powerpoint/2010/main" val="379986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E7304-2138-C143-4210-33E9B32E7CBE}"/>
              </a:ext>
            </a:extLst>
          </p:cNvPr>
          <p:cNvSpPr>
            <a:spLocks noGrp="1"/>
          </p:cNvSpPr>
          <p:nvPr>
            <p:ph type="title"/>
          </p:nvPr>
        </p:nvSpPr>
        <p:spPr/>
        <p:txBody>
          <a:bodyPr>
            <a:normAutofit/>
          </a:bodyPr>
          <a:lstStyle/>
          <a:p>
            <a:br>
              <a:rPr lang="en-US" dirty="0"/>
            </a:br>
            <a:endParaRPr lang="en-GB" dirty="0"/>
          </a:p>
        </p:txBody>
      </p:sp>
      <p:pic>
        <p:nvPicPr>
          <p:cNvPr id="4" name="Picture 3">
            <a:extLst>
              <a:ext uri="{FF2B5EF4-FFF2-40B4-BE49-F238E27FC236}">
                <a16:creationId xmlns:a16="http://schemas.microsoft.com/office/drawing/2014/main" id="{273C5E56-E51D-766C-5849-92EFB865EAE1}"/>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8454580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547789" y="4849614"/>
            <a:ext cx="10212513" cy="1200329"/>
          </a:xfrm>
          <a:prstGeom prst="rect">
            <a:avLst/>
          </a:prstGeom>
          <a:noFill/>
        </p:spPr>
        <p:txBody>
          <a:bodyPr wrap="square" rtlCol="0">
            <a:spAutoFit/>
          </a:bodyPr>
          <a:lstStyle/>
          <a:p>
            <a:r>
              <a:rPr lang="en-GB" sz="7200" b="1" dirty="0">
                <a:solidFill>
                  <a:srgbClr val="FF0000"/>
                </a:solidFill>
              </a:rPr>
              <a:t>ANSWER: Gradient </a:t>
            </a:r>
            <a:endParaRPr lang="en-GB" sz="7200" i="1" dirty="0">
              <a:solidFill>
                <a:srgbClr val="FF0000"/>
              </a:solidFill>
            </a:endParaRPr>
          </a:p>
        </p:txBody>
      </p:sp>
    </p:spTree>
    <p:extLst>
      <p:ext uri="{BB962C8B-B14F-4D97-AF65-F5344CB8AC3E}">
        <p14:creationId xmlns:p14="http://schemas.microsoft.com/office/powerpoint/2010/main" val="23335027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547789" y="4849614"/>
            <a:ext cx="10212513" cy="1200329"/>
          </a:xfrm>
          <a:prstGeom prst="rect">
            <a:avLst/>
          </a:prstGeom>
          <a:noFill/>
        </p:spPr>
        <p:txBody>
          <a:bodyPr wrap="square" rtlCol="0">
            <a:spAutoFit/>
          </a:bodyPr>
          <a:lstStyle/>
          <a:p>
            <a:r>
              <a:rPr lang="en-GB" sz="7200" b="1" dirty="0">
                <a:solidFill>
                  <a:srgbClr val="FF0000"/>
                </a:solidFill>
              </a:rPr>
              <a:t>ANSWER: Intercept</a:t>
            </a:r>
            <a:endParaRPr lang="en-GB" sz="7200" i="1" dirty="0">
              <a:solidFill>
                <a:srgbClr val="FF0000"/>
              </a:solidFill>
            </a:endParaRPr>
          </a:p>
        </p:txBody>
      </p:sp>
    </p:spTree>
    <p:extLst>
      <p:ext uri="{BB962C8B-B14F-4D97-AF65-F5344CB8AC3E}">
        <p14:creationId xmlns:p14="http://schemas.microsoft.com/office/powerpoint/2010/main" val="14505390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37902" y="4941629"/>
            <a:ext cx="10212513" cy="1200329"/>
          </a:xfrm>
          <a:prstGeom prst="rect">
            <a:avLst/>
          </a:prstGeom>
          <a:noFill/>
        </p:spPr>
        <p:txBody>
          <a:bodyPr wrap="square" rtlCol="0">
            <a:spAutoFit/>
          </a:bodyPr>
          <a:lstStyle/>
          <a:p>
            <a:r>
              <a:rPr lang="en-GB" sz="7200" b="1" dirty="0">
                <a:solidFill>
                  <a:srgbClr val="FF0000"/>
                </a:solidFill>
              </a:rPr>
              <a:t>ANSWER: y = x</a:t>
            </a:r>
            <a:endParaRPr lang="en-GB" sz="7200" i="1" dirty="0">
              <a:solidFill>
                <a:srgbClr val="FF0000"/>
              </a:solidFill>
            </a:endParaRPr>
          </a:p>
        </p:txBody>
      </p:sp>
    </p:spTree>
    <p:extLst>
      <p:ext uri="{BB962C8B-B14F-4D97-AF65-F5344CB8AC3E}">
        <p14:creationId xmlns:p14="http://schemas.microsoft.com/office/powerpoint/2010/main" val="33210683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0 Best Printable Frayer Model Graphic Organizers - printablee.com">
            <a:extLst>
              <a:ext uri="{FF2B5EF4-FFF2-40B4-BE49-F238E27FC236}">
                <a16:creationId xmlns:a16="http://schemas.microsoft.com/office/drawing/2014/main" id="{08CF0272-E857-36F5-F210-A5EE054EE4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763" y="0"/>
            <a:ext cx="913288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6C4B87EF-2C80-241A-41AE-5ACD28B54232}"/>
              </a:ext>
            </a:extLst>
          </p:cNvPr>
          <p:cNvSpPr/>
          <p:nvPr/>
        </p:nvSpPr>
        <p:spPr>
          <a:xfrm>
            <a:off x="4528901" y="2813344"/>
            <a:ext cx="3134197" cy="15943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Graphs that are parallel</a:t>
            </a:r>
          </a:p>
        </p:txBody>
      </p:sp>
      <p:sp>
        <p:nvSpPr>
          <p:cNvPr id="7" name="TextBox 6">
            <a:extLst>
              <a:ext uri="{FF2B5EF4-FFF2-40B4-BE49-F238E27FC236}">
                <a16:creationId xmlns:a16="http://schemas.microsoft.com/office/drawing/2014/main" id="{4F7F9487-0657-8D7F-F544-0CEA494577E3}"/>
              </a:ext>
            </a:extLst>
          </p:cNvPr>
          <p:cNvSpPr txBox="1"/>
          <p:nvPr/>
        </p:nvSpPr>
        <p:spPr>
          <a:xfrm>
            <a:off x="8502003" y="6170831"/>
            <a:ext cx="2071089" cy="369332"/>
          </a:xfrm>
          <a:prstGeom prst="rect">
            <a:avLst/>
          </a:prstGeom>
          <a:noFill/>
        </p:spPr>
        <p:txBody>
          <a:bodyPr wrap="square">
            <a:spAutoFit/>
          </a:bodyPr>
          <a:lstStyle/>
          <a:p>
            <a:r>
              <a:rPr lang="en-GB" dirty="0">
                <a:hlinkClick r:id="rId3"/>
              </a:rPr>
              <a:t>NonExamples.com</a:t>
            </a:r>
            <a:endParaRPr lang="en-GB" dirty="0"/>
          </a:p>
        </p:txBody>
      </p:sp>
    </p:spTree>
    <p:extLst>
      <p:ext uri="{BB962C8B-B14F-4D97-AF65-F5344CB8AC3E}">
        <p14:creationId xmlns:p14="http://schemas.microsoft.com/office/powerpoint/2010/main" val="286298394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0 Best Printable Frayer Model Graphic Organizers - printablee.com">
            <a:extLst>
              <a:ext uri="{FF2B5EF4-FFF2-40B4-BE49-F238E27FC236}">
                <a16:creationId xmlns:a16="http://schemas.microsoft.com/office/drawing/2014/main" id="{08CF0272-E857-36F5-F210-A5EE054EE4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763" y="0"/>
            <a:ext cx="913288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6C4B87EF-2C80-241A-41AE-5ACD28B54232}"/>
              </a:ext>
            </a:extLst>
          </p:cNvPr>
          <p:cNvSpPr/>
          <p:nvPr/>
        </p:nvSpPr>
        <p:spPr>
          <a:xfrm>
            <a:off x="4528901" y="2813344"/>
            <a:ext cx="3134197" cy="15943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Quadratic graph</a:t>
            </a:r>
          </a:p>
        </p:txBody>
      </p:sp>
      <p:sp>
        <p:nvSpPr>
          <p:cNvPr id="7" name="TextBox 6">
            <a:extLst>
              <a:ext uri="{FF2B5EF4-FFF2-40B4-BE49-F238E27FC236}">
                <a16:creationId xmlns:a16="http://schemas.microsoft.com/office/drawing/2014/main" id="{4F7F9487-0657-8D7F-F544-0CEA494577E3}"/>
              </a:ext>
            </a:extLst>
          </p:cNvPr>
          <p:cNvSpPr txBox="1"/>
          <p:nvPr/>
        </p:nvSpPr>
        <p:spPr>
          <a:xfrm>
            <a:off x="8502003" y="6170831"/>
            <a:ext cx="2071089" cy="369332"/>
          </a:xfrm>
          <a:prstGeom prst="rect">
            <a:avLst/>
          </a:prstGeom>
          <a:noFill/>
        </p:spPr>
        <p:txBody>
          <a:bodyPr wrap="square">
            <a:spAutoFit/>
          </a:bodyPr>
          <a:lstStyle/>
          <a:p>
            <a:r>
              <a:rPr lang="en-GB" dirty="0">
                <a:hlinkClick r:id="rId3"/>
              </a:rPr>
              <a:t>NonExamples.com</a:t>
            </a:r>
            <a:endParaRPr lang="en-GB" dirty="0"/>
          </a:p>
        </p:txBody>
      </p:sp>
    </p:spTree>
    <p:extLst>
      <p:ext uri="{BB962C8B-B14F-4D97-AF65-F5344CB8AC3E}">
        <p14:creationId xmlns:p14="http://schemas.microsoft.com/office/powerpoint/2010/main" val="81863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3" ma:contentTypeDescription="Create a new document." ma:contentTypeScope="" ma:versionID="17ea528da3d0c9984582c3fbc2e6b9d8">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7f4331cfd24c8a9e8cc5793b44a1925"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f8d1b9f2-fed3-4e8f-8f36-1fbf8a3a319c">
      <UserInfo>
        <DisplayName/>
        <AccountId xsi:nil="true"/>
        <AccountType/>
      </UserInfo>
    </SharedWithUsers>
  </documentManagement>
</p:properties>
</file>

<file path=customXml/itemProps1.xml><?xml version="1.0" encoding="utf-8"?>
<ds:datastoreItem xmlns:ds="http://schemas.openxmlformats.org/officeDocument/2006/customXml" ds:itemID="{5B2598F5-BA9E-45AC-A910-E796A915511D}">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A3B68B3-4FC8-4CB6-BCD2-484E2E4172C5}">
  <ds:schemaRefs>
    <ds:schemaRef ds:uri="http://schemas.microsoft.com/sharepoint/v3/contenttype/forms"/>
  </ds:schemaRefs>
</ds:datastoreItem>
</file>

<file path=customXml/itemProps3.xml><?xml version="1.0" encoding="utf-8"?>
<ds:datastoreItem xmlns:ds="http://schemas.openxmlformats.org/officeDocument/2006/customXml" ds:itemID="{2E410803-DE11-4E5C-89C3-69CCD653FAC1}">
  <ds:schemaRefs>
    <ds:schemaRef ds:uri="cf19616a-23ad-4fd8-a146-2d8a5c50165e"/>
    <ds:schemaRef ds:uri="ebe861c4-9752-476b-95bf-faec8d80e167"/>
    <ds:schemaRef ds:uri="f8d1b9f2-fed3-4e8f-8f36-1fbf8a3a319c"/>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881</TotalTime>
  <Words>9293</Words>
  <Application>Microsoft Office PowerPoint</Application>
  <PresentationFormat>Widescreen</PresentationFormat>
  <Paragraphs>605</Paragraphs>
  <Slides>60</Slides>
  <Notes>28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60</vt:i4>
      </vt:variant>
    </vt:vector>
  </HeadingPairs>
  <TitlesOfParts>
    <vt:vector size="72" baseType="lpstr">
      <vt:lpstr>helvetica neue</vt:lpstr>
      <vt:lpstr>inherit</vt:lpstr>
      <vt:lpstr>Space Grotesk</vt:lpstr>
      <vt:lpstr>Arial</vt:lpstr>
      <vt:lpstr>Arial Rounded MT Bold</vt:lpstr>
      <vt:lpstr>Calibri</vt:lpstr>
      <vt:lpstr>Calibri Light</vt:lpstr>
      <vt:lpstr>Century Gothic</vt:lpstr>
      <vt:lpstr>Comic Sans MS</vt:lpstr>
      <vt:lpstr>helvetica</vt:lpstr>
      <vt:lpstr>Times New Roman</vt:lpstr>
      <vt:lpstr>Office Theme</vt:lpstr>
      <vt:lpstr>PowerPoint Presentation</vt:lpstr>
      <vt:lpstr>PowerPoint Presentation</vt:lpstr>
      <vt:lpstr>PowerPoint Presentation</vt:lpstr>
      <vt:lpstr>What makes a good Maths lesson(s)?    </vt:lpstr>
      <vt:lpstr>Mathematical proficiencies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mean by real life graphs?</vt:lpstr>
      <vt:lpstr>Real life graphs? </vt:lpstr>
      <vt:lpstr>PowerPoint Presentation</vt:lpstr>
      <vt:lpstr>Questioning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How much time are my pupils spending thinking about the ‘thing’ I want them to learn?  </vt:lpstr>
      <vt:lpstr>Questioning/Inquiry Learning</vt:lpstr>
      <vt:lpstr>Inquiry Learning Inquiry Maths - Distance-time graph  The Prompt  Pupils’ Questions</vt:lpstr>
      <vt:lpstr>Graphs</vt:lpstr>
      <vt:lpstr>PowerPoint Presentation</vt:lpstr>
      <vt:lpstr>PowerPoint Presentation</vt:lpstr>
      <vt:lpstr>PowerPoint Presentation</vt:lpstr>
      <vt:lpstr>PowerPoint Presentation</vt:lpstr>
      <vt:lpstr>PowerPoint Presentation</vt:lpstr>
      <vt:lpstr>Inquiry Learning Inquiry Maths - Straight line graphs  The Prompt  Pupils’ Questions</vt:lpstr>
      <vt:lpstr>PowerPoint Presentation</vt:lpstr>
      <vt:lpstr>Mathematical proficiencies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Visit Formative Assessment and Questioning (padlet.com)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and PCK</dc:title>
  <dc:creator>Kelly Gipson</dc:creator>
  <cp:lastModifiedBy>Jessica Roberts</cp:lastModifiedBy>
  <cp:revision>91</cp:revision>
  <dcterms:created xsi:type="dcterms:W3CDTF">2020-10-02T16:05:05Z</dcterms:created>
  <dcterms:modified xsi:type="dcterms:W3CDTF">2025-03-06T17:56:08Z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y fmtid="{D5CDD505-2E9C-101B-9397-08002B2CF9AE}" pid="3" name="Order">
    <vt:r8>25700</vt:r8>
  </property>
  <property fmtid="{D5CDD505-2E9C-101B-9397-08002B2CF9AE}" pid="4" name="ComplianceAssetId">
    <vt:lpwstr/>
  </property>
</Properties>
</file>