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61"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mary Onstwedder (2114344)" userId="37c5de0c-2884-4f22-9fac-7483701e9efd" providerId="ADAL" clId="{5B2C0C83-E936-0544-BF73-F70E03C1BF57}"/>
    <pc:docChg chg="undo custSel addSld delSld modSld sldOrd addMainMaster delMainMaster">
      <pc:chgData name="Rosemary Onstwedder (2114344)" userId="37c5de0c-2884-4f22-9fac-7483701e9efd" providerId="ADAL" clId="{5B2C0C83-E936-0544-BF73-F70E03C1BF57}" dt="2022-07-29T12:21:20.520" v="6671" actId="255"/>
      <pc:docMkLst>
        <pc:docMk/>
      </pc:docMkLst>
      <pc:sldChg chg="addSp delSp modSp mod setBg modNotesTx">
        <pc:chgData name="Rosemary Onstwedder (2114344)" userId="37c5de0c-2884-4f22-9fac-7483701e9efd" providerId="ADAL" clId="{5B2C0C83-E936-0544-BF73-F70E03C1BF57}" dt="2022-07-29T12:20:12.879" v="6660" actId="207"/>
        <pc:sldMkLst>
          <pc:docMk/>
          <pc:sldMk cId="2544432662" sldId="256"/>
        </pc:sldMkLst>
        <pc:spChg chg="mod">
          <ac:chgData name="Rosemary Onstwedder (2114344)" userId="37c5de0c-2884-4f22-9fac-7483701e9efd" providerId="ADAL" clId="{5B2C0C83-E936-0544-BF73-F70E03C1BF57}" dt="2022-07-29T12:20:12.879" v="6660" actId="207"/>
          <ac:spMkLst>
            <pc:docMk/>
            <pc:sldMk cId="2544432662" sldId="256"/>
            <ac:spMk id="2" creationId="{C823D554-3B01-1990-78D1-0D16F00F44E6}"/>
          </ac:spMkLst>
        </pc:spChg>
        <pc:spChg chg="mod">
          <ac:chgData name="Rosemary Onstwedder (2114344)" userId="37c5de0c-2884-4f22-9fac-7483701e9efd" providerId="ADAL" clId="{5B2C0C83-E936-0544-BF73-F70E03C1BF57}" dt="2022-07-29T11:36:21.195" v="6603" actId="27636"/>
          <ac:spMkLst>
            <pc:docMk/>
            <pc:sldMk cId="2544432662" sldId="256"/>
            <ac:spMk id="3" creationId="{0F871828-8B06-FD42-9137-3B9E91B12D52}"/>
          </ac:spMkLst>
        </pc:spChg>
        <pc:spChg chg="add">
          <ac:chgData name="Rosemary Onstwedder (2114344)" userId="37c5de0c-2884-4f22-9fac-7483701e9efd" providerId="ADAL" clId="{5B2C0C83-E936-0544-BF73-F70E03C1BF57}" dt="2022-07-28T11:15:12.460" v="1587" actId="139"/>
          <ac:spMkLst>
            <pc:docMk/>
            <pc:sldMk cId="2544432662" sldId="256"/>
            <ac:spMk id="7" creationId="{CBAB3729-183C-B292-7A87-0F6DA8F878FD}"/>
          </ac:spMkLst>
        </pc:spChg>
        <pc:spChg chg="add">
          <ac:chgData name="Rosemary Onstwedder (2114344)" userId="37c5de0c-2884-4f22-9fac-7483701e9efd" providerId="ADAL" clId="{5B2C0C83-E936-0544-BF73-F70E03C1BF57}" dt="2022-07-29T09:17:27.236" v="2623" actId="139"/>
          <ac:spMkLst>
            <pc:docMk/>
            <pc:sldMk cId="2544432662" sldId="256"/>
            <ac:spMk id="8" creationId="{6380DF1D-ECDE-89C2-AEDA-E9327FA22F6E}"/>
          </ac:spMkLst>
        </pc:spChg>
        <pc:spChg chg="add del">
          <ac:chgData name="Rosemary Onstwedder (2114344)" userId="37c5de0c-2884-4f22-9fac-7483701e9efd" providerId="ADAL" clId="{5B2C0C83-E936-0544-BF73-F70E03C1BF57}" dt="2022-07-28T09:16:29.286" v="7" actId="26606"/>
          <ac:spMkLst>
            <pc:docMk/>
            <pc:sldMk cId="2544432662" sldId="256"/>
            <ac:spMk id="9" creationId="{C1DD1A8A-57D5-4A81-AD04-532B043C5611}"/>
          </ac:spMkLst>
        </pc:spChg>
        <pc:spChg chg="add del">
          <ac:chgData name="Rosemary Onstwedder (2114344)" userId="37c5de0c-2884-4f22-9fac-7483701e9efd" providerId="ADAL" clId="{5B2C0C83-E936-0544-BF73-F70E03C1BF57}" dt="2022-07-28T09:16:29.286" v="7" actId="26606"/>
          <ac:spMkLst>
            <pc:docMk/>
            <pc:sldMk cId="2544432662" sldId="256"/>
            <ac:spMk id="11" creationId="{007891EC-4501-44ED-A8C8-B11B6DB767AB}"/>
          </ac:spMkLst>
        </pc:spChg>
        <pc:spChg chg="add del">
          <ac:chgData name="Rosemary Onstwedder (2114344)" userId="37c5de0c-2884-4f22-9fac-7483701e9efd" providerId="ADAL" clId="{5B2C0C83-E936-0544-BF73-F70E03C1BF57}" dt="2022-07-28T09:17:00.414" v="9" actId="26606"/>
          <ac:spMkLst>
            <pc:docMk/>
            <pc:sldMk cId="2544432662" sldId="256"/>
            <ac:spMk id="16" creationId="{A8CCCB6D-5162-4AAE-A5E3-3AC55410DBCE}"/>
          </ac:spMkLst>
        </pc:spChg>
        <pc:spChg chg="add del">
          <ac:chgData name="Rosemary Onstwedder (2114344)" userId="37c5de0c-2884-4f22-9fac-7483701e9efd" providerId="ADAL" clId="{5B2C0C83-E936-0544-BF73-F70E03C1BF57}" dt="2022-07-28T09:17:00.414" v="9" actId="26606"/>
          <ac:spMkLst>
            <pc:docMk/>
            <pc:sldMk cId="2544432662" sldId="256"/>
            <ac:spMk id="18" creationId="{0BCD8C04-CC7B-40EF-82EB-E9821F79BB86}"/>
          </ac:spMkLst>
        </pc:spChg>
        <pc:spChg chg="add">
          <ac:chgData name="Rosemary Onstwedder (2114344)" userId="37c5de0c-2884-4f22-9fac-7483701e9efd" providerId="ADAL" clId="{5B2C0C83-E936-0544-BF73-F70E03C1BF57}" dt="2022-07-28T09:17:00.414" v="9" actId="26606"/>
          <ac:spMkLst>
            <pc:docMk/>
            <pc:sldMk cId="2544432662" sldId="256"/>
            <ac:spMk id="23" creationId="{E6659C6F-A29D-4D83-86DA-5B0289733C09}"/>
          </ac:spMkLst>
        </pc:spChg>
        <pc:spChg chg="add">
          <ac:chgData name="Rosemary Onstwedder (2114344)" userId="37c5de0c-2884-4f22-9fac-7483701e9efd" providerId="ADAL" clId="{5B2C0C83-E936-0544-BF73-F70E03C1BF57}" dt="2022-07-28T09:17:00.414" v="9" actId="26606"/>
          <ac:spMkLst>
            <pc:docMk/>
            <pc:sldMk cId="2544432662" sldId="256"/>
            <ac:spMk id="25" creationId="{890DEF05-784E-4B61-89E4-04C4ECF4E5A0}"/>
          </ac:spMkLst>
        </pc:spChg>
        <pc:picChg chg="add mod ord">
          <ac:chgData name="Rosemary Onstwedder (2114344)" userId="37c5de0c-2884-4f22-9fac-7483701e9efd" providerId="ADAL" clId="{5B2C0C83-E936-0544-BF73-F70E03C1BF57}" dt="2022-07-29T09:32:35.687" v="2636" actId="1076"/>
          <ac:picMkLst>
            <pc:docMk/>
            <pc:sldMk cId="2544432662" sldId="256"/>
            <ac:picMk id="4" creationId="{BF457775-232B-FA98-BA45-447A39E4EADC}"/>
          </ac:picMkLst>
        </pc:picChg>
        <pc:picChg chg="add mod ord">
          <ac:chgData name="Rosemary Onstwedder (2114344)" userId="37c5de0c-2884-4f22-9fac-7483701e9efd" providerId="ADAL" clId="{5B2C0C83-E936-0544-BF73-F70E03C1BF57}" dt="2022-07-28T09:17:00.414" v="9" actId="26606"/>
          <ac:picMkLst>
            <pc:docMk/>
            <pc:sldMk cId="2544432662" sldId="256"/>
            <ac:picMk id="5" creationId="{9A097E6D-47B8-2F13-509A-DE414D7CDB5B}"/>
          </ac:picMkLst>
        </pc:picChg>
        <pc:picChg chg="add mod ord">
          <ac:chgData name="Rosemary Onstwedder (2114344)" userId="37c5de0c-2884-4f22-9fac-7483701e9efd" providerId="ADAL" clId="{5B2C0C83-E936-0544-BF73-F70E03C1BF57}" dt="2022-07-28T09:17:00.414" v="9" actId="26606"/>
          <ac:picMkLst>
            <pc:docMk/>
            <pc:sldMk cId="2544432662" sldId="256"/>
            <ac:picMk id="6" creationId="{CE64708D-EB9F-1BBE-68B1-FC0403D2AF44}"/>
          </ac:picMkLst>
        </pc:picChg>
        <pc:cxnChg chg="add">
          <ac:chgData name="Rosemary Onstwedder (2114344)" userId="37c5de0c-2884-4f22-9fac-7483701e9efd" providerId="ADAL" clId="{5B2C0C83-E936-0544-BF73-F70E03C1BF57}" dt="2022-07-28T09:17:00.414" v="9" actId="26606"/>
          <ac:cxnSpMkLst>
            <pc:docMk/>
            <pc:sldMk cId="2544432662" sldId="256"/>
            <ac:cxnSpMk id="27" creationId="{C41BAEC7-F7B0-4224-8B18-8F74B7D87F0B}"/>
          </ac:cxnSpMkLst>
        </pc:cxnChg>
      </pc:sldChg>
      <pc:sldChg chg="addSp delSp modSp new del mod setBg setClrOvrMap">
        <pc:chgData name="Rosemary Onstwedder (2114344)" userId="37c5de0c-2884-4f22-9fac-7483701e9efd" providerId="ADAL" clId="{5B2C0C83-E936-0544-BF73-F70E03C1BF57}" dt="2022-07-28T11:00:23.855" v="992" actId="2696"/>
        <pc:sldMkLst>
          <pc:docMk/>
          <pc:sldMk cId="3307273221" sldId="257"/>
        </pc:sldMkLst>
        <pc:spChg chg="del">
          <ac:chgData name="Rosemary Onstwedder (2114344)" userId="37c5de0c-2884-4f22-9fac-7483701e9efd" providerId="ADAL" clId="{5B2C0C83-E936-0544-BF73-F70E03C1BF57}" dt="2022-07-28T09:14:49.842" v="3" actId="26606"/>
          <ac:spMkLst>
            <pc:docMk/>
            <pc:sldMk cId="3307273221" sldId="257"/>
            <ac:spMk id="2" creationId="{1246D416-1625-19EC-B21D-2AB537A8BF3A}"/>
          </ac:spMkLst>
        </pc:spChg>
        <pc:spChg chg="del mod">
          <ac:chgData name="Rosemary Onstwedder (2114344)" userId="37c5de0c-2884-4f22-9fac-7483701e9efd" providerId="ADAL" clId="{5B2C0C83-E936-0544-BF73-F70E03C1BF57}" dt="2022-07-28T09:14:47.031" v="2" actId="931"/>
          <ac:spMkLst>
            <pc:docMk/>
            <pc:sldMk cId="3307273221" sldId="257"/>
            <ac:spMk id="3" creationId="{B3D25468-E86D-2448-7DEA-8A1A8F593666}"/>
          </ac:spMkLst>
        </pc:spChg>
        <pc:spChg chg="add">
          <ac:chgData name="Rosemary Onstwedder (2114344)" userId="37c5de0c-2884-4f22-9fac-7483701e9efd" providerId="ADAL" clId="{5B2C0C83-E936-0544-BF73-F70E03C1BF57}" dt="2022-07-28T10:59:43.907" v="991" actId="139"/>
          <ac:spMkLst>
            <pc:docMk/>
            <pc:sldMk cId="3307273221" sldId="257"/>
            <ac:spMk id="6" creationId="{137BDB69-9980-9C8F-32CF-786B121EF668}"/>
          </ac:spMkLst>
        </pc:spChg>
        <pc:spChg chg="add del">
          <ac:chgData name="Rosemary Onstwedder (2114344)" userId="37c5de0c-2884-4f22-9fac-7483701e9efd" providerId="ADAL" clId="{5B2C0C83-E936-0544-BF73-F70E03C1BF57}" dt="2022-07-28T09:48:48.984" v="361" actId="26606"/>
          <ac:spMkLst>
            <pc:docMk/>
            <pc:sldMk cId="3307273221" sldId="257"/>
            <ac:spMk id="9" creationId="{42A4FC2C-047E-45A5-965D-8E1E3BF09BC6}"/>
          </ac:spMkLst>
        </pc:spChg>
        <pc:spChg chg="add mod">
          <ac:chgData name="Rosemary Onstwedder (2114344)" userId="37c5de0c-2884-4f22-9fac-7483701e9efd" providerId="ADAL" clId="{5B2C0C83-E936-0544-BF73-F70E03C1BF57}" dt="2022-07-28T10:37:41.337" v="833" actId="20577"/>
          <ac:spMkLst>
            <pc:docMk/>
            <pc:sldMk cId="3307273221" sldId="257"/>
            <ac:spMk id="13" creationId="{11DF891E-1745-073E-DEC3-78FCC744B27A}"/>
          </ac:spMkLst>
        </pc:spChg>
        <pc:spChg chg="add">
          <ac:chgData name="Rosemary Onstwedder (2114344)" userId="37c5de0c-2884-4f22-9fac-7483701e9efd" providerId="ADAL" clId="{5B2C0C83-E936-0544-BF73-F70E03C1BF57}" dt="2022-07-28T09:48:48.984" v="361" actId="26606"/>
          <ac:spMkLst>
            <pc:docMk/>
            <pc:sldMk cId="3307273221" sldId="257"/>
            <ac:spMk id="16" creationId="{61B2A784-4501-42A8-86DF-DB27DE395089}"/>
          </ac:spMkLst>
        </pc:spChg>
        <pc:spChg chg="add">
          <ac:chgData name="Rosemary Onstwedder (2114344)" userId="37c5de0c-2884-4f22-9fac-7483701e9efd" providerId="ADAL" clId="{5B2C0C83-E936-0544-BF73-F70E03C1BF57}" dt="2022-07-28T09:48:48.984" v="361" actId="26606"/>
          <ac:spMkLst>
            <pc:docMk/>
            <pc:sldMk cId="3307273221" sldId="257"/>
            <ac:spMk id="18" creationId="{3BD53A9B-9757-4152-AC12-68721FC8A16F}"/>
          </ac:spMkLst>
        </pc:spChg>
        <pc:picChg chg="add mod ord">
          <ac:chgData name="Rosemary Onstwedder (2114344)" userId="37c5de0c-2884-4f22-9fac-7483701e9efd" providerId="ADAL" clId="{5B2C0C83-E936-0544-BF73-F70E03C1BF57}" dt="2022-07-28T09:48:48.984" v="361" actId="26606"/>
          <ac:picMkLst>
            <pc:docMk/>
            <pc:sldMk cId="3307273221" sldId="257"/>
            <ac:picMk id="4" creationId="{11E9F6B3-AA38-1901-3503-22F80933D2AB}"/>
          </ac:picMkLst>
        </pc:picChg>
        <pc:picChg chg="add mod">
          <ac:chgData name="Rosemary Onstwedder (2114344)" userId="37c5de0c-2884-4f22-9fac-7483701e9efd" providerId="ADAL" clId="{5B2C0C83-E936-0544-BF73-F70E03C1BF57}" dt="2022-07-28T09:48:48.984" v="361" actId="26606"/>
          <ac:picMkLst>
            <pc:docMk/>
            <pc:sldMk cId="3307273221" sldId="257"/>
            <ac:picMk id="5" creationId="{1685BB73-46DA-9F34-4340-BB5E232F0295}"/>
          </ac:picMkLst>
        </pc:picChg>
      </pc:sldChg>
      <pc:sldChg chg="addSp delSp modSp new mod setBg setClrOvrMap modNotesTx">
        <pc:chgData name="Rosemary Onstwedder (2114344)" userId="37c5de0c-2884-4f22-9fac-7483701e9efd" providerId="ADAL" clId="{5B2C0C83-E936-0544-BF73-F70E03C1BF57}" dt="2022-07-29T10:32:16.458" v="4376" actId="20577"/>
        <pc:sldMkLst>
          <pc:docMk/>
          <pc:sldMk cId="4194871484" sldId="258"/>
        </pc:sldMkLst>
        <pc:spChg chg="del">
          <ac:chgData name="Rosemary Onstwedder (2114344)" userId="37c5de0c-2884-4f22-9fac-7483701e9efd" providerId="ADAL" clId="{5B2C0C83-E936-0544-BF73-F70E03C1BF57}" dt="2022-07-28T10:04:44.815" v="587" actId="26606"/>
          <ac:spMkLst>
            <pc:docMk/>
            <pc:sldMk cId="4194871484" sldId="258"/>
            <ac:spMk id="2" creationId="{168D0DFC-548C-BC02-DCD2-EE53956DC946}"/>
          </ac:spMkLst>
        </pc:spChg>
        <pc:spChg chg="del">
          <ac:chgData name="Rosemary Onstwedder (2114344)" userId="37c5de0c-2884-4f22-9fac-7483701e9efd" providerId="ADAL" clId="{5B2C0C83-E936-0544-BF73-F70E03C1BF57}" dt="2022-07-28T10:04:40.726" v="586" actId="931"/>
          <ac:spMkLst>
            <pc:docMk/>
            <pc:sldMk cId="4194871484" sldId="258"/>
            <ac:spMk id="3" creationId="{011E143E-0BE6-12AF-DC24-5BE8C18CA00A}"/>
          </ac:spMkLst>
        </pc:spChg>
        <pc:spChg chg="add del mod">
          <ac:chgData name="Rosemary Onstwedder (2114344)" userId="37c5de0c-2884-4f22-9fac-7483701e9efd" providerId="ADAL" clId="{5B2C0C83-E936-0544-BF73-F70E03C1BF57}" dt="2022-07-28T10:14:42.409" v="635" actId="931"/>
          <ac:spMkLst>
            <pc:docMk/>
            <pc:sldMk cId="4194871484" sldId="258"/>
            <ac:spMk id="8" creationId="{4D980382-4E21-F23B-1A78-C851B0919CC0}"/>
          </ac:spMkLst>
        </pc:spChg>
        <pc:spChg chg="add del">
          <ac:chgData name="Rosemary Onstwedder (2114344)" userId="37c5de0c-2884-4f22-9fac-7483701e9efd" providerId="ADAL" clId="{5B2C0C83-E936-0544-BF73-F70E03C1BF57}" dt="2022-07-28T10:05:33.673" v="589" actId="26606"/>
          <ac:spMkLst>
            <pc:docMk/>
            <pc:sldMk cId="4194871484" sldId="258"/>
            <ac:spMk id="9" creationId="{42A4FC2C-047E-45A5-965D-8E1E3BF09BC6}"/>
          </ac:spMkLst>
        </pc:spChg>
        <pc:spChg chg="add del mod">
          <ac:chgData name="Rosemary Onstwedder (2114344)" userId="37c5de0c-2884-4f22-9fac-7483701e9efd" providerId="ADAL" clId="{5B2C0C83-E936-0544-BF73-F70E03C1BF57}" dt="2022-07-28T10:17:01.187" v="727" actId="478"/>
          <ac:spMkLst>
            <pc:docMk/>
            <pc:sldMk cId="4194871484" sldId="258"/>
            <ac:spMk id="11" creationId="{8AF72439-DB88-5A98-F832-72859FEB0B57}"/>
          </ac:spMkLst>
        </pc:spChg>
        <pc:spChg chg="add">
          <ac:chgData name="Rosemary Onstwedder (2114344)" userId="37c5de0c-2884-4f22-9fac-7483701e9efd" providerId="ADAL" clId="{5B2C0C83-E936-0544-BF73-F70E03C1BF57}" dt="2022-07-28T10:16:49.815" v="726" actId="139"/>
          <ac:spMkLst>
            <pc:docMk/>
            <pc:sldMk cId="4194871484" sldId="258"/>
            <ac:spMk id="12" creationId="{2A52D93F-DD93-5D53-DAA8-029240B8025E}"/>
          </ac:spMkLst>
        </pc:spChg>
        <pc:spChg chg="add del">
          <ac:chgData name="Rosemary Onstwedder (2114344)" userId="37c5de0c-2884-4f22-9fac-7483701e9efd" providerId="ADAL" clId="{5B2C0C83-E936-0544-BF73-F70E03C1BF57}" dt="2022-07-28T10:11:55.543" v="590" actId="931"/>
          <ac:spMkLst>
            <pc:docMk/>
            <pc:sldMk cId="4194871484" sldId="258"/>
            <ac:spMk id="13" creationId="{EC188420-53C9-15CC-058C-4C232E1390ED}"/>
          </ac:spMkLst>
        </pc:spChg>
        <pc:spChg chg="add mod">
          <ac:chgData name="Rosemary Onstwedder (2114344)" userId="37c5de0c-2884-4f22-9fac-7483701e9efd" providerId="ADAL" clId="{5B2C0C83-E936-0544-BF73-F70E03C1BF57}" dt="2022-07-28T10:40:09.020" v="916" actId="20577"/>
          <ac:spMkLst>
            <pc:docMk/>
            <pc:sldMk cId="4194871484" sldId="258"/>
            <ac:spMk id="14" creationId="{41DDA2E6-4B4B-3B76-7F12-1DF1B9CB7AD4}"/>
          </ac:spMkLst>
        </pc:spChg>
        <pc:spChg chg="add mod">
          <ac:chgData name="Rosemary Onstwedder (2114344)" userId="37c5de0c-2884-4f22-9fac-7483701e9efd" providerId="ADAL" clId="{5B2C0C83-E936-0544-BF73-F70E03C1BF57}" dt="2022-07-28T10:59:27.108" v="990" actId="1076"/>
          <ac:spMkLst>
            <pc:docMk/>
            <pc:sldMk cId="4194871484" sldId="258"/>
            <ac:spMk id="15" creationId="{082B41BC-A10F-AF6B-AC12-CAA1A2EBC3C5}"/>
          </ac:spMkLst>
        </pc:spChg>
        <pc:spChg chg="add del">
          <ac:chgData name="Rosemary Onstwedder (2114344)" userId="37c5de0c-2884-4f22-9fac-7483701e9efd" providerId="ADAL" clId="{5B2C0C83-E936-0544-BF73-F70E03C1BF57}" dt="2022-07-28T10:14:50.255" v="636" actId="26606"/>
          <ac:spMkLst>
            <pc:docMk/>
            <pc:sldMk cId="4194871484" sldId="258"/>
            <ac:spMk id="16" creationId="{E8A8EAB8-D2FF-444D-B34B-7D32F106AD0E}"/>
          </ac:spMkLst>
        </pc:spChg>
        <pc:spChg chg="add mod">
          <ac:chgData name="Rosemary Onstwedder (2114344)" userId="37c5de0c-2884-4f22-9fac-7483701e9efd" providerId="ADAL" clId="{5B2C0C83-E936-0544-BF73-F70E03C1BF57}" dt="2022-07-28T10:41:03.734" v="917" actId="14100"/>
          <ac:spMkLst>
            <pc:docMk/>
            <pc:sldMk cId="4194871484" sldId="258"/>
            <ac:spMk id="26" creationId="{C2653D1A-D41B-0F17-C01E-673A05D15395}"/>
          </ac:spMkLst>
        </pc:spChg>
        <pc:spChg chg="add">
          <ac:chgData name="Rosemary Onstwedder (2114344)" userId="37c5de0c-2884-4f22-9fac-7483701e9efd" providerId="ADAL" clId="{5B2C0C83-E936-0544-BF73-F70E03C1BF57}" dt="2022-07-28T10:14:50.255" v="636" actId="26606"/>
          <ac:spMkLst>
            <pc:docMk/>
            <pc:sldMk cId="4194871484" sldId="258"/>
            <ac:spMk id="29" creationId="{61B2A784-4501-42A8-86DF-DB27DE395089}"/>
          </ac:spMkLst>
        </pc:spChg>
        <pc:spChg chg="add">
          <ac:chgData name="Rosemary Onstwedder (2114344)" userId="37c5de0c-2884-4f22-9fac-7483701e9efd" providerId="ADAL" clId="{5B2C0C83-E936-0544-BF73-F70E03C1BF57}" dt="2022-07-28T10:14:50.255" v="636" actId="26606"/>
          <ac:spMkLst>
            <pc:docMk/>
            <pc:sldMk cId="4194871484" sldId="258"/>
            <ac:spMk id="31" creationId="{3BD53A9B-9757-4152-AC12-68721FC8A16F}"/>
          </ac:spMkLst>
        </pc:spChg>
        <pc:picChg chg="add mod ord">
          <ac:chgData name="Rosemary Onstwedder (2114344)" userId="37c5de0c-2884-4f22-9fac-7483701e9efd" providerId="ADAL" clId="{5B2C0C83-E936-0544-BF73-F70E03C1BF57}" dt="2022-07-28T10:15:53.038" v="719" actId="1076"/>
          <ac:picMkLst>
            <pc:docMk/>
            <pc:sldMk cId="4194871484" sldId="258"/>
            <ac:picMk id="4" creationId="{C7E5355C-0C57-C46D-BD73-BE062D1BFD26}"/>
          </ac:picMkLst>
        </pc:picChg>
        <pc:picChg chg="add del mod">
          <ac:chgData name="Rosemary Onstwedder (2114344)" userId="37c5de0c-2884-4f22-9fac-7483701e9efd" providerId="ADAL" clId="{5B2C0C83-E936-0544-BF73-F70E03C1BF57}" dt="2022-07-28T10:14:32.648" v="634" actId="478"/>
          <ac:picMkLst>
            <pc:docMk/>
            <pc:sldMk cId="4194871484" sldId="258"/>
            <ac:picMk id="5" creationId="{A37B46E0-8E53-3D39-97AC-4B0F9AB6622C}"/>
          </ac:picMkLst>
        </pc:picChg>
        <pc:picChg chg="add del mod ord">
          <ac:chgData name="Rosemary Onstwedder (2114344)" userId="37c5de0c-2884-4f22-9fac-7483701e9efd" providerId="ADAL" clId="{5B2C0C83-E936-0544-BF73-F70E03C1BF57}" dt="2022-07-28T10:14:22.572" v="631" actId="478"/>
          <ac:picMkLst>
            <pc:docMk/>
            <pc:sldMk cId="4194871484" sldId="258"/>
            <ac:picMk id="6" creationId="{9E839043-3441-9A18-2DCD-B0B173CC374F}"/>
          </ac:picMkLst>
        </pc:picChg>
        <pc:picChg chg="add mod ord">
          <ac:chgData name="Rosemary Onstwedder (2114344)" userId="37c5de0c-2884-4f22-9fac-7483701e9efd" providerId="ADAL" clId="{5B2C0C83-E936-0544-BF73-F70E03C1BF57}" dt="2022-07-28T10:15:05.057" v="640" actId="14100"/>
          <ac:picMkLst>
            <pc:docMk/>
            <pc:sldMk cId="4194871484" sldId="258"/>
            <ac:picMk id="10" creationId="{A784FC87-9E83-20F9-2D7F-D2DC4A35FFAC}"/>
          </ac:picMkLst>
        </pc:picChg>
        <pc:cxnChg chg="add del">
          <ac:chgData name="Rosemary Onstwedder (2114344)" userId="37c5de0c-2884-4f22-9fac-7483701e9efd" providerId="ADAL" clId="{5B2C0C83-E936-0544-BF73-F70E03C1BF57}" dt="2022-07-28T10:14:50.255" v="636" actId="26606"/>
          <ac:cxnSpMkLst>
            <pc:docMk/>
            <pc:sldMk cId="4194871484" sldId="258"/>
            <ac:cxnSpMk id="18" creationId="{EEA38897-7BA3-4408-8083-3235339C4A60}"/>
          </ac:cxnSpMkLst>
        </pc:cxnChg>
        <pc:cxnChg chg="add del">
          <ac:chgData name="Rosemary Onstwedder (2114344)" userId="37c5de0c-2884-4f22-9fac-7483701e9efd" providerId="ADAL" clId="{5B2C0C83-E936-0544-BF73-F70E03C1BF57}" dt="2022-07-28T10:14:50.255" v="636" actId="26606"/>
          <ac:cxnSpMkLst>
            <pc:docMk/>
            <pc:sldMk cId="4194871484" sldId="258"/>
            <ac:cxnSpMk id="20" creationId="{CA240C79-242E-4918-9F28-B101847D1CC6}"/>
          </ac:cxnSpMkLst>
        </pc:cxnChg>
        <pc:cxnChg chg="add del">
          <ac:chgData name="Rosemary Onstwedder (2114344)" userId="37c5de0c-2884-4f22-9fac-7483701e9efd" providerId="ADAL" clId="{5B2C0C83-E936-0544-BF73-F70E03C1BF57}" dt="2022-07-28T10:14:50.255" v="636" actId="26606"/>
          <ac:cxnSpMkLst>
            <pc:docMk/>
            <pc:sldMk cId="4194871484" sldId="258"/>
            <ac:cxnSpMk id="22" creationId="{F11AD06B-AB20-4097-8606-5DA00DBACE88}"/>
          </ac:cxnSpMkLst>
        </pc:cxnChg>
      </pc:sldChg>
      <pc:sldChg chg="addSp delSp modSp new mod setBg setClrOvrMap modNotesTx">
        <pc:chgData name="Rosemary Onstwedder (2114344)" userId="37c5de0c-2884-4f22-9fac-7483701e9efd" providerId="ADAL" clId="{5B2C0C83-E936-0544-BF73-F70E03C1BF57}" dt="2022-07-29T12:20:25.859" v="6661" actId="207"/>
        <pc:sldMkLst>
          <pc:docMk/>
          <pc:sldMk cId="1404763363" sldId="259"/>
        </pc:sldMkLst>
        <pc:spChg chg="mod ord">
          <ac:chgData name="Rosemary Onstwedder (2114344)" userId="37c5de0c-2884-4f22-9fac-7483701e9efd" providerId="ADAL" clId="{5B2C0C83-E936-0544-BF73-F70E03C1BF57}" dt="2022-07-29T12:20:25.859" v="6661" actId="207"/>
          <ac:spMkLst>
            <pc:docMk/>
            <pc:sldMk cId="1404763363" sldId="259"/>
            <ac:spMk id="2" creationId="{21693AD8-46A9-8334-D27D-9482F417B8B8}"/>
          </ac:spMkLst>
        </pc:spChg>
        <pc:spChg chg="del">
          <ac:chgData name="Rosemary Onstwedder (2114344)" userId="37c5de0c-2884-4f22-9fac-7483701e9efd" providerId="ADAL" clId="{5B2C0C83-E936-0544-BF73-F70E03C1BF57}" dt="2022-07-28T10:41:28.707" v="919" actId="931"/>
          <ac:spMkLst>
            <pc:docMk/>
            <pc:sldMk cId="1404763363" sldId="259"/>
            <ac:spMk id="3" creationId="{344FDED2-C080-E72B-A455-7E09F2EEE191}"/>
          </ac:spMkLst>
        </pc:spChg>
        <pc:spChg chg="add mod">
          <ac:chgData name="Rosemary Onstwedder (2114344)" userId="37c5de0c-2884-4f22-9fac-7483701e9efd" providerId="ADAL" clId="{5B2C0C83-E936-0544-BF73-F70E03C1BF57}" dt="2022-07-29T11:14:17.054" v="5225" actId="20577"/>
          <ac:spMkLst>
            <pc:docMk/>
            <pc:sldMk cId="1404763363" sldId="259"/>
            <ac:spMk id="6" creationId="{9FBA037C-7578-55E7-9D2B-0C6B19BBF1B3}"/>
          </ac:spMkLst>
        </pc:spChg>
        <pc:spChg chg="add del">
          <ac:chgData name="Rosemary Onstwedder (2114344)" userId="37c5de0c-2884-4f22-9fac-7483701e9efd" providerId="ADAL" clId="{5B2C0C83-E936-0544-BF73-F70E03C1BF57}" dt="2022-07-28T10:41:49.463" v="921" actId="931"/>
          <ac:spMkLst>
            <pc:docMk/>
            <pc:sldMk cId="1404763363" sldId="259"/>
            <ac:spMk id="8" creationId="{CF7FF797-06AA-360A-6C62-1BB0E5F1F8B6}"/>
          </ac:spMkLst>
        </pc:spChg>
        <pc:spChg chg="add del">
          <ac:chgData name="Rosemary Onstwedder (2114344)" userId="37c5de0c-2884-4f22-9fac-7483701e9efd" providerId="ADAL" clId="{5B2C0C83-E936-0544-BF73-F70E03C1BF57}" dt="2022-07-28T10:42:16.342" v="924" actId="26606"/>
          <ac:spMkLst>
            <pc:docMk/>
            <pc:sldMk cId="1404763363" sldId="259"/>
            <ac:spMk id="11" creationId="{21A75659-5A6F-4F77-9679-678A00B9D8DC}"/>
          </ac:spMkLst>
        </pc:spChg>
        <pc:spChg chg="add del">
          <ac:chgData name="Rosemary Onstwedder (2114344)" userId="37c5de0c-2884-4f22-9fac-7483701e9efd" providerId="ADAL" clId="{5B2C0C83-E936-0544-BF73-F70E03C1BF57}" dt="2022-07-28T10:42:16.342" v="924" actId="26606"/>
          <ac:spMkLst>
            <pc:docMk/>
            <pc:sldMk cId="1404763363" sldId="259"/>
            <ac:spMk id="13" creationId="{E30A3A45-140E-431E-AED0-07EF836310B3}"/>
          </ac:spMkLst>
        </pc:spChg>
        <pc:spChg chg="add del">
          <ac:chgData name="Rosemary Onstwedder (2114344)" userId="37c5de0c-2884-4f22-9fac-7483701e9efd" providerId="ADAL" clId="{5B2C0C83-E936-0544-BF73-F70E03C1BF57}" dt="2022-07-28T10:42:16.342" v="924" actId="26606"/>
          <ac:spMkLst>
            <pc:docMk/>
            <pc:sldMk cId="1404763363" sldId="259"/>
            <ac:spMk id="15" creationId="{55D4142C-5077-457F-A6AD-3FECFDB39685}"/>
          </ac:spMkLst>
        </pc:spChg>
        <pc:spChg chg="add del">
          <ac:chgData name="Rosemary Onstwedder (2114344)" userId="37c5de0c-2884-4f22-9fac-7483701e9efd" providerId="ADAL" clId="{5B2C0C83-E936-0544-BF73-F70E03C1BF57}" dt="2022-07-28T10:42:16.342" v="924" actId="26606"/>
          <ac:spMkLst>
            <pc:docMk/>
            <pc:sldMk cId="1404763363" sldId="259"/>
            <ac:spMk id="17" creationId="{7A5F0580-5EE9-419F-96EE-B6529EF6E7D0}"/>
          </ac:spMkLst>
        </pc:spChg>
        <pc:spChg chg="add del">
          <ac:chgData name="Rosemary Onstwedder (2114344)" userId="37c5de0c-2884-4f22-9fac-7483701e9efd" providerId="ADAL" clId="{5B2C0C83-E936-0544-BF73-F70E03C1BF57}" dt="2022-07-28T10:42:16.334" v="923" actId="26606"/>
          <ac:spMkLst>
            <pc:docMk/>
            <pc:sldMk cId="1404763363" sldId="259"/>
            <ac:spMk id="21" creationId="{2BE313FF-805B-F94D-E73A-878669C8280F}"/>
          </ac:spMkLst>
        </pc:spChg>
        <pc:spChg chg="add">
          <ac:chgData name="Rosemary Onstwedder (2114344)" userId="37c5de0c-2884-4f22-9fac-7483701e9efd" providerId="ADAL" clId="{5B2C0C83-E936-0544-BF73-F70E03C1BF57}" dt="2022-07-28T10:42:16.342" v="924" actId="26606"/>
          <ac:spMkLst>
            <pc:docMk/>
            <pc:sldMk cId="1404763363" sldId="259"/>
            <ac:spMk id="22" creationId="{FB5B0058-AF13-4859-B429-4EDDE2A26F7F}"/>
          </ac:spMkLst>
        </pc:spChg>
        <pc:spChg chg="add del">
          <ac:chgData name="Rosemary Onstwedder (2114344)" userId="37c5de0c-2884-4f22-9fac-7483701e9efd" providerId="ADAL" clId="{5B2C0C83-E936-0544-BF73-F70E03C1BF57}" dt="2022-07-28T10:42:16.334" v="923" actId="26606"/>
          <ac:spMkLst>
            <pc:docMk/>
            <pc:sldMk cId="1404763363" sldId="259"/>
            <ac:spMk id="24" creationId="{61B2A784-4501-42A8-86DF-DB27DE395089}"/>
          </ac:spMkLst>
        </pc:spChg>
        <pc:spChg chg="add del">
          <ac:chgData name="Rosemary Onstwedder (2114344)" userId="37c5de0c-2884-4f22-9fac-7483701e9efd" providerId="ADAL" clId="{5B2C0C83-E936-0544-BF73-F70E03C1BF57}" dt="2022-07-28T10:42:16.334" v="923" actId="26606"/>
          <ac:spMkLst>
            <pc:docMk/>
            <pc:sldMk cId="1404763363" sldId="259"/>
            <ac:spMk id="26" creationId="{3BD53A9B-9757-4152-AC12-68721FC8A16F}"/>
          </ac:spMkLst>
        </pc:spChg>
        <pc:spChg chg="add">
          <ac:chgData name="Rosemary Onstwedder (2114344)" userId="37c5de0c-2884-4f22-9fac-7483701e9efd" providerId="ADAL" clId="{5B2C0C83-E936-0544-BF73-F70E03C1BF57}" dt="2022-07-28T10:42:16.342" v="924" actId="26606"/>
          <ac:spMkLst>
            <pc:docMk/>
            <pc:sldMk cId="1404763363" sldId="259"/>
            <ac:spMk id="29" creationId="{81BD432D-FAB3-4B5D-BF27-4DA7C75B3238}"/>
          </ac:spMkLst>
        </pc:spChg>
        <pc:picChg chg="add mod ord">
          <ac:chgData name="Rosemary Onstwedder (2114344)" userId="37c5de0c-2884-4f22-9fac-7483701e9efd" providerId="ADAL" clId="{5B2C0C83-E936-0544-BF73-F70E03C1BF57}" dt="2022-07-28T10:42:16.342" v="924" actId="26606"/>
          <ac:picMkLst>
            <pc:docMk/>
            <pc:sldMk cId="1404763363" sldId="259"/>
            <ac:picMk id="4" creationId="{5F15C11A-93B5-CDE3-8551-2E4956E9C4DF}"/>
          </ac:picMkLst>
        </pc:picChg>
        <pc:picChg chg="add mod ord">
          <ac:chgData name="Rosemary Onstwedder (2114344)" userId="37c5de0c-2884-4f22-9fac-7483701e9efd" providerId="ADAL" clId="{5B2C0C83-E936-0544-BF73-F70E03C1BF57}" dt="2022-07-28T10:42:16.342" v="924" actId="26606"/>
          <ac:picMkLst>
            <pc:docMk/>
            <pc:sldMk cId="1404763363" sldId="259"/>
            <ac:picMk id="5" creationId="{5628F2D9-0A23-CAE7-810F-A7812649A023}"/>
          </ac:picMkLst>
        </pc:picChg>
        <pc:cxnChg chg="add">
          <ac:chgData name="Rosemary Onstwedder (2114344)" userId="37c5de0c-2884-4f22-9fac-7483701e9efd" providerId="ADAL" clId="{5B2C0C83-E936-0544-BF73-F70E03C1BF57}" dt="2022-07-28T10:42:16.342" v="924" actId="26606"/>
          <ac:cxnSpMkLst>
            <pc:docMk/>
            <pc:sldMk cId="1404763363" sldId="259"/>
            <ac:cxnSpMk id="28" creationId="{07A9243D-8FC3-4B36-874B-55906B03F484}"/>
          </ac:cxnSpMkLst>
        </pc:cxnChg>
      </pc:sldChg>
      <pc:sldChg chg="addSp delSp modSp new mod setBg modNotesTx">
        <pc:chgData name="Rosemary Onstwedder (2114344)" userId="37c5de0c-2884-4f22-9fac-7483701e9efd" providerId="ADAL" clId="{5B2C0C83-E936-0544-BF73-F70E03C1BF57}" dt="2022-07-29T11:36:21.336" v="6604" actId="27636"/>
        <pc:sldMkLst>
          <pc:docMk/>
          <pc:sldMk cId="311295466" sldId="260"/>
        </pc:sldMkLst>
        <pc:spChg chg="del">
          <ac:chgData name="Rosemary Onstwedder (2114344)" userId="37c5de0c-2884-4f22-9fac-7483701e9efd" providerId="ADAL" clId="{5B2C0C83-E936-0544-BF73-F70E03C1BF57}" dt="2022-07-28T10:55:41.343" v="979" actId="26606"/>
          <ac:spMkLst>
            <pc:docMk/>
            <pc:sldMk cId="311295466" sldId="260"/>
            <ac:spMk id="2" creationId="{5D5B0881-2BFB-2A80-E388-9438ADCA14B2}"/>
          </ac:spMkLst>
        </pc:spChg>
        <pc:spChg chg="del">
          <ac:chgData name="Rosemary Onstwedder (2114344)" userId="37c5de0c-2884-4f22-9fac-7483701e9efd" providerId="ADAL" clId="{5B2C0C83-E936-0544-BF73-F70E03C1BF57}" dt="2022-07-28T10:55:37.871" v="978" actId="931"/>
          <ac:spMkLst>
            <pc:docMk/>
            <pc:sldMk cId="311295466" sldId="260"/>
            <ac:spMk id="3" creationId="{4A1B7965-837E-A801-518D-41E069842617}"/>
          </ac:spMkLst>
        </pc:spChg>
        <pc:spChg chg="add del">
          <ac:chgData name="Rosemary Onstwedder (2114344)" userId="37c5de0c-2884-4f22-9fac-7483701e9efd" providerId="ADAL" clId="{5B2C0C83-E936-0544-BF73-F70E03C1BF57}" dt="2022-07-29T11:15:07.233" v="5227" actId="26606"/>
          <ac:spMkLst>
            <pc:docMk/>
            <pc:sldMk cId="311295466" sldId="260"/>
            <ac:spMk id="9" creationId="{42A4FC2C-047E-45A5-965D-8E1E3BF09BC6}"/>
          </ac:spMkLst>
        </pc:spChg>
        <pc:spChg chg="add mod">
          <ac:chgData name="Rosemary Onstwedder (2114344)" userId="37c5de0c-2884-4f22-9fac-7483701e9efd" providerId="ADAL" clId="{5B2C0C83-E936-0544-BF73-F70E03C1BF57}" dt="2022-07-29T11:36:21.336" v="6604" actId="27636"/>
          <ac:spMkLst>
            <pc:docMk/>
            <pc:sldMk cId="311295466" sldId="260"/>
            <ac:spMk id="13" creationId="{DD53271C-F98D-93AD-7209-C6307EF1F58E}"/>
          </ac:spMkLst>
        </pc:spChg>
        <pc:spChg chg="add">
          <ac:chgData name="Rosemary Onstwedder (2114344)" userId="37c5de0c-2884-4f22-9fac-7483701e9efd" providerId="ADAL" clId="{5B2C0C83-E936-0544-BF73-F70E03C1BF57}" dt="2022-07-29T11:15:07.233" v="5227" actId="26606"/>
          <ac:spMkLst>
            <pc:docMk/>
            <pc:sldMk cId="311295466" sldId="260"/>
            <ac:spMk id="16" creationId="{2172A0AC-3DCE-4672-BCAF-28FEF91F6020}"/>
          </ac:spMkLst>
        </pc:spChg>
        <pc:spChg chg="add">
          <ac:chgData name="Rosemary Onstwedder (2114344)" userId="37c5de0c-2884-4f22-9fac-7483701e9efd" providerId="ADAL" clId="{5B2C0C83-E936-0544-BF73-F70E03C1BF57}" dt="2022-07-29T11:15:07.233" v="5227" actId="26606"/>
          <ac:spMkLst>
            <pc:docMk/>
            <pc:sldMk cId="311295466" sldId="260"/>
            <ac:spMk id="18" creationId="{AE6F1C77-EDC9-4C5F-8C1C-62DD46BDA3C3}"/>
          </ac:spMkLst>
        </pc:spChg>
        <pc:picChg chg="add mod ord">
          <ac:chgData name="Rosemary Onstwedder (2114344)" userId="37c5de0c-2884-4f22-9fac-7483701e9efd" providerId="ADAL" clId="{5B2C0C83-E936-0544-BF73-F70E03C1BF57}" dt="2022-07-29T11:15:07.233" v="5227" actId="26606"/>
          <ac:picMkLst>
            <pc:docMk/>
            <pc:sldMk cId="311295466" sldId="260"/>
            <ac:picMk id="4" creationId="{2D8E8614-ACE5-EAE5-CC54-11015AA6F321}"/>
          </ac:picMkLst>
        </pc:picChg>
        <pc:picChg chg="add mod">
          <ac:chgData name="Rosemary Onstwedder (2114344)" userId="37c5de0c-2884-4f22-9fac-7483701e9efd" providerId="ADAL" clId="{5B2C0C83-E936-0544-BF73-F70E03C1BF57}" dt="2022-07-29T11:15:07.233" v="5227" actId="26606"/>
          <ac:picMkLst>
            <pc:docMk/>
            <pc:sldMk cId="311295466" sldId="260"/>
            <ac:picMk id="5" creationId="{FE847BE9-655A-FA55-F43B-D1A7C1CEE948}"/>
          </ac:picMkLst>
        </pc:picChg>
      </pc:sldChg>
      <pc:sldChg chg="addSp delSp modSp new mod ord setBg setClrOvrMap modNotesTx">
        <pc:chgData name="Rosemary Onstwedder (2114344)" userId="37c5de0c-2884-4f22-9fac-7483701e9efd" providerId="ADAL" clId="{5B2C0C83-E936-0544-BF73-F70E03C1BF57}" dt="2022-07-29T10:21:58.134" v="3496" actId="20577"/>
        <pc:sldMkLst>
          <pc:docMk/>
          <pc:sldMk cId="3876878508" sldId="261"/>
        </pc:sldMkLst>
        <pc:spChg chg="mod ord">
          <ac:chgData name="Rosemary Onstwedder (2114344)" userId="37c5de0c-2884-4f22-9fac-7483701e9efd" providerId="ADAL" clId="{5B2C0C83-E936-0544-BF73-F70E03C1BF57}" dt="2022-07-29T09:17:13.190" v="2622" actId="22"/>
          <ac:spMkLst>
            <pc:docMk/>
            <pc:sldMk cId="3876878508" sldId="261"/>
            <ac:spMk id="2" creationId="{3504F179-FBB9-2438-34C9-84E51EE9CA83}"/>
          </ac:spMkLst>
        </pc:spChg>
        <pc:spChg chg="del">
          <ac:chgData name="Rosemary Onstwedder (2114344)" userId="37c5de0c-2884-4f22-9fac-7483701e9efd" providerId="ADAL" clId="{5B2C0C83-E936-0544-BF73-F70E03C1BF57}" dt="2022-07-28T11:00:52.383" v="994" actId="931"/>
          <ac:spMkLst>
            <pc:docMk/>
            <pc:sldMk cId="3876878508" sldId="261"/>
            <ac:spMk id="3" creationId="{BADBBDA2-7DAB-3390-4145-7AB28B666C0B}"/>
          </ac:spMkLst>
        </pc:spChg>
        <pc:spChg chg="add">
          <ac:chgData name="Rosemary Onstwedder (2114344)" userId="37c5de0c-2884-4f22-9fac-7483701e9efd" providerId="ADAL" clId="{5B2C0C83-E936-0544-BF73-F70E03C1BF57}" dt="2022-07-29T09:15:14.441" v="2613" actId="139"/>
          <ac:spMkLst>
            <pc:docMk/>
            <pc:sldMk cId="3876878508" sldId="261"/>
            <ac:spMk id="6" creationId="{22219D4C-42F4-AA69-8C69-BF44E360E4E9}"/>
          </ac:spMkLst>
        </pc:spChg>
        <pc:spChg chg="add del">
          <ac:chgData name="Rosemary Onstwedder (2114344)" userId="37c5de0c-2884-4f22-9fac-7483701e9efd" providerId="ADAL" clId="{5B2C0C83-E936-0544-BF73-F70E03C1BF57}" dt="2022-07-28T11:01:16.358" v="997" actId="931"/>
          <ac:spMkLst>
            <pc:docMk/>
            <pc:sldMk cId="3876878508" sldId="261"/>
            <ac:spMk id="8" creationId="{747A25A6-1375-BC7D-977A-E1658941EB59}"/>
          </ac:spMkLst>
        </pc:spChg>
        <pc:spChg chg="add del">
          <ac:chgData name="Rosemary Onstwedder (2114344)" userId="37c5de0c-2884-4f22-9fac-7483701e9efd" providerId="ADAL" clId="{5B2C0C83-E936-0544-BF73-F70E03C1BF57}" dt="2022-07-28T11:01:27.566" v="998" actId="26606"/>
          <ac:spMkLst>
            <pc:docMk/>
            <pc:sldMk cId="3876878508" sldId="261"/>
            <ac:spMk id="11" creationId="{9AA72BD9-2C5A-4EDC-931F-5AA08EACA0F3}"/>
          </ac:spMkLst>
        </pc:spChg>
        <pc:spChg chg="add del">
          <ac:chgData name="Rosemary Onstwedder (2114344)" userId="37c5de0c-2884-4f22-9fac-7483701e9efd" providerId="ADAL" clId="{5B2C0C83-E936-0544-BF73-F70E03C1BF57}" dt="2022-07-28T11:01:27.566" v="998" actId="26606"/>
          <ac:spMkLst>
            <pc:docMk/>
            <pc:sldMk cId="3876878508" sldId="261"/>
            <ac:spMk id="13" creationId="{DD3981AC-7B61-4947-BCF3-F7AA7FA385B9}"/>
          </ac:spMkLst>
        </pc:spChg>
        <pc:spChg chg="add del">
          <ac:chgData name="Rosemary Onstwedder (2114344)" userId="37c5de0c-2884-4f22-9fac-7483701e9efd" providerId="ADAL" clId="{5B2C0C83-E936-0544-BF73-F70E03C1BF57}" dt="2022-07-28T11:01:27.566" v="998" actId="26606"/>
          <ac:spMkLst>
            <pc:docMk/>
            <pc:sldMk cId="3876878508" sldId="261"/>
            <ac:spMk id="15" creationId="{55D4142C-5077-457F-A6AD-3FECFDB39685}"/>
          </ac:spMkLst>
        </pc:spChg>
        <pc:spChg chg="add del">
          <ac:chgData name="Rosemary Onstwedder (2114344)" userId="37c5de0c-2884-4f22-9fac-7483701e9efd" providerId="ADAL" clId="{5B2C0C83-E936-0544-BF73-F70E03C1BF57}" dt="2022-07-28T11:01:27.566" v="998" actId="26606"/>
          <ac:spMkLst>
            <pc:docMk/>
            <pc:sldMk cId="3876878508" sldId="261"/>
            <ac:spMk id="17" creationId="{7A5F0580-5EE9-419F-96EE-B6529EF6E7D0}"/>
          </ac:spMkLst>
        </pc:spChg>
        <pc:spChg chg="add mod">
          <ac:chgData name="Rosemary Onstwedder (2114344)" userId="37c5de0c-2884-4f22-9fac-7483701e9efd" providerId="ADAL" clId="{5B2C0C83-E936-0544-BF73-F70E03C1BF57}" dt="2022-07-28T11:14:36.850" v="1586" actId="20577"/>
          <ac:spMkLst>
            <pc:docMk/>
            <pc:sldMk cId="3876878508" sldId="261"/>
            <ac:spMk id="21" creationId="{8E28C1E1-92AB-0F3D-517B-CEC537CB2CEA}"/>
          </ac:spMkLst>
        </pc:spChg>
        <pc:spChg chg="add">
          <ac:chgData name="Rosemary Onstwedder (2114344)" userId="37c5de0c-2884-4f22-9fac-7483701e9efd" providerId="ADAL" clId="{5B2C0C83-E936-0544-BF73-F70E03C1BF57}" dt="2022-07-28T11:01:27.566" v="998" actId="26606"/>
          <ac:spMkLst>
            <pc:docMk/>
            <pc:sldMk cId="3876878508" sldId="261"/>
            <ac:spMk id="24" creationId="{AAB8EDC3-1C0D-4505-A2C7-839A5161FB53}"/>
          </ac:spMkLst>
        </pc:spChg>
        <pc:spChg chg="add">
          <ac:chgData name="Rosemary Onstwedder (2114344)" userId="37c5de0c-2884-4f22-9fac-7483701e9efd" providerId="ADAL" clId="{5B2C0C83-E936-0544-BF73-F70E03C1BF57}" dt="2022-07-28T11:01:27.566" v="998" actId="26606"/>
          <ac:spMkLst>
            <pc:docMk/>
            <pc:sldMk cId="3876878508" sldId="261"/>
            <ac:spMk id="26" creationId="{2069E294-3813-4588-9E9C-AEA08F9C4DA1}"/>
          </ac:spMkLst>
        </pc:spChg>
        <pc:picChg chg="add mod ord">
          <ac:chgData name="Rosemary Onstwedder (2114344)" userId="37c5de0c-2884-4f22-9fac-7483701e9efd" providerId="ADAL" clId="{5B2C0C83-E936-0544-BF73-F70E03C1BF57}" dt="2022-07-28T11:01:27.566" v="998" actId="26606"/>
          <ac:picMkLst>
            <pc:docMk/>
            <pc:sldMk cId="3876878508" sldId="261"/>
            <ac:picMk id="4" creationId="{D82D0202-7F22-BA4D-2E7C-2B0E5CFEF911}"/>
          </ac:picMkLst>
        </pc:picChg>
        <pc:picChg chg="add mod ord">
          <ac:chgData name="Rosemary Onstwedder (2114344)" userId="37c5de0c-2884-4f22-9fac-7483701e9efd" providerId="ADAL" clId="{5B2C0C83-E936-0544-BF73-F70E03C1BF57}" dt="2022-07-28T11:01:27.566" v="998" actId="26606"/>
          <ac:picMkLst>
            <pc:docMk/>
            <pc:sldMk cId="3876878508" sldId="261"/>
            <ac:picMk id="5" creationId="{2332FFE3-7C38-6680-56B3-D37CEAE5A311}"/>
          </ac:picMkLst>
        </pc:picChg>
      </pc:sldChg>
      <pc:sldChg chg="modSp new">
        <pc:chgData name="Rosemary Onstwedder (2114344)" userId="37c5de0c-2884-4f22-9fac-7483701e9efd" providerId="ADAL" clId="{5B2C0C83-E936-0544-BF73-F70E03C1BF57}" dt="2022-07-29T12:21:20.520" v="6671" actId="255"/>
        <pc:sldMkLst>
          <pc:docMk/>
          <pc:sldMk cId="1405695720" sldId="262"/>
        </pc:sldMkLst>
        <pc:spChg chg="mod">
          <ac:chgData name="Rosemary Onstwedder (2114344)" userId="37c5de0c-2884-4f22-9fac-7483701e9efd" providerId="ADAL" clId="{5B2C0C83-E936-0544-BF73-F70E03C1BF57}" dt="2022-07-29T12:20:52.583" v="6666" actId="14100"/>
          <ac:spMkLst>
            <pc:docMk/>
            <pc:sldMk cId="1405695720" sldId="262"/>
            <ac:spMk id="2" creationId="{2084C2F3-3263-C98D-4A29-5D1B26BE2261}"/>
          </ac:spMkLst>
        </pc:spChg>
        <pc:spChg chg="mod">
          <ac:chgData name="Rosemary Onstwedder (2114344)" userId="37c5de0c-2884-4f22-9fac-7483701e9efd" providerId="ADAL" clId="{5B2C0C83-E936-0544-BF73-F70E03C1BF57}" dt="2022-07-29T12:21:20.520" v="6671" actId="255"/>
          <ac:spMkLst>
            <pc:docMk/>
            <pc:sldMk cId="1405695720" sldId="262"/>
            <ac:spMk id="3" creationId="{BD6AC213-671D-3814-934A-6E99B0F637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381A23-2975-9444-B0A1-DB5BBA0EF1FF}" type="datetimeFigureOut">
              <a:rPr lang="en-US" smtClean="0"/>
              <a:t>7/29/22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2D69A-4EA5-C941-BD9C-EECC401EC758}" type="slidenum">
              <a:rPr lang="en-US" smtClean="0"/>
              <a:t>‹#›</a:t>
            </a:fld>
            <a:endParaRPr lang="en-US"/>
          </a:p>
        </p:txBody>
      </p:sp>
    </p:spTree>
    <p:extLst>
      <p:ext uri="{BB962C8B-B14F-4D97-AF65-F5344CB8AC3E}">
        <p14:creationId xmlns:p14="http://schemas.microsoft.com/office/powerpoint/2010/main" val="2026736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Statue of Liberty was a gift to the United States of America by the French on 28 October 1886 to celebrate their Independence from Great Britain. The statue symbolises freedom. In her left hand she holds a tabula </a:t>
            </a:r>
            <a:r>
              <a:rPr lang="en-GB" dirty="0" err="1"/>
              <a:t>ansata</a:t>
            </a:r>
            <a:r>
              <a:rPr lang="en-GB" dirty="0"/>
              <a:t> with the roman date July 4 1776 inscribed, the date of the Declaration of Independence, and at her feet lies a broken shackle and chain to commemorate  the abolishing of slavery. Thomas Jefferson’s idea for all men to be equal and have the natural right to Life, Liberty and the Pursuit of Happiness remains till this day to be not the case for many black Americans. Tabula Rasa, the clean slate, remains also not tangible for many black Americans.</a:t>
            </a:r>
            <a:endParaRPr lang="en-US" dirty="0"/>
          </a:p>
        </p:txBody>
      </p:sp>
      <p:sp>
        <p:nvSpPr>
          <p:cNvPr id="4" name="Slide Number Placeholder 3"/>
          <p:cNvSpPr>
            <a:spLocks noGrp="1"/>
          </p:cNvSpPr>
          <p:nvPr>
            <p:ph type="sldNum" sz="quarter" idx="5"/>
          </p:nvPr>
        </p:nvSpPr>
        <p:spPr/>
        <p:txBody>
          <a:bodyPr/>
          <a:lstStyle/>
          <a:p>
            <a:fld id="{7BB2D69A-4EA5-C941-BD9C-EECC401EC758}" type="slidenum">
              <a:rPr lang="en-US" smtClean="0"/>
              <a:t>1</a:t>
            </a:fld>
            <a:endParaRPr lang="en-US"/>
          </a:p>
        </p:txBody>
      </p:sp>
    </p:spTree>
    <p:extLst>
      <p:ext uri="{BB962C8B-B14F-4D97-AF65-F5344CB8AC3E}">
        <p14:creationId xmlns:p14="http://schemas.microsoft.com/office/powerpoint/2010/main" val="331368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United States according to the graphics the Black people are a minority in contrast to white or Hispanics people. Then why are the Black population so far behind in comparison to the White community, this is in salaries, opportunities for education and university and housing. If you grow up in ghetto’s like the Bronx it is very hard to get out of there and find better opportunities educational wise to break away from a life of violence and eventually prison. Young people have no prospects when they live in poverty, having problems paying the bills, which makes a life of crime and easier pit to fall into and once in a gang makes it almost impossible to step out of. Of course some who have courage, will do make it out for for the majority of black people this is not the case. </a:t>
            </a:r>
          </a:p>
          <a:p>
            <a:endParaRPr lang="en-US" dirty="0"/>
          </a:p>
        </p:txBody>
      </p:sp>
      <p:sp>
        <p:nvSpPr>
          <p:cNvPr id="4" name="Slide Number Placeholder 3"/>
          <p:cNvSpPr>
            <a:spLocks noGrp="1"/>
          </p:cNvSpPr>
          <p:nvPr>
            <p:ph type="sldNum" sz="quarter" idx="5"/>
          </p:nvPr>
        </p:nvSpPr>
        <p:spPr/>
        <p:txBody>
          <a:bodyPr/>
          <a:lstStyle/>
          <a:p>
            <a:fld id="{7BB2D69A-4EA5-C941-BD9C-EECC401EC758}" type="slidenum">
              <a:rPr lang="en-US" smtClean="0"/>
              <a:t>2</a:t>
            </a:fld>
            <a:endParaRPr lang="en-US"/>
          </a:p>
        </p:txBody>
      </p:sp>
    </p:spTree>
    <p:extLst>
      <p:ext uri="{BB962C8B-B14F-4D97-AF65-F5344CB8AC3E}">
        <p14:creationId xmlns:p14="http://schemas.microsoft.com/office/powerpoint/2010/main" val="4051574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in five black Americans make up the prison population according to research. Even though those numbers are gradually going down they still make up the majority in prisons. In these prisons black people are required to either work for free or for as less as $1 a day. This work can vary from making number plates, to jeans. Big companies like IBM, MacDonalds are among the few who use prison factories.</a:t>
            </a:r>
            <a:r>
              <a:rPr lang="en-US" dirty="0"/>
              <a:t> Does this mean that black Americans have the opportunity to life, liberty and pursuing happiness like Thomas Jefferson stated in the Declaration of Independence? Do black Americans have profit of the tabula rasa? By being incarcerated and receiving higher sentences than their white equivalent and to work in prison factories have black American people really profited from the Independence from the old country Great Britain since 1776?</a:t>
            </a:r>
          </a:p>
        </p:txBody>
      </p:sp>
      <p:sp>
        <p:nvSpPr>
          <p:cNvPr id="4" name="Slide Number Placeholder 3"/>
          <p:cNvSpPr>
            <a:spLocks noGrp="1"/>
          </p:cNvSpPr>
          <p:nvPr>
            <p:ph type="sldNum" sz="quarter" idx="5"/>
          </p:nvPr>
        </p:nvSpPr>
        <p:spPr/>
        <p:txBody>
          <a:bodyPr/>
          <a:lstStyle/>
          <a:p>
            <a:fld id="{7BB2D69A-4EA5-C941-BD9C-EECC401EC758}" type="slidenum">
              <a:rPr lang="en-US" smtClean="0"/>
              <a:t>3</a:t>
            </a:fld>
            <a:endParaRPr lang="en-US"/>
          </a:p>
        </p:txBody>
      </p:sp>
    </p:spTree>
    <p:extLst>
      <p:ext uri="{BB962C8B-B14F-4D97-AF65-F5344CB8AC3E}">
        <p14:creationId xmlns:p14="http://schemas.microsoft.com/office/powerpoint/2010/main" val="3672948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Thomas Jefferson was highly influenced by Hobbs and Locke, and the thought of the enlightenment period has been a great influence in many parts of the western world, all great ideas and thoughts with good intentions but did it really work out the way Thomas Jefferson and associates saw it or wanted it? The quote “ Man is born free but everywhere is in chains” speaks for itself for the majority of black Americans still today. Most feel left behind in the land of opportunities, without the luxury of the tabula rasa that Jefferson so greatly desired. A large proportion of black Americans are born into a system of extreme poverty that only a few escape from into the land of the free and opportunities, for the majority it is a generational cycle of gangs, drugs, violence , crime and imprisonment.</a:t>
            </a:r>
          </a:p>
        </p:txBody>
      </p:sp>
      <p:sp>
        <p:nvSpPr>
          <p:cNvPr id="4" name="Slide Number Placeholder 3"/>
          <p:cNvSpPr>
            <a:spLocks noGrp="1"/>
          </p:cNvSpPr>
          <p:nvPr>
            <p:ph type="sldNum" sz="quarter" idx="5"/>
          </p:nvPr>
        </p:nvSpPr>
        <p:spPr/>
        <p:txBody>
          <a:bodyPr/>
          <a:lstStyle/>
          <a:p>
            <a:fld id="{7BB2D69A-4EA5-C941-BD9C-EECC401EC758}" type="slidenum">
              <a:rPr lang="en-US" smtClean="0"/>
              <a:t>4</a:t>
            </a:fld>
            <a:endParaRPr lang="en-US"/>
          </a:p>
        </p:txBody>
      </p:sp>
    </p:spTree>
    <p:extLst>
      <p:ext uri="{BB962C8B-B14F-4D97-AF65-F5344CB8AC3E}">
        <p14:creationId xmlns:p14="http://schemas.microsoft.com/office/powerpoint/2010/main" val="1575453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has the American system created more or less equality for the democratic it was aimed at? Would it be better to be a young black male growing up in the United States or in Great Britain? Is the system it opposed actually more flexible and has allowed for greater inclusion of all races? It appears to me that only some people are free to pursuit life, liberty and pursuit of happiness as the American dream would like to profess. It seems the “ old “ system that the founding fathers were so opposed to turns out to be more equal to all races than the “ new “ system they imposed. Had I had more time this would be an interesting idea to further explore, as it would be interesting to me to investigate if this was indeed what Thomas Jefferson had in mind for the new United States of America. </a:t>
            </a:r>
          </a:p>
        </p:txBody>
      </p:sp>
      <p:sp>
        <p:nvSpPr>
          <p:cNvPr id="4" name="Slide Number Placeholder 3"/>
          <p:cNvSpPr>
            <a:spLocks noGrp="1"/>
          </p:cNvSpPr>
          <p:nvPr>
            <p:ph type="sldNum" sz="quarter" idx="5"/>
          </p:nvPr>
        </p:nvSpPr>
        <p:spPr/>
        <p:txBody>
          <a:bodyPr/>
          <a:lstStyle/>
          <a:p>
            <a:fld id="{7BB2D69A-4EA5-C941-BD9C-EECC401EC758}" type="slidenum">
              <a:rPr lang="en-US" smtClean="0"/>
              <a:t>5</a:t>
            </a:fld>
            <a:endParaRPr lang="en-US"/>
          </a:p>
        </p:txBody>
      </p:sp>
    </p:spTree>
    <p:extLst>
      <p:ext uri="{BB962C8B-B14F-4D97-AF65-F5344CB8AC3E}">
        <p14:creationId xmlns:p14="http://schemas.microsoft.com/office/powerpoint/2010/main" val="303215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428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8337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8290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6402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295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7922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3791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4266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7/29/22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9797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3324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6796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500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8373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218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9235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4196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7503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7/29/22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65437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history.com/this-day-in-history/statue-of-liberty-arrives-in-new-york-harbor" TargetMode="External"/><Relationship Id="rId3" Type="http://schemas.openxmlformats.org/officeDocument/2006/relationships/image" Target="../media/image2.png"/><Relationship Id="rId7" Type="http://schemas.openxmlformats.org/officeDocument/2006/relationships/hyperlink" Target="https://www.flickr.com/photos/mapplegate/1056941458"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en.wikipedia.org/wiki/Statue_of_Liberty" TargetMode="Externa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abcnews.go.com/Politics/black-men-sentenced-time-white-men-crime-study/story?id=51203491" TargetMode="External"/><Relationship Id="rId4" Type="http://schemas.openxmlformats.org/officeDocument/2006/relationships/hyperlink" Target="https://www.pewresearch.org/social-trends/2016/06/27/on-views-of-race-and-inequality-blacks-and-whites-are-worlds-apar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https://athrbeauty.com/blogs/goodvibesbeauty/prison-labor-is-your-makeup-made-by-prisoner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en.m.wikipedia.org/wiki/Penal_labor_in_the_United_States" TargetMode="External"/><Relationship Id="rId5" Type="http://schemas.openxmlformats.org/officeDocument/2006/relationships/hyperlink" Target="https://www.pewresearch.org/fact-tank/2020/05/06/share-of-black-white-hispanic-americans-in-prison-2018-vs-2006/"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unhcr.org/tr/en/11915-the-relevance-of-jean-jacques-rousseau-300-years-after-his-birth.htmlL"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www.history.com/this-day-in-history/statue-of-liberty-arrives-in-new-york-harbor"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history.com/this-day-in-history/statue-of-liberty-arrives-in-new-york-harbor" TargetMode="External"/><Relationship Id="rId13" Type="http://schemas.openxmlformats.org/officeDocument/2006/relationships/hyperlink" Target="https://www.sentencingproject.org/publications/color-of-justice-racial-and-ethnic-disparity-in-state-prisons/" TargetMode="External"/><Relationship Id="rId18" Type="http://schemas.openxmlformats.org/officeDocument/2006/relationships/hyperlink" Target="https://www.brookings.edu/blog/the-avenue/2018/03/14/the-us-will-become-minority-white-in-2045-census-projects/" TargetMode="External"/><Relationship Id="rId3" Type="http://schemas.openxmlformats.org/officeDocument/2006/relationships/hyperlink" Target="https://rumble.com/vjn3sh-nick-fuentes-us-against-the-world.html?fs=e&amp;s=cl" TargetMode="External"/><Relationship Id="rId21" Type="http://schemas.openxmlformats.org/officeDocument/2006/relationships/hyperlink" Target="https://www.pewresearch.org/fact-tank/2020/05/06/share-of-black-white-hispanic-americans-in-prison-2018-vs-2006/" TargetMode="External"/><Relationship Id="rId7" Type="http://schemas.openxmlformats.org/officeDocument/2006/relationships/hyperlink" Target="https://www.flickr.com/photos/mapplegate/1056941458" TargetMode="External"/><Relationship Id="rId12" Type="http://schemas.openxmlformats.org/officeDocument/2006/relationships/hyperlink" Target="https://www.monticello.org/slavery/paradox-of-liberty/life-on-the-monticello-plantation/living-on-the-monticello-plantation/mulberry-row/" TargetMode="External"/><Relationship Id="rId17" Type="http://schemas.openxmlformats.org/officeDocument/2006/relationships/hyperlink" Target="https://www.unhcr.org/tr/en/11915-the-relevance-of-jean-jacques-rousseau-300-years-after-his-birth.html" TargetMode="External"/><Relationship Id="rId2" Type="http://schemas.openxmlformats.org/officeDocument/2006/relationships/hyperlink" Target="https://www.splcenter.org/fighting-hate/extremist-files/individual/nick-fuentes" TargetMode="External"/><Relationship Id="rId16" Type="http://schemas.openxmlformats.org/officeDocument/2006/relationships/hyperlink" Target="https://photos.com/featured/slaves-in-the-cotton-fields-fotosearch.html?product=poster" TargetMode="External"/><Relationship Id="rId20" Type="http://schemas.openxmlformats.org/officeDocument/2006/relationships/hyperlink" Target="https://en.m.wikipedia.org/wiki/Palace_of_Westminster" TargetMode="External"/><Relationship Id="rId1" Type="http://schemas.openxmlformats.org/officeDocument/2006/relationships/slideLayout" Target="../slideLayouts/slideLayout2.xml"/><Relationship Id="rId6" Type="http://schemas.openxmlformats.org/officeDocument/2006/relationships/hyperlink" Target="https://en.wikipedia.org/wiki/Statue_of_Liberty" TargetMode="External"/><Relationship Id="rId11" Type="http://schemas.openxmlformats.org/officeDocument/2006/relationships/hyperlink" Target="https://americanhistory.si.edu/changing-america-emancipation-proclamation-1863-and-march-washington-1963/1863/slavery-america" TargetMode="External"/><Relationship Id="rId5" Type="http://schemas.openxmlformats.org/officeDocument/2006/relationships/hyperlink" Target="https://www.whitehouse.gov/about-the-white-house/our-government/the-constitution/" TargetMode="External"/><Relationship Id="rId15" Type="http://schemas.openxmlformats.org/officeDocument/2006/relationships/hyperlink" Target="https://abcnews.go.com/Politics/black-men-sentenced-time-white-men-crime-study/story?id=51203491" TargetMode="External"/><Relationship Id="rId23" Type="http://schemas.openxmlformats.org/officeDocument/2006/relationships/hyperlink" Target="https://athrbeauty.com/blogs/goodvibesbeauty/prison-labor-is-your-makeup-made-by-prisoners" TargetMode="External"/><Relationship Id="rId10" Type="http://schemas.openxmlformats.org/officeDocument/2006/relationships/hyperlink" Target="https://www.ncbi.nlm.nih.gov/pmc/articles/PMC7716878/" TargetMode="External"/><Relationship Id="rId19" Type="http://schemas.openxmlformats.org/officeDocument/2006/relationships/hyperlink" Target="https://www.pewresearch.org/social-trends/2016/06/27/on-views-of-race-and-inequality-blacks-and-whites-are-worlds-apart/" TargetMode="External"/><Relationship Id="rId4" Type="http://schemas.openxmlformats.org/officeDocument/2006/relationships/hyperlink" Target="https://constitution.congress.gov/browse/" TargetMode="External"/><Relationship Id="rId9" Type="http://schemas.openxmlformats.org/officeDocument/2006/relationships/hyperlink" Target="https://www.gunviolencearchive.org/reports/mass-shooting" TargetMode="External"/><Relationship Id="rId14" Type="http://schemas.openxmlformats.org/officeDocument/2006/relationships/hyperlink" Target="https://www.afsc.org/story/facts-about-mass-incarceration-people-color-us" TargetMode="External"/><Relationship Id="rId22" Type="http://schemas.openxmlformats.org/officeDocument/2006/relationships/hyperlink" Target="https://en.m.wikipedia.org/wiki/Penal_labor_in_the_United_St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A097E6D-47B8-2F13-509A-DE414D7CDB5B}"/>
              </a:ext>
            </a:extLst>
          </p:cNvPr>
          <p:cNvPicPr>
            <a:picLocks noChangeAspect="1"/>
          </p:cNvPicPr>
          <p:nvPr/>
        </p:nvPicPr>
        <p:blipFill rotWithShape="1">
          <a:blip r:embed="rId3">
            <a:extLst>
              <a:ext uri="{28A0092B-C50C-407E-A947-70E740481C1C}">
                <a14:useLocalDpi xmlns:a14="http://schemas.microsoft.com/office/drawing/2010/main" val="0"/>
              </a:ext>
            </a:extLst>
          </a:blip>
          <a:srcRect t="27685" b="12769"/>
          <a:stretch/>
        </p:blipFill>
        <p:spPr>
          <a:xfrm>
            <a:off x="4472902" y="18"/>
            <a:ext cx="4049486" cy="3681383"/>
          </a:xfrm>
          <a:prstGeom prst="rect">
            <a:avLst/>
          </a:prstGeom>
        </p:spPr>
      </p:pic>
      <p:pic>
        <p:nvPicPr>
          <p:cNvPr id="6" name="Picture 6">
            <a:extLst>
              <a:ext uri="{FF2B5EF4-FFF2-40B4-BE49-F238E27FC236}">
                <a16:creationId xmlns:a16="http://schemas.microsoft.com/office/drawing/2014/main" id="{CE64708D-EB9F-1BBE-68B1-FC0403D2AF44}"/>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320" r="5" b="5"/>
          <a:stretch/>
        </p:blipFill>
        <p:spPr>
          <a:xfrm>
            <a:off x="8522390" y="-7"/>
            <a:ext cx="3669610" cy="3681406"/>
          </a:xfrm>
          <a:prstGeom prst="rect">
            <a:avLst/>
          </a:prstGeom>
        </p:spPr>
      </p:pic>
      <p:pic>
        <p:nvPicPr>
          <p:cNvPr id="4" name="Picture 4" descr="Close-up of American flag stars">
            <a:extLst>
              <a:ext uri="{FF2B5EF4-FFF2-40B4-BE49-F238E27FC236}">
                <a16:creationId xmlns:a16="http://schemas.microsoft.com/office/drawing/2014/main" id="{BF457775-232B-FA98-BA45-447A39E4EADC}"/>
              </a:ext>
            </a:extLst>
          </p:cNvPr>
          <p:cNvPicPr>
            <a:picLocks noChangeAspect="1"/>
          </p:cNvPicPr>
          <p:nvPr/>
        </p:nvPicPr>
        <p:blipFill rotWithShape="1">
          <a:blip r:embed="rId5">
            <a:extLst>
              <a:ext uri="{28A0092B-C50C-407E-A947-70E740481C1C}">
                <a14:useLocalDpi xmlns:a14="http://schemas.microsoft.com/office/drawing/2010/main" val="0"/>
              </a:ext>
            </a:extLst>
          </a:blip>
          <a:srcRect t="13929" r="1" b="23955"/>
          <a:stretch/>
        </p:blipFill>
        <p:spPr>
          <a:xfrm>
            <a:off x="6199202" y="3676196"/>
            <a:ext cx="5957888" cy="3176601"/>
          </a:xfrm>
          <a:prstGeom prst="rect">
            <a:avLst/>
          </a:prstGeom>
        </p:spPr>
      </p:pic>
      <p:sp>
        <p:nvSpPr>
          <p:cNvPr id="2" name="Title 1">
            <a:extLst>
              <a:ext uri="{FF2B5EF4-FFF2-40B4-BE49-F238E27FC236}">
                <a16:creationId xmlns:a16="http://schemas.microsoft.com/office/drawing/2014/main" id="{C823D554-3B01-1990-78D1-0D16F00F44E6}"/>
              </a:ext>
            </a:extLst>
          </p:cNvPr>
          <p:cNvSpPr>
            <a:spLocks noGrp="1"/>
          </p:cNvSpPr>
          <p:nvPr>
            <p:ph type="ctrTitle"/>
          </p:nvPr>
        </p:nvSpPr>
        <p:spPr>
          <a:xfrm>
            <a:off x="0" y="0"/>
            <a:ext cx="5395912" cy="2387600"/>
          </a:xfrm>
        </p:spPr>
        <p:txBody>
          <a:bodyPr>
            <a:normAutofit/>
          </a:bodyPr>
          <a:lstStyle/>
          <a:p>
            <a:pPr algn="l"/>
            <a:r>
              <a:rPr lang="en-US" sz="5000" dirty="0">
                <a:solidFill>
                  <a:schemeClr val="tx1"/>
                </a:solidFill>
              </a:rPr>
              <a:t>Freedom &amp; Chains</a:t>
            </a:r>
            <a:br>
              <a:rPr lang="en-US" sz="5000" dirty="0">
                <a:solidFill>
                  <a:schemeClr val="tx1"/>
                </a:solidFill>
              </a:rPr>
            </a:br>
            <a:endParaRPr lang="en-US" sz="5000" dirty="0">
              <a:solidFill>
                <a:schemeClr val="tx1"/>
              </a:solidFill>
            </a:endParaRPr>
          </a:p>
        </p:txBody>
      </p:sp>
      <p:sp>
        <p:nvSpPr>
          <p:cNvPr id="3" name="Subtitle 2">
            <a:extLst>
              <a:ext uri="{FF2B5EF4-FFF2-40B4-BE49-F238E27FC236}">
                <a16:creationId xmlns:a16="http://schemas.microsoft.com/office/drawing/2014/main" id="{0F871828-8B06-FD42-9137-3B9E91B12D52}"/>
              </a:ext>
            </a:extLst>
          </p:cNvPr>
          <p:cNvSpPr>
            <a:spLocks noGrp="1"/>
          </p:cNvSpPr>
          <p:nvPr>
            <p:ph type="subTitle" idx="1"/>
          </p:nvPr>
        </p:nvSpPr>
        <p:spPr>
          <a:xfrm>
            <a:off x="165652" y="3902074"/>
            <a:ext cx="6068460" cy="2833904"/>
          </a:xfrm>
        </p:spPr>
        <p:txBody>
          <a:bodyPr>
            <a:normAutofit fontScale="85000" lnSpcReduction="20000"/>
          </a:bodyPr>
          <a:lstStyle/>
          <a:p>
            <a:pPr marL="342900" indent="-342900" algn="l">
              <a:buFont typeface="Arial" panose="020B0604020202020204" pitchFamily="34" charset="0"/>
              <a:buChar char="•"/>
            </a:pPr>
            <a:r>
              <a:rPr lang="en-US" sz="2000" dirty="0">
                <a:solidFill>
                  <a:schemeClr val="bg1"/>
                </a:solidFill>
              </a:rPr>
              <a:t>Chains at the her feet represent abolishing of slavery.</a:t>
            </a:r>
          </a:p>
          <a:p>
            <a:pPr marL="342900" indent="-342900" algn="l">
              <a:buFont typeface="Arial" panose="020B0604020202020204" pitchFamily="34" charset="0"/>
              <a:buChar char="•"/>
            </a:pPr>
            <a:r>
              <a:rPr lang="en-US" sz="2000" dirty="0">
                <a:solidFill>
                  <a:schemeClr val="bg1"/>
                </a:solidFill>
              </a:rPr>
              <a:t>Declaration of Independence.</a:t>
            </a:r>
          </a:p>
          <a:p>
            <a:pPr marL="342900" indent="-342900" algn="l">
              <a:buFont typeface="Arial" panose="020B0604020202020204" pitchFamily="34" charset="0"/>
              <a:buChar char="•"/>
            </a:pPr>
            <a:r>
              <a:rPr lang="en-US" sz="2000" dirty="0">
                <a:solidFill>
                  <a:schemeClr val="bg1"/>
                </a:solidFill>
              </a:rPr>
              <a:t>Life, Liberty and Pursuit of Happiness.</a:t>
            </a:r>
          </a:p>
          <a:p>
            <a:pPr marL="342900" indent="-342900" algn="l">
              <a:buFont typeface="Arial" panose="020B0604020202020204" pitchFamily="34" charset="0"/>
              <a:buChar char="•"/>
            </a:pPr>
            <a:r>
              <a:rPr lang="en-US" sz="2000" dirty="0">
                <a:solidFill>
                  <a:schemeClr val="bg1"/>
                </a:solidFill>
              </a:rPr>
              <a:t>Tabula Rasa.</a:t>
            </a:r>
            <a:endParaRPr lang="en-GB" sz="2000" dirty="0">
              <a:solidFill>
                <a:schemeClr val="bg1"/>
              </a:solidFill>
            </a:endParaRPr>
          </a:p>
          <a:p>
            <a:pPr marL="342900" indent="-342900" algn="l">
              <a:buFont typeface="Arial" panose="020B0604020202020204" pitchFamily="34" charset="0"/>
              <a:buChar char="•"/>
            </a:pPr>
            <a:endParaRPr lang="en-GB" sz="2000" dirty="0">
              <a:solidFill>
                <a:schemeClr val="bg1"/>
              </a:solidFill>
            </a:endParaRPr>
          </a:p>
          <a:p>
            <a:pPr marL="342900" indent="-342900" algn="l">
              <a:buFont typeface="Arial" panose="020B0604020202020204" pitchFamily="34" charset="0"/>
              <a:buChar char="•"/>
            </a:pPr>
            <a:endParaRPr lang="en-GB" sz="2000" dirty="0">
              <a:solidFill>
                <a:schemeClr val="bg1"/>
              </a:solidFill>
            </a:endParaRPr>
          </a:p>
          <a:p>
            <a:pPr marL="342900" indent="-342900" algn="l">
              <a:buFont typeface="Arial" panose="020B0604020202020204" pitchFamily="34" charset="0"/>
              <a:buChar char="•"/>
            </a:pPr>
            <a:r>
              <a:rPr lang="en-GB" sz="1600" b="0" i="0" dirty="0">
                <a:effectLst/>
                <a:latin typeface="Helvetica" pitchFamily="2" charset="0"/>
                <a:hlinkClick r:id="rId6"/>
              </a:rPr>
              <a:t>https://en.wikipedia.org/wiki/Statue_of_Liberty</a:t>
            </a:r>
            <a:endParaRPr lang="en-GB" sz="1600" b="0" i="0" dirty="0">
              <a:effectLst/>
              <a:latin typeface="Helvetica" pitchFamily="2" charset="0"/>
            </a:endParaRPr>
          </a:p>
          <a:p>
            <a:pPr marL="342900" indent="-342900" algn="l">
              <a:buFont typeface="Arial" panose="020B0604020202020204" pitchFamily="34" charset="0"/>
              <a:buChar char="•"/>
            </a:pPr>
            <a:r>
              <a:rPr lang="en-GB" sz="1200" b="0" i="0" dirty="0">
                <a:effectLst/>
                <a:latin typeface="Helvetica" pitchFamily="2" charset="0"/>
                <a:hlinkClick r:id="rId7"/>
              </a:rPr>
              <a:t>https://</a:t>
            </a:r>
            <a:r>
              <a:rPr lang="en-GB" sz="1200" b="0" i="0" dirty="0" err="1">
                <a:effectLst/>
                <a:latin typeface="Helvetica" pitchFamily="2" charset="0"/>
                <a:hlinkClick r:id="rId7"/>
              </a:rPr>
              <a:t>www.flickr.com</a:t>
            </a:r>
            <a:r>
              <a:rPr lang="en-GB" sz="1200" b="0" i="0" dirty="0">
                <a:effectLst/>
                <a:latin typeface="Helvetica" pitchFamily="2" charset="0"/>
                <a:hlinkClick r:id="rId7"/>
              </a:rPr>
              <a:t>/photos/</a:t>
            </a:r>
            <a:r>
              <a:rPr lang="en-GB" sz="1200" b="0" i="0" dirty="0" err="1">
                <a:effectLst/>
                <a:latin typeface="Helvetica" pitchFamily="2" charset="0"/>
                <a:hlinkClick r:id="rId7"/>
              </a:rPr>
              <a:t>mapplegate</a:t>
            </a:r>
            <a:r>
              <a:rPr lang="en-GB" sz="1200" b="0" i="0" dirty="0">
                <a:effectLst/>
                <a:latin typeface="Helvetica" pitchFamily="2" charset="0"/>
                <a:hlinkClick r:id="rId7"/>
              </a:rPr>
              <a:t>/1056941458</a:t>
            </a:r>
            <a:endParaRPr lang="en-GB" sz="1200" dirty="0">
              <a:effectLst/>
              <a:latin typeface="Helvetica" pitchFamily="2" charset="0"/>
            </a:endParaRPr>
          </a:p>
          <a:p>
            <a:pPr marL="342900" indent="-342900" algn="l">
              <a:buFont typeface="Arial" panose="020B0604020202020204" pitchFamily="34" charset="0"/>
              <a:buChar char="•"/>
            </a:pPr>
            <a:r>
              <a:rPr lang="en-GB" sz="1200" b="0" i="0" dirty="0">
                <a:effectLst/>
                <a:latin typeface="Helvetica" pitchFamily="2" charset="0"/>
                <a:hlinkClick r:id="rId8"/>
              </a:rPr>
              <a:t>https://www.history.com/this-day-in-history/statue-of-liberty-</a:t>
            </a:r>
            <a:r>
              <a:rPr lang="en-GB" sz="1200" b="0" i="0" dirty="0" err="1">
                <a:effectLst/>
                <a:latin typeface="Helvetica" pitchFamily="2" charset="0"/>
                <a:hlinkClick r:id="rId8"/>
              </a:rPr>
              <a:t>arrives-in-new-york</a:t>
            </a:r>
            <a:r>
              <a:rPr lang="en-GB" sz="1200" b="0" i="0" dirty="0">
                <a:effectLst/>
                <a:latin typeface="Helvetica" pitchFamily="2" charset="0"/>
                <a:hlinkClick r:id="rId8"/>
              </a:rPr>
              <a:t>-</a:t>
            </a:r>
            <a:r>
              <a:rPr lang="en-GB" sz="1200" b="0" i="0" dirty="0" err="1">
                <a:effectLst/>
                <a:latin typeface="Helvetica" pitchFamily="2" charset="0"/>
                <a:hlinkClick r:id="rId8"/>
              </a:rPr>
              <a:t>harbor</a:t>
            </a:r>
            <a:endParaRPr lang="en-GB" sz="1200" dirty="0">
              <a:effectLst/>
              <a:latin typeface="Helvetica" pitchFamily="2" charset="0"/>
            </a:endParaRPr>
          </a:p>
          <a:p>
            <a:pPr marL="342900" indent="-342900" algn="l">
              <a:buFont typeface="Arial" panose="020B0604020202020204" pitchFamily="34" charset="0"/>
              <a:buChar char="•"/>
            </a:pPr>
            <a:endParaRPr lang="en-GB" sz="1600" dirty="0">
              <a:effectLst/>
              <a:latin typeface="Helvetica" pitchFamily="2" charset="0"/>
            </a:endParaRPr>
          </a:p>
          <a:p>
            <a:pPr marL="342900" indent="-342900" algn="l">
              <a:buFont typeface="Arial" panose="020B0604020202020204" pitchFamily="34" charset="0"/>
              <a:buChar char="•"/>
            </a:pPr>
            <a:endParaRPr lang="en-US" sz="2000" dirty="0">
              <a:solidFill>
                <a:schemeClr val="bg1"/>
              </a:solidFill>
            </a:endParaRPr>
          </a:p>
        </p:txBody>
      </p:sp>
      <p:sp>
        <p:nvSpPr>
          <p:cNvPr id="7" name="TextBox 6">
            <a:extLst>
              <a:ext uri="{FF2B5EF4-FFF2-40B4-BE49-F238E27FC236}">
                <a16:creationId xmlns:a16="http://schemas.microsoft.com/office/drawing/2014/main" id="{CBAB3729-183C-B292-7A87-0F6DA8F878FD}"/>
              </a:ext>
            </a:extLst>
          </p:cNvPr>
          <p:cNvSpPr txBox="1"/>
          <p:nvPr/>
        </p:nvSpPr>
        <p:spPr>
          <a:xfrm>
            <a:off x="5030672" y="2518281"/>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6380DF1D-ECDE-89C2-AEDA-E9327FA22F6E}"/>
              </a:ext>
            </a:extLst>
          </p:cNvPr>
          <p:cNvSpPr txBox="1"/>
          <p:nvPr/>
        </p:nvSpPr>
        <p:spPr>
          <a:xfrm>
            <a:off x="5037168" y="2515845"/>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544432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lose-up of American flag stars">
            <a:extLst>
              <a:ext uri="{FF2B5EF4-FFF2-40B4-BE49-F238E27FC236}">
                <a16:creationId xmlns:a16="http://schemas.microsoft.com/office/drawing/2014/main" id="{D82D0202-7F22-BA4D-2E7C-2B0E5CFEF911}"/>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t="2535" b="12560"/>
          <a:stretch/>
        </p:blipFill>
        <p:spPr>
          <a:xfrm>
            <a:off x="20" y="10"/>
            <a:ext cx="12191981" cy="6857990"/>
          </a:xfrm>
          <a:prstGeom prst="rect">
            <a:avLst/>
          </a:prstGeom>
        </p:spPr>
      </p:pic>
      <p:sp>
        <p:nvSpPr>
          <p:cNvPr id="2" name="Title 1">
            <a:extLst>
              <a:ext uri="{FF2B5EF4-FFF2-40B4-BE49-F238E27FC236}">
                <a16:creationId xmlns:a16="http://schemas.microsoft.com/office/drawing/2014/main" id="{3504F179-FBB9-2438-34C9-84E51EE9CA83}"/>
              </a:ext>
            </a:extLst>
          </p:cNvPr>
          <p:cNvSpPr>
            <a:spLocks noGrp="1"/>
          </p:cNvSpPr>
          <p:nvPr>
            <p:ph type="title"/>
          </p:nvPr>
        </p:nvSpPr>
        <p:spPr>
          <a:xfrm>
            <a:off x="195303" y="5400724"/>
            <a:ext cx="10515600" cy="1325563"/>
          </a:xfrm>
        </p:spPr>
        <p:txBody>
          <a:bodyPr>
            <a:normAutofit/>
          </a:bodyPr>
          <a:lstStyle/>
          <a:p>
            <a:r>
              <a:rPr lang="en-US" sz="1000" dirty="0">
                <a:solidFill>
                  <a:srgbClr val="FFFFFF"/>
                </a:solidFill>
              </a:rPr>
              <a:t>https://</a:t>
            </a:r>
            <a:r>
              <a:rPr lang="en-US" sz="1000" dirty="0" err="1">
                <a:solidFill>
                  <a:srgbClr val="FFFFFF"/>
                </a:solidFill>
              </a:rPr>
              <a:t>www.brookings.edu</a:t>
            </a:r>
            <a:r>
              <a:rPr lang="en-US" sz="1000" dirty="0">
                <a:solidFill>
                  <a:srgbClr val="FFFFFF"/>
                </a:solidFill>
              </a:rPr>
              <a:t>/blog/the-avenue/2018/03/14/the-us-will-become-minority-white-in-2045-census-projects/</a:t>
            </a:r>
            <a:br>
              <a:rPr lang="en-GB" sz="1000" dirty="0">
                <a:solidFill>
                  <a:srgbClr val="FFFFFF"/>
                </a:solidFill>
              </a:rPr>
            </a:br>
            <a:r>
              <a:rPr lang="en-GB" sz="800" b="0" i="0" dirty="0">
                <a:effectLst/>
                <a:latin typeface="Helvetica" pitchFamily="2" charset="0"/>
                <a:hlinkClick r:id="rId4"/>
              </a:rPr>
              <a:t>https://</a:t>
            </a:r>
            <a:r>
              <a:rPr lang="en-GB" sz="800" b="0" i="0" dirty="0" err="1">
                <a:effectLst/>
                <a:latin typeface="Helvetica" pitchFamily="2" charset="0"/>
                <a:hlinkClick r:id="rId4"/>
              </a:rPr>
              <a:t>www.pewresearch.org</a:t>
            </a:r>
            <a:r>
              <a:rPr lang="en-GB" sz="800" b="0" i="0" dirty="0">
                <a:effectLst/>
                <a:latin typeface="Helvetica" pitchFamily="2" charset="0"/>
                <a:hlinkClick r:id="rId4"/>
              </a:rPr>
              <a:t>/social-trends/2016/06/27/on-views-of-race-and-inequality-blacks-and-whites-are-worlds-apart/</a:t>
            </a:r>
            <a:br>
              <a:rPr lang="en-GB" sz="800" dirty="0">
                <a:effectLst/>
                <a:latin typeface="Helvetica" pitchFamily="2" charset="0"/>
              </a:rPr>
            </a:br>
            <a:r>
              <a:rPr lang="en-GB" sz="800" b="0" i="0" dirty="0">
                <a:effectLst/>
                <a:latin typeface="Helvetica" pitchFamily="2" charset="0"/>
                <a:hlinkClick r:id="rId5"/>
              </a:rPr>
              <a:t>https://</a:t>
            </a:r>
            <a:r>
              <a:rPr lang="en-GB" sz="800" b="0" i="0" dirty="0" err="1">
                <a:effectLst/>
                <a:latin typeface="Helvetica" pitchFamily="2" charset="0"/>
                <a:hlinkClick r:id="rId5"/>
              </a:rPr>
              <a:t>abcnews.go.com</a:t>
            </a:r>
            <a:r>
              <a:rPr lang="en-GB" sz="800" b="0" i="0" dirty="0">
                <a:effectLst/>
                <a:latin typeface="Helvetica" pitchFamily="2" charset="0"/>
                <a:hlinkClick r:id="rId5"/>
              </a:rPr>
              <a:t>/Politics/black-men-sentenced-time-white-men-crime-study/story?id=51203491</a:t>
            </a:r>
            <a:br>
              <a:rPr lang="en-GB" sz="800" dirty="0">
                <a:effectLst/>
                <a:latin typeface="Helvetica" pitchFamily="2" charset="0"/>
              </a:rPr>
            </a:br>
            <a:endParaRPr lang="en-US" sz="1000" dirty="0">
              <a:solidFill>
                <a:srgbClr val="FFFFFF"/>
              </a:solidFill>
            </a:endParaRPr>
          </a:p>
        </p:txBody>
      </p:sp>
      <p:sp>
        <p:nvSpPr>
          <p:cNvPr id="21" name="Content Placeholder 20">
            <a:extLst>
              <a:ext uri="{FF2B5EF4-FFF2-40B4-BE49-F238E27FC236}">
                <a16:creationId xmlns:a16="http://schemas.microsoft.com/office/drawing/2014/main" id="{8E28C1E1-92AB-0F3D-517B-CEC537CB2CEA}"/>
              </a:ext>
            </a:extLst>
          </p:cNvPr>
          <p:cNvSpPr>
            <a:spLocks noGrp="1"/>
          </p:cNvSpPr>
          <p:nvPr>
            <p:ph idx="1"/>
          </p:nvPr>
        </p:nvSpPr>
        <p:spPr>
          <a:xfrm>
            <a:off x="838344" y="2013625"/>
            <a:ext cx="4614759" cy="4163337"/>
          </a:xfrm>
        </p:spPr>
        <p:txBody>
          <a:bodyPr>
            <a:normAutofit/>
          </a:bodyPr>
          <a:lstStyle/>
          <a:p>
            <a:r>
              <a:rPr lang="en-GB" sz="2000" dirty="0">
                <a:solidFill>
                  <a:srgbClr val="FFFFFF"/>
                </a:solidFill>
              </a:rPr>
              <a:t>1 in 5 black people are in prison.</a:t>
            </a:r>
          </a:p>
          <a:p>
            <a:r>
              <a:rPr lang="en-GB" sz="2000" dirty="0">
                <a:solidFill>
                  <a:srgbClr val="FFFFFF"/>
                </a:solidFill>
              </a:rPr>
              <a:t>1 in 4 black people doubt that the US will ever achieve racial equality.</a:t>
            </a:r>
          </a:p>
          <a:p>
            <a:r>
              <a:rPr lang="en-GB" sz="2000" dirty="0">
                <a:solidFill>
                  <a:srgbClr val="FFFFFF"/>
                </a:solidFill>
              </a:rPr>
              <a:t>1 in 10 black people earn similar wages to white people in the US.</a:t>
            </a:r>
            <a:endParaRPr lang="en-US" sz="2000" dirty="0">
              <a:solidFill>
                <a:srgbClr val="FFFFFF"/>
              </a:solidFill>
            </a:endParaRPr>
          </a:p>
        </p:txBody>
      </p:sp>
      <p:pic>
        <p:nvPicPr>
          <p:cNvPr id="5" name="Picture 5">
            <a:extLst>
              <a:ext uri="{FF2B5EF4-FFF2-40B4-BE49-F238E27FC236}">
                <a16:creationId xmlns:a16="http://schemas.microsoft.com/office/drawing/2014/main" id="{2332FFE3-7C38-6680-56B3-D37CEAE5A311}"/>
              </a:ext>
            </a:extLst>
          </p:cNvPr>
          <p:cNvPicPr>
            <a:picLocks noChangeAspect="1"/>
          </p:cNvPicPr>
          <p:nvPr/>
        </p:nvPicPr>
        <p:blipFill rotWithShape="1">
          <a:blip r:embed="rId6">
            <a:extLst>
              <a:ext uri="{28A0092B-C50C-407E-A947-70E740481C1C}">
                <a14:useLocalDpi xmlns:a14="http://schemas.microsoft.com/office/drawing/2010/main" val="0"/>
              </a:ext>
            </a:extLst>
          </a:blip>
          <a:srcRect t="1203" r="3" b="13574"/>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6" name="TextBox 5">
            <a:extLst>
              <a:ext uri="{FF2B5EF4-FFF2-40B4-BE49-F238E27FC236}">
                <a16:creationId xmlns:a16="http://schemas.microsoft.com/office/drawing/2014/main" id="{22219D4C-42F4-AA69-8C69-BF44E360E4E9}"/>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876878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lose-up of American flag stars">
            <a:extLst>
              <a:ext uri="{FF2B5EF4-FFF2-40B4-BE49-F238E27FC236}">
                <a16:creationId xmlns:a16="http://schemas.microsoft.com/office/drawing/2014/main" id="{C7E5355C-0C57-C46D-BD73-BE062D1BFD26}"/>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2535" b="12560"/>
          <a:stretch/>
        </p:blipFill>
        <p:spPr>
          <a:xfrm>
            <a:off x="2885966" y="-10"/>
            <a:ext cx="9302290" cy="6857990"/>
          </a:xfrm>
          <a:prstGeom prst="rect">
            <a:avLst/>
          </a:prstGeom>
        </p:spPr>
      </p:pic>
      <p:pic>
        <p:nvPicPr>
          <p:cNvPr id="10" name="Picture 10">
            <a:extLst>
              <a:ext uri="{FF2B5EF4-FFF2-40B4-BE49-F238E27FC236}">
                <a16:creationId xmlns:a16="http://schemas.microsoft.com/office/drawing/2014/main" id="{A784FC87-9E83-20F9-2D7F-D2DC4A35FFAC}"/>
              </a:ext>
            </a:extLst>
          </p:cNvPr>
          <p:cNvPicPr>
            <a:picLocks noChangeAspect="1"/>
          </p:cNvPicPr>
          <p:nvPr/>
        </p:nvPicPr>
        <p:blipFill rotWithShape="1">
          <a:blip r:embed="rId4">
            <a:extLst>
              <a:ext uri="{28A0092B-C50C-407E-A947-70E740481C1C}">
                <a14:useLocalDpi xmlns:a14="http://schemas.microsoft.com/office/drawing/2010/main" val="0"/>
              </a:ext>
            </a:extLst>
          </a:blip>
          <a:srcRect t="1564" b="3563"/>
          <a:stretch/>
        </p:blipFill>
        <p:spPr>
          <a:xfrm>
            <a:off x="20" y="0"/>
            <a:ext cx="5090282" cy="6857990"/>
          </a:xfrm>
          <a:prstGeom prst="rect">
            <a:avLst/>
          </a:prstGeom>
        </p:spPr>
      </p:pic>
      <p:sp>
        <p:nvSpPr>
          <p:cNvPr id="26" name="Content Placeholder 25">
            <a:extLst>
              <a:ext uri="{FF2B5EF4-FFF2-40B4-BE49-F238E27FC236}">
                <a16:creationId xmlns:a16="http://schemas.microsoft.com/office/drawing/2014/main" id="{C2653D1A-D41B-0F17-C01E-673A05D15395}"/>
              </a:ext>
            </a:extLst>
          </p:cNvPr>
          <p:cNvSpPr>
            <a:spLocks noGrp="1"/>
          </p:cNvSpPr>
          <p:nvPr>
            <p:ph idx="1"/>
          </p:nvPr>
        </p:nvSpPr>
        <p:spPr>
          <a:xfrm>
            <a:off x="5208839" y="1"/>
            <a:ext cx="5604529" cy="4842004"/>
          </a:xfrm>
        </p:spPr>
        <p:txBody>
          <a:bodyPr>
            <a:normAutofit/>
          </a:bodyPr>
          <a:lstStyle/>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a:p>
            <a:endParaRPr lang="en-US" sz="2400" dirty="0"/>
          </a:p>
        </p:txBody>
      </p:sp>
      <p:sp>
        <p:nvSpPr>
          <p:cNvPr id="12" name="TextBox 11">
            <a:extLst>
              <a:ext uri="{FF2B5EF4-FFF2-40B4-BE49-F238E27FC236}">
                <a16:creationId xmlns:a16="http://schemas.microsoft.com/office/drawing/2014/main" id="{2A52D93F-DD93-5D53-DAA8-029240B8025E}"/>
              </a:ext>
            </a:extLst>
          </p:cNvPr>
          <p:cNvSpPr txBox="1"/>
          <p:nvPr/>
        </p:nvSpPr>
        <p:spPr>
          <a:xfrm>
            <a:off x="5187121" y="2334223"/>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41DDA2E6-4B4B-3B76-7F12-1DF1B9CB7AD4}"/>
              </a:ext>
            </a:extLst>
          </p:cNvPr>
          <p:cNvSpPr txBox="1"/>
          <p:nvPr/>
        </p:nvSpPr>
        <p:spPr>
          <a:xfrm>
            <a:off x="5272899" y="490940"/>
            <a:ext cx="5090281" cy="1200329"/>
          </a:xfrm>
          <a:prstGeom prst="rect">
            <a:avLst/>
          </a:prstGeom>
          <a:noFill/>
        </p:spPr>
        <p:txBody>
          <a:bodyPr wrap="square" rtlCol="0">
            <a:spAutoFit/>
          </a:bodyPr>
          <a:lstStyle/>
          <a:p>
            <a:pPr marL="285750" indent="-285750" algn="l">
              <a:buFont typeface="Arial" panose="020B0604020202020204" pitchFamily="34" charset="0"/>
              <a:buChar char="•"/>
            </a:pPr>
            <a:r>
              <a:rPr lang="en-US" dirty="0"/>
              <a:t>1 in 5 black Americans are in prison.</a:t>
            </a:r>
          </a:p>
          <a:p>
            <a:pPr marL="285750" indent="-285750" algn="l">
              <a:buFont typeface="Arial" panose="020B0604020202020204" pitchFamily="34" charset="0"/>
              <a:buChar char="•"/>
            </a:pPr>
            <a:r>
              <a:rPr lang="en-US" dirty="0"/>
              <a:t>From the plantation to prison factories.</a:t>
            </a:r>
          </a:p>
          <a:p>
            <a:pPr marL="285750" indent="-285750" algn="l">
              <a:buFont typeface="Arial" panose="020B0604020202020204" pitchFamily="34" charset="0"/>
              <a:buChar char="•"/>
            </a:pPr>
            <a:r>
              <a:rPr lang="en-US" dirty="0"/>
              <a:t>Working for nothing to a $1 a day in prison factories.</a:t>
            </a:r>
          </a:p>
        </p:txBody>
      </p:sp>
      <p:sp>
        <p:nvSpPr>
          <p:cNvPr id="15" name="TextBox 14">
            <a:extLst>
              <a:ext uri="{FF2B5EF4-FFF2-40B4-BE49-F238E27FC236}">
                <a16:creationId xmlns:a16="http://schemas.microsoft.com/office/drawing/2014/main" id="{082B41BC-A10F-AF6B-AC12-CAA1A2EBC3C5}"/>
              </a:ext>
            </a:extLst>
          </p:cNvPr>
          <p:cNvSpPr txBox="1"/>
          <p:nvPr/>
        </p:nvSpPr>
        <p:spPr>
          <a:xfrm>
            <a:off x="5452227" y="4742972"/>
            <a:ext cx="5801140" cy="2308324"/>
          </a:xfrm>
          <a:prstGeom prst="rect">
            <a:avLst/>
          </a:prstGeom>
          <a:noFill/>
        </p:spPr>
        <p:txBody>
          <a:bodyPr wrap="square" rtlCol="0">
            <a:spAutoFit/>
          </a:bodyPr>
          <a:lstStyle/>
          <a:p>
            <a:r>
              <a:rPr lang="en-GB" b="0" i="0" dirty="0">
                <a:effectLst/>
                <a:latin typeface="Helvetica" pitchFamily="2" charset="0"/>
                <a:hlinkClick r:id="rId5"/>
              </a:rPr>
              <a:t>https://</a:t>
            </a:r>
            <a:r>
              <a:rPr lang="en-GB" b="0" i="0" dirty="0" err="1">
                <a:effectLst/>
                <a:latin typeface="Helvetica" pitchFamily="2" charset="0"/>
                <a:hlinkClick r:id="rId5"/>
              </a:rPr>
              <a:t>www.pewresearch.org</a:t>
            </a:r>
            <a:r>
              <a:rPr lang="en-GB" b="0" i="0" dirty="0">
                <a:effectLst/>
                <a:latin typeface="Helvetica" pitchFamily="2" charset="0"/>
                <a:hlinkClick r:id="rId5"/>
              </a:rPr>
              <a:t>/fact-tank/2020/05/06/share-of-black-white-</a:t>
            </a:r>
            <a:r>
              <a:rPr lang="en-GB" b="0" i="0" dirty="0" err="1">
                <a:effectLst/>
                <a:latin typeface="Helvetica" pitchFamily="2" charset="0"/>
                <a:hlinkClick r:id="rId5"/>
              </a:rPr>
              <a:t>hispanic-americans-in</a:t>
            </a:r>
            <a:r>
              <a:rPr lang="en-GB" b="0" i="0" dirty="0">
                <a:effectLst/>
                <a:latin typeface="Helvetica" pitchFamily="2" charset="0"/>
                <a:hlinkClick r:id="rId5"/>
              </a:rPr>
              <a:t>-prison-2018-vs-2006/</a:t>
            </a:r>
            <a:endParaRPr lang="en-GB" dirty="0">
              <a:effectLst/>
              <a:latin typeface="Helvetica" pitchFamily="2" charset="0"/>
            </a:endParaRPr>
          </a:p>
          <a:p>
            <a:r>
              <a:rPr lang="en-GB" b="0" i="0" dirty="0">
                <a:effectLst/>
                <a:latin typeface="Helvetica" pitchFamily="2" charset="0"/>
                <a:hlinkClick r:id="rId6"/>
              </a:rPr>
              <a:t>https://en.m.wikipedia.org/wiki/Penal_labor_in_the_United_States</a:t>
            </a:r>
            <a:endParaRPr lang="en-GB" dirty="0">
              <a:effectLst/>
              <a:latin typeface="Helvetica" pitchFamily="2" charset="0"/>
            </a:endParaRPr>
          </a:p>
          <a:p>
            <a:r>
              <a:rPr lang="en-GB" b="0" i="0" dirty="0">
                <a:effectLst/>
                <a:latin typeface="Helvetica" pitchFamily="2" charset="0"/>
                <a:hlinkClick r:id="rId7"/>
              </a:rPr>
              <a:t>https://</a:t>
            </a:r>
            <a:r>
              <a:rPr lang="en-GB" b="0" i="0" dirty="0" err="1">
                <a:effectLst/>
                <a:latin typeface="Helvetica" pitchFamily="2" charset="0"/>
                <a:hlinkClick r:id="rId7"/>
              </a:rPr>
              <a:t>athrbeauty.com</a:t>
            </a:r>
            <a:r>
              <a:rPr lang="en-GB" b="0" i="0" dirty="0">
                <a:effectLst/>
                <a:latin typeface="Helvetica" pitchFamily="2" charset="0"/>
                <a:hlinkClick r:id="rId7"/>
              </a:rPr>
              <a:t>/blogs/</a:t>
            </a:r>
            <a:r>
              <a:rPr lang="en-GB" b="0" i="0" dirty="0" err="1">
                <a:effectLst/>
                <a:latin typeface="Helvetica" pitchFamily="2" charset="0"/>
                <a:hlinkClick r:id="rId7"/>
              </a:rPr>
              <a:t>goodvibesbeauty</a:t>
            </a:r>
            <a:r>
              <a:rPr lang="en-GB" b="0" i="0" dirty="0">
                <a:effectLst/>
                <a:latin typeface="Helvetica" pitchFamily="2" charset="0"/>
                <a:hlinkClick r:id="rId7"/>
              </a:rPr>
              <a:t>/prison-labor-is-your-makeup-made-by-prisoners</a:t>
            </a:r>
            <a:endParaRPr lang="en-GB" dirty="0">
              <a:effectLst/>
              <a:latin typeface="Helvetica" pitchFamily="2" charset="0"/>
            </a:endParaRPr>
          </a:p>
          <a:p>
            <a:pPr algn="l"/>
            <a:endParaRPr lang="en-US" dirty="0"/>
          </a:p>
        </p:txBody>
      </p:sp>
    </p:spTree>
    <p:extLst>
      <p:ext uri="{BB962C8B-B14F-4D97-AF65-F5344CB8AC3E}">
        <p14:creationId xmlns:p14="http://schemas.microsoft.com/office/powerpoint/2010/main" val="41948714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3AD8-46A9-8334-D27D-9482F417B8B8}"/>
              </a:ext>
            </a:extLst>
          </p:cNvPr>
          <p:cNvSpPr>
            <a:spLocks noGrp="1"/>
          </p:cNvSpPr>
          <p:nvPr>
            <p:ph type="title"/>
          </p:nvPr>
        </p:nvSpPr>
        <p:spPr>
          <a:xfrm>
            <a:off x="6700838" y="707132"/>
            <a:ext cx="5364956" cy="2387600"/>
          </a:xfrm>
        </p:spPr>
        <p:txBody>
          <a:bodyPr vert="horz" lIns="91440" tIns="45720" rIns="91440" bIns="45720" rtlCol="0" anchor="b">
            <a:normAutofit fontScale="90000"/>
          </a:bodyPr>
          <a:lstStyle/>
          <a:p>
            <a:r>
              <a:rPr lang="en-GB" sz="3500" kern="1200" dirty="0">
                <a:solidFill>
                  <a:schemeClr val="tx1"/>
                </a:solidFill>
                <a:latin typeface="+mj-lt"/>
                <a:ea typeface="+mj-ea"/>
                <a:cs typeface="+mj-cs"/>
              </a:rPr>
              <a:t>“Man is born free but everywhere is in chains” </a:t>
            </a:r>
            <a:br>
              <a:rPr lang="en-GB" sz="3500" kern="1200" dirty="0">
                <a:solidFill>
                  <a:schemeClr val="tx1"/>
                </a:solidFill>
                <a:latin typeface="+mj-lt"/>
                <a:ea typeface="+mj-ea"/>
                <a:cs typeface="+mj-cs"/>
              </a:rPr>
            </a:br>
            <a:br>
              <a:rPr lang="en-GB" sz="3500" kern="1200" dirty="0">
                <a:solidFill>
                  <a:schemeClr val="tx1"/>
                </a:solidFill>
                <a:latin typeface="+mj-lt"/>
                <a:ea typeface="+mj-ea"/>
                <a:cs typeface="+mj-cs"/>
              </a:rPr>
            </a:br>
            <a:br>
              <a:rPr lang="en-GB" sz="3500" kern="1200" dirty="0">
                <a:solidFill>
                  <a:schemeClr val="tx1"/>
                </a:solidFill>
                <a:latin typeface="+mj-lt"/>
                <a:ea typeface="+mj-ea"/>
                <a:cs typeface="+mj-cs"/>
              </a:rPr>
            </a:br>
            <a:endParaRPr lang="en-US" sz="3500" kern="1200" dirty="0">
              <a:solidFill>
                <a:schemeClr val="tx1"/>
              </a:solidFill>
              <a:latin typeface="+mj-lt"/>
              <a:ea typeface="+mj-ea"/>
              <a:cs typeface="+mj-cs"/>
            </a:endParaRPr>
          </a:p>
        </p:txBody>
      </p:sp>
      <p:pic>
        <p:nvPicPr>
          <p:cNvPr id="5" name="Picture 5">
            <a:extLst>
              <a:ext uri="{FF2B5EF4-FFF2-40B4-BE49-F238E27FC236}">
                <a16:creationId xmlns:a16="http://schemas.microsoft.com/office/drawing/2014/main" id="{5628F2D9-0A23-CAE7-810F-A7812649A02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086" r="1" b="1"/>
          <a:stretch/>
        </p:blipFill>
        <p:spPr>
          <a:xfrm>
            <a:off x="20" y="3209924"/>
            <a:ext cx="6443642" cy="3648076"/>
          </a:xfrm>
          <a:prstGeom prst="rect">
            <a:avLst/>
          </a:prstGeom>
        </p:spPr>
      </p:pic>
      <p:pic>
        <p:nvPicPr>
          <p:cNvPr id="4" name="Picture 4" descr="Close-up of American flag stars">
            <a:extLst>
              <a:ext uri="{FF2B5EF4-FFF2-40B4-BE49-F238E27FC236}">
                <a16:creationId xmlns:a16="http://schemas.microsoft.com/office/drawing/2014/main" id="{5F15C11A-93B5-CDE3-8551-2E4956E9C4DF}"/>
              </a:ext>
            </a:extLst>
          </p:cNvPr>
          <p:cNvPicPr>
            <a:picLocks noChangeAspect="1"/>
          </p:cNvPicPr>
          <p:nvPr/>
        </p:nvPicPr>
        <p:blipFill rotWithShape="1">
          <a:blip r:embed="rId4">
            <a:extLst>
              <a:ext uri="{28A0092B-C50C-407E-A947-70E740481C1C}">
                <a14:useLocalDpi xmlns:a14="http://schemas.microsoft.com/office/drawing/2010/main" val="0"/>
              </a:ext>
            </a:extLst>
          </a:blip>
          <a:srcRect t="7391" r="-1" b="17416"/>
          <a:stretch/>
        </p:blipFill>
        <p:spPr>
          <a:xfrm>
            <a:off x="20" y="1"/>
            <a:ext cx="6443642" cy="3209924"/>
          </a:xfrm>
          <a:prstGeom prst="rect">
            <a:avLst/>
          </a:prstGeom>
        </p:spPr>
      </p:pic>
      <p:sp>
        <p:nvSpPr>
          <p:cNvPr id="6" name="TextBox 5">
            <a:extLst>
              <a:ext uri="{FF2B5EF4-FFF2-40B4-BE49-F238E27FC236}">
                <a16:creationId xmlns:a16="http://schemas.microsoft.com/office/drawing/2014/main" id="{9FBA037C-7578-55E7-9D2B-0C6B19BBF1B3}"/>
              </a:ext>
            </a:extLst>
          </p:cNvPr>
          <p:cNvSpPr txBox="1"/>
          <p:nvPr/>
        </p:nvSpPr>
        <p:spPr>
          <a:xfrm>
            <a:off x="6096000" y="4939727"/>
            <a:ext cx="5874763" cy="646331"/>
          </a:xfrm>
          <a:prstGeom prst="rect">
            <a:avLst/>
          </a:prstGeom>
          <a:noFill/>
        </p:spPr>
        <p:txBody>
          <a:bodyPr wrap="square" rtlCol="0">
            <a:spAutoFit/>
          </a:bodyPr>
          <a:lstStyle/>
          <a:p>
            <a:r>
              <a:rPr lang="en-GB" b="0" i="0" dirty="0">
                <a:effectLst/>
                <a:latin typeface="Helvetica" pitchFamily="2" charset="0"/>
                <a:hlinkClick r:id="rId5"/>
              </a:rPr>
              <a:t>https://</a:t>
            </a:r>
            <a:r>
              <a:rPr lang="en-GB" b="0" i="0" dirty="0" err="1">
                <a:effectLst/>
                <a:latin typeface="Helvetica" pitchFamily="2" charset="0"/>
                <a:hlinkClick r:id="rId5"/>
              </a:rPr>
              <a:t>www.unhcr.org</a:t>
            </a:r>
            <a:r>
              <a:rPr lang="en-GB" b="0" i="0" dirty="0">
                <a:effectLst/>
                <a:latin typeface="Helvetica" pitchFamily="2" charset="0"/>
                <a:hlinkClick r:id="rId5"/>
              </a:rPr>
              <a:t>/</a:t>
            </a:r>
            <a:r>
              <a:rPr lang="en-GB" b="0" i="0" dirty="0" err="1">
                <a:effectLst/>
                <a:latin typeface="Helvetica" pitchFamily="2" charset="0"/>
                <a:hlinkClick r:id="rId5"/>
              </a:rPr>
              <a:t>tr</a:t>
            </a:r>
            <a:r>
              <a:rPr lang="en-GB" b="0" i="0" dirty="0">
                <a:effectLst/>
                <a:latin typeface="Helvetica" pitchFamily="2" charset="0"/>
                <a:hlinkClick r:id="rId5"/>
              </a:rPr>
              <a:t>/en/11915-the-relevance-of-</a:t>
            </a:r>
            <a:r>
              <a:rPr lang="en-GB" b="0" i="0" dirty="0" err="1">
                <a:effectLst/>
                <a:latin typeface="Helvetica" pitchFamily="2" charset="0"/>
                <a:hlinkClick r:id="rId5"/>
              </a:rPr>
              <a:t>jean-jacques-rousseau</a:t>
            </a:r>
            <a:r>
              <a:rPr lang="en-GB" b="0" i="0" dirty="0">
                <a:effectLst/>
                <a:latin typeface="Helvetica" pitchFamily="2" charset="0"/>
                <a:hlinkClick r:id="rId5"/>
              </a:rPr>
              <a:t>-300-years-after-his-birth.htmlL</a:t>
            </a:r>
            <a:endParaRPr lang="en-US" b="0" i="0" dirty="0">
              <a:effectLst/>
              <a:latin typeface="Helvetica" pitchFamily="2" charset="0"/>
            </a:endParaRPr>
          </a:p>
        </p:txBody>
      </p:sp>
    </p:spTree>
    <p:extLst>
      <p:ext uri="{BB962C8B-B14F-4D97-AF65-F5344CB8AC3E}">
        <p14:creationId xmlns:p14="http://schemas.microsoft.com/office/powerpoint/2010/main" val="1404763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FE847BE9-655A-FA55-F43B-D1A7C1CEE948}"/>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l="7563" r="9882" b="2"/>
          <a:stretch/>
        </p:blipFill>
        <p:spPr>
          <a:xfrm>
            <a:off x="20" y="10"/>
            <a:ext cx="8450297" cy="6857990"/>
          </a:xfrm>
          <a:prstGeom prst="rect">
            <a:avLst/>
          </a:prstGeom>
        </p:spPr>
      </p:pic>
      <p:sp>
        <p:nvSpPr>
          <p:cNvPr id="13" name="Content Placeholder 12">
            <a:extLst>
              <a:ext uri="{FF2B5EF4-FFF2-40B4-BE49-F238E27FC236}">
                <a16:creationId xmlns:a16="http://schemas.microsoft.com/office/drawing/2014/main" id="{DD53271C-F98D-93AD-7209-C6307EF1F58E}"/>
              </a:ext>
            </a:extLst>
          </p:cNvPr>
          <p:cNvSpPr>
            <a:spLocks noGrp="1"/>
          </p:cNvSpPr>
          <p:nvPr>
            <p:ph idx="1"/>
          </p:nvPr>
        </p:nvSpPr>
        <p:spPr>
          <a:xfrm>
            <a:off x="838200" y="2219785"/>
            <a:ext cx="4619621" cy="3957178"/>
          </a:xfrm>
        </p:spPr>
        <p:txBody>
          <a:bodyPr>
            <a:normAutofit fontScale="92500" lnSpcReduction="10000"/>
          </a:bodyPr>
          <a:lstStyle/>
          <a:p>
            <a:r>
              <a:rPr lang="en-US" sz="2000" dirty="0">
                <a:solidFill>
                  <a:srgbClr val="FFFFFF"/>
                </a:solidFill>
              </a:rPr>
              <a:t>The “ Old Country “ is this system really as bad in comparison to the “ new “ system the United States of America adapted when the Declaration of Independence was signed.</a:t>
            </a: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a:p>
            <a:r>
              <a:rPr lang="en-GB" sz="1400" b="0" i="0" dirty="0">
                <a:effectLst/>
                <a:latin typeface="Helvetica" pitchFamily="2" charset="0"/>
                <a:hlinkClick r:id="rId4"/>
              </a:rPr>
              <a:t>https://www.history.com/this-day-in-history/statue-of-liberty-</a:t>
            </a:r>
            <a:r>
              <a:rPr lang="en-GB" sz="1400" b="0" i="0" dirty="0" err="1">
                <a:effectLst/>
                <a:latin typeface="Helvetica" pitchFamily="2" charset="0"/>
                <a:hlinkClick r:id="rId4"/>
              </a:rPr>
              <a:t>arrives-in-new-york</a:t>
            </a:r>
            <a:r>
              <a:rPr lang="en-GB" sz="1400" b="0" i="0" dirty="0">
                <a:effectLst/>
                <a:latin typeface="Helvetica" pitchFamily="2" charset="0"/>
                <a:hlinkClick r:id="rId4"/>
              </a:rPr>
              <a:t>-</a:t>
            </a:r>
            <a:r>
              <a:rPr lang="en-GB" sz="1400" b="0" i="0" dirty="0" err="1">
                <a:effectLst/>
                <a:latin typeface="Helvetica" pitchFamily="2" charset="0"/>
                <a:hlinkClick r:id="rId4"/>
              </a:rPr>
              <a:t>harbor</a:t>
            </a:r>
            <a:endParaRPr lang="en-GB" sz="1400" dirty="0">
              <a:effectLst/>
              <a:latin typeface="Helvetica" pitchFamily="2" charset="0"/>
            </a:endParaRPr>
          </a:p>
        </p:txBody>
      </p:sp>
      <p:pic>
        <p:nvPicPr>
          <p:cNvPr id="4" name="Picture 4" descr="Close-up of American flag stars">
            <a:extLst>
              <a:ext uri="{FF2B5EF4-FFF2-40B4-BE49-F238E27FC236}">
                <a16:creationId xmlns:a16="http://schemas.microsoft.com/office/drawing/2014/main" id="{2D8E8614-ACE5-EAE5-CC54-11015AA6F321}"/>
              </a:ext>
            </a:extLst>
          </p:cNvPr>
          <p:cNvPicPr>
            <a:picLocks noChangeAspect="1"/>
          </p:cNvPicPr>
          <p:nvPr/>
        </p:nvPicPr>
        <p:blipFill rotWithShape="1">
          <a:blip r:embed="rId5">
            <a:extLst>
              <a:ext uri="{28A0092B-C50C-407E-A947-70E740481C1C}">
                <a14:useLocalDpi xmlns:a14="http://schemas.microsoft.com/office/drawing/2010/main" val="0"/>
              </a:ext>
            </a:extLst>
          </a:blip>
          <a:srcRect l="25906" r="16491"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11295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C2F3-3263-C98D-4A29-5D1B26BE2261}"/>
              </a:ext>
            </a:extLst>
          </p:cNvPr>
          <p:cNvSpPr>
            <a:spLocks noGrp="1"/>
          </p:cNvSpPr>
          <p:nvPr>
            <p:ph type="title"/>
          </p:nvPr>
        </p:nvSpPr>
        <p:spPr>
          <a:xfrm>
            <a:off x="1141413" y="184058"/>
            <a:ext cx="9905998" cy="1362029"/>
          </a:xfrm>
        </p:spPr>
        <p:txBody>
          <a:bodyPr/>
          <a:lstStyle/>
          <a:p>
            <a:r>
              <a:rPr lang="en-US" dirty="0"/>
              <a:t>Bibliography and references </a:t>
            </a:r>
          </a:p>
        </p:txBody>
      </p:sp>
      <p:sp>
        <p:nvSpPr>
          <p:cNvPr id="3" name="Content Placeholder 2">
            <a:extLst>
              <a:ext uri="{FF2B5EF4-FFF2-40B4-BE49-F238E27FC236}">
                <a16:creationId xmlns:a16="http://schemas.microsoft.com/office/drawing/2014/main" id="{BD6AC213-671D-3814-934A-6E99B0F63785}"/>
              </a:ext>
            </a:extLst>
          </p:cNvPr>
          <p:cNvSpPr>
            <a:spLocks noGrp="1"/>
          </p:cNvSpPr>
          <p:nvPr>
            <p:ph idx="1"/>
          </p:nvPr>
        </p:nvSpPr>
        <p:spPr>
          <a:xfrm>
            <a:off x="1141413" y="1141160"/>
            <a:ext cx="9905998" cy="5716840"/>
          </a:xfrm>
        </p:spPr>
        <p:txBody>
          <a:bodyPr>
            <a:noAutofit/>
          </a:bodyPr>
          <a:lstStyle/>
          <a:p>
            <a:r>
              <a:rPr lang="en-GB" sz="900" b="0" i="0" dirty="0">
                <a:effectLst/>
                <a:latin typeface="Helvetica" pitchFamily="2" charset="0"/>
                <a:hlinkClick r:id="rId2"/>
              </a:rPr>
              <a:t>https://</a:t>
            </a:r>
            <a:r>
              <a:rPr lang="en-GB" sz="900" b="0" i="0" dirty="0" err="1">
                <a:effectLst/>
                <a:latin typeface="Helvetica" pitchFamily="2" charset="0"/>
                <a:hlinkClick r:id="rId2"/>
              </a:rPr>
              <a:t>www.splcenter.org</a:t>
            </a:r>
            <a:r>
              <a:rPr lang="en-GB" sz="900" b="0" i="0" dirty="0">
                <a:effectLst/>
                <a:latin typeface="Helvetica" pitchFamily="2" charset="0"/>
                <a:hlinkClick r:id="rId2"/>
              </a:rPr>
              <a:t>/fighting-hate/extremist-files/individual/</a:t>
            </a:r>
            <a:r>
              <a:rPr lang="en-GB" sz="900" b="0" i="0" dirty="0" err="1">
                <a:effectLst/>
                <a:latin typeface="Helvetica" pitchFamily="2" charset="0"/>
                <a:hlinkClick r:id="rId2"/>
              </a:rPr>
              <a:t>nick-fuentes</a:t>
            </a:r>
            <a:endParaRPr lang="en-US" sz="900" b="0" i="0" dirty="0">
              <a:effectLst/>
              <a:latin typeface="Helvetica" pitchFamily="2" charset="0"/>
            </a:endParaRPr>
          </a:p>
          <a:p>
            <a:r>
              <a:rPr lang="en-GB" sz="900" b="0" i="0" dirty="0">
                <a:effectLst/>
                <a:latin typeface="Helvetica" pitchFamily="2" charset="0"/>
                <a:hlinkClick r:id="rId3"/>
              </a:rPr>
              <a:t>https://rumble.com/</a:t>
            </a:r>
            <a:r>
              <a:rPr lang="en-GB" sz="900" b="0" i="0" dirty="0" err="1">
                <a:effectLst/>
                <a:latin typeface="Helvetica" pitchFamily="2" charset="0"/>
                <a:hlinkClick r:id="rId3"/>
              </a:rPr>
              <a:t>vjn3sh-nick-fuentes-us</a:t>
            </a:r>
            <a:r>
              <a:rPr lang="en-GB" sz="900" b="0" i="0" dirty="0">
                <a:effectLst/>
                <a:latin typeface="Helvetica" pitchFamily="2" charset="0"/>
                <a:hlinkClick r:id="rId3"/>
              </a:rPr>
              <a:t>-against-the-world.html?</a:t>
            </a:r>
            <a:r>
              <a:rPr lang="en-GB" sz="900" b="0" i="0" dirty="0" err="1">
                <a:effectLst/>
                <a:latin typeface="Helvetica" pitchFamily="2" charset="0"/>
                <a:hlinkClick r:id="rId3"/>
              </a:rPr>
              <a:t>fs</a:t>
            </a:r>
            <a:r>
              <a:rPr lang="en-GB" sz="900" b="0" i="0" dirty="0">
                <a:effectLst/>
                <a:latin typeface="Helvetica" pitchFamily="2" charset="0"/>
                <a:hlinkClick r:id="rId3"/>
              </a:rPr>
              <a:t>=e&amp;s=</a:t>
            </a:r>
            <a:r>
              <a:rPr lang="en-GB" sz="900" b="0" i="0" dirty="0" err="1">
                <a:effectLst/>
                <a:latin typeface="Helvetica" pitchFamily="2" charset="0"/>
                <a:hlinkClick r:id="rId3"/>
              </a:rPr>
              <a:t>cl</a:t>
            </a:r>
            <a:endParaRPr lang="en-GB" sz="900" dirty="0">
              <a:effectLst/>
              <a:latin typeface="Helvetica" pitchFamily="2" charset="0"/>
            </a:endParaRPr>
          </a:p>
          <a:p>
            <a:r>
              <a:rPr lang="en-GB" sz="900" b="0" i="0" dirty="0">
                <a:effectLst/>
                <a:latin typeface="Helvetica" pitchFamily="2" charset="0"/>
                <a:hlinkClick r:id="rId4"/>
              </a:rPr>
              <a:t>https://constitution.congress.gov/browse/</a:t>
            </a:r>
            <a:endParaRPr lang="en-GB" sz="900" dirty="0">
              <a:effectLst/>
              <a:latin typeface="Helvetica" pitchFamily="2" charset="0"/>
            </a:endParaRPr>
          </a:p>
          <a:p>
            <a:r>
              <a:rPr lang="en-GB" sz="900" b="0" i="0" dirty="0">
                <a:effectLst/>
                <a:latin typeface="Helvetica" pitchFamily="2" charset="0"/>
                <a:hlinkClick r:id="rId5"/>
              </a:rPr>
              <a:t>https://</a:t>
            </a:r>
            <a:r>
              <a:rPr lang="en-GB" sz="900" b="0" i="0" dirty="0" err="1">
                <a:effectLst/>
                <a:latin typeface="Helvetica" pitchFamily="2" charset="0"/>
                <a:hlinkClick r:id="rId5"/>
              </a:rPr>
              <a:t>www.whitehouse.gov</a:t>
            </a:r>
            <a:r>
              <a:rPr lang="en-GB" sz="900" b="0" i="0" dirty="0">
                <a:effectLst/>
                <a:latin typeface="Helvetica" pitchFamily="2" charset="0"/>
                <a:hlinkClick r:id="rId5"/>
              </a:rPr>
              <a:t>/about-the-white-house/our-government/the-constitution/</a:t>
            </a:r>
            <a:endParaRPr lang="en-GB" sz="900" dirty="0">
              <a:effectLst/>
              <a:latin typeface="Helvetica" pitchFamily="2" charset="0"/>
            </a:endParaRPr>
          </a:p>
          <a:p>
            <a:r>
              <a:rPr lang="en-GB" sz="900" b="0" i="0" dirty="0">
                <a:effectLst/>
                <a:latin typeface="Helvetica" pitchFamily="2" charset="0"/>
                <a:hlinkClick r:id="rId6"/>
              </a:rPr>
              <a:t>https://en.wikipedia.org/wiki/Statue_of_Liberty</a:t>
            </a:r>
            <a:endParaRPr lang="en-GB" sz="900" dirty="0">
              <a:effectLst/>
              <a:latin typeface="Helvetica" pitchFamily="2" charset="0"/>
            </a:endParaRPr>
          </a:p>
          <a:p>
            <a:r>
              <a:rPr lang="en-GB" sz="900" b="0" i="0" dirty="0">
                <a:effectLst/>
                <a:latin typeface="Helvetica" pitchFamily="2" charset="0"/>
                <a:hlinkClick r:id="rId7"/>
              </a:rPr>
              <a:t>https://</a:t>
            </a:r>
            <a:r>
              <a:rPr lang="en-GB" sz="900" b="0" i="0" dirty="0" err="1">
                <a:effectLst/>
                <a:latin typeface="Helvetica" pitchFamily="2" charset="0"/>
                <a:hlinkClick r:id="rId7"/>
              </a:rPr>
              <a:t>www.flickr.com</a:t>
            </a:r>
            <a:r>
              <a:rPr lang="en-GB" sz="900" b="0" i="0" dirty="0">
                <a:effectLst/>
                <a:latin typeface="Helvetica" pitchFamily="2" charset="0"/>
                <a:hlinkClick r:id="rId7"/>
              </a:rPr>
              <a:t>/photos/</a:t>
            </a:r>
            <a:r>
              <a:rPr lang="en-GB" sz="900" b="0" i="0" dirty="0" err="1">
                <a:effectLst/>
                <a:latin typeface="Helvetica" pitchFamily="2" charset="0"/>
                <a:hlinkClick r:id="rId7"/>
              </a:rPr>
              <a:t>mapplegate</a:t>
            </a:r>
            <a:r>
              <a:rPr lang="en-GB" sz="900" b="0" i="0" dirty="0">
                <a:effectLst/>
                <a:latin typeface="Helvetica" pitchFamily="2" charset="0"/>
                <a:hlinkClick r:id="rId7"/>
              </a:rPr>
              <a:t>/1056941458</a:t>
            </a:r>
            <a:endParaRPr lang="en-GB" sz="900" dirty="0">
              <a:effectLst/>
              <a:latin typeface="Helvetica" pitchFamily="2" charset="0"/>
            </a:endParaRPr>
          </a:p>
          <a:p>
            <a:r>
              <a:rPr lang="en-GB" sz="900" b="0" i="0" dirty="0">
                <a:effectLst/>
                <a:latin typeface="Helvetica" pitchFamily="2" charset="0"/>
                <a:hlinkClick r:id="rId8"/>
              </a:rPr>
              <a:t>https://www.history.com/this-day-in-history/statue-of-liberty-</a:t>
            </a:r>
            <a:r>
              <a:rPr lang="en-GB" sz="900" b="0" i="0" dirty="0" err="1">
                <a:effectLst/>
                <a:latin typeface="Helvetica" pitchFamily="2" charset="0"/>
                <a:hlinkClick r:id="rId8"/>
              </a:rPr>
              <a:t>arrives-in-new-york</a:t>
            </a:r>
            <a:r>
              <a:rPr lang="en-GB" sz="900" b="0" i="0" dirty="0">
                <a:effectLst/>
                <a:latin typeface="Helvetica" pitchFamily="2" charset="0"/>
                <a:hlinkClick r:id="rId8"/>
              </a:rPr>
              <a:t>-</a:t>
            </a:r>
            <a:r>
              <a:rPr lang="en-GB" sz="900" b="0" i="0" dirty="0" err="1">
                <a:effectLst/>
                <a:latin typeface="Helvetica" pitchFamily="2" charset="0"/>
                <a:hlinkClick r:id="rId8"/>
              </a:rPr>
              <a:t>harbor</a:t>
            </a:r>
            <a:endParaRPr lang="en-GB" sz="900" dirty="0">
              <a:effectLst/>
              <a:latin typeface="Helvetica" pitchFamily="2" charset="0"/>
            </a:endParaRPr>
          </a:p>
          <a:p>
            <a:r>
              <a:rPr lang="en-GB" sz="900" b="0" i="0" dirty="0">
                <a:effectLst/>
                <a:latin typeface="Helvetica" pitchFamily="2" charset="0"/>
                <a:hlinkClick r:id="rId9"/>
              </a:rPr>
              <a:t>https://www.gunviolencearchive.org/reports/mass-shooting</a:t>
            </a:r>
            <a:endParaRPr lang="en-GB" sz="900" dirty="0">
              <a:effectLst/>
              <a:latin typeface="Helvetica" pitchFamily="2" charset="0"/>
            </a:endParaRPr>
          </a:p>
          <a:p>
            <a:r>
              <a:rPr lang="en-GB" sz="900" b="0" i="0" dirty="0">
                <a:effectLst/>
                <a:latin typeface="Helvetica" pitchFamily="2" charset="0"/>
                <a:hlinkClick r:id="rId10"/>
              </a:rPr>
              <a:t>https://</a:t>
            </a:r>
            <a:r>
              <a:rPr lang="en-GB" sz="900" b="0" i="0" dirty="0" err="1">
                <a:effectLst/>
                <a:latin typeface="Helvetica" pitchFamily="2" charset="0"/>
                <a:hlinkClick r:id="rId10"/>
              </a:rPr>
              <a:t>www.ncbi.nlm.nih.gov</a:t>
            </a:r>
            <a:r>
              <a:rPr lang="en-GB" sz="900" b="0" i="0" dirty="0">
                <a:effectLst/>
                <a:latin typeface="Helvetica" pitchFamily="2" charset="0"/>
                <a:hlinkClick r:id="rId10"/>
              </a:rPr>
              <a:t>/</a:t>
            </a:r>
            <a:r>
              <a:rPr lang="en-GB" sz="900" b="0" i="0" dirty="0" err="1">
                <a:effectLst/>
                <a:latin typeface="Helvetica" pitchFamily="2" charset="0"/>
                <a:hlinkClick r:id="rId10"/>
              </a:rPr>
              <a:t>pmc</a:t>
            </a:r>
            <a:r>
              <a:rPr lang="en-GB" sz="900" b="0" i="0" dirty="0">
                <a:effectLst/>
                <a:latin typeface="Helvetica" pitchFamily="2" charset="0"/>
                <a:hlinkClick r:id="rId10"/>
              </a:rPr>
              <a:t>/articles/PMC7716878/</a:t>
            </a:r>
            <a:endParaRPr lang="en-GB" sz="900" dirty="0">
              <a:effectLst/>
              <a:latin typeface="Helvetica" pitchFamily="2" charset="0"/>
            </a:endParaRPr>
          </a:p>
          <a:p>
            <a:r>
              <a:rPr lang="en-GB" sz="900" b="0" i="0" dirty="0">
                <a:effectLst/>
                <a:latin typeface="Helvetica" pitchFamily="2" charset="0"/>
                <a:hlinkClick r:id="rId11"/>
              </a:rPr>
              <a:t>https://</a:t>
            </a:r>
            <a:r>
              <a:rPr lang="en-GB" sz="900" b="0" i="0" dirty="0" err="1">
                <a:effectLst/>
                <a:latin typeface="Helvetica" pitchFamily="2" charset="0"/>
                <a:hlinkClick r:id="rId11"/>
              </a:rPr>
              <a:t>americanhistory.si.edu</a:t>
            </a:r>
            <a:r>
              <a:rPr lang="en-GB" sz="900" b="0" i="0" dirty="0">
                <a:effectLst/>
                <a:latin typeface="Helvetica" pitchFamily="2" charset="0"/>
                <a:hlinkClick r:id="rId11"/>
              </a:rPr>
              <a:t>/</a:t>
            </a:r>
            <a:r>
              <a:rPr lang="en-GB" sz="900" b="0" i="0" dirty="0" err="1">
                <a:effectLst/>
                <a:latin typeface="Helvetica" pitchFamily="2" charset="0"/>
                <a:hlinkClick r:id="rId11"/>
              </a:rPr>
              <a:t>changing-america</a:t>
            </a:r>
            <a:r>
              <a:rPr lang="en-GB" sz="900" b="0" i="0" dirty="0">
                <a:effectLst/>
                <a:latin typeface="Helvetica" pitchFamily="2" charset="0"/>
                <a:hlinkClick r:id="rId11"/>
              </a:rPr>
              <a:t>-emancipation-proclamation-1863-and-</a:t>
            </a:r>
            <a:r>
              <a:rPr lang="en-GB" sz="900" b="0" i="0" dirty="0" err="1">
                <a:effectLst/>
                <a:latin typeface="Helvetica" pitchFamily="2" charset="0"/>
                <a:hlinkClick r:id="rId11"/>
              </a:rPr>
              <a:t>march-washington-1963</a:t>
            </a:r>
            <a:r>
              <a:rPr lang="en-GB" sz="900" b="0" i="0" dirty="0">
                <a:effectLst/>
                <a:latin typeface="Helvetica" pitchFamily="2" charset="0"/>
                <a:hlinkClick r:id="rId11"/>
              </a:rPr>
              <a:t>/1863/</a:t>
            </a:r>
            <a:r>
              <a:rPr lang="en-GB" sz="900" b="0" i="0" dirty="0" err="1">
                <a:effectLst/>
                <a:latin typeface="Helvetica" pitchFamily="2" charset="0"/>
                <a:hlinkClick r:id="rId11"/>
              </a:rPr>
              <a:t>slavery-america</a:t>
            </a:r>
            <a:endParaRPr lang="en-GB" sz="900" dirty="0">
              <a:effectLst/>
              <a:latin typeface="Helvetica" pitchFamily="2" charset="0"/>
            </a:endParaRPr>
          </a:p>
          <a:p>
            <a:r>
              <a:rPr lang="en-GB" sz="900" b="0" i="0" dirty="0">
                <a:effectLst/>
                <a:latin typeface="Helvetica" pitchFamily="2" charset="0"/>
                <a:hlinkClick r:id="rId12"/>
              </a:rPr>
              <a:t>https://</a:t>
            </a:r>
            <a:r>
              <a:rPr lang="en-GB" sz="900" b="0" i="0" dirty="0" err="1">
                <a:effectLst/>
                <a:latin typeface="Helvetica" pitchFamily="2" charset="0"/>
                <a:hlinkClick r:id="rId12"/>
              </a:rPr>
              <a:t>www.monticello.org</a:t>
            </a:r>
            <a:r>
              <a:rPr lang="en-GB" sz="900" b="0" i="0" dirty="0">
                <a:effectLst/>
                <a:latin typeface="Helvetica" pitchFamily="2" charset="0"/>
                <a:hlinkClick r:id="rId12"/>
              </a:rPr>
              <a:t>/slavery/paradox-of-liberty/</a:t>
            </a:r>
            <a:r>
              <a:rPr lang="en-GB" sz="900" b="0" i="0" dirty="0" err="1">
                <a:effectLst/>
                <a:latin typeface="Helvetica" pitchFamily="2" charset="0"/>
                <a:hlinkClick r:id="rId12"/>
              </a:rPr>
              <a:t>life-on-the-monticello</a:t>
            </a:r>
            <a:r>
              <a:rPr lang="en-GB" sz="900" b="0" i="0" dirty="0">
                <a:effectLst/>
                <a:latin typeface="Helvetica" pitchFamily="2" charset="0"/>
                <a:hlinkClick r:id="rId12"/>
              </a:rPr>
              <a:t>-plantation/living-on-the-monticello-plantation/mulberry-row/</a:t>
            </a:r>
            <a:endParaRPr lang="en-GB" sz="900" dirty="0">
              <a:effectLst/>
              <a:latin typeface="Helvetica" pitchFamily="2" charset="0"/>
            </a:endParaRPr>
          </a:p>
          <a:p>
            <a:r>
              <a:rPr lang="en-GB" sz="900" b="0" i="0" dirty="0">
                <a:effectLst/>
                <a:latin typeface="Helvetica" pitchFamily="2" charset="0"/>
                <a:hlinkClick r:id="rId13"/>
              </a:rPr>
              <a:t>https://www.sentencingproject.org/publications/</a:t>
            </a:r>
            <a:r>
              <a:rPr lang="en-GB" sz="900" b="0" i="0" dirty="0" err="1">
                <a:effectLst/>
                <a:latin typeface="Helvetica" pitchFamily="2" charset="0"/>
                <a:hlinkClick r:id="rId13"/>
              </a:rPr>
              <a:t>color-of-justice-racial</a:t>
            </a:r>
            <a:r>
              <a:rPr lang="en-GB" sz="900" b="0" i="0" dirty="0">
                <a:effectLst/>
                <a:latin typeface="Helvetica" pitchFamily="2" charset="0"/>
                <a:hlinkClick r:id="rId13"/>
              </a:rPr>
              <a:t>-and-ethnic-disparity-in-state-prisons/</a:t>
            </a:r>
            <a:endParaRPr lang="en-GB" sz="900" dirty="0">
              <a:effectLst/>
              <a:latin typeface="Helvetica" pitchFamily="2" charset="0"/>
            </a:endParaRPr>
          </a:p>
          <a:p>
            <a:r>
              <a:rPr lang="en-GB" sz="900" b="0" i="0" dirty="0">
                <a:effectLst/>
                <a:latin typeface="Helvetica" pitchFamily="2" charset="0"/>
                <a:hlinkClick r:id="rId14"/>
              </a:rPr>
              <a:t>https://</a:t>
            </a:r>
            <a:r>
              <a:rPr lang="en-GB" sz="900" b="0" i="0" dirty="0" err="1">
                <a:effectLst/>
                <a:latin typeface="Helvetica" pitchFamily="2" charset="0"/>
                <a:hlinkClick r:id="rId14"/>
              </a:rPr>
              <a:t>www.afsc.org</a:t>
            </a:r>
            <a:r>
              <a:rPr lang="en-GB" sz="900" b="0" i="0" dirty="0">
                <a:effectLst/>
                <a:latin typeface="Helvetica" pitchFamily="2" charset="0"/>
                <a:hlinkClick r:id="rId14"/>
              </a:rPr>
              <a:t>/story/facts-about-mass-incarceration-people-</a:t>
            </a:r>
            <a:r>
              <a:rPr lang="en-GB" sz="900" b="0" i="0" dirty="0" err="1">
                <a:effectLst/>
                <a:latin typeface="Helvetica" pitchFamily="2" charset="0"/>
                <a:hlinkClick r:id="rId14"/>
              </a:rPr>
              <a:t>color-us</a:t>
            </a:r>
            <a:endParaRPr lang="en-GB" sz="900" dirty="0">
              <a:effectLst/>
              <a:latin typeface="Helvetica" pitchFamily="2" charset="0"/>
            </a:endParaRPr>
          </a:p>
          <a:p>
            <a:r>
              <a:rPr lang="en-GB" sz="900" b="0" i="0" dirty="0">
                <a:effectLst/>
                <a:latin typeface="Helvetica" pitchFamily="2" charset="0"/>
                <a:hlinkClick r:id="rId15"/>
              </a:rPr>
              <a:t>https://</a:t>
            </a:r>
            <a:r>
              <a:rPr lang="en-GB" sz="900" b="0" i="0" dirty="0" err="1">
                <a:effectLst/>
                <a:latin typeface="Helvetica" pitchFamily="2" charset="0"/>
                <a:hlinkClick r:id="rId15"/>
              </a:rPr>
              <a:t>abcnews.go.com</a:t>
            </a:r>
            <a:r>
              <a:rPr lang="en-GB" sz="900" b="0" i="0" dirty="0">
                <a:effectLst/>
                <a:latin typeface="Helvetica" pitchFamily="2" charset="0"/>
                <a:hlinkClick r:id="rId15"/>
              </a:rPr>
              <a:t>/Politics/black-men-sentenced-time-white-men-crime-study/story?id=51203491</a:t>
            </a:r>
            <a:endParaRPr lang="en-GB" sz="900" dirty="0">
              <a:effectLst/>
              <a:latin typeface="Helvetica" pitchFamily="2" charset="0"/>
            </a:endParaRPr>
          </a:p>
          <a:p>
            <a:r>
              <a:rPr lang="en-GB" sz="900" b="0" i="0" dirty="0">
                <a:effectLst/>
                <a:latin typeface="Helvetica" pitchFamily="2" charset="0"/>
                <a:hlinkClick r:id="rId16"/>
              </a:rPr>
              <a:t>https://photos.com/featured/slaves-in-the-cotton-</a:t>
            </a:r>
            <a:r>
              <a:rPr lang="en-GB" sz="900" b="0" i="0" dirty="0" err="1">
                <a:effectLst/>
                <a:latin typeface="Helvetica" pitchFamily="2" charset="0"/>
                <a:hlinkClick r:id="rId16"/>
              </a:rPr>
              <a:t>fields-fotosearch.html</a:t>
            </a:r>
            <a:r>
              <a:rPr lang="en-GB" sz="900" b="0" i="0" dirty="0">
                <a:effectLst/>
                <a:latin typeface="Helvetica" pitchFamily="2" charset="0"/>
                <a:hlinkClick r:id="rId16"/>
              </a:rPr>
              <a:t>?product=poster</a:t>
            </a:r>
            <a:endParaRPr lang="en-GB" sz="900" dirty="0">
              <a:effectLst/>
              <a:latin typeface="Helvetica" pitchFamily="2" charset="0"/>
            </a:endParaRPr>
          </a:p>
          <a:p>
            <a:r>
              <a:rPr lang="en-GB" sz="900" b="0" i="0" dirty="0">
                <a:effectLst/>
                <a:latin typeface="Helvetica" pitchFamily="2" charset="0"/>
                <a:hlinkClick r:id="rId17"/>
              </a:rPr>
              <a:t>https://</a:t>
            </a:r>
            <a:r>
              <a:rPr lang="en-GB" sz="900" b="0" i="0" dirty="0" err="1">
                <a:effectLst/>
                <a:latin typeface="Helvetica" pitchFamily="2" charset="0"/>
                <a:hlinkClick r:id="rId17"/>
              </a:rPr>
              <a:t>www.unhcr.org</a:t>
            </a:r>
            <a:r>
              <a:rPr lang="en-GB" sz="900" b="0" i="0" dirty="0">
                <a:effectLst/>
                <a:latin typeface="Helvetica" pitchFamily="2" charset="0"/>
                <a:hlinkClick r:id="rId17"/>
              </a:rPr>
              <a:t>/</a:t>
            </a:r>
            <a:r>
              <a:rPr lang="en-GB" sz="900" b="0" i="0" dirty="0" err="1">
                <a:effectLst/>
                <a:latin typeface="Helvetica" pitchFamily="2" charset="0"/>
                <a:hlinkClick r:id="rId17"/>
              </a:rPr>
              <a:t>tr</a:t>
            </a:r>
            <a:r>
              <a:rPr lang="en-GB" sz="900" b="0" i="0" dirty="0">
                <a:effectLst/>
                <a:latin typeface="Helvetica" pitchFamily="2" charset="0"/>
                <a:hlinkClick r:id="rId17"/>
              </a:rPr>
              <a:t>/en/11915-the-relevance-of-</a:t>
            </a:r>
            <a:r>
              <a:rPr lang="en-GB" sz="900" b="0" i="0" dirty="0" err="1">
                <a:effectLst/>
                <a:latin typeface="Helvetica" pitchFamily="2" charset="0"/>
                <a:hlinkClick r:id="rId17"/>
              </a:rPr>
              <a:t>jean-jacques-rousseau</a:t>
            </a:r>
            <a:r>
              <a:rPr lang="en-GB" sz="900" b="0" i="0" dirty="0">
                <a:effectLst/>
                <a:latin typeface="Helvetica" pitchFamily="2" charset="0"/>
                <a:hlinkClick r:id="rId17"/>
              </a:rPr>
              <a:t>-300-years-after-his-birth.html</a:t>
            </a:r>
            <a:endParaRPr lang="en-GB" sz="900" dirty="0">
              <a:effectLst/>
              <a:latin typeface="Helvetica" pitchFamily="2" charset="0"/>
            </a:endParaRPr>
          </a:p>
          <a:p>
            <a:r>
              <a:rPr lang="en-GB" sz="900" b="0" i="0" dirty="0">
                <a:effectLst/>
                <a:latin typeface="Helvetica" pitchFamily="2" charset="0"/>
                <a:hlinkClick r:id="rId18"/>
              </a:rPr>
              <a:t>https://</a:t>
            </a:r>
            <a:r>
              <a:rPr lang="en-GB" sz="900" b="0" i="0" dirty="0" err="1">
                <a:effectLst/>
                <a:latin typeface="Helvetica" pitchFamily="2" charset="0"/>
                <a:hlinkClick r:id="rId18"/>
              </a:rPr>
              <a:t>www.brookings.edu</a:t>
            </a:r>
            <a:r>
              <a:rPr lang="en-GB" sz="900" b="0" i="0" dirty="0">
                <a:effectLst/>
                <a:latin typeface="Helvetica" pitchFamily="2" charset="0"/>
                <a:hlinkClick r:id="rId18"/>
              </a:rPr>
              <a:t>/blog/the-avenue/2018/03/14/the-us-will-become-minority-white-in-2045-census-projects/</a:t>
            </a:r>
            <a:endParaRPr lang="en-GB" sz="900" dirty="0">
              <a:effectLst/>
              <a:latin typeface="Helvetica" pitchFamily="2" charset="0"/>
            </a:endParaRPr>
          </a:p>
          <a:p>
            <a:r>
              <a:rPr lang="en-GB" sz="900" b="0" i="0" dirty="0">
                <a:effectLst/>
                <a:latin typeface="Helvetica" pitchFamily="2" charset="0"/>
                <a:hlinkClick r:id="rId19"/>
              </a:rPr>
              <a:t>https://</a:t>
            </a:r>
            <a:r>
              <a:rPr lang="en-GB" sz="900" b="0" i="0" dirty="0" err="1">
                <a:effectLst/>
                <a:latin typeface="Helvetica" pitchFamily="2" charset="0"/>
                <a:hlinkClick r:id="rId19"/>
              </a:rPr>
              <a:t>www.pewresearch.org</a:t>
            </a:r>
            <a:r>
              <a:rPr lang="en-GB" sz="900" b="0" i="0" dirty="0">
                <a:effectLst/>
                <a:latin typeface="Helvetica" pitchFamily="2" charset="0"/>
                <a:hlinkClick r:id="rId19"/>
              </a:rPr>
              <a:t>/social-trends/2016/06/27/on-views-of-race-and-inequality-blacks-and-whites-are-worlds-apart/</a:t>
            </a:r>
            <a:endParaRPr lang="en-GB" sz="900" dirty="0">
              <a:effectLst/>
              <a:latin typeface="Helvetica" pitchFamily="2" charset="0"/>
            </a:endParaRPr>
          </a:p>
          <a:p>
            <a:r>
              <a:rPr lang="en-GB" sz="900" b="0" i="0" dirty="0">
                <a:effectLst/>
                <a:latin typeface="Helvetica" pitchFamily="2" charset="0"/>
                <a:hlinkClick r:id="rId15"/>
              </a:rPr>
              <a:t>https://</a:t>
            </a:r>
            <a:r>
              <a:rPr lang="en-GB" sz="900" b="0" i="0" dirty="0" err="1">
                <a:effectLst/>
                <a:latin typeface="Helvetica" pitchFamily="2" charset="0"/>
                <a:hlinkClick r:id="rId15"/>
              </a:rPr>
              <a:t>abcnews.go.com</a:t>
            </a:r>
            <a:r>
              <a:rPr lang="en-GB" sz="900" b="0" i="0" dirty="0">
                <a:effectLst/>
                <a:latin typeface="Helvetica" pitchFamily="2" charset="0"/>
                <a:hlinkClick r:id="rId15"/>
              </a:rPr>
              <a:t>/Politics/black-men-sentenced-time-white-men-crime-study/story?id=51203491</a:t>
            </a:r>
            <a:endParaRPr lang="en-GB" sz="900" dirty="0">
              <a:effectLst/>
              <a:latin typeface="Helvetica" pitchFamily="2" charset="0"/>
            </a:endParaRPr>
          </a:p>
          <a:p>
            <a:r>
              <a:rPr lang="en-GB" sz="900" b="0" i="0" dirty="0">
                <a:effectLst/>
                <a:latin typeface="Helvetica" pitchFamily="2" charset="0"/>
                <a:hlinkClick r:id="rId20"/>
              </a:rPr>
              <a:t>https://en.m.wikipedia.org/wiki/Palace_of_Westminster</a:t>
            </a:r>
            <a:endParaRPr lang="en-GB" sz="900" dirty="0">
              <a:effectLst/>
              <a:latin typeface="Helvetica" pitchFamily="2" charset="0"/>
            </a:endParaRPr>
          </a:p>
          <a:p>
            <a:r>
              <a:rPr lang="en-GB" sz="900" b="0" i="0" dirty="0">
                <a:effectLst/>
                <a:latin typeface="Helvetica" pitchFamily="2" charset="0"/>
                <a:hlinkClick r:id="rId21"/>
              </a:rPr>
              <a:t>https://</a:t>
            </a:r>
            <a:r>
              <a:rPr lang="en-GB" sz="900" b="0" i="0" dirty="0" err="1">
                <a:effectLst/>
                <a:latin typeface="Helvetica" pitchFamily="2" charset="0"/>
                <a:hlinkClick r:id="rId21"/>
              </a:rPr>
              <a:t>www.pewresearch.org</a:t>
            </a:r>
            <a:r>
              <a:rPr lang="en-GB" sz="900" b="0" i="0" dirty="0">
                <a:effectLst/>
                <a:latin typeface="Helvetica" pitchFamily="2" charset="0"/>
                <a:hlinkClick r:id="rId21"/>
              </a:rPr>
              <a:t>/fact-tank/2020/05/06/share-of-black-white-</a:t>
            </a:r>
            <a:r>
              <a:rPr lang="en-GB" sz="900" b="0" i="0" dirty="0" err="1">
                <a:effectLst/>
                <a:latin typeface="Helvetica" pitchFamily="2" charset="0"/>
                <a:hlinkClick r:id="rId21"/>
              </a:rPr>
              <a:t>hispanic-americans-in</a:t>
            </a:r>
            <a:r>
              <a:rPr lang="en-GB" sz="900" b="0" i="0" dirty="0">
                <a:effectLst/>
                <a:latin typeface="Helvetica" pitchFamily="2" charset="0"/>
                <a:hlinkClick r:id="rId21"/>
              </a:rPr>
              <a:t>-prison-2018-vs-2006/</a:t>
            </a:r>
            <a:endParaRPr lang="en-GB" sz="900" dirty="0">
              <a:effectLst/>
              <a:latin typeface="Helvetica" pitchFamily="2" charset="0"/>
            </a:endParaRPr>
          </a:p>
          <a:p>
            <a:r>
              <a:rPr lang="en-GB" sz="900" b="0" i="0" dirty="0">
                <a:effectLst/>
                <a:latin typeface="Helvetica" pitchFamily="2" charset="0"/>
                <a:hlinkClick r:id="rId22"/>
              </a:rPr>
              <a:t>https://en.m.wikipedia.org/wiki/Penal_labor_in_the_United_States</a:t>
            </a:r>
            <a:endParaRPr lang="en-GB" sz="900" dirty="0">
              <a:effectLst/>
              <a:latin typeface="Helvetica" pitchFamily="2" charset="0"/>
            </a:endParaRPr>
          </a:p>
          <a:p>
            <a:r>
              <a:rPr lang="en-GB" sz="900" b="0" i="0" dirty="0">
                <a:effectLst/>
                <a:latin typeface="Helvetica" pitchFamily="2" charset="0"/>
                <a:hlinkClick r:id="rId23"/>
              </a:rPr>
              <a:t>https://</a:t>
            </a:r>
            <a:r>
              <a:rPr lang="en-GB" sz="900" b="0" i="0" dirty="0" err="1">
                <a:effectLst/>
                <a:latin typeface="Helvetica" pitchFamily="2" charset="0"/>
                <a:hlinkClick r:id="rId23"/>
              </a:rPr>
              <a:t>athrbeauty.com</a:t>
            </a:r>
            <a:r>
              <a:rPr lang="en-GB" sz="900" b="0" i="0" dirty="0">
                <a:effectLst/>
                <a:latin typeface="Helvetica" pitchFamily="2" charset="0"/>
                <a:hlinkClick r:id="rId23"/>
              </a:rPr>
              <a:t>/blogs/</a:t>
            </a:r>
            <a:r>
              <a:rPr lang="en-GB" sz="900" b="0" i="0" dirty="0" err="1">
                <a:effectLst/>
                <a:latin typeface="Helvetica" pitchFamily="2" charset="0"/>
                <a:hlinkClick r:id="rId23"/>
              </a:rPr>
              <a:t>goodvibesbeauty</a:t>
            </a:r>
            <a:r>
              <a:rPr lang="en-GB" sz="900" b="0" i="0">
                <a:effectLst/>
                <a:latin typeface="Helvetica" pitchFamily="2" charset="0"/>
                <a:hlinkClick r:id="rId23"/>
              </a:rPr>
              <a:t>/prison-labor-is-your-makeup-made-by-prisoners</a:t>
            </a:r>
            <a:endParaRPr lang="en-GB" sz="900">
              <a:effectLst/>
              <a:latin typeface="Helvetica" pitchFamily="2" charset="0"/>
            </a:endParaRPr>
          </a:p>
          <a:p>
            <a:endParaRPr lang="en-US" sz="900" dirty="0"/>
          </a:p>
        </p:txBody>
      </p:sp>
    </p:spTree>
    <p:extLst>
      <p:ext uri="{BB962C8B-B14F-4D97-AF65-F5344CB8AC3E}">
        <p14:creationId xmlns:p14="http://schemas.microsoft.com/office/powerpoint/2010/main" val="14056957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5</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Mesh</vt:lpstr>
      <vt:lpstr>Freedom &amp; Chains </vt:lpstr>
      <vt:lpstr>https://www.brookings.edu/blog/the-avenue/2018/03/14/the-us-will-become-minority-white-in-2045-census-projects/ https://www.pewresearch.org/social-trends/2016/06/27/on-views-of-race-and-inequality-blacks-and-whites-are-worlds-apart/ https://abcnews.go.com/Politics/black-men-sentenced-time-white-men-crime-study/story?id=51203491 </vt:lpstr>
      <vt:lpstr>PowerPoint Presentation</vt:lpstr>
      <vt:lpstr>“Man is born free but everywhere is in chains”    </vt:lpstr>
      <vt:lpstr>PowerPoint Presentation</vt:lpstr>
      <vt:lpstr>Bibliography and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&amp; Chains </dc:title>
  <dc:creator>Rosemary Onstwedder (2114344)</dc:creator>
  <cp:lastModifiedBy>Rosemary Onstwedder (2114344)</cp:lastModifiedBy>
  <cp:revision>2</cp:revision>
  <dcterms:created xsi:type="dcterms:W3CDTF">2022-07-28T09:10:23Z</dcterms:created>
  <dcterms:modified xsi:type="dcterms:W3CDTF">2022-07-29T12:21:24Z</dcterms:modified>
</cp:coreProperties>
</file>