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</p:sldMasterIdLst>
  <p:sldIdLst>
    <p:sldId id="256" r:id="rId2"/>
    <p:sldId id="257" r:id="rId3"/>
    <p:sldId id="268" r:id="rId4"/>
    <p:sldId id="258" r:id="rId5"/>
    <p:sldId id="269" r:id="rId6"/>
    <p:sldId id="259" r:id="rId7"/>
    <p:sldId id="271" r:id="rId8"/>
    <p:sldId id="263" r:id="rId9"/>
    <p:sldId id="265" r:id="rId10"/>
    <p:sldId id="266" r:id="rId11"/>
    <p:sldId id="267" r:id="rId12"/>
    <p:sldId id="261" r:id="rId13"/>
    <p:sldId id="264" r:id="rId14"/>
    <p:sldId id="270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859E91-AD26-F701-6218-30742AC96C3B}" v="432" dt="2021-11-07T11:12:35.188"/>
    <p1510:client id="{07AB1E61-B352-2A43-FE51-1E4A1437C802}" v="83" dt="2021-10-13T16:39:37.744"/>
    <p1510:client id="{08C6931F-8D2F-485E-3AE4-E979C53BD582}" v="110" dt="2021-10-21T11:20:58.322"/>
    <p1510:client id="{1496F5E3-2C5C-36CA-A261-9E74406A7FE3}" v="1576" dt="2021-10-31T11:15:57.155"/>
    <p1510:client id="{3624C286-0A7C-8C4E-48A3-208D7961B590}" v="502" dt="2021-10-20T18:17:56.368"/>
    <p1510:client id="{42F3A14D-CE77-4017-A401-DA232658BEA6}" v="1698" dt="2021-10-28T11:46:49.927"/>
    <p1510:client id="{49B174EB-C1FE-3380-915C-C38021A9A7BC}" v="94" dt="2021-10-28T10:45:36.517"/>
    <p1510:client id="{56A4716D-2244-BDC2-AC4F-71F78AA7848E}" v="1714" dt="2021-11-02T20:40:18.753"/>
    <p1510:client id="{57347CC9-5A02-84DA-C333-5A7CA708F6EE}" v="36" dt="2021-11-07T20:44:32.271"/>
    <p1510:client id="{5BC425F0-7452-4A36-85B3-C87C4780E4CA}" v="250" dt="2021-10-07T11:06:38.642"/>
    <p1510:client id="{64A745C5-B4CD-56DD-B52B-7E7925714771}" v="1" dt="2021-11-04T11:06:54.179"/>
    <p1510:client id="{64CF64AA-CFDF-016E-8A31-706033BB96A6}" v="37" dt="2021-11-07T20:26:32.958"/>
    <p1510:client id="{65FC5418-6F80-085D-2563-E122B4C1AEE3}" v="77" dt="2021-10-31T11:21:38.699"/>
    <p1510:client id="{6BD6F4EA-F72C-F7B1-A821-E9199AB41EEF}" v="16" dt="2021-10-07T11:16:25.263"/>
    <p1510:client id="{7280D069-A10C-1462-AE32-3908882D8F51}" v="227" dt="2021-10-14T09:54:34.692"/>
    <p1510:client id="{9C2ACB5C-E23C-A0C4-40C5-6478D108DC27}" v="111" dt="2021-11-04T10:09:24.502"/>
    <p1510:client id="{B6234875-5368-7F26-2AAF-68EB6A765F25}" v="538" dt="2021-11-03T19:53:42.096"/>
    <p1510:client id="{B6CEB328-DF0B-FCFA-B6DD-79B95DCF9375}" v="902" dt="2021-11-05T20:55:28.909"/>
    <p1510:client id="{B9A57D6F-C245-1B8D-5A6E-99F1F303A7C4}" v="383" dt="2021-11-02T11:09:54.477"/>
    <p1510:client id="{C9A32A4D-420E-60A6-DA2A-0634E1A6B2C5}" v="654" dt="2021-11-04T11:04:14.251"/>
    <p1510:client id="{D2D36B3B-D6E6-CC1A-28D1-92F5CAC3ACA5}" v="1081" dt="2021-10-30T18:49:23.442"/>
    <p1510:client id="{D68B17C5-4041-A492-66A8-21B4CD97C049}" v="119" dt="2021-10-27T14:32:28.9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ana Elena Golici (2026278)" userId="S::2026278@student.uwtsd.ac.uk::2bcf72ad-8107-4ba4-96bb-10250e4ebef5" providerId="AD" clId="Web-{08C6931F-8D2F-485E-3AE4-E979C53BD582}"/>
    <pc:docChg chg="modSld">
      <pc:chgData name="Oana Elena Golici (2026278)" userId="S::2026278@student.uwtsd.ac.uk::2bcf72ad-8107-4ba4-96bb-10250e4ebef5" providerId="AD" clId="Web-{08C6931F-8D2F-485E-3AE4-E979C53BD582}" dt="2021-10-21T11:20:58.322" v="96"/>
      <pc:docMkLst>
        <pc:docMk/>
      </pc:docMkLst>
      <pc:sldChg chg="modSp">
        <pc:chgData name="Oana Elena Golici (2026278)" userId="S::2026278@student.uwtsd.ac.uk::2bcf72ad-8107-4ba4-96bb-10250e4ebef5" providerId="AD" clId="Web-{08C6931F-8D2F-485E-3AE4-E979C53BD582}" dt="2021-10-21T11:13:31.404" v="37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08C6931F-8D2F-485E-3AE4-E979C53BD582}" dt="2021-10-21T11:13:31.404" v="37" actId="20577"/>
          <ac:spMkLst>
            <pc:docMk/>
            <pc:sldMk cId="1738352703" sldId="257"/>
            <ac:spMk id="3" creationId="{68C4C113-8296-42A3-B31D-87EA8FD87A0B}"/>
          </ac:spMkLst>
        </pc:spChg>
      </pc:sldChg>
      <pc:sldChg chg="modSp">
        <pc:chgData name="Oana Elena Golici (2026278)" userId="S::2026278@student.uwtsd.ac.uk::2bcf72ad-8107-4ba4-96bb-10250e4ebef5" providerId="AD" clId="Web-{08C6931F-8D2F-485E-3AE4-E979C53BD582}" dt="2021-10-21T11:14:08.764" v="71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08C6931F-8D2F-485E-3AE4-E979C53BD582}" dt="2021-10-21T11:14:08.764" v="71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addSp delSp modSp">
        <pc:chgData name="Oana Elena Golici (2026278)" userId="S::2026278@student.uwtsd.ac.uk::2bcf72ad-8107-4ba4-96bb-10250e4ebef5" providerId="AD" clId="Web-{08C6931F-8D2F-485E-3AE4-E979C53BD582}" dt="2021-10-21T11:20:58.322" v="96"/>
        <pc:sldMkLst>
          <pc:docMk/>
          <pc:sldMk cId="2632067919" sldId="260"/>
        </pc:sldMkLst>
        <pc:spChg chg="mod">
          <ac:chgData name="Oana Elena Golici (2026278)" userId="S::2026278@student.uwtsd.ac.uk::2bcf72ad-8107-4ba4-96bb-10250e4ebef5" providerId="AD" clId="Web-{08C6931F-8D2F-485E-3AE4-E979C53BD582}" dt="2021-10-21T11:19:12.600" v="92" actId="20577"/>
          <ac:spMkLst>
            <pc:docMk/>
            <pc:sldMk cId="2632067919" sldId="260"/>
            <ac:spMk id="2" creationId="{82B23CE0-3922-4708-BCE2-41886BD8E1C3}"/>
          </ac:spMkLst>
        </pc:spChg>
        <pc:spChg chg="mod">
          <ac:chgData name="Oana Elena Golici (2026278)" userId="S::2026278@student.uwtsd.ac.uk::2bcf72ad-8107-4ba4-96bb-10250e4ebef5" providerId="AD" clId="Web-{08C6931F-8D2F-485E-3AE4-E979C53BD582}" dt="2021-10-21T11:19:40.085" v="93" actId="20577"/>
          <ac:spMkLst>
            <pc:docMk/>
            <pc:sldMk cId="2632067919" sldId="260"/>
            <ac:spMk id="3" creationId="{17771CED-CFC3-48D3-AE10-8FB99D9CB5E0}"/>
          </ac:spMkLst>
        </pc:spChg>
        <pc:graphicFrameChg chg="add del modGraphic">
          <ac:chgData name="Oana Elena Golici (2026278)" userId="S::2026278@student.uwtsd.ac.uk::2bcf72ad-8107-4ba4-96bb-10250e4ebef5" providerId="AD" clId="Web-{08C6931F-8D2F-485E-3AE4-E979C53BD582}" dt="2021-10-21T11:20:58.322" v="96"/>
          <ac:graphicFrameMkLst>
            <pc:docMk/>
            <pc:sldMk cId="2632067919" sldId="260"/>
            <ac:graphicFrameMk id="4" creationId="{A2F55DF7-62F8-485A-9452-905EEAC7AFC6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B9A57D6F-C245-1B8D-5A6E-99F1F303A7C4}"/>
    <pc:docChg chg="delSld modSld">
      <pc:chgData name="Oana Elena Golici (2026278)" userId="S::2026278@student.uwtsd.ac.uk::2bcf72ad-8107-4ba4-96bb-10250e4ebef5" providerId="AD" clId="Web-{B9A57D6F-C245-1B8D-5A6E-99F1F303A7C4}" dt="2021-11-02T11:06:26.152" v="335"/>
      <pc:docMkLst>
        <pc:docMk/>
      </pc:docMkLst>
      <pc:sldChg chg="del">
        <pc:chgData name="Oana Elena Golici (2026278)" userId="S::2026278@student.uwtsd.ac.uk::2bcf72ad-8107-4ba4-96bb-10250e4ebef5" providerId="AD" clId="Web-{B9A57D6F-C245-1B8D-5A6E-99F1F303A7C4}" dt="2021-11-02T10:44:47.883" v="0"/>
        <pc:sldMkLst>
          <pc:docMk/>
          <pc:sldMk cId="2632067919" sldId="260"/>
        </pc:sldMkLst>
      </pc:sldChg>
      <pc:sldChg chg="modSp">
        <pc:chgData name="Oana Elena Golici (2026278)" userId="S::2026278@student.uwtsd.ac.uk::2bcf72ad-8107-4ba4-96bb-10250e4ebef5" providerId="AD" clId="Web-{B9A57D6F-C245-1B8D-5A6E-99F1F303A7C4}" dt="2021-11-02T10:59:48.768" v="308"/>
        <pc:sldMkLst>
          <pc:docMk/>
          <pc:sldMk cId="1842169209" sldId="261"/>
        </pc:sldMkLst>
        <pc:graphicFrameChg chg="mod modGraphic">
          <ac:chgData name="Oana Elena Golici (2026278)" userId="S::2026278@student.uwtsd.ac.uk::2bcf72ad-8107-4ba4-96bb-10250e4ebef5" providerId="AD" clId="Web-{B9A57D6F-C245-1B8D-5A6E-99F1F303A7C4}" dt="2021-11-02T10:59:48.768" v="308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">
        <pc:chgData name="Oana Elena Golici (2026278)" userId="S::2026278@student.uwtsd.ac.uk::2bcf72ad-8107-4ba4-96bb-10250e4ebef5" providerId="AD" clId="Web-{B9A57D6F-C245-1B8D-5A6E-99F1F303A7C4}" dt="2021-11-02T10:54:40.029" v="136"/>
        <pc:sldMkLst>
          <pc:docMk/>
          <pc:sldMk cId="1315507553" sldId="263"/>
        </pc:sldMkLst>
        <pc:graphicFrameChg chg="mod modGraphic">
          <ac:chgData name="Oana Elena Golici (2026278)" userId="S::2026278@student.uwtsd.ac.uk::2bcf72ad-8107-4ba4-96bb-10250e4ebef5" providerId="AD" clId="Web-{B9A57D6F-C245-1B8D-5A6E-99F1F303A7C4}" dt="2021-11-02T10:54:40.029" v="136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">
        <pc:chgData name="Oana Elena Golici (2026278)" userId="S::2026278@student.uwtsd.ac.uk::2bcf72ad-8107-4ba4-96bb-10250e4ebef5" providerId="AD" clId="Web-{B9A57D6F-C245-1B8D-5A6E-99F1F303A7C4}" dt="2021-11-02T11:01:57.229" v="334"/>
        <pc:sldMkLst>
          <pc:docMk/>
          <pc:sldMk cId="1162119922" sldId="265"/>
        </pc:sldMkLst>
        <pc:graphicFrameChg chg="mod modGraphic">
          <ac:chgData name="Oana Elena Golici (2026278)" userId="S::2026278@student.uwtsd.ac.uk::2bcf72ad-8107-4ba4-96bb-10250e4ebef5" providerId="AD" clId="Web-{B9A57D6F-C245-1B8D-5A6E-99F1F303A7C4}" dt="2021-11-02T11:01:57.229" v="334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modSp">
        <pc:chgData name="Oana Elena Golici (2026278)" userId="S::2026278@student.uwtsd.ac.uk::2bcf72ad-8107-4ba4-96bb-10250e4ebef5" providerId="AD" clId="Web-{B9A57D6F-C245-1B8D-5A6E-99F1F303A7C4}" dt="2021-11-02T11:06:26.152" v="335"/>
        <pc:sldMkLst>
          <pc:docMk/>
          <pc:sldMk cId="4256175331" sldId="266"/>
        </pc:sldMkLst>
        <pc:graphicFrameChg chg="modGraphic">
          <ac:chgData name="Oana Elena Golici (2026278)" userId="S::2026278@student.uwtsd.ac.uk::2bcf72ad-8107-4ba4-96bb-10250e4ebef5" providerId="AD" clId="Web-{B9A57D6F-C245-1B8D-5A6E-99F1F303A7C4}" dt="2021-11-02T11:06:26.152" v="335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D68B17C5-4041-A492-66A8-21B4CD97C049}"/>
    <pc:docChg chg="addSld delSld modSld">
      <pc:chgData name="Oana Elena Golici (2026278)" userId="S::2026278@student.uwtsd.ac.uk::2bcf72ad-8107-4ba4-96bb-10250e4ebef5" providerId="AD" clId="Web-{D68B17C5-4041-A492-66A8-21B4CD97C049}" dt="2021-10-27T14:32:28.985" v="112"/>
      <pc:docMkLst>
        <pc:docMk/>
      </pc:docMkLst>
      <pc:sldChg chg="modSp">
        <pc:chgData name="Oana Elena Golici (2026278)" userId="S::2026278@student.uwtsd.ac.uk::2bcf72ad-8107-4ba4-96bb-10250e4ebef5" providerId="AD" clId="Web-{D68B17C5-4041-A492-66A8-21B4CD97C049}" dt="2021-10-27T14:16:57.166" v="70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D68B17C5-4041-A492-66A8-21B4CD97C049}" dt="2021-10-27T14:16:57.166" v="70" actId="20577"/>
          <ac:spMkLst>
            <pc:docMk/>
            <pc:sldMk cId="1738352703" sldId="257"/>
            <ac:spMk id="3" creationId="{68C4C113-8296-42A3-B31D-87EA8FD87A0B}"/>
          </ac:spMkLst>
        </pc:spChg>
      </pc:sldChg>
      <pc:sldChg chg="modSp">
        <pc:chgData name="Oana Elena Golici (2026278)" userId="S::2026278@student.uwtsd.ac.uk::2bcf72ad-8107-4ba4-96bb-10250e4ebef5" providerId="AD" clId="Web-{D68B17C5-4041-A492-66A8-21B4CD97C049}" dt="2021-10-27T14:22:21.220" v="108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D68B17C5-4041-A492-66A8-21B4CD97C049}" dt="2021-10-27T14:22:21.220" v="108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addSp delSp modSp new">
        <pc:chgData name="Oana Elena Golici (2026278)" userId="S::2026278@student.uwtsd.ac.uk::2bcf72ad-8107-4ba4-96bb-10250e4ebef5" providerId="AD" clId="Web-{D68B17C5-4041-A492-66A8-21B4CD97C049}" dt="2021-10-27T14:32:11.078" v="110"/>
        <pc:sldMkLst>
          <pc:docMk/>
          <pc:sldMk cId="1315507553" sldId="263"/>
        </pc:sldMkLst>
        <pc:spChg chg="del">
          <ac:chgData name="Oana Elena Golici (2026278)" userId="S::2026278@student.uwtsd.ac.uk::2bcf72ad-8107-4ba4-96bb-10250e4ebef5" providerId="AD" clId="Web-{D68B17C5-4041-A492-66A8-21B4CD97C049}" dt="2021-10-27T13:51:16.487" v="1"/>
          <ac:spMkLst>
            <pc:docMk/>
            <pc:sldMk cId="1315507553" sldId="263"/>
            <ac:spMk id="3" creationId="{043B8C07-20FB-42D6-BD78-96D04DF77B69}"/>
          </ac:spMkLst>
        </pc:spChg>
        <pc:spChg chg="add del mod">
          <ac:chgData name="Oana Elena Golici (2026278)" userId="S::2026278@student.uwtsd.ac.uk::2bcf72ad-8107-4ba4-96bb-10250e4ebef5" providerId="AD" clId="Web-{D68B17C5-4041-A492-66A8-21B4CD97C049}" dt="2021-10-27T14:32:11.078" v="110"/>
          <ac:spMkLst>
            <pc:docMk/>
            <pc:sldMk cId="1315507553" sldId="263"/>
            <ac:spMk id="5" creationId="{4021CBCD-19A9-4B05-B9B4-256AE1F8CFD0}"/>
          </ac:spMkLst>
        </pc:spChg>
        <pc:graphicFrameChg chg="add del mod ord modGraphic">
          <ac:chgData name="Oana Elena Golici (2026278)" userId="S::2026278@student.uwtsd.ac.uk::2bcf72ad-8107-4ba4-96bb-10250e4ebef5" providerId="AD" clId="Web-{D68B17C5-4041-A492-66A8-21B4CD97C049}" dt="2021-10-27T14:31:49.530" v="109"/>
          <ac:graphicFrameMkLst>
            <pc:docMk/>
            <pc:sldMk cId="1315507553" sldId="263"/>
            <ac:graphicFrameMk id="4" creationId="{EF918616-DDD0-4FA8-90B1-3D7D1E10215E}"/>
          </ac:graphicFrameMkLst>
        </pc:graphicFrameChg>
        <pc:graphicFrameChg chg="add mod ord modGraphic">
          <ac:chgData name="Oana Elena Golici (2026278)" userId="S::2026278@student.uwtsd.ac.uk::2bcf72ad-8107-4ba4-96bb-10250e4ebef5" providerId="AD" clId="Web-{D68B17C5-4041-A492-66A8-21B4CD97C049}" dt="2021-10-27T14:32:11.078" v="110"/>
          <ac:graphicFrameMkLst>
            <pc:docMk/>
            <pc:sldMk cId="1315507553" sldId="263"/>
            <ac:graphicFrameMk id="6" creationId="{CADAE328-075A-44CD-A265-6C21B3011A30}"/>
          </ac:graphicFrameMkLst>
        </pc:graphicFrameChg>
      </pc:sldChg>
      <pc:sldChg chg="new del">
        <pc:chgData name="Oana Elena Golici (2026278)" userId="S::2026278@student.uwtsd.ac.uk::2bcf72ad-8107-4ba4-96bb-10250e4ebef5" providerId="AD" clId="Web-{D68B17C5-4041-A492-66A8-21B4CD97C049}" dt="2021-10-27T14:32:28.985" v="112"/>
        <pc:sldMkLst>
          <pc:docMk/>
          <pc:sldMk cId="3406730851" sldId="264"/>
        </pc:sldMkLst>
      </pc:sldChg>
    </pc:docChg>
  </pc:docChgLst>
  <pc:docChgLst>
    <pc:chgData name="Oana Elena Golici (2026278)" userId="S::2026278@student.uwtsd.ac.uk::2bcf72ad-8107-4ba4-96bb-10250e4ebef5" providerId="AD" clId="Web-{6BD6F4EA-F72C-F7B1-A821-E9199AB41EEF}"/>
    <pc:docChg chg="modSld">
      <pc:chgData name="Oana Elena Golici (2026278)" userId="S::2026278@student.uwtsd.ac.uk::2bcf72ad-8107-4ba4-96bb-10250e4ebef5" providerId="AD" clId="Web-{6BD6F4EA-F72C-F7B1-A821-E9199AB41EEF}" dt="2021-10-07T11:16:25.263" v="15" actId="20577"/>
      <pc:docMkLst>
        <pc:docMk/>
      </pc:docMkLst>
      <pc:sldChg chg="modSp">
        <pc:chgData name="Oana Elena Golici (2026278)" userId="S::2026278@student.uwtsd.ac.uk::2bcf72ad-8107-4ba4-96bb-10250e4ebef5" providerId="AD" clId="Web-{6BD6F4EA-F72C-F7B1-A821-E9199AB41EEF}" dt="2021-10-07T11:16:25.263" v="15" actId="20577"/>
        <pc:sldMkLst>
          <pc:docMk/>
          <pc:sldMk cId="3883102318" sldId="258"/>
        </pc:sldMkLst>
        <pc:spChg chg="mod">
          <ac:chgData name="Oana Elena Golici (2026278)" userId="S::2026278@student.uwtsd.ac.uk::2bcf72ad-8107-4ba4-96bb-10250e4ebef5" providerId="AD" clId="Web-{6BD6F4EA-F72C-F7B1-A821-E9199AB41EEF}" dt="2021-10-07T11:16:25.263" v="15" actId="20577"/>
          <ac:spMkLst>
            <pc:docMk/>
            <pc:sldMk cId="3883102318" sldId="258"/>
            <ac:spMk id="3" creationId="{4C6AA94A-A27B-4D3E-B064-39D1E6C07798}"/>
          </ac:spMkLst>
        </pc:spChg>
      </pc:sldChg>
    </pc:docChg>
  </pc:docChgLst>
  <pc:docChgLst>
    <pc:chgData name="Oana Elena Golici (2026278)" userId="S::2026278@student.uwtsd.ac.uk::2bcf72ad-8107-4ba4-96bb-10250e4ebef5" providerId="AD" clId="Web-{49B174EB-C1FE-3380-915C-C38021A9A7BC}"/>
    <pc:docChg chg="addSld modSld">
      <pc:chgData name="Oana Elena Golici (2026278)" userId="S::2026278@student.uwtsd.ac.uk::2bcf72ad-8107-4ba4-96bb-10250e4ebef5" providerId="AD" clId="Web-{49B174EB-C1FE-3380-915C-C38021A9A7BC}" dt="2021-10-28T10:45:36.517" v="93" actId="20577"/>
      <pc:docMkLst>
        <pc:docMk/>
      </pc:docMkLst>
      <pc:sldChg chg="modSp">
        <pc:chgData name="Oana Elena Golici (2026278)" userId="S::2026278@student.uwtsd.ac.uk::2bcf72ad-8107-4ba4-96bb-10250e4ebef5" providerId="AD" clId="Web-{49B174EB-C1FE-3380-915C-C38021A9A7BC}" dt="2021-10-28T08:24:23.408" v="65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49B174EB-C1FE-3380-915C-C38021A9A7BC}" dt="2021-10-28T08:24:23.408" v="65" actId="20577"/>
          <ac:spMkLst>
            <pc:docMk/>
            <pc:sldMk cId="1738352703" sldId="257"/>
            <ac:spMk id="3" creationId="{68C4C113-8296-42A3-B31D-87EA8FD87A0B}"/>
          </ac:spMkLst>
        </pc:spChg>
      </pc:sldChg>
      <pc:sldChg chg="modSp new">
        <pc:chgData name="Oana Elena Golici (2026278)" userId="S::2026278@student.uwtsd.ac.uk::2bcf72ad-8107-4ba4-96bb-10250e4ebef5" providerId="AD" clId="Web-{49B174EB-C1FE-3380-915C-C38021A9A7BC}" dt="2021-10-28T10:45:36.517" v="93" actId="20577"/>
        <pc:sldMkLst>
          <pc:docMk/>
          <pc:sldMk cId="490498790" sldId="264"/>
        </pc:sldMkLst>
        <pc:spChg chg="mod">
          <ac:chgData name="Oana Elena Golici (2026278)" userId="S::2026278@student.uwtsd.ac.uk::2bcf72ad-8107-4ba4-96bb-10250e4ebef5" providerId="AD" clId="Web-{49B174EB-C1FE-3380-915C-C38021A9A7BC}" dt="2021-10-28T10:43:33.073" v="73" actId="20577"/>
          <ac:spMkLst>
            <pc:docMk/>
            <pc:sldMk cId="490498790" sldId="264"/>
            <ac:spMk id="2" creationId="{18F66D38-A88A-48EA-9452-222AEEBE27ED}"/>
          </ac:spMkLst>
        </pc:spChg>
        <pc:spChg chg="mod">
          <ac:chgData name="Oana Elena Golici (2026278)" userId="S::2026278@student.uwtsd.ac.uk::2bcf72ad-8107-4ba4-96bb-10250e4ebef5" providerId="AD" clId="Web-{49B174EB-C1FE-3380-915C-C38021A9A7BC}" dt="2021-10-28T10:45:36.517" v="93" actId="20577"/>
          <ac:spMkLst>
            <pc:docMk/>
            <pc:sldMk cId="490498790" sldId="264"/>
            <ac:spMk id="3" creationId="{2462EFB7-2330-4837-8D19-48D2EA9700D8}"/>
          </ac:spMkLst>
        </pc:spChg>
      </pc:sldChg>
    </pc:docChg>
  </pc:docChgLst>
  <pc:docChgLst>
    <pc:chgData name="Oana Elena Golici (2026278)" userId="S::2026278@student.uwtsd.ac.uk::2bcf72ad-8107-4ba4-96bb-10250e4ebef5" providerId="AD" clId="Web-{7280D069-A10C-1462-AE32-3908882D8F51}"/>
    <pc:docChg chg="modSld">
      <pc:chgData name="Oana Elena Golici (2026278)" userId="S::2026278@student.uwtsd.ac.uk::2bcf72ad-8107-4ba4-96bb-10250e4ebef5" providerId="AD" clId="Web-{7280D069-A10C-1462-AE32-3908882D8F51}" dt="2021-10-14T09:54:34.692" v="227" actId="20577"/>
      <pc:docMkLst>
        <pc:docMk/>
      </pc:docMkLst>
      <pc:sldChg chg="modSp">
        <pc:chgData name="Oana Elena Golici (2026278)" userId="S::2026278@student.uwtsd.ac.uk::2bcf72ad-8107-4ba4-96bb-10250e4ebef5" providerId="AD" clId="Web-{7280D069-A10C-1462-AE32-3908882D8F51}" dt="2021-10-14T09:54:34.692" v="227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7280D069-A10C-1462-AE32-3908882D8F51}" dt="2021-10-14T09:54:34.692" v="227" actId="20577"/>
          <ac:spMkLst>
            <pc:docMk/>
            <pc:sldMk cId="1738352703" sldId="257"/>
            <ac:spMk id="3" creationId="{68C4C113-8296-42A3-B31D-87EA8FD87A0B}"/>
          </ac:spMkLst>
        </pc:spChg>
      </pc:sldChg>
    </pc:docChg>
  </pc:docChgLst>
  <pc:docChgLst>
    <pc:chgData name="Oana Elena Golici (2026278)" userId="S::2026278@student.uwtsd.ac.uk::2bcf72ad-8107-4ba4-96bb-10250e4ebef5" providerId="AD" clId="Web-{1496F5E3-2C5C-36CA-A261-9E74406A7FE3}"/>
    <pc:docChg chg="addSld modSld addMainMaster delMainMaster">
      <pc:chgData name="Oana Elena Golici (2026278)" userId="S::2026278@student.uwtsd.ac.uk::2bcf72ad-8107-4ba4-96bb-10250e4ebef5" providerId="AD" clId="Web-{1496F5E3-2C5C-36CA-A261-9E74406A7FE3}" dt="2021-10-31T11:15:47.342" v="1641"/>
      <pc:docMkLst>
        <pc:docMk/>
      </pc:docMkLst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109857222" sldId="256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 modClrScheme chgLayout">
        <pc:chgData name="Oana Elena Golici (2026278)" userId="S::2026278@student.uwtsd.ac.uk::2bcf72ad-8107-4ba4-96bb-10250e4ebef5" providerId="AD" clId="Web-{1496F5E3-2C5C-36CA-A261-9E74406A7FE3}" dt="2021-10-31T09:34:39.161" v="96" actId="20577"/>
        <pc:sldMkLst>
          <pc:docMk/>
          <pc:sldMk cId="1738352703" sldId="257"/>
        </pc:sldMkLst>
        <pc:spChg chg="mod ord">
          <ac:chgData name="Oana Elena Golici (2026278)" userId="S::2026278@student.uwtsd.ac.uk::2bcf72ad-8107-4ba4-96bb-10250e4ebef5" providerId="AD" clId="Web-{1496F5E3-2C5C-36CA-A261-9E74406A7FE3}" dt="2021-10-31T09:32:31.487" v="72" actId="14100"/>
          <ac:spMkLst>
            <pc:docMk/>
            <pc:sldMk cId="1738352703" sldId="257"/>
            <ac:spMk id="2" creationId="{2B3EF59E-5199-4367-A6B1-A0EC75019B0B}"/>
          </ac:spMkLst>
        </pc:spChg>
        <pc:spChg chg="del mod ord">
          <ac:chgData name="Oana Elena Golici (2026278)" userId="S::2026278@student.uwtsd.ac.uk::2bcf72ad-8107-4ba4-96bb-10250e4ebef5" providerId="AD" clId="Web-{1496F5E3-2C5C-36CA-A261-9E74406A7FE3}" dt="2021-10-31T08:48:09.784" v="1"/>
          <ac:spMkLst>
            <pc:docMk/>
            <pc:sldMk cId="1738352703" sldId="257"/>
            <ac:spMk id="3" creationId="{68C4C113-8296-42A3-B31D-87EA8FD87A0B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962" v="20"/>
          <ac:spMkLst>
            <pc:docMk/>
            <pc:sldMk cId="1738352703" sldId="257"/>
            <ac:spMk id="9" creationId="{52BE4420-3B5F-4549-8B4A-77855B8215EC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962" v="20"/>
          <ac:spMkLst>
            <pc:docMk/>
            <pc:sldMk cId="1738352703" sldId="257"/>
            <ac:spMk id="11" creationId="{A75876F6-95D4-48CB-8E3E-4401A96E25A4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962" v="20"/>
          <ac:spMkLst>
            <pc:docMk/>
            <pc:sldMk cId="1738352703" sldId="257"/>
            <ac:spMk id="13" creationId="{D1B84719-90BB-4D0C-92D8-61DC5512B34B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962" v="20"/>
          <ac:spMkLst>
            <pc:docMk/>
            <pc:sldMk cId="1738352703" sldId="257"/>
            <ac:spMk id="15" creationId="{7B407EC4-5D16-4845-9840-4E28622B6568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884" v="19"/>
          <ac:spMkLst>
            <pc:docMk/>
            <pc:sldMk cId="1738352703" sldId="257"/>
            <ac:spMk id="17" creationId="{52BE4420-3B5F-4549-8B4A-77855B8215EC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884" v="19"/>
          <ac:spMkLst>
            <pc:docMk/>
            <pc:sldMk cId="1738352703" sldId="257"/>
            <ac:spMk id="22" creationId="{A75876F6-95D4-48CB-8E3E-4401A96E25A4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884" v="19"/>
          <ac:spMkLst>
            <pc:docMk/>
            <pc:sldMk cId="1738352703" sldId="257"/>
            <ac:spMk id="24" creationId="{D1B84719-90BB-4D0C-92D8-61DC5512B34B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8:51:53.884" v="19"/>
          <ac:spMkLst>
            <pc:docMk/>
            <pc:sldMk cId="1738352703" sldId="257"/>
            <ac:spMk id="26" creationId="{7B407EC4-5D16-4845-9840-4E28622B6568}"/>
          </ac:spMkLst>
        </pc:spChg>
        <pc:grpChg chg="add">
          <ac:chgData name="Oana Elena Golici (2026278)" userId="S::2026278@student.uwtsd.ac.uk::2bcf72ad-8107-4ba4-96bb-10250e4ebef5" providerId="AD" clId="Web-{1496F5E3-2C5C-36CA-A261-9E74406A7FE3}" dt="2021-10-31T08:51:53.962" v="20"/>
          <ac:grpSpMkLst>
            <pc:docMk/>
            <pc:sldMk cId="1738352703" sldId="257"/>
            <ac:grpSpMk id="18" creationId="{E7DEDD00-5E71-418B-9C3C-9B71B018221A}"/>
          </ac:grpSpMkLst>
        </pc:grpChg>
        <pc:grpChg chg="add del">
          <ac:chgData name="Oana Elena Golici (2026278)" userId="S::2026278@student.uwtsd.ac.uk::2bcf72ad-8107-4ba4-96bb-10250e4ebef5" providerId="AD" clId="Web-{1496F5E3-2C5C-36CA-A261-9E74406A7FE3}" dt="2021-10-31T08:51:39.477" v="17"/>
          <ac:grpSpMkLst>
            <pc:docMk/>
            <pc:sldMk cId="1738352703" sldId="257"/>
            <ac:grpSpMk id="20" creationId="{E7DEDD00-5E71-418B-9C3C-9B71B018221A}"/>
          </ac:grpSpMkLst>
        </pc:grpChg>
        <pc:graphicFrameChg chg="add mod modGraphic">
          <ac:chgData name="Oana Elena Golici (2026278)" userId="S::2026278@student.uwtsd.ac.uk::2bcf72ad-8107-4ba4-96bb-10250e4ebef5" providerId="AD" clId="Web-{1496F5E3-2C5C-36CA-A261-9E74406A7FE3}" dt="2021-10-31T09:34:39.161" v="96" actId="20577"/>
          <ac:graphicFrameMkLst>
            <pc:docMk/>
            <pc:sldMk cId="1738352703" sldId="257"/>
            <ac:graphicFrameMk id="5" creationId="{AA395044-8563-46D6-BDFF-F3FCEDD5A43C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11:02:26.869" v="1359" actId="20577"/>
        <pc:sldMkLst>
          <pc:docMk/>
          <pc:sldMk cId="3883102318" sldId="258"/>
        </pc:sldMkLst>
        <pc:spChg chg="mod ord">
          <ac:chgData name="Oana Elena Golici (2026278)" userId="S::2026278@student.uwtsd.ac.uk::2bcf72ad-8107-4ba4-96bb-10250e4ebef5" providerId="AD" clId="Web-{1496F5E3-2C5C-36CA-A261-9E74406A7FE3}" dt="2021-10-31T11:02:26.869" v="1359" actId="20577"/>
          <ac:spMkLst>
            <pc:docMk/>
            <pc:sldMk cId="3883102318" sldId="258"/>
            <ac:spMk id="2" creationId="{B1A1072B-4395-456F-936C-4D023AB663FE}"/>
          </ac:spMkLst>
        </pc:spChg>
        <pc:graphicFrameChg chg="mod ord modGraphic">
          <ac:chgData name="Oana Elena Golici (2026278)" userId="S::2026278@student.uwtsd.ac.uk::2bcf72ad-8107-4ba4-96bb-10250e4ebef5" providerId="AD" clId="Web-{1496F5E3-2C5C-36CA-A261-9E74406A7FE3}" dt="2021-10-31T11:01:27.462" v="1306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649013309" sldId="259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649013309" sldId="259"/>
            <ac:spMk id="2" creationId="{8C548142-D0A7-4964-B257-E4F73BA8B186}"/>
          </ac:spMkLst>
        </pc:spChg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649013309" sldId="259"/>
            <ac:spMk id="3" creationId="{D30F7085-BA42-48A9-ABEB-F54C1EC97BDB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2632067919" sldId="260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2632067919" sldId="260"/>
            <ac:spMk id="2" creationId="{82B23CE0-3922-4708-BCE2-41886BD8E1C3}"/>
          </ac:spMkLst>
        </pc:spChg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2632067919" sldId="260"/>
            <ac:spMk id="3" creationId="{17771CED-CFC3-48D3-AE10-8FB99D9CB5E0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11:15:47.342" v="1641"/>
        <pc:sldMkLst>
          <pc:docMk/>
          <pc:sldMk cId="1842169209" sldId="261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842169209" sldId="261"/>
            <ac:spMk id="2" creationId="{6DB3C3C4-10ED-4CAF-8B31-11B36047F745}"/>
          </ac:spMkLst>
        </pc:spChg>
        <pc:graphicFrameChg chg="mod ord modGraphic">
          <ac:chgData name="Oana Elena Golici (2026278)" userId="S::2026278@student.uwtsd.ac.uk::2bcf72ad-8107-4ba4-96bb-10250e4ebef5" providerId="AD" clId="Web-{1496F5E3-2C5C-36CA-A261-9E74406A7FE3}" dt="2021-10-31T11:15:47.342" v="1641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539967784" sldId="262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539967784" sldId="262"/>
            <ac:spMk id="2" creationId="{790BBBCC-36E8-4137-93F5-6F5ABC739BB7}"/>
          </ac:spMkLst>
        </pc:spChg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539967784" sldId="262"/>
            <ac:spMk id="3" creationId="{C0462A88-7783-47D8-9BA4-9C5551C8081A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1315507553" sldId="263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315507553" sldId="263"/>
            <ac:spMk id="2" creationId="{AA83EC52-27D0-4D9A-84C9-087CC0B390A4}"/>
          </ac:spMkLst>
        </pc:spChg>
        <pc:graphicFrameChg chg="mod ord">
          <ac:chgData name="Oana Elena Golici (2026278)" userId="S::2026278@student.uwtsd.ac.uk::2bcf72ad-8107-4ba4-96bb-10250e4ebef5" providerId="AD" clId="Web-{1496F5E3-2C5C-36CA-A261-9E74406A7FE3}" dt="2021-10-31T08:47:46.174" v="0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490498790" sldId="264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490498790" sldId="264"/>
            <ac:spMk id="2" creationId="{18F66D38-A88A-48EA-9452-222AEEBE27ED}"/>
          </ac:spMkLst>
        </pc:spChg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490498790" sldId="264"/>
            <ac:spMk id="3" creationId="{2462EFB7-2330-4837-8D19-48D2EA9700D8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1162119922" sldId="265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162119922" sldId="265"/>
            <ac:spMk id="2" creationId="{F79338F3-41B5-43F4-9B0E-E962EB0A643E}"/>
          </ac:spMkLst>
        </pc:spChg>
        <pc:graphicFrameChg chg="mod ord">
          <ac:chgData name="Oana Elena Golici (2026278)" userId="S::2026278@student.uwtsd.ac.uk::2bcf72ad-8107-4ba4-96bb-10250e4ebef5" providerId="AD" clId="Web-{1496F5E3-2C5C-36CA-A261-9E74406A7FE3}" dt="2021-10-31T08:47:46.174" v="0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4256175331" sldId="266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4256175331" sldId="266"/>
            <ac:spMk id="2" creationId="{878CC0FA-B79F-4E38-8F09-E68261725F75}"/>
          </ac:spMkLst>
        </pc:spChg>
        <pc:graphicFrameChg chg="mod ord">
          <ac:chgData name="Oana Elena Golici (2026278)" userId="S::2026278@student.uwtsd.ac.uk::2bcf72ad-8107-4ba4-96bb-10250e4ebef5" providerId="AD" clId="Web-{1496F5E3-2C5C-36CA-A261-9E74406A7FE3}" dt="2021-10-31T08:47:46.174" v="0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delSp modSp mod modClrScheme delDesignElem chgLayout">
        <pc:chgData name="Oana Elena Golici (2026278)" userId="S::2026278@student.uwtsd.ac.uk::2bcf72ad-8107-4ba4-96bb-10250e4ebef5" providerId="AD" clId="Web-{1496F5E3-2C5C-36CA-A261-9E74406A7FE3}" dt="2021-10-31T08:47:46.174" v="0"/>
        <pc:sldMkLst>
          <pc:docMk/>
          <pc:sldMk cId="1578128725" sldId="267"/>
        </pc:sldMkLst>
        <pc:spChg chg="mod ord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578128725" sldId="267"/>
            <ac:spMk id="2" creationId="{DF081BB6-4777-41D8-8D69-33892F4A391F}"/>
          </ac:spMkLst>
        </pc:spChg>
        <pc:spChg chg="del">
          <ac:chgData name="Oana Elena Golici (2026278)" userId="S::2026278@student.uwtsd.ac.uk::2bcf72ad-8107-4ba4-96bb-10250e4ebef5" providerId="AD" clId="Web-{1496F5E3-2C5C-36CA-A261-9E74406A7FE3}" dt="2021-10-31T08:47:46.174" v="0"/>
          <ac:spMkLst>
            <pc:docMk/>
            <pc:sldMk cId="1578128725" sldId="267"/>
            <ac:spMk id="27" creationId="{95F11533-723E-420D-A991-D376E739358E}"/>
          </ac:spMkLst>
        </pc:spChg>
        <pc:grpChg chg="del">
          <ac:chgData name="Oana Elena Golici (2026278)" userId="S::2026278@student.uwtsd.ac.uk::2bcf72ad-8107-4ba4-96bb-10250e4ebef5" providerId="AD" clId="Web-{1496F5E3-2C5C-36CA-A261-9E74406A7FE3}" dt="2021-10-31T08:47:46.174" v="0"/>
          <ac:grpSpMkLst>
            <pc:docMk/>
            <pc:sldMk cId="1578128725" sldId="267"/>
            <ac:grpSpMk id="29" creationId="{C60393DE-86F5-4639-9D54-85E166A84348}"/>
          </ac:grpSpMkLst>
        </pc:grpChg>
        <pc:graphicFrameChg chg="mod ord">
          <ac:chgData name="Oana Elena Golici (2026278)" userId="S::2026278@student.uwtsd.ac.uk::2bcf72ad-8107-4ba4-96bb-10250e4ebef5" providerId="AD" clId="Web-{1496F5E3-2C5C-36CA-A261-9E74406A7FE3}" dt="2021-10-31T08:47:46.174" v="0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addSp delSp modSp new mod setBg addAnim delAnim">
        <pc:chgData name="Oana Elena Golici (2026278)" userId="S::2026278@student.uwtsd.ac.uk::2bcf72ad-8107-4ba4-96bb-10250e4ebef5" providerId="AD" clId="Web-{1496F5E3-2C5C-36CA-A261-9E74406A7FE3}" dt="2021-10-31T10:05:37.786" v="260" actId="20577"/>
        <pc:sldMkLst>
          <pc:docMk/>
          <pc:sldMk cId="3080180541" sldId="268"/>
        </pc:sldMkLst>
        <pc:spChg chg="mod">
          <ac:chgData name="Oana Elena Golici (2026278)" userId="S::2026278@student.uwtsd.ac.uk::2bcf72ad-8107-4ba4-96bb-10250e4ebef5" providerId="AD" clId="Web-{1496F5E3-2C5C-36CA-A261-9E74406A7FE3}" dt="2021-10-31T10:05:37.786" v="260" actId="20577"/>
          <ac:spMkLst>
            <pc:docMk/>
            <pc:sldMk cId="3080180541" sldId="268"/>
            <ac:spMk id="2" creationId="{9B738561-1108-4EC9-87BB-97AB9E76216C}"/>
          </ac:spMkLst>
        </pc:spChg>
        <pc:spChg chg="del mod">
          <ac:chgData name="Oana Elena Golici (2026278)" userId="S::2026278@student.uwtsd.ac.uk::2bcf72ad-8107-4ba4-96bb-10250e4ebef5" providerId="AD" clId="Web-{1496F5E3-2C5C-36CA-A261-9E74406A7FE3}" dt="2021-10-31T09:47:36.039" v="179"/>
          <ac:spMkLst>
            <pc:docMk/>
            <pc:sldMk cId="3080180541" sldId="268"/>
            <ac:spMk id="3" creationId="{2A6174F6-FBD9-4698-9091-3C659DE046A0}"/>
          </ac:spMkLst>
        </pc:spChg>
        <pc:spChg chg="add del mod ord">
          <ac:chgData name="Oana Elena Golici (2026278)" userId="S::2026278@student.uwtsd.ac.uk::2bcf72ad-8107-4ba4-96bb-10250e4ebef5" providerId="AD" clId="Web-{1496F5E3-2C5C-36CA-A261-9E74406A7FE3}" dt="2021-10-31T09:54:32.250" v="224"/>
          <ac:spMkLst>
            <pc:docMk/>
            <pc:sldMk cId="3080180541" sldId="268"/>
            <ac:spMk id="5" creationId="{5C4CC9DA-D2B8-4DDE-99B8-52FA617F91BD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1:51.278" v="196"/>
          <ac:spMkLst>
            <pc:docMk/>
            <pc:sldMk cId="3080180541" sldId="268"/>
            <ac:spMk id="6" creationId="{ED56E41F-B8E0-4D18-B554-FD40260DE0E3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48:08.821" v="187"/>
          <ac:spMkLst>
            <pc:docMk/>
            <pc:sldMk cId="3080180541" sldId="268"/>
            <ac:spMk id="8" creationId="{33777DC7-60D0-49C0-8602-FE628B397600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1:51.278" v="196"/>
          <ac:spMkLst>
            <pc:docMk/>
            <pc:sldMk cId="3080180541" sldId="268"/>
            <ac:spMk id="9" creationId="{23E937B9-07EE-456A-A31C-41A8866E28A2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48:08.821" v="187"/>
          <ac:spMkLst>
            <pc:docMk/>
            <pc:sldMk cId="3080180541" sldId="268"/>
            <ac:spMk id="11" creationId="{22AC0F86-9A78-4E84-A4B4-ADB8B2629A0C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1:41.950" v="194"/>
          <ac:spMkLst>
            <pc:docMk/>
            <pc:sldMk cId="3080180541" sldId="268"/>
            <ac:spMk id="12" creationId="{B7379F0F-5961-444F-A5D3-29C960D26398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48:08.821" v="187"/>
          <ac:spMkLst>
            <pc:docMk/>
            <pc:sldMk cId="3080180541" sldId="268"/>
            <ac:spMk id="19" creationId="{69A54E25-1C05-48E5-A5CC-3778C1D3632D}"/>
          </ac:spMkLst>
        </pc:spChg>
        <pc:spChg chg="add del mod">
          <ac:chgData name="Oana Elena Golici (2026278)" userId="S::2026278@student.uwtsd.ac.uk::2bcf72ad-8107-4ba4-96bb-10250e4ebef5" providerId="AD" clId="Web-{1496F5E3-2C5C-36CA-A261-9E74406A7FE3}" dt="2021-10-31T09:53:42.046" v="206"/>
          <ac:spMkLst>
            <pc:docMk/>
            <pc:sldMk cId="3080180541" sldId="268"/>
            <ac:spMk id="22" creationId="{E53AD83C-77E0-49FC-BBBD-3C41ACA0C8B4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6.232" v="204"/>
          <ac:spMkLst>
            <pc:docMk/>
            <pc:sldMk cId="3080180541" sldId="268"/>
            <ac:spMk id="23" creationId="{7E61F402-3445-458A-9A2B-D28FD288390C}"/>
          </ac:spMkLst>
        </pc:spChg>
        <pc:spChg chg="add mod ord">
          <ac:chgData name="Oana Elena Golici (2026278)" userId="S::2026278@student.uwtsd.ac.uk::2bcf72ad-8107-4ba4-96bb-10250e4ebef5" providerId="AD" clId="Web-{1496F5E3-2C5C-36CA-A261-9E74406A7FE3}" dt="2021-10-31T09:54:32.250" v="224"/>
          <ac:spMkLst>
            <pc:docMk/>
            <pc:sldMk cId="3080180541" sldId="268"/>
            <ac:spMk id="30" creationId="{32C876CC-2619-41FC-A436-F3B6EC9B751E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6.200" v="203"/>
          <ac:spMkLst>
            <pc:docMk/>
            <pc:sldMk cId="3080180541" sldId="268"/>
            <ac:spMk id="33" creationId="{333F0879-3DA0-4CB8-B35E-A0AD42558191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6.200" v="203"/>
          <ac:spMkLst>
            <pc:docMk/>
            <pc:sldMk cId="3080180541" sldId="268"/>
            <ac:spMk id="34" creationId="{324D2183-F388-476E-92A9-D6639D698580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4:32.250" v="224"/>
          <ac:spMkLst>
            <pc:docMk/>
            <pc:sldMk cId="3080180541" sldId="268"/>
            <ac:spMk id="35" creationId="{F5F01BD1-E3CB-4562-A77C-00A3ED24624B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3.263" v="201"/>
          <ac:spMkLst>
            <pc:docMk/>
            <pc:sldMk cId="3080180541" sldId="268"/>
            <ac:spMk id="36" creationId="{22AC0F86-9A78-4E84-A4B4-ADB8B2629A0C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6.200" v="203"/>
          <ac:spMkLst>
            <pc:docMk/>
            <pc:sldMk cId="3080180541" sldId="268"/>
            <ac:spMk id="40" creationId="{243462E7-1698-4B21-BE89-AEFAC7C2FEFA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6.200" v="203"/>
          <ac:spMkLst>
            <pc:docMk/>
            <pc:sldMk cId="3080180541" sldId="268"/>
            <ac:spMk id="42" creationId="{6C22FCAC-D7EC-4A52-B153-FF761E2235B3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2:13.263" v="201"/>
          <ac:spMkLst>
            <pc:docMk/>
            <pc:sldMk cId="3080180541" sldId="268"/>
            <ac:spMk id="44" creationId="{69A54E25-1C05-48E5-A5CC-3778C1D3632D}"/>
          </ac:spMkLst>
        </pc:spChg>
        <pc:spChg chg="add del">
          <ac:chgData name="Oana Elena Golici (2026278)" userId="S::2026278@student.uwtsd.ac.uk::2bcf72ad-8107-4ba4-96bb-10250e4ebef5" providerId="AD" clId="Web-{1496F5E3-2C5C-36CA-A261-9E74406A7FE3}" dt="2021-10-31T09:54:32.250" v="224"/>
          <ac:spMkLst>
            <pc:docMk/>
            <pc:sldMk cId="3080180541" sldId="268"/>
            <ac:spMk id="47" creationId="{75325209-1BB3-4A1C-97C2-17DCDC1659EE}"/>
          </ac:spMkLst>
        </pc:spChg>
        <pc:spChg chg="add del mod">
          <ac:chgData name="Oana Elena Golici (2026278)" userId="S::2026278@student.uwtsd.ac.uk::2bcf72ad-8107-4ba4-96bb-10250e4ebef5" providerId="AD" clId="Web-{1496F5E3-2C5C-36CA-A261-9E74406A7FE3}" dt="2021-10-31T09:57:40.085" v="231"/>
          <ac:spMkLst>
            <pc:docMk/>
            <pc:sldMk cId="3080180541" sldId="268"/>
            <ac:spMk id="49" creationId="{18FB3291-CDC2-4A25-BA63-111742AC706C}"/>
          </ac:spMkLst>
        </pc:spChg>
        <pc:spChg chg="add del mod">
          <ac:chgData name="Oana Elena Golici (2026278)" userId="S::2026278@student.uwtsd.ac.uk::2bcf72ad-8107-4ba4-96bb-10250e4ebef5" providerId="AD" clId="Web-{1496F5E3-2C5C-36CA-A261-9E74406A7FE3}" dt="2021-10-31T10:02:09.001" v="233"/>
          <ac:spMkLst>
            <pc:docMk/>
            <pc:sldMk cId="3080180541" sldId="268"/>
            <ac:spMk id="52" creationId="{E3AAB588-C819-4D25-9BC1-5545ED18142A}"/>
          </ac:spMkLst>
        </pc:spChg>
        <pc:spChg chg="add">
          <ac:chgData name="Oana Elena Golici (2026278)" userId="S::2026278@student.uwtsd.ac.uk::2bcf72ad-8107-4ba4-96bb-10250e4ebef5" providerId="AD" clId="Web-{1496F5E3-2C5C-36CA-A261-9E74406A7FE3}" dt="2021-10-31T09:54:32.250" v="224"/>
          <ac:spMkLst>
            <pc:docMk/>
            <pc:sldMk cId="3080180541" sldId="268"/>
            <ac:spMk id="54" creationId="{B7328C2D-38F0-4C80-9EA5-A1AD0D6B2022}"/>
          </ac:spMkLst>
        </pc:spChg>
        <pc:spChg chg="add del mod">
          <ac:chgData name="Oana Elena Golici (2026278)" userId="S::2026278@student.uwtsd.ac.uk::2bcf72ad-8107-4ba4-96bb-10250e4ebef5" providerId="AD" clId="Web-{1496F5E3-2C5C-36CA-A261-9E74406A7FE3}" dt="2021-10-31T10:02:53.424" v="240"/>
          <ac:spMkLst>
            <pc:docMk/>
            <pc:sldMk cId="3080180541" sldId="268"/>
            <ac:spMk id="61" creationId="{7F3E66B7-A6B8-43C0-B2BD-90473A2A68FE}"/>
          </ac:spMkLst>
        </pc:spChg>
        <pc:spChg chg="add mod">
          <ac:chgData name="Oana Elena Golici (2026278)" userId="S::2026278@student.uwtsd.ac.uk::2bcf72ad-8107-4ba4-96bb-10250e4ebef5" providerId="AD" clId="Web-{1496F5E3-2C5C-36CA-A261-9E74406A7FE3}" dt="2021-10-31T10:03:07.909" v="246"/>
          <ac:spMkLst>
            <pc:docMk/>
            <pc:sldMk cId="3080180541" sldId="268"/>
            <ac:spMk id="65" creationId="{D068BB3D-E2B5-4632-AEE4-40ABCDB2F9FC}"/>
          </ac:spMkLst>
        </pc:spChg>
        <pc:grpChg chg="add del">
          <ac:chgData name="Oana Elena Golici (2026278)" userId="S::2026278@student.uwtsd.ac.uk::2bcf72ad-8107-4ba4-96bb-10250e4ebef5" providerId="AD" clId="Web-{1496F5E3-2C5C-36CA-A261-9E74406A7FE3}" dt="2021-10-31T09:51:51.278" v="196"/>
          <ac:grpSpMkLst>
            <pc:docMk/>
            <pc:sldMk cId="3080180541" sldId="268"/>
            <ac:grpSpMk id="7" creationId="{2DB31E17-E562-4F82-98D0-858C84120F34}"/>
          </ac:grpSpMkLst>
        </pc:grpChg>
        <pc:grpChg chg="add del">
          <ac:chgData name="Oana Elena Golici (2026278)" userId="S::2026278@student.uwtsd.ac.uk::2bcf72ad-8107-4ba4-96bb-10250e4ebef5" providerId="AD" clId="Web-{1496F5E3-2C5C-36CA-A261-9E74406A7FE3}" dt="2021-10-31T09:48:08.821" v="187"/>
          <ac:grpSpMkLst>
            <pc:docMk/>
            <pc:sldMk cId="3080180541" sldId="268"/>
            <ac:grpSpMk id="13" creationId="{4AF78B9E-8BE2-4706-9377-A05FA25ABABF}"/>
          </ac:grpSpMkLst>
        </pc:grpChg>
        <pc:grpChg chg="add del">
          <ac:chgData name="Oana Elena Golici (2026278)" userId="S::2026278@student.uwtsd.ac.uk::2bcf72ad-8107-4ba4-96bb-10250e4ebef5" providerId="AD" clId="Web-{1496F5E3-2C5C-36CA-A261-9E74406A7FE3}" dt="2021-10-31T09:52:16.232" v="204"/>
          <ac:grpSpMkLst>
            <pc:docMk/>
            <pc:sldMk cId="3080180541" sldId="268"/>
            <ac:grpSpMk id="25" creationId="{A673C096-95AE-4644-B76C-1DF1B667DC44}"/>
          </ac:grpSpMkLst>
        </pc:grpChg>
        <pc:grpChg chg="add del">
          <ac:chgData name="Oana Elena Golici (2026278)" userId="S::2026278@student.uwtsd.ac.uk::2bcf72ad-8107-4ba4-96bb-10250e4ebef5" providerId="AD" clId="Web-{1496F5E3-2C5C-36CA-A261-9E74406A7FE3}" dt="2021-10-31T09:54:32.250" v="224"/>
          <ac:grpSpMkLst>
            <pc:docMk/>
            <pc:sldMk cId="3080180541" sldId="268"/>
            <ac:grpSpMk id="37" creationId="{492030E9-8BC2-4840-8C6B-991B68C51E4B}"/>
          </ac:grpSpMkLst>
        </pc:grpChg>
        <pc:grpChg chg="add del">
          <ac:chgData name="Oana Elena Golici (2026278)" userId="S::2026278@student.uwtsd.ac.uk::2bcf72ad-8107-4ba4-96bb-10250e4ebef5" providerId="AD" clId="Web-{1496F5E3-2C5C-36CA-A261-9E74406A7FE3}" dt="2021-10-31T09:52:13.263" v="201"/>
          <ac:grpSpMkLst>
            <pc:docMk/>
            <pc:sldMk cId="3080180541" sldId="268"/>
            <ac:grpSpMk id="38" creationId="{4AF78B9E-8BE2-4706-9377-A05FA25ABABF}"/>
          </ac:grpSpMkLst>
        </pc:grpChg>
        <pc:grpChg chg="add">
          <ac:chgData name="Oana Elena Golici (2026278)" userId="S::2026278@student.uwtsd.ac.uk::2bcf72ad-8107-4ba4-96bb-10250e4ebef5" providerId="AD" clId="Web-{1496F5E3-2C5C-36CA-A261-9E74406A7FE3}" dt="2021-10-31T09:54:32.250" v="224"/>
          <ac:grpSpMkLst>
            <pc:docMk/>
            <pc:sldMk cId="3080180541" sldId="268"/>
            <ac:grpSpMk id="56" creationId="{BD17E249-48D0-476B-A642-A5D58DD39A22}"/>
          </ac:grpSpMkLst>
        </pc:grpChg>
        <pc:picChg chg="add del mod ord">
          <ac:chgData name="Oana Elena Golici (2026278)" userId="S::2026278@student.uwtsd.ac.uk::2bcf72ad-8107-4ba4-96bb-10250e4ebef5" providerId="AD" clId="Web-{1496F5E3-2C5C-36CA-A261-9E74406A7FE3}" dt="2021-10-31T09:51:34.028" v="192"/>
          <ac:picMkLst>
            <pc:docMk/>
            <pc:sldMk cId="3080180541" sldId="268"/>
            <ac:picMk id="4" creationId="{09F60A2C-03CE-4A8C-9A02-11E2D032EDD3}"/>
          </ac:picMkLst>
        </pc:picChg>
        <pc:picChg chg="add del mod ord">
          <ac:chgData name="Oana Elena Golici (2026278)" userId="S::2026278@student.uwtsd.ac.uk::2bcf72ad-8107-4ba4-96bb-10250e4ebef5" providerId="AD" clId="Web-{1496F5E3-2C5C-36CA-A261-9E74406A7FE3}" dt="2021-10-31T09:53:41.186" v="205"/>
          <ac:picMkLst>
            <pc:docMk/>
            <pc:sldMk cId="3080180541" sldId="268"/>
            <ac:picMk id="18" creationId="{38884FDD-FD9B-487E-B80A-20C62CB8F7BC}"/>
          </ac:picMkLst>
        </pc:picChg>
        <pc:picChg chg="add del mod ord">
          <ac:chgData name="Oana Elena Golici (2026278)" userId="S::2026278@student.uwtsd.ac.uk::2bcf72ad-8107-4ba4-96bb-10250e4ebef5" providerId="AD" clId="Web-{1496F5E3-2C5C-36CA-A261-9E74406A7FE3}" dt="2021-10-31T09:54:28.797" v="223"/>
          <ac:picMkLst>
            <pc:docMk/>
            <pc:sldMk cId="3080180541" sldId="268"/>
            <ac:picMk id="24" creationId="{19AD3685-A943-4EEC-8FB6-5C872DA64243}"/>
          </ac:picMkLst>
        </pc:picChg>
        <pc:picChg chg="add del mod ord">
          <ac:chgData name="Oana Elena Golici (2026278)" userId="S::2026278@student.uwtsd.ac.uk::2bcf72ad-8107-4ba4-96bb-10250e4ebef5" providerId="AD" clId="Web-{1496F5E3-2C5C-36CA-A261-9E74406A7FE3}" dt="2021-10-31T10:02:06.282" v="232"/>
          <ac:picMkLst>
            <pc:docMk/>
            <pc:sldMk cId="3080180541" sldId="268"/>
            <ac:picMk id="50" creationId="{CB6E5E88-9B45-4F7B-B438-63460025305E}"/>
          </ac:picMkLst>
        </pc:picChg>
        <pc:picChg chg="add del mod ord">
          <ac:chgData name="Oana Elena Golici (2026278)" userId="S::2026278@student.uwtsd.ac.uk::2bcf72ad-8107-4ba4-96bb-10250e4ebef5" providerId="AD" clId="Web-{1496F5E3-2C5C-36CA-A261-9E74406A7FE3}" dt="2021-10-31T10:02:30.455" v="239"/>
          <ac:picMkLst>
            <pc:docMk/>
            <pc:sldMk cId="3080180541" sldId="268"/>
            <ac:picMk id="53" creationId="{B7C64EAC-3396-4C61-B0B7-9C247CF90720}"/>
          </ac:picMkLst>
        </pc:picChg>
        <pc:picChg chg="add del mod ord">
          <ac:chgData name="Oana Elena Golici (2026278)" userId="S::2026278@student.uwtsd.ac.uk::2bcf72ad-8107-4ba4-96bb-10250e4ebef5" providerId="AD" clId="Web-{1496F5E3-2C5C-36CA-A261-9E74406A7FE3}" dt="2021-10-31T10:03:07.909" v="246"/>
          <ac:picMkLst>
            <pc:docMk/>
            <pc:sldMk cId="3080180541" sldId="268"/>
            <ac:picMk id="63" creationId="{A1AF7534-180B-4E36-AD24-CFDE7AFAB5BF}"/>
          </ac:picMkLst>
        </pc:picChg>
        <pc:cxnChg chg="add del">
          <ac:chgData name="Oana Elena Golici (2026278)" userId="S::2026278@student.uwtsd.ac.uk::2bcf72ad-8107-4ba4-96bb-10250e4ebef5" providerId="AD" clId="Web-{1496F5E3-2C5C-36CA-A261-9E74406A7FE3}" dt="2021-10-31T09:51:51.278" v="196"/>
          <ac:cxnSpMkLst>
            <pc:docMk/>
            <pc:sldMk cId="3080180541" sldId="268"/>
            <ac:cxnSpMk id="10" creationId="{FD2308B7-2829-44DD-B213-27EEBDED1411}"/>
          </ac:cxnSpMkLst>
        </pc:cxnChg>
        <pc:cxnChg chg="add del">
          <ac:chgData name="Oana Elena Golici (2026278)" userId="S::2026278@student.uwtsd.ac.uk::2bcf72ad-8107-4ba4-96bb-10250e4ebef5" providerId="AD" clId="Web-{1496F5E3-2C5C-36CA-A261-9E74406A7FE3}" dt="2021-10-31T09:48:08.821" v="187"/>
          <ac:cxnSpMkLst>
            <pc:docMk/>
            <pc:sldMk cId="3080180541" sldId="268"/>
            <ac:cxnSpMk id="21" creationId="{0E5D0023-B23E-4823-8D72-B07FFF8CAE96}"/>
          </ac:cxnSpMkLst>
        </pc:cxnChg>
        <pc:cxnChg chg="add del">
          <ac:chgData name="Oana Elena Golici (2026278)" userId="S::2026278@student.uwtsd.ac.uk::2bcf72ad-8107-4ba4-96bb-10250e4ebef5" providerId="AD" clId="Web-{1496F5E3-2C5C-36CA-A261-9E74406A7FE3}" dt="2021-10-31T09:52:16.232" v="204"/>
          <ac:cxnSpMkLst>
            <pc:docMk/>
            <pc:sldMk cId="3080180541" sldId="268"/>
            <ac:cxnSpMk id="31" creationId="{2BE880E9-2B86-4CDB-B5B7-308745CDD19D}"/>
          </ac:cxnSpMkLst>
        </pc:cxnChg>
        <pc:cxnChg chg="add del">
          <ac:chgData name="Oana Elena Golici (2026278)" userId="S::2026278@student.uwtsd.ac.uk::2bcf72ad-8107-4ba4-96bb-10250e4ebef5" providerId="AD" clId="Web-{1496F5E3-2C5C-36CA-A261-9E74406A7FE3}" dt="2021-10-31T09:52:13.263" v="201"/>
          <ac:cxnSpMkLst>
            <pc:docMk/>
            <pc:sldMk cId="3080180541" sldId="268"/>
            <ac:cxnSpMk id="46" creationId="{0E5D0023-B23E-4823-8D72-B07FFF8CAE96}"/>
          </ac:cxnSpMkLst>
        </pc:cxnChg>
        <pc:cxnChg chg="add del">
          <ac:chgData name="Oana Elena Golici (2026278)" userId="S::2026278@student.uwtsd.ac.uk::2bcf72ad-8107-4ba4-96bb-10250e4ebef5" providerId="AD" clId="Web-{1496F5E3-2C5C-36CA-A261-9E74406A7FE3}" dt="2021-10-31T09:54:32.250" v="224"/>
          <ac:cxnSpMkLst>
            <pc:docMk/>
            <pc:sldMk cId="3080180541" sldId="268"/>
            <ac:cxnSpMk id="48" creationId="{043EE5F5-AF73-46E3-90B6-27EEFDAC3591}"/>
          </ac:cxnSpMkLst>
        </pc:cxnChg>
        <pc:cxnChg chg="add">
          <ac:chgData name="Oana Elena Golici (2026278)" userId="S::2026278@student.uwtsd.ac.uk::2bcf72ad-8107-4ba4-96bb-10250e4ebef5" providerId="AD" clId="Web-{1496F5E3-2C5C-36CA-A261-9E74406A7FE3}" dt="2021-10-31T09:54:32.250" v="224"/>
          <ac:cxnSpMkLst>
            <pc:docMk/>
            <pc:sldMk cId="3080180541" sldId="268"/>
            <ac:cxnSpMk id="62" creationId="{0B65B193-F600-4C1B-9DBF-09D94CDB08D8}"/>
          </ac:cxnSpMkLst>
        </pc:cxnChg>
      </pc:sldChg>
      <pc:sldChg chg="addSp delSp modSp new">
        <pc:chgData name="Oana Elena Golici (2026278)" userId="S::2026278@student.uwtsd.ac.uk::2bcf72ad-8107-4ba4-96bb-10250e4ebef5" providerId="AD" clId="Web-{1496F5E3-2C5C-36CA-A261-9E74406A7FE3}" dt="2021-10-31T11:02:00.228" v="1347"/>
        <pc:sldMkLst>
          <pc:docMk/>
          <pc:sldMk cId="1239904001" sldId="269"/>
        </pc:sldMkLst>
        <pc:spChg chg="mod">
          <ac:chgData name="Oana Elena Golici (2026278)" userId="S::2026278@student.uwtsd.ac.uk::2bcf72ad-8107-4ba4-96bb-10250e4ebef5" providerId="AD" clId="Web-{1496F5E3-2C5C-36CA-A261-9E74406A7FE3}" dt="2021-10-31T11:00:21.882" v="1274" actId="20577"/>
          <ac:spMkLst>
            <pc:docMk/>
            <pc:sldMk cId="1239904001" sldId="269"/>
            <ac:spMk id="2" creationId="{4832B845-A67E-4A75-BC45-5E111FD016B4}"/>
          </ac:spMkLst>
        </pc:spChg>
        <pc:spChg chg="del">
          <ac:chgData name="Oana Elena Golici (2026278)" userId="S::2026278@student.uwtsd.ac.uk::2bcf72ad-8107-4ba4-96bb-10250e4ebef5" providerId="AD" clId="Web-{1496F5E3-2C5C-36CA-A261-9E74406A7FE3}" dt="2021-10-31T10:56:22.128" v="1196"/>
          <ac:spMkLst>
            <pc:docMk/>
            <pc:sldMk cId="1239904001" sldId="269"/>
            <ac:spMk id="3" creationId="{8573409C-CA44-4CE7-9033-5BDC623934BC}"/>
          </ac:spMkLst>
        </pc:spChg>
        <pc:graphicFrameChg chg="add mod ord modGraphic">
          <ac:chgData name="Oana Elena Golici (2026278)" userId="S::2026278@student.uwtsd.ac.uk::2bcf72ad-8107-4ba4-96bb-10250e4ebef5" providerId="AD" clId="Web-{1496F5E3-2C5C-36CA-A261-9E74406A7FE3}" dt="2021-10-31T11:02:00.228" v="1347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  <pc:sldMasterChg chg="del delSldLayout">
        <pc:chgData name="Oana Elena Golici (2026278)" userId="S::2026278@student.uwtsd.ac.uk::2bcf72ad-8107-4ba4-96bb-10250e4ebef5" providerId="AD" clId="Web-{1496F5E3-2C5C-36CA-A261-9E74406A7FE3}" dt="2021-10-31T08:47:46.174" v="0"/>
        <pc:sldMasterMkLst>
          <pc:docMk/>
          <pc:sldMasterMk cId="656098581" sldId="2147483756"/>
        </pc:sldMasterMkLst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983657740" sldId="2147483757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817594265" sldId="2147483758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1367815594" sldId="2147483759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3439311217" sldId="2147483760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004829189" sldId="2147483761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329288387" sldId="2147483762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1847477268" sldId="2147483763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4091831084" sldId="2147483764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1907899478" sldId="2147483765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3787964591" sldId="2147483766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1720909641" sldId="2147483767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415113972" sldId="2147483768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1867798592" sldId="2147483769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4194913487" sldId="2147483770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3202462416" sldId="2147483771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439561438" sldId="2147483772"/>
          </pc:sldLayoutMkLst>
        </pc:sldLayoutChg>
        <pc:sldLayoutChg chg="del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656098581" sldId="2147483756"/>
            <pc:sldLayoutMk cId="2483114335" sldId="2147483773"/>
          </pc:sldLayoutMkLst>
        </pc:sldLayoutChg>
      </pc:sldMasterChg>
      <pc:sldMasterChg chg="add addSldLayout modSldLayout">
        <pc:chgData name="Oana Elena Golici (2026278)" userId="S::2026278@student.uwtsd.ac.uk::2bcf72ad-8107-4ba4-96bb-10250e4ebef5" providerId="AD" clId="Web-{1496F5E3-2C5C-36CA-A261-9E74406A7FE3}" dt="2021-10-31T08:47:46.174" v="0"/>
        <pc:sldMasterMkLst>
          <pc:docMk/>
          <pc:sldMasterMk cId="3074764755" sldId="2147483774"/>
        </pc:sldMasterMkLst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4131796013" sldId="2147483775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808309791" sldId="2147483776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4114730980" sldId="2147483777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723731460" sldId="2147483778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183479831" sldId="2147483779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1180118248" sldId="2147483780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4030059916" sldId="2147483781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410101026" sldId="2147483782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1030680229" sldId="2147483783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1391880909" sldId="2147483784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3740112468" sldId="2147483785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3078515949" sldId="2147483786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760323873" sldId="2147483787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3956352892" sldId="2147483788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226247793" sldId="2147483789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1757240399" sldId="2147483790"/>
          </pc:sldLayoutMkLst>
        </pc:sldLayoutChg>
        <pc:sldLayoutChg chg="add mod replId">
          <pc:chgData name="Oana Elena Golici (2026278)" userId="S::2026278@student.uwtsd.ac.uk::2bcf72ad-8107-4ba4-96bb-10250e4ebef5" providerId="AD" clId="Web-{1496F5E3-2C5C-36CA-A261-9E74406A7FE3}" dt="2021-10-31T08:47:46.174" v="0"/>
          <pc:sldLayoutMkLst>
            <pc:docMk/>
            <pc:sldMasterMk cId="3074764755" sldId="2147483774"/>
            <pc:sldLayoutMk cId="2293556444" sldId="2147483791"/>
          </pc:sldLayoutMkLst>
        </pc:sldLayoutChg>
      </pc:sldMasterChg>
    </pc:docChg>
  </pc:docChgLst>
  <pc:docChgLst>
    <pc:chgData name="Oana Elena Golici (2026278)" userId="S::2026278@student.uwtsd.ac.uk::2bcf72ad-8107-4ba4-96bb-10250e4ebef5" providerId="AD" clId="Web-{64CF64AA-CFDF-016E-8A31-706033BB96A6}"/>
    <pc:docChg chg="modSld">
      <pc:chgData name="Oana Elena Golici (2026278)" userId="S::2026278@student.uwtsd.ac.uk::2bcf72ad-8107-4ba4-96bb-10250e4ebef5" providerId="AD" clId="Web-{64CF64AA-CFDF-016E-8A31-706033BB96A6}" dt="2021-11-07T20:26:27.052" v="31"/>
      <pc:docMkLst>
        <pc:docMk/>
      </pc:docMkLst>
      <pc:sldChg chg="modSp">
        <pc:chgData name="Oana Elena Golici (2026278)" userId="S::2026278@student.uwtsd.ac.uk::2bcf72ad-8107-4ba4-96bb-10250e4ebef5" providerId="AD" clId="Web-{64CF64AA-CFDF-016E-8A31-706033BB96A6}" dt="2021-11-07T20:26:27.052" v="31"/>
        <pc:sldMkLst>
          <pc:docMk/>
          <pc:sldMk cId="1239904001" sldId="269"/>
        </pc:sldMkLst>
        <pc:graphicFrameChg chg="mod modGraphic">
          <ac:chgData name="Oana Elena Golici (2026278)" userId="S::2026278@student.uwtsd.ac.uk::2bcf72ad-8107-4ba4-96bb-10250e4ebef5" providerId="AD" clId="Web-{64CF64AA-CFDF-016E-8A31-706033BB96A6}" dt="2021-11-07T20:26:27.052" v="31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9C2ACB5C-E23C-A0C4-40C5-6478D108DC27}"/>
    <pc:docChg chg="addSld delSld modSld">
      <pc:chgData name="Oana Elena Golici (2026278)" userId="S::2026278@student.uwtsd.ac.uk::2bcf72ad-8107-4ba4-96bb-10250e4ebef5" providerId="AD" clId="Web-{9C2ACB5C-E23C-A0C4-40C5-6478D108DC27}" dt="2021-11-04T10:09:24.502" v="326" actId="20577"/>
      <pc:docMkLst>
        <pc:docMk/>
      </pc:docMkLst>
      <pc:sldChg chg="modSp">
        <pc:chgData name="Oana Elena Golici (2026278)" userId="S::2026278@student.uwtsd.ac.uk::2bcf72ad-8107-4ba4-96bb-10250e4ebef5" providerId="AD" clId="Web-{9C2ACB5C-E23C-A0C4-40C5-6478D108DC27}" dt="2021-11-04T09:57:17.697" v="80" actId="1076"/>
        <pc:sldMkLst>
          <pc:docMk/>
          <pc:sldMk cId="109857222" sldId="256"/>
        </pc:sldMkLst>
        <pc:spChg chg="mod">
          <ac:chgData name="Oana Elena Golici (2026278)" userId="S::2026278@student.uwtsd.ac.uk::2bcf72ad-8107-4ba4-96bb-10250e4ebef5" providerId="AD" clId="Web-{9C2ACB5C-E23C-A0C4-40C5-6478D108DC27}" dt="2021-11-04T09:57:17.697" v="80" actId="1076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Oana Elena Golici (2026278)" userId="S::2026278@student.uwtsd.ac.uk::2bcf72ad-8107-4ba4-96bb-10250e4ebef5" providerId="AD" clId="Web-{9C2ACB5C-E23C-A0C4-40C5-6478D108DC27}" dt="2021-11-04T09:36:34.754" v="71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9C2ACB5C-E23C-A0C4-40C5-6478D108DC27}" dt="2021-11-04T09:36:34.754" v="71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del">
        <pc:chgData name="Oana Elena Golici (2026278)" userId="S::2026278@student.uwtsd.ac.uk::2bcf72ad-8107-4ba4-96bb-10250e4ebef5" providerId="AD" clId="Web-{9C2ACB5C-E23C-A0C4-40C5-6478D108DC27}" dt="2021-11-04T10:07:39.340" v="302"/>
        <pc:sldMkLst>
          <pc:docMk/>
          <pc:sldMk cId="539967784" sldId="262"/>
        </pc:sldMkLst>
      </pc:sldChg>
      <pc:sldChg chg="modSp">
        <pc:chgData name="Oana Elena Golici (2026278)" userId="S::2026278@student.uwtsd.ac.uk::2bcf72ad-8107-4ba4-96bb-10250e4ebef5" providerId="AD" clId="Web-{9C2ACB5C-E23C-A0C4-40C5-6478D108DC27}" dt="2021-11-04T10:07:20.401" v="301" actId="20577"/>
        <pc:sldMkLst>
          <pc:docMk/>
          <pc:sldMk cId="490498790" sldId="264"/>
        </pc:sldMkLst>
        <pc:graphicFrameChg chg="mod modGraphic">
          <ac:chgData name="Oana Elena Golici (2026278)" userId="S::2026278@student.uwtsd.ac.uk::2bcf72ad-8107-4ba4-96bb-10250e4ebef5" providerId="AD" clId="Web-{9C2ACB5C-E23C-A0C4-40C5-6478D108DC27}" dt="2021-11-04T10:07:20.401" v="301" actId="20577"/>
          <ac:graphicFrameMkLst>
            <pc:docMk/>
            <pc:sldMk cId="490498790" sldId="264"/>
            <ac:graphicFrameMk id="5" creationId="{40C34DAD-E3B4-4906-AC68-6116D8E44D71}"/>
          </ac:graphicFrameMkLst>
        </pc:graphicFrameChg>
      </pc:sldChg>
      <pc:sldChg chg="modSp new">
        <pc:chgData name="Oana Elena Golici (2026278)" userId="S::2026278@student.uwtsd.ac.uk::2bcf72ad-8107-4ba4-96bb-10250e4ebef5" providerId="AD" clId="Web-{9C2ACB5C-E23C-A0C4-40C5-6478D108DC27}" dt="2021-11-04T10:09:24.502" v="326" actId="20577"/>
        <pc:sldMkLst>
          <pc:docMk/>
          <pc:sldMk cId="1742929283" sldId="270"/>
        </pc:sldMkLst>
        <pc:spChg chg="mod">
          <ac:chgData name="Oana Elena Golici (2026278)" userId="S::2026278@student.uwtsd.ac.uk::2bcf72ad-8107-4ba4-96bb-10250e4ebef5" providerId="AD" clId="Web-{9C2ACB5C-E23C-A0C4-40C5-6478D108DC27}" dt="2021-11-04T10:08:19.045" v="310" actId="20577"/>
          <ac:spMkLst>
            <pc:docMk/>
            <pc:sldMk cId="1742929283" sldId="270"/>
            <ac:spMk id="2" creationId="{2334C94C-C76F-455C-9F6B-A3C7C26D2990}"/>
          </ac:spMkLst>
        </pc:spChg>
        <pc:spChg chg="mod">
          <ac:chgData name="Oana Elena Golici (2026278)" userId="S::2026278@student.uwtsd.ac.uk::2bcf72ad-8107-4ba4-96bb-10250e4ebef5" providerId="AD" clId="Web-{9C2ACB5C-E23C-A0C4-40C5-6478D108DC27}" dt="2021-11-04T10:09:24.502" v="326" actId="20577"/>
          <ac:spMkLst>
            <pc:docMk/>
            <pc:sldMk cId="1742929283" sldId="270"/>
            <ac:spMk id="3" creationId="{04DB928C-169B-4103-B1D7-147951FF36C9}"/>
          </ac:spMkLst>
        </pc:spChg>
      </pc:sldChg>
    </pc:docChg>
  </pc:docChgLst>
  <pc:docChgLst>
    <pc:chgData name="Oana Elena Golici (2026278)" userId="S::2026278@student.uwtsd.ac.uk::2bcf72ad-8107-4ba4-96bb-10250e4ebef5" providerId="AD" clId="Web-{65FC5418-6F80-085D-2563-E122B4C1AEE3}"/>
    <pc:docChg chg="modSld">
      <pc:chgData name="Oana Elena Golici (2026278)" userId="S::2026278@student.uwtsd.ac.uk::2bcf72ad-8107-4ba4-96bb-10250e4ebef5" providerId="AD" clId="Web-{65FC5418-6F80-085D-2563-E122B4C1AEE3}" dt="2021-10-31T11:20:36.713" v="67"/>
      <pc:docMkLst>
        <pc:docMk/>
      </pc:docMkLst>
      <pc:sldChg chg="modSp">
        <pc:chgData name="Oana Elena Golici (2026278)" userId="S::2026278@student.uwtsd.ac.uk::2bcf72ad-8107-4ba4-96bb-10250e4ebef5" providerId="AD" clId="Web-{65FC5418-6F80-085D-2563-E122B4C1AEE3}" dt="2021-10-31T11:20:36.713" v="67"/>
        <pc:sldMkLst>
          <pc:docMk/>
          <pc:sldMk cId="1315507553" sldId="263"/>
        </pc:sldMkLst>
        <pc:graphicFrameChg chg="mod modGraphic">
          <ac:chgData name="Oana Elena Golici (2026278)" userId="S::2026278@student.uwtsd.ac.uk::2bcf72ad-8107-4ba4-96bb-10250e4ebef5" providerId="AD" clId="Web-{65FC5418-6F80-085D-2563-E122B4C1AEE3}" dt="2021-10-31T11:20:36.713" v="67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3624C286-0A7C-8C4E-48A3-208D7961B590}"/>
    <pc:docChg chg="modSld">
      <pc:chgData name="Oana Elena Golici (2026278)" userId="S::2026278@student.uwtsd.ac.uk::2bcf72ad-8107-4ba4-96bb-10250e4ebef5" providerId="AD" clId="Web-{3624C286-0A7C-8C4E-48A3-208D7961B590}" dt="2021-10-20T18:17:56.368" v="504"/>
      <pc:docMkLst>
        <pc:docMk/>
      </pc:docMkLst>
      <pc:sldChg chg="modSp">
        <pc:chgData name="Oana Elena Golici (2026278)" userId="S::2026278@student.uwtsd.ac.uk::2bcf72ad-8107-4ba4-96bb-10250e4ebef5" providerId="AD" clId="Web-{3624C286-0A7C-8C4E-48A3-208D7961B590}" dt="2021-10-20T17:11:30.324" v="3" actId="20577"/>
        <pc:sldMkLst>
          <pc:docMk/>
          <pc:sldMk cId="109857222" sldId="256"/>
        </pc:sldMkLst>
        <pc:spChg chg="mod">
          <ac:chgData name="Oana Elena Golici (2026278)" userId="S::2026278@student.uwtsd.ac.uk::2bcf72ad-8107-4ba4-96bb-10250e4ebef5" providerId="AD" clId="Web-{3624C286-0A7C-8C4E-48A3-208D7961B590}" dt="2021-10-20T17:11:30.324" v="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Oana Elena Golici (2026278)" userId="S::2026278@student.uwtsd.ac.uk::2bcf72ad-8107-4ba4-96bb-10250e4ebef5" providerId="AD" clId="Web-{3624C286-0A7C-8C4E-48A3-208D7961B590}" dt="2021-10-20T18:17:56.368" v="504"/>
        <pc:sldMkLst>
          <pc:docMk/>
          <pc:sldMk cId="3883102318" sldId="258"/>
        </pc:sldMkLst>
        <pc:spChg chg="mod">
          <ac:chgData name="Oana Elena Golici (2026278)" userId="S::2026278@student.uwtsd.ac.uk::2bcf72ad-8107-4ba4-96bb-10250e4ebef5" providerId="AD" clId="Web-{3624C286-0A7C-8C4E-48A3-208D7961B590}" dt="2021-10-20T18:08:01.464" v="184" actId="20577"/>
          <ac:spMkLst>
            <pc:docMk/>
            <pc:sldMk cId="3883102318" sldId="258"/>
            <ac:spMk id="2" creationId="{B1A1072B-4395-456F-936C-4D023AB663FE}"/>
          </ac:spMkLst>
        </pc:spChg>
        <pc:spChg chg="del mod">
          <ac:chgData name="Oana Elena Golici (2026278)" userId="S::2026278@student.uwtsd.ac.uk::2bcf72ad-8107-4ba4-96bb-10250e4ebef5" providerId="AD" clId="Web-{3624C286-0A7C-8C4E-48A3-208D7961B590}" dt="2021-10-20T18:05:56.165" v="59"/>
          <ac:spMkLst>
            <pc:docMk/>
            <pc:sldMk cId="3883102318" sldId="258"/>
            <ac:spMk id="3" creationId="{4C6AA94A-A27B-4D3E-B064-39D1E6C07798}"/>
          </ac:spMkLst>
        </pc:spChg>
        <pc:spChg chg="add del">
          <ac:chgData name="Oana Elena Golici (2026278)" userId="S::2026278@student.uwtsd.ac.uk::2bcf72ad-8107-4ba4-96bb-10250e4ebef5" providerId="AD" clId="Web-{3624C286-0A7C-8C4E-48A3-208D7961B590}" dt="2021-10-20T18:05:20.898" v="58"/>
          <ac:spMkLst>
            <pc:docMk/>
            <pc:sldMk cId="3883102318" sldId="258"/>
            <ac:spMk id="6" creationId="{054F0A4A-4C2F-44CC-890E-42EA4B3363CD}"/>
          </ac:spMkLst>
        </pc:spChg>
        <pc:graphicFrameChg chg="add del">
          <ac:chgData name="Oana Elena Golici (2026278)" userId="S::2026278@student.uwtsd.ac.uk::2bcf72ad-8107-4ba4-96bb-10250e4ebef5" providerId="AD" clId="Web-{3624C286-0A7C-8C4E-48A3-208D7961B590}" dt="2021-10-20T18:00:27.798" v="8"/>
          <ac:graphicFrameMkLst>
            <pc:docMk/>
            <pc:sldMk cId="3883102318" sldId="258"/>
            <ac:graphicFrameMk id="4" creationId="{1D4EAC97-4984-4A13-8A8E-36F3F65D66CE}"/>
          </ac:graphicFrameMkLst>
        </pc:graphicFrameChg>
        <pc:graphicFrameChg chg="add del mod modGraphic">
          <ac:chgData name="Oana Elena Golici (2026278)" userId="S::2026278@student.uwtsd.ac.uk::2bcf72ad-8107-4ba4-96bb-10250e4ebef5" providerId="AD" clId="Web-{3624C286-0A7C-8C4E-48A3-208D7961B590}" dt="2021-10-20T18:04:58.742" v="56"/>
          <ac:graphicFrameMkLst>
            <pc:docMk/>
            <pc:sldMk cId="3883102318" sldId="258"/>
            <ac:graphicFrameMk id="5" creationId="{336832A5-967D-4593-8AE2-B775F19827E7}"/>
          </ac:graphicFrameMkLst>
        </pc:graphicFrameChg>
        <pc:graphicFrameChg chg="add mod ord modGraphic">
          <ac:chgData name="Oana Elena Golici (2026278)" userId="S::2026278@student.uwtsd.ac.uk::2bcf72ad-8107-4ba4-96bb-10250e4ebef5" providerId="AD" clId="Web-{3624C286-0A7C-8C4E-48A3-208D7961B590}" dt="2021-10-20T18:17:56.368" v="504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07AB1E61-B352-2A43-FE51-1E4A1437C802}"/>
    <pc:docChg chg="modSld">
      <pc:chgData name="Oana Elena Golici (2026278)" userId="S::2026278@student.uwtsd.ac.uk::2bcf72ad-8107-4ba4-96bb-10250e4ebef5" providerId="AD" clId="Web-{07AB1E61-B352-2A43-FE51-1E4A1437C802}" dt="2021-10-13T16:39:37.744" v="82" actId="20577"/>
      <pc:docMkLst>
        <pc:docMk/>
      </pc:docMkLst>
      <pc:sldChg chg="modSp">
        <pc:chgData name="Oana Elena Golici (2026278)" userId="S::2026278@student.uwtsd.ac.uk::2bcf72ad-8107-4ba4-96bb-10250e4ebef5" providerId="AD" clId="Web-{07AB1E61-B352-2A43-FE51-1E4A1437C802}" dt="2021-10-13T16:39:37.744" v="82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07AB1E61-B352-2A43-FE51-1E4A1437C802}" dt="2021-10-13T16:39:37.744" v="82" actId="20577"/>
          <ac:spMkLst>
            <pc:docMk/>
            <pc:sldMk cId="1738352703" sldId="257"/>
            <ac:spMk id="3" creationId="{68C4C113-8296-42A3-B31D-87EA8FD87A0B}"/>
          </ac:spMkLst>
        </pc:spChg>
      </pc:sldChg>
    </pc:docChg>
  </pc:docChgLst>
  <pc:docChgLst>
    <pc:chgData name="Oana Elena Golici (2026278)" userId="S::2026278@student.uwtsd.ac.uk::2bcf72ad-8107-4ba4-96bb-10250e4ebef5" providerId="AD" clId="Web-{B6234875-5368-7F26-2AAF-68EB6A765F25}"/>
    <pc:docChg chg="modSld">
      <pc:chgData name="Oana Elena Golici (2026278)" userId="S::2026278@student.uwtsd.ac.uk::2bcf72ad-8107-4ba4-96bb-10250e4ebef5" providerId="AD" clId="Web-{B6234875-5368-7F26-2AAF-68EB6A765F25}" dt="2021-11-03T19:53:42.096" v="462" actId="20577"/>
      <pc:docMkLst>
        <pc:docMk/>
      </pc:docMkLst>
      <pc:sldChg chg="addSp delSp modSp mod setClrOvrMap">
        <pc:chgData name="Oana Elena Golici (2026278)" userId="S::2026278@student.uwtsd.ac.uk::2bcf72ad-8107-4ba4-96bb-10250e4ebef5" providerId="AD" clId="Web-{B6234875-5368-7F26-2AAF-68EB6A765F25}" dt="2021-11-03T19:53:42.096" v="462" actId="20577"/>
        <pc:sldMkLst>
          <pc:docMk/>
          <pc:sldMk cId="109857222" sldId="256"/>
        </pc:sldMkLst>
        <pc:spChg chg="mod">
          <ac:chgData name="Oana Elena Golici (2026278)" userId="S::2026278@student.uwtsd.ac.uk::2bcf72ad-8107-4ba4-96bb-10250e4ebef5" providerId="AD" clId="Web-{B6234875-5368-7F26-2AAF-68EB6A765F25}" dt="2021-11-03T19:53:42.096" v="46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Oana Elena Golici (2026278)" userId="S::2026278@student.uwtsd.ac.uk::2bcf72ad-8107-4ba4-96bb-10250e4ebef5" providerId="AD" clId="Web-{B6234875-5368-7F26-2AAF-68EB6A765F25}" dt="2021-11-03T19:53:24.846" v="460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53:29.033" v="461"/>
          <ac:spMkLst>
            <pc:docMk/>
            <pc:sldMk cId="109857222" sldId="256"/>
            <ac:spMk id="8" creationId="{EE70B4BE-B6B0-4AFC-873C-0A0C23660954}"/>
          </ac:spMkLst>
        </pc:spChg>
        <pc:spChg chg="del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16" creationId="{0DE6A193-4755-479A-BC6F-A7EBCA73BE1A}"/>
          </ac:spMkLst>
        </pc:spChg>
        <pc:spChg chg="del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17" creationId="{AB8B8498-A488-40AF-99EB-F622ED9AD6B8}"/>
          </ac:spMkLst>
        </pc:spChg>
        <pc:spChg chg="del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18" creationId="{2F033D07-FE42-4E5C-A00A-FFE1D42C0FFD}"/>
          </ac:spMkLst>
        </pc:spChg>
        <pc:spChg chg="add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23" creationId="{A8384FB5-9ADC-4DDC-881B-597D56F5B15D}"/>
          </ac:spMkLst>
        </pc:spChg>
        <pc:spChg chg="add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25" creationId="{91E5A9A7-95C6-4F4F-B00E-C82E07FE62EF}"/>
          </ac:spMkLst>
        </pc:spChg>
        <pc:spChg chg="add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27" creationId="{D07DD2DE-F619-49DD-B5E7-03A290FF4ED1}"/>
          </ac:spMkLst>
        </pc:spChg>
        <pc:spChg chg="add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29" creationId="{85149191-5F60-4A28-AAFF-039F96B0F3EC}"/>
          </ac:spMkLst>
        </pc:spChg>
        <pc:spChg chg="add">
          <ac:chgData name="Oana Elena Golici (2026278)" userId="S::2026278@student.uwtsd.ac.uk::2bcf72ad-8107-4ba4-96bb-10250e4ebef5" providerId="AD" clId="Web-{B6234875-5368-7F26-2AAF-68EB6A765F25}" dt="2021-11-03T19:52:11.781" v="444"/>
          <ac:spMkLst>
            <pc:docMk/>
            <pc:sldMk cId="109857222" sldId="256"/>
            <ac:spMk id="31" creationId="{F8260ED5-17F7-4158-B241-D51DD4CF1B7E}"/>
          </ac:spMkLst>
        </pc:spChg>
        <pc:picChg chg="mod">
          <ac:chgData name="Oana Elena Golici (2026278)" userId="S::2026278@student.uwtsd.ac.uk::2bcf72ad-8107-4ba4-96bb-10250e4ebef5" providerId="AD" clId="Web-{B6234875-5368-7F26-2AAF-68EB6A765F25}" dt="2021-11-03T19:52:11.781" v="444"/>
          <ac:picMkLst>
            <pc:docMk/>
            <pc:sldMk cId="109857222" sldId="256"/>
            <ac:picMk id="4" creationId="{E61F3F19-B5CB-4E9A-B9F5-C8B37DB89387}"/>
          </ac:picMkLst>
        </pc:picChg>
        <pc:picChg chg="add del mod">
          <ac:chgData name="Oana Elena Golici (2026278)" userId="S::2026278@student.uwtsd.ac.uk::2bcf72ad-8107-4ba4-96bb-10250e4ebef5" providerId="AD" clId="Web-{B6234875-5368-7F26-2AAF-68EB6A765F25}" dt="2021-11-03T19:50:43.591" v="439"/>
          <ac:picMkLst>
            <pc:docMk/>
            <pc:sldMk cId="109857222" sldId="256"/>
            <ac:picMk id="5" creationId="{781FA167-7839-4EBD-8950-81528A51A239}"/>
          </ac:picMkLst>
        </pc:picChg>
        <pc:picChg chg="add mod ord">
          <ac:chgData name="Oana Elena Golici (2026278)" userId="S::2026278@student.uwtsd.ac.uk::2bcf72ad-8107-4ba4-96bb-10250e4ebef5" providerId="AD" clId="Web-{B6234875-5368-7F26-2AAF-68EB6A765F25}" dt="2021-11-03T19:52:11.781" v="444"/>
          <ac:picMkLst>
            <pc:docMk/>
            <pc:sldMk cId="109857222" sldId="256"/>
            <ac:picMk id="6" creationId="{FF974A99-6494-478F-B24C-36AD937B7596}"/>
          </ac:picMkLst>
        </pc:picChg>
        <pc:picChg chg="add mod ord">
          <ac:chgData name="Oana Elena Golici (2026278)" userId="S::2026278@student.uwtsd.ac.uk::2bcf72ad-8107-4ba4-96bb-10250e4ebef5" providerId="AD" clId="Web-{B6234875-5368-7F26-2AAF-68EB6A765F25}" dt="2021-11-03T19:52:11.781" v="444"/>
          <ac:picMkLst>
            <pc:docMk/>
            <pc:sldMk cId="109857222" sldId="256"/>
            <ac:picMk id="7" creationId="{46867C6F-ADA2-496F-86FD-17D233108D9C}"/>
          </ac:picMkLst>
        </pc:picChg>
      </pc:sldChg>
      <pc:sldChg chg="modSp">
        <pc:chgData name="Oana Elena Golici (2026278)" userId="S::2026278@student.uwtsd.ac.uk::2bcf72ad-8107-4ba4-96bb-10250e4ebef5" providerId="AD" clId="Web-{B6234875-5368-7F26-2AAF-68EB6A765F25}" dt="2021-11-03T19:44:47.081" v="425" actId="1076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B6234875-5368-7F26-2AAF-68EB6A765F25}" dt="2021-11-03T19:41:09.043" v="386" actId="14100"/>
          <ac:spMkLst>
            <pc:docMk/>
            <pc:sldMk cId="1738352703" sldId="257"/>
            <ac:spMk id="2" creationId="{2B3EF59E-5199-4367-A6B1-A0EC75019B0B}"/>
          </ac:spMkLst>
        </pc:spChg>
        <pc:graphicFrameChg chg="mod modGraphic">
          <ac:chgData name="Oana Elena Golici (2026278)" userId="S::2026278@student.uwtsd.ac.uk::2bcf72ad-8107-4ba4-96bb-10250e4ebef5" providerId="AD" clId="Web-{B6234875-5368-7F26-2AAF-68EB6A765F25}" dt="2021-11-03T19:44:47.081" v="425" actId="1076"/>
          <ac:graphicFrameMkLst>
            <pc:docMk/>
            <pc:sldMk cId="1738352703" sldId="257"/>
            <ac:graphicFrameMk id="5" creationId="{AA395044-8563-46D6-BDFF-F3FCEDD5A43C}"/>
          </ac:graphicFrameMkLst>
        </pc:graphicFrameChg>
        <pc:picChg chg="mod">
          <ac:chgData name="Oana Elena Golici (2026278)" userId="S::2026278@student.uwtsd.ac.uk::2bcf72ad-8107-4ba4-96bb-10250e4ebef5" providerId="AD" clId="Web-{B6234875-5368-7F26-2AAF-68EB6A765F25}" dt="2021-11-03T19:43:02.562" v="401" actId="1076"/>
          <ac:picMkLst>
            <pc:docMk/>
            <pc:sldMk cId="1738352703" sldId="257"/>
            <ac:picMk id="1471" creationId="{CC9C70C9-20E0-4C23-B657-13AB8E5846C0}"/>
          </ac:picMkLst>
        </pc:picChg>
      </pc:sldChg>
      <pc:sldChg chg="modSp">
        <pc:chgData name="Oana Elena Golici (2026278)" userId="S::2026278@student.uwtsd.ac.uk::2bcf72ad-8107-4ba4-96bb-10250e4ebef5" providerId="AD" clId="Web-{B6234875-5368-7F26-2AAF-68EB6A765F25}" dt="2021-11-03T19:40:09.432" v="378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40:09.432" v="378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addSp delSp modSp">
        <pc:chgData name="Oana Elena Golici (2026278)" userId="S::2026278@student.uwtsd.ac.uk::2bcf72ad-8107-4ba4-96bb-10250e4ebef5" providerId="AD" clId="Web-{B6234875-5368-7F26-2AAF-68EB6A765F25}" dt="2021-11-03T19:39:36.103" v="375" actId="20577"/>
        <pc:sldMkLst>
          <pc:docMk/>
          <pc:sldMk cId="649013309" sldId="259"/>
        </pc:sldMkLst>
        <pc:spChg chg="mod">
          <ac:chgData name="Oana Elena Golici (2026278)" userId="S::2026278@student.uwtsd.ac.uk::2bcf72ad-8107-4ba4-96bb-10250e4ebef5" providerId="AD" clId="Web-{B6234875-5368-7F26-2AAF-68EB6A765F25}" dt="2021-11-03T19:39:36.103" v="375" actId="20577"/>
          <ac:spMkLst>
            <pc:docMk/>
            <pc:sldMk cId="649013309" sldId="259"/>
            <ac:spMk id="2" creationId="{8C548142-D0A7-4964-B257-E4F73BA8B186}"/>
          </ac:spMkLst>
        </pc:spChg>
        <pc:spChg chg="del mod">
          <ac:chgData name="Oana Elena Golici (2026278)" userId="S::2026278@student.uwtsd.ac.uk::2bcf72ad-8107-4ba4-96bb-10250e4ebef5" providerId="AD" clId="Web-{B6234875-5368-7F26-2AAF-68EB6A765F25}" dt="2021-11-03T18:54:30.792" v="5"/>
          <ac:spMkLst>
            <pc:docMk/>
            <pc:sldMk cId="649013309" sldId="259"/>
            <ac:spMk id="3" creationId="{D30F7085-BA42-48A9-ABEB-F54C1EC97BDB}"/>
          </ac:spMkLst>
        </pc:spChg>
        <pc:spChg chg="add del mod">
          <ac:chgData name="Oana Elena Golici (2026278)" userId="S::2026278@student.uwtsd.ac.uk::2bcf72ad-8107-4ba4-96bb-10250e4ebef5" providerId="AD" clId="Web-{B6234875-5368-7F26-2AAF-68EB6A765F25}" dt="2021-11-03T18:57:20.375" v="9"/>
          <ac:spMkLst>
            <pc:docMk/>
            <pc:sldMk cId="649013309" sldId="259"/>
            <ac:spMk id="6" creationId="{2AF79101-FAF1-4BEA-BAAE-657089841C51}"/>
          </ac:spMkLst>
        </pc:spChg>
        <pc:spChg chg="add del mod">
          <ac:chgData name="Oana Elena Golici (2026278)" userId="S::2026278@student.uwtsd.ac.uk::2bcf72ad-8107-4ba4-96bb-10250e4ebef5" providerId="AD" clId="Web-{B6234875-5368-7F26-2AAF-68EB6A765F25}" dt="2021-11-03T18:59:46.489" v="16"/>
          <ac:spMkLst>
            <pc:docMk/>
            <pc:sldMk cId="649013309" sldId="259"/>
            <ac:spMk id="9" creationId="{35644049-DB61-4BF7-AE66-C8D7D589CC55}"/>
          </ac:spMkLst>
        </pc:spChg>
        <pc:picChg chg="add del mod ord">
          <ac:chgData name="Oana Elena Golici (2026278)" userId="S::2026278@student.uwtsd.ac.uk::2bcf72ad-8107-4ba4-96bb-10250e4ebef5" providerId="AD" clId="Web-{B6234875-5368-7F26-2AAF-68EB6A765F25}" dt="2021-11-03T18:54:47.292" v="8"/>
          <ac:picMkLst>
            <pc:docMk/>
            <pc:sldMk cId="649013309" sldId="259"/>
            <ac:picMk id="4" creationId="{728627AC-BA50-4BD0-AB30-C614D31388BB}"/>
          </ac:picMkLst>
        </pc:picChg>
        <pc:picChg chg="add del mod ord">
          <ac:chgData name="Oana Elena Golici (2026278)" userId="S::2026278@student.uwtsd.ac.uk::2bcf72ad-8107-4ba4-96bb-10250e4ebef5" providerId="AD" clId="Web-{B6234875-5368-7F26-2AAF-68EB6A765F25}" dt="2021-11-03T18:57:57.079" v="15"/>
          <ac:picMkLst>
            <pc:docMk/>
            <pc:sldMk cId="649013309" sldId="259"/>
            <ac:picMk id="7" creationId="{13B9AD71-F4FA-422F-A595-1BADCBE3B58B}"/>
          </ac:picMkLst>
        </pc:picChg>
        <pc:picChg chg="add mod ord">
          <ac:chgData name="Oana Elena Golici (2026278)" userId="S::2026278@student.uwtsd.ac.uk::2bcf72ad-8107-4ba4-96bb-10250e4ebef5" providerId="AD" clId="Web-{B6234875-5368-7F26-2AAF-68EB6A765F25}" dt="2021-11-03T19:00:13.505" v="22" actId="14100"/>
          <ac:picMkLst>
            <pc:docMk/>
            <pc:sldMk cId="649013309" sldId="259"/>
            <ac:picMk id="10" creationId="{BB64E85B-6EB9-46D3-ACD3-DEB7AFAF821B}"/>
          </ac:picMkLst>
        </pc:picChg>
      </pc:sldChg>
      <pc:sldChg chg="modSp">
        <pc:chgData name="Oana Elena Golici (2026278)" userId="S::2026278@student.uwtsd.ac.uk::2bcf72ad-8107-4ba4-96bb-10250e4ebef5" providerId="AD" clId="Web-{B6234875-5368-7F26-2AAF-68EB6A765F25}" dt="2021-11-03T19:38:27.211" v="365"/>
        <pc:sldMkLst>
          <pc:docMk/>
          <pc:sldMk cId="1842169209" sldId="261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38:27.211" v="365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addSp delSp modSp mod setBg">
        <pc:chgData name="Oana Elena Golici (2026278)" userId="S::2026278@student.uwtsd.ac.uk::2bcf72ad-8107-4ba4-96bb-10250e4ebef5" providerId="AD" clId="Web-{B6234875-5368-7F26-2AAF-68EB6A765F25}" dt="2021-11-03T19:37:49.725" v="361" actId="1076"/>
        <pc:sldMkLst>
          <pc:docMk/>
          <pc:sldMk cId="539967784" sldId="262"/>
        </pc:sldMkLst>
        <pc:spChg chg="mod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2" creationId="{790BBBCC-36E8-4137-93F5-6F5ABC739BB7}"/>
          </ac:spMkLst>
        </pc:spChg>
        <pc:spChg chg="del mod">
          <ac:chgData name="Oana Elena Golici (2026278)" userId="S::2026278@student.uwtsd.ac.uk::2bcf72ad-8107-4ba4-96bb-10250e4ebef5" providerId="AD" clId="Web-{B6234875-5368-7F26-2AAF-68EB6A765F25}" dt="2021-11-03T19:32:20.607" v="310"/>
          <ac:spMkLst>
            <pc:docMk/>
            <pc:sldMk cId="539967784" sldId="262"/>
            <ac:spMk id="3" creationId="{C0462A88-7783-47D8-9BA4-9C5551C8081A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9" creationId="{BACC6370-2D7E-4714-9D71-7542949D7D5D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11" creationId="{256B2C21-A230-48C0-8DF1-C46611373C44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13" creationId="{3847E18C-932D-4C95-AABA-FEC7C9499AD7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15" creationId="{3150CB11-0C61-439E-910F-5787759E72A0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17" creationId="{43F8A58B-5155-44CE-A5FF-7647B47D0A7A}"/>
          </ac:spMkLst>
        </pc:spChg>
        <pc:spChg chg="add del">
          <ac:chgData name="Oana Elena Golici (2026278)" userId="S::2026278@student.uwtsd.ac.uk::2bcf72ad-8107-4ba4-96bb-10250e4ebef5" providerId="AD" clId="Web-{B6234875-5368-7F26-2AAF-68EB6A765F25}" dt="2021-11-03T19:37:00.302" v="356"/>
          <ac:spMkLst>
            <pc:docMk/>
            <pc:sldMk cId="539967784" sldId="262"/>
            <ac:spMk id="19" creationId="{443F2ACA-E6D6-4028-82DD-F03C262D5DE6}"/>
          </ac:spMkLst>
        </pc:spChg>
        <pc:graphicFrameChg chg="add mod modGraphic">
          <ac:chgData name="Oana Elena Golici (2026278)" userId="S::2026278@student.uwtsd.ac.uk::2bcf72ad-8107-4ba4-96bb-10250e4ebef5" providerId="AD" clId="Web-{B6234875-5368-7F26-2AAF-68EB6A765F25}" dt="2021-11-03T19:37:49.725" v="361" actId="1076"/>
          <ac:graphicFrameMkLst>
            <pc:docMk/>
            <pc:sldMk cId="539967784" sldId="262"/>
            <ac:graphicFrameMk id="5" creationId="{0C772979-78C3-417E-BF36-5E048C8A3B42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234875-5368-7F26-2AAF-68EB6A765F25}" dt="2021-11-03T19:38:59.680" v="371" actId="1076"/>
        <pc:sldMkLst>
          <pc:docMk/>
          <pc:sldMk cId="1315507553" sldId="263"/>
        </pc:sldMkLst>
        <pc:spChg chg="mod">
          <ac:chgData name="Oana Elena Golici (2026278)" userId="S::2026278@student.uwtsd.ac.uk::2bcf72ad-8107-4ba4-96bb-10250e4ebef5" providerId="AD" clId="Web-{B6234875-5368-7F26-2AAF-68EB6A765F25}" dt="2021-11-03T19:03:21.416" v="63" actId="20577"/>
          <ac:spMkLst>
            <pc:docMk/>
            <pc:sldMk cId="1315507553" sldId="263"/>
            <ac:spMk id="2" creationId="{AA83EC52-27D0-4D9A-84C9-087CC0B390A4}"/>
          </ac:spMkLst>
        </pc:spChg>
        <pc:graphicFrameChg chg="mod modGraphic">
          <ac:chgData name="Oana Elena Golici (2026278)" userId="S::2026278@student.uwtsd.ac.uk::2bcf72ad-8107-4ba4-96bb-10250e4ebef5" providerId="AD" clId="Web-{B6234875-5368-7F26-2AAF-68EB6A765F25}" dt="2021-11-03T19:38:59.680" v="371" actId="1076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234875-5368-7F26-2AAF-68EB6A765F25}" dt="2021-11-03T19:45:12.582" v="427"/>
        <pc:sldMkLst>
          <pc:docMk/>
          <pc:sldMk cId="1162119922" sldId="265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45:12.582" v="427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234875-5368-7F26-2AAF-68EB6A765F25}" dt="2021-11-03T19:38:16.335" v="363"/>
        <pc:sldMkLst>
          <pc:docMk/>
          <pc:sldMk cId="4256175331" sldId="266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38:16.335" v="363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234875-5368-7F26-2AAF-68EB6A765F25}" dt="2021-11-03T19:38:42.024" v="368"/>
        <pc:sldMkLst>
          <pc:docMk/>
          <pc:sldMk cId="1578128725" sldId="267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38:42.024" v="368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234875-5368-7F26-2AAF-68EB6A765F25}" dt="2021-11-03T19:40:31.917" v="384"/>
        <pc:sldMkLst>
          <pc:docMk/>
          <pc:sldMk cId="1239904001" sldId="269"/>
        </pc:sldMkLst>
        <pc:graphicFrameChg chg="mod modGraphic">
          <ac:chgData name="Oana Elena Golici (2026278)" userId="S::2026278@student.uwtsd.ac.uk::2bcf72ad-8107-4ba4-96bb-10250e4ebef5" providerId="AD" clId="Web-{B6234875-5368-7F26-2AAF-68EB6A765F25}" dt="2021-11-03T19:40:31.917" v="384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02859E91-AD26-F701-6218-30742AC96C3B}"/>
    <pc:docChg chg="addSld delSld modSld">
      <pc:chgData name="Oana Elena Golici (2026278)" userId="S::2026278@student.uwtsd.ac.uk::2bcf72ad-8107-4ba4-96bb-10250e4ebef5" providerId="AD" clId="Web-{02859E91-AD26-F701-6218-30742AC96C3B}" dt="2021-11-07T11:12:35.188" v="395"/>
      <pc:docMkLst>
        <pc:docMk/>
      </pc:docMkLst>
      <pc:sldChg chg="modSp">
        <pc:chgData name="Oana Elena Golici (2026278)" userId="S::2026278@student.uwtsd.ac.uk::2bcf72ad-8107-4ba4-96bb-10250e4ebef5" providerId="AD" clId="Web-{02859E91-AD26-F701-6218-30742AC96C3B}" dt="2021-11-07T11:08:43.523" v="309" actId="20577"/>
        <pc:sldMkLst>
          <pc:docMk/>
          <pc:sldMk cId="109857222" sldId="256"/>
        </pc:sldMkLst>
        <pc:spChg chg="mod">
          <ac:chgData name="Oana Elena Golici (2026278)" userId="S::2026278@student.uwtsd.ac.uk::2bcf72ad-8107-4ba4-96bb-10250e4ebef5" providerId="AD" clId="Web-{02859E91-AD26-F701-6218-30742AC96C3B}" dt="2021-11-07T11:08:43.523" v="30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Oana Elena Golici (2026278)" userId="S::2026278@student.uwtsd.ac.uk::2bcf72ad-8107-4ba4-96bb-10250e4ebef5" providerId="AD" clId="Web-{02859E91-AD26-F701-6218-30742AC96C3B}" dt="2021-11-07T11:08:28.148" v="30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Oana Elena Golici (2026278)" userId="S::2026278@student.uwtsd.ac.uk::2bcf72ad-8107-4ba4-96bb-10250e4ebef5" providerId="AD" clId="Web-{02859E91-AD26-F701-6218-30742AC96C3B}" dt="2021-11-07T08:19:08.766" v="37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02859E91-AD26-F701-6218-30742AC96C3B}" dt="2021-11-07T08:19:08.766" v="37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">
        <pc:chgData name="Oana Elena Golici (2026278)" userId="S::2026278@student.uwtsd.ac.uk::2bcf72ad-8107-4ba4-96bb-10250e4ebef5" providerId="AD" clId="Web-{02859E91-AD26-F701-6218-30742AC96C3B}" dt="2021-11-07T11:01:05.805" v="244"/>
        <pc:sldMkLst>
          <pc:docMk/>
          <pc:sldMk cId="1842169209" sldId="261"/>
        </pc:sldMkLst>
        <pc:graphicFrameChg chg="mod modGraphic">
          <ac:chgData name="Oana Elena Golici (2026278)" userId="S::2026278@student.uwtsd.ac.uk::2bcf72ad-8107-4ba4-96bb-10250e4ebef5" providerId="AD" clId="Web-{02859E91-AD26-F701-6218-30742AC96C3B}" dt="2021-11-07T11:01:05.805" v="244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">
        <pc:chgData name="Oana Elena Golici (2026278)" userId="S::2026278@student.uwtsd.ac.uk::2bcf72ad-8107-4ba4-96bb-10250e4ebef5" providerId="AD" clId="Web-{02859E91-AD26-F701-6218-30742AC96C3B}" dt="2021-11-07T10:29:12.271" v="200"/>
        <pc:sldMkLst>
          <pc:docMk/>
          <pc:sldMk cId="1315507553" sldId="263"/>
        </pc:sldMkLst>
        <pc:graphicFrameChg chg="mod modGraphic">
          <ac:chgData name="Oana Elena Golici (2026278)" userId="S::2026278@student.uwtsd.ac.uk::2bcf72ad-8107-4ba4-96bb-10250e4ebef5" providerId="AD" clId="Web-{02859E91-AD26-F701-6218-30742AC96C3B}" dt="2021-11-07T10:29:12.271" v="200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">
        <pc:chgData name="Oana Elena Golici (2026278)" userId="S::2026278@student.uwtsd.ac.uk::2bcf72ad-8107-4ba4-96bb-10250e4ebef5" providerId="AD" clId="Web-{02859E91-AD26-F701-6218-30742AC96C3B}" dt="2021-11-07T11:12:35.188" v="395"/>
        <pc:sldMkLst>
          <pc:docMk/>
          <pc:sldMk cId="1578128725" sldId="267"/>
        </pc:sldMkLst>
        <pc:graphicFrameChg chg="mod modGraphic">
          <ac:chgData name="Oana Elena Golici (2026278)" userId="S::2026278@student.uwtsd.ac.uk::2bcf72ad-8107-4ba4-96bb-10250e4ebef5" providerId="AD" clId="Web-{02859E91-AD26-F701-6218-30742AC96C3B}" dt="2021-11-07T11:12:35.188" v="395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modSp">
        <pc:chgData name="Oana Elena Golici (2026278)" userId="S::2026278@student.uwtsd.ac.uk::2bcf72ad-8107-4ba4-96bb-10250e4ebef5" providerId="AD" clId="Web-{02859E91-AD26-F701-6218-30742AC96C3B}" dt="2021-11-07T11:10:30.716" v="379"/>
        <pc:sldMkLst>
          <pc:docMk/>
          <pc:sldMk cId="1239904001" sldId="269"/>
        </pc:sldMkLst>
        <pc:graphicFrameChg chg="mod modGraphic">
          <ac:chgData name="Oana Elena Golici (2026278)" userId="S::2026278@student.uwtsd.ac.uk::2bcf72ad-8107-4ba4-96bb-10250e4ebef5" providerId="AD" clId="Web-{02859E91-AD26-F701-6218-30742AC96C3B}" dt="2021-11-07T11:10:30.716" v="379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  <pc:sldChg chg="modSp">
        <pc:chgData name="Oana Elena Golici (2026278)" userId="S::2026278@student.uwtsd.ac.uk::2bcf72ad-8107-4ba4-96bb-10250e4ebef5" providerId="AD" clId="Web-{02859E91-AD26-F701-6218-30742AC96C3B}" dt="2021-11-07T11:04:42.596" v="270" actId="14100"/>
        <pc:sldMkLst>
          <pc:docMk/>
          <pc:sldMk cId="1742929283" sldId="270"/>
        </pc:sldMkLst>
        <pc:spChg chg="mod">
          <ac:chgData name="Oana Elena Golici (2026278)" userId="S::2026278@student.uwtsd.ac.uk::2bcf72ad-8107-4ba4-96bb-10250e4ebef5" providerId="AD" clId="Web-{02859E91-AD26-F701-6218-30742AC96C3B}" dt="2021-11-07T11:04:42.596" v="270" actId="14100"/>
          <ac:spMkLst>
            <pc:docMk/>
            <pc:sldMk cId="1742929283" sldId="270"/>
            <ac:spMk id="3" creationId="{04DB928C-169B-4103-B1D7-147951FF36C9}"/>
          </ac:spMkLst>
        </pc:spChg>
      </pc:sldChg>
      <pc:sldChg chg="modSp">
        <pc:chgData name="Oana Elena Golici (2026278)" userId="S::2026278@student.uwtsd.ac.uk::2bcf72ad-8107-4ba4-96bb-10250e4ebef5" providerId="AD" clId="Web-{02859E91-AD26-F701-6218-30742AC96C3B}" dt="2021-11-07T11:07:35.443" v="305" actId="20577"/>
        <pc:sldMkLst>
          <pc:docMk/>
          <pc:sldMk cId="4083739590" sldId="271"/>
        </pc:sldMkLst>
        <pc:spChg chg="mod">
          <ac:chgData name="Oana Elena Golici (2026278)" userId="S::2026278@student.uwtsd.ac.uk::2bcf72ad-8107-4ba4-96bb-10250e4ebef5" providerId="AD" clId="Web-{02859E91-AD26-F701-6218-30742AC96C3B}" dt="2021-11-07T11:07:16.990" v="304" actId="14100"/>
          <ac:spMkLst>
            <pc:docMk/>
            <pc:sldMk cId="4083739590" sldId="271"/>
            <ac:spMk id="2" creationId="{EF772911-D37D-41DE-AD11-0BCA1EBB542D}"/>
          </ac:spMkLst>
        </pc:spChg>
        <pc:graphicFrameChg chg="modGraphic">
          <ac:chgData name="Oana Elena Golici (2026278)" userId="S::2026278@student.uwtsd.ac.uk::2bcf72ad-8107-4ba4-96bb-10250e4ebef5" providerId="AD" clId="Web-{02859E91-AD26-F701-6218-30742AC96C3B}" dt="2021-11-07T11:07:35.443" v="305" actId="20577"/>
          <ac:graphicFrameMkLst>
            <pc:docMk/>
            <pc:sldMk cId="4083739590" sldId="271"/>
            <ac:graphicFrameMk id="5" creationId="{ACE64234-F232-4C80-BEF5-0116D94FF599}"/>
          </ac:graphicFrameMkLst>
        </pc:graphicFrameChg>
      </pc:sldChg>
      <pc:sldChg chg="new del">
        <pc:chgData name="Oana Elena Golici (2026278)" userId="S::2026278@student.uwtsd.ac.uk::2bcf72ad-8107-4ba4-96bb-10250e4ebef5" providerId="AD" clId="Web-{02859E91-AD26-F701-6218-30742AC96C3B}" dt="2021-11-07T08:30:06.770" v="49"/>
        <pc:sldMkLst>
          <pc:docMk/>
          <pc:sldMk cId="644986531" sldId="274"/>
        </pc:sldMkLst>
      </pc:sldChg>
    </pc:docChg>
  </pc:docChgLst>
  <pc:docChgLst>
    <pc:chgData name="Oana Elena Golici (2026278)" userId="S::2026278@student.uwtsd.ac.uk::2bcf72ad-8107-4ba4-96bb-10250e4ebef5" providerId="AD" clId="Web-{C9A32A4D-420E-60A6-DA2A-0634E1A6B2C5}"/>
    <pc:docChg chg="addSld delSld modSld addMainMaster delMainMaster">
      <pc:chgData name="Oana Elena Golici (2026278)" userId="S::2026278@student.uwtsd.ac.uk::2bcf72ad-8107-4ba4-96bb-10250e4ebef5" providerId="AD" clId="Web-{C9A32A4D-420E-60A6-DA2A-0634E1A6B2C5}" dt="2021-11-04T11:04:09.610" v="621"/>
      <pc:docMkLst>
        <pc:docMk/>
      </pc:docMkLst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1:03:39.063" v="619" actId="20577"/>
        <pc:sldMkLst>
          <pc:docMk/>
          <pc:sldMk cId="109857222" sldId="256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ana Elena Golici (2026278)" userId="S::2026278@student.uwtsd.ac.uk::2bcf72ad-8107-4ba4-96bb-10250e4ebef5" providerId="AD" clId="Web-{C9A32A4D-420E-60A6-DA2A-0634E1A6B2C5}" dt="2021-11-04T11:03:39.063" v="619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19" creationId="{1135A26D-9D47-467E-91F1-31149BF0D213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0" creationId="{4D3DC50D-CA0F-48F9-B17E-20D8669AA4E0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1" creationId="{CB147A70-DC29-4DDF-A34C-2B82C6E2295E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2" creationId="{D1B80E9C-CF8A-440B-B8F5-54BF121BF458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09857222" sldId="256"/>
            <ac:spMk id="23" creationId="{A8384FB5-9ADC-4DDC-881B-597D56F5B15D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4" creationId="{3B438362-1E1E-4C62-A99E-4134CB16366C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09857222" sldId="256"/>
            <ac:spMk id="25" creationId="{91E5A9A7-95C6-4F4F-B00E-C82E07FE62EF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7:59.415" v="321"/>
          <ac:spMkLst>
            <pc:docMk/>
            <pc:sldMk cId="109857222" sldId="256"/>
            <ac:spMk id="26" creationId="{6C077334-5571-4B83-A83E-4CCCFA7B5E8A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09857222" sldId="256"/>
            <ac:spMk id="27" creationId="{D07DD2DE-F619-49DD-B5E7-03A290FF4ED1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09857222" sldId="256"/>
            <ac:spMk id="29" creationId="{85149191-5F60-4A28-AAFF-039F96B0F3EC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09857222" sldId="256"/>
            <ac:spMk id="31" creationId="{F8260ED5-17F7-4158-B241-D51DD4CF1B7E}"/>
          </ac:spMkLst>
        </pc:spChg>
        <pc:picChg chg="mod ord">
          <ac:chgData name="Oana Elena Golici (2026278)" userId="S::2026278@student.uwtsd.ac.uk::2bcf72ad-8107-4ba4-96bb-10250e4ebef5" providerId="AD" clId="Web-{C9A32A4D-420E-60A6-DA2A-0634E1A6B2C5}" dt="2021-11-04T10:27:59.415" v="321"/>
          <ac:picMkLst>
            <pc:docMk/>
            <pc:sldMk cId="109857222" sldId="256"/>
            <ac:picMk id="4" creationId="{E61F3F19-B5CB-4E9A-B9F5-C8B37DB89387}"/>
          </ac:picMkLst>
        </pc:picChg>
        <pc:picChg chg="mod ord">
          <ac:chgData name="Oana Elena Golici (2026278)" userId="S::2026278@student.uwtsd.ac.uk::2bcf72ad-8107-4ba4-96bb-10250e4ebef5" providerId="AD" clId="Web-{C9A32A4D-420E-60A6-DA2A-0634E1A6B2C5}" dt="2021-11-04T10:27:59.415" v="321"/>
          <ac:picMkLst>
            <pc:docMk/>
            <pc:sldMk cId="109857222" sldId="256"/>
            <ac:picMk id="6" creationId="{FF974A99-6494-478F-B24C-36AD937B7596}"/>
          </ac:picMkLst>
        </pc:picChg>
        <pc:picChg chg="mod ord">
          <ac:chgData name="Oana Elena Golici (2026278)" userId="S::2026278@student.uwtsd.ac.uk::2bcf72ad-8107-4ba4-96bb-10250e4ebef5" providerId="AD" clId="Web-{C9A32A4D-420E-60A6-DA2A-0634E1A6B2C5}" dt="2021-11-04T10:27:59.415" v="321"/>
          <ac:picMkLst>
            <pc:docMk/>
            <pc:sldMk cId="109857222" sldId="256"/>
            <ac:picMk id="7" creationId="{46867C6F-ADA2-496F-86FD-17D233108D9C}"/>
          </ac:picMkLst>
        </pc:picChg>
      </pc:sldChg>
      <pc:sldChg chg="modSp mod modClrScheme chgLayout">
        <pc:chgData name="Oana Elena Golici (2026278)" userId="S::2026278@student.uwtsd.ac.uk::2bcf72ad-8107-4ba4-96bb-10250e4ebef5" providerId="AD" clId="Web-{C9A32A4D-420E-60A6-DA2A-0634E1A6B2C5}" dt="2021-11-04T10:22:20.969" v="178"/>
        <pc:sldMkLst>
          <pc:docMk/>
          <pc:sldMk cId="1738352703" sldId="257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2:20.969" v="178"/>
          <ac:spMkLst>
            <pc:docMk/>
            <pc:sldMk cId="1738352703" sldId="257"/>
            <ac:spMk id="2" creationId="{2B3EF59E-5199-4367-A6B1-A0EC75019B0B}"/>
          </ac:spMkLst>
        </pc:spChg>
        <pc:graphicFrameChg chg="mod ord">
          <ac:chgData name="Oana Elena Golici (2026278)" userId="S::2026278@student.uwtsd.ac.uk::2bcf72ad-8107-4ba4-96bb-10250e4ebef5" providerId="AD" clId="Web-{C9A32A4D-420E-60A6-DA2A-0634E1A6B2C5}" dt="2021-11-04T10:22:20.969" v="178"/>
          <ac:graphicFrameMkLst>
            <pc:docMk/>
            <pc:sldMk cId="1738352703" sldId="257"/>
            <ac:graphicFrameMk id="5" creationId="{AA395044-8563-46D6-BDFF-F3FCEDD5A43C}"/>
          </ac:graphicFrameMkLst>
        </pc:graphicFrameChg>
      </pc:sldChg>
      <pc:sldChg chg="addSp modSp mod setBg modClrScheme chgLayout">
        <pc:chgData name="Oana Elena Golici (2026278)" userId="S::2026278@student.uwtsd.ac.uk::2bcf72ad-8107-4ba4-96bb-10250e4ebef5" providerId="AD" clId="Web-{C9A32A4D-420E-60A6-DA2A-0634E1A6B2C5}" dt="2021-11-04T10:59:57.838" v="618"/>
        <pc:sldMkLst>
          <pc:docMk/>
          <pc:sldMk cId="3883102318" sldId="258"/>
        </pc:sldMkLst>
        <pc:spChg chg="mod ord">
          <ac:chgData name="Oana Elena Golici (2026278)" userId="S::2026278@student.uwtsd.ac.uk::2bcf72ad-8107-4ba4-96bb-10250e4ebef5" providerId="AD" clId="Web-{C9A32A4D-420E-60A6-DA2A-0634E1A6B2C5}" dt="2021-11-04T10:55:25.394" v="571"/>
          <ac:spMkLst>
            <pc:docMk/>
            <pc:sldMk cId="3883102318" sldId="258"/>
            <ac:spMk id="2" creationId="{B1A1072B-4395-456F-936C-4D023AB663FE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55:25.394" v="571"/>
          <ac:spMkLst>
            <pc:docMk/>
            <pc:sldMk cId="3883102318" sldId="258"/>
            <ac:spMk id="12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59:57.838" v="618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C9A32A4D-420E-60A6-DA2A-0634E1A6B2C5}" dt="2021-11-04T10:24:51.739" v="209" actId="14100"/>
        <pc:sldMkLst>
          <pc:docMk/>
          <pc:sldMk cId="649013309" sldId="259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2:20.969" v="178"/>
          <ac:spMkLst>
            <pc:docMk/>
            <pc:sldMk cId="649013309" sldId="259"/>
            <ac:spMk id="2" creationId="{8C548142-D0A7-4964-B257-E4F73BA8B186}"/>
          </ac:spMkLst>
        </pc:spChg>
        <pc:picChg chg="mod ord">
          <ac:chgData name="Oana Elena Golici (2026278)" userId="S::2026278@student.uwtsd.ac.uk::2bcf72ad-8107-4ba4-96bb-10250e4ebef5" providerId="AD" clId="Web-{C9A32A4D-420E-60A6-DA2A-0634E1A6B2C5}" dt="2021-11-04T10:24:51.739" v="209" actId="14100"/>
          <ac:picMkLst>
            <pc:docMk/>
            <pc:sldMk cId="649013309" sldId="259"/>
            <ac:picMk id="10" creationId="{BB64E85B-6EB9-46D3-ACD3-DEB7AFAF821B}"/>
          </ac:picMkLst>
        </pc:pic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0:26:09.787" v="280"/>
        <pc:sldMkLst>
          <pc:docMk/>
          <pc:sldMk cId="1842169209" sldId="261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3:26.221" v="189"/>
          <ac:spMkLst>
            <pc:docMk/>
            <pc:sldMk cId="1842169209" sldId="261"/>
            <ac:spMk id="2" creationId="{6DB3C3C4-10ED-4CAF-8B31-11B36047F745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842169209" sldId="261"/>
            <ac:spMk id="10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3:26.221" v="189"/>
          <ac:spMkLst>
            <pc:docMk/>
            <pc:sldMk cId="1842169209" sldId="261"/>
            <ac:spMk id="12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26:09.787" v="280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0:24:29.769" v="205"/>
        <pc:sldMkLst>
          <pc:docMk/>
          <pc:sldMk cId="1315507553" sldId="263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4:18.081" v="202"/>
          <ac:spMkLst>
            <pc:docMk/>
            <pc:sldMk cId="1315507553" sldId="263"/>
            <ac:spMk id="2" creationId="{AA83EC52-27D0-4D9A-84C9-087CC0B390A4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315507553" sldId="263"/>
            <ac:spMk id="14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4:18.081" v="202"/>
          <ac:spMkLst>
            <pc:docMk/>
            <pc:sldMk cId="1315507553" sldId="263"/>
            <ac:spMk id="15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24:29.769" v="205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delSp modSp mod modClrScheme delDesignElem chgLayout">
        <pc:chgData name="Oana Elena Golici (2026278)" userId="S::2026278@student.uwtsd.ac.uk::2bcf72ad-8107-4ba4-96bb-10250e4ebef5" providerId="AD" clId="Web-{C9A32A4D-420E-60A6-DA2A-0634E1A6B2C5}" dt="2021-11-04T10:36:32.006" v="414" actId="14100"/>
        <pc:sldMkLst>
          <pc:docMk/>
          <pc:sldMk cId="490498790" sldId="264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2:20.969" v="178"/>
          <ac:spMkLst>
            <pc:docMk/>
            <pc:sldMk cId="490498790" sldId="264"/>
            <ac:spMk id="2" creationId="{18F66D38-A88A-48EA-9452-222AEEBE27ED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490498790" sldId="264"/>
            <ac:spMk id="19" creationId="{FCEC2294-5A7B-45E5-9251-C1AA89F4ADCF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36:32.006" v="414" actId="14100"/>
          <ac:graphicFrameMkLst>
            <pc:docMk/>
            <pc:sldMk cId="490498790" sldId="264"/>
            <ac:graphicFrameMk id="5" creationId="{40C34DAD-E3B4-4906-AC68-6116D8E44D71}"/>
          </ac:graphicFrameMkLst>
        </pc:graphicFrameChg>
        <pc:cxnChg chg="del">
          <ac:chgData name="Oana Elena Golici (2026278)" userId="S::2026278@student.uwtsd.ac.uk::2bcf72ad-8107-4ba4-96bb-10250e4ebef5" providerId="AD" clId="Web-{C9A32A4D-420E-60A6-DA2A-0634E1A6B2C5}" dt="2021-11-04T10:22:10.609" v="177"/>
          <ac:cxnSpMkLst>
            <pc:docMk/>
            <pc:sldMk cId="490498790" sldId="264"/>
            <ac:cxnSpMk id="21" creationId="{67182200-4859-4C8D-BCBB-55B245C28BA3}"/>
          </ac:cxnSpMkLst>
        </pc:cxn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0:23:53.768" v="196"/>
        <pc:sldMkLst>
          <pc:docMk/>
          <pc:sldMk cId="1162119922" sldId="265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3:41.299" v="192"/>
          <ac:spMkLst>
            <pc:docMk/>
            <pc:sldMk cId="1162119922" sldId="265"/>
            <ac:spMk id="2" creationId="{F79338F3-41B5-43F4-9B0E-E962EB0A643E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162119922" sldId="265"/>
            <ac:spMk id="7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3:41.299" v="192"/>
          <ac:spMkLst>
            <pc:docMk/>
            <pc:sldMk cId="1162119922" sldId="265"/>
            <ac:spMk id="8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23:53.768" v="196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0:24:03.050" v="198"/>
        <pc:sldMkLst>
          <pc:docMk/>
          <pc:sldMk cId="4256175331" sldId="266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3:34.643" v="191"/>
          <ac:spMkLst>
            <pc:docMk/>
            <pc:sldMk cId="4256175331" sldId="266"/>
            <ac:spMk id="2" creationId="{878CC0FA-B79F-4E38-8F09-E68261725F75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4256175331" sldId="266"/>
            <ac:spMk id="16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3:34.643" v="191"/>
          <ac:spMkLst>
            <pc:docMk/>
            <pc:sldMk cId="4256175331" sldId="266"/>
            <ac:spMk id="18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24:03.050" v="198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1:04:09.610" v="621"/>
        <pc:sldMkLst>
          <pc:docMk/>
          <pc:sldMk cId="1578128725" sldId="267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3:30.361" v="190"/>
          <ac:spMkLst>
            <pc:docMk/>
            <pc:sldMk cId="1578128725" sldId="267"/>
            <ac:spMk id="2" creationId="{DF081BB6-4777-41D8-8D69-33892F4A391F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578128725" sldId="267"/>
            <ac:spMk id="28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3:30.361" v="190"/>
          <ac:spMkLst>
            <pc:docMk/>
            <pc:sldMk cId="1578128725" sldId="267"/>
            <ac:spMk id="31" creationId="{96918796-2918-40D6-BE3A-4600C47FCD42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1:04:09.610" v="621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C9A32A4D-420E-60A6-DA2A-0634E1A6B2C5}" dt="2021-11-04T10:22:20.969" v="178"/>
        <pc:sldMkLst>
          <pc:docMk/>
          <pc:sldMk cId="3080180541" sldId="268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2:20.969" v="178"/>
          <ac:spMkLst>
            <pc:docMk/>
            <pc:sldMk cId="3080180541" sldId="268"/>
            <ac:spMk id="2" creationId="{9B738561-1108-4EC9-87BB-97AB9E76216C}"/>
          </ac:spMkLst>
        </pc:spChg>
        <pc:picChg chg="mod ord">
          <ac:chgData name="Oana Elena Golici (2026278)" userId="S::2026278@student.uwtsd.ac.uk::2bcf72ad-8107-4ba4-96bb-10250e4ebef5" providerId="AD" clId="Web-{C9A32A4D-420E-60A6-DA2A-0634E1A6B2C5}" dt="2021-11-04T10:22:20.969" v="178"/>
          <ac:picMkLst>
            <pc:docMk/>
            <pc:sldMk cId="3080180541" sldId="268"/>
            <ac:picMk id="3" creationId="{B70B7E95-613F-4CEC-AA89-64BA80604317}"/>
          </ac:picMkLst>
        </pc:picChg>
      </pc:sldChg>
      <pc:sldChg chg="addSp delSp modSp mod modClrScheme delDesignElem chgLayout">
        <pc:chgData name="Oana Elena Golici (2026278)" userId="S::2026278@student.uwtsd.ac.uk::2bcf72ad-8107-4ba4-96bb-10250e4ebef5" providerId="AD" clId="Web-{C9A32A4D-420E-60A6-DA2A-0634E1A6B2C5}" dt="2021-11-04T10:52:50.890" v="518"/>
        <pc:sldMkLst>
          <pc:docMk/>
          <pc:sldMk cId="1239904001" sldId="269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4:59.442" v="210"/>
          <ac:spMkLst>
            <pc:docMk/>
            <pc:sldMk cId="1239904001" sldId="269"/>
            <ac:spMk id="2" creationId="{4832B845-A67E-4A75-BC45-5E111FD016B4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4:59.442" v="210"/>
          <ac:spMkLst>
            <pc:docMk/>
            <pc:sldMk cId="1239904001" sldId="269"/>
            <ac:spMk id="6" creationId="{96918796-2918-40D6-BE3A-4600C47FCD42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22:10.609" v="177"/>
          <ac:spMkLst>
            <pc:docMk/>
            <pc:sldMk cId="1239904001" sldId="269"/>
            <ac:spMk id="9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C9A32A4D-420E-60A6-DA2A-0634E1A6B2C5}" dt="2021-11-04T10:52:50.890" v="518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  <pc:sldChg chg="addSp modSp mod setBg modClrScheme chgLayout">
        <pc:chgData name="Oana Elena Golici (2026278)" userId="S::2026278@student.uwtsd.ac.uk::2bcf72ad-8107-4ba4-96bb-10250e4ebef5" providerId="AD" clId="Web-{C9A32A4D-420E-60A6-DA2A-0634E1A6B2C5}" dt="2021-11-04T10:35:39.301" v="394" actId="20577"/>
        <pc:sldMkLst>
          <pc:docMk/>
          <pc:sldMk cId="1742929283" sldId="270"/>
        </pc:sldMkLst>
        <pc:spChg chg="mod ord">
          <ac:chgData name="Oana Elena Golici (2026278)" userId="S::2026278@student.uwtsd.ac.uk::2bcf72ad-8107-4ba4-96bb-10250e4ebef5" providerId="AD" clId="Web-{C9A32A4D-420E-60A6-DA2A-0634E1A6B2C5}" dt="2021-11-04T10:22:33.688" v="179"/>
          <ac:spMkLst>
            <pc:docMk/>
            <pc:sldMk cId="1742929283" sldId="270"/>
            <ac:spMk id="2" creationId="{2334C94C-C76F-455C-9F6B-A3C7C26D2990}"/>
          </ac:spMkLst>
        </pc:spChg>
        <pc:spChg chg="mod ord">
          <ac:chgData name="Oana Elena Golici (2026278)" userId="S::2026278@student.uwtsd.ac.uk::2bcf72ad-8107-4ba4-96bb-10250e4ebef5" providerId="AD" clId="Web-{C9A32A4D-420E-60A6-DA2A-0634E1A6B2C5}" dt="2021-11-04T10:35:39.301" v="394" actId="20577"/>
          <ac:spMkLst>
            <pc:docMk/>
            <pc:sldMk cId="1742929283" sldId="270"/>
            <ac:spMk id="3" creationId="{04DB928C-169B-4103-B1D7-147951FF36C9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2:33.688" v="179"/>
          <ac:spMkLst>
            <pc:docMk/>
            <pc:sldMk cId="1742929283" sldId="270"/>
            <ac:spMk id="8" creationId="{907EF6B7-1338-4443-8C46-6A318D952DFD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2:33.688" v="179"/>
          <ac:spMkLst>
            <pc:docMk/>
            <pc:sldMk cId="1742929283" sldId="270"/>
            <ac:spMk id="10" creationId="{DAAE4CDD-124C-4DCF-9584-B6033B545DD5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22:33.688" v="179"/>
          <ac:spMkLst>
            <pc:docMk/>
            <pc:sldMk cId="1742929283" sldId="270"/>
            <ac:spMk id="12" creationId="{081E4A58-353D-44AE-B2FC-2A74E2E400F7}"/>
          </ac:spMkLst>
        </pc:spChg>
      </pc:sldChg>
      <pc:sldChg chg="addSp delSp modSp new mod setBg">
        <pc:chgData name="Oana Elena Golici (2026278)" userId="S::2026278@student.uwtsd.ac.uk::2bcf72ad-8107-4ba4-96bb-10250e4ebef5" providerId="AD" clId="Web-{C9A32A4D-420E-60A6-DA2A-0634E1A6B2C5}" dt="2021-11-04T10:35:09.566" v="392" actId="20577"/>
        <pc:sldMkLst>
          <pc:docMk/>
          <pc:sldMk cId="4083739590" sldId="271"/>
        </pc:sldMkLst>
        <pc:spChg chg="mod">
          <ac:chgData name="Oana Elena Golici (2026278)" userId="S::2026278@student.uwtsd.ac.uk::2bcf72ad-8107-4ba4-96bb-10250e4ebef5" providerId="AD" clId="Web-{C9A32A4D-420E-60A6-DA2A-0634E1A6B2C5}" dt="2021-11-04T10:35:09.566" v="392" actId="20577"/>
          <ac:spMkLst>
            <pc:docMk/>
            <pc:sldMk cId="4083739590" sldId="271"/>
            <ac:spMk id="2" creationId="{EF772911-D37D-41DE-AD11-0BCA1EBB542D}"/>
          </ac:spMkLst>
        </pc:spChg>
        <pc:spChg chg="del mod">
          <ac:chgData name="Oana Elena Golici (2026278)" userId="S::2026278@student.uwtsd.ac.uk::2bcf72ad-8107-4ba4-96bb-10250e4ebef5" providerId="AD" clId="Web-{C9A32A4D-420E-60A6-DA2A-0634E1A6B2C5}" dt="2021-11-04T10:34:50.581" v="390"/>
          <ac:spMkLst>
            <pc:docMk/>
            <pc:sldMk cId="4083739590" sldId="271"/>
            <ac:spMk id="3" creationId="{003A917B-8838-41A5-BDCE-E7D5AF339336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34:50.581" v="390"/>
          <ac:spMkLst>
            <pc:docMk/>
            <pc:sldMk cId="4083739590" sldId="271"/>
            <ac:spMk id="9" creationId="{D55CD764-972B-4CA5-A885-53E55C63E174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34:50.581" v="390"/>
          <ac:spMkLst>
            <pc:docMk/>
            <pc:sldMk cId="4083739590" sldId="271"/>
            <ac:spMk id="11" creationId="{34165AB3-7006-4430-BCE3-25476BE13322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34:50.581" v="390"/>
          <ac:spMkLst>
            <pc:docMk/>
            <pc:sldMk cId="4083739590" sldId="271"/>
            <ac:spMk id="35" creationId="{E3E51905-F374-4E1A-97CF-B741584B74D5}"/>
          </ac:spMkLst>
        </pc:spChg>
        <pc:grpChg chg="add">
          <ac:chgData name="Oana Elena Golici (2026278)" userId="S::2026278@student.uwtsd.ac.uk::2bcf72ad-8107-4ba4-96bb-10250e4ebef5" providerId="AD" clId="Web-{C9A32A4D-420E-60A6-DA2A-0634E1A6B2C5}" dt="2021-11-04T10:34:50.581" v="390"/>
          <ac:grpSpMkLst>
            <pc:docMk/>
            <pc:sldMk cId="4083739590" sldId="271"/>
            <ac:grpSpMk id="13" creationId="{11999B20-6058-4C55-882E-A1FB050B69DD}"/>
          </ac:grpSpMkLst>
        </pc:grpChg>
        <pc:graphicFrameChg chg="add">
          <ac:chgData name="Oana Elena Golici (2026278)" userId="S::2026278@student.uwtsd.ac.uk::2bcf72ad-8107-4ba4-96bb-10250e4ebef5" providerId="AD" clId="Web-{C9A32A4D-420E-60A6-DA2A-0634E1A6B2C5}" dt="2021-11-04T10:34:50.581" v="390"/>
          <ac:graphicFrameMkLst>
            <pc:docMk/>
            <pc:sldMk cId="4083739590" sldId="271"/>
            <ac:graphicFrameMk id="5" creationId="{ACE64234-F232-4C80-BEF5-0116D94FF599}"/>
          </ac:graphicFrameMkLst>
        </pc:graphicFrameChg>
      </pc:sldChg>
      <pc:sldChg chg="new del">
        <pc:chgData name="Oana Elena Golici (2026278)" userId="S::2026278@student.uwtsd.ac.uk::2bcf72ad-8107-4ba4-96bb-10250e4ebef5" providerId="AD" clId="Web-{C9A32A4D-420E-60A6-DA2A-0634E1A6B2C5}" dt="2021-11-04T10:37:22.648" v="417"/>
        <pc:sldMkLst>
          <pc:docMk/>
          <pc:sldMk cId="2855429650" sldId="272"/>
        </pc:sldMkLst>
      </pc:sldChg>
      <pc:sldChg chg="addSp delSp modSp new mod setBg">
        <pc:chgData name="Oana Elena Golici (2026278)" userId="S::2026278@student.uwtsd.ac.uk::2bcf72ad-8107-4ba4-96bb-10250e4ebef5" providerId="AD" clId="Web-{C9A32A4D-420E-60A6-DA2A-0634E1A6B2C5}" dt="2021-11-04T10:58:57.634" v="614" actId="1076"/>
        <pc:sldMkLst>
          <pc:docMk/>
          <pc:sldMk cId="1387045079" sldId="273"/>
        </pc:sldMkLst>
        <pc:spChg chg="mod">
          <ac:chgData name="Oana Elena Golici (2026278)" userId="S::2026278@student.uwtsd.ac.uk::2bcf72ad-8107-4ba4-96bb-10250e4ebef5" providerId="AD" clId="Web-{C9A32A4D-420E-60A6-DA2A-0634E1A6B2C5}" dt="2021-11-04T10:41:11.138" v="445" actId="20577"/>
          <ac:spMkLst>
            <pc:docMk/>
            <pc:sldMk cId="1387045079" sldId="273"/>
            <ac:spMk id="2" creationId="{50F50314-CF38-446D-B357-3D07B17AADE3}"/>
          </ac:spMkLst>
        </pc:spChg>
        <pc:spChg chg="del">
          <ac:chgData name="Oana Elena Golici (2026278)" userId="S::2026278@student.uwtsd.ac.uk::2bcf72ad-8107-4ba4-96bb-10250e4ebef5" providerId="AD" clId="Web-{C9A32A4D-420E-60A6-DA2A-0634E1A6B2C5}" dt="2021-11-04T10:38:07.321" v="432"/>
          <ac:spMkLst>
            <pc:docMk/>
            <pc:sldMk cId="1387045079" sldId="273"/>
            <ac:spMk id="3" creationId="{933B90AD-11CD-4009-9318-7AD1A531521C}"/>
          </ac:spMkLst>
        </pc:spChg>
        <pc:spChg chg="add del">
          <ac:chgData name="Oana Elena Golici (2026278)" userId="S::2026278@student.uwtsd.ac.uk::2bcf72ad-8107-4ba4-96bb-10250e4ebef5" providerId="AD" clId="Web-{C9A32A4D-420E-60A6-DA2A-0634E1A6B2C5}" dt="2021-11-04T10:39:52.104" v="440"/>
          <ac:spMkLst>
            <pc:docMk/>
            <pc:sldMk cId="1387045079" sldId="273"/>
            <ac:spMk id="10" creationId="{A3363022-C969-41E9-8EB2-E4C94908C1FA}"/>
          </ac:spMkLst>
        </pc:spChg>
        <pc:spChg chg="add del">
          <ac:chgData name="Oana Elena Golici (2026278)" userId="S::2026278@student.uwtsd.ac.uk::2bcf72ad-8107-4ba4-96bb-10250e4ebef5" providerId="AD" clId="Web-{C9A32A4D-420E-60A6-DA2A-0634E1A6B2C5}" dt="2021-11-04T10:39:52.104" v="440"/>
          <ac:spMkLst>
            <pc:docMk/>
            <pc:sldMk cId="1387045079" sldId="273"/>
            <ac:spMk id="12" creationId="{8D1AD6B3-BE88-4CEB-BA17-790657CC4729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39:52.104" v="440"/>
          <ac:spMkLst>
            <pc:docMk/>
            <pc:sldMk cId="1387045079" sldId="273"/>
            <ac:spMk id="22" creationId="{1ED8053C-AF28-403A-90F2-67A100EDECE4}"/>
          </ac:spMkLst>
        </pc:spChg>
        <pc:spChg chg="add">
          <ac:chgData name="Oana Elena Golici (2026278)" userId="S::2026278@student.uwtsd.ac.uk::2bcf72ad-8107-4ba4-96bb-10250e4ebef5" providerId="AD" clId="Web-{C9A32A4D-420E-60A6-DA2A-0634E1A6B2C5}" dt="2021-11-04T10:39:52.104" v="440"/>
          <ac:spMkLst>
            <pc:docMk/>
            <pc:sldMk cId="1387045079" sldId="273"/>
            <ac:spMk id="24" creationId="{10BCDCE7-03A4-438B-9B4A-0F5E37C4C1AF}"/>
          </ac:spMkLst>
        </pc:spChg>
        <pc:grpChg chg="add del">
          <ac:chgData name="Oana Elena Golici (2026278)" userId="S::2026278@student.uwtsd.ac.uk::2bcf72ad-8107-4ba4-96bb-10250e4ebef5" providerId="AD" clId="Web-{C9A32A4D-420E-60A6-DA2A-0634E1A6B2C5}" dt="2021-11-04T10:39:52.104" v="440"/>
          <ac:grpSpMkLst>
            <pc:docMk/>
            <pc:sldMk cId="1387045079" sldId="273"/>
            <ac:grpSpMk id="14" creationId="{89D1390B-7E13-4B4F-9CB2-391063412E54}"/>
          </ac:grpSpMkLst>
        </pc:grpChg>
        <pc:picChg chg="add del mod">
          <ac:chgData name="Oana Elena Golici (2026278)" userId="S::2026278@student.uwtsd.ac.uk::2bcf72ad-8107-4ba4-96bb-10250e4ebef5" providerId="AD" clId="Web-{C9A32A4D-420E-60A6-DA2A-0634E1A6B2C5}" dt="2021-11-04T10:39:43.979" v="438"/>
          <ac:picMkLst>
            <pc:docMk/>
            <pc:sldMk cId="1387045079" sldId="273"/>
            <ac:picMk id="4" creationId="{5A643B55-DB28-499B-9F1C-89065FC741AB}"/>
          </ac:picMkLst>
        </pc:picChg>
        <pc:picChg chg="add mod">
          <ac:chgData name="Oana Elena Golici (2026278)" userId="S::2026278@student.uwtsd.ac.uk::2bcf72ad-8107-4ba4-96bb-10250e4ebef5" providerId="AD" clId="Web-{C9A32A4D-420E-60A6-DA2A-0634E1A6B2C5}" dt="2021-11-04T10:39:58.401" v="441" actId="14100"/>
          <ac:picMkLst>
            <pc:docMk/>
            <pc:sldMk cId="1387045079" sldId="273"/>
            <ac:picMk id="5" creationId="{79A9888F-70A6-4AAC-A4A5-1F518F1520C0}"/>
          </ac:picMkLst>
        </pc:picChg>
        <pc:picChg chg="add mod">
          <ac:chgData name="Oana Elena Golici (2026278)" userId="S::2026278@student.uwtsd.ac.uk::2bcf72ad-8107-4ba4-96bb-10250e4ebef5" providerId="AD" clId="Web-{C9A32A4D-420E-60A6-DA2A-0634E1A6B2C5}" dt="2021-11-04T10:58:57.634" v="614" actId="1076"/>
          <ac:picMkLst>
            <pc:docMk/>
            <pc:sldMk cId="1387045079" sldId="273"/>
            <ac:picMk id="6" creationId="{0CD05ECF-662A-422E-8291-7456E7BC3B16}"/>
          </ac:picMkLst>
        </pc:picChg>
        <pc:picChg chg="add mod ord">
          <ac:chgData name="Oana Elena Golici (2026278)" userId="S::2026278@student.uwtsd.ac.uk::2bcf72ad-8107-4ba4-96bb-10250e4ebef5" providerId="AD" clId="Web-{C9A32A4D-420E-60A6-DA2A-0634E1A6B2C5}" dt="2021-11-04T10:39:52.104" v="440"/>
          <ac:picMkLst>
            <pc:docMk/>
            <pc:sldMk cId="1387045079" sldId="273"/>
            <ac:picMk id="7" creationId="{C74AFD24-E6FB-4E27-95EB-90B531F70E81}"/>
          </ac:picMkLst>
        </pc:picChg>
      </pc:sldChg>
      <pc:sldMasterChg chg="del delSldLayout">
        <pc:chgData name="Oana Elena Golici (2026278)" userId="S::2026278@student.uwtsd.ac.uk::2bcf72ad-8107-4ba4-96bb-10250e4ebef5" providerId="AD" clId="Web-{C9A32A4D-420E-60A6-DA2A-0634E1A6B2C5}" dt="2021-11-04T10:22:10.609" v="177"/>
        <pc:sldMasterMkLst>
          <pc:docMk/>
          <pc:sldMasterMk cId="3566731557" sldId="2147483929"/>
        </pc:sldMasterMkLst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3126178149" sldId="2147483930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788863274" sldId="2147483931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140328104" sldId="2147483932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1208824499" sldId="2147483933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1121047838" sldId="2147483934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385914442" sldId="2147483935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3666999424" sldId="2147483936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4158804833" sldId="2147483937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2096850622" sldId="2147483938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2060781643" sldId="2147483939"/>
          </pc:sldLayoutMkLst>
        </pc:sldLayoutChg>
        <pc:sldLayoutChg chg="del">
          <pc:chgData name="Oana Elena Golici (2026278)" userId="S::2026278@student.uwtsd.ac.uk::2bcf72ad-8107-4ba4-96bb-10250e4ebef5" providerId="AD" clId="Web-{C9A32A4D-420E-60A6-DA2A-0634E1A6B2C5}" dt="2021-11-04T10:22:10.609" v="177"/>
          <pc:sldLayoutMkLst>
            <pc:docMk/>
            <pc:sldMasterMk cId="3566731557" sldId="2147483929"/>
            <pc:sldLayoutMk cId="2035330187" sldId="2147483940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C9A32A4D-420E-60A6-DA2A-0634E1A6B2C5}" dt="2021-11-04T10:22:20.969" v="178"/>
        <pc:sldMasterMkLst>
          <pc:docMk/>
          <pc:sldMasterMk cId="809755498" sldId="2147483941"/>
        </pc:sldMasterMkLst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147918391" sldId="2147483942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961721566" sldId="2147483943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420802134" sldId="2147483944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995188286" sldId="2147483945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3474525694" sldId="2147483946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261775097" sldId="2147483947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2173491948" sldId="2147483948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975036851" sldId="2147483949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60490772" sldId="2147483950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4291180834" sldId="2147483951"/>
          </pc:sldLayoutMkLst>
        </pc:sldLayoutChg>
        <pc:sldLayoutChg chg="add del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809755498" sldId="2147483941"/>
            <pc:sldLayoutMk cId="1892532543" sldId="2147483952"/>
          </pc:sldLayoutMkLst>
        </pc:sldLayoutChg>
      </pc:sldMasterChg>
      <pc:sldMasterChg chg="add addSldLayout modSldLayout">
        <pc:chgData name="Oana Elena Golici (2026278)" userId="S::2026278@student.uwtsd.ac.uk::2bcf72ad-8107-4ba4-96bb-10250e4ebef5" providerId="AD" clId="Web-{C9A32A4D-420E-60A6-DA2A-0634E1A6B2C5}" dt="2021-11-04T10:22:20.969" v="178"/>
        <pc:sldMasterMkLst>
          <pc:docMk/>
          <pc:sldMasterMk cId="1647827767" sldId="2147483953"/>
        </pc:sldMasterMkLst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237404236" sldId="2147483954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4015512985" sldId="2147483955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1753013101" sldId="2147483956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1649572948" sldId="2147483957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3451824554" sldId="2147483958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2218581159" sldId="2147483959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2726130534" sldId="2147483960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1234109620" sldId="2147483961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3750888607" sldId="2147483962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3792946569" sldId="2147483963"/>
          </pc:sldLayoutMkLst>
        </pc:sldLayoutChg>
        <pc:sldLayoutChg chg="add mod replId">
          <pc:chgData name="Oana Elena Golici (2026278)" userId="S::2026278@student.uwtsd.ac.uk::2bcf72ad-8107-4ba4-96bb-10250e4ebef5" providerId="AD" clId="Web-{C9A32A4D-420E-60A6-DA2A-0634E1A6B2C5}" dt="2021-11-04T10:22:20.969" v="178"/>
          <pc:sldLayoutMkLst>
            <pc:docMk/>
            <pc:sldMasterMk cId="1647827767" sldId="2147483953"/>
            <pc:sldLayoutMk cId="68917156" sldId="2147483964"/>
          </pc:sldLayoutMkLst>
        </pc:sldLayoutChg>
      </pc:sldMasterChg>
    </pc:docChg>
  </pc:docChgLst>
  <pc:docChgLst>
    <pc:chgData name="Oana Elena Golici (2026278)" userId="S::2026278@student.uwtsd.ac.uk::2bcf72ad-8107-4ba4-96bb-10250e4ebef5" providerId="AD" clId="Web-{B6CEB328-DF0B-FCFA-B6DD-79B95DCF9375}"/>
    <pc:docChg chg="modSld">
      <pc:chgData name="Oana Elena Golici (2026278)" userId="S::2026278@student.uwtsd.ac.uk::2bcf72ad-8107-4ba4-96bb-10250e4ebef5" providerId="AD" clId="Web-{B6CEB328-DF0B-FCFA-B6DD-79B95DCF9375}" dt="2021-11-05T20:55:28.909" v="905" actId="20577"/>
      <pc:docMkLst>
        <pc:docMk/>
      </pc:docMkLst>
      <pc:sldChg chg="modSp">
        <pc:chgData name="Oana Elena Golici (2026278)" userId="S::2026278@student.uwtsd.ac.uk::2bcf72ad-8107-4ba4-96bb-10250e4ebef5" providerId="AD" clId="Web-{B6CEB328-DF0B-FCFA-B6DD-79B95DCF9375}" dt="2021-11-05T20:40:29.691" v="898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20:40:29.691" v="898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20:55:28.909" v="905" actId="20577"/>
        <pc:sldMkLst>
          <pc:docMk/>
          <pc:sldMk cId="649013309" sldId="259"/>
        </pc:sldMkLst>
        <pc:spChg chg="mod">
          <ac:chgData name="Oana Elena Golici (2026278)" userId="S::2026278@student.uwtsd.ac.uk::2bcf72ad-8107-4ba4-96bb-10250e4ebef5" providerId="AD" clId="Web-{B6CEB328-DF0B-FCFA-B6DD-79B95DCF9375}" dt="2021-11-05T20:55:28.909" v="905" actId="20577"/>
          <ac:spMkLst>
            <pc:docMk/>
            <pc:sldMk cId="649013309" sldId="259"/>
            <ac:spMk id="2" creationId="{8C548142-D0A7-4964-B257-E4F73BA8B186}"/>
          </ac:spMkLst>
        </pc:spChg>
      </pc:sldChg>
      <pc:sldChg chg="modSp">
        <pc:chgData name="Oana Elena Golici (2026278)" userId="S::2026278@student.uwtsd.ac.uk::2bcf72ad-8107-4ba4-96bb-10250e4ebef5" providerId="AD" clId="Web-{B6CEB328-DF0B-FCFA-B6DD-79B95DCF9375}" dt="2021-11-05T18:13:54.538" v="828"/>
        <pc:sldMkLst>
          <pc:docMk/>
          <pc:sldMk cId="1842169209" sldId="261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8:13:54.538" v="828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29:31.965" v="876"/>
        <pc:sldMkLst>
          <pc:docMk/>
          <pc:sldMk cId="1315507553" sldId="263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8:29:31.965" v="876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33:38.079" v="886" actId="14100"/>
        <pc:sldMkLst>
          <pc:docMk/>
          <pc:sldMk cId="490498790" sldId="264"/>
        </pc:sldMkLst>
        <pc:spChg chg="mod">
          <ac:chgData name="Oana Elena Golici (2026278)" userId="S::2026278@student.uwtsd.ac.uk::2bcf72ad-8107-4ba4-96bb-10250e4ebef5" providerId="AD" clId="Web-{B6CEB328-DF0B-FCFA-B6DD-79B95DCF9375}" dt="2021-11-05T18:33:38.079" v="886" actId="14100"/>
          <ac:spMkLst>
            <pc:docMk/>
            <pc:sldMk cId="490498790" sldId="264"/>
            <ac:spMk id="2" creationId="{18F66D38-A88A-48EA-9452-222AEEBE27ED}"/>
          </ac:spMkLst>
        </pc:spChg>
        <pc:graphicFrameChg chg="mod modGraphic">
          <ac:chgData name="Oana Elena Golici (2026278)" userId="S::2026278@student.uwtsd.ac.uk::2bcf72ad-8107-4ba4-96bb-10250e4ebef5" providerId="AD" clId="Web-{B6CEB328-DF0B-FCFA-B6DD-79B95DCF9375}" dt="2021-11-05T18:33:22.720" v="884" actId="20577"/>
          <ac:graphicFrameMkLst>
            <pc:docMk/>
            <pc:sldMk cId="490498790" sldId="264"/>
            <ac:graphicFrameMk id="5" creationId="{40C34DAD-E3B4-4906-AC68-6116D8E44D71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09:25.688" v="603"/>
        <pc:sldMkLst>
          <pc:docMk/>
          <pc:sldMk cId="1162119922" sldId="265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8:09:25.688" v="603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08:58.703" v="593"/>
        <pc:sldMkLst>
          <pc:docMk/>
          <pc:sldMk cId="4256175331" sldId="266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8:08:58.703" v="593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11:40.441" v="741"/>
        <pc:sldMkLst>
          <pc:docMk/>
          <pc:sldMk cId="1578128725" sldId="267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8:11:40.441" v="741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9:52:22.452" v="892"/>
        <pc:sldMkLst>
          <pc:docMk/>
          <pc:sldMk cId="1239904001" sldId="269"/>
        </pc:sldMkLst>
        <pc:graphicFrameChg chg="mod modGraphic">
          <ac:chgData name="Oana Elena Golici (2026278)" userId="S::2026278@student.uwtsd.ac.uk::2bcf72ad-8107-4ba4-96bb-10250e4ebef5" providerId="AD" clId="Web-{B6CEB328-DF0B-FCFA-B6DD-79B95DCF9375}" dt="2021-11-05T19:52:22.452" v="892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  <pc:sldChg chg="modSp">
        <pc:chgData name="Oana Elena Golici (2026278)" userId="S::2026278@student.uwtsd.ac.uk::2bcf72ad-8107-4ba4-96bb-10250e4ebef5" providerId="AD" clId="Web-{B6CEB328-DF0B-FCFA-B6DD-79B95DCF9375}" dt="2021-11-05T18:30:07.965" v="880" actId="14100"/>
        <pc:sldMkLst>
          <pc:docMk/>
          <pc:sldMk cId="1742929283" sldId="270"/>
        </pc:sldMkLst>
        <pc:spChg chg="mod">
          <ac:chgData name="Oana Elena Golici (2026278)" userId="S::2026278@student.uwtsd.ac.uk::2bcf72ad-8107-4ba4-96bb-10250e4ebef5" providerId="AD" clId="Web-{B6CEB328-DF0B-FCFA-B6DD-79B95DCF9375}" dt="2021-11-05T18:30:07.965" v="880" actId="14100"/>
          <ac:spMkLst>
            <pc:docMk/>
            <pc:sldMk cId="1742929283" sldId="270"/>
            <ac:spMk id="3" creationId="{04DB928C-169B-4103-B1D7-147951FF36C9}"/>
          </ac:spMkLst>
        </pc:spChg>
      </pc:sldChg>
    </pc:docChg>
  </pc:docChgLst>
  <pc:docChgLst>
    <pc:chgData name="Oana Elena Golici (2026278)" userId="S::2026278@student.uwtsd.ac.uk::2bcf72ad-8107-4ba4-96bb-10250e4ebef5" providerId="AD" clId="Web-{64A745C5-B4CD-56DD-B52B-7E7925714771}"/>
    <pc:docChg chg="modSld">
      <pc:chgData name="Oana Elena Golici (2026278)" userId="S::2026278@student.uwtsd.ac.uk::2bcf72ad-8107-4ba4-96bb-10250e4ebef5" providerId="AD" clId="Web-{64A745C5-B4CD-56DD-B52B-7E7925714771}" dt="2021-11-04T11:06:54.179" v="0"/>
      <pc:docMkLst>
        <pc:docMk/>
      </pc:docMkLst>
      <pc:sldChg chg="delSp">
        <pc:chgData name="Oana Elena Golici (2026278)" userId="S::2026278@student.uwtsd.ac.uk::2bcf72ad-8107-4ba4-96bb-10250e4ebef5" providerId="AD" clId="Web-{64A745C5-B4CD-56DD-B52B-7E7925714771}" dt="2021-11-04T11:06:54.179" v="0"/>
        <pc:sldMkLst>
          <pc:docMk/>
          <pc:sldMk cId="1387045079" sldId="273"/>
        </pc:sldMkLst>
        <pc:picChg chg="del">
          <ac:chgData name="Oana Elena Golici (2026278)" userId="S::2026278@student.uwtsd.ac.uk::2bcf72ad-8107-4ba4-96bb-10250e4ebef5" providerId="AD" clId="Web-{64A745C5-B4CD-56DD-B52B-7E7925714771}" dt="2021-11-04T11:06:54.179" v="0"/>
          <ac:picMkLst>
            <pc:docMk/>
            <pc:sldMk cId="1387045079" sldId="273"/>
            <ac:picMk id="6" creationId="{0CD05ECF-662A-422E-8291-7456E7BC3B16}"/>
          </ac:picMkLst>
        </pc:picChg>
      </pc:sldChg>
    </pc:docChg>
  </pc:docChgLst>
  <pc:docChgLst>
    <pc:chgData name="Oana Elena Golici (2026278)" userId="S::2026278@student.uwtsd.ac.uk::2bcf72ad-8107-4ba4-96bb-10250e4ebef5" providerId="AD" clId="Web-{42F3A14D-CE77-4017-A401-DA232658BEA6}"/>
    <pc:docChg chg="addSld modSld">
      <pc:chgData name="Oana Elena Golici (2026278)" userId="S::2026278@student.uwtsd.ac.uk::2bcf72ad-8107-4ba4-96bb-10250e4ebef5" providerId="AD" clId="Web-{42F3A14D-CE77-4017-A401-DA232658BEA6}" dt="2021-10-28T11:46:45.037" v="1602"/>
      <pc:docMkLst>
        <pc:docMk/>
      </pc:docMkLst>
      <pc:sldChg chg="addSp delSp modSp">
        <pc:chgData name="Oana Elena Golici (2026278)" userId="S::2026278@student.uwtsd.ac.uk::2bcf72ad-8107-4ba4-96bb-10250e4ebef5" providerId="AD" clId="Web-{42F3A14D-CE77-4017-A401-DA232658BEA6}" dt="2021-10-28T11:46:45.037" v="1602"/>
        <pc:sldMkLst>
          <pc:docMk/>
          <pc:sldMk cId="1842169209" sldId="261"/>
        </pc:sldMkLst>
        <pc:spChg chg="del">
          <ac:chgData name="Oana Elena Golici (2026278)" userId="S::2026278@student.uwtsd.ac.uk::2bcf72ad-8107-4ba4-96bb-10250e4ebef5" providerId="AD" clId="Web-{42F3A14D-CE77-4017-A401-DA232658BEA6}" dt="2021-10-28T10:57:25.624" v="0"/>
          <ac:spMkLst>
            <pc:docMk/>
            <pc:sldMk cId="1842169209" sldId="261"/>
            <ac:spMk id="3" creationId="{EF048A02-FC3C-4CFA-8731-978714D5B1EE}"/>
          </ac:spMkLst>
        </pc:spChg>
        <pc:graphicFrameChg chg="add mod ord modGraphic">
          <ac:chgData name="Oana Elena Golici (2026278)" userId="S::2026278@student.uwtsd.ac.uk::2bcf72ad-8107-4ba4-96bb-10250e4ebef5" providerId="AD" clId="Web-{42F3A14D-CE77-4017-A401-DA232658BEA6}" dt="2021-10-28T11:46:45.037" v="1602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addSp delSp modSp mod setBg">
        <pc:chgData name="Oana Elena Golici (2026278)" userId="S::2026278@student.uwtsd.ac.uk::2bcf72ad-8107-4ba4-96bb-10250e4ebef5" providerId="AD" clId="Web-{42F3A14D-CE77-4017-A401-DA232658BEA6}" dt="2021-10-28T11:21:30.134" v="705" actId="20577"/>
        <pc:sldMkLst>
          <pc:docMk/>
          <pc:sldMk cId="1315507553" sldId="263"/>
        </pc:sldMkLst>
        <pc:spChg chg="mod">
          <ac:chgData name="Oana Elena Golici (2026278)" userId="S::2026278@student.uwtsd.ac.uk::2bcf72ad-8107-4ba4-96bb-10250e4ebef5" providerId="AD" clId="Web-{42F3A14D-CE77-4017-A401-DA232658BEA6}" dt="2021-10-28T11:21:30.134" v="705" actId="20577"/>
          <ac:spMkLst>
            <pc:docMk/>
            <pc:sldMk cId="1315507553" sldId="263"/>
            <ac:spMk id="2" creationId="{AA83EC52-27D0-4D9A-84C9-087CC0B390A4}"/>
          </ac:spMkLst>
        </pc:spChg>
        <pc:spChg chg="add del mod">
          <ac:chgData name="Oana Elena Golici (2026278)" userId="S::2026278@student.uwtsd.ac.uk::2bcf72ad-8107-4ba4-96bb-10250e4ebef5" providerId="AD" clId="Web-{42F3A14D-CE77-4017-A401-DA232658BEA6}" dt="2021-10-28T11:04:04.616" v="244"/>
          <ac:spMkLst>
            <pc:docMk/>
            <pc:sldMk cId="1315507553" sldId="263"/>
            <ac:spMk id="4" creationId="{72DBA93A-D752-4FCE-A094-4486A9930177}"/>
          </ac:spMkLst>
        </pc:spChg>
        <pc:spChg chg="add">
          <ac:chgData name="Oana Elena Golici (2026278)" userId="S::2026278@student.uwtsd.ac.uk::2bcf72ad-8107-4ba4-96bb-10250e4ebef5" providerId="AD" clId="Web-{42F3A14D-CE77-4017-A401-DA232658BEA6}" dt="2021-10-28T11:14:08.236" v="580"/>
          <ac:spMkLst>
            <pc:docMk/>
            <pc:sldMk cId="1315507553" sldId="263"/>
            <ac:spMk id="7" creationId="{1BE4F293-0A40-4AA3-8747-1C7D9F3EEABB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4:08.204" v="579"/>
          <ac:spMkLst>
            <pc:docMk/>
            <pc:sldMk cId="1315507553" sldId="263"/>
            <ac:spMk id="10" creationId="{1BE4F293-0A40-4AA3-8747-1C7D9F3EEABB}"/>
          </ac:spMkLst>
        </pc:spChg>
        <pc:grpChg chg="add">
          <ac:chgData name="Oana Elena Golici (2026278)" userId="S::2026278@student.uwtsd.ac.uk::2bcf72ad-8107-4ba4-96bb-10250e4ebef5" providerId="AD" clId="Web-{42F3A14D-CE77-4017-A401-DA232658BEA6}" dt="2021-10-28T11:14:08.236" v="580"/>
          <ac:grpSpMkLst>
            <pc:docMk/>
            <pc:sldMk cId="1315507553" sldId="263"/>
            <ac:grpSpMk id="8" creationId="{5D1CC8B8-2CD1-45F6-9CED-CA310400222D}"/>
          </ac:grpSpMkLst>
        </pc:grpChg>
        <pc:grpChg chg="add del">
          <ac:chgData name="Oana Elena Golici (2026278)" userId="S::2026278@student.uwtsd.ac.uk::2bcf72ad-8107-4ba4-96bb-10250e4ebef5" providerId="AD" clId="Web-{42F3A14D-CE77-4017-A401-DA232658BEA6}" dt="2021-10-28T11:14:08.204" v="579"/>
          <ac:grpSpMkLst>
            <pc:docMk/>
            <pc:sldMk cId="1315507553" sldId="263"/>
            <ac:grpSpMk id="12" creationId="{5D1CC8B8-2CD1-45F6-9CED-CA310400222D}"/>
          </ac:grpSpMkLst>
        </pc:grpChg>
        <pc:graphicFrameChg chg="add mod ord modGraphic">
          <ac:chgData name="Oana Elena Golici (2026278)" userId="S::2026278@student.uwtsd.ac.uk::2bcf72ad-8107-4ba4-96bb-10250e4ebef5" providerId="AD" clId="Web-{42F3A14D-CE77-4017-A401-DA232658BEA6}" dt="2021-10-28T11:21:23.759" v="694"/>
          <ac:graphicFrameMkLst>
            <pc:docMk/>
            <pc:sldMk cId="1315507553" sldId="263"/>
            <ac:graphicFrameMk id="5" creationId="{7D707981-FC62-4120-8CC8-FFF94C54826B}"/>
          </ac:graphicFrameMkLst>
        </pc:graphicFrameChg>
        <pc:graphicFrameChg chg="del mod modGraphic">
          <ac:chgData name="Oana Elena Golici (2026278)" userId="S::2026278@student.uwtsd.ac.uk::2bcf72ad-8107-4ba4-96bb-10250e4ebef5" providerId="AD" clId="Web-{42F3A14D-CE77-4017-A401-DA232658BEA6}" dt="2021-10-28T11:03:49.818" v="243"/>
          <ac:graphicFrameMkLst>
            <pc:docMk/>
            <pc:sldMk cId="1315507553" sldId="263"/>
            <ac:graphicFrameMk id="6" creationId="{CADAE328-075A-44CD-A265-6C21B3011A30}"/>
          </ac:graphicFrameMkLst>
        </pc:graphicFrameChg>
      </pc:sldChg>
      <pc:sldChg chg="addSp delSp modSp new mod setBg">
        <pc:chgData name="Oana Elena Golici (2026278)" userId="S::2026278@student.uwtsd.ac.uk::2bcf72ad-8107-4ba4-96bb-10250e4ebef5" providerId="AD" clId="Web-{42F3A14D-CE77-4017-A401-DA232658BEA6}" dt="2021-10-28T11:14:28.002" v="582"/>
        <pc:sldMkLst>
          <pc:docMk/>
          <pc:sldMk cId="1162119922" sldId="265"/>
        </pc:sldMkLst>
        <pc:spChg chg="mod">
          <ac:chgData name="Oana Elena Golici (2026278)" userId="S::2026278@student.uwtsd.ac.uk::2bcf72ad-8107-4ba4-96bb-10250e4ebef5" providerId="AD" clId="Web-{42F3A14D-CE77-4017-A401-DA232658BEA6}" dt="2021-10-28T11:13:39.485" v="573"/>
          <ac:spMkLst>
            <pc:docMk/>
            <pc:sldMk cId="1162119922" sldId="265"/>
            <ac:spMk id="2" creationId="{F79338F3-41B5-43F4-9B0E-E962EB0A643E}"/>
          </ac:spMkLst>
        </pc:spChg>
        <pc:spChg chg="del">
          <ac:chgData name="Oana Elena Golici (2026278)" userId="S::2026278@student.uwtsd.ac.uk::2bcf72ad-8107-4ba4-96bb-10250e4ebef5" providerId="AD" clId="Web-{42F3A14D-CE77-4017-A401-DA232658BEA6}" dt="2021-10-28T11:11:28.670" v="502"/>
          <ac:spMkLst>
            <pc:docMk/>
            <pc:sldMk cId="1162119922" sldId="265"/>
            <ac:spMk id="3" creationId="{31C44EDD-80B3-441F-8E99-7DC7200B4034}"/>
          </ac:spMkLst>
        </pc:spChg>
        <pc:spChg chg="add">
          <ac:chgData name="Oana Elena Golici (2026278)" userId="S::2026278@student.uwtsd.ac.uk::2bcf72ad-8107-4ba4-96bb-10250e4ebef5" providerId="AD" clId="Web-{42F3A14D-CE77-4017-A401-DA232658BEA6}" dt="2021-10-28T11:13:39.485" v="573"/>
          <ac:spMkLst>
            <pc:docMk/>
            <pc:sldMk cId="1162119922" sldId="265"/>
            <ac:spMk id="9" creationId="{1BE4F293-0A40-4AA3-8747-1C7D9F3EEABB}"/>
          </ac:spMkLst>
        </pc:spChg>
        <pc:grpChg chg="add">
          <ac:chgData name="Oana Elena Golici (2026278)" userId="S::2026278@student.uwtsd.ac.uk::2bcf72ad-8107-4ba4-96bb-10250e4ebef5" providerId="AD" clId="Web-{42F3A14D-CE77-4017-A401-DA232658BEA6}" dt="2021-10-28T11:13:39.485" v="573"/>
          <ac:grpSpMkLst>
            <pc:docMk/>
            <pc:sldMk cId="1162119922" sldId="265"/>
            <ac:grpSpMk id="11" creationId="{5D1CC8B8-2CD1-45F6-9CED-CA310400222D}"/>
          </ac:grpSpMkLst>
        </pc:grpChg>
        <pc:graphicFrameChg chg="add mod ord modGraphic">
          <ac:chgData name="Oana Elena Golici (2026278)" userId="S::2026278@student.uwtsd.ac.uk::2bcf72ad-8107-4ba4-96bb-10250e4ebef5" providerId="AD" clId="Web-{42F3A14D-CE77-4017-A401-DA232658BEA6}" dt="2021-10-28T11:14:28.002" v="582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addSp delSp modSp new mod setBg">
        <pc:chgData name="Oana Elena Golici (2026278)" userId="S::2026278@student.uwtsd.ac.uk::2bcf72ad-8107-4ba4-96bb-10250e4ebef5" providerId="AD" clId="Web-{42F3A14D-CE77-4017-A401-DA232658BEA6}" dt="2021-10-28T11:41:35.343" v="1585"/>
        <pc:sldMkLst>
          <pc:docMk/>
          <pc:sldMk cId="4256175331" sldId="266"/>
        </pc:sldMkLst>
        <pc:spChg chg="add del mod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2" creationId="{878CC0FA-B79F-4E38-8F09-E68261725F75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02.422" v="561"/>
          <ac:spMkLst>
            <pc:docMk/>
            <pc:sldMk cId="4256175331" sldId="266"/>
            <ac:spMk id="3" creationId="{787C17B7-F5F3-4510-BB20-A0D69DF0A7E6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11" creationId="{BACC6370-2D7E-4714-9D71-7542949D7D5D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13" creationId="{F68B3F68-107C-434F-AA38-110D5EA91B85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15" creationId="{AAD0DBB9-1A4B-4391-81D4-CB19F9AB918A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17" creationId="{063BBA22-50EA-4C4D-BE05-F1CE4E63AA56}"/>
          </ac:spMkLst>
        </pc:spChg>
        <pc:spChg chg="add">
          <ac:chgData name="Oana Elena Golici (2026278)" userId="S::2026278@student.uwtsd.ac.uk::2bcf72ad-8107-4ba4-96bb-10250e4ebef5" providerId="AD" clId="Web-{42F3A14D-CE77-4017-A401-DA232658BEA6}" dt="2021-10-28T11:13:47.610" v="576"/>
          <ac:spMkLst>
            <pc:docMk/>
            <pc:sldMk cId="4256175331" sldId="266"/>
            <ac:spMk id="19" creationId="{1BE4F293-0A40-4AA3-8747-1C7D9F3EEABB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47.579" v="575"/>
          <ac:spMkLst>
            <pc:docMk/>
            <pc:sldMk cId="4256175331" sldId="266"/>
            <ac:spMk id="22" creationId="{1BE4F293-0A40-4AA3-8747-1C7D9F3EEABB}"/>
          </ac:spMkLst>
        </pc:spChg>
        <pc:grpChg chg="add">
          <ac:chgData name="Oana Elena Golici (2026278)" userId="S::2026278@student.uwtsd.ac.uk::2bcf72ad-8107-4ba4-96bb-10250e4ebef5" providerId="AD" clId="Web-{42F3A14D-CE77-4017-A401-DA232658BEA6}" dt="2021-10-28T11:13:47.610" v="576"/>
          <ac:grpSpMkLst>
            <pc:docMk/>
            <pc:sldMk cId="4256175331" sldId="266"/>
            <ac:grpSpMk id="20" creationId="{5D1CC8B8-2CD1-45F6-9CED-CA310400222D}"/>
          </ac:grpSpMkLst>
        </pc:grpChg>
        <pc:grpChg chg="add del">
          <ac:chgData name="Oana Elena Golici (2026278)" userId="S::2026278@student.uwtsd.ac.uk::2bcf72ad-8107-4ba4-96bb-10250e4ebef5" providerId="AD" clId="Web-{42F3A14D-CE77-4017-A401-DA232658BEA6}" dt="2021-10-28T11:13:47.579" v="575"/>
          <ac:grpSpMkLst>
            <pc:docMk/>
            <pc:sldMk cId="4256175331" sldId="266"/>
            <ac:grpSpMk id="24" creationId="{5D1CC8B8-2CD1-45F6-9CED-CA310400222D}"/>
          </ac:grpSpMkLst>
        </pc:grpChg>
        <pc:graphicFrameChg chg="add del mod modGraphic">
          <ac:chgData name="Oana Elena Golici (2026278)" userId="S::2026278@student.uwtsd.ac.uk::2bcf72ad-8107-4ba4-96bb-10250e4ebef5" providerId="AD" clId="Web-{42F3A14D-CE77-4017-A401-DA232658BEA6}" dt="2021-10-28T11:13:02.422" v="561"/>
          <ac:graphicFrameMkLst>
            <pc:docMk/>
            <pc:sldMk cId="4256175331" sldId="266"/>
            <ac:graphicFrameMk id="5" creationId="{FA7A8D02-2D17-47CB-B551-6FEAA84C9D4A}"/>
          </ac:graphicFrameMkLst>
        </pc:graphicFrameChg>
        <pc:graphicFrameChg chg="add mod modGraphic">
          <ac:chgData name="Oana Elena Golici (2026278)" userId="S::2026278@student.uwtsd.ac.uk::2bcf72ad-8107-4ba4-96bb-10250e4ebef5" providerId="AD" clId="Web-{42F3A14D-CE77-4017-A401-DA232658BEA6}" dt="2021-10-28T11:41:35.343" v="1585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addSp delSp modSp new mod setBg">
        <pc:chgData name="Oana Elena Golici (2026278)" userId="S::2026278@student.uwtsd.ac.uk::2bcf72ad-8107-4ba4-96bb-10250e4ebef5" providerId="AD" clId="Web-{42F3A14D-CE77-4017-A401-DA232658BEA6}" dt="2021-10-28T11:45:19.348" v="1586"/>
        <pc:sldMkLst>
          <pc:docMk/>
          <pc:sldMk cId="1578128725" sldId="267"/>
        </pc:sldMkLst>
        <pc:spChg chg="mod">
          <ac:chgData name="Oana Elena Golici (2026278)" userId="S::2026278@student.uwtsd.ac.uk::2bcf72ad-8107-4ba4-96bb-10250e4ebef5" providerId="AD" clId="Web-{42F3A14D-CE77-4017-A401-DA232658BEA6}" dt="2021-10-28T11:45:19.348" v="1586"/>
          <ac:spMkLst>
            <pc:docMk/>
            <pc:sldMk cId="1578128725" sldId="267"/>
            <ac:spMk id="2" creationId="{DF081BB6-4777-41D8-8D69-33892F4A391F}"/>
          </ac:spMkLst>
        </pc:spChg>
        <pc:spChg chg="add del mod">
          <ac:chgData name="Oana Elena Golici (2026278)" userId="S::2026278@student.uwtsd.ac.uk::2bcf72ad-8107-4ba4-96bb-10250e4ebef5" providerId="AD" clId="Web-{42F3A14D-CE77-4017-A401-DA232658BEA6}" dt="2021-10-28T11:12:32.218" v="541"/>
          <ac:spMkLst>
            <pc:docMk/>
            <pc:sldMk cId="1578128725" sldId="267"/>
            <ac:spMk id="3" creationId="{1F689D64-060A-47C2-836E-503AD4EF56EF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2:32.203" v="540"/>
          <ac:spMkLst>
            <pc:docMk/>
            <pc:sldMk cId="1578128725" sldId="267"/>
            <ac:spMk id="7" creationId="{1A95671B-3CC6-4792-9114-B74FAEA224E6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2:29.109" v="538"/>
          <ac:spMkLst>
            <pc:docMk/>
            <pc:sldMk cId="1578128725" sldId="267"/>
            <ac:spMk id="10" creationId="{D12DDE76-C203-4047-9998-63900085B5E8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52.345" v="577"/>
          <ac:spMkLst>
            <pc:docMk/>
            <pc:sldMk cId="1578128725" sldId="267"/>
            <ac:spMk id="11" creationId="{08953E74-D241-4DDF-8508-F0365EA13A92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13:52.345" v="577"/>
          <ac:spMkLst>
            <pc:docMk/>
            <pc:sldMk cId="1578128725" sldId="267"/>
            <ac:spMk id="13" creationId="{5C3C901A-B2F4-4A3C-BCDD-7C8D587ECA2E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35:31.728" v="1465"/>
          <ac:spMkLst>
            <pc:docMk/>
            <pc:sldMk cId="1578128725" sldId="267"/>
            <ac:spMk id="18" creationId="{1BE4F293-0A40-4AA3-8747-1C7D9F3EEABB}"/>
          </ac:spMkLst>
        </pc:spChg>
        <pc:spChg chg="add del">
          <ac:chgData name="Oana Elena Golici (2026278)" userId="S::2026278@student.uwtsd.ac.uk::2bcf72ad-8107-4ba4-96bb-10250e4ebef5" providerId="AD" clId="Web-{42F3A14D-CE77-4017-A401-DA232658BEA6}" dt="2021-10-28T11:45:19.348" v="1586"/>
          <ac:spMkLst>
            <pc:docMk/>
            <pc:sldMk cId="1578128725" sldId="267"/>
            <ac:spMk id="30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42F3A14D-CE77-4017-A401-DA232658BEA6}" dt="2021-10-28T11:45:19.348" v="1586"/>
          <ac:spMkLst>
            <pc:docMk/>
            <pc:sldMk cId="1578128725" sldId="267"/>
            <ac:spMk id="35" creationId="{1BE4F293-0A40-4AA3-8747-1C7D9F3EEABB}"/>
          </ac:spMkLst>
        </pc:spChg>
        <pc:grpChg chg="add del">
          <ac:chgData name="Oana Elena Golici (2026278)" userId="S::2026278@student.uwtsd.ac.uk::2bcf72ad-8107-4ba4-96bb-10250e4ebef5" providerId="AD" clId="Web-{42F3A14D-CE77-4017-A401-DA232658BEA6}" dt="2021-10-28T11:35:31.728" v="1465"/>
          <ac:grpSpMkLst>
            <pc:docMk/>
            <pc:sldMk cId="1578128725" sldId="267"/>
            <ac:grpSpMk id="20" creationId="{5D1CC8B8-2CD1-45F6-9CED-CA310400222D}"/>
          </ac:grpSpMkLst>
        </pc:grpChg>
        <pc:grpChg chg="add">
          <ac:chgData name="Oana Elena Golici (2026278)" userId="S::2026278@student.uwtsd.ac.uk::2bcf72ad-8107-4ba4-96bb-10250e4ebef5" providerId="AD" clId="Web-{42F3A14D-CE77-4017-A401-DA232658BEA6}" dt="2021-10-28T11:45:19.348" v="1586"/>
          <ac:grpSpMkLst>
            <pc:docMk/>
            <pc:sldMk cId="1578128725" sldId="267"/>
            <ac:grpSpMk id="37" creationId="{5D1CC8B8-2CD1-45F6-9CED-CA310400222D}"/>
          </ac:grpSpMkLst>
        </pc:grpChg>
        <pc:graphicFrameChg chg="add del mod">
          <ac:chgData name="Oana Elena Golici (2026278)" userId="S::2026278@student.uwtsd.ac.uk::2bcf72ad-8107-4ba4-96bb-10250e4ebef5" providerId="AD" clId="Web-{42F3A14D-CE77-4017-A401-DA232658BEA6}" dt="2021-10-28T11:12:32.218" v="541"/>
          <ac:graphicFrameMkLst>
            <pc:docMk/>
            <pc:sldMk cId="1578128725" sldId="267"/>
            <ac:graphicFrameMk id="5" creationId="{6F72BAFB-E8A2-4F0A-89E8-B56C5D4E214A}"/>
          </ac:graphicFrameMkLst>
        </pc:graphicFrameChg>
        <pc:graphicFrameChg chg="add mod modGraphic">
          <ac:chgData name="Oana Elena Golici (2026278)" userId="S::2026278@student.uwtsd.ac.uk::2bcf72ad-8107-4ba4-96bb-10250e4ebef5" providerId="AD" clId="Web-{42F3A14D-CE77-4017-A401-DA232658BEA6}" dt="2021-10-28T11:45:19.348" v="1586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57347CC9-5A02-84DA-C333-5A7CA708F6EE}"/>
    <pc:docChg chg="modSld">
      <pc:chgData name="Oana Elena Golici (2026278)" userId="S::2026278@student.uwtsd.ac.uk::2bcf72ad-8107-4ba4-96bb-10250e4ebef5" providerId="AD" clId="Web-{57347CC9-5A02-84DA-C333-5A7CA708F6EE}" dt="2021-11-07T20:44:32.271" v="30" actId="20577"/>
      <pc:docMkLst>
        <pc:docMk/>
      </pc:docMkLst>
      <pc:sldChg chg="modSp">
        <pc:chgData name="Oana Elena Golici (2026278)" userId="S::2026278@student.uwtsd.ac.uk::2bcf72ad-8107-4ba4-96bb-10250e4ebef5" providerId="AD" clId="Web-{57347CC9-5A02-84DA-C333-5A7CA708F6EE}" dt="2021-11-07T20:44:32.271" v="30" actId="20577"/>
        <pc:sldMkLst>
          <pc:docMk/>
          <pc:sldMk cId="1842169209" sldId="261"/>
        </pc:sldMkLst>
        <pc:spChg chg="mod">
          <ac:chgData name="Oana Elena Golici (2026278)" userId="S::2026278@student.uwtsd.ac.uk::2bcf72ad-8107-4ba4-96bb-10250e4ebef5" providerId="AD" clId="Web-{57347CC9-5A02-84DA-C333-5A7CA708F6EE}" dt="2021-11-07T20:44:32.271" v="30" actId="20577"/>
          <ac:spMkLst>
            <pc:docMk/>
            <pc:sldMk cId="1842169209" sldId="261"/>
            <ac:spMk id="2" creationId="{6DB3C3C4-10ED-4CAF-8B31-11B36047F745}"/>
          </ac:spMkLst>
        </pc:spChg>
        <pc:graphicFrameChg chg="mod modGraphic">
          <ac:chgData name="Oana Elena Golici (2026278)" userId="S::2026278@student.uwtsd.ac.uk::2bcf72ad-8107-4ba4-96bb-10250e4ebef5" providerId="AD" clId="Web-{57347CC9-5A02-84DA-C333-5A7CA708F6EE}" dt="2021-11-07T20:42:56.921" v="28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">
        <pc:chgData name="Oana Elena Golici (2026278)" userId="S::2026278@student.uwtsd.ac.uk::2bcf72ad-8107-4ba4-96bb-10250e4ebef5" providerId="AD" clId="Web-{57347CC9-5A02-84DA-C333-5A7CA708F6EE}" dt="2021-11-07T20:41:49.838" v="14" actId="14100"/>
        <pc:sldMkLst>
          <pc:docMk/>
          <pc:sldMk cId="1315507553" sldId="263"/>
        </pc:sldMkLst>
        <pc:spChg chg="mod">
          <ac:chgData name="Oana Elena Golici (2026278)" userId="S::2026278@student.uwtsd.ac.uk::2bcf72ad-8107-4ba4-96bb-10250e4ebef5" providerId="AD" clId="Web-{57347CC9-5A02-84DA-C333-5A7CA708F6EE}" dt="2021-11-07T20:41:49.838" v="14" actId="14100"/>
          <ac:spMkLst>
            <pc:docMk/>
            <pc:sldMk cId="1315507553" sldId="263"/>
            <ac:spMk id="2" creationId="{AA83EC52-27D0-4D9A-84C9-087CC0B390A4}"/>
          </ac:spMkLst>
        </pc:spChg>
      </pc:sldChg>
      <pc:sldChg chg="modSp">
        <pc:chgData name="Oana Elena Golici (2026278)" userId="S::2026278@student.uwtsd.ac.uk::2bcf72ad-8107-4ba4-96bb-10250e4ebef5" providerId="AD" clId="Web-{57347CC9-5A02-84DA-C333-5A7CA708F6EE}" dt="2021-11-07T20:40:39.678" v="1" actId="20577"/>
        <pc:sldMkLst>
          <pc:docMk/>
          <pc:sldMk cId="4083739590" sldId="271"/>
        </pc:sldMkLst>
        <pc:spChg chg="mod">
          <ac:chgData name="Oana Elena Golici (2026278)" userId="S::2026278@student.uwtsd.ac.uk::2bcf72ad-8107-4ba4-96bb-10250e4ebef5" providerId="AD" clId="Web-{57347CC9-5A02-84DA-C333-5A7CA708F6EE}" dt="2021-11-07T20:40:39.678" v="1" actId="20577"/>
          <ac:spMkLst>
            <pc:docMk/>
            <pc:sldMk cId="4083739590" sldId="271"/>
            <ac:spMk id="2" creationId="{EF772911-D37D-41DE-AD11-0BCA1EBB542D}"/>
          </ac:spMkLst>
        </pc:spChg>
      </pc:sldChg>
    </pc:docChg>
  </pc:docChgLst>
  <pc:docChgLst>
    <pc:chgData name="Oana Elena Golici (2026278)" userId="S::2026278@student.uwtsd.ac.uk::2bcf72ad-8107-4ba4-96bb-10250e4ebef5" providerId="AD" clId="Web-{D2D36B3B-D6E6-CC1A-28D1-92F5CAC3ACA5}"/>
    <pc:docChg chg="modSld addMainMaster delMainMaster">
      <pc:chgData name="Oana Elena Golici (2026278)" userId="S::2026278@student.uwtsd.ac.uk::2bcf72ad-8107-4ba4-96bb-10250e4ebef5" providerId="AD" clId="Web-{D2D36B3B-D6E6-CC1A-28D1-92F5CAC3ACA5}" dt="2021-10-30T18:49:23.442" v="1047"/>
      <pc:docMkLst>
        <pc:docMk/>
      </pc:docMkLst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109857222" sldId="256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1738352703" sldId="257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738352703" sldId="257"/>
            <ac:spMk id="2" creationId="{2B3EF59E-5199-4367-A6B1-A0EC75019B0B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738352703" sldId="257"/>
            <ac:spMk id="3" creationId="{68C4C113-8296-42A3-B31D-87EA8FD87A0B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3883102318" sldId="258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3883102318" sldId="258"/>
            <ac:spMk id="2" creationId="{B1A1072B-4395-456F-936C-4D023AB663FE}"/>
          </ac:spMkLst>
        </pc:spChg>
        <pc:graphicFrameChg chg="mod ord modGraphic">
          <ac:chgData name="Oana Elena Golici (2026278)" userId="S::2026278@student.uwtsd.ac.uk::2bcf72ad-8107-4ba4-96bb-10250e4ebef5" providerId="AD" clId="Web-{D2D36B3B-D6E6-CC1A-28D1-92F5CAC3ACA5}" dt="2021-10-30T18:12:53.680" v="169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649013309" sldId="259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649013309" sldId="259"/>
            <ac:spMk id="2" creationId="{8C548142-D0A7-4964-B257-E4F73BA8B186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649013309" sldId="259"/>
            <ac:spMk id="3" creationId="{D30F7085-BA42-48A9-ABEB-F54C1EC97BDB}"/>
          </ac:spMkLst>
        </pc:sp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2632067919" sldId="260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2632067919" sldId="260"/>
            <ac:spMk id="2" creationId="{82B23CE0-3922-4708-BCE2-41886BD8E1C3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2632067919" sldId="260"/>
            <ac:spMk id="3" creationId="{17771CED-CFC3-48D3-AE10-8FB99D9CB5E0}"/>
          </ac:spMkLst>
        </pc:spChg>
      </pc:sldChg>
      <pc:sldChg chg="addSp delSp modSp mod setBg modClrScheme delDesignElem chgLayout">
        <pc:chgData name="Oana Elena Golici (2026278)" userId="S::2026278@student.uwtsd.ac.uk::2bcf72ad-8107-4ba4-96bb-10250e4ebef5" providerId="AD" clId="Web-{D2D36B3B-D6E6-CC1A-28D1-92F5CAC3ACA5}" dt="2021-10-30T18:46:04.203" v="1035"/>
        <pc:sldMkLst>
          <pc:docMk/>
          <pc:sldMk cId="1842169209" sldId="261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842169209" sldId="261"/>
            <ac:spMk id="2" creationId="{6DB3C3C4-10ED-4CAF-8B31-11B36047F745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842169209" sldId="261"/>
            <ac:spMk id="6" creationId="{8B8286FD-0D8B-4A23-A1DB-E3296C7280BF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50:26.478" v="87"/>
          <ac:spMkLst>
            <pc:docMk/>
            <pc:sldMk cId="1842169209" sldId="261"/>
            <ac:spMk id="9" creationId="{46553AB8-AFF8-40AE-A53C-09FBBC03CA9A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50:26.478" v="87"/>
          <ac:spMkLst>
            <pc:docMk/>
            <pc:sldMk cId="1842169209" sldId="261"/>
            <ac:spMk id="11" creationId="{86D6575D-C99F-4105-BC67-882C8B1ED18B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50:26.478" v="87"/>
          <ac:spMkLst>
            <pc:docMk/>
            <pc:sldMk cId="1842169209" sldId="261"/>
            <ac:spMk id="13" creationId="{991975BE-39CD-4AC1-85C4-565365160441}"/>
          </ac:spMkLst>
        </pc:spChg>
        <pc:graphicFrameChg chg="mod ord modGraphic">
          <ac:chgData name="Oana Elena Golici (2026278)" userId="S::2026278@student.uwtsd.ac.uk::2bcf72ad-8107-4ba4-96bb-10250e4ebef5" providerId="AD" clId="Web-{D2D36B3B-D6E6-CC1A-28D1-92F5CAC3ACA5}" dt="2021-10-30T18:46:04.203" v="1035"/>
          <ac:graphicFrameMkLst>
            <pc:docMk/>
            <pc:sldMk cId="1842169209" sldId="261"/>
            <ac:graphicFrameMk id="4" creationId="{A55B2212-B0F0-441E-83ED-B1D508E99E4E}"/>
          </ac:graphicFrameMkLst>
        </pc:graphicFrameChg>
        <pc:picChg chg="add del">
          <ac:chgData name="Oana Elena Golici (2026278)" userId="S::2026278@student.uwtsd.ac.uk::2bcf72ad-8107-4ba4-96bb-10250e4ebef5" providerId="AD" clId="Web-{D2D36B3B-D6E6-CC1A-28D1-92F5CAC3ACA5}" dt="2021-10-30T18:12:53.680" v="169"/>
          <ac:picMkLst>
            <pc:docMk/>
            <pc:sldMk cId="1842169209" sldId="261"/>
            <ac:picMk id="7" creationId="{C45A990F-5655-4935-A76E-35B43EA79537}"/>
          </ac:picMkLst>
        </pc:pic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539967784" sldId="262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539967784" sldId="262"/>
            <ac:spMk id="2" creationId="{790BBBCC-36E8-4137-93F5-6F5ABC739BB7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539967784" sldId="262"/>
            <ac:spMk id="3" creationId="{C0462A88-7783-47D8-9BA4-9C5551C8081A}"/>
          </ac:spMkLst>
        </pc:spChg>
      </pc:sldChg>
      <pc:sldChg chg="addSp delSp modSp mod setBg modClrScheme delDesignElem chgLayout">
        <pc:chgData name="Oana Elena Golici (2026278)" userId="S::2026278@student.uwtsd.ac.uk::2bcf72ad-8107-4ba4-96bb-10250e4ebef5" providerId="AD" clId="Web-{D2D36B3B-D6E6-CC1A-28D1-92F5CAC3ACA5}" dt="2021-10-30T18:41:14.916" v="883"/>
        <pc:sldMkLst>
          <pc:docMk/>
          <pc:sldMk cId="1315507553" sldId="263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1315507553" sldId="263"/>
            <ac:spMk id="2" creationId="{AA83EC52-27D0-4D9A-84C9-087CC0B390A4}"/>
          </ac:spMkLst>
        </pc:spChg>
        <pc:spChg chg="del">
          <ac:chgData name="Oana Elena Golici (2026278)" userId="S::2026278@student.uwtsd.ac.uk::2bcf72ad-8107-4ba4-96bb-10250e4ebef5" providerId="AD" clId="Web-{D2D36B3B-D6E6-CC1A-28D1-92F5CAC3ACA5}" dt="2021-10-30T15:41:23.229" v="45"/>
          <ac:spMkLst>
            <pc:docMk/>
            <pc:sldMk cId="1315507553" sldId="263"/>
            <ac:spMk id="7" creationId="{1BE4F293-0A40-4AA3-8747-1C7D9F3EEABB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9:11.648" v="77"/>
          <ac:spMkLst>
            <pc:docMk/>
            <pc:sldMk cId="1315507553" sldId="263"/>
            <ac:spMk id="11" creationId="{95F11533-723E-420D-A991-D376E739358E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43" v="51"/>
          <ac:spMkLst>
            <pc:docMk/>
            <pc:sldMk cId="1315507553" sldId="263"/>
            <ac:spMk id="22" creationId="{89A320C9-9735-4D13-8279-C1C674841392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43" v="51"/>
          <ac:spMkLst>
            <pc:docMk/>
            <pc:sldMk cId="1315507553" sldId="263"/>
            <ac:spMk id="24" creationId="{92544CF4-9B52-4A7B-A4B3-88C72729B77D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43" v="51"/>
          <ac:spMkLst>
            <pc:docMk/>
            <pc:sldMk cId="1315507553" sldId="263"/>
            <ac:spMk id="26" creationId="{E75862C5-5C00-4421-BC7B-9B7B86DBC80D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43" v="51"/>
          <ac:spMkLst>
            <pc:docMk/>
            <pc:sldMk cId="1315507553" sldId="263"/>
            <ac:spMk id="28" creationId="{089440EF-9BE9-4AE9-8C28-00B02296CDB6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11" v="50"/>
          <ac:spMkLst>
            <pc:docMk/>
            <pc:sldMk cId="1315507553" sldId="263"/>
            <ac:spMk id="30" creationId="{53B021B3-DE93-4AB7-8A18-CF5F1CED88B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11" v="50"/>
          <ac:spMkLst>
            <pc:docMk/>
            <pc:sldMk cId="1315507553" sldId="263"/>
            <ac:spMk id="31" creationId="{52D502E5-F6B4-4D58-B4AE-FC466FF15E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9.511" v="50"/>
          <ac:spMkLst>
            <pc:docMk/>
            <pc:sldMk cId="1315507553" sldId="263"/>
            <ac:spMk id="32" creationId="{9DECDBF4-02B6-4BB4-B65B-B8107AD6A9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2.324" v="48"/>
          <ac:spMkLst>
            <pc:docMk/>
            <pc:sldMk cId="1315507553" sldId="263"/>
            <ac:spMk id="33" creationId="{53B021B3-DE93-4AB7-8A18-CF5F1CED88B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315507553" sldId="263"/>
            <ac:spMk id="34" creationId="{53B021B3-DE93-4AB7-8A18-CF5F1CED88B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2.324" v="48"/>
          <ac:spMkLst>
            <pc:docMk/>
            <pc:sldMk cId="1315507553" sldId="263"/>
            <ac:spMk id="35" creationId="{52D502E5-F6B4-4D58-B4AE-FC466FF15E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315507553" sldId="263"/>
            <ac:spMk id="36" creationId="{52D502E5-F6B4-4D58-B4AE-FC466FF15E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2:12.324" v="48"/>
          <ac:spMkLst>
            <pc:docMk/>
            <pc:sldMk cId="1315507553" sldId="263"/>
            <ac:spMk id="37" creationId="{9DECDBF4-02B6-4BB4-B65B-B8107AD6A9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315507553" sldId="263"/>
            <ac:spMk id="38" creationId="{9DECDBF4-02B6-4BB4-B65B-B8107AD6A9E8}"/>
          </ac:spMkLst>
        </pc:spChg>
        <pc:grpChg chg="del">
          <ac:chgData name="Oana Elena Golici (2026278)" userId="S::2026278@student.uwtsd.ac.uk::2bcf72ad-8107-4ba4-96bb-10250e4ebef5" providerId="AD" clId="Web-{D2D36B3B-D6E6-CC1A-28D1-92F5CAC3ACA5}" dt="2021-10-30T15:41:23.229" v="45"/>
          <ac:grpSpMkLst>
            <pc:docMk/>
            <pc:sldMk cId="1315507553" sldId="263"/>
            <ac:grpSpMk id="8" creationId="{5D1CC8B8-2CD1-45F6-9CED-CA310400222D}"/>
          </ac:grpSpMkLst>
        </pc:grpChg>
        <pc:grpChg chg="add del">
          <ac:chgData name="Oana Elena Golici (2026278)" userId="S::2026278@student.uwtsd.ac.uk::2bcf72ad-8107-4ba4-96bb-10250e4ebef5" providerId="AD" clId="Web-{D2D36B3B-D6E6-CC1A-28D1-92F5CAC3ACA5}" dt="2021-10-30T15:43:51.202" v="55"/>
          <ac:grpSpMkLst>
            <pc:docMk/>
            <pc:sldMk cId="1315507553" sldId="263"/>
            <ac:grpSpMk id="9" creationId="{E7DEDD00-5E71-418B-9C3C-9B71B018221A}"/>
          </ac:grpSpMkLst>
        </pc:grpChg>
        <pc:grpChg chg="add del">
          <ac:chgData name="Oana Elena Golici (2026278)" userId="S::2026278@student.uwtsd.ac.uk::2bcf72ad-8107-4ba4-96bb-10250e4ebef5" providerId="AD" clId="Web-{D2D36B3B-D6E6-CC1A-28D1-92F5CAC3ACA5}" dt="2021-10-30T15:49:11.648" v="77"/>
          <ac:grpSpMkLst>
            <pc:docMk/>
            <pc:sldMk cId="1315507553" sldId="263"/>
            <ac:grpSpMk id="17" creationId="{C60393DE-86F5-4639-9D54-85E166A84348}"/>
          </ac:grpSpMkLst>
        </pc:grpChg>
        <pc:graphicFrameChg chg="mod ord modGraphic">
          <ac:chgData name="Oana Elena Golici (2026278)" userId="S::2026278@student.uwtsd.ac.uk::2bcf72ad-8107-4ba4-96bb-10250e4ebef5" providerId="AD" clId="Web-{D2D36B3B-D6E6-CC1A-28D1-92F5CAC3ACA5}" dt="2021-10-30T18:41:14.916" v="883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D2D36B3B-D6E6-CC1A-28D1-92F5CAC3ACA5}" dt="2021-10-30T18:12:53.680" v="169"/>
        <pc:sldMkLst>
          <pc:docMk/>
          <pc:sldMk cId="490498790" sldId="264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490498790" sldId="264"/>
            <ac:spMk id="2" creationId="{18F66D38-A88A-48EA-9452-222AEEBE27ED}"/>
          </ac:spMkLst>
        </pc:spChg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490498790" sldId="264"/>
            <ac:spMk id="3" creationId="{2462EFB7-2330-4837-8D19-48D2EA9700D8}"/>
          </ac:spMkLst>
        </pc:spChg>
      </pc:sldChg>
      <pc:sldChg chg="addSp delSp modSp mod setBg modClrScheme delDesignElem chgLayout">
        <pc:chgData name="Oana Elena Golici (2026278)" userId="S::2026278@student.uwtsd.ac.uk::2bcf72ad-8107-4ba4-96bb-10250e4ebef5" providerId="AD" clId="Web-{D2D36B3B-D6E6-CC1A-28D1-92F5CAC3ACA5}" dt="2021-10-30T18:49:23.442" v="1047"/>
        <pc:sldMkLst>
          <pc:docMk/>
          <pc:sldMk cId="1162119922" sldId="265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8:52.728" v="256" actId="20577"/>
          <ac:spMkLst>
            <pc:docMk/>
            <pc:sldMk cId="1162119922" sldId="265"/>
            <ac:spMk id="2" creationId="{F79338F3-41B5-43F4-9B0E-E962EB0A643E}"/>
          </ac:spMkLst>
        </pc:spChg>
        <pc:spChg chg="del">
          <ac:chgData name="Oana Elena Golici (2026278)" userId="S::2026278@student.uwtsd.ac.uk::2bcf72ad-8107-4ba4-96bb-10250e4ebef5" providerId="AD" clId="Web-{D2D36B3B-D6E6-CC1A-28D1-92F5CAC3ACA5}" dt="2021-10-30T15:41:56.339" v="46"/>
          <ac:spMkLst>
            <pc:docMk/>
            <pc:sldMk cId="1162119922" sldId="265"/>
            <ac:spMk id="9" creationId="{1BE4F293-0A40-4AA3-8747-1C7D9F3EEABB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162119922" sldId="265"/>
            <ac:spMk id="21" creationId="{53B021B3-DE93-4AB7-8A18-CF5F1CED88B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162119922" sldId="265"/>
            <ac:spMk id="23" creationId="{52D502E5-F6B4-4D58-B4AE-FC466FF15EE8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162119922" sldId="265"/>
            <ac:spMk id="25" creationId="{9DECDBF4-02B6-4BB4-B65B-B8107AD6A9E8}"/>
          </ac:spMkLst>
        </pc:spChg>
        <pc:grpChg chg="del">
          <ac:chgData name="Oana Elena Golici (2026278)" userId="S::2026278@student.uwtsd.ac.uk::2bcf72ad-8107-4ba4-96bb-10250e4ebef5" providerId="AD" clId="Web-{D2D36B3B-D6E6-CC1A-28D1-92F5CAC3ACA5}" dt="2021-10-30T15:41:56.339" v="46"/>
          <ac:grpSpMkLst>
            <pc:docMk/>
            <pc:sldMk cId="1162119922" sldId="265"/>
            <ac:grpSpMk id="11" creationId="{5D1CC8B8-2CD1-45F6-9CED-CA310400222D}"/>
          </ac:grpSpMkLst>
        </pc:grpChg>
        <pc:graphicFrameChg chg="mod ord modGraphic">
          <ac:chgData name="Oana Elena Golici (2026278)" userId="S::2026278@student.uwtsd.ac.uk::2bcf72ad-8107-4ba4-96bb-10250e4ebef5" providerId="AD" clId="Web-{D2D36B3B-D6E6-CC1A-28D1-92F5CAC3ACA5}" dt="2021-10-30T18:49:23.442" v="1047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addSp delSp modSp mod setBg modClrScheme delDesignElem chgLayout">
        <pc:chgData name="Oana Elena Golici (2026278)" userId="S::2026278@student.uwtsd.ac.uk::2bcf72ad-8107-4ba4-96bb-10250e4ebef5" providerId="AD" clId="Web-{D2D36B3B-D6E6-CC1A-28D1-92F5CAC3ACA5}" dt="2021-10-30T18:35:47.847" v="712"/>
        <pc:sldMkLst>
          <pc:docMk/>
          <pc:sldMk cId="4256175331" sldId="266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2:53.680" v="169"/>
          <ac:spMkLst>
            <pc:docMk/>
            <pc:sldMk cId="4256175331" sldId="266"/>
            <ac:spMk id="2" creationId="{878CC0FA-B79F-4E38-8F09-E68261725F75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5:49:11.648" v="77"/>
          <ac:spMkLst>
            <pc:docMk/>
            <pc:sldMk cId="4256175331" sldId="266"/>
            <ac:spMk id="10" creationId="{95F11533-723E-420D-A991-D376E739358E}"/>
          </ac:spMkLst>
        </pc:spChg>
        <pc:spChg chg="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4256175331" sldId="266"/>
            <ac:spMk id="19" creationId="{1BE4F293-0A40-4AA3-8747-1C7D9F3EEABB}"/>
          </ac:spMkLst>
        </pc:spChg>
        <pc:grpChg chg="add del">
          <ac:chgData name="Oana Elena Golici (2026278)" userId="S::2026278@student.uwtsd.ac.uk::2bcf72ad-8107-4ba4-96bb-10250e4ebef5" providerId="AD" clId="Web-{D2D36B3B-D6E6-CC1A-28D1-92F5CAC3ACA5}" dt="2021-10-30T15:49:11.648" v="77"/>
          <ac:grpSpMkLst>
            <pc:docMk/>
            <pc:sldMk cId="4256175331" sldId="266"/>
            <ac:grpSpMk id="12" creationId="{C60393DE-86F5-4639-9D54-85E166A84348}"/>
          </ac:grpSpMkLst>
        </pc:grpChg>
        <pc:grpChg chg="del">
          <ac:chgData name="Oana Elena Golici (2026278)" userId="S::2026278@student.uwtsd.ac.uk::2bcf72ad-8107-4ba4-96bb-10250e4ebef5" providerId="AD" clId="Web-{D2D36B3B-D6E6-CC1A-28D1-92F5CAC3ACA5}" dt="2021-10-30T15:43:17.951" v="52"/>
          <ac:grpSpMkLst>
            <pc:docMk/>
            <pc:sldMk cId="4256175331" sldId="266"/>
            <ac:grpSpMk id="20" creationId="{5D1CC8B8-2CD1-45F6-9CED-CA310400222D}"/>
          </ac:grpSpMkLst>
        </pc:grpChg>
        <pc:graphicFrameChg chg="mod ord modGraphic">
          <ac:chgData name="Oana Elena Golici (2026278)" userId="S::2026278@student.uwtsd.ac.uk::2bcf72ad-8107-4ba4-96bb-10250e4ebef5" providerId="AD" clId="Web-{D2D36B3B-D6E6-CC1A-28D1-92F5CAC3ACA5}" dt="2021-10-30T18:35:47.847" v="712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addSp delSp modSp mod setBg modClrScheme delDesignElem chgLayout">
        <pc:chgData name="Oana Elena Golici (2026278)" userId="S::2026278@student.uwtsd.ac.uk::2bcf72ad-8107-4ba4-96bb-10250e4ebef5" providerId="AD" clId="Web-{D2D36B3B-D6E6-CC1A-28D1-92F5CAC3ACA5}" dt="2021-10-30T18:42:12.573" v="909"/>
        <pc:sldMkLst>
          <pc:docMk/>
          <pc:sldMk cId="1578128725" sldId="267"/>
        </pc:sldMkLst>
        <pc:spChg chg="mod ord">
          <ac:chgData name="Oana Elena Golici (2026278)" userId="S::2026278@student.uwtsd.ac.uk::2bcf72ad-8107-4ba4-96bb-10250e4ebef5" providerId="AD" clId="Web-{D2D36B3B-D6E6-CC1A-28D1-92F5CAC3ACA5}" dt="2021-10-30T18:13:21.774" v="174"/>
          <ac:spMkLst>
            <pc:docMk/>
            <pc:sldMk cId="1578128725" sldId="267"/>
            <ac:spMk id="2" creationId="{DF081BB6-4777-41D8-8D69-33892F4A391F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8:13:21.696" v="173"/>
          <ac:spMkLst>
            <pc:docMk/>
            <pc:sldMk cId="1578128725" sldId="267"/>
            <ac:spMk id="12" creationId="{95F11533-723E-420D-A991-D376E739358E}"/>
          </ac:spMkLst>
        </pc:spChg>
        <pc:spChg chg="add del">
          <ac:chgData name="Oana Elena Golici (2026278)" userId="S::2026278@student.uwtsd.ac.uk::2bcf72ad-8107-4ba4-96bb-10250e4ebef5" providerId="AD" clId="Web-{D2D36B3B-D6E6-CC1A-28D1-92F5CAC3ACA5}" dt="2021-10-30T18:31:57.889" v="578"/>
          <ac:spMkLst>
            <pc:docMk/>
            <pc:sldMk cId="1578128725" sldId="267"/>
            <ac:spMk id="14" creationId="{95F11533-723E-420D-A991-D376E739358E}"/>
          </ac:spMkLst>
        </pc:spChg>
        <pc:spChg chg="add">
          <ac:chgData name="Oana Elena Golici (2026278)" userId="S::2026278@student.uwtsd.ac.uk::2bcf72ad-8107-4ba4-96bb-10250e4ebef5" providerId="AD" clId="Web-{D2D36B3B-D6E6-CC1A-28D1-92F5CAC3ACA5}" dt="2021-10-30T18:31:57.889" v="578"/>
          <ac:spMkLst>
            <pc:docMk/>
            <pc:sldMk cId="1578128725" sldId="267"/>
            <ac:spMk id="27" creationId="{95F11533-723E-420D-A991-D376E739358E}"/>
          </ac:spMkLst>
        </pc:spChg>
        <pc:spChg chg="del">
          <ac:chgData name="Oana Elena Golici (2026278)" userId="S::2026278@student.uwtsd.ac.uk::2bcf72ad-8107-4ba4-96bb-10250e4ebef5" providerId="AD" clId="Web-{D2D36B3B-D6E6-CC1A-28D1-92F5CAC3ACA5}" dt="2021-10-30T15:43:17.951" v="52"/>
          <ac:spMkLst>
            <pc:docMk/>
            <pc:sldMk cId="1578128725" sldId="267"/>
            <ac:spMk id="35" creationId="{1BE4F293-0A40-4AA3-8747-1C7D9F3EEABB}"/>
          </ac:spMkLst>
        </pc:spChg>
        <pc:grpChg chg="add del">
          <ac:chgData name="Oana Elena Golici (2026278)" userId="S::2026278@student.uwtsd.ac.uk::2bcf72ad-8107-4ba4-96bb-10250e4ebef5" providerId="AD" clId="Web-{D2D36B3B-D6E6-CC1A-28D1-92F5CAC3ACA5}" dt="2021-10-30T18:13:21.696" v="173"/>
          <ac:grpSpMkLst>
            <pc:docMk/>
            <pc:sldMk cId="1578128725" sldId="267"/>
            <ac:grpSpMk id="15" creationId="{C60393DE-86F5-4639-9D54-85E166A84348}"/>
          </ac:grpSpMkLst>
        </pc:grpChg>
        <pc:grpChg chg="add del">
          <ac:chgData name="Oana Elena Golici (2026278)" userId="S::2026278@student.uwtsd.ac.uk::2bcf72ad-8107-4ba4-96bb-10250e4ebef5" providerId="AD" clId="Web-{D2D36B3B-D6E6-CC1A-28D1-92F5CAC3ACA5}" dt="2021-10-30T18:31:57.889" v="578"/>
          <ac:grpSpMkLst>
            <pc:docMk/>
            <pc:sldMk cId="1578128725" sldId="267"/>
            <ac:grpSpMk id="21" creationId="{C60393DE-86F5-4639-9D54-85E166A84348}"/>
          </ac:grpSpMkLst>
        </pc:grpChg>
        <pc:grpChg chg="add">
          <ac:chgData name="Oana Elena Golici (2026278)" userId="S::2026278@student.uwtsd.ac.uk::2bcf72ad-8107-4ba4-96bb-10250e4ebef5" providerId="AD" clId="Web-{D2D36B3B-D6E6-CC1A-28D1-92F5CAC3ACA5}" dt="2021-10-30T18:31:57.889" v="578"/>
          <ac:grpSpMkLst>
            <pc:docMk/>
            <pc:sldMk cId="1578128725" sldId="267"/>
            <ac:grpSpMk id="29" creationId="{C60393DE-86F5-4639-9D54-85E166A84348}"/>
          </ac:grpSpMkLst>
        </pc:grpChg>
        <pc:grpChg chg="del">
          <ac:chgData name="Oana Elena Golici (2026278)" userId="S::2026278@student.uwtsd.ac.uk::2bcf72ad-8107-4ba4-96bb-10250e4ebef5" providerId="AD" clId="Web-{D2D36B3B-D6E6-CC1A-28D1-92F5CAC3ACA5}" dt="2021-10-30T15:43:17.951" v="52"/>
          <ac:grpSpMkLst>
            <pc:docMk/>
            <pc:sldMk cId="1578128725" sldId="267"/>
            <ac:grpSpMk id="37" creationId="{5D1CC8B8-2CD1-45F6-9CED-CA310400222D}"/>
          </ac:grpSpMkLst>
        </pc:grpChg>
        <pc:graphicFrameChg chg="mod ord modGraphic">
          <ac:chgData name="Oana Elena Golici (2026278)" userId="S::2026278@student.uwtsd.ac.uk::2bcf72ad-8107-4ba4-96bb-10250e4ebef5" providerId="AD" clId="Web-{D2D36B3B-D6E6-CC1A-28D1-92F5CAC3ACA5}" dt="2021-10-30T18:42:12.573" v="909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MasterChg chg="del delSldLayout">
        <pc:chgData name="Oana Elena Golici (2026278)" userId="S::2026278@student.uwtsd.ac.uk::2bcf72ad-8107-4ba4-96bb-10250e4ebef5" providerId="AD" clId="Web-{D2D36B3B-D6E6-CC1A-28D1-92F5CAC3ACA5}" dt="2021-10-30T15:43:17.951" v="52"/>
        <pc:sldMasterMkLst>
          <pc:docMk/>
          <pc:sldMasterMk cId="2460954070" sldId="2147483660"/>
        </pc:sldMasterMkLst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Oana Elena Golici (2026278)" userId="S::2026278@student.uwtsd.ac.uk::2bcf72ad-8107-4ba4-96bb-10250e4ebef5" providerId="AD" clId="Web-{D2D36B3B-D6E6-CC1A-28D1-92F5CAC3ACA5}" dt="2021-10-30T15:43:17.951" v="5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D2D36B3B-D6E6-CC1A-28D1-92F5CAC3ACA5}" dt="2021-10-30T15:43:29.686" v="53"/>
        <pc:sldMasterMkLst>
          <pc:docMk/>
          <pc:sldMasterMk cId="3342408367" sldId="2147483672"/>
        </pc:sldMasterMkLst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328931322" sldId="214748367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1594259796" sldId="214748367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549458316" sldId="214748367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3582114005" sldId="214748367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1046164239" sldId="214748367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1544001353" sldId="214748367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4164486040" sldId="214748367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3654346678" sldId="214748368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3475284616" sldId="214748368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2518212987" sldId="214748368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3:29.686" v="53"/>
          <pc:sldLayoutMkLst>
            <pc:docMk/>
            <pc:sldMasterMk cId="3342408367" sldId="2147483672"/>
            <pc:sldLayoutMk cId="3448795161" sldId="2147483683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D2D36B3B-D6E6-CC1A-28D1-92F5CAC3ACA5}" dt="2021-10-30T15:44:24.422" v="59"/>
        <pc:sldMasterMkLst>
          <pc:docMk/>
          <pc:sldMasterMk cId="258500649" sldId="2147483684"/>
        </pc:sldMasterMkLst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2430352394" sldId="214748368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1064800087" sldId="214748368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610430008" sldId="214748368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3178693762" sldId="214748368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2141768552" sldId="214748368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1509052879" sldId="214748369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1484893997" sldId="214748369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3302411024" sldId="214748369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990655555" sldId="214748369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816655226" sldId="214748369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4185374598" sldId="214748369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3857662257" sldId="214748369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3318689033" sldId="214748369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1188387847" sldId="214748369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759127973" sldId="214748369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124611972" sldId="214748370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24.422" v="59"/>
          <pc:sldLayoutMkLst>
            <pc:docMk/>
            <pc:sldMasterMk cId="258500649" sldId="2147483684"/>
            <pc:sldLayoutMk cId="984676113" sldId="2147483701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D2D36B3B-D6E6-CC1A-28D1-92F5CAC3ACA5}" dt="2021-10-30T15:44:30.578" v="60"/>
        <pc:sldMasterMkLst>
          <pc:docMk/>
          <pc:sldMasterMk cId="1165302263" sldId="2147483702"/>
        </pc:sldMasterMkLst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576797933" sldId="214748370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182479516" sldId="214748370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45439328" sldId="214748370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630741196" sldId="214748370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1914047198" sldId="214748370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682150954" sldId="214748370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490474974" sldId="214748370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395551565" sldId="214748371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4153783674" sldId="214748371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3539349019" sldId="214748371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784351606" sldId="214748371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3996006958" sldId="214748371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4039983296" sldId="214748371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3111339739" sldId="214748371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207694178" sldId="214748371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995544410" sldId="214748371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4:30.578" v="60"/>
          <pc:sldLayoutMkLst>
            <pc:docMk/>
            <pc:sldMasterMk cId="1165302263" sldId="2147483702"/>
            <pc:sldLayoutMk cId="832825763" sldId="2147483719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D2D36B3B-D6E6-CC1A-28D1-92F5CAC3ACA5}" dt="2021-10-30T15:49:11.648" v="77"/>
        <pc:sldMasterMkLst>
          <pc:docMk/>
          <pc:sldMasterMk cId="346193801" sldId="2147483720"/>
        </pc:sldMasterMkLst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2564905493" sldId="214748372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85101045" sldId="214748372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847723362" sldId="214748372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031831059" sldId="214748372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894915082" sldId="214748372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2890905122" sldId="214748372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380439459" sldId="214748372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1725218177" sldId="214748372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1764795051" sldId="214748372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942852172" sldId="214748373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2656055267" sldId="214748373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1463859086" sldId="214748373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503923909" sldId="214748373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035180675" sldId="214748373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2621233117" sldId="214748373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1383891927" sldId="214748373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5:49:11.648" v="77"/>
          <pc:sldLayoutMkLst>
            <pc:docMk/>
            <pc:sldMasterMk cId="346193801" sldId="2147483720"/>
            <pc:sldLayoutMk cId="3525198645" sldId="2147483737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D2D36B3B-D6E6-CC1A-28D1-92F5CAC3ACA5}" dt="2021-10-30T18:12:53.680" v="169"/>
        <pc:sldMasterMkLst>
          <pc:docMk/>
          <pc:sldMasterMk cId="3905993547" sldId="2147483738"/>
        </pc:sldMasterMkLst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533388839" sldId="214748373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403584667" sldId="214748374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621969030" sldId="214748374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058187450" sldId="214748374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487261560" sldId="214748374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862648563" sldId="214748374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4274028909" sldId="2147483745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3812849527" sldId="2147483746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881555536" sldId="2147483747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105103203" sldId="2147483748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409676603" sldId="2147483749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3147349480" sldId="2147483750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807500430" sldId="2147483751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846843633" sldId="2147483752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177695345" sldId="2147483753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1359342166" sldId="2147483754"/>
          </pc:sldLayoutMkLst>
        </pc:sldLayoutChg>
        <pc:sldLayoutChg chg="add del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3905993547" sldId="2147483738"/>
            <pc:sldLayoutMk cId="2682074756" sldId="2147483755"/>
          </pc:sldLayoutMkLst>
        </pc:sldLayoutChg>
      </pc:sldMasterChg>
      <pc:sldMasterChg chg="add addSldLayout modSldLayout">
        <pc:chgData name="Oana Elena Golici (2026278)" userId="S::2026278@student.uwtsd.ac.uk::2bcf72ad-8107-4ba4-96bb-10250e4ebef5" providerId="AD" clId="Web-{D2D36B3B-D6E6-CC1A-28D1-92F5CAC3ACA5}" dt="2021-10-30T18:12:53.680" v="169"/>
        <pc:sldMasterMkLst>
          <pc:docMk/>
          <pc:sldMasterMk cId="656098581" sldId="2147483756"/>
        </pc:sldMasterMkLst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983657740" sldId="2147483757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817594265" sldId="2147483758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1367815594" sldId="2147483759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3439311217" sldId="2147483760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004829189" sldId="2147483761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329288387" sldId="2147483762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1847477268" sldId="2147483763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4091831084" sldId="2147483764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1907899478" sldId="2147483765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3787964591" sldId="2147483766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1720909641" sldId="2147483767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415113972" sldId="2147483768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1867798592" sldId="2147483769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4194913487" sldId="2147483770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3202462416" sldId="2147483771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439561438" sldId="2147483772"/>
          </pc:sldLayoutMkLst>
        </pc:sldLayoutChg>
        <pc:sldLayoutChg chg="add mod replId">
          <pc:chgData name="Oana Elena Golici (2026278)" userId="S::2026278@student.uwtsd.ac.uk::2bcf72ad-8107-4ba4-96bb-10250e4ebef5" providerId="AD" clId="Web-{D2D36B3B-D6E6-CC1A-28D1-92F5CAC3ACA5}" dt="2021-10-30T18:12:53.680" v="169"/>
          <pc:sldLayoutMkLst>
            <pc:docMk/>
            <pc:sldMasterMk cId="656098581" sldId="2147483756"/>
            <pc:sldLayoutMk cId="2483114335" sldId="2147483773"/>
          </pc:sldLayoutMkLst>
        </pc:sldLayoutChg>
      </pc:sldMasterChg>
    </pc:docChg>
  </pc:docChgLst>
  <pc:docChgLst>
    <pc:chgData name="Oana Elena Golici (2026278)" userId="S::2026278@student.uwtsd.ac.uk::2bcf72ad-8107-4ba4-96bb-10250e4ebef5" providerId="AD" clId="Web-{56A4716D-2244-BDC2-AC4F-71F78AA7848E}"/>
    <pc:docChg chg="modSld addMainMaster delMainMaster">
      <pc:chgData name="Oana Elena Golici (2026278)" userId="S::2026278@student.uwtsd.ac.uk::2bcf72ad-8107-4ba4-96bb-10250e4ebef5" providerId="AD" clId="Web-{56A4716D-2244-BDC2-AC4F-71F78AA7848E}" dt="2021-11-02T20:40:18.753" v="1825" actId="14100"/>
      <pc:docMkLst>
        <pc:docMk/>
      </pc:docMkLst>
      <pc:sldChg chg="addSp delSp modSp mod setBg modClrScheme setClrOvrMap delDesignElem chgLayout">
        <pc:chgData name="Oana Elena Golici (2026278)" userId="S::2026278@student.uwtsd.ac.uk::2bcf72ad-8107-4ba4-96bb-10250e4ebef5" providerId="AD" clId="Web-{56A4716D-2244-BDC2-AC4F-71F78AA7848E}" dt="2021-11-02T20:40:18.753" v="1825" actId="14100"/>
        <pc:sldMkLst>
          <pc:docMk/>
          <pc:sldMk cId="109857222" sldId="256"/>
        </pc:sldMkLst>
        <pc:spChg chg="mod ord">
          <ac:chgData name="Oana Elena Golici (2026278)" userId="S::2026278@student.uwtsd.ac.uk::2bcf72ad-8107-4ba4-96bb-10250e4ebef5" providerId="AD" clId="Web-{56A4716D-2244-BDC2-AC4F-71F78AA7848E}" dt="2021-11-02T20:40:01.268" v="182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ana Elena Golici (2026278)" userId="S::2026278@student.uwtsd.ac.uk::2bcf72ad-8107-4ba4-96bb-10250e4ebef5" providerId="AD" clId="Web-{56A4716D-2244-BDC2-AC4F-71F78AA7848E}" dt="2021-11-02T20:40:18.753" v="1825" actId="14100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9:58.597" v="1818"/>
          <ac:spMkLst>
            <pc:docMk/>
            <pc:sldMk cId="109857222" sldId="256"/>
            <ac:spMk id="6" creationId="{0DE6A193-4755-479A-BC6F-A7EBCA73BE1A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9:58.597" v="1818"/>
          <ac:spMkLst>
            <pc:docMk/>
            <pc:sldMk cId="109857222" sldId="256"/>
            <ac:spMk id="7" creationId="{AB8B8498-A488-40AF-99EB-F622ED9AD6B8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09857222" sldId="256"/>
            <ac:spMk id="8" creationId="{907EF6B7-1338-4443-8C46-6A318D952DFD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9:51.471" v="1816"/>
          <ac:spMkLst>
            <pc:docMk/>
            <pc:sldMk cId="109857222" sldId="256"/>
            <ac:spMk id="9" creationId="{8537B233-9CDD-4A90-AABB-A8963DEE4FBC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09857222" sldId="256"/>
            <ac:spMk id="10" creationId="{DAAE4CDD-124C-4DCF-9584-B6033B545DD5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09857222" sldId="256"/>
            <ac:spMk id="12" creationId="{081E4A58-353D-44AE-B2FC-2A74E2E400F7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9:58.597" v="1818"/>
          <ac:spMkLst>
            <pc:docMk/>
            <pc:sldMk cId="109857222" sldId="256"/>
            <ac:spMk id="13" creationId="{2F033D07-FE42-4E5C-A00A-FFE1D42C0FFD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40:01.253" v="1820"/>
          <ac:spMkLst>
            <pc:docMk/>
            <pc:sldMk cId="109857222" sldId="256"/>
            <ac:spMk id="14" creationId="{8537B233-9CDD-4A90-AABB-A8963DEE4FBC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40:01.268" v="1821"/>
          <ac:spMkLst>
            <pc:docMk/>
            <pc:sldMk cId="109857222" sldId="256"/>
            <ac:spMk id="16" creationId="{0DE6A193-4755-479A-BC6F-A7EBCA73BE1A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40:01.268" v="1821"/>
          <ac:spMkLst>
            <pc:docMk/>
            <pc:sldMk cId="109857222" sldId="256"/>
            <ac:spMk id="17" creationId="{AB8B8498-A488-40AF-99EB-F622ED9AD6B8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40:01.268" v="1821"/>
          <ac:spMkLst>
            <pc:docMk/>
            <pc:sldMk cId="109857222" sldId="256"/>
            <ac:spMk id="18" creationId="{2F033D07-FE42-4E5C-A00A-FFE1D42C0FFD}"/>
          </ac:spMkLst>
        </pc:spChg>
        <pc:picChg chg="add mod ord">
          <ac:chgData name="Oana Elena Golici (2026278)" userId="S::2026278@student.uwtsd.ac.uk::2bcf72ad-8107-4ba4-96bb-10250e4ebef5" providerId="AD" clId="Web-{56A4716D-2244-BDC2-AC4F-71F78AA7848E}" dt="2021-11-02T20:40:01.268" v="1821"/>
          <ac:picMkLst>
            <pc:docMk/>
            <pc:sldMk cId="109857222" sldId="256"/>
            <ac:picMk id="4" creationId="{E61F3F19-B5CB-4E9A-B9F5-C8B37DB89387}"/>
          </ac:picMkLst>
        </pc:picChg>
        <pc:cxnChg chg="add del">
          <ac:chgData name="Oana Elena Golici (2026278)" userId="S::2026278@student.uwtsd.ac.uk::2bcf72ad-8107-4ba4-96bb-10250e4ebef5" providerId="AD" clId="Web-{56A4716D-2244-BDC2-AC4F-71F78AA7848E}" dt="2021-11-02T20:39:51.471" v="1816"/>
          <ac:cxnSpMkLst>
            <pc:docMk/>
            <pc:sldMk cId="109857222" sldId="256"/>
            <ac:cxnSpMk id="11" creationId="{040575EE-C594-4566-BC00-663004E52AB5}"/>
          </ac:cxnSpMkLst>
        </pc:cxnChg>
        <pc:cxnChg chg="add del">
          <ac:chgData name="Oana Elena Golici (2026278)" userId="S::2026278@student.uwtsd.ac.uk::2bcf72ad-8107-4ba4-96bb-10250e4ebef5" providerId="AD" clId="Web-{56A4716D-2244-BDC2-AC4F-71F78AA7848E}" dt="2021-11-02T20:40:01.253" v="1820"/>
          <ac:cxnSpMkLst>
            <pc:docMk/>
            <pc:sldMk cId="109857222" sldId="256"/>
            <ac:cxnSpMk id="15" creationId="{040575EE-C594-4566-BC00-663004E52AB5}"/>
          </ac:cxnSpMkLst>
        </pc:cxnChg>
      </pc:sldChg>
      <pc:sldChg chg="addSp delSp modSp mod modClrScheme delDesignElem chgLayout">
        <pc:chgData name="Oana Elena Golici (2026278)" userId="S::2026278@student.uwtsd.ac.uk::2bcf72ad-8107-4ba4-96bb-10250e4ebef5" providerId="AD" clId="Web-{56A4716D-2244-BDC2-AC4F-71F78AA7848E}" dt="2021-11-02T20:30:40.147" v="1680"/>
        <pc:sldMkLst>
          <pc:docMk/>
          <pc:sldMk cId="1738352703" sldId="257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1738352703" sldId="257"/>
            <ac:spMk id="2" creationId="{2B3EF59E-5199-4367-A6B1-A0EC75019B0B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7:57:00.102" v="176"/>
          <ac:spMkLst>
            <pc:docMk/>
            <pc:sldMk cId="1738352703" sldId="257"/>
            <ac:spMk id="10" creationId="{2EEF69A6-3443-481F-9636-8056FD3C01B8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7:57:00.102" v="176"/>
          <ac:spMkLst>
            <pc:docMk/>
            <pc:sldMk cId="1738352703" sldId="257"/>
            <ac:spMk id="12" creationId="{62DA9DDA-6708-4E6F-8A09-90C6007D47DC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7:57:00.102" v="176"/>
          <ac:spMkLst>
            <pc:docMk/>
            <pc:sldMk cId="1738352703" sldId="257"/>
            <ac:spMk id="14" creationId="{1E9E42D4-A338-40E9-8211-9443164F3099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8:02:12.500" v="296"/>
          <ac:spMkLst>
            <pc:docMk/>
            <pc:sldMk cId="1738352703" sldId="257"/>
            <ac:spMk id="1470" creationId="{6CB72DD4-767F-4859-A243-AC37708A99CC}"/>
          </ac:spMkLst>
        </pc:spChg>
        <pc:grpChg chg="add del">
          <ac:chgData name="Oana Elena Golici (2026278)" userId="S::2026278@student.uwtsd.ac.uk::2bcf72ad-8107-4ba4-96bb-10250e4ebef5" providerId="AD" clId="Web-{56A4716D-2244-BDC2-AC4F-71F78AA7848E}" dt="2021-11-02T17:57:09.274" v="178"/>
          <ac:grpSpMkLst>
            <pc:docMk/>
            <pc:sldMk cId="1738352703" sldId="257"/>
            <ac:grpSpMk id="7" creationId="{E7DEDD00-5E71-418B-9C3C-9B71B018221A}"/>
          </ac:grpSpMkLst>
        </pc:grpChg>
        <pc:grpChg chg="del">
          <ac:chgData name="Oana Elena Golici (2026278)" userId="S::2026278@student.uwtsd.ac.uk::2bcf72ad-8107-4ba4-96bb-10250e4ebef5" providerId="AD" clId="Web-{56A4716D-2244-BDC2-AC4F-71F78AA7848E}" dt="2021-11-02T17:55:59.304" v="169"/>
          <ac:grpSpMkLst>
            <pc:docMk/>
            <pc:sldMk cId="1738352703" sldId="257"/>
            <ac:grpSpMk id="18" creationId="{E7DEDD00-5E71-418B-9C3C-9B71B018221A}"/>
          </ac:grpSpMkLst>
        </pc:gr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0:40.147" v="1680"/>
          <ac:graphicFrameMkLst>
            <pc:docMk/>
            <pc:sldMk cId="1738352703" sldId="257"/>
            <ac:graphicFrameMk id="5" creationId="{AA395044-8563-46D6-BDFF-F3FCEDD5A43C}"/>
          </ac:graphicFrameMkLst>
        </pc:graphicFrameChg>
        <pc:picChg chg="add mod">
          <ac:chgData name="Oana Elena Golici (2026278)" userId="S::2026278@student.uwtsd.ac.uk::2bcf72ad-8107-4ba4-96bb-10250e4ebef5" providerId="AD" clId="Web-{56A4716D-2244-BDC2-AC4F-71F78AA7848E}" dt="2021-11-02T18:03:26.704" v="302" actId="14100"/>
          <ac:picMkLst>
            <pc:docMk/>
            <pc:sldMk cId="1738352703" sldId="257"/>
            <ac:picMk id="1471" creationId="{CC9C70C9-20E0-4C23-B657-13AB8E5846C0}"/>
          </ac:picMkLst>
        </pc:picChg>
      </pc:sldChg>
      <pc:sldChg chg="modSp mod modClrScheme chgLayout">
        <pc:chgData name="Oana Elena Golici (2026278)" userId="S::2026278@student.uwtsd.ac.uk::2bcf72ad-8107-4ba4-96bb-10250e4ebef5" providerId="AD" clId="Web-{56A4716D-2244-BDC2-AC4F-71F78AA7848E}" dt="2021-11-02T20:30:40.147" v="1680"/>
        <pc:sldMkLst>
          <pc:docMk/>
          <pc:sldMk cId="3883102318" sldId="258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3883102318" sldId="258"/>
            <ac:spMk id="2" creationId="{B1A1072B-4395-456F-936C-4D023AB663FE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0:40.147" v="1680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56A4716D-2244-BDC2-AC4F-71F78AA7848E}" dt="2021-11-02T20:30:40.147" v="1680"/>
        <pc:sldMkLst>
          <pc:docMk/>
          <pc:sldMk cId="649013309" sldId="259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649013309" sldId="259"/>
            <ac:spMk id="2" creationId="{8C548142-D0A7-4964-B257-E4F73BA8B186}"/>
          </ac:spMkLst>
        </pc:spChg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649013309" sldId="259"/>
            <ac:spMk id="3" creationId="{D30F7085-BA42-48A9-ABEB-F54C1EC97BDB}"/>
          </ac:spMkLst>
        </pc:spChg>
      </pc:sldChg>
      <pc:sldChg chg="addSp delSp modSp mod setBg modClrScheme delDesignElem chgLayout">
        <pc:chgData name="Oana Elena Golici (2026278)" userId="S::2026278@student.uwtsd.ac.uk::2bcf72ad-8107-4ba4-96bb-10250e4ebef5" providerId="AD" clId="Web-{56A4716D-2244-BDC2-AC4F-71F78AA7848E}" dt="2021-11-02T20:38:15.594" v="1809"/>
        <pc:sldMkLst>
          <pc:docMk/>
          <pc:sldMk cId="1842169209" sldId="261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8:15.594" v="1809"/>
          <ac:spMkLst>
            <pc:docMk/>
            <pc:sldMk cId="1842169209" sldId="261"/>
            <ac:spMk id="2" creationId="{6DB3C3C4-10ED-4CAF-8B31-11B36047F745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842169209" sldId="261"/>
            <ac:spMk id="8" creationId="{96918796-2918-40D6-BE3A-4600C47FCD42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15.594" v="1809"/>
          <ac:spMkLst>
            <pc:docMk/>
            <pc:sldMk cId="1842169209" sldId="261"/>
            <ac:spMk id="10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15.594" v="1809"/>
          <ac:graphicFrameMkLst>
            <pc:docMk/>
            <pc:sldMk cId="1842169209" sldId="261"/>
            <ac:graphicFrameMk id="4" creationId="{A55B2212-B0F0-441E-83ED-B1D508E99E4E}"/>
          </ac:graphicFrameMkLst>
        </pc:graphicFrameChg>
      </pc:sldChg>
      <pc:sldChg chg="modSp mod modClrScheme chgLayout">
        <pc:chgData name="Oana Elena Golici (2026278)" userId="S::2026278@student.uwtsd.ac.uk::2bcf72ad-8107-4ba4-96bb-10250e4ebef5" providerId="AD" clId="Web-{56A4716D-2244-BDC2-AC4F-71F78AA7848E}" dt="2021-11-02T20:30:40.147" v="1680"/>
        <pc:sldMkLst>
          <pc:docMk/>
          <pc:sldMk cId="539967784" sldId="262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539967784" sldId="262"/>
            <ac:spMk id="2" creationId="{790BBBCC-36E8-4137-93F5-6F5ABC739BB7}"/>
          </ac:spMkLst>
        </pc:spChg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539967784" sldId="262"/>
            <ac:spMk id="3" creationId="{C0462A88-7783-47D8-9BA4-9C5551C8081A}"/>
          </ac:spMkLst>
        </pc:spChg>
      </pc:sldChg>
      <pc:sldChg chg="addSp delSp modSp mod setBg modClrScheme delDesignElem chgLayout">
        <pc:chgData name="Oana Elena Golici (2026278)" userId="S::2026278@student.uwtsd.ac.uk::2bcf72ad-8107-4ba4-96bb-10250e4ebef5" providerId="AD" clId="Web-{56A4716D-2244-BDC2-AC4F-71F78AA7848E}" dt="2021-11-02T20:38:46.314" v="1813"/>
        <pc:sldMkLst>
          <pc:docMk/>
          <pc:sldMk cId="1315507553" sldId="263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1315507553" sldId="263"/>
            <ac:spMk id="2" creationId="{AA83EC52-27D0-4D9A-84C9-087CC0B390A4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315507553" sldId="263"/>
            <ac:spMk id="13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46.314" v="1813"/>
          <ac:spMkLst>
            <pc:docMk/>
            <pc:sldMk cId="1315507553" sldId="263"/>
            <ac:spMk id="14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46.314" v="1813"/>
          <ac:graphicFrameMkLst>
            <pc:docMk/>
            <pc:sldMk cId="1315507553" sldId="263"/>
            <ac:graphicFrameMk id="5" creationId="{7D707981-FC62-4120-8CC8-FFF94C54826B}"/>
          </ac:graphicFrameMkLst>
        </pc:graphicFrameChg>
      </pc:sldChg>
      <pc:sldChg chg="addSp delSp modSp mod setBg modClrScheme chgLayout">
        <pc:chgData name="Oana Elena Golici (2026278)" userId="S::2026278@student.uwtsd.ac.uk::2bcf72ad-8107-4ba4-96bb-10250e4ebef5" providerId="AD" clId="Web-{56A4716D-2244-BDC2-AC4F-71F78AA7848E}" dt="2021-11-02T20:36:37.952" v="1808"/>
        <pc:sldMkLst>
          <pc:docMk/>
          <pc:sldMk cId="490498790" sldId="264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6:37.952" v="1808"/>
          <ac:spMkLst>
            <pc:docMk/>
            <pc:sldMk cId="490498790" sldId="264"/>
            <ac:spMk id="2" creationId="{18F66D38-A88A-48EA-9452-222AEEBE27ED}"/>
          </ac:spMkLst>
        </pc:spChg>
        <pc:spChg chg="del mod ord">
          <ac:chgData name="Oana Elena Golici (2026278)" userId="S::2026278@student.uwtsd.ac.uk::2bcf72ad-8107-4ba4-96bb-10250e4ebef5" providerId="AD" clId="Web-{56A4716D-2244-BDC2-AC4F-71F78AA7848E}" dt="2021-11-02T20:35:22.935" v="1800"/>
          <ac:spMkLst>
            <pc:docMk/>
            <pc:sldMk cId="490498790" sldId="264"/>
            <ac:spMk id="3" creationId="{2462EFB7-2330-4837-8D19-48D2EA9700D8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6:37.952" v="1808"/>
          <ac:spMkLst>
            <pc:docMk/>
            <pc:sldMk cId="490498790" sldId="264"/>
            <ac:spMk id="10" creationId="{DB304A14-32D0-4873-B914-423ED7B8DAFD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6:37.952" v="1808"/>
          <ac:spMkLst>
            <pc:docMk/>
            <pc:sldMk cId="490498790" sldId="264"/>
            <ac:spMk id="12" creationId="{1D460C86-854F-4FB3-ABC2-E823D8FEB9DB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6:37.952" v="1808"/>
          <ac:spMkLst>
            <pc:docMk/>
            <pc:sldMk cId="490498790" sldId="264"/>
            <ac:spMk id="14" creationId="{BB48116A-278A-4CC5-89D3-9DE8E8FF1245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6:37.952" v="1808"/>
          <ac:spMkLst>
            <pc:docMk/>
            <pc:sldMk cId="490498790" sldId="264"/>
            <ac:spMk id="19" creationId="{FCEC2294-5A7B-45E5-9251-C1AA89F4ADCF}"/>
          </ac:spMkLst>
        </pc:spChg>
        <pc:graphicFrameChg chg="add mod modGraphic">
          <ac:chgData name="Oana Elena Golici (2026278)" userId="S::2026278@student.uwtsd.ac.uk::2bcf72ad-8107-4ba4-96bb-10250e4ebef5" providerId="AD" clId="Web-{56A4716D-2244-BDC2-AC4F-71F78AA7848E}" dt="2021-11-02T20:36:37.952" v="1808"/>
          <ac:graphicFrameMkLst>
            <pc:docMk/>
            <pc:sldMk cId="490498790" sldId="264"/>
            <ac:graphicFrameMk id="5" creationId="{40C34DAD-E3B4-4906-AC68-6116D8E44D71}"/>
          </ac:graphicFrameMkLst>
        </pc:graphicFrameChg>
        <pc:picChg chg="add mod">
          <ac:chgData name="Oana Elena Golici (2026278)" userId="S::2026278@student.uwtsd.ac.uk::2bcf72ad-8107-4ba4-96bb-10250e4ebef5" providerId="AD" clId="Web-{56A4716D-2244-BDC2-AC4F-71F78AA7848E}" dt="2021-11-02T20:36:37.952" v="1808"/>
          <ac:picMkLst>
            <pc:docMk/>
            <pc:sldMk cId="490498790" sldId="264"/>
            <ac:picMk id="6" creationId="{A9F80F17-41E3-4E91-924B-68D2C8FD815E}"/>
          </ac:picMkLst>
        </pc:picChg>
        <pc:cxnChg chg="add">
          <ac:chgData name="Oana Elena Golici (2026278)" userId="S::2026278@student.uwtsd.ac.uk::2bcf72ad-8107-4ba4-96bb-10250e4ebef5" providerId="AD" clId="Web-{56A4716D-2244-BDC2-AC4F-71F78AA7848E}" dt="2021-11-02T20:36:37.952" v="1808"/>
          <ac:cxnSpMkLst>
            <pc:docMk/>
            <pc:sldMk cId="490498790" sldId="264"/>
            <ac:cxnSpMk id="21" creationId="{67182200-4859-4C8D-BCBB-55B245C28BA3}"/>
          </ac:cxnSpMkLst>
        </pc:cxnChg>
      </pc:sldChg>
      <pc:sldChg chg="addSp delSp modSp mod setBg modClrScheme delDesignElem chgLayout">
        <pc:chgData name="Oana Elena Golici (2026278)" userId="S::2026278@student.uwtsd.ac.uk::2bcf72ad-8107-4ba4-96bb-10250e4ebef5" providerId="AD" clId="Web-{56A4716D-2244-BDC2-AC4F-71F78AA7848E}" dt="2021-11-02T20:38:42.376" v="1812"/>
        <pc:sldMkLst>
          <pc:docMk/>
          <pc:sldMk cId="1162119922" sldId="265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1162119922" sldId="265"/>
            <ac:spMk id="2" creationId="{F79338F3-41B5-43F4-9B0E-E962EB0A643E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162119922" sldId="265"/>
            <ac:spMk id="6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42.376" v="1812"/>
          <ac:spMkLst>
            <pc:docMk/>
            <pc:sldMk cId="1162119922" sldId="265"/>
            <ac:spMk id="7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42.376" v="1812"/>
          <ac:graphicFrameMkLst>
            <pc:docMk/>
            <pc:sldMk cId="1162119922" sldId="265"/>
            <ac:graphicFrameMk id="4" creationId="{0B6E62FB-7EBC-4BEC-887C-40FC912D4AA0}"/>
          </ac:graphicFrameMkLst>
        </pc:graphicFrameChg>
      </pc:sldChg>
      <pc:sldChg chg="addSp delSp modSp mod setBg modClrScheme delDesignElem chgLayout">
        <pc:chgData name="Oana Elena Golici (2026278)" userId="S::2026278@student.uwtsd.ac.uk::2bcf72ad-8107-4ba4-96bb-10250e4ebef5" providerId="AD" clId="Web-{56A4716D-2244-BDC2-AC4F-71F78AA7848E}" dt="2021-11-02T20:38:29.110" v="1811"/>
        <pc:sldMkLst>
          <pc:docMk/>
          <pc:sldMk cId="4256175331" sldId="266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4256175331" sldId="266"/>
            <ac:spMk id="2" creationId="{878CC0FA-B79F-4E38-8F09-E68261725F75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4256175331" sldId="266"/>
            <ac:spMk id="14" creationId="{A4AC5506-6312-4701-8D3C-40187889A947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29.110" v="1811"/>
          <ac:spMkLst>
            <pc:docMk/>
            <pc:sldMk cId="4256175331" sldId="266"/>
            <ac:spMk id="16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29.110" v="1811"/>
          <ac:graphicFrameMkLst>
            <pc:docMk/>
            <pc:sldMk cId="4256175331" sldId="266"/>
            <ac:graphicFrameMk id="8" creationId="{FA7A8D02-2D17-47CB-B551-6FEAA84C9D4A}"/>
          </ac:graphicFrameMkLst>
        </pc:graphicFrameChg>
      </pc:sldChg>
      <pc:sldChg chg="addSp delSp modSp mod setBg modClrScheme delDesignElem chgLayout">
        <pc:chgData name="Oana Elena Golici (2026278)" userId="S::2026278@student.uwtsd.ac.uk::2bcf72ad-8107-4ba4-96bb-10250e4ebef5" providerId="AD" clId="Web-{56A4716D-2244-BDC2-AC4F-71F78AA7848E}" dt="2021-11-02T20:38:22.985" v="1810"/>
        <pc:sldMkLst>
          <pc:docMk/>
          <pc:sldMk cId="1578128725" sldId="267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8:22.985" v="1810"/>
          <ac:spMkLst>
            <pc:docMk/>
            <pc:sldMk cId="1578128725" sldId="267"/>
            <ac:spMk id="2" creationId="{DF081BB6-4777-41D8-8D69-33892F4A391F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11.587" v="886"/>
          <ac:spMkLst>
            <pc:docMk/>
            <pc:sldMk cId="1578128725" sldId="267"/>
            <ac:spMk id="16" creationId="{9F4444CE-BC8D-4D61-B303-4C05614E62AB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11.587" v="886"/>
          <ac:spMkLst>
            <pc:docMk/>
            <pc:sldMk cId="1578128725" sldId="267"/>
            <ac:spMk id="17" creationId="{B2205F6E-03C6-4E92-877C-E2482F6599AA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11.587" v="886"/>
          <ac:spMkLst>
            <pc:docMk/>
            <pc:sldMk cId="1578128725" sldId="267"/>
            <ac:spMk id="19" creationId="{73772B81-181F-48B7-8826-4D9686D15DF5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47.556" v="888"/>
          <ac:spMkLst>
            <pc:docMk/>
            <pc:sldMk cId="1578128725" sldId="267"/>
            <ac:spMk id="22" creationId="{9F4444CE-BC8D-4D61-B303-4C05614E62AB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47.556" v="888"/>
          <ac:spMkLst>
            <pc:docMk/>
            <pc:sldMk cId="1578128725" sldId="267"/>
            <ac:spMk id="23" creationId="{73772B81-181F-48B7-8826-4D9686D15DF5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19:29:47.556" v="888"/>
          <ac:spMkLst>
            <pc:docMk/>
            <pc:sldMk cId="1578128725" sldId="267"/>
            <ac:spMk id="25" creationId="{B2205F6E-03C6-4E92-877C-E2482F6599AA}"/>
          </ac:spMkLst>
        </pc:spChg>
        <pc:spChg chg="add del">
          <ac:chgData name="Oana Elena Golici (2026278)" userId="S::2026278@student.uwtsd.ac.uk::2bcf72ad-8107-4ba4-96bb-10250e4ebef5" providerId="AD" clId="Web-{56A4716D-2244-BDC2-AC4F-71F78AA7848E}" dt="2021-11-02T20:30:32.397" v="1679"/>
          <ac:spMkLst>
            <pc:docMk/>
            <pc:sldMk cId="1578128725" sldId="267"/>
            <ac:spMk id="26" creationId="{96918796-2918-40D6-BE3A-4600C47FCD42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22.985" v="1810"/>
          <ac:spMkLst>
            <pc:docMk/>
            <pc:sldMk cId="1578128725" sldId="267"/>
            <ac:spMk id="28" creationId="{A4AC5506-6312-4701-8D3C-40187889A947}"/>
          </ac:spMkLst>
        </pc:spChg>
        <pc:grpChg chg="add del">
          <ac:chgData name="Oana Elena Golici (2026278)" userId="S::2026278@student.uwtsd.ac.uk::2bcf72ad-8107-4ba4-96bb-10250e4ebef5" providerId="AD" clId="Web-{56A4716D-2244-BDC2-AC4F-71F78AA7848E}" dt="2021-11-02T19:29:08.430" v="884"/>
          <ac:grpSpMkLst>
            <pc:docMk/>
            <pc:sldMk cId="1578128725" sldId="267"/>
            <ac:grpSpMk id="24" creationId="{B4DE830A-B531-4A3B-96F6-0ECE88B08555}"/>
          </ac:grpSpMkLst>
        </pc:gr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22.985" v="1810"/>
          <ac:graphicFrameMkLst>
            <pc:docMk/>
            <pc:sldMk cId="1578128725" sldId="267"/>
            <ac:graphicFrameMk id="8" creationId="{6F72BAFB-E8A2-4F0A-89E8-B56C5D4E214A}"/>
          </ac:graphicFrameMkLst>
        </pc:graphicFrameChg>
      </pc:sldChg>
      <pc:sldChg chg="addSp delSp modSp mod modClrScheme delDesignElem chgLayout">
        <pc:chgData name="Oana Elena Golici (2026278)" userId="S::2026278@student.uwtsd.ac.uk::2bcf72ad-8107-4ba4-96bb-10250e4ebef5" providerId="AD" clId="Web-{56A4716D-2244-BDC2-AC4F-71F78AA7848E}" dt="2021-11-02T20:30:40.147" v="1680"/>
        <pc:sldMkLst>
          <pc:docMk/>
          <pc:sldMk cId="3080180541" sldId="268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0:40.147" v="1680"/>
          <ac:spMkLst>
            <pc:docMk/>
            <pc:sldMk cId="3080180541" sldId="268"/>
            <ac:spMk id="2" creationId="{9B738561-1108-4EC9-87BB-97AB9E76216C}"/>
          </ac:spMkLst>
        </pc:spChg>
        <pc:spChg chg="del">
          <ac:chgData name="Oana Elena Golici (2026278)" userId="S::2026278@student.uwtsd.ac.uk::2bcf72ad-8107-4ba4-96bb-10250e4ebef5" providerId="AD" clId="Web-{56A4716D-2244-BDC2-AC4F-71F78AA7848E}" dt="2021-11-02T17:55:59.304" v="169"/>
          <ac:spMkLst>
            <pc:docMk/>
            <pc:sldMk cId="3080180541" sldId="268"/>
            <ac:spMk id="54" creationId="{B7328C2D-38F0-4C80-9EA5-A1AD0D6B2022}"/>
          </ac:spMkLst>
        </pc:spChg>
        <pc:spChg chg="del mod ord">
          <ac:chgData name="Oana Elena Golici (2026278)" userId="S::2026278@student.uwtsd.ac.uk::2bcf72ad-8107-4ba4-96bb-10250e4ebef5" providerId="AD" clId="Web-{56A4716D-2244-BDC2-AC4F-71F78AA7848E}" dt="2021-11-02T20:12:23.906" v="1610"/>
          <ac:spMkLst>
            <pc:docMk/>
            <pc:sldMk cId="3080180541" sldId="268"/>
            <ac:spMk id="65" creationId="{D068BB3D-E2B5-4632-AEE4-40ABCDB2F9FC}"/>
          </ac:spMkLst>
        </pc:spChg>
        <pc:grpChg chg="del">
          <ac:chgData name="Oana Elena Golici (2026278)" userId="S::2026278@student.uwtsd.ac.uk::2bcf72ad-8107-4ba4-96bb-10250e4ebef5" providerId="AD" clId="Web-{56A4716D-2244-BDC2-AC4F-71F78AA7848E}" dt="2021-11-02T17:55:59.304" v="169"/>
          <ac:grpSpMkLst>
            <pc:docMk/>
            <pc:sldMk cId="3080180541" sldId="268"/>
            <ac:grpSpMk id="56" creationId="{BD17E249-48D0-476B-A642-A5D58DD39A22}"/>
          </ac:grpSpMkLst>
        </pc:grpChg>
        <pc:picChg chg="add mod ord">
          <ac:chgData name="Oana Elena Golici (2026278)" userId="S::2026278@student.uwtsd.ac.uk::2bcf72ad-8107-4ba4-96bb-10250e4ebef5" providerId="AD" clId="Web-{56A4716D-2244-BDC2-AC4F-71F78AA7848E}" dt="2021-11-02T20:30:40.147" v="1680"/>
          <ac:picMkLst>
            <pc:docMk/>
            <pc:sldMk cId="3080180541" sldId="268"/>
            <ac:picMk id="3" creationId="{B70B7E95-613F-4CEC-AA89-64BA80604317}"/>
          </ac:picMkLst>
        </pc:picChg>
        <pc:cxnChg chg="del">
          <ac:chgData name="Oana Elena Golici (2026278)" userId="S::2026278@student.uwtsd.ac.uk::2bcf72ad-8107-4ba4-96bb-10250e4ebef5" providerId="AD" clId="Web-{56A4716D-2244-BDC2-AC4F-71F78AA7848E}" dt="2021-11-02T17:55:59.304" v="169"/>
          <ac:cxnSpMkLst>
            <pc:docMk/>
            <pc:sldMk cId="3080180541" sldId="268"/>
            <ac:cxnSpMk id="62" creationId="{0B65B193-F600-4C1B-9DBF-09D94CDB08D8}"/>
          </ac:cxnSpMkLst>
        </pc:cxnChg>
      </pc:sldChg>
      <pc:sldChg chg="addSp modSp mod setBg modClrScheme chgLayout">
        <pc:chgData name="Oana Elena Golici (2026278)" userId="S::2026278@student.uwtsd.ac.uk::2bcf72ad-8107-4ba4-96bb-10250e4ebef5" providerId="AD" clId="Web-{56A4716D-2244-BDC2-AC4F-71F78AA7848E}" dt="2021-11-02T20:38:58.439" v="1814"/>
        <pc:sldMkLst>
          <pc:docMk/>
          <pc:sldMk cId="1239904001" sldId="269"/>
        </pc:sldMkLst>
        <pc:spChg chg="mod ord">
          <ac:chgData name="Oana Elena Golici (2026278)" userId="S::2026278@student.uwtsd.ac.uk::2bcf72ad-8107-4ba4-96bb-10250e4ebef5" providerId="AD" clId="Web-{56A4716D-2244-BDC2-AC4F-71F78AA7848E}" dt="2021-11-02T20:38:58.439" v="1814"/>
          <ac:spMkLst>
            <pc:docMk/>
            <pc:sldMk cId="1239904001" sldId="269"/>
            <ac:spMk id="2" creationId="{4832B845-A67E-4A75-BC45-5E111FD016B4}"/>
          </ac:spMkLst>
        </pc:spChg>
        <pc:spChg chg="add">
          <ac:chgData name="Oana Elena Golici (2026278)" userId="S::2026278@student.uwtsd.ac.uk::2bcf72ad-8107-4ba4-96bb-10250e4ebef5" providerId="AD" clId="Web-{56A4716D-2244-BDC2-AC4F-71F78AA7848E}" dt="2021-11-02T20:38:58.439" v="1814"/>
          <ac:spMkLst>
            <pc:docMk/>
            <pc:sldMk cId="1239904001" sldId="269"/>
            <ac:spMk id="9" creationId="{A4AC5506-6312-4701-8D3C-40187889A947}"/>
          </ac:spMkLst>
        </pc:spChg>
        <pc:graphicFrameChg chg="mod ord modGraphic">
          <ac:chgData name="Oana Elena Golici (2026278)" userId="S::2026278@student.uwtsd.ac.uk::2bcf72ad-8107-4ba4-96bb-10250e4ebef5" providerId="AD" clId="Web-{56A4716D-2244-BDC2-AC4F-71F78AA7848E}" dt="2021-11-02T20:38:58.439" v="1814"/>
          <ac:graphicFrameMkLst>
            <pc:docMk/>
            <pc:sldMk cId="1239904001" sldId="269"/>
            <ac:graphicFrameMk id="4" creationId="{8420E0C2-FFA7-4866-B4E1-B49DEFE66DAC}"/>
          </ac:graphicFrameMkLst>
        </pc:graphicFrameChg>
      </pc:sldChg>
      <pc:sldMasterChg chg="del delSldLayout">
        <pc:chgData name="Oana Elena Golici (2026278)" userId="S::2026278@student.uwtsd.ac.uk::2bcf72ad-8107-4ba4-96bb-10250e4ebef5" providerId="AD" clId="Web-{56A4716D-2244-BDC2-AC4F-71F78AA7848E}" dt="2021-11-02T17:55:59.304" v="169"/>
        <pc:sldMasterMkLst>
          <pc:docMk/>
          <pc:sldMasterMk cId="3074764755" sldId="2147483774"/>
        </pc:sldMasterMkLst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4131796013" sldId="2147483775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808309791" sldId="2147483776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4114730980" sldId="2147483777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723731460" sldId="2147483778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183479831" sldId="2147483779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1180118248" sldId="2147483780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4030059916" sldId="2147483781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410101026" sldId="2147483782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1030680229" sldId="2147483783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1391880909" sldId="2147483784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3740112468" sldId="2147483785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3078515949" sldId="2147483786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760323873" sldId="2147483787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3956352892" sldId="2147483788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226247793" sldId="2147483789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1757240399" sldId="2147483790"/>
          </pc:sldLayoutMkLst>
        </pc:sldLayoutChg>
        <pc:sldLayoutChg chg="del">
          <pc:chgData name="Oana Elena Golici (2026278)" userId="S::2026278@student.uwtsd.ac.uk::2bcf72ad-8107-4ba4-96bb-10250e4ebef5" providerId="AD" clId="Web-{56A4716D-2244-BDC2-AC4F-71F78AA7848E}" dt="2021-11-02T17:55:59.304" v="169"/>
          <pc:sldLayoutMkLst>
            <pc:docMk/>
            <pc:sldMasterMk cId="3074764755" sldId="2147483774"/>
            <pc:sldLayoutMk cId="2293556444" sldId="2147483791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7:56:14.179" v="170"/>
        <pc:sldMasterMkLst>
          <pc:docMk/>
          <pc:sldMasterMk cId="1406706271" sldId="2147483792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2444367376" sldId="214748379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4049049154" sldId="214748379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835652532" sldId="214748379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3709305183" sldId="214748379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4201966746" sldId="214748379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2452481643" sldId="214748379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959236607" sldId="214748379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251501308" sldId="214748380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2042700775" sldId="214748380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3689507329" sldId="214748380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6:14.179" v="170"/>
          <pc:sldLayoutMkLst>
            <pc:docMk/>
            <pc:sldMasterMk cId="1406706271" sldId="2147483792"/>
            <pc:sldLayoutMk cId="3915218216" sldId="2147483803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7:58:20.510" v="189"/>
        <pc:sldMasterMkLst>
          <pc:docMk/>
          <pc:sldMasterMk cId="3385772161" sldId="2147483804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114376747" sldId="214748380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677132669" sldId="214748380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1349740844" sldId="214748380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1711681000" sldId="214748380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2517313661" sldId="214748380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718177472" sldId="214748381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2576907408" sldId="214748381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1057667695" sldId="214748381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4276471845" sldId="214748381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1744447233" sldId="214748381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1982839297" sldId="214748381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2406786224" sldId="214748381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123334031" sldId="214748381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24827573" sldId="214748381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367162201" sldId="214748381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3178645500" sldId="214748382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20.510" v="189"/>
          <pc:sldLayoutMkLst>
            <pc:docMk/>
            <pc:sldMasterMk cId="3385772161" sldId="2147483804"/>
            <pc:sldLayoutMk cId="2911197707" sldId="2147483821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7:58:35.979" v="190"/>
        <pc:sldMasterMkLst>
          <pc:docMk/>
          <pc:sldMasterMk cId="1592887587" sldId="2147483822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2992680022" sldId="214748382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1679074901" sldId="214748382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284047859" sldId="214748382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3005676752" sldId="214748382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1037729396" sldId="214748382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3431392356" sldId="214748382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2364801932" sldId="214748382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1470041017" sldId="214748383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1779126177" sldId="214748383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1070779963" sldId="214748383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7:58:35.979" v="190"/>
          <pc:sldLayoutMkLst>
            <pc:docMk/>
            <pc:sldMasterMk cId="1592887587" sldId="2147483822"/>
            <pc:sldLayoutMk cId="2964055564" sldId="2147483833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9:28:12.367" v="880"/>
        <pc:sldMasterMkLst>
          <pc:docMk/>
          <pc:sldMasterMk cId="2503042438" sldId="2147483834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2152202547" sldId="214748383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340962560" sldId="214748383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4040730997" sldId="214748383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3343562308" sldId="214748383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899122065" sldId="214748383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1792299141" sldId="214748384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3934329399" sldId="214748384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1731853168" sldId="214748384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2342751716" sldId="214748384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1605356476" sldId="214748384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1812227337" sldId="214748384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3228917764" sldId="214748384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2272309194" sldId="214748384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4119110145" sldId="214748384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56200905" sldId="214748384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2571080696" sldId="214748385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12.367" v="880"/>
          <pc:sldLayoutMkLst>
            <pc:docMk/>
            <pc:sldMasterMk cId="2503042438" sldId="2147483834"/>
            <pc:sldLayoutMk cId="2372170879" sldId="2147483851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9:28:27.539" v="881"/>
        <pc:sldMasterMkLst>
          <pc:docMk/>
          <pc:sldMasterMk cId="1581757527" sldId="2147483852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1383293694" sldId="214748385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1700642867" sldId="214748385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1856799977" sldId="214748385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2692049169" sldId="214748385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467372940" sldId="214748385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1067401131" sldId="214748385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2893193074" sldId="214748385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3217963774" sldId="214748386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1970764575" sldId="214748386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65651952" sldId="214748386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27.539" v="881"/>
          <pc:sldLayoutMkLst>
            <pc:docMk/>
            <pc:sldMasterMk cId="1581757527" sldId="2147483852"/>
            <pc:sldLayoutMk cId="950434716" sldId="2147483863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9:28:57.696" v="882"/>
        <pc:sldMasterMkLst>
          <pc:docMk/>
          <pc:sldMasterMk cId="2335559644" sldId="2147483864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3564672827" sldId="214748386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406039275" sldId="214748386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2602768248" sldId="214748386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2178101160" sldId="214748386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1494056984" sldId="214748386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1695311449" sldId="214748387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4204420501" sldId="214748387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3859221591" sldId="214748387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3574294496" sldId="214748387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3055412933" sldId="214748387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8:57.696" v="882"/>
          <pc:sldLayoutMkLst>
            <pc:docMk/>
            <pc:sldMasterMk cId="2335559644" sldId="2147483864"/>
            <pc:sldLayoutMk cId="4025971543" sldId="2147483875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9:29:47.556" v="888"/>
        <pc:sldMasterMkLst>
          <pc:docMk/>
          <pc:sldMasterMk cId="1228977225" sldId="2147483876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768528528" sldId="214748387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72296280" sldId="214748387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72562130" sldId="214748387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602280287" sldId="214748388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794003765" sldId="214748388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3227721487" sldId="214748388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532521307" sldId="214748388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518661795" sldId="214748388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462192677" sldId="214748388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303256256" sldId="214748388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1232757277" sldId="214748388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4132954111" sldId="214748388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214200682" sldId="214748388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1833942161" sldId="214748389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1086604349" sldId="214748389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29:47.556" v="888"/>
          <pc:sldLayoutMkLst>
            <pc:docMk/>
            <pc:sldMasterMk cId="1228977225" sldId="2147483876"/>
            <pc:sldLayoutMk cId="756554439" sldId="2147483892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19:30:00.041" v="889"/>
        <pc:sldMasterMkLst>
          <pc:docMk/>
          <pc:sldMasterMk cId="2240568802" sldId="2147483893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3675164410" sldId="214748389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20077204" sldId="214748389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938718670" sldId="214748389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531531951" sldId="214748389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617580694" sldId="214748389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1590653256" sldId="214748389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418049482" sldId="214748390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1280219950" sldId="214748390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4016564332" sldId="214748390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1184526966" sldId="214748390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19:30:00.041" v="889"/>
          <pc:sldLayoutMkLst>
            <pc:docMk/>
            <pc:sldMasterMk cId="2240568802" sldId="2147483893"/>
            <pc:sldLayoutMk cId="2210234722" sldId="2147483904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20:30:32.397" v="1679"/>
        <pc:sldMasterMkLst>
          <pc:docMk/>
          <pc:sldMasterMk cId="1041325191" sldId="2147483905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3308483302" sldId="214748390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1432399372" sldId="214748390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1714997098" sldId="214748390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3381175561" sldId="214748390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3558359001" sldId="214748391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1588465302" sldId="214748391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654725885" sldId="214748391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2936653373" sldId="214748391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2716146945" sldId="214748391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1022978235" sldId="214748391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32.397" v="1679"/>
          <pc:sldLayoutMkLst>
            <pc:docMk/>
            <pc:sldMasterMk cId="1041325191" sldId="2147483905"/>
            <pc:sldLayoutMk cId="1995859831" sldId="2147483916"/>
          </pc:sldLayoutMkLst>
        </pc:sldLayoutChg>
      </pc:sldMasterChg>
      <pc:sldMasterChg chg="add del addSldLayout delSldLayout modSldLayout">
        <pc:chgData name="Oana Elena Golici (2026278)" userId="S::2026278@student.uwtsd.ac.uk::2bcf72ad-8107-4ba4-96bb-10250e4ebef5" providerId="AD" clId="Web-{56A4716D-2244-BDC2-AC4F-71F78AA7848E}" dt="2021-11-02T20:30:40.147" v="1680"/>
        <pc:sldMasterMkLst>
          <pc:docMk/>
          <pc:sldMasterMk cId="440790485" sldId="2147483917"/>
        </pc:sldMasterMkLst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2119944214" sldId="2147483918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4216815267" sldId="2147483919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3961327668" sldId="2147483920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2909155937" sldId="2147483921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1509797796" sldId="2147483922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2918620036" sldId="2147483923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2811738742" sldId="2147483924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3537444798" sldId="2147483925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1764827343" sldId="2147483926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3654845075" sldId="2147483927"/>
          </pc:sldLayoutMkLst>
        </pc:sldLayoutChg>
        <pc:sldLayoutChg chg="add del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440790485" sldId="2147483917"/>
            <pc:sldLayoutMk cId="776510819" sldId="2147483928"/>
          </pc:sldLayoutMkLst>
        </pc:sldLayoutChg>
      </pc:sldMasterChg>
      <pc:sldMasterChg chg="add addSldLayout modSldLayout">
        <pc:chgData name="Oana Elena Golici (2026278)" userId="S::2026278@student.uwtsd.ac.uk::2bcf72ad-8107-4ba4-96bb-10250e4ebef5" providerId="AD" clId="Web-{56A4716D-2244-BDC2-AC4F-71F78AA7848E}" dt="2021-11-02T20:30:40.147" v="1680"/>
        <pc:sldMasterMkLst>
          <pc:docMk/>
          <pc:sldMasterMk cId="3566731557" sldId="2147483929"/>
        </pc:sldMasterMkLst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3126178149" sldId="2147483930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788863274" sldId="2147483931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140328104" sldId="2147483932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1208824499" sldId="2147483933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1121047838" sldId="2147483934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385914442" sldId="2147483935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3666999424" sldId="2147483936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4158804833" sldId="2147483937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2096850622" sldId="2147483938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2060781643" sldId="2147483939"/>
          </pc:sldLayoutMkLst>
        </pc:sldLayoutChg>
        <pc:sldLayoutChg chg="add mod replId">
          <pc:chgData name="Oana Elena Golici (2026278)" userId="S::2026278@student.uwtsd.ac.uk::2bcf72ad-8107-4ba4-96bb-10250e4ebef5" providerId="AD" clId="Web-{56A4716D-2244-BDC2-AC4F-71F78AA7848E}" dt="2021-11-02T20:30:40.147" v="1680"/>
          <pc:sldLayoutMkLst>
            <pc:docMk/>
            <pc:sldMasterMk cId="3566731557" sldId="2147483929"/>
            <pc:sldLayoutMk cId="2035330187" sldId="2147483940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DB3BCD-B43B-4D16-885E-C8CF11CC104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3918329-E54A-47CD-81F7-A7BFC9FC45F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Stress is defined in many ways:</a:t>
          </a:r>
          <a:r>
            <a:rPr lang="en-US" dirty="0">
              <a:latin typeface="Garamond" panose="02020404030301010803"/>
            </a:rPr>
            <a:t> </a:t>
          </a:r>
          <a:endParaRPr lang="en-US" dirty="0">
            <a:latin typeface="Garamond"/>
            <a:cs typeface="Arial"/>
          </a:endParaRPr>
        </a:p>
      </dgm:t>
    </dgm:pt>
    <dgm:pt modelId="{F2300BC5-7582-4D09-B6D4-4285F3F06E51}" type="parTrans" cxnId="{3A21EC14-4926-4379-B1B3-99533C3B6E9F}">
      <dgm:prSet/>
      <dgm:spPr/>
      <dgm:t>
        <a:bodyPr/>
        <a:lstStyle/>
        <a:p>
          <a:endParaRPr lang="en-US"/>
        </a:p>
      </dgm:t>
    </dgm:pt>
    <dgm:pt modelId="{03C66308-0425-459E-A87B-5179E576328D}" type="sibTrans" cxnId="{3A21EC14-4926-4379-B1B3-99533C3B6E9F}">
      <dgm:prSet/>
      <dgm:spPr/>
      <dgm:t>
        <a:bodyPr/>
        <a:lstStyle/>
        <a:p>
          <a:endParaRPr lang="en-US"/>
        </a:p>
      </dgm:t>
    </dgm:pt>
    <dgm:pt modelId="{DF1BDC63-FE60-49F4-84AB-6652E12329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The response  to environmental change</a:t>
          </a:r>
        </a:p>
      </dgm:t>
    </dgm:pt>
    <dgm:pt modelId="{7746B44C-1710-474A-A3EA-94A8407145EA}" type="parTrans" cxnId="{AFAA1C9D-4124-4EF3-9D05-E0BDD52D31D0}">
      <dgm:prSet/>
      <dgm:spPr/>
      <dgm:t>
        <a:bodyPr/>
        <a:lstStyle/>
        <a:p>
          <a:endParaRPr lang="en-US"/>
        </a:p>
      </dgm:t>
    </dgm:pt>
    <dgm:pt modelId="{58E79669-F098-4D5F-81B4-CF68AEEDE152}" type="sibTrans" cxnId="{AFAA1C9D-4124-4EF3-9D05-E0BDD52D31D0}">
      <dgm:prSet/>
      <dgm:spPr/>
      <dgm:t>
        <a:bodyPr/>
        <a:lstStyle/>
        <a:p>
          <a:endParaRPr lang="en-US"/>
        </a:p>
      </dgm:t>
    </dgm:pt>
    <dgm:pt modelId="{B3ED3EDC-DB8B-4503-9FB8-FA170735E2E2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Is the biggest issues at the workplace</a:t>
          </a:r>
        </a:p>
      </dgm:t>
    </dgm:pt>
    <dgm:pt modelId="{A0F9BCD9-E1E0-41CB-81FA-7FD9DA879F15}" type="parTrans" cxnId="{28505197-4B96-46B9-8AA6-C77AECDF14AF}">
      <dgm:prSet/>
      <dgm:spPr/>
      <dgm:t>
        <a:bodyPr/>
        <a:lstStyle/>
        <a:p>
          <a:endParaRPr lang="en-US"/>
        </a:p>
      </dgm:t>
    </dgm:pt>
    <dgm:pt modelId="{54F87F54-DA73-4776-80C3-C95376AD69B7}" type="sibTrans" cxnId="{28505197-4B96-46B9-8AA6-C77AECDF14AF}">
      <dgm:prSet/>
      <dgm:spPr/>
      <dgm:t>
        <a:bodyPr/>
        <a:lstStyle/>
        <a:p>
          <a:endParaRPr lang="en-US"/>
        </a:p>
      </dgm:t>
    </dgm:pt>
    <dgm:pt modelId="{C922343A-3277-4D37-885D-B3115CF452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has a big impact on worker health and organizational performance adversely.</a:t>
          </a:r>
        </a:p>
      </dgm:t>
    </dgm:pt>
    <dgm:pt modelId="{02831E42-9312-40CB-8D7E-7D19EBD7B90A}" type="parTrans" cxnId="{4A973561-C00E-414A-8ABF-C3E298F7476A}">
      <dgm:prSet/>
      <dgm:spPr/>
      <dgm:t>
        <a:bodyPr/>
        <a:lstStyle/>
        <a:p>
          <a:endParaRPr lang="en-US"/>
        </a:p>
      </dgm:t>
    </dgm:pt>
    <dgm:pt modelId="{7EF1B1B8-D705-4361-B70E-B98BA4AF03CB}" type="sibTrans" cxnId="{4A973561-C00E-414A-8ABF-C3E298F7476A}">
      <dgm:prSet/>
      <dgm:spPr/>
      <dgm:t>
        <a:bodyPr/>
        <a:lstStyle/>
        <a:p>
          <a:endParaRPr lang="en-US"/>
        </a:p>
      </dgm:t>
    </dgm:pt>
    <dgm:pt modelId="{1F3774E7-BE06-4F84-8C69-FCC1187485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aramond" panose="02020404030301010803"/>
            </a:rPr>
            <a:t>Negative impact on employment, family relationships, and the health and well-being.</a:t>
          </a:r>
          <a:endParaRPr lang="en-US" dirty="0"/>
        </a:p>
      </dgm:t>
    </dgm:pt>
    <dgm:pt modelId="{1DF9B903-A255-4005-B512-DB816D7D52E1}" type="parTrans" cxnId="{10686B2B-3BFA-4713-B790-48F7EBBF9B6E}">
      <dgm:prSet/>
      <dgm:spPr/>
      <dgm:t>
        <a:bodyPr/>
        <a:lstStyle/>
        <a:p>
          <a:endParaRPr lang="en-US"/>
        </a:p>
      </dgm:t>
    </dgm:pt>
    <dgm:pt modelId="{EA69F6BD-4B8B-4BB5-89C3-EF5FBC9314FE}" type="sibTrans" cxnId="{10686B2B-3BFA-4713-B790-48F7EBBF9B6E}">
      <dgm:prSet/>
      <dgm:spPr/>
      <dgm:t>
        <a:bodyPr/>
        <a:lstStyle/>
        <a:p>
          <a:endParaRPr lang="en-US"/>
        </a:p>
      </dgm:t>
    </dgm:pt>
    <dgm:pt modelId="{F535CCAC-0DC8-487F-B60D-B7E45741EE12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Any influence that disturbs the natural equilibrium of the living</a:t>
          </a:r>
        </a:p>
      </dgm:t>
    </dgm:pt>
    <dgm:pt modelId="{2FB77F9B-3046-4E30-9801-2C8B6FE07C0F}" type="parTrans" cxnId="{85723983-5C2D-4CB1-9D47-B2604D18A397}">
      <dgm:prSet/>
      <dgm:spPr/>
    </dgm:pt>
    <dgm:pt modelId="{EB9A88D6-5D2D-412C-8DBA-10D84C165D66}" type="sibTrans" cxnId="{85723983-5C2D-4CB1-9D47-B2604D18A397}">
      <dgm:prSet/>
      <dgm:spPr/>
    </dgm:pt>
    <dgm:pt modelId="{146FCA16-7AEF-4E3F-9BBB-F03AA53B641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aramond" panose="02020404030301010803"/>
            </a:rPr>
            <a:t>It is caused by loss/low income, health conditions, pressure, etc.</a:t>
          </a:r>
        </a:p>
      </dgm:t>
    </dgm:pt>
    <dgm:pt modelId="{16F5E525-07B7-47D5-B622-C1D7F2EDA152}" type="parTrans" cxnId="{D86D689C-AAC3-47D1-8935-81999AAB8B77}">
      <dgm:prSet/>
      <dgm:spPr/>
    </dgm:pt>
    <dgm:pt modelId="{2F8E4F8C-3F97-4AA4-8E8F-EF30D28F53D8}" type="sibTrans" cxnId="{D86D689C-AAC3-47D1-8935-81999AAB8B77}">
      <dgm:prSet/>
      <dgm:spPr/>
    </dgm:pt>
    <dgm:pt modelId="{D036E542-67E9-4A24-99E5-E7C687788FE4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The common response on the attack (Seyle 1936)</a:t>
          </a:r>
          <a:endParaRPr lang="en-US" dirty="0"/>
        </a:p>
      </dgm:t>
    </dgm:pt>
    <dgm:pt modelId="{33E3CFAB-4119-4EE4-B767-7BF58F5879FD}" type="parTrans" cxnId="{A2E965BE-3719-4805-B642-5792E5E4A2A8}">
      <dgm:prSet/>
      <dgm:spPr/>
    </dgm:pt>
    <dgm:pt modelId="{BC37BCEF-519D-4BFE-8FD0-DD22716524E9}" type="sibTrans" cxnId="{A2E965BE-3719-4805-B642-5792E5E4A2A8}">
      <dgm:prSet/>
      <dgm:spPr/>
    </dgm:pt>
    <dgm:pt modelId="{42DE89AE-1E01-490D-9476-4019B1B838DE}" type="pres">
      <dgm:prSet presAssocID="{43DB3BCD-B43B-4D16-885E-C8CF11CC104B}" presName="root" presStyleCnt="0">
        <dgm:presLayoutVars>
          <dgm:dir/>
          <dgm:resizeHandles val="exact"/>
        </dgm:presLayoutVars>
      </dgm:prSet>
      <dgm:spPr/>
    </dgm:pt>
    <dgm:pt modelId="{85B1D53E-38DC-4908-BEF9-9D43AE08449A}" type="pres">
      <dgm:prSet presAssocID="{73918329-E54A-47CD-81F7-A7BFC9FC45F6}" presName="compNode" presStyleCnt="0"/>
      <dgm:spPr/>
    </dgm:pt>
    <dgm:pt modelId="{0AFBB80C-1E85-47F7-9728-0F61C9F63C92}" type="pres">
      <dgm:prSet presAssocID="{73918329-E54A-47CD-81F7-A7BFC9FC45F6}" presName="bgRect" presStyleLbl="bgShp" presStyleIdx="0" presStyleCnt="4"/>
      <dgm:spPr/>
    </dgm:pt>
    <dgm:pt modelId="{167E2C08-1D76-48E6-9041-7F462D333B3E}" type="pres">
      <dgm:prSet presAssocID="{73918329-E54A-47CD-81F7-A7BFC9FC45F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"/>
        </a:ext>
      </dgm:extLst>
    </dgm:pt>
    <dgm:pt modelId="{696EF576-B29F-4666-B9B4-89ABF21D5244}" type="pres">
      <dgm:prSet presAssocID="{73918329-E54A-47CD-81F7-A7BFC9FC45F6}" presName="spaceRect" presStyleCnt="0"/>
      <dgm:spPr/>
    </dgm:pt>
    <dgm:pt modelId="{C77FC49A-5CE6-4D8C-B784-3620750714D1}" type="pres">
      <dgm:prSet presAssocID="{73918329-E54A-47CD-81F7-A7BFC9FC45F6}" presName="parTx" presStyleLbl="revTx" presStyleIdx="0" presStyleCnt="5">
        <dgm:presLayoutVars>
          <dgm:chMax val="0"/>
          <dgm:chPref val="0"/>
        </dgm:presLayoutVars>
      </dgm:prSet>
      <dgm:spPr/>
    </dgm:pt>
    <dgm:pt modelId="{EDFF2C29-E4A7-498D-B9AD-6E193D9A1F31}" type="pres">
      <dgm:prSet presAssocID="{73918329-E54A-47CD-81F7-A7BFC9FC45F6}" presName="desTx" presStyleLbl="revTx" presStyleIdx="1" presStyleCnt="5">
        <dgm:presLayoutVars/>
      </dgm:prSet>
      <dgm:spPr/>
    </dgm:pt>
    <dgm:pt modelId="{6EC249A6-2395-4637-BB4C-F0AD694BD2EB}" type="pres">
      <dgm:prSet presAssocID="{03C66308-0425-459E-A87B-5179E576328D}" presName="sibTrans" presStyleCnt="0"/>
      <dgm:spPr/>
    </dgm:pt>
    <dgm:pt modelId="{AD839FAB-E194-4034-B63C-A86909175377}" type="pres">
      <dgm:prSet presAssocID="{146FCA16-7AEF-4E3F-9BBB-F03AA53B641E}" presName="compNode" presStyleCnt="0"/>
      <dgm:spPr/>
    </dgm:pt>
    <dgm:pt modelId="{008D664F-55FD-4611-8F17-370AB98DE6BF}" type="pres">
      <dgm:prSet presAssocID="{146FCA16-7AEF-4E3F-9BBB-F03AA53B641E}" presName="bgRect" presStyleLbl="bgShp" presStyleIdx="1" presStyleCnt="4"/>
      <dgm:spPr/>
    </dgm:pt>
    <dgm:pt modelId="{C0864166-B025-467C-94C7-63B4819EC7A8}" type="pres">
      <dgm:prSet presAssocID="{146FCA16-7AEF-4E3F-9BBB-F03AA53B641E}" presName="iconRect" presStyleLbl="node1" presStyleIdx="1" presStyleCnt="4"/>
      <dgm:spPr>
        <a:ln>
          <a:noFill/>
        </a:ln>
      </dgm:spPr>
    </dgm:pt>
    <dgm:pt modelId="{7C8B7E5C-2FD5-42F8-B55C-4C5CB282AF03}" type="pres">
      <dgm:prSet presAssocID="{146FCA16-7AEF-4E3F-9BBB-F03AA53B641E}" presName="spaceRect" presStyleCnt="0"/>
      <dgm:spPr/>
    </dgm:pt>
    <dgm:pt modelId="{30D9CF9D-E46B-43FA-93CF-31E861FBA8B1}" type="pres">
      <dgm:prSet presAssocID="{146FCA16-7AEF-4E3F-9BBB-F03AA53B641E}" presName="parTx" presStyleLbl="revTx" presStyleIdx="2" presStyleCnt="5">
        <dgm:presLayoutVars>
          <dgm:chMax val="0"/>
          <dgm:chPref val="0"/>
        </dgm:presLayoutVars>
      </dgm:prSet>
      <dgm:spPr/>
    </dgm:pt>
    <dgm:pt modelId="{8ECD8EEB-4F04-452B-AB5D-6D81CB1169ED}" type="pres">
      <dgm:prSet presAssocID="{2F8E4F8C-3F97-4AA4-8E8F-EF30D28F53D8}" presName="sibTrans" presStyleCnt="0"/>
      <dgm:spPr/>
    </dgm:pt>
    <dgm:pt modelId="{FCC3BAC7-C71D-404E-9893-EE84BF02D607}" type="pres">
      <dgm:prSet presAssocID="{C922343A-3277-4D37-885D-B3115CF4528F}" presName="compNode" presStyleCnt="0"/>
      <dgm:spPr/>
    </dgm:pt>
    <dgm:pt modelId="{9EFE60BA-966A-4F61-AB46-AEBE350A9D96}" type="pres">
      <dgm:prSet presAssocID="{C922343A-3277-4D37-885D-B3115CF4528F}" presName="bgRect" presStyleLbl="bgShp" presStyleIdx="2" presStyleCnt="4"/>
      <dgm:spPr/>
    </dgm:pt>
    <dgm:pt modelId="{C816F0C4-0C25-478B-9415-381D07CBF5D0}" type="pres">
      <dgm:prSet presAssocID="{C922343A-3277-4D37-885D-B3115CF4528F}" presName="icon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254B5071-22BC-48C9-BA35-B43A36EABCAB}" type="pres">
      <dgm:prSet presAssocID="{C922343A-3277-4D37-885D-B3115CF4528F}" presName="spaceRect" presStyleCnt="0"/>
      <dgm:spPr/>
    </dgm:pt>
    <dgm:pt modelId="{E198293B-8A11-4F4C-AB1A-4496F7749132}" type="pres">
      <dgm:prSet presAssocID="{C922343A-3277-4D37-885D-B3115CF4528F}" presName="parTx" presStyleLbl="revTx" presStyleIdx="3" presStyleCnt="5">
        <dgm:presLayoutVars>
          <dgm:chMax val="0"/>
          <dgm:chPref val="0"/>
        </dgm:presLayoutVars>
      </dgm:prSet>
      <dgm:spPr/>
    </dgm:pt>
    <dgm:pt modelId="{CDBDBDA7-5AD6-451F-B8B2-A7B8AF8F47C0}" type="pres">
      <dgm:prSet presAssocID="{7EF1B1B8-D705-4361-B70E-B98BA4AF03CB}" presName="sibTrans" presStyleCnt="0"/>
      <dgm:spPr/>
    </dgm:pt>
    <dgm:pt modelId="{30CD98D8-8BBE-4657-BAE5-9156C24985B5}" type="pres">
      <dgm:prSet presAssocID="{1F3774E7-BE06-4F84-8C69-FCC11874853D}" presName="compNode" presStyleCnt="0"/>
      <dgm:spPr/>
    </dgm:pt>
    <dgm:pt modelId="{8FE6C029-9534-4DC7-9A36-C41360C7A9D2}" type="pres">
      <dgm:prSet presAssocID="{1F3774E7-BE06-4F84-8C69-FCC11874853D}" presName="bgRect" presStyleLbl="bgShp" presStyleIdx="3" presStyleCnt="4"/>
      <dgm:spPr/>
    </dgm:pt>
    <dgm:pt modelId="{AA288976-61C1-4516-B46A-3101AA735C7F}" type="pres">
      <dgm:prSet presAssocID="{1F3774E7-BE06-4F84-8C69-FCC11874853D}" presName="iconRect" presStyleLbl="node1" presStyleIdx="3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C3A4DD7E-F503-473D-B047-DFB923D60328}" type="pres">
      <dgm:prSet presAssocID="{1F3774E7-BE06-4F84-8C69-FCC11874853D}" presName="spaceRect" presStyleCnt="0"/>
      <dgm:spPr/>
    </dgm:pt>
    <dgm:pt modelId="{373E63C3-AF13-47C8-9B46-646D22A9D577}" type="pres">
      <dgm:prSet presAssocID="{1F3774E7-BE06-4F84-8C69-FCC11874853D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A8BD90E-61A1-4D99-BB15-3DF77C80302C}" type="presOf" srcId="{F535CCAC-0DC8-487F-B60D-B7E45741EE12}" destId="{EDFF2C29-E4A7-498D-B9AD-6E193D9A1F31}" srcOrd="0" destOrd="2" presId="urn:microsoft.com/office/officeart/2018/2/layout/IconVerticalSolidList"/>
    <dgm:cxn modelId="{3A21EC14-4926-4379-B1B3-99533C3B6E9F}" srcId="{43DB3BCD-B43B-4D16-885E-C8CF11CC104B}" destId="{73918329-E54A-47CD-81F7-A7BFC9FC45F6}" srcOrd="0" destOrd="0" parTransId="{F2300BC5-7582-4D09-B6D4-4285F3F06E51}" sibTransId="{03C66308-0425-459E-A87B-5179E576328D}"/>
    <dgm:cxn modelId="{10686B2B-3BFA-4713-B790-48F7EBBF9B6E}" srcId="{43DB3BCD-B43B-4D16-885E-C8CF11CC104B}" destId="{1F3774E7-BE06-4F84-8C69-FCC11874853D}" srcOrd="3" destOrd="0" parTransId="{1DF9B903-A255-4005-B512-DB816D7D52E1}" sibTransId="{EA69F6BD-4B8B-4BB5-89C3-EF5FBC9314FE}"/>
    <dgm:cxn modelId="{69299C5E-ED3A-4939-AC9F-3AB2F2C89C7A}" type="presOf" srcId="{73918329-E54A-47CD-81F7-A7BFC9FC45F6}" destId="{C77FC49A-5CE6-4D8C-B784-3620750714D1}" srcOrd="0" destOrd="0" presId="urn:microsoft.com/office/officeart/2018/2/layout/IconVerticalSolidList"/>
    <dgm:cxn modelId="{4A973561-C00E-414A-8ABF-C3E298F7476A}" srcId="{43DB3BCD-B43B-4D16-885E-C8CF11CC104B}" destId="{C922343A-3277-4D37-885D-B3115CF4528F}" srcOrd="2" destOrd="0" parTransId="{02831E42-9312-40CB-8D7E-7D19EBD7B90A}" sibTransId="{7EF1B1B8-D705-4361-B70E-B98BA4AF03CB}"/>
    <dgm:cxn modelId="{AD678C68-A3B4-4DC6-AFA1-89AD7A47DCEE}" type="presOf" srcId="{DF1BDC63-FE60-49F4-84AB-6652E123293A}" destId="{EDFF2C29-E4A7-498D-B9AD-6E193D9A1F31}" srcOrd="0" destOrd="1" presId="urn:microsoft.com/office/officeart/2018/2/layout/IconVerticalSolidList"/>
    <dgm:cxn modelId="{64BBAC7F-EBBE-436F-8CC6-F4C638EDE9C2}" type="presOf" srcId="{B3ED3EDC-DB8B-4503-9FB8-FA170735E2E2}" destId="{EDFF2C29-E4A7-498D-B9AD-6E193D9A1F31}" srcOrd="0" destOrd="3" presId="urn:microsoft.com/office/officeart/2018/2/layout/IconVerticalSolidList"/>
    <dgm:cxn modelId="{CACCCB80-F252-4609-86B7-3375E9283BAB}" type="presOf" srcId="{146FCA16-7AEF-4E3F-9BBB-F03AA53B641E}" destId="{30D9CF9D-E46B-43FA-93CF-31E861FBA8B1}" srcOrd="0" destOrd="0" presId="urn:microsoft.com/office/officeart/2018/2/layout/IconVerticalSolidList"/>
    <dgm:cxn modelId="{85723983-5C2D-4CB1-9D47-B2604D18A397}" srcId="{73918329-E54A-47CD-81F7-A7BFC9FC45F6}" destId="{F535CCAC-0DC8-487F-B60D-B7E45741EE12}" srcOrd="2" destOrd="0" parTransId="{2FB77F9B-3046-4E30-9801-2C8B6FE07C0F}" sibTransId="{EB9A88D6-5D2D-412C-8DBA-10D84C165D66}"/>
    <dgm:cxn modelId="{28505197-4B96-46B9-8AA6-C77AECDF14AF}" srcId="{73918329-E54A-47CD-81F7-A7BFC9FC45F6}" destId="{B3ED3EDC-DB8B-4503-9FB8-FA170735E2E2}" srcOrd="3" destOrd="0" parTransId="{A0F9BCD9-E1E0-41CB-81FA-7FD9DA879F15}" sibTransId="{54F87F54-DA73-4776-80C3-C95376AD69B7}"/>
    <dgm:cxn modelId="{89864C9B-1BD5-4ECF-AC61-43785FCD296A}" type="presOf" srcId="{D036E542-67E9-4A24-99E5-E7C687788FE4}" destId="{EDFF2C29-E4A7-498D-B9AD-6E193D9A1F31}" srcOrd="0" destOrd="0" presId="urn:microsoft.com/office/officeart/2018/2/layout/IconVerticalSolidList"/>
    <dgm:cxn modelId="{D86D689C-AAC3-47D1-8935-81999AAB8B77}" srcId="{43DB3BCD-B43B-4D16-885E-C8CF11CC104B}" destId="{146FCA16-7AEF-4E3F-9BBB-F03AA53B641E}" srcOrd="1" destOrd="0" parTransId="{16F5E525-07B7-47D5-B622-C1D7F2EDA152}" sibTransId="{2F8E4F8C-3F97-4AA4-8E8F-EF30D28F53D8}"/>
    <dgm:cxn modelId="{AFAA1C9D-4124-4EF3-9D05-E0BDD52D31D0}" srcId="{73918329-E54A-47CD-81F7-A7BFC9FC45F6}" destId="{DF1BDC63-FE60-49F4-84AB-6652E123293A}" srcOrd="1" destOrd="0" parTransId="{7746B44C-1710-474A-A3EA-94A8407145EA}" sibTransId="{58E79669-F098-4D5F-81B4-CF68AEEDE152}"/>
    <dgm:cxn modelId="{7916639F-3B8C-4D85-8AA0-BC19C3A1CAEE}" type="presOf" srcId="{1F3774E7-BE06-4F84-8C69-FCC11874853D}" destId="{373E63C3-AF13-47C8-9B46-646D22A9D577}" srcOrd="0" destOrd="0" presId="urn:microsoft.com/office/officeart/2018/2/layout/IconVerticalSolidList"/>
    <dgm:cxn modelId="{99850CB3-A17E-413C-A7B5-E4E247041EE0}" type="presOf" srcId="{43DB3BCD-B43B-4D16-885E-C8CF11CC104B}" destId="{42DE89AE-1E01-490D-9476-4019B1B838DE}" srcOrd="0" destOrd="0" presId="urn:microsoft.com/office/officeart/2018/2/layout/IconVerticalSolidList"/>
    <dgm:cxn modelId="{A2E965BE-3719-4805-B642-5792E5E4A2A8}" srcId="{73918329-E54A-47CD-81F7-A7BFC9FC45F6}" destId="{D036E542-67E9-4A24-99E5-E7C687788FE4}" srcOrd="0" destOrd="0" parTransId="{33E3CFAB-4119-4EE4-B767-7BF58F5879FD}" sibTransId="{BC37BCEF-519D-4BFE-8FD0-DD22716524E9}"/>
    <dgm:cxn modelId="{01FF30F1-0D8C-494E-A28E-981562715949}" type="presOf" srcId="{C922343A-3277-4D37-885D-B3115CF4528F}" destId="{E198293B-8A11-4F4C-AB1A-4496F7749132}" srcOrd="0" destOrd="0" presId="urn:microsoft.com/office/officeart/2018/2/layout/IconVerticalSolidList"/>
    <dgm:cxn modelId="{5441C3BE-85C2-4085-B60A-E90D10EAF0A1}" type="presParOf" srcId="{42DE89AE-1E01-490D-9476-4019B1B838DE}" destId="{85B1D53E-38DC-4908-BEF9-9D43AE08449A}" srcOrd="0" destOrd="0" presId="urn:microsoft.com/office/officeart/2018/2/layout/IconVerticalSolidList"/>
    <dgm:cxn modelId="{5185A995-E770-4E7C-BE39-D9810D716B0F}" type="presParOf" srcId="{85B1D53E-38DC-4908-BEF9-9D43AE08449A}" destId="{0AFBB80C-1E85-47F7-9728-0F61C9F63C92}" srcOrd="0" destOrd="0" presId="urn:microsoft.com/office/officeart/2018/2/layout/IconVerticalSolidList"/>
    <dgm:cxn modelId="{4F314C8F-403C-4925-BF36-D0AF5313E914}" type="presParOf" srcId="{85B1D53E-38DC-4908-BEF9-9D43AE08449A}" destId="{167E2C08-1D76-48E6-9041-7F462D333B3E}" srcOrd="1" destOrd="0" presId="urn:microsoft.com/office/officeart/2018/2/layout/IconVerticalSolidList"/>
    <dgm:cxn modelId="{1CEA8FF3-F67C-4869-83F2-39DB98704943}" type="presParOf" srcId="{85B1D53E-38DC-4908-BEF9-9D43AE08449A}" destId="{696EF576-B29F-4666-B9B4-89ABF21D5244}" srcOrd="2" destOrd="0" presId="urn:microsoft.com/office/officeart/2018/2/layout/IconVerticalSolidList"/>
    <dgm:cxn modelId="{D83B46E2-F12C-466B-8DDB-CC8FDA9996D2}" type="presParOf" srcId="{85B1D53E-38DC-4908-BEF9-9D43AE08449A}" destId="{C77FC49A-5CE6-4D8C-B784-3620750714D1}" srcOrd="3" destOrd="0" presId="urn:microsoft.com/office/officeart/2018/2/layout/IconVerticalSolidList"/>
    <dgm:cxn modelId="{530A9CA6-93AB-4888-BDD0-C11CBA9F51EB}" type="presParOf" srcId="{85B1D53E-38DC-4908-BEF9-9D43AE08449A}" destId="{EDFF2C29-E4A7-498D-B9AD-6E193D9A1F31}" srcOrd="4" destOrd="0" presId="urn:microsoft.com/office/officeart/2018/2/layout/IconVerticalSolidList"/>
    <dgm:cxn modelId="{916D66B9-32DF-4F95-85BD-8605D447A268}" type="presParOf" srcId="{42DE89AE-1E01-490D-9476-4019B1B838DE}" destId="{6EC249A6-2395-4637-BB4C-F0AD694BD2EB}" srcOrd="1" destOrd="0" presId="urn:microsoft.com/office/officeart/2018/2/layout/IconVerticalSolidList"/>
    <dgm:cxn modelId="{E507323A-70C7-45DE-84E6-C5670FD1AE2A}" type="presParOf" srcId="{42DE89AE-1E01-490D-9476-4019B1B838DE}" destId="{AD839FAB-E194-4034-B63C-A86909175377}" srcOrd="2" destOrd="0" presId="urn:microsoft.com/office/officeart/2018/2/layout/IconVerticalSolidList"/>
    <dgm:cxn modelId="{B87773CA-612F-45D2-877B-A2695045A590}" type="presParOf" srcId="{AD839FAB-E194-4034-B63C-A86909175377}" destId="{008D664F-55FD-4611-8F17-370AB98DE6BF}" srcOrd="0" destOrd="0" presId="urn:microsoft.com/office/officeart/2018/2/layout/IconVerticalSolidList"/>
    <dgm:cxn modelId="{D0A1CE5E-AB2E-452E-9ACD-705AFC7EF8E6}" type="presParOf" srcId="{AD839FAB-E194-4034-B63C-A86909175377}" destId="{C0864166-B025-467C-94C7-63B4819EC7A8}" srcOrd="1" destOrd="0" presId="urn:microsoft.com/office/officeart/2018/2/layout/IconVerticalSolidList"/>
    <dgm:cxn modelId="{9E9C03F4-81F0-4871-AEB0-BBB92175D279}" type="presParOf" srcId="{AD839FAB-E194-4034-B63C-A86909175377}" destId="{7C8B7E5C-2FD5-42F8-B55C-4C5CB282AF03}" srcOrd="2" destOrd="0" presId="urn:microsoft.com/office/officeart/2018/2/layout/IconVerticalSolidList"/>
    <dgm:cxn modelId="{DF7C88D2-ADF7-4E28-8331-D808AB176C1D}" type="presParOf" srcId="{AD839FAB-E194-4034-B63C-A86909175377}" destId="{30D9CF9D-E46B-43FA-93CF-31E861FBA8B1}" srcOrd="3" destOrd="0" presId="urn:microsoft.com/office/officeart/2018/2/layout/IconVerticalSolidList"/>
    <dgm:cxn modelId="{224BB1BD-5EAF-4B8D-B249-B23674E5C40D}" type="presParOf" srcId="{42DE89AE-1E01-490D-9476-4019B1B838DE}" destId="{8ECD8EEB-4F04-452B-AB5D-6D81CB1169ED}" srcOrd="3" destOrd="0" presId="urn:microsoft.com/office/officeart/2018/2/layout/IconVerticalSolidList"/>
    <dgm:cxn modelId="{26CE8B63-988C-4557-AB07-2F05F26468A7}" type="presParOf" srcId="{42DE89AE-1E01-490D-9476-4019B1B838DE}" destId="{FCC3BAC7-C71D-404E-9893-EE84BF02D607}" srcOrd="4" destOrd="0" presId="urn:microsoft.com/office/officeart/2018/2/layout/IconVerticalSolidList"/>
    <dgm:cxn modelId="{ED9A8269-8312-422D-AEE9-DBAEF149F86B}" type="presParOf" srcId="{FCC3BAC7-C71D-404E-9893-EE84BF02D607}" destId="{9EFE60BA-966A-4F61-AB46-AEBE350A9D96}" srcOrd="0" destOrd="0" presId="urn:microsoft.com/office/officeart/2018/2/layout/IconVerticalSolidList"/>
    <dgm:cxn modelId="{396F622B-9A66-463D-B3C0-3443447FB7AC}" type="presParOf" srcId="{FCC3BAC7-C71D-404E-9893-EE84BF02D607}" destId="{C816F0C4-0C25-478B-9415-381D07CBF5D0}" srcOrd="1" destOrd="0" presId="urn:microsoft.com/office/officeart/2018/2/layout/IconVerticalSolidList"/>
    <dgm:cxn modelId="{B6072A56-5B3E-4414-9437-ED4BDF69C4EB}" type="presParOf" srcId="{FCC3BAC7-C71D-404E-9893-EE84BF02D607}" destId="{254B5071-22BC-48C9-BA35-B43A36EABCAB}" srcOrd="2" destOrd="0" presId="urn:microsoft.com/office/officeart/2018/2/layout/IconVerticalSolidList"/>
    <dgm:cxn modelId="{66D2C5EF-ABEE-4BEC-9628-364CA777CD46}" type="presParOf" srcId="{FCC3BAC7-C71D-404E-9893-EE84BF02D607}" destId="{E198293B-8A11-4F4C-AB1A-4496F7749132}" srcOrd="3" destOrd="0" presId="urn:microsoft.com/office/officeart/2018/2/layout/IconVerticalSolidList"/>
    <dgm:cxn modelId="{DDE93425-D3FC-4489-9C10-B2AC320214C0}" type="presParOf" srcId="{42DE89AE-1E01-490D-9476-4019B1B838DE}" destId="{CDBDBDA7-5AD6-451F-B8B2-A7B8AF8F47C0}" srcOrd="5" destOrd="0" presId="urn:microsoft.com/office/officeart/2018/2/layout/IconVerticalSolidList"/>
    <dgm:cxn modelId="{163F6795-1A9B-4CBB-9003-FD9DB347E517}" type="presParOf" srcId="{42DE89AE-1E01-490D-9476-4019B1B838DE}" destId="{30CD98D8-8BBE-4657-BAE5-9156C24985B5}" srcOrd="6" destOrd="0" presId="urn:microsoft.com/office/officeart/2018/2/layout/IconVerticalSolidList"/>
    <dgm:cxn modelId="{D11182B5-850C-41C5-9D1D-422952173384}" type="presParOf" srcId="{30CD98D8-8BBE-4657-BAE5-9156C24985B5}" destId="{8FE6C029-9534-4DC7-9A36-C41360C7A9D2}" srcOrd="0" destOrd="0" presId="urn:microsoft.com/office/officeart/2018/2/layout/IconVerticalSolidList"/>
    <dgm:cxn modelId="{FC21F37D-EA3E-4EE4-820F-B683B4B0CF70}" type="presParOf" srcId="{30CD98D8-8BBE-4657-BAE5-9156C24985B5}" destId="{AA288976-61C1-4516-B46A-3101AA735C7F}" srcOrd="1" destOrd="0" presId="urn:microsoft.com/office/officeart/2018/2/layout/IconVerticalSolidList"/>
    <dgm:cxn modelId="{EFD16EB6-64FC-4E33-B0AA-7F91ADD58338}" type="presParOf" srcId="{30CD98D8-8BBE-4657-BAE5-9156C24985B5}" destId="{C3A4DD7E-F503-473D-B047-DFB923D60328}" srcOrd="2" destOrd="0" presId="urn:microsoft.com/office/officeart/2018/2/layout/IconVerticalSolidList"/>
    <dgm:cxn modelId="{21597BA3-B953-4478-8960-DC81D5455A88}" type="presParOf" srcId="{30CD98D8-8BBE-4657-BAE5-9156C24985B5}" destId="{373E63C3-AF13-47C8-9B46-646D22A9D57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058C58-884C-4F4D-B562-DA6ACB8B268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3B5823B-73B2-4D71-AD30-26DA2B7F7593}">
      <dgm:prSet/>
      <dgm:spPr/>
      <dgm:t>
        <a:bodyPr/>
        <a:lstStyle/>
        <a:p>
          <a:r>
            <a:rPr lang="en-US">
              <a:latin typeface="Britannic Bold"/>
            </a:rPr>
            <a:t>Work from home/ flexible hours</a:t>
          </a:r>
        </a:p>
      </dgm:t>
    </dgm:pt>
    <dgm:pt modelId="{6C63454C-646A-4C2B-9C85-6CE22BADFA60}" type="parTrans" cxnId="{E0CD4B5E-DA0C-4EF7-A2CB-B0696ED09294}">
      <dgm:prSet/>
      <dgm:spPr/>
      <dgm:t>
        <a:bodyPr/>
        <a:lstStyle/>
        <a:p>
          <a:endParaRPr lang="en-US"/>
        </a:p>
      </dgm:t>
    </dgm:pt>
    <dgm:pt modelId="{ACA3CCAB-439A-42D0-A955-57BF497ACFEF}" type="sibTrans" cxnId="{E0CD4B5E-DA0C-4EF7-A2CB-B0696ED09294}">
      <dgm:prSet/>
      <dgm:spPr/>
      <dgm:t>
        <a:bodyPr/>
        <a:lstStyle/>
        <a:p>
          <a:endParaRPr lang="en-US"/>
        </a:p>
      </dgm:t>
    </dgm:pt>
    <dgm:pt modelId="{72E5AF51-6466-4015-869F-EE8372D5B8DD}">
      <dgm:prSet/>
      <dgm:spPr/>
      <dgm:t>
        <a:bodyPr/>
        <a:lstStyle/>
        <a:p>
          <a:r>
            <a:rPr lang="en-US">
              <a:latin typeface="Britannic Bold"/>
            </a:rPr>
            <a:t>Better living standards</a:t>
          </a:r>
        </a:p>
      </dgm:t>
    </dgm:pt>
    <dgm:pt modelId="{53B89D9B-1FF2-4D66-A616-EA0E0BB9250A}" type="parTrans" cxnId="{88BDA1C4-0119-454F-83E9-5F32788BF723}">
      <dgm:prSet/>
      <dgm:spPr/>
      <dgm:t>
        <a:bodyPr/>
        <a:lstStyle/>
        <a:p>
          <a:endParaRPr lang="en-US"/>
        </a:p>
      </dgm:t>
    </dgm:pt>
    <dgm:pt modelId="{43F06D1A-7D01-450A-9479-23E18739307C}" type="sibTrans" cxnId="{88BDA1C4-0119-454F-83E9-5F32788BF723}">
      <dgm:prSet/>
      <dgm:spPr/>
      <dgm:t>
        <a:bodyPr/>
        <a:lstStyle/>
        <a:p>
          <a:endParaRPr lang="en-US"/>
        </a:p>
      </dgm:t>
    </dgm:pt>
    <dgm:pt modelId="{975FC67C-0CBC-4222-9D61-56495D816176}">
      <dgm:prSet/>
      <dgm:spPr/>
      <dgm:t>
        <a:bodyPr/>
        <a:lstStyle/>
        <a:p>
          <a:r>
            <a:rPr lang="en-US">
              <a:latin typeface="Britannic Bold"/>
            </a:rPr>
            <a:t>Skilled staff</a:t>
          </a:r>
        </a:p>
      </dgm:t>
    </dgm:pt>
    <dgm:pt modelId="{3D9F2625-24EF-4727-B9E3-2E59FC3427BD}" type="parTrans" cxnId="{E850E0EC-9CCF-4B5C-8710-04B523848AF8}">
      <dgm:prSet/>
      <dgm:spPr/>
      <dgm:t>
        <a:bodyPr/>
        <a:lstStyle/>
        <a:p>
          <a:endParaRPr lang="en-US"/>
        </a:p>
      </dgm:t>
    </dgm:pt>
    <dgm:pt modelId="{3EFDBF1D-D937-4A82-8216-A1B31FCCB223}" type="sibTrans" cxnId="{E850E0EC-9CCF-4B5C-8710-04B523848AF8}">
      <dgm:prSet/>
      <dgm:spPr/>
      <dgm:t>
        <a:bodyPr/>
        <a:lstStyle/>
        <a:p>
          <a:endParaRPr lang="en-US"/>
        </a:p>
      </dgm:t>
    </dgm:pt>
    <dgm:pt modelId="{5A229862-BA10-4C34-B7A4-E931C2166BAD}">
      <dgm:prSet/>
      <dgm:spPr/>
      <dgm:t>
        <a:bodyPr/>
        <a:lstStyle/>
        <a:p>
          <a:r>
            <a:rPr lang="en-US">
              <a:latin typeface="Britannic Bold"/>
            </a:rPr>
            <a:t>Improving the communication</a:t>
          </a:r>
        </a:p>
      </dgm:t>
    </dgm:pt>
    <dgm:pt modelId="{25E04A9E-D7C9-43C1-9FD2-DB592F40E489}" type="parTrans" cxnId="{485396E2-1AB7-4BE4-80D9-15EF00EF5003}">
      <dgm:prSet/>
      <dgm:spPr/>
      <dgm:t>
        <a:bodyPr/>
        <a:lstStyle/>
        <a:p>
          <a:endParaRPr lang="en-US"/>
        </a:p>
      </dgm:t>
    </dgm:pt>
    <dgm:pt modelId="{F44E0DDC-15A4-43D8-872E-2C9FE60DD0A0}" type="sibTrans" cxnId="{485396E2-1AB7-4BE4-80D9-15EF00EF5003}">
      <dgm:prSet/>
      <dgm:spPr/>
      <dgm:t>
        <a:bodyPr/>
        <a:lstStyle/>
        <a:p>
          <a:endParaRPr lang="en-US"/>
        </a:p>
      </dgm:t>
    </dgm:pt>
    <dgm:pt modelId="{0058E313-48BD-46CB-BA52-0F0F3FEBBA18}" type="pres">
      <dgm:prSet presAssocID="{8B058C58-884C-4F4D-B562-DA6ACB8B2684}" presName="root" presStyleCnt="0">
        <dgm:presLayoutVars>
          <dgm:dir/>
          <dgm:resizeHandles val="exact"/>
        </dgm:presLayoutVars>
      </dgm:prSet>
      <dgm:spPr/>
    </dgm:pt>
    <dgm:pt modelId="{D6F81AC1-7BAF-4915-B248-415BAF9443AA}" type="pres">
      <dgm:prSet presAssocID="{33B5823B-73B2-4D71-AD30-26DA2B7F7593}" presName="compNode" presStyleCnt="0"/>
      <dgm:spPr/>
    </dgm:pt>
    <dgm:pt modelId="{A0242BE2-CD8E-4968-BE99-6AD04497AF34}" type="pres">
      <dgm:prSet presAssocID="{33B5823B-73B2-4D71-AD30-26DA2B7F7593}" presName="bgRect" presStyleLbl="bgShp" presStyleIdx="0" presStyleCnt="4"/>
      <dgm:spPr/>
    </dgm:pt>
    <dgm:pt modelId="{A1DB16FF-7B30-4EB2-B705-3E37831BFFD6}" type="pres">
      <dgm:prSet presAssocID="{33B5823B-73B2-4D71-AD30-26DA2B7F759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A090C7B4-BF84-4488-865A-1379169FF916}" type="pres">
      <dgm:prSet presAssocID="{33B5823B-73B2-4D71-AD30-26DA2B7F7593}" presName="spaceRect" presStyleCnt="0"/>
      <dgm:spPr/>
    </dgm:pt>
    <dgm:pt modelId="{38D7E4AC-2F35-449A-A9A5-3183F0EC5C1C}" type="pres">
      <dgm:prSet presAssocID="{33B5823B-73B2-4D71-AD30-26DA2B7F7593}" presName="parTx" presStyleLbl="revTx" presStyleIdx="0" presStyleCnt="4">
        <dgm:presLayoutVars>
          <dgm:chMax val="0"/>
          <dgm:chPref val="0"/>
        </dgm:presLayoutVars>
      </dgm:prSet>
      <dgm:spPr/>
    </dgm:pt>
    <dgm:pt modelId="{2783B066-F4BB-4AB4-A580-17C127388773}" type="pres">
      <dgm:prSet presAssocID="{ACA3CCAB-439A-42D0-A955-57BF497ACFEF}" presName="sibTrans" presStyleCnt="0"/>
      <dgm:spPr/>
    </dgm:pt>
    <dgm:pt modelId="{6513BDC7-CF45-4151-95BE-4101EBD83AA3}" type="pres">
      <dgm:prSet presAssocID="{72E5AF51-6466-4015-869F-EE8372D5B8DD}" presName="compNode" presStyleCnt="0"/>
      <dgm:spPr/>
    </dgm:pt>
    <dgm:pt modelId="{05D0F169-89A0-476F-BCBA-7F80275262EA}" type="pres">
      <dgm:prSet presAssocID="{72E5AF51-6466-4015-869F-EE8372D5B8DD}" presName="bgRect" presStyleLbl="bgShp" presStyleIdx="1" presStyleCnt="4"/>
      <dgm:spPr/>
    </dgm:pt>
    <dgm:pt modelId="{626B81B3-B43A-46FD-8F8A-1F9105A75E2A}" type="pres">
      <dgm:prSet presAssocID="{72E5AF51-6466-4015-869F-EE8372D5B8D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180B135-65E4-4FFE-8474-1DD12A2A7C98}" type="pres">
      <dgm:prSet presAssocID="{72E5AF51-6466-4015-869F-EE8372D5B8DD}" presName="spaceRect" presStyleCnt="0"/>
      <dgm:spPr/>
    </dgm:pt>
    <dgm:pt modelId="{08155FAB-945C-4ADA-B2CF-DDACA6D1B78B}" type="pres">
      <dgm:prSet presAssocID="{72E5AF51-6466-4015-869F-EE8372D5B8DD}" presName="parTx" presStyleLbl="revTx" presStyleIdx="1" presStyleCnt="4">
        <dgm:presLayoutVars>
          <dgm:chMax val="0"/>
          <dgm:chPref val="0"/>
        </dgm:presLayoutVars>
      </dgm:prSet>
      <dgm:spPr/>
    </dgm:pt>
    <dgm:pt modelId="{C615833C-6CA0-4ED0-A632-1C5422BDD4EF}" type="pres">
      <dgm:prSet presAssocID="{43F06D1A-7D01-450A-9479-23E18739307C}" presName="sibTrans" presStyleCnt="0"/>
      <dgm:spPr/>
    </dgm:pt>
    <dgm:pt modelId="{2742726B-0270-4517-B619-13C2AA559E76}" type="pres">
      <dgm:prSet presAssocID="{975FC67C-0CBC-4222-9D61-56495D816176}" presName="compNode" presStyleCnt="0"/>
      <dgm:spPr/>
    </dgm:pt>
    <dgm:pt modelId="{2AD865D9-A747-474C-A60A-7D63D1889C6D}" type="pres">
      <dgm:prSet presAssocID="{975FC67C-0CBC-4222-9D61-56495D816176}" presName="bgRect" presStyleLbl="bgShp" presStyleIdx="2" presStyleCnt="4"/>
      <dgm:spPr/>
    </dgm:pt>
    <dgm:pt modelId="{4334C9C2-5383-48A0-84BD-2785AAEB8F6E}" type="pres">
      <dgm:prSet presAssocID="{975FC67C-0CBC-4222-9D61-56495D81617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51EA3DB-6983-4450-A7D4-CA6E174A6537}" type="pres">
      <dgm:prSet presAssocID="{975FC67C-0CBC-4222-9D61-56495D816176}" presName="spaceRect" presStyleCnt="0"/>
      <dgm:spPr/>
    </dgm:pt>
    <dgm:pt modelId="{EC1A9490-738D-48DD-9799-28D451B4987C}" type="pres">
      <dgm:prSet presAssocID="{975FC67C-0CBC-4222-9D61-56495D816176}" presName="parTx" presStyleLbl="revTx" presStyleIdx="2" presStyleCnt="4">
        <dgm:presLayoutVars>
          <dgm:chMax val="0"/>
          <dgm:chPref val="0"/>
        </dgm:presLayoutVars>
      </dgm:prSet>
      <dgm:spPr/>
    </dgm:pt>
    <dgm:pt modelId="{73BEBFFD-C95F-4FFD-880F-B4032C3CC103}" type="pres">
      <dgm:prSet presAssocID="{3EFDBF1D-D937-4A82-8216-A1B31FCCB223}" presName="sibTrans" presStyleCnt="0"/>
      <dgm:spPr/>
    </dgm:pt>
    <dgm:pt modelId="{631ABB83-BEA3-4A65-A471-6FC129B2040D}" type="pres">
      <dgm:prSet presAssocID="{5A229862-BA10-4C34-B7A4-E931C2166BAD}" presName="compNode" presStyleCnt="0"/>
      <dgm:spPr/>
    </dgm:pt>
    <dgm:pt modelId="{0E9C4F14-1621-471E-8D03-80F64DA4B309}" type="pres">
      <dgm:prSet presAssocID="{5A229862-BA10-4C34-B7A4-E931C2166BAD}" presName="bgRect" presStyleLbl="bgShp" presStyleIdx="3" presStyleCnt="4"/>
      <dgm:spPr/>
    </dgm:pt>
    <dgm:pt modelId="{62EFA132-1847-45D4-BE43-B7F9DE5E6E1B}" type="pres">
      <dgm:prSet presAssocID="{5A229862-BA10-4C34-B7A4-E931C2166BA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104E4E84-605C-4C43-9B31-67153E14D69E}" type="pres">
      <dgm:prSet presAssocID="{5A229862-BA10-4C34-B7A4-E931C2166BAD}" presName="spaceRect" presStyleCnt="0"/>
      <dgm:spPr/>
    </dgm:pt>
    <dgm:pt modelId="{4D8E03AA-7D60-4A00-A373-AF1E51E2BB7D}" type="pres">
      <dgm:prSet presAssocID="{5A229862-BA10-4C34-B7A4-E931C2166BA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20F4639-C739-47AD-911F-252146251563}" type="presOf" srcId="{72E5AF51-6466-4015-869F-EE8372D5B8DD}" destId="{08155FAB-945C-4ADA-B2CF-DDACA6D1B78B}" srcOrd="0" destOrd="0" presId="urn:microsoft.com/office/officeart/2018/2/layout/IconVerticalSolidList"/>
    <dgm:cxn modelId="{E0CD4B5E-DA0C-4EF7-A2CB-B0696ED09294}" srcId="{8B058C58-884C-4F4D-B562-DA6ACB8B2684}" destId="{33B5823B-73B2-4D71-AD30-26DA2B7F7593}" srcOrd="0" destOrd="0" parTransId="{6C63454C-646A-4C2B-9C85-6CE22BADFA60}" sibTransId="{ACA3CCAB-439A-42D0-A955-57BF497ACFEF}"/>
    <dgm:cxn modelId="{45E5D463-D9AC-4F8D-B353-C650C61E1C4E}" type="presOf" srcId="{5A229862-BA10-4C34-B7A4-E931C2166BAD}" destId="{4D8E03AA-7D60-4A00-A373-AF1E51E2BB7D}" srcOrd="0" destOrd="0" presId="urn:microsoft.com/office/officeart/2018/2/layout/IconVerticalSolidList"/>
    <dgm:cxn modelId="{FE77564D-461D-4201-9A93-DB8FF292A5A8}" type="presOf" srcId="{8B058C58-884C-4F4D-B562-DA6ACB8B2684}" destId="{0058E313-48BD-46CB-BA52-0F0F3FEBBA18}" srcOrd="0" destOrd="0" presId="urn:microsoft.com/office/officeart/2018/2/layout/IconVerticalSolidList"/>
    <dgm:cxn modelId="{DEDEC977-F25B-4873-A944-3576BE7E0411}" type="presOf" srcId="{33B5823B-73B2-4D71-AD30-26DA2B7F7593}" destId="{38D7E4AC-2F35-449A-A9A5-3183F0EC5C1C}" srcOrd="0" destOrd="0" presId="urn:microsoft.com/office/officeart/2018/2/layout/IconVerticalSolidList"/>
    <dgm:cxn modelId="{88BDA1C4-0119-454F-83E9-5F32788BF723}" srcId="{8B058C58-884C-4F4D-B562-DA6ACB8B2684}" destId="{72E5AF51-6466-4015-869F-EE8372D5B8DD}" srcOrd="1" destOrd="0" parTransId="{53B89D9B-1FF2-4D66-A616-EA0E0BB9250A}" sibTransId="{43F06D1A-7D01-450A-9479-23E18739307C}"/>
    <dgm:cxn modelId="{DB0C1CDA-A213-40B3-A708-D458BD3E2D20}" type="presOf" srcId="{975FC67C-0CBC-4222-9D61-56495D816176}" destId="{EC1A9490-738D-48DD-9799-28D451B4987C}" srcOrd="0" destOrd="0" presId="urn:microsoft.com/office/officeart/2018/2/layout/IconVerticalSolidList"/>
    <dgm:cxn modelId="{485396E2-1AB7-4BE4-80D9-15EF00EF5003}" srcId="{8B058C58-884C-4F4D-B562-DA6ACB8B2684}" destId="{5A229862-BA10-4C34-B7A4-E931C2166BAD}" srcOrd="3" destOrd="0" parTransId="{25E04A9E-D7C9-43C1-9FD2-DB592F40E489}" sibTransId="{F44E0DDC-15A4-43D8-872E-2C9FE60DD0A0}"/>
    <dgm:cxn modelId="{E850E0EC-9CCF-4B5C-8710-04B523848AF8}" srcId="{8B058C58-884C-4F4D-B562-DA6ACB8B2684}" destId="{975FC67C-0CBC-4222-9D61-56495D816176}" srcOrd="2" destOrd="0" parTransId="{3D9F2625-24EF-4727-B9E3-2E59FC3427BD}" sibTransId="{3EFDBF1D-D937-4A82-8216-A1B31FCCB223}"/>
    <dgm:cxn modelId="{82EAB5D6-B9A4-49E8-A6EB-986FB41B1ECD}" type="presParOf" srcId="{0058E313-48BD-46CB-BA52-0F0F3FEBBA18}" destId="{D6F81AC1-7BAF-4915-B248-415BAF9443AA}" srcOrd="0" destOrd="0" presId="urn:microsoft.com/office/officeart/2018/2/layout/IconVerticalSolidList"/>
    <dgm:cxn modelId="{3D195423-585E-4D1C-9E97-52CFC6771EF3}" type="presParOf" srcId="{D6F81AC1-7BAF-4915-B248-415BAF9443AA}" destId="{A0242BE2-CD8E-4968-BE99-6AD04497AF34}" srcOrd="0" destOrd="0" presId="urn:microsoft.com/office/officeart/2018/2/layout/IconVerticalSolidList"/>
    <dgm:cxn modelId="{0024559B-F31A-468D-BEA1-9492DDD559A1}" type="presParOf" srcId="{D6F81AC1-7BAF-4915-B248-415BAF9443AA}" destId="{A1DB16FF-7B30-4EB2-B705-3E37831BFFD6}" srcOrd="1" destOrd="0" presId="urn:microsoft.com/office/officeart/2018/2/layout/IconVerticalSolidList"/>
    <dgm:cxn modelId="{AD7F7E31-8E8E-4EA8-BEBB-1D86D132E4C2}" type="presParOf" srcId="{D6F81AC1-7BAF-4915-B248-415BAF9443AA}" destId="{A090C7B4-BF84-4488-865A-1379169FF916}" srcOrd="2" destOrd="0" presId="urn:microsoft.com/office/officeart/2018/2/layout/IconVerticalSolidList"/>
    <dgm:cxn modelId="{018CBA66-4082-491B-9861-7224A1ED56ED}" type="presParOf" srcId="{D6F81AC1-7BAF-4915-B248-415BAF9443AA}" destId="{38D7E4AC-2F35-449A-A9A5-3183F0EC5C1C}" srcOrd="3" destOrd="0" presId="urn:microsoft.com/office/officeart/2018/2/layout/IconVerticalSolidList"/>
    <dgm:cxn modelId="{02C07CA7-6363-4657-AA97-52C15A76A425}" type="presParOf" srcId="{0058E313-48BD-46CB-BA52-0F0F3FEBBA18}" destId="{2783B066-F4BB-4AB4-A580-17C127388773}" srcOrd="1" destOrd="0" presId="urn:microsoft.com/office/officeart/2018/2/layout/IconVerticalSolidList"/>
    <dgm:cxn modelId="{070E908D-12F0-423E-A0B9-453145013F8F}" type="presParOf" srcId="{0058E313-48BD-46CB-BA52-0F0F3FEBBA18}" destId="{6513BDC7-CF45-4151-95BE-4101EBD83AA3}" srcOrd="2" destOrd="0" presId="urn:microsoft.com/office/officeart/2018/2/layout/IconVerticalSolidList"/>
    <dgm:cxn modelId="{0CE802B8-A58E-4EF7-9C5D-083892E3E227}" type="presParOf" srcId="{6513BDC7-CF45-4151-95BE-4101EBD83AA3}" destId="{05D0F169-89A0-476F-BCBA-7F80275262EA}" srcOrd="0" destOrd="0" presId="urn:microsoft.com/office/officeart/2018/2/layout/IconVerticalSolidList"/>
    <dgm:cxn modelId="{7616B2E0-BC08-4157-9DF7-60304AE28605}" type="presParOf" srcId="{6513BDC7-CF45-4151-95BE-4101EBD83AA3}" destId="{626B81B3-B43A-46FD-8F8A-1F9105A75E2A}" srcOrd="1" destOrd="0" presId="urn:microsoft.com/office/officeart/2018/2/layout/IconVerticalSolidList"/>
    <dgm:cxn modelId="{C272ADF8-6DF0-4603-B954-0094CADA47EF}" type="presParOf" srcId="{6513BDC7-CF45-4151-95BE-4101EBD83AA3}" destId="{C180B135-65E4-4FFE-8474-1DD12A2A7C98}" srcOrd="2" destOrd="0" presId="urn:microsoft.com/office/officeart/2018/2/layout/IconVerticalSolidList"/>
    <dgm:cxn modelId="{85B8E034-10ED-4271-886F-0BDD124E0484}" type="presParOf" srcId="{6513BDC7-CF45-4151-95BE-4101EBD83AA3}" destId="{08155FAB-945C-4ADA-B2CF-DDACA6D1B78B}" srcOrd="3" destOrd="0" presId="urn:microsoft.com/office/officeart/2018/2/layout/IconVerticalSolidList"/>
    <dgm:cxn modelId="{EF7B50CE-D595-48FD-94EA-AAE53DEE1E49}" type="presParOf" srcId="{0058E313-48BD-46CB-BA52-0F0F3FEBBA18}" destId="{C615833C-6CA0-4ED0-A632-1C5422BDD4EF}" srcOrd="3" destOrd="0" presId="urn:microsoft.com/office/officeart/2018/2/layout/IconVerticalSolidList"/>
    <dgm:cxn modelId="{E56CE83E-9F65-4DBE-914A-7FAC5AF64922}" type="presParOf" srcId="{0058E313-48BD-46CB-BA52-0F0F3FEBBA18}" destId="{2742726B-0270-4517-B619-13C2AA559E76}" srcOrd="4" destOrd="0" presId="urn:microsoft.com/office/officeart/2018/2/layout/IconVerticalSolidList"/>
    <dgm:cxn modelId="{875666C2-8EF4-4476-8D32-C7D6A2465B89}" type="presParOf" srcId="{2742726B-0270-4517-B619-13C2AA559E76}" destId="{2AD865D9-A747-474C-A60A-7D63D1889C6D}" srcOrd="0" destOrd="0" presId="urn:microsoft.com/office/officeart/2018/2/layout/IconVerticalSolidList"/>
    <dgm:cxn modelId="{15765F14-0D8C-443D-8685-5A7326D86170}" type="presParOf" srcId="{2742726B-0270-4517-B619-13C2AA559E76}" destId="{4334C9C2-5383-48A0-84BD-2785AAEB8F6E}" srcOrd="1" destOrd="0" presId="urn:microsoft.com/office/officeart/2018/2/layout/IconVerticalSolidList"/>
    <dgm:cxn modelId="{1FD65E70-C717-4FAD-A719-3A27E7ADAA3E}" type="presParOf" srcId="{2742726B-0270-4517-B619-13C2AA559E76}" destId="{851EA3DB-6983-4450-A7D4-CA6E174A6537}" srcOrd="2" destOrd="0" presId="urn:microsoft.com/office/officeart/2018/2/layout/IconVerticalSolidList"/>
    <dgm:cxn modelId="{71F6BD0C-925E-4C16-B79C-5567D2533E09}" type="presParOf" srcId="{2742726B-0270-4517-B619-13C2AA559E76}" destId="{EC1A9490-738D-48DD-9799-28D451B4987C}" srcOrd="3" destOrd="0" presId="urn:microsoft.com/office/officeart/2018/2/layout/IconVerticalSolidList"/>
    <dgm:cxn modelId="{1D2038A8-95F8-4513-9881-C86C53A0894A}" type="presParOf" srcId="{0058E313-48BD-46CB-BA52-0F0F3FEBBA18}" destId="{73BEBFFD-C95F-4FFD-880F-B4032C3CC103}" srcOrd="5" destOrd="0" presId="urn:microsoft.com/office/officeart/2018/2/layout/IconVerticalSolidList"/>
    <dgm:cxn modelId="{207A902C-77DB-4CAB-A273-90723C508342}" type="presParOf" srcId="{0058E313-48BD-46CB-BA52-0F0F3FEBBA18}" destId="{631ABB83-BEA3-4A65-A471-6FC129B2040D}" srcOrd="6" destOrd="0" presId="urn:microsoft.com/office/officeart/2018/2/layout/IconVerticalSolidList"/>
    <dgm:cxn modelId="{3FE10D3A-CDB9-4FDC-B874-7486861237D2}" type="presParOf" srcId="{631ABB83-BEA3-4A65-A471-6FC129B2040D}" destId="{0E9C4F14-1621-471E-8D03-80F64DA4B309}" srcOrd="0" destOrd="0" presId="urn:microsoft.com/office/officeart/2018/2/layout/IconVerticalSolidList"/>
    <dgm:cxn modelId="{F3CA90BE-8B1D-4631-93FD-367F1C5E8224}" type="presParOf" srcId="{631ABB83-BEA3-4A65-A471-6FC129B2040D}" destId="{62EFA132-1847-45D4-BE43-B7F9DE5E6E1B}" srcOrd="1" destOrd="0" presId="urn:microsoft.com/office/officeart/2018/2/layout/IconVerticalSolidList"/>
    <dgm:cxn modelId="{918F3F90-1BA0-4366-82F6-092661F25750}" type="presParOf" srcId="{631ABB83-BEA3-4A65-A471-6FC129B2040D}" destId="{104E4E84-605C-4C43-9B31-67153E14D69E}" srcOrd="2" destOrd="0" presId="urn:microsoft.com/office/officeart/2018/2/layout/IconVerticalSolidList"/>
    <dgm:cxn modelId="{23EC0A06-62F4-431C-8133-D914E08DAD89}" type="presParOf" srcId="{631ABB83-BEA3-4A65-A471-6FC129B2040D}" destId="{4D8E03AA-7D60-4A00-A373-AF1E51E2BB7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0A0484-9B24-4D66-B1F3-8766E18B370C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0CF9B1D-52E1-483A-9981-40E08A71BC7F}">
      <dgm:prSet/>
      <dgm:spPr/>
      <dgm:t>
        <a:bodyPr/>
        <a:lstStyle/>
        <a:p>
          <a:pPr rtl="0"/>
          <a:r>
            <a:rPr lang="en-US" dirty="0">
              <a:latin typeface="Bookman Old Style"/>
            </a:rPr>
            <a:t>The Government should adopt the law to reduce the cost for childcare</a:t>
          </a:r>
        </a:p>
      </dgm:t>
    </dgm:pt>
    <dgm:pt modelId="{2E37DC23-D391-47E0-9250-D84775301D28}" type="parTrans" cxnId="{1F760772-7F8B-4A82-A2F7-406C462E325B}">
      <dgm:prSet/>
      <dgm:spPr/>
      <dgm:t>
        <a:bodyPr/>
        <a:lstStyle/>
        <a:p>
          <a:endParaRPr lang="en-US"/>
        </a:p>
      </dgm:t>
    </dgm:pt>
    <dgm:pt modelId="{98CB2F12-6C9A-4E27-B598-26EB4CB24A30}" type="sibTrans" cxnId="{1F760772-7F8B-4A82-A2F7-406C462E325B}">
      <dgm:prSet/>
      <dgm:spPr/>
      <dgm:t>
        <a:bodyPr/>
        <a:lstStyle/>
        <a:p>
          <a:endParaRPr lang="en-US"/>
        </a:p>
      </dgm:t>
    </dgm:pt>
    <dgm:pt modelId="{B61E0C98-FD44-4613-9CC2-2DCB67F95041}">
      <dgm:prSet/>
      <dgm:spPr/>
      <dgm:t>
        <a:bodyPr/>
        <a:lstStyle/>
        <a:p>
          <a:r>
            <a:rPr lang="en-US" dirty="0">
              <a:latin typeface="Bookman Old Style"/>
            </a:rPr>
            <a:t>Families should support members to reduce the stress</a:t>
          </a:r>
        </a:p>
      </dgm:t>
    </dgm:pt>
    <dgm:pt modelId="{C91D6231-65E7-4467-BC4A-B48CF9EE417C}" type="parTrans" cxnId="{806ADC5C-6797-44B1-A20D-67B8F2B96DD3}">
      <dgm:prSet/>
      <dgm:spPr/>
      <dgm:t>
        <a:bodyPr/>
        <a:lstStyle/>
        <a:p>
          <a:endParaRPr lang="en-US"/>
        </a:p>
      </dgm:t>
    </dgm:pt>
    <dgm:pt modelId="{FBDB8EDE-9958-4E9C-9DA7-111C206D36C0}" type="sibTrans" cxnId="{806ADC5C-6797-44B1-A20D-67B8F2B96DD3}">
      <dgm:prSet/>
      <dgm:spPr/>
      <dgm:t>
        <a:bodyPr/>
        <a:lstStyle/>
        <a:p>
          <a:endParaRPr lang="en-US"/>
        </a:p>
      </dgm:t>
    </dgm:pt>
    <dgm:pt modelId="{33D3E6DD-F9BF-47E2-B03C-936F713103DF}">
      <dgm:prSet phldr="0"/>
      <dgm:spPr/>
      <dgm:t>
        <a:bodyPr/>
        <a:lstStyle/>
        <a:p>
          <a:pPr rtl="0"/>
          <a:r>
            <a:rPr lang="en-US" dirty="0">
              <a:latin typeface="Bookman Old Style"/>
            </a:rPr>
            <a:t>Friendly environment at the workplace/home</a:t>
          </a:r>
        </a:p>
      </dgm:t>
    </dgm:pt>
    <dgm:pt modelId="{7678F875-D86C-4CB9-8D66-300D9C4B63A2}" type="parTrans" cxnId="{63C6BBCE-ECD0-41DC-8D98-0C318BE7189F}">
      <dgm:prSet/>
      <dgm:spPr/>
      <dgm:t>
        <a:bodyPr/>
        <a:lstStyle/>
        <a:p>
          <a:endParaRPr lang="en-US"/>
        </a:p>
      </dgm:t>
    </dgm:pt>
    <dgm:pt modelId="{F8A2D42D-3011-4A1C-8371-C8F3E1253892}" type="sibTrans" cxnId="{63C6BBCE-ECD0-41DC-8D98-0C318BE7189F}">
      <dgm:prSet/>
      <dgm:spPr/>
      <dgm:t>
        <a:bodyPr/>
        <a:lstStyle/>
        <a:p>
          <a:endParaRPr lang="en-US"/>
        </a:p>
      </dgm:t>
    </dgm:pt>
    <dgm:pt modelId="{FC1551CF-69F2-47DF-B618-8BFF561DAC92}">
      <dgm:prSet phldr="0"/>
      <dgm:spPr/>
      <dgm:t>
        <a:bodyPr/>
        <a:lstStyle/>
        <a:p>
          <a:pPr rtl="0"/>
          <a:r>
            <a:rPr lang="en-US" dirty="0">
              <a:latin typeface="Bookman Old Style"/>
            </a:rPr>
            <a:t>Organization should provide efficient tools to help people to work from home</a:t>
          </a:r>
        </a:p>
      </dgm:t>
    </dgm:pt>
    <dgm:pt modelId="{BF40221B-53E6-4FA2-97E1-5AD7B95AB5A7}" type="parTrans" cxnId="{885E2272-3202-4917-BFD4-14BAFD3736E9}">
      <dgm:prSet/>
      <dgm:spPr/>
      <dgm:t>
        <a:bodyPr/>
        <a:lstStyle/>
        <a:p>
          <a:endParaRPr lang="en-US"/>
        </a:p>
      </dgm:t>
    </dgm:pt>
    <dgm:pt modelId="{C484BB37-CBA5-4C85-974A-F256D1D6C727}" type="sibTrans" cxnId="{885E2272-3202-4917-BFD4-14BAFD3736E9}">
      <dgm:prSet/>
      <dgm:spPr/>
      <dgm:t>
        <a:bodyPr/>
        <a:lstStyle/>
        <a:p>
          <a:endParaRPr lang="en-US"/>
        </a:p>
      </dgm:t>
    </dgm:pt>
    <dgm:pt modelId="{23292229-8CC7-44C2-9901-D32B273363B2}">
      <dgm:prSet/>
      <dgm:spPr/>
      <dgm:t>
        <a:bodyPr/>
        <a:lstStyle/>
        <a:p>
          <a:pPr rtl="0"/>
          <a:r>
            <a:rPr lang="en-US" dirty="0">
              <a:latin typeface="Bookman Old Style"/>
            </a:rPr>
            <a:t>Capacity of organizations to implement part-time/flexible hours for employees</a:t>
          </a:r>
        </a:p>
      </dgm:t>
    </dgm:pt>
    <dgm:pt modelId="{E2918B5D-3D4D-45AE-8CCF-84D522E9F798}" type="parTrans" cxnId="{8EB6C8FE-055F-4CAD-929D-10E187EAB024}">
      <dgm:prSet/>
      <dgm:spPr/>
      <dgm:t>
        <a:bodyPr/>
        <a:lstStyle/>
        <a:p>
          <a:endParaRPr lang="en-US"/>
        </a:p>
      </dgm:t>
    </dgm:pt>
    <dgm:pt modelId="{7EBE960E-E0DB-4E2B-87CC-2EA13790F203}" type="sibTrans" cxnId="{8EB6C8FE-055F-4CAD-929D-10E187EAB024}">
      <dgm:prSet/>
      <dgm:spPr/>
      <dgm:t>
        <a:bodyPr/>
        <a:lstStyle/>
        <a:p>
          <a:endParaRPr lang="en-US"/>
        </a:p>
      </dgm:t>
    </dgm:pt>
    <dgm:pt modelId="{202221C3-98A8-4F00-B2AE-0E56B92DCCCC}" type="pres">
      <dgm:prSet presAssocID="{4B0A0484-9B24-4D66-B1F3-8766E18B370C}" presName="outerComposite" presStyleCnt="0">
        <dgm:presLayoutVars>
          <dgm:chMax val="5"/>
          <dgm:dir/>
          <dgm:resizeHandles val="exact"/>
        </dgm:presLayoutVars>
      </dgm:prSet>
      <dgm:spPr/>
    </dgm:pt>
    <dgm:pt modelId="{32615AFF-A889-486B-BD38-8DB52223CC22}" type="pres">
      <dgm:prSet presAssocID="{4B0A0484-9B24-4D66-B1F3-8766E18B370C}" presName="dummyMaxCanvas" presStyleCnt="0">
        <dgm:presLayoutVars/>
      </dgm:prSet>
      <dgm:spPr/>
    </dgm:pt>
    <dgm:pt modelId="{F7280FEA-3961-4069-88A4-B1617D603DB3}" type="pres">
      <dgm:prSet presAssocID="{4B0A0484-9B24-4D66-B1F3-8766E18B370C}" presName="FiveNodes_1" presStyleLbl="node1" presStyleIdx="0" presStyleCnt="5">
        <dgm:presLayoutVars>
          <dgm:bulletEnabled val="1"/>
        </dgm:presLayoutVars>
      </dgm:prSet>
      <dgm:spPr/>
    </dgm:pt>
    <dgm:pt modelId="{862D2CDE-92CC-4EBE-B37D-BA7D43025E3C}" type="pres">
      <dgm:prSet presAssocID="{4B0A0484-9B24-4D66-B1F3-8766E18B370C}" presName="FiveNodes_2" presStyleLbl="node1" presStyleIdx="1" presStyleCnt="5">
        <dgm:presLayoutVars>
          <dgm:bulletEnabled val="1"/>
        </dgm:presLayoutVars>
      </dgm:prSet>
      <dgm:spPr/>
    </dgm:pt>
    <dgm:pt modelId="{BB3F06C2-CED2-4545-818D-7AB785F32249}" type="pres">
      <dgm:prSet presAssocID="{4B0A0484-9B24-4D66-B1F3-8766E18B370C}" presName="FiveNodes_3" presStyleLbl="node1" presStyleIdx="2" presStyleCnt="5">
        <dgm:presLayoutVars>
          <dgm:bulletEnabled val="1"/>
        </dgm:presLayoutVars>
      </dgm:prSet>
      <dgm:spPr/>
    </dgm:pt>
    <dgm:pt modelId="{B3EB0B57-A068-405B-B5AF-5B664D3552AA}" type="pres">
      <dgm:prSet presAssocID="{4B0A0484-9B24-4D66-B1F3-8766E18B370C}" presName="FiveNodes_4" presStyleLbl="node1" presStyleIdx="3" presStyleCnt="5">
        <dgm:presLayoutVars>
          <dgm:bulletEnabled val="1"/>
        </dgm:presLayoutVars>
      </dgm:prSet>
      <dgm:spPr/>
    </dgm:pt>
    <dgm:pt modelId="{C9EE0DD8-4B7E-44ED-9936-B733C503E13B}" type="pres">
      <dgm:prSet presAssocID="{4B0A0484-9B24-4D66-B1F3-8766E18B370C}" presName="FiveNodes_5" presStyleLbl="node1" presStyleIdx="4" presStyleCnt="5">
        <dgm:presLayoutVars>
          <dgm:bulletEnabled val="1"/>
        </dgm:presLayoutVars>
      </dgm:prSet>
      <dgm:spPr/>
    </dgm:pt>
    <dgm:pt modelId="{CAB9D6E5-82C9-46BC-B001-60483DF57671}" type="pres">
      <dgm:prSet presAssocID="{4B0A0484-9B24-4D66-B1F3-8766E18B370C}" presName="FiveConn_1-2" presStyleLbl="fgAccFollowNode1" presStyleIdx="0" presStyleCnt="4">
        <dgm:presLayoutVars>
          <dgm:bulletEnabled val="1"/>
        </dgm:presLayoutVars>
      </dgm:prSet>
      <dgm:spPr/>
    </dgm:pt>
    <dgm:pt modelId="{E1C67AB6-1EE6-452D-91B2-58B18B900A6F}" type="pres">
      <dgm:prSet presAssocID="{4B0A0484-9B24-4D66-B1F3-8766E18B370C}" presName="FiveConn_2-3" presStyleLbl="fgAccFollowNode1" presStyleIdx="1" presStyleCnt="4">
        <dgm:presLayoutVars>
          <dgm:bulletEnabled val="1"/>
        </dgm:presLayoutVars>
      </dgm:prSet>
      <dgm:spPr/>
    </dgm:pt>
    <dgm:pt modelId="{818736F5-A843-4439-B5AC-72D9BBE77F6D}" type="pres">
      <dgm:prSet presAssocID="{4B0A0484-9B24-4D66-B1F3-8766E18B370C}" presName="FiveConn_3-4" presStyleLbl="fgAccFollowNode1" presStyleIdx="2" presStyleCnt="4">
        <dgm:presLayoutVars>
          <dgm:bulletEnabled val="1"/>
        </dgm:presLayoutVars>
      </dgm:prSet>
      <dgm:spPr/>
    </dgm:pt>
    <dgm:pt modelId="{8F5CADCE-0458-4BA2-A260-D759455A9B4D}" type="pres">
      <dgm:prSet presAssocID="{4B0A0484-9B24-4D66-B1F3-8766E18B370C}" presName="FiveConn_4-5" presStyleLbl="fgAccFollowNode1" presStyleIdx="3" presStyleCnt="4">
        <dgm:presLayoutVars>
          <dgm:bulletEnabled val="1"/>
        </dgm:presLayoutVars>
      </dgm:prSet>
      <dgm:spPr/>
    </dgm:pt>
    <dgm:pt modelId="{0DA7F041-C355-4CC8-82A2-D6ECF96FE988}" type="pres">
      <dgm:prSet presAssocID="{4B0A0484-9B24-4D66-B1F3-8766E18B370C}" presName="FiveNodes_1_text" presStyleLbl="node1" presStyleIdx="4" presStyleCnt="5">
        <dgm:presLayoutVars>
          <dgm:bulletEnabled val="1"/>
        </dgm:presLayoutVars>
      </dgm:prSet>
      <dgm:spPr/>
    </dgm:pt>
    <dgm:pt modelId="{DF2BEB0B-16CD-4431-AA36-8B2121897E99}" type="pres">
      <dgm:prSet presAssocID="{4B0A0484-9B24-4D66-B1F3-8766E18B370C}" presName="FiveNodes_2_text" presStyleLbl="node1" presStyleIdx="4" presStyleCnt="5">
        <dgm:presLayoutVars>
          <dgm:bulletEnabled val="1"/>
        </dgm:presLayoutVars>
      </dgm:prSet>
      <dgm:spPr/>
    </dgm:pt>
    <dgm:pt modelId="{EA0AC9EC-4899-452B-AAB7-1DB256190C57}" type="pres">
      <dgm:prSet presAssocID="{4B0A0484-9B24-4D66-B1F3-8766E18B370C}" presName="FiveNodes_3_text" presStyleLbl="node1" presStyleIdx="4" presStyleCnt="5">
        <dgm:presLayoutVars>
          <dgm:bulletEnabled val="1"/>
        </dgm:presLayoutVars>
      </dgm:prSet>
      <dgm:spPr/>
    </dgm:pt>
    <dgm:pt modelId="{CF993407-4896-4057-985D-F3B416E1E312}" type="pres">
      <dgm:prSet presAssocID="{4B0A0484-9B24-4D66-B1F3-8766E18B370C}" presName="FiveNodes_4_text" presStyleLbl="node1" presStyleIdx="4" presStyleCnt="5">
        <dgm:presLayoutVars>
          <dgm:bulletEnabled val="1"/>
        </dgm:presLayoutVars>
      </dgm:prSet>
      <dgm:spPr/>
    </dgm:pt>
    <dgm:pt modelId="{1EDD4479-A995-4F3B-8B56-2BD972E6BBB6}" type="pres">
      <dgm:prSet presAssocID="{4B0A0484-9B24-4D66-B1F3-8766E18B370C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96A6403-56B7-4958-85DB-1CF54B6E6A97}" type="presOf" srcId="{F8A2D42D-3011-4A1C-8371-C8F3E1253892}" destId="{818736F5-A843-4439-B5AC-72D9BBE77F6D}" srcOrd="0" destOrd="0" presId="urn:microsoft.com/office/officeart/2005/8/layout/vProcess5"/>
    <dgm:cxn modelId="{660B8A20-DAAF-4123-BF48-572519140FF2}" type="presOf" srcId="{FBDB8EDE-9958-4E9C-9DA7-111C206D36C0}" destId="{E1C67AB6-1EE6-452D-91B2-58B18B900A6F}" srcOrd="0" destOrd="0" presId="urn:microsoft.com/office/officeart/2005/8/layout/vProcess5"/>
    <dgm:cxn modelId="{79E11B25-5127-4525-AEA3-59C2C18B1853}" type="presOf" srcId="{23292229-8CC7-44C2-9901-D32B273363B2}" destId="{C9EE0DD8-4B7E-44ED-9936-B733C503E13B}" srcOrd="0" destOrd="0" presId="urn:microsoft.com/office/officeart/2005/8/layout/vProcess5"/>
    <dgm:cxn modelId="{B6E40D2F-1050-43A6-898B-85C75A3D37D3}" type="presOf" srcId="{FC1551CF-69F2-47DF-B618-8BFF561DAC92}" destId="{CF993407-4896-4057-985D-F3B416E1E312}" srcOrd="1" destOrd="0" presId="urn:microsoft.com/office/officeart/2005/8/layout/vProcess5"/>
    <dgm:cxn modelId="{806ADC5C-6797-44B1-A20D-67B8F2B96DD3}" srcId="{4B0A0484-9B24-4D66-B1F3-8766E18B370C}" destId="{B61E0C98-FD44-4613-9CC2-2DCB67F95041}" srcOrd="1" destOrd="0" parTransId="{C91D6231-65E7-4467-BC4A-B48CF9EE417C}" sibTransId="{FBDB8EDE-9958-4E9C-9DA7-111C206D36C0}"/>
    <dgm:cxn modelId="{BD399964-EB25-4F4A-8D88-0831DE4D4F4C}" type="presOf" srcId="{33D3E6DD-F9BF-47E2-B03C-936F713103DF}" destId="{EA0AC9EC-4899-452B-AAB7-1DB256190C57}" srcOrd="1" destOrd="0" presId="urn:microsoft.com/office/officeart/2005/8/layout/vProcess5"/>
    <dgm:cxn modelId="{8FFBCE45-C4DC-42D6-ACB7-902E0BE6970E}" type="presOf" srcId="{80CF9B1D-52E1-483A-9981-40E08A71BC7F}" destId="{0DA7F041-C355-4CC8-82A2-D6ECF96FE988}" srcOrd="1" destOrd="0" presId="urn:microsoft.com/office/officeart/2005/8/layout/vProcess5"/>
    <dgm:cxn modelId="{F7D5A16B-8434-4EB2-BA22-FF1108927E36}" type="presOf" srcId="{80CF9B1D-52E1-483A-9981-40E08A71BC7F}" destId="{F7280FEA-3961-4069-88A4-B1617D603DB3}" srcOrd="0" destOrd="0" presId="urn:microsoft.com/office/officeart/2005/8/layout/vProcess5"/>
    <dgm:cxn modelId="{1F760772-7F8B-4A82-A2F7-406C462E325B}" srcId="{4B0A0484-9B24-4D66-B1F3-8766E18B370C}" destId="{80CF9B1D-52E1-483A-9981-40E08A71BC7F}" srcOrd="0" destOrd="0" parTransId="{2E37DC23-D391-47E0-9250-D84775301D28}" sibTransId="{98CB2F12-6C9A-4E27-B598-26EB4CB24A30}"/>
    <dgm:cxn modelId="{885E2272-3202-4917-BFD4-14BAFD3736E9}" srcId="{4B0A0484-9B24-4D66-B1F3-8766E18B370C}" destId="{FC1551CF-69F2-47DF-B618-8BFF561DAC92}" srcOrd="3" destOrd="0" parTransId="{BF40221B-53E6-4FA2-97E1-5AD7B95AB5A7}" sibTransId="{C484BB37-CBA5-4C85-974A-F256D1D6C727}"/>
    <dgm:cxn modelId="{F933CB7D-6CFE-4533-9505-98A63015D74B}" type="presOf" srcId="{33D3E6DD-F9BF-47E2-B03C-936F713103DF}" destId="{BB3F06C2-CED2-4545-818D-7AB785F32249}" srcOrd="0" destOrd="0" presId="urn:microsoft.com/office/officeart/2005/8/layout/vProcess5"/>
    <dgm:cxn modelId="{15A1708C-C953-4F01-A1A5-CE7BF7EDE143}" type="presOf" srcId="{FC1551CF-69F2-47DF-B618-8BFF561DAC92}" destId="{B3EB0B57-A068-405B-B5AF-5B664D3552AA}" srcOrd="0" destOrd="0" presId="urn:microsoft.com/office/officeart/2005/8/layout/vProcess5"/>
    <dgm:cxn modelId="{EC6BFB90-643A-429F-9DF6-BA4FF9E710F2}" type="presOf" srcId="{B61E0C98-FD44-4613-9CC2-2DCB67F95041}" destId="{862D2CDE-92CC-4EBE-B37D-BA7D43025E3C}" srcOrd="0" destOrd="0" presId="urn:microsoft.com/office/officeart/2005/8/layout/vProcess5"/>
    <dgm:cxn modelId="{06F53098-AA0E-4402-B343-FC154148DC48}" type="presOf" srcId="{23292229-8CC7-44C2-9901-D32B273363B2}" destId="{1EDD4479-A995-4F3B-8B56-2BD972E6BBB6}" srcOrd="1" destOrd="0" presId="urn:microsoft.com/office/officeart/2005/8/layout/vProcess5"/>
    <dgm:cxn modelId="{A9407A9F-8C36-4706-8E2A-9D480018E8CC}" type="presOf" srcId="{4B0A0484-9B24-4D66-B1F3-8766E18B370C}" destId="{202221C3-98A8-4F00-B2AE-0E56B92DCCCC}" srcOrd="0" destOrd="0" presId="urn:microsoft.com/office/officeart/2005/8/layout/vProcess5"/>
    <dgm:cxn modelId="{20A909C3-6A10-4D67-885A-4E5A80158D70}" type="presOf" srcId="{98CB2F12-6C9A-4E27-B598-26EB4CB24A30}" destId="{CAB9D6E5-82C9-46BC-B001-60483DF57671}" srcOrd="0" destOrd="0" presId="urn:microsoft.com/office/officeart/2005/8/layout/vProcess5"/>
    <dgm:cxn modelId="{63C6BBCE-ECD0-41DC-8D98-0C318BE7189F}" srcId="{4B0A0484-9B24-4D66-B1F3-8766E18B370C}" destId="{33D3E6DD-F9BF-47E2-B03C-936F713103DF}" srcOrd="2" destOrd="0" parTransId="{7678F875-D86C-4CB9-8D66-300D9C4B63A2}" sibTransId="{F8A2D42D-3011-4A1C-8371-C8F3E1253892}"/>
    <dgm:cxn modelId="{26D9C9E2-F528-4683-853E-22A59B8C1B83}" type="presOf" srcId="{C484BB37-CBA5-4C85-974A-F256D1D6C727}" destId="{8F5CADCE-0458-4BA2-A260-D759455A9B4D}" srcOrd="0" destOrd="0" presId="urn:microsoft.com/office/officeart/2005/8/layout/vProcess5"/>
    <dgm:cxn modelId="{D38D03EE-8424-4A71-9F85-9A8BDEA7E3EE}" type="presOf" srcId="{B61E0C98-FD44-4613-9CC2-2DCB67F95041}" destId="{DF2BEB0B-16CD-4431-AA36-8B2121897E99}" srcOrd="1" destOrd="0" presId="urn:microsoft.com/office/officeart/2005/8/layout/vProcess5"/>
    <dgm:cxn modelId="{8EB6C8FE-055F-4CAD-929D-10E187EAB024}" srcId="{4B0A0484-9B24-4D66-B1F3-8766E18B370C}" destId="{23292229-8CC7-44C2-9901-D32B273363B2}" srcOrd="4" destOrd="0" parTransId="{E2918B5D-3D4D-45AE-8CCF-84D522E9F798}" sibTransId="{7EBE960E-E0DB-4E2B-87CC-2EA13790F203}"/>
    <dgm:cxn modelId="{30EBD33B-D65D-47E5-ACD3-2C28B0078C00}" type="presParOf" srcId="{202221C3-98A8-4F00-B2AE-0E56B92DCCCC}" destId="{32615AFF-A889-486B-BD38-8DB52223CC22}" srcOrd="0" destOrd="0" presId="urn:microsoft.com/office/officeart/2005/8/layout/vProcess5"/>
    <dgm:cxn modelId="{98CDC5F2-CE37-4B7D-B384-9D63BCD5BBFE}" type="presParOf" srcId="{202221C3-98A8-4F00-B2AE-0E56B92DCCCC}" destId="{F7280FEA-3961-4069-88A4-B1617D603DB3}" srcOrd="1" destOrd="0" presId="urn:microsoft.com/office/officeart/2005/8/layout/vProcess5"/>
    <dgm:cxn modelId="{060021E3-34D3-4D06-95C9-AC93D9A13483}" type="presParOf" srcId="{202221C3-98A8-4F00-B2AE-0E56B92DCCCC}" destId="{862D2CDE-92CC-4EBE-B37D-BA7D43025E3C}" srcOrd="2" destOrd="0" presId="urn:microsoft.com/office/officeart/2005/8/layout/vProcess5"/>
    <dgm:cxn modelId="{606F5555-B0F2-41A8-9274-63A2359440B5}" type="presParOf" srcId="{202221C3-98A8-4F00-B2AE-0E56B92DCCCC}" destId="{BB3F06C2-CED2-4545-818D-7AB785F32249}" srcOrd="3" destOrd="0" presId="urn:microsoft.com/office/officeart/2005/8/layout/vProcess5"/>
    <dgm:cxn modelId="{AF8CC0E1-434C-4F06-861B-FC46859407D0}" type="presParOf" srcId="{202221C3-98A8-4F00-B2AE-0E56B92DCCCC}" destId="{B3EB0B57-A068-405B-B5AF-5B664D3552AA}" srcOrd="4" destOrd="0" presId="urn:microsoft.com/office/officeart/2005/8/layout/vProcess5"/>
    <dgm:cxn modelId="{645E4985-DCE2-47C3-98EE-12272E50245F}" type="presParOf" srcId="{202221C3-98A8-4F00-B2AE-0E56B92DCCCC}" destId="{C9EE0DD8-4B7E-44ED-9936-B733C503E13B}" srcOrd="5" destOrd="0" presId="urn:microsoft.com/office/officeart/2005/8/layout/vProcess5"/>
    <dgm:cxn modelId="{12F1C813-A4D0-4089-B7AB-FF38927526AD}" type="presParOf" srcId="{202221C3-98A8-4F00-B2AE-0E56B92DCCCC}" destId="{CAB9D6E5-82C9-46BC-B001-60483DF57671}" srcOrd="6" destOrd="0" presId="urn:microsoft.com/office/officeart/2005/8/layout/vProcess5"/>
    <dgm:cxn modelId="{8F8518DB-E62F-48E1-94B2-39C6D3D4FCC8}" type="presParOf" srcId="{202221C3-98A8-4F00-B2AE-0E56B92DCCCC}" destId="{E1C67AB6-1EE6-452D-91B2-58B18B900A6F}" srcOrd="7" destOrd="0" presId="urn:microsoft.com/office/officeart/2005/8/layout/vProcess5"/>
    <dgm:cxn modelId="{CC7473DC-8134-4563-8D41-B22D6E6D4625}" type="presParOf" srcId="{202221C3-98A8-4F00-B2AE-0E56B92DCCCC}" destId="{818736F5-A843-4439-B5AC-72D9BBE77F6D}" srcOrd="8" destOrd="0" presId="urn:microsoft.com/office/officeart/2005/8/layout/vProcess5"/>
    <dgm:cxn modelId="{9F787DAC-CB0A-4D7C-8584-C2693A6E433F}" type="presParOf" srcId="{202221C3-98A8-4F00-B2AE-0E56B92DCCCC}" destId="{8F5CADCE-0458-4BA2-A260-D759455A9B4D}" srcOrd="9" destOrd="0" presId="urn:microsoft.com/office/officeart/2005/8/layout/vProcess5"/>
    <dgm:cxn modelId="{16B21D0C-5106-4C15-BE85-1985FFBC767C}" type="presParOf" srcId="{202221C3-98A8-4F00-B2AE-0E56B92DCCCC}" destId="{0DA7F041-C355-4CC8-82A2-D6ECF96FE988}" srcOrd="10" destOrd="0" presId="urn:microsoft.com/office/officeart/2005/8/layout/vProcess5"/>
    <dgm:cxn modelId="{AE6C476F-A534-4928-B4DF-7867AF062266}" type="presParOf" srcId="{202221C3-98A8-4F00-B2AE-0E56B92DCCCC}" destId="{DF2BEB0B-16CD-4431-AA36-8B2121897E99}" srcOrd="11" destOrd="0" presId="urn:microsoft.com/office/officeart/2005/8/layout/vProcess5"/>
    <dgm:cxn modelId="{500E1D3B-B0A1-4B5C-885A-09D4ADE74C82}" type="presParOf" srcId="{202221C3-98A8-4F00-B2AE-0E56B92DCCCC}" destId="{EA0AC9EC-4899-452B-AAB7-1DB256190C57}" srcOrd="12" destOrd="0" presId="urn:microsoft.com/office/officeart/2005/8/layout/vProcess5"/>
    <dgm:cxn modelId="{A308982D-C08E-426C-A2B2-53027407AE66}" type="presParOf" srcId="{202221C3-98A8-4F00-B2AE-0E56B92DCCCC}" destId="{CF993407-4896-4057-985D-F3B416E1E312}" srcOrd="13" destOrd="0" presId="urn:microsoft.com/office/officeart/2005/8/layout/vProcess5"/>
    <dgm:cxn modelId="{F2CF2439-73A7-4760-82FB-7734FC120B36}" type="presParOf" srcId="{202221C3-98A8-4F00-B2AE-0E56B92DCCCC}" destId="{1EDD4479-A995-4F3B-8B56-2BD972E6BBB6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FBB80C-1E85-47F7-9728-0F61C9F63C92}">
      <dsp:nvSpPr>
        <dsp:cNvPr id="0" name=""/>
        <dsp:cNvSpPr/>
      </dsp:nvSpPr>
      <dsp:spPr>
        <a:xfrm>
          <a:off x="0" y="2204"/>
          <a:ext cx="11820530" cy="11171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E2C08-1D76-48E6-9041-7F462D333B3E}">
      <dsp:nvSpPr>
        <dsp:cNvPr id="0" name=""/>
        <dsp:cNvSpPr/>
      </dsp:nvSpPr>
      <dsp:spPr>
        <a:xfrm>
          <a:off x="337941" y="253565"/>
          <a:ext cx="614438" cy="61443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7FC49A-5CE6-4D8C-B784-3620750714D1}">
      <dsp:nvSpPr>
        <dsp:cNvPr id="0" name=""/>
        <dsp:cNvSpPr/>
      </dsp:nvSpPr>
      <dsp:spPr>
        <a:xfrm>
          <a:off x="1290321" y="2204"/>
          <a:ext cx="5319238" cy="1117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233" tIns="118233" rIns="118233" bIns="11823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Stress is defined in many ways:</a:t>
          </a:r>
          <a:r>
            <a:rPr lang="en-US" sz="2200" kern="1200" dirty="0">
              <a:latin typeface="Garamond" panose="02020404030301010803"/>
            </a:rPr>
            <a:t> </a:t>
          </a:r>
          <a:endParaRPr lang="en-US" sz="2200" kern="1200" dirty="0">
            <a:latin typeface="Garamond"/>
            <a:cs typeface="Arial"/>
          </a:endParaRPr>
        </a:p>
      </dsp:txBody>
      <dsp:txXfrm>
        <a:off x="1290321" y="2204"/>
        <a:ext cx="5319238" cy="1117161"/>
      </dsp:txXfrm>
    </dsp:sp>
    <dsp:sp modelId="{EDFF2C29-E4A7-498D-B9AD-6E193D9A1F31}">
      <dsp:nvSpPr>
        <dsp:cNvPr id="0" name=""/>
        <dsp:cNvSpPr/>
      </dsp:nvSpPr>
      <dsp:spPr>
        <a:xfrm>
          <a:off x="6609559" y="2204"/>
          <a:ext cx="5210970" cy="1117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233" tIns="118233" rIns="118233" bIns="118233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The common response on the attack (Seyle 1936)</a:t>
          </a:r>
          <a:endParaRPr lang="en-US" sz="1100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The response  to environmental change</a:t>
          </a:r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Any influence that disturbs the natural equilibrium of the living</a:t>
          </a:r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Is the biggest issues at the workplace</a:t>
          </a:r>
        </a:p>
      </dsp:txBody>
      <dsp:txXfrm>
        <a:off x="6609559" y="2204"/>
        <a:ext cx="5210970" cy="1117161"/>
      </dsp:txXfrm>
    </dsp:sp>
    <dsp:sp modelId="{008D664F-55FD-4611-8F17-370AB98DE6BF}">
      <dsp:nvSpPr>
        <dsp:cNvPr id="0" name=""/>
        <dsp:cNvSpPr/>
      </dsp:nvSpPr>
      <dsp:spPr>
        <a:xfrm>
          <a:off x="0" y="1398655"/>
          <a:ext cx="11820530" cy="11171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864166-B025-467C-94C7-63B4819EC7A8}">
      <dsp:nvSpPr>
        <dsp:cNvPr id="0" name=""/>
        <dsp:cNvSpPr/>
      </dsp:nvSpPr>
      <dsp:spPr>
        <a:xfrm>
          <a:off x="337941" y="1650017"/>
          <a:ext cx="614438" cy="6144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D9CF9D-E46B-43FA-93CF-31E861FBA8B1}">
      <dsp:nvSpPr>
        <dsp:cNvPr id="0" name=""/>
        <dsp:cNvSpPr/>
      </dsp:nvSpPr>
      <dsp:spPr>
        <a:xfrm>
          <a:off x="1290321" y="1398655"/>
          <a:ext cx="10530208" cy="1117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233" tIns="118233" rIns="118233" bIns="11823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aramond" panose="02020404030301010803"/>
            </a:rPr>
            <a:t>It is caused by loss/low income, health conditions, pressure, etc.</a:t>
          </a:r>
        </a:p>
      </dsp:txBody>
      <dsp:txXfrm>
        <a:off x="1290321" y="1398655"/>
        <a:ext cx="10530208" cy="1117161"/>
      </dsp:txXfrm>
    </dsp:sp>
    <dsp:sp modelId="{9EFE60BA-966A-4F61-AB46-AEBE350A9D96}">
      <dsp:nvSpPr>
        <dsp:cNvPr id="0" name=""/>
        <dsp:cNvSpPr/>
      </dsp:nvSpPr>
      <dsp:spPr>
        <a:xfrm>
          <a:off x="0" y="2795107"/>
          <a:ext cx="11820530" cy="11171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16F0C4-0C25-478B-9415-381D07CBF5D0}">
      <dsp:nvSpPr>
        <dsp:cNvPr id="0" name=""/>
        <dsp:cNvSpPr/>
      </dsp:nvSpPr>
      <dsp:spPr>
        <a:xfrm>
          <a:off x="337941" y="3046468"/>
          <a:ext cx="614438" cy="61443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8293B-8A11-4F4C-AB1A-4496F7749132}">
      <dsp:nvSpPr>
        <dsp:cNvPr id="0" name=""/>
        <dsp:cNvSpPr/>
      </dsp:nvSpPr>
      <dsp:spPr>
        <a:xfrm>
          <a:off x="1290321" y="2795107"/>
          <a:ext cx="10530208" cy="1117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233" tIns="118233" rIns="118233" bIns="11823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It has a big impact on worker health and organizational performance adversely.</a:t>
          </a:r>
        </a:p>
      </dsp:txBody>
      <dsp:txXfrm>
        <a:off x="1290321" y="2795107"/>
        <a:ext cx="10530208" cy="1117161"/>
      </dsp:txXfrm>
    </dsp:sp>
    <dsp:sp modelId="{8FE6C029-9534-4DC7-9A36-C41360C7A9D2}">
      <dsp:nvSpPr>
        <dsp:cNvPr id="0" name=""/>
        <dsp:cNvSpPr/>
      </dsp:nvSpPr>
      <dsp:spPr>
        <a:xfrm>
          <a:off x="0" y="4191559"/>
          <a:ext cx="11820530" cy="111716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288976-61C1-4516-B46A-3101AA735C7F}">
      <dsp:nvSpPr>
        <dsp:cNvPr id="0" name=""/>
        <dsp:cNvSpPr/>
      </dsp:nvSpPr>
      <dsp:spPr>
        <a:xfrm>
          <a:off x="337941" y="4442920"/>
          <a:ext cx="614438" cy="61443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E63C3-AF13-47C8-9B46-646D22A9D577}">
      <dsp:nvSpPr>
        <dsp:cNvPr id="0" name=""/>
        <dsp:cNvSpPr/>
      </dsp:nvSpPr>
      <dsp:spPr>
        <a:xfrm>
          <a:off x="1290321" y="4191559"/>
          <a:ext cx="10530208" cy="1117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233" tIns="118233" rIns="118233" bIns="118233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Garamond" panose="02020404030301010803"/>
            </a:rPr>
            <a:t>Negative impact on employment, family relationships, and the health and well-being.</a:t>
          </a:r>
          <a:endParaRPr lang="en-US" sz="2200" kern="1200" dirty="0"/>
        </a:p>
      </dsp:txBody>
      <dsp:txXfrm>
        <a:off x="1290321" y="4191559"/>
        <a:ext cx="10530208" cy="11171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42BE2-CD8E-4968-BE99-6AD04497AF34}">
      <dsp:nvSpPr>
        <dsp:cNvPr id="0" name=""/>
        <dsp:cNvSpPr/>
      </dsp:nvSpPr>
      <dsp:spPr>
        <a:xfrm>
          <a:off x="0" y="2364"/>
          <a:ext cx="6117335" cy="1198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DB16FF-7B30-4EB2-B705-3E37831BFFD6}">
      <dsp:nvSpPr>
        <dsp:cNvPr id="0" name=""/>
        <dsp:cNvSpPr/>
      </dsp:nvSpPr>
      <dsp:spPr>
        <a:xfrm>
          <a:off x="362489" y="271984"/>
          <a:ext cx="659071" cy="6590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D7E4AC-2F35-449A-A9A5-3183F0EC5C1C}">
      <dsp:nvSpPr>
        <dsp:cNvPr id="0" name=""/>
        <dsp:cNvSpPr/>
      </dsp:nvSpPr>
      <dsp:spPr>
        <a:xfrm>
          <a:off x="1384050" y="2364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Britannic Bold"/>
            </a:rPr>
            <a:t>Work from home/ flexible hours</a:t>
          </a:r>
        </a:p>
      </dsp:txBody>
      <dsp:txXfrm>
        <a:off x="1384050" y="2364"/>
        <a:ext cx="4733285" cy="1198312"/>
      </dsp:txXfrm>
    </dsp:sp>
    <dsp:sp modelId="{05D0F169-89A0-476F-BCBA-7F80275262EA}">
      <dsp:nvSpPr>
        <dsp:cNvPr id="0" name=""/>
        <dsp:cNvSpPr/>
      </dsp:nvSpPr>
      <dsp:spPr>
        <a:xfrm>
          <a:off x="0" y="1500254"/>
          <a:ext cx="6117335" cy="1198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6B81B3-B43A-46FD-8F8A-1F9105A75E2A}">
      <dsp:nvSpPr>
        <dsp:cNvPr id="0" name=""/>
        <dsp:cNvSpPr/>
      </dsp:nvSpPr>
      <dsp:spPr>
        <a:xfrm>
          <a:off x="362489" y="1769874"/>
          <a:ext cx="659071" cy="6590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155FAB-945C-4ADA-B2CF-DDACA6D1B78B}">
      <dsp:nvSpPr>
        <dsp:cNvPr id="0" name=""/>
        <dsp:cNvSpPr/>
      </dsp:nvSpPr>
      <dsp:spPr>
        <a:xfrm>
          <a:off x="1384050" y="1500254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Britannic Bold"/>
            </a:rPr>
            <a:t>Better living standards</a:t>
          </a:r>
        </a:p>
      </dsp:txBody>
      <dsp:txXfrm>
        <a:off x="1384050" y="1500254"/>
        <a:ext cx="4733285" cy="1198312"/>
      </dsp:txXfrm>
    </dsp:sp>
    <dsp:sp modelId="{2AD865D9-A747-474C-A60A-7D63D1889C6D}">
      <dsp:nvSpPr>
        <dsp:cNvPr id="0" name=""/>
        <dsp:cNvSpPr/>
      </dsp:nvSpPr>
      <dsp:spPr>
        <a:xfrm>
          <a:off x="0" y="2998145"/>
          <a:ext cx="6117335" cy="1198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34C9C2-5383-48A0-84BD-2785AAEB8F6E}">
      <dsp:nvSpPr>
        <dsp:cNvPr id="0" name=""/>
        <dsp:cNvSpPr/>
      </dsp:nvSpPr>
      <dsp:spPr>
        <a:xfrm>
          <a:off x="362489" y="3267765"/>
          <a:ext cx="659071" cy="6590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1A9490-738D-48DD-9799-28D451B4987C}">
      <dsp:nvSpPr>
        <dsp:cNvPr id="0" name=""/>
        <dsp:cNvSpPr/>
      </dsp:nvSpPr>
      <dsp:spPr>
        <a:xfrm>
          <a:off x="1384050" y="2998145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Britannic Bold"/>
            </a:rPr>
            <a:t>Skilled staff</a:t>
          </a:r>
        </a:p>
      </dsp:txBody>
      <dsp:txXfrm>
        <a:off x="1384050" y="2998145"/>
        <a:ext cx="4733285" cy="1198312"/>
      </dsp:txXfrm>
    </dsp:sp>
    <dsp:sp modelId="{0E9C4F14-1621-471E-8D03-80F64DA4B309}">
      <dsp:nvSpPr>
        <dsp:cNvPr id="0" name=""/>
        <dsp:cNvSpPr/>
      </dsp:nvSpPr>
      <dsp:spPr>
        <a:xfrm>
          <a:off x="0" y="4496035"/>
          <a:ext cx="6117335" cy="1198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FA132-1847-45D4-BE43-B7F9DE5E6E1B}">
      <dsp:nvSpPr>
        <dsp:cNvPr id="0" name=""/>
        <dsp:cNvSpPr/>
      </dsp:nvSpPr>
      <dsp:spPr>
        <a:xfrm>
          <a:off x="362489" y="4765655"/>
          <a:ext cx="659071" cy="6590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E03AA-7D60-4A00-A373-AF1E51E2BB7D}">
      <dsp:nvSpPr>
        <dsp:cNvPr id="0" name=""/>
        <dsp:cNvSpPr/>
      </dsp:nvSpPr>
      <dsp:spPr>
        <a:xfrm>
          <a:off x="1384050" y="4496035"/>
          <a:ext cx="4733285" cy="1198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6821" tIns="126821" rIns="126821" bIns="12682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Britannic Bold"/>
            </a:rPr>
            <a:t>Improving the communication</a:t>
          </a:r>
        </a:p>
      </dsp:txBody>
      <dsp:txXfrm>
        <a:off x="1384050" y="4496035"/>
        <a:ext cx="4733285" cy="11983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80FEA-3961-4069-88A4-B1617D603DB3}">
      <dsp:nvSpPr>
        <dsp:cNvPr id="0" name=""/>
        <dsp:cNvSpPr/>
      </dsp:nvSpPr>
      <dsp:spPr>
        <a:xfrm>
          <a:off x="0" y="0"/>
          <a:ext cx="5834885" cy="983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Bookman Old Style"/>
            </a:rPr>
            <a:t>The Government should adopt the law to reduce the cost for childcare</a:t>
          </a:r>
        </a:p>
      </dsp:txBody>
      <dsp:txXfrm>
        <a:off x="28796" y="28796"/>
        <a:ext cx="4658922" cy="925591"/>
      </dsp:txXfrm>
    </dsp:sp>
    <dsp:sp modelId="{862D2CDE-92CC-4EBE-B37D-BA7D43025E3C}">
      <dsp:nvSpPr>
        <dsp:cNvPr id="0" name=""/>
        <dsp:cNvSpPr/>
      </dsp:nvSpPr>
      <dsp:spPr>
        <a:xfrm>
          <a:off x="435721" y="1119736"/>
          <a:ext cx="5834885" cy="983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Bookman Old Style"/>
            </a:rPr>
            <a:t>Families should support members to reduce the stress</a:t>
          </a:r>
        </a:p>
      </dsp:txBody>
      <dsp:txXfrm>
        <a:off x="464517" y="1148532"/>
        <a:ext cx="4702502" cy="925591"/>
      </dsp:txXfrm>
    </dsp:sp>
    <dsp:sp modelId="{BB3F06C2-CED2-4545-818D-7AB785F32249}">
      <dsp:nvSpPr>
        <dsp:cNvPr id="0" name=""/>
        <dsp:cNvSpPr/>
      </dsp:nvSpPr>
      <dsp:spPr>
        <a:xfrm>
          <a:off x="871443" y="2239472"/>
          <a:ext cx="5834885" cy="983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Bookman Old Style"/>
            </a:rPr>
            <a:t>Friendly environment at the workplace/home</a:t>
          </a:r>
        </a:p>
      </dsp:txBody>
      <dsp:txXfrm>
        <a:off x="900239" y="2268268"/>
        <a:ext cx="4702502" cy="925591"/>
      </dsp:txXfrm>
    </dsp:sp>
    <dsp:sp modelId="{B3EB0B57-A068-405B-B5AF-5B664D3552AA}">
      <dsp:nvSpPr>
        <dsp:cNvPr id="0" name=""/>
        <dsp:cNvSpPr/>
      </dsp:nvSpPr>
      <dsp:spPr>
        <a:xfrm>
          <a:off x="1307165" y="3359208"/>
          <a:ext cx="5834885" cy="983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Bookman Old Style"/>
            </a:rPr>
            <a:t>Organization should provide efficient tools to help people to work from home</a:t>
          </a:r>
        </a:p>
      </dsp:txBody>
      <dsp:txXfrm>
        <a:off x="1335961" y="3388004"/>
        <a:ext cx="4702502" cy="925591"/>
      </dsp:txXfrm>
    </dsp:sp>
    <dsp:sp modelId="{C9EE0DD8-4B7E-44ED-9936-B733C503E13B}">
      <dsp:nvSpPr>
        <dsp:cNvPr id="0" name=""/>
        <dsp:cNvSpPr/>
      </dsp:nvSpPr>
      <dsp:spPr>
        <a:xfrm>
          <a:off x="1742887" y="4478944"/>
          <a:ext cx="5834885" cy="983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Bookman Old Style"/>
            </a:rPr>
            <a:t>Capacity of organizations to implement part-time/flexible hours for employees</a:t>
          </a:r>
        </a:p>
      </dsp:txBody>
      <dsp:txXfrm>
        <a:off x="1771683" y="4507740"/>
        <a:ext cx="4702502" cy="925591"/>
      </dsp:txXfrm>
    </dsp:sp>
    <dsp:sp modelId="{CAB9D6E5-82C9-46BC-B001-60483DF57671}">
      <dsp:nvSpPr>
        <dsp:cNvPr id="0" name=""/>
        <dsp:cNvSpPr/>
      </dsp:nvSpPr>
      <dsp:spPr>
        <a:xfrm>
          <a:off x="5195816" y="718269"/>
          <a:ext cx="639068" cy="639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5339606" y="718269"/>
        <a:ext cx="351488" cy="480899"/>
      </dsp:txXfrm>
    </dsp:sp>
    <dsp:sp modelId="{E1C67AB6-1EE6-452D-91B2-58B18B900A6F}">
      <dsp:nvSpPr>
        <dsp:cNvPr id="0" name=""/>
        <dsp:cNvSpPr/>
      </dsp:nvSpPr>
      <dsp:spPr>
        <a:xfrm>
          <a:off x="5631538" y="1838006"/>
          <a:ext cx="639068" cy="639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5775328" y="1838006"/>
        <a:ext cx="351488" cy="480899"/>
      </dsp:txXfrm>
    </dsp:sp>
    <dsp:sp modelId="{818736F5-A843-4439-B5AC-72D9BBE77F6D}">
      <dsp:nvSpPr>
        <dsp:cNvPr id="0" name=""/>
        <dsp:cNvSpPr/>
      </dsp:nvSpPr>
      <dsp:spPr>
        <a:xfrm>
          <a:off x="6067260" y="2941355"/>
          <a:ext cx="639068" cy="639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6211050" y="2941355"/>
        <a:ext cx="351488" cy="480899"/>
      </dsp:txXfrm>
    </dsp:sp>
    <dsp:sp modelId="{8F5CADCE-0458-4BA2-A260-D759455A9B4D}">
      <dsp:nvSpPr>
        <dsp:cNvPr id="0" name=""/>
        <dsp:cNvSpPr/>
      </dsp:nvSpPr>
      <dsp:spPr>
        <a:xfrm>
          <a:off x="6502982" y="4072016"/>
          <a:ext cx="639068" cy="63906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6646772" y="4072016"/>
        <a:ext cx="351488" cy="480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04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512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01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57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824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581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130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109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888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946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17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827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1">
            <a:extLst>
              <a:ext uri="{FF2B5EF4-FFF2-40B4-BE49-F238E27FC236}">
                <a16:creationId xmlns:a16="http://schemas.microsoft.com/office/drawing/2014/main" id="{1135A26D-9D47-467E-91F1-31149BF0D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3933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br>
              <a:rPr lang="en-US" sz="4400" dirty="0"/>
            </a:br>
            <a:r>
              <a:rPr lang="en-US" sz="4400" b="1" dirty="0"/>
              <a:t>Stress in the UK</a:t>
            </a:r>
            <a:endParaRPr lang="en-US" sz="4400" b="1" dirty="0">
              <a:cs typeface="Calibri Light"/>
            </a:endParaRPr>
          </a:p>
        </p:txBody>
      </p:sp>
      <p:sp>
        <p:nvSpPr>
          <p:cNvPr id="21" name="Freeform: Shape 13">
            <a:extLst>
              <a:ext uri="{FF2B5EF4-FFF2-40B4-BE49-F238E27FC236}">
                <a16:creationId xmlns:a16="http://schemas.microsoft.com/office/drawing/2014/main" id="{CB147A70-DC29-4DDF-A34C-2B82C6E22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19333" y="0"/>
            <a:ext cx="842502" cy="354793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800" dirty="0"/>
              <a:t>Student Number: 2026278</a:t>
            </a:r>
            <a:endParaRPr lang="en-US" sz="28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800" dirty="0"/>
              <a:t>Name: Oana Elena </a:t>
            </a:r>
            <a:r>
              <a:rPr lang="en-US" sz="2800" dirty="0" err="1"/>
              <a:t>Golici</a:t>
            </a:r>
            <a:endParaRPr lang="en-US" sz="2800" dirty="0" err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800" dirty="0"/>
              <a:t>Module name: Problem Solving and Decision Making</a:t>
            </a:r>
            <a:endParaRPr lang="en-US" sz="28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800"/>
              <a:t>Module code: BMSW 4004</a:t>
            </a:r>
            <a:endParaRPr lang="en-US" sz="2800" dirty="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800" dirty="0"/>
              <a:t>Lecturer: Yohan Mendis</a:t>
            </a:r>
            <a:endParaRPr lang="en-US" sz="2800" dirty="0">
              <a:cs typeface="Calibri"/>
            </a:endParaRPr>
          </a:p>
        </p:txBody>
      </p:sp>
      <p:sp>
        <p:nvSpPr>
          <p:cNvPr id="24" name="Oval 15">
            <a:extLst>
              <a:ext uri="{FF2B5EF4-FFF2-40B4-BE49-F238E27FC236}">
                <a16:creationId xmlns:a16="http://schemas.microsoft.com/office/drawing/2014/main" id="{3B438362-1E1E-4C62-A99E-4134CB163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80791" y="1327365"/>
            <a:ext cx="610857" cy="61085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17">
            <a:extLst>
              <a:ext uri="{FF2B5EF4-FFF2-40B4-BE49-F238E27FC236}">
                <a16:creationId xmlns:a16="http://schemas.microsoft.com/office/drawing/2014/main" id="{6C077334-5571-4B83-A83E-4CCCFA7B5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0"/>
            <a:ext cx="2093996" cy="1402773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4" descr="Young businessman frustrated">
            <a:extLst>
              <a:ext uri="{FF2B5EF4-FFF2-40B4-BE49-F238E27FC236}">
                <a16:creationId xmlns:a16="http://schemas.microsoft.com/office/drawing/2014/main" id="{E61F3F19-B5CB-4E9A-B9F5-C8B37DB89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6774" y="2392776"/>
            <a:ext cx="715691" cy="2533423"/>
          </a:xfrm>
          <a:custGeom>
            <a:avLst/>
            <a:gdLst/>
            <a:ahLst/>
            <a:cxnLst/>
            <a:rect l="l" t="t" r="r" b="b"/>
            <a:pathLst>
              <a:path w="1999274" h="2247255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</p:spPr>
      </p:pic>
      <p:pic>
        <p:nvPicPr>
          <p:cNvPr id="7" name="Graphic 7" descr="Rainbow outline">
            <a:extLst>
              <a:ext uri="{FF2B5EF4-FFF2-40B4-BE49-F238E27FC236}">
                <a16:creationId xmlns:a16="http://schemas.microsoft.com/office/drawing/2014/main" id="{46867C6F-ADA2-496F-86FD-17D233108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08504" y="558913"/>
            <a:ext cx="2533422" cy="2533422"/>
          </a:xfrm>
          <a:custGeom>
            <a:avLst/>
            <a:gdLst/>
            <a:ahLst/>
            <a:cxnLst/>
            <a:rect l="l" t="t" r="r" b="b"/>
            <a:pathLst>
              <a:path w="1999274" h="2247255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</p:spPr>
      </p:pic>
      <p:pic>
        <p:nvPicPr>
          <p:cNvPr id="6" name="Graphic 6" descr="Rain outline">
            <a:extLst>
              <a:ext uri="{FF2B5EF4-FFF2-40B4-BE49-F238E27FC236}">
                <a16:creationId xmlns:a16="http://schemas.microsoft.com/office/drawing/2014/main" id="{FF974A99-6494-478F-B24C-36AD937B7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08503" y="3661942"/>
            <a:ext cx="2533423" cy="2533423"/>
          </a:xfrm>
          <a:custGeom>
            <a:avLst/>
            <a:gdLst/>
            <a:ahLst/>
            <a:cxnLst/>
            <a:rect l="l" t="t" r="r" b="b"/>
            <a:pathLst>
              <a:path w="3064284" h="3064284">
                <a:moveTo>
                  <a:pt x="166483" y="0"/>
                </a:moveTo>
                <a:lnTo>
                  <a:pt x="2897801" y="0"/>
                </a:lnTo>
                <a:cubicBezTo>
                  <a:pt x="2989747" y="0"/>
                  <a:pt x="3064284" y="74537"/>
                  <a:pt x="3064284" y="166483"/>
                </a:cubicBezTo>
                <a:lnTo>
                  <a:pt x="3064284" y="2897801"/>
                </a:lnTo>
                <a:cubicBezTo>
                  <a:pt x="3064284" y="2989747"/>
                  <a:pt x="2989747" y="3064284"/>
                  <a:pt x="2897801" y="3064284"/>
                </a:cubicBezTo>
                <a:lnTo>
                  <a:pt x="166483" y="3064284"/>
                </a:lnTo>
                <a:cubicBezTo>
                  <a:pt x="74537" y="3064284"/>
                  <a:pt x="0" y="2989747"/>
                  <a:pt x="0" y="2897801"/>
                </a:cubicBezTo>
                <a:lnTo>
                  <a:pt x="0" y="166483"/>
                </a:lnTo>
                <a:cubicBezTo>
                  <a:pt x="0" y="74537"/>
                  <a:pt x="74537" y="0"/>
                  <a:pt x="166483" y="0"/>
                </a:cubicBezTo>
                <a:close/>
              </a:path>
            </a:pathLst>
          </a:cu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4D3DC50D-CA0F-48F9-B17E-20D8669AA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76147" y="5530635"/>
            <a:ext cx="3939038" cy="3939038"/>
          </a:xfrm>
          <a:prstGeom prst="arc">
            <a:avLst>
              <a:gd name="adj1" fmla="val 16200000"/>
              <a:gd name="adj2" fmla="val 20354996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1B80E9C-CF8A-440B-B8F5-54BF121BF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9536" y="6066084"/>
            <a:ext cx="1913062" cy="791916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EF59E-5199-4367-A6B1-A0EC75019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81387"/>
            <a:ext cx="9601196" cy="532561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262626"/>
                </a:solidFill>
                <a:cs typeface="Calibri Light"/>
              </a:rPr>
              <a:t>Introduction </a:t>
            </a:r>
            <a:endParaRPr lang="en-US">
              <a:solidFill>
                <a:srgbClr val="262626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395044-8563-46D6-BDFF-F3FCEDD5A4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627315"/>
              </p:ext>
            </p:extLst>
          </p:nvPr>
        </p:nvGraphicFramePr>
        <p:xfrm>
          <a:off x="120112" y="965580"/>
          <a:ext cx="11820530" cy="5310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71" name="Graphic 1471" descr="DNA with solid fill">
            <a:extLst>
              <a:ext uri="{FF2B5EF4-FFF2-40B4-BE49-F238E27FC236}">
                <a16:creationId xmlns:a16="http://schemas.microsoft.com/office/drawing/2014/main" id="{CC9C70C9-20E0-4C23-B657-13AB8E5846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9167" y="2702171"/>
            <a:ext cx="569936" cy="49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52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8561-1108-4EC9-87BB-97AB9E762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 A surveys and investigations around the topic of stress made by CIPHR in 2021</a:t>
            </a:r>
            <a:endParaRPr lang="en-US"/>
          </a:p>
        </p:txBody>
      </p:sp>
      <p:pic>
        <p:nvPicPr>
          <p:cNvPr id="3" name="Picture 3" descr="Diagram, circle&#10;&#10;Description automatically generated">
            <a:extLst>
              <a:ext uri="{FF2B5EF4-FFF2-40B4-BE49-F238E27FC236}">
                <a16:creationId xmlns:a16="http://schemas.microsoft.com/office/drawing/2014/main" id="{B70B7E95-613F-4CEC-AA89-64BA80604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5350" y="1825625"/>
            <a:ext cx="10503564" cy="4934043"/>
          </a:xfr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2C876CC-2619-41FC-A436-F3B6EC9B751E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srgbClr val="2962FF"/>
              </a:solidFill>
              <a:latin typeface="Roboto"/>
              <a:ea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080180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A1072B-4395-456F-936C-4D023AB66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  <a:cs typeface="Calibri Light"/>
              </a:rPr>
              <a:t>Environment Analysis- PESTLE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BFA4C613-D50A-4BBD-B111-6C53F37CA4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6869332"/>
              </p:ext>
            </p:extLst>
          </p:nvPr>
        </p:nvGraphicFramePr>
        <p:xfrm>
          <a:off x="577272" y="2170545"/>
          <a:ext cx="11283960" cy="4362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9139">
                  <a:extLst>
                    <a:ext uri="{9D8B030D-6E8A-4147-A177-3AD203B41FA5}">
                      <a16:colId xmlns:a16="http://schemas.microsoft.com/office/drawing/2014/main" val="4246146560"/>
                    </a:ext>
                  </a:extLst>
                </a:gridCol>
                <a:gridCol w="3566008">
                  <a:extLst>
                    <a:ext uri="{9D8B030D-6E8A-4147-A177-3AD203B41FA5}">
                      <a16:colId xmlns:a16="http://schemas.microsoft.com/office/drawing/2014/main" val="1555999651"/>
                    </a:ext>
                  </a:extLst>
                </a:gridCol>
                <a:gridCol w="5578813">
                  <a:extLst>
                    <a:ext uri="{9D8B030D-6E8A-4147-A177-3AD203B41FA5}">
                      <a16:colId xmlns:a16="http://schemas.microsoft.com/office/drawing/2014/main" val="148707299"/>
                    </a:ext>
                  </a:extLst>
                </a:gridCol>
              </a:tblGrid>
              <a:tr h="502570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External Factors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Factors affecting within population</a:t>
                      </a:r>
                    </a:p>
                  </a:txBody>
                  <a:tcPr marL="81804" marR="81804" marT="40902" marB="40902"/>
                </a:tc>
                <a:extLst>
                  <a:ext uri="{0D108BD9-81ED-4DB2-BD59-A6C34878D82A}">
                    <a16:rowId xmlns:a16="http://schemas.microsoft.com/office/drawing/2014/main" val="3337609511"/>
                  </a:ext>
                </a:extLst>
              </a:tr>
              <a:tr h="1165963">
                <a:tc>
                  <a:txBody>
                    <a:bodyPr/>
                    <a:lstStyle/>
                    <a:p>
                      <a:r>
                        <a:rPr lang="en-US" sz="2400" dirty="0"/>
                        <a:t>Political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Government policy, Government resources allocations, Rising the taxes, Brexit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Brexit hit the businesses and growth the insecurity on daily living, affected the tourism, new politics introduced.</a:t>
                      </a:r>
                    </a:p>
                  </a:txBody>
                  <a:tcPr marL="81804" marR="81804" marT="40902" marB="40902"/>
                </a:tc>
                <a:extLst>
                  <a:ext uri="{0D108BD9-81ED-4DB2-BD59-A6C34878D82A}">
                    <a16:rowId xmlns:a16="http://schemas.microsoft.com/office/drawing/2014/main" val="2051946341"/>
                  </a:ext>
                </a:extLst>
              </a:tr>
              <a:tr h="1165963">
                <a:tc>
                  <a:txBody>
                    <a:bodyPr/>
                    <a:lstStyle/>
                    <a:p>
                      <a:r>
                        <a:rPr lang="en-US" sz="2400" dirty="0"/>
                        <a:t>Economical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b="0" dirty="0"/>
                        <a:t>Costs of living, redundancy, labor/material costs, debts.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The demand for houses, increase the rate of rent, the</a:t>
                      </a:r>
                      <a:r>
                        <a:rPr lang="en-US" sz="2000" b="0" i="0" u="none" strike="noStrike" noProof="0" dirty="0"/>
                        <a:t> labor cost in the UK is increased, many businesses were closed. </a:t>
                      </a:r>
                      <a:endParaRPr lang="en-US" sz="2000" dirty="0"/>
                    </a:p>
                  </a:txBody>
                  <a:tcPr marL="81804" marR="81804" marT="40902" marB="40902"/>
                </a:tc>
                <a:extLst>
                  <a:ext uri="{0D108BD9-81ED-4DB2-BD59-A6C34878D82A}">
                    <a16:rowId xmlns:a16="http://schemas.microsoft.com/office/drawing/2014/main" val="509977492"/>
                  </a:ext>
                </a:extLst>
              </a:tr>
              <a:tr h="1527813">
                <a:tc>
                  <a:txBody>
                    <a:bodyPr/>
                    <a:lstStyle/>
                    <a:p>
                      <a:r>
                        <a:rPr lang="en-US" sz="2400" dirty="0"/>
                        <a:t>Social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Marriage, career, growing family, work-life balance, divorce, illness, the level of education.</a:t>
                      </a:r>
                    </a:p>
                  </a:txBody>
                  <a:tcPr marL="81804" marR="81804" marT="40902" marB="40902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Growing families in some areas, the divorce rate was increased in the last decade, demand for education and in the health system.</a:t>
                      </a:r>
                    </a:p>
                  </a:txBody>
                  <a:tcPr marL="81804" marR="81804" marT="40902" marB="40902"/>
                </a:tc>
                <a:extLst>
                  <a:ext uri="{0D108BD9-81ED-4DB2-BD59-A6C34878D82A}">
                    <a16:rowId xmlns:a16="http://schemas.microsoft.com/office/drawing/2014/main" val="2903002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10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32B845-A67E-4A75-BC45-5E111FD01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PESTLE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420E0C2-FFA7-4866-B4E1-B49DEFE66D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415733"/>
              </p:ext>
            </p:extLst>
          </p:nvPr>
        </p:nvGraphicFramePr>
        <p:xfrm>
          <a:off x="257735" y="1658470"/>
          <a:ext cx="11885696" cy="5083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7141">
                  <a:extLst>
                    <a:ext uri="{9D8B030D-6E8A-4147-A177-3AD203B41FA5}">
                      <a16:colId xmlns:a16="http://schemas.microsoft.com/office/drawing/2014/main" val="3155548703"/>
                    </a:ext>
                  </a:extLst>
                </a:gridCol>
                <a:gridCol w="3868615">
                  <a:extLst>
                    <a:ext uri="{9D8B030D-6E8A-4147-A177-3AD203B41FA5}">
                      <a16:colId xmlns:a16="http://schemas.microsoft.com/office/drawing/2014/main" val="1490144009"/>
                    </a:ext>
                  </a:extLst>
                </a:gridCol>
                <a:gridCol w="5969940">
                  <a:extLst>
                    <a:ext uri="{9D8B030D-6E8A-4147-A177-3AD203B41FA5}">
                      <a16:colId xmlns:a16="http://schemas.microsoft.com/office/drawing/2014/main" val="3683917947"/>
                    </a:ext>
                  </a:extLst>
                </a:gridCol>
              </a:tblGrid>
              <a:tr h="543485"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External Factors</a:t>
                      </a:r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Factors affecting within population</a:t>
                      </a:r>
                    </a:p>
                  </a:txBody>
                  <a:tcPr marL="74516" marR="74516" marT="37258" marB="37258"/>
                </a:tc>
                <a:extLst>
                  <a:ext uri="{0D108BD9-81ED-4DB2-BD59-A6C34878D82A}">
                    <a16:rowId xmlns:a16="http://schemas.microsoft.com/office/drawing/2014/main" val="3135685361"/>
                  </a:ext>
                </a:extLst>
              </a:tr>
              <a:tr h="1570071">
                <a:tc>
                  <a:txBody>
                    <a:bodyPr/>
                    <a:lstStyle/>
                    <a:p>
                      <a:r>
                        <a:rPr lang="en-US" sz="2400" dirty="0"/>
                        <a:t>Technology</a:t>
                      </a:r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Artificial Intelligence, new technology, green technology, lack of renewable energy/green houses.</a:t>
                      </a:r>
                    </a:p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Needs to improve the technology to be ease accessible by older people as well, the green energy should be cheaper and achievable for everyone, more green houses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.</a:t>
                      </a:r>
                      <a:endParaRPr lang="en-US" sz="1800" dirty="0">
                        <a:latin typeface="Calibri"/>
                      </a:endParaRPr>
                    </a:p>
                  </a:txBody>
                  <a:tcPr marL="74516" marR="74516" marT="37258" marB="37258"/>
                </a:tc>
                <a:extLst>
                  <a:ext uri="{0D108BD9-81ED-4DB2-BD59-A6C34878D82A}">
                    <a16:rowId xmlns:a16="http://schemas.microsoft.com/office/drawing/2014/main" val="2740435868"/>
                  </a:ext>
                </a:extLst>
              </a:tr>
              <a:tr h="12228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dirty="0"/>
                        <a:t>Legal</a:t>
                      </a:r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Employment law, Health and safety regulations, Data Protection.</a:t>
                      </a:r>
                      <a:endParaRPr lang="en-US" sz="2000" dirty="0">
                        <a:latin typeface="Calibri"/>
                      </a:endParaRPr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Wage rates and National Minimum Wage should increase yearly. Health &amp; Safety system should have a strong and effective implementation, effectiveness at the workplace.</a:t>
                      </a:r>
                      <a:endParaRPr lang="en-US" sz="2000" dirty="0">
                        <a:latin typeface="Calibri"/>
                      </a:endParaRPr>
                    </a:p>
                  </a:txBody>
                  <a:tcPr marL="74516" marR="74516" marT="37258" marB="37258"/>
                </a:tc>
                <a:extLst>
                  <a:ext uri="{0D108BD9-81ED-4DB2-BD59-A6C34878D82A}">
                    <a16:rowId xmlns:a16="http://schemas.microsoft.com/office/drawing/2014/main" val="651479765"/>
                  </a:ext>
                </a:extLst>
              </a:tr>
              <a:tr h="1675755">
                <a:tc>
                  <a:txBody>
                    <a:bodyPr/>
                    <a:lstStyle/>
                    <a:p>
                      <a:r>
                        <a:rPr lang="en-US" sz="2400" dirty="0"/>
                        <a:t>Environmental</a:t>
                      </a:r>
                      <a:endParaRPr lang="en-US" sz="2400" dirty="0" err="1"/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Covid-19, Future pandemic, Climate change, Pollution, Natural disaster.</a:t>
                      </a:r>
                      <a:endParaRPr lang="en-US" dirty="0"/>
                    </a:p>
                  </a:txBody>
                  <a:tcPr marL="74516" marR="74516" marT="37258" marB="37258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i="0" u="none" strike="noStrike" noProof="0" dirty="0">
                          <a:latin typeface="Calibri"/>
                        </a:rPr>
                        <a:t>People were forced to work from home, the transport was reduced, illness (COVID). Climate change and natural disasters can affect direct or indirect populations.</a:t>
                      </a:r>
                    </a:p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74516" marR="74516" marT="37258" marB="37258"/>
                </a:tc>
                <a:extLst>
                  <a:ext uri="{0D108BD9-81ED-4DB2-BD59-A6C34878D82A}">
                    <a16:rowId xmlns:a16="http://schemas.microsoft.com/office/drawing/2014/main" val="2317083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9904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8142-D0A7-4964-B257-E4F73BA8B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8953"/>
          </a:xfrm>
        </p:spPr>
        <p:txBody>
          <a:bodyPr/>
          <a:lstStyle/>
          <a:p>
            <a:r>
              <a:rPr lang="en-US">
                <a:cs typeface="Calibri Light"/>
              </a:rPr>
              <a:t>Cause and Effect Analysis - Fishbone Diagram</a:t>
            </a:r>
            <a:endParaRPr lang="en-US" dirty="0"/>
          </a:p>
        </p:txBody>
      </p:sp>
      <p:pic>
        <p:nvPicPr>
          <p:cNvPr id="10" name="Picture 10" descr="Diagram&#10;&#10;Description automatically generated">
            <a:extLst>
              <a:ext uri="{FF2B5EF4-FFF2-40B4-BE49-F238E27FC236}">
                <a16:creationId xmlns:a16="http://schemas.microsoft.com/office/drawing/2014/main" id="{BB64E85B-6EB9-46D3-ACD3-DEB7AFAF8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220" y="1164478"/>
            <a:ext cx="13895236" cy="5628808"/>
          </a:xfrm>
        </p:spPr>
      </p:pic>
    </p:spTree>
    <p:extLst>
      <p:ext uri="{BB962C8B-B14F-4D97-AF65-F5344CB8AC3E}">
        <p14:creationId xmlns:p14="http://schemas.microsoft.com/office/powerpoint/2010/main" val="649013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72911-D37D-41DE-AD11-0BCA1EBB5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176" y="599486"/>
            <a:ext cx="4591955" cy="4674525"/>
          </a:xfrm>
        </p:spPr>
        <p:txBody>
          <a:bodyPr anchor="ctr">
            <a:normAutofit/>
          </a:bodyPr>
          <a:lstStyle/>
          <a:p>
            <a:r>
              <a:rPr lang="en-US" sz="5000" dirty="0">
                <a:cs typeface="Calibri Light"/>
              </a:rPr>
              <a:t>The solutions are 4 in total, and they will be analyzed using </a:t>
            </a:r>
            <a:r>
              <a:rPr lang="en-US" sz="5000" b="1" dirty="0">
                <a:cs typeface="Calibri Light"/>
              </a:rPr>
              <a:t>PMI &amp; Grid Analysis</a:t>
            </a:r>
            <a:r>
              <a:rPr lang="en-US" sz="5000" dirty="0">
                <a:cs typeface="Calibri Light"/>
              </a:rPr>
              <a:t> tools</a:t>
            </a:r>
            <a:endParaRPr lang="en-US" sz="50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1999B20-6058-4C55-882E-A1FB050B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569464"/>
            <a:ext cx="242107" cy="1340860"/>
            <a:chOff x="56167" y="2761488"/>
            <a:chExt cx="242107" cy="1340860"/>
          </a:xfrm>
        </p:grpSpPr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168AC90C-344A-4A64-BC4B-AEE98034B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59">
              <a:extLst>
                <a:ext uri="{FF2B5EF4-FFF2-40B4-BE49-F238E27FC236}">
                  <a16:creationId xmlns:a16="http://schemas.microsoft.com/office/drawing/2014/main" id="{47AEB9AE-7E63-42CA-A3E5-F8EF7D8CA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076031FA-B93F-4A7D-AE66-85ADC613E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59">
              <a:extLst>
                <a:ext uri="{FF2B5EF4-FFF2-40B4-BE49-F238E27FC236}">
                  <a16:creationId xmlns:a16="http://schemas.microsoft.com/office/drawing/2014/main" id="{0C1FC8D1-E08A-4B12-A48F-BF225E5B0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F62D5F69-2C82-4007-8EF0-EBC9C23501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59">
              <a:extLst>
                <a:ext uri="{FF2B5EF4-FFF2-40B4-BE49-F238E27FC236}">
                  <a16:creationId xmlns:a16="http://schemas.microsoft.com/office/drawing/2014/main" id="{677FAED6-5057-4B80-B1CF-196DC022B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2">
              <a:extLst>
                <a:ext uri="{FF2B5EF4-FFF2-40B4-BE49-F238E27FC236}">
                  <a16:creationId xmlns:a16="http://schemas.microsoft.com/office/drawing/2014/main" id="{CE77C39F-572F-4435-85B4-9E9A35CFE2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59">
              <a:extLst>
                <a:ext uri="{FF2B5EF4-FFF2-40B4-BE49-F238E27FC236}">
                  <a16:creationId xmlns:a16="http://schemas.microsoft.com/office/drawing/2014/main" id="{B3283BD4-0BC4-41D1-B09B-CBDC4292CD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">
              <a:extLst>
                <a:ext uri="{FF2B5EF4-FFF2-40B4-BE49-F238E27FC236}">
                  <a16:creationId xmlns:a16="http://schemas.microsoft.com/office/drawing/2014/main" id="{BA3E687B-951E-45B2-BEFE-4CBEB32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59">
              <a:extLst>
                <a:ext uri="{FF2B5EF4-FFF2-40B4-BE49-F238E27FC236}">
                  <a16:creationId xmlns:a16="http://schemas.microsoft.com/office/drawing/2014/main" id="{A49870CA-6E02-4787-82A6-28C0CB6B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">
              <a:extLst>
                <a:ext uri="{FF2B5EF4-FFF2-40B4-BE49-F238E27FC236}">
                  <a16:creationId xmlns:a16="http://schemas.microsoft.com/office/drawing/2014/main" id="{5639C028-DD6E-4E69-AE6E-1CC158EDC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59">
              <a:extLst>
                <a:ext uri="{FF2B5EF4-FFF2-40B4-BE49-F238E27FC236}">
                  <a16:creationId xmlns:a16="http://schemas.microsoft.com/office/drawing/2014/main" id="{B1CD1FE8-3027-45AA-AD53-5B131FB03D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">
              <a:extLst>
                <a:ext uri="{FF2B5EF4-FFF2-40B4-BE49-F238E27FC236}">
                  <a16:creationId xmlns:a16="http://schemas.microsoft.com/office/drawing/2014/main" id="{1FD2B706-0BB9-4A30-9206-252E09AE0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59">
              <a:extLst>
                <a:ext uri="{FF2B5EF4-FFF2-40B4-BE49-F238E27FC236}">
                  <a16:creationId xmlns:a16="http://schemas.microsoft.com/office/drawing/2014/main" id="{D5783E13-BA0A-4F1E-A4F0-BFC9FF103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">
              <a:extLst>
                <a:ext uri="{FF2B5EF4-FFF2-40B4-BE49-F238E27FC236}">
                  <a16:creationId xmlns:a16="http://schemas.microsoft.com/office/drawing/2014/main" id="{D0847D6C-8036-43A9-BA3E-D1E8928882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59">
              <a:extLst>
                <a:ext uri="{FF2B5EF4-FFF2-40B4-BE49-F238E27FC236}">
                  <a16:creationId xmlns:a16="http://schemas.microsoft.com/office/drawing/2014/main" id="{1D610CBF-7C35-498A-9BDD-A2954A7CA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">
              <a:extLst>
                <a:ext uri="{FF2B5EF4-FFF2-40B4-BE49-F238E27FC236}">
                  <a16:creationId xmlns:a16="http://schemas.microsoft.com/office/drawing/2014/main" id="{BCB60915-0422-4144-87E9-2289DBC04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9">
              <a:extLst>
                <a:ext uri="{FF2B5EF4-FFF2-40B4-BE49-F238E27FC236}">
                  <a16:creationId xmlns:a16="http://schemas.microsoft.com/office/drawing/2014/main" id="{9D64F486-DA93-45CE-9075-4110C67F1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2">
              <a:extLst>
                <a:ext uri="{FF2B5EF4-FFF2-40B4-BE49-F238E27FC236}">
                  <a16:creationId xmlns:a16="http://schemas.microsoft.com/office/drawing/2014/main" id="{DA8356F6-E822-44E0-8A11-33E5A5432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59">
              <a:extLst>
                <a:ext uri="{FF2B5EF4-FFF2-40B4-BE49-F238E27FC236}">
                  <a16:creationId xmlns:a16="http://schemas.microsoft.com/office/drawing/2014/main" id="{C825C106-0BD3-41C1-8520-50F54BD67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E64234-F232-4C80-BEF5-0116D94FF5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412762"/>
              </p:ext>
            </p:extLst>
          </p:nvPr>
        </p:nvGraphicFramePr>
        <p:xfrm>
          <a:off x="5614416" y="457200"/>
          <a:ext cx="6117336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3739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83EC52-27D0-4D9A-84C9-087CC0B39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11991"/>
            <a:ext cx="10515600" cy="193475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4000" b="1" dirty="0"/>
              <a:t>PMI </a:t>
            </a:r>
            <a:br>
              <a:rPr lang="en-US" sz="4000" b="1" dirty="0"/>
            </a:b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Solution 1 – </a:t>
            </a:r>
            <a:r>
              <a:rPr lang="en-US" sz="3200" dirty="0">
                <a:solidFill>
                  <a:schemeClr val="bg1"/>
                </a:solidFill>
              </a:rPr>
              <a:t>Flexible hours/Work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from home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D707981-FC62-4120-8CC8-FFF94C5482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723683"/>
              </p:ext>
            </p:extLst>
          </p:nvPr>
        </p:nvGraphicFramePr>
        <p:xfrm>
          <a:off x="277090" y="1685636"/>
          <a:ext cx="11813928" cy="504669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428963">
                  <a:extLst>
                    <a:ext uri="{9D8B030D-6E8A-4147-A177-3AD203B41FA5}">
                      <a16:colId xmlns:a16="http://schemas.microsoft.com/office/drawing/2014/main" val="230220047"/>
                    </a:ext>
                  </a:extLst>
                </a:gridCol>
                <a:gridCol w="4396653">
                  <a:extLst>
                    <a:ext uri="{9D8B030D-6E8A-4147-A177-3AD203B41FA5}">
                      <a16:colId xmlns:a16="http://schemas.microsoft.com/office/drawing/2014/main" val="1887788037"/>
                    </a:ext>
                  </a:extLst>
                </a:gridCol>
                <a:gridCol w="3988312">
                  <a:extLst>
                    <a:ext uri="{9D8B030D-6E8A-4147-A177-3AD203B41FA5}">
                      <a16:colId xmlns:a16="http://schemas.microsoft.com/office/drawing/2014/main" val="631392774"/>
                    </a:ext>
                  </a:extLst>
                </a:gridCol>
              </a:tblGrid>
              <a:tr h="439607">
                <a:tc>
                  <a:txBody>
                    <a:bodyPr/>
                    <a:lstStyle/>
                    <a:p>
                      <a:r>
                        <a:rPr lang="en-US" sz="2000" dirty="0"/>
                        <a:t>Plus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Minus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Interesting</a:t>
                      </a:r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2376880149"/>
                  </a:ext>
                </a:extLst>
              </a:tr>
              <a:tr h="738541">
                <a:tc>
                  <a:txBody>
                    <a:bodyPr/>
                    <a:lstStyle/>
                    <a:p>
                      <a:r>
                        <a:rPr lang="en-US" sz="2000" b="1" dirty="0"/>
                        <a:t>Better work-life balance (5)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Spend more money on bills/tools (-2)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Decrease the rate of absenteeism (+4)</a:t>
                      </a:r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2876578959"/>
                  </a:ext>
                </a:extLst>
              </a:tr>
              <a:tr h="1072642">
                <a:tc>
                  <a:txBody>
                    <a:bodyPr/>
                    <a:lstStyle/>
                    <a:p>
                      <a:r>
                        <a:rPr lang="en-US" sz="2000" b="1" dirty="0"/>
                        <a:t>No time-consuming (4)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Poor atmosphere at home (-1)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More time for family/manage own time (+5)</a:t>
                      </a:r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365304553"/>
                  </a:ext>
                </a:extLst>
              </a:tr>
              <a:tr h="738541">
                <a:tc>
                  <a:txBody>
                    <a:bodyPr/>
                    <a:lstStyle/>
                    <a:p>
                      <a:r>
                        <a:rPr lang="en-US" sz="2000" b="1" dirty="0"/>
                        <a:t>Quiet environment (2)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Not human interactions (-5)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Savings (+3)</a:t>
                      </a:r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2670667746"/>
                  </a:ext>
                </a:extLst>
              </a:tr>
              <a:tr h="73854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Less money spend on clothes/transport (3)</a:t>
                      </a:r>
                    </a:p>
                  </a:txBody>
                  <a:tcPr marL="67218" marR="67218" marT="33609" marB="3360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/>
                        <a:t>Incapacity to solve some problems (-3)</a:t>
                      </a:r>
                    </a:p>
                  </a:txBody>
                  <a:tcPr marL="67218" marR="67218" marT="33609" marB="3360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b="1" dirty="0"/>
                    </a:p>
                  </a:txBody>
                  <a:tcPr marL="67218" marR="67218" marT="33609" marB="33609"/>
                </a:tc>
                <a:extLst>
                  <a:ext uri="{0D108BD9-81ED-4DB2-BD59-A6C34878D82A}">
                    <a16:rowId xmlns:a16="http://schemas.microsoft.com/office/drawing/2014/main" val="1525051323"/>
                  </a:ext>
                </a:extLst>
              </a:tr>
              <a:tr h="439607">
                <a:tc>
                  <a:txBody>
                    <a:bodyPr/>
                    <a:lstStyle/>
                    <a:p>
                      <a:r>
                        <a:rPr lang="en-US" sz="2000" b="1" dirty="0"/>
                        <a:t>More flexibility (1)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Not enough support from manager (-4)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2226691587"/>
                  </a:ext>
                </a:extLst>
              </a:tr>
              <a:tr h="439607">
                <a:tc>
                  <a:txBody>
                    <a:bodyPr/>
                    <a:lstStyle/>
                    <a:p>
                      <a:r>
                        <a:rPr lang="en-US" sz="2000" b="1" dirty="0"/>
                        <a:t>Total: 15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Total: -15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Total: 11</a:t>
                      </a:r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2454644341"/>
                  </a:ext>
                </a:extLst>
              </a:tr>
              <a:tr h="4396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Total Grand: 11</a:t>
                      </a:r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67219" marR="67219" marT="33610" marB="3361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67219" marR="67219" marT="33610" marB="33610"/>
                </a:tc>
                <a:extLst>
                  <a:ext uri="{0D108BD9-81ED-4DB2-BD59-A6C34878D82A}">
                    <a16:rowId xmlns:a16="http://schemas.microsoft.com/office/drawing/2014/main" val="4665966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507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8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9338F3-41B5-43F4-9B0E-E962EB0A6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Solution 2 – Better living standard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B6E62FB-7EBC-4BEC-887C-40FC912D4A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3062874"/>
              </p:ext>
            </p:extLst>
          </p:nvPr>
        </p:nvGraphicFramePr>
        <p:xfrm>
          <a:off x="219363" y="1627909"/>
          <a:ext cx="11671932" cy="4807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9375">
                  <a:extLst>
                    <a:ext uri="{9D8B030D-6E8A-4147-A177-3AD203B41FA5}">
                      <a16:colId xmlns:a16="http://schemas.microsoft.com/office/drawing/2014/main" val="1420511632"/>
                    </a:ext>
                  </a:extLst>
                </a:gridCol>
                <a:gridCol w="3856694">
                  <a:extLst>
                    <a:ext uri="{9D8B030D-6E8A-4147-A177-3AD203B41FA5}">
                      <a16:colId xmlns:a16="http://schemas.microsoft.com/office/drawing/2014/main" val="1242786048"/>
                    </a:ext>
                  </a:extLst>
                </a:gridCol>
                <a:gridCol w="3925863">
                  <a:extLst>
                    <a:ext uri="{9D8B030D-6E8A-4147-A177-3AD203B41FA5}">
                      <a16:colId xmlns:a16="http://schemas.microsoft.com/office/drawing/2014/main" val="3416205148"/>
                    </a:ext>
                  </a:extLst>
                </a:gridCol>
              </a:tblGrid>
              <a:tr h="448502">
                <a:tc>
                  <a:txBody>
                    <a:bodyPr/>
                    <a:lstStyle/>
                    <a:p>
                      <a:r>
                        <a:rPr lang="en-US" sz="2000"/>
                        <a:t>Plus </a:t>
                      </a:r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Minus</a:t>
                      </a:r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Interesting</a:t>
                      </a:r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785004432"/>
                  </a:ext>
                </a:extLst>
              </a:tr>
              <a:tr h="771423">
                <a:tc>
                  <a:txBody>
                    <a:bodyPr/>
                    <a:lstStyle/>
                    <a:p>
                      <a:r>
                        <a:rPr lang="en-US" sz="2000" b="1"/>
                        <a:t>Safe financial situation (5)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Incapacity to organize money (-4)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Opportunity to open own business (4)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835441680"/>
                  </a:ext>
                </a:extLst>
              </a:tr>
              <a:tr h="753483">
                <a:tc>
                  <a:txBody>
                    <a:bodyPr/>
                    <a:lstStyle/>
                    <a:p>
                      <a:r>
                        <a:rPr lang="en-US" sz="2000" b="1"/>
                        <a:t>Less stress regarding the daily life (3)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Lack of adaptability (-4)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Expand/Grow the family (5)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1704866730"/>
                  </a:ext>
                </a:extLst>
              </a:tr>
              <a:tr h="77142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/>
                        <a:t>Mobility in choosing option (2)</a:t>
                      </a:r>
                      <a:endParaRPr lang="en-US" sz="2000" b="1" dirty="0"/>
                    </a:p>
                  </a:txBody>
                  <a:tcPr marL="76467" marR="76467" marT="38234" marB="38234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/>
                        <a:t>Possibility to lose the essential things in life (-3)</a:t>
                      </a:r>
                      <a:endParaRPr lang="en-US" sz="2000" b="1" dirty="0"/>
                    </a:p>
                  </a:txBody>
                  <a:tcPr marL="76467" marR="76467" marT="38234" marB="38234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/>
                        <a:t>The amount of money can drop (-3)</a:t>
                      </a:r>
                      <a:endParaRPr lang="en-US" sz="2000" b="1" dirty="0"/>
                    </a:p>
                  </a:txBody>
                  <a:tcPr marL="76467" marR="76467" marT="38234" marB="38234"/>
                </a:tc>
                <a:extLst>
                  <a:ext uri="{0D108BD9-81ED-4DB2-BD59-A6C34878D82A}">
                    <a16:rowId xmlns:a16="http://schemas.microsoft.com/office/drawing/2014/main" val="1836194431"/>
                  </a:ext>
                </a:extLst>
              </a:tr>
              <a:tr h="753483">
                <a:tc>
                  <a:txBody>
                    <a:bodyPr/>
                    <a:lstStyle/>
                    <a:p>
                      <a:r>
                        <a:rPr lang="en-US" sz="2000" b="1"/>
                        <a:t>Access to the higher education for kids (4)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Adopt the wrong attitude (-1)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1679290875"/>
                  </a:ext>
                </a:extLst>
              </a:tr>
              <a:tr h="448502">
                <a:tc>
                  <a:txBody>
                    <a:bodyPr/>
                    <a:lstStyle/>
                    <a:p>
                      <a:r>
                        <a:rPr lang="en-US" sz="2000" b="1"/>
                        <a:t>More savings (3)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The high standard can fall (-3)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602998084"/>
                  </a:ext>
                </a:extLst>
              </a:tr>
              <a:tr h="412621">
                <a:tc>
                  <a:txBody>
                    <a:bodyPr/>
                    <a:lstStyle/>
                    <a:p>
                      <a:r>
                        <a:rPr lang="en-US" sz="2000" b="1"/>
                        <a:t>Total:17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Total: -15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Total: 6</a:t>
                      </a:r>
                      <a:endParaRPr lang="en-US" sz="2000" b="1" dirty="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1859118030"/>
                  </a:ext>
                </a:extLst>
              </a:tr>
              <a:tr h="44850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/>
                        <a:t>Total Grand: 8</a:t>
                      </a:r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76468" marR="76468" marT="38234" marB="38234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/>
                    </a:p>
                  </a:txBody>
                  <a:tcPr marL="76468" marR="76468" marT="38234" marB="38234"/>
                </a:tc>
                <a:extLst>
                  <a:ext uri="{0D108BD9-81ED-4DB2-BD59-A6C34878D82A}">
                    <a16:rowId xmlns:a16="http://schemas.microsoft.com/office/drawing/2014/main" val="41412035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119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2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8CC0FA-B79F-4E38-8F09-E68261725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Solution 3 – Skilled staff 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FA7A8D02-2D17-47CB-B551-6FEAA84C9D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3543794"/>
              </p:ext>
            </p:extLst>
          </p:nvPr>
        </p:nvGraphicFramePr>
        <p:xfrm>
          <a:off x="300181" y="1593272"/>
          <a:ext cx="11444493" cy="5206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5505">
                  <a:extLst>
                    <a:ext uri="{9D8B030D-6E8A-4147-A177-3AD203B41FA5}">
                      <a16:colId xmlns:a16="http://schemas.microsoft.com/office/drawing/2014/main" val="1420511632"/>
                    </a:ext>
                  </a:extLst>
                </a:gridCol>
                <a:gridCol w="4900701">
                  <a:extLst>
                    <a:ext uri="{9D8B030D-6E8A-4147-A177-3AD203B41FA5}">
                      <a16:colId xmlns:a16="http://schemas.microsoft.com/office/drawing/2014/main" val="1242786048"/>
                    </a:ext>
                  </a:extLst>
                </a:gridCol>
                <a:gridCol w="3238287">
                  <a:extLst>
                    <a:ext uri="{9D8B030D-6E8A-4147-A177-3AD203B41FA5}">
                      <a16:colId xmlns:a16="http://schemas.microsoft.com/office/drawing/2014/main" val="3416205148"/>
                    </a:ext>
                  </a:extLst>
                </a:gridCol>
              </a:tblGrid>
              <a:tr h="512395">
                <a:tc>
                  <a:txBody>
                    <a:bodyPr/>
                    <a:lstStyle/>
                    <a:p>
                      <a:r>
                        <a:rPr lang="en-US" sz="2000" dirty="0"/>
                        <a:t>Plus 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Minus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Interesting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785004432"/>
                  </a:ext>
                </a:extLst>
              </a:tr>
              <a:tr h="710742">
                <a:tc>
                  <a:txBody>
                    <a:bodyPr/>
                    <a:lstStyle/>
                    <a:p>
                      <a:r>
                        <a:rPr lang="en-US" sz="2000" b="1" dirty="0"/>
                        <a:t>Easy to achieve the task (5)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Focus more on activity and less on people (-3)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Love what they do (+5)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835441680"/>
                  </a:ext>
                </a:extLst>
              </a:tr>
              <a:tr h="512395">
                <a:tc>
                  <a:txBody>
                    <a:bodyPr/>
                    <a:lstStyle/>
                    <a:p>
                      <a:r>
                        <a:rPr lang="en-US" sz="2000" b="1" dirty="0"/>
                        <a:t>Offer information (3)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Can intimidate other staff (-5)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Achievable target(+3)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1704866730"/>
                  </a:ext>
                </a:extLst>
              </a:tr>
              <a:tr h="859502">
                <a:tc>
                  <a:txBody>
                    <a:bodyPr/>
                    <a:lstStyle/>
                    <a:p>
                      <a:r>
                        <a:rPr lang="en-US" sz="2000" b="1" dirty="0"/>
                        <a:t>Highly motivated (4)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Other cannot have the opportunity to develop skills (-2)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Pressure in the colleagues (-4)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1679290875"/>
                  </a:ext>
                </a:extLst>
              </a:tr>
              <a:tr h="842973">
                <a:tc>
                  <a:txBody>
                    <a:bodyPr/>
                    <a:lstStyle/>
                    <a:p>
                      <a:r>
                        <a:rPr lang="en-US" sz="2000" b="1" dirty="0"/>
                        <a:t>Improve the quality of work/team (3)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They can get bored doing the same thing (-4)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Always eager to share information (+2)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602998084"/>
                  </a:ext>
                </a:extLst>
              </a:tr>
              <a:tr h="7107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Closer to team management (1)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Motivation can be for a short time (-1)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b="1" dirty="0"/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934097428"/>
                  </a:ext>
                </a:extLst>
              </a:tr>
              <a:tr h="512395">
                <a:tc>
                  <a:txBody>
                    <a:bodyPr/>
                    <a:lstStyle/>
                    <a:p>
                      <a:r>
                        <a:rPr lang="en-US" sz="2000" b="1" dirty="0"/>
                        <a:t>Total: 16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Total: -15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Total: 6</a:t>
                      </a:r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1859118030"/>
                  </a:ext>
                </a:extLst>
              </a:tr>
              <a:tr h="54545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dirty="0"/>
                        <a:t>Total Grand: 7</a:t>
                      </a:r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dirty="0"/>
                    </a:p>
                  </a:txBody>
                  <a:tcPr marL="78495" marR="78495" marT="39247" marB="392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dirty="0"/>
                    </a:p>
                  </a:txBody>
                  <a:tcPr marL="78495" marR="78495" marT="39247" marB="39247"/>
                </a:tc>
                <a:extLst>
                  <a:ext uri="{0D108BD9-81ED-4DB2-BD59-A6C34878D82A}">
                    <a16:rowId xmlns:a16="http://schemas.microsoft.com/office/drawing/2014/main" val="41412035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175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12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081BB6-4777-41D8-8D69-33892F4A3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Solution 4 – Improving the communication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6F72BAFB-E8A2-4F0A-89E8-B56C5D4E21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0598368"/>
              </p:ext>
            </p:extLst>
          </p:nvPr>
        </p:nvGraphicFramePr>
        <p:xfrm>
          <a:off x="300181" y="1570181"/>
          <a:ext cx="11309096" cy="5253085"/>
        </p:xfrm>
        <a:graphic>
          <a:graphicData uri="http://schemas.openxmlformats.org/drawingml/2006/table">
            <a:tbl>
              <a:tblPr firstRow="1" bandRow="1">
                <a:solidFill>
                  <a:srgbClr val="F2F2F2">
                    <a:alpha val="30196"/>
                  </a:srgbClr>
                </a:solidFill>
                <a:tableStyleId>{5C22544A-7EE6-4342-B048-85BDC9FD1C3A}</a:tableStyleId>
              </a:tblPr>
              <a:tblGrid>
                <a:gridCol w="3491799">
                  <a:extLst>
                    <a:ext uri="{9D8B030D-6E8A-4147-A177-3AD203B41FA5}">
                      <a16:colId xmlns:a16="http://schemas.microsoft.com/office/drawing/2014/main" val="1420511632"/>
                    </a:ext>
                  </a:extLst>
                </a:gridCol>
                <a:gridCol w="4193753">
                  <a:extLst>
                    <a:ext uri="{9D8B030D-6E8A-4147-A177-3AD203B41FA5}">
                      <a16:colId xmlns:a16="http://schemas.microsoft.com/office/drawing/2014/main" val="1242786048"/>
                    </a:ext>
                  </a:extLst>
                </a:gridCol>
                <a:gridCol w="3623544">
                  <a:extLst>
                    <a:ext uri="{9D8B030D-6E8A-4147-A177-3AD203B41FA5}">
                      <a16:colId xmlns:a16="http://schemas.microsoft.com/office/drawing/2014/main" val="3416205148"/>
                    </a:ext>
                  </a:extLst>
                </a:gridCol>
              </a:tblGrid>
              <a:tr h="688624">
                <a:tc>
                  <a:txBody>
                    <a:bodyPr/>
                    <a:lstStyle/>
                    <a:p>
                      <a:r>
                        <a:rPr lang="en-US" sz="2000" b="0" cap="none" spc="0" dirty="0">
                          <a:solidFill>
                            <a:schemeClr val="bg1"/>
                          </a:solidFill>
                        </a:rPr>
                        <a:t>Plus </a:t>
                      </a:r>
                    </a:p>
                  </a:txBody>
                  <a:tcPr marL="105467" marR="127164" marT="81128" marB="81128" anchor="ctr">
                    <a:lnL w="1905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cap="none" spc="0" dirty="0">
                          <a:solidFill>
                            <a:schemeClr val="bg1"/>
                          </a:solidFill>
                        </a:rPr>
                        <a:t>Minus</a:t>
                      </a:r>
                    </a:p>
                  </a:txBody>
                  <a:tcPr marL="105467" marR="127164" marT="81128" marB="81128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cap="none" spc="0" dirty="0">
                          <a:solidFill>
                            <a:schemeClr val="bg1"/>
                          </a:solidFill>
                        </a:rPr>
                        <a:t>Interesting</a:t>
                      </a:r>
                    </a:p>
                  </a:txBody>
                  <a:tcPr marL="105467" marR="127164" marT="81128" marB="81128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004432"/>
                  </a:ext>
                </a:extLst>
              </a:tr>
              <a:tr h="734531"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Individuals understand the main things/task (4)</a:t>
                      </a:r>
                    </a:p>
                  </a:txBody>
                  <a:tcPr marL="105467" marR="127164" marT="81128" marB="81128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They can bump in each other </a:t>
                      </a:r>
                      <a:r>
                        <a:rPr lang="en-US" sz="2000" b="1" cap="none" spc="0">
                          <a:solidFill>
                            <a:schemeClr val="tx1"/>
                          </a:solidFill>
                        </a:rPr>
                        <a:t>personal life (-5)</a:t>
                      </a:r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Focus on task/goal (+4)</a:t>
                      </a: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441680"/>
                  </a:ext>
                </a:extLst>
              </a:tr>
              <a:tr h="734531"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Closer team (1)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Can become informal expressing </a:t>
                      </a:r>
                      <a:r>
                        <a:rPr lang="en-US" sz="2000" b="1" cap="none" spc="0">
                          <a:solidFill>
                            <a:schemeClr val="tx1"/>
                          </a:solidFill>
                        </a:rPr>
                        <a:t>themself  (-2)</a:t>
                      </a:r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Can express and share in a good manner the information (+5)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866730"/>
                  </a:ext>
                </a:extLst>
              </a:tr>
              <a:tr h="734531"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Easy to focus on goal (3)</a:t>
                      </a:r>
                    </a:p>
                  </a:txBody>
                  <a:tcPr marL="105467" marR="127164" marT="81128" marB="81128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Can be superficial at some point (-2)</a:t>
                      </a: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To pay attention to other life (-5)</a:t>
                      </a: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290875"/>
                  </a:ext>
                </a:extLst>
              </a:tr>
              <a:tr h="734531"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Deliver better work (5)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Easy to refuse/delay task/things in life (-3)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998084"/>
                  </a:ext>
                </a:extLst>
              </a:tr>
              <a:tr h="4743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Adopt new responsibilities (2)</a:t>
                      </a:r>
                    </a:p>
                  </a:txBody>
                  <a:tcPr marL="105467" marR="127162" marT="81128" marB="81128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Over-thinking  (-2)</a:t>
                      </a:r>
                    </a:p>
                  </a:txBody>
                  <a:tcPr marL="105467" marR="127162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2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2150276"/>
                  </a:ext>
                </a:extLst>
              </a:tr>
              <a:tr h="459082"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Total: 15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Total:-14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Total: 4</a:t>
                      </a:r>
                    </a:p>
                  </a:txBody>
                  <a:tcPr marL="105467" marR="127164" marT="81128" marB="81128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118030"/>
                  </a:ext>
                </a:extLst>
              </a:tr>
              <a:tr h="53559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 cap="none" spc="0" dirty="0">
                          <a:solidFill>
                            <a:schemeClr val="tx1"/>
                          </a:solidFill>
                        </a:rPr>
                        <a:t>Total Grand: 5</a:t>
                      </a:r>
                    </a:p>
                  </a:txBody>
                  <a:tcPr marL="105467" marR="127164" marT="81128" marB="81128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05467" marR="127164" marT="81128" marB="81128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2035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8128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8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B3C3C4-10ED-4CAF-8B31-11B36047F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Grid analysis</a:t>
            </a:r>
            <a:endParaRPr lang="en-US" sz="4000" b="1" kern="1200">
              <a:solidFill>
                <a:schemeClr val="bg1"/>
              </a:solidFill>
              <a:latin typeface="+mj-lt"/>
              <a:cs typeface="Calibri Light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55B2212-B0F0-441E-83ED-B1D508E99E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5984627"/>
              </p:ext>
            </p:extLst>
          </p:nvPr>
        </p:nvGraphicFramePr>
        <p:xfrm>
          <a:off x="288636" y="1951181"/>
          <a:ext cx="11597933" cy="4461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999">
                  <a:extLst>
                    <a:ext uri="{9D8B030D-6E8A-4147-A177-3AD203B41FA5}">
                      <a16:colId xmlns:a16="http://schemas.microsoft.com/office/drawing/2014/main" val="306554813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17400811"/>
                    </a:ext>
                  </a:extLst>
                </a:gridCol>
                <a:gridCol w="2047874">
                  <a:extLst>
                    <a:ext uri="{9D8B030D-6E8A-4147-A177-3AD203B41FA5}">
                      <a16:colId xmlns:a16="http://schemas.microsoft.com/office/drawing/2014/main" val="2600218579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503136831"/>
                    </a:ext>
                  </a:extLst>
                </a:gridCol>
                <a:gridCol w="1537479">
                  <a:extLst>
                    <a:ext uri="{9D8B030D-6E8A-4147-A177-3AD203B41FA5}">
                      <a16:colId xmlns:a16="http://schemas.microsoft.com/office/drawing/2014/main" val="520893872"/>
                    </a:ext>
                  </a:extLst>
                </a:gridCol>
                <a:gridCol w="1482746">
                  <a:extLst>
                    <a:ext uri="{9D8B030D-6E8A-4147-A177-3AD203B41FA5}">
                      <a16:colId xmlns:a16="http://schemas.microsoft.com/office/drawing/2014/main" val="1238452964"/>
                    </a:ext>
                  </a:extLst>
                </a:gridCol>
                <a:gridCol w="830710">
                  <a:extLst>
                    <a:ext uri="{9D8B030D-6E8A-4147-A177-3AD203B41FA5}">
                      <a16:colId xmlns:a16="http://schemas.microsoft.com/office/drawing/2014/main" val="2699283352"/>
                    </a:ext>
                  </a:extLst>
                </a:gridCol>
              </a:tblGrid>
              <a:tr h="715767">
                <a:tc>
                  <a:txBody>
                    <a:bodyPr/>
                    <a:lstStyle/>
                    <a:p>
                      <a:r>
                        <a:rPr lang="en-US" sz="1500" dirty="0"/>
                        <a:t>Criteria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Cost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Time management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Effectiveness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Environment</a:t>
                      </a:r>
                      <a:endParaRPr lang="en-US" sz="1500" dirty="0" err="1"/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Social Interactions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Total</a:t>
                      </a:r>
                    </a:p>
                  </a:txBody>
                  <a:tcPr marL="79739" marR="79739" marT="39870" marB="39870"/>
                </a:tc>
                <a:extLst>
                  <a:ext uri="{0D108BD9-81ED-4DB2-BD59-A6C34878D82A}">
                    <a16:rowId xmlns:a16="http://schemas.microsoft.com/office/drawing/2014/main" val="2259995453"/>
                  </a:ext>
                </a:extLst>
              </a:tr>
              <a:tr h="432789">
                <a:tc>
                  <a:txBody>
                    <a:bodyPr/>
                    <a:lstStyle/>
                    <a:p>
                      <a:r>
                        <a:rPr lang="en-US" sz="2000" b="1" dirty="0"/>
                        <a:t>Weight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extLst>
                  <a:ext uri="{0D108BD9-81ED-4DB2-BD59-A6C34878D82A}">
                    <a16:rowId xmlns:a16="http://schemas.microsoft.com/office/drawing/2014/main" val="2452493570"/>
                  </a:ext>
                </a:extLst>
              </a:tr>
              <a:tr h="1015390">
                <a:tc>
                  <a:txBody>
                    <a:bodyPr/>
                    <a:lstStyle/>
                    <a:p>
                      <a:r>
                        <a:rPr lang="en-US" sz="1800" b="1" dirty="0"/>
                        <a:t>Flexible schedule/Work from home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5        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  25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3             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   12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4            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5         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10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1         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  1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60</a:t>
                      </a:r>
                    </a:p>
                  </a:txBody>
                  <a:tcPr marL="79739" marR="79739" marT="39870" marB="39870"/>
                </a:tc>
                <a:extLst>
                  <a:ext uri="{0D108BD9-81ED-4DB2-BD59-A6C34878D82A}">
                    <a16:rowId xmlns:a16="http://schemas.microsoft.com/office/drawing/2014/main" val="4200605262"/>
                  </a:ext>
                </a:extLst>
              </a:tr>
              <a:tr h="732412">
                <a:tc>
                  <a:txBody>
                    <a:bodyPr/>
                    <a:lstStyle/>
                    <a:p>
                      <a:r>
                        <a:rPr lang="en-US" sz="1800" b="1" dirty="0"/>
                        <a:t>Better living standards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3           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0                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  0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3             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2           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4           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32</a:t>
                      </a:r>
                    </a:p>
                  </a:txBody>
                  <a:tcPr marL="79739" marR="79739" marT="39870" marB="39870"/>
                </a:tc>
                <a:extLst>
                  <a:ext uri="{0D108BD9-81ED-4DB2-BD59-A6C34878D82A}">
                    <a16:rowId xmlns:a16="http://schemas.microsoft.com/office/drawing/2014/main" val="1655213761"/>
                  </a:ext>
                </a:extLst>
              </a:tr>
              <a:tr h="7157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/>
                        <a:t>Improving the communication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3           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15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3                 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12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3             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9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3             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4           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marL="79739" marR="79739" marT="39869" marB="39869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46</a:t>
                      </a:r>
                    </a:p>
                  </a:txBody>
                  <a:tcPr marL="79739" marR="79739" marT="39869" marB="39869"/>
                </a:tc>
                <a:extLst>
                  <a:ext uri="{0D108BD9-81ED-4DB2-BD59-A6C34878D82A}">
                    <a16:rowId xmlns:a16="http://schemas.microsoft.com/office/drawing/2014/main" val="3609433300"/>
                  </a:ext>
                </a:extLst>
              </a:tr>
              <a:tr h="41614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dirty="0"/>
                        <a:t>Skilled staff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4           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2                  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 8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5             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15 </a:t>
                      </a:r>
                      <a:r>
                        <a:rPr lang="en-US" sz="1800" dirty="0"/>
                        <a:t>  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2             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4 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 3          </a:t>
                      </a:r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 marL="79739" marR="79739" marT="39868" marB="3986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dirty="0"/>
                        <a:t>54</a:t>
                      </a:r>
                    </a:p>
                  </a:txBody>
                  <a:tcPr marL="79739" marR="79739" marT="39868" marB="39868"/>
                </a:tc>
                <a:extLst>
                  <a:ext uri="{0D108BD9-81ED-4DB2-BD59-A6C34878D82A}">
                    <a16:rowId xmlns:a16="http://schemas.microsoft.com/office/drawing/2014/main" val="2021557174"/>
                  </a:ext>
                </a:extLst>
              </a:tr>
              <a:tr h="432789">
                <a:tc>
                  <a:txBody>
                    <a:bodyPr/>
                    <a:lstStyle/>
                    <a:p>
                      <a:r>
                        <a:rPr lang="en-US" sz="1800" b="1" dirty="0"/>
                        <a:t>Total Grand: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60</a:t>
                      </a:r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79739" marR="79739" marT="39870" marB="39870"/>
                </a:tc>
                <a:extLst>
                  <a:ext uri="{0D108BD9-81ED-4DB2-BD59-A6C34878D82A}">
                    <a16:rowId xmlns:a16="http://schemas.microsoft.com/office/drawing/2014/main" val="10811141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9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F80F17-41E3-4E91-924B-68D2C8FD81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alphaModFix amt="35000"/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F66D38-A88A-48EA-9452-222AEEBE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5442094"/>
          </a:xfrm>
        </p:spPr>
        <p:txBody>
          <a:bodyPr>
            <a:normAutofit/>
          </a:bodyPr>
          <a:lstStyle/>
          <a:p>
            <a:pPr algn="r"/>
            <a:r>
              <a:rPr lang="en-US" sz="4000" b="1">
                <a:cs typeface="Calibri Light"/>
              </a:rPr>
              <a:t>Plan to reduce stress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C34DAD-E3B4-4906-AC68-6116D8E44D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4688713"/>
              </p:ext>
            </p:extLst>
          </p:nvPr>
        </p:nvGraphicFramePr>
        <p:xfrm>
          <a:off x="4531925" y="1065862"/>
          <a:ext cx="7577773" cy="546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0498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34C94C-C76F-455C-9F6B-A3C7C26D29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Summary and Conclusions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B928C-169B-4103-B1D7-147951FF3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2490" y="591344"/>
            <a:ext cx="796121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b="1" dirty="0"/>
              <a:t>Stress is a feeling of being under abnormal </a:t>
            </a:r>
            <a:r>
              <a:rPr lang="en-US" b="1"/>
              <a:t>pressure</a:t>
            </a:r>
            <a:endParaRPr lang="en-US" b="1">
              <a:cs typeface="Calibri"/>
            </a:endParaRPr>
          </a:p>
          <a:p>
            <a:pPr marL="342900" indent="-228600" algn="l">
              <a:buFont typeface="Arial,Sans-Serif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The common factors which caused stress are money matter, work, lack of sleep, and family relationship.</a:t>
            </a:r>
            <a:endParaRPr lang="en-US">
              <a:ea typeface="+mn-lt"/>
              <a:cs typeface="+mn-lt"/>
            </a:endParaRP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b="1" dirty="0"/>
              <a:t>To reduce the stress the individuals should follow few steps:</a:t>
            </a:r>
            <a:endParaRPr lang="en-US" b="1" dirty="0">
              <a:cs typeface="Calibri"/>
            </a:endParaRPr>
          </a:p>
          <a:p>
            <a:pPr marL="800100" lvl="1" indent="-228600" algn="l">
              <a:buFont typeface="Arial" panose="020B0604020202020204" pitchFamily="34" charset="0"/>
              <a:buChar char="•"/>
            </a:pPr>
            <a:r>
              <a:rPr lang="en-US" sz="2400" b="1" dirty="0"/>
              <a:t>Realize the problem</a:t>
            </a:r>
            <a:endParaRPr lang="en-US" sz="2400" b="1" dirty="0">
              <a:cs typeface="Calibri"/>
            </a:endParaRPr>
          </a:p>
          <a:p>
            <a:pPr marL="800100" lvl="1" indent="-228600" algn="l">
              <a:buFont typeface="Arial" panose="020B0604020202020204" pitchFamily="34" charset="0"/>
              <a:buChar char="•"/>
            </a:pPr>
            <a:r>
              <a:rPr lang="en-US" sz="2400" b="1" dirty="0"/>
              <a:t>Identify the cause</a:t>
            </a:r>
            <a:endParaRPr lang="en-US" sz="2400" b="1" dirty="0">
              <a:cs typeface="Calibri"/>
            </a:endParaRPr>
          </a:p>
          <a:p>
            <a:pPr marL="800100" lvl="1" indent="-228600" algn="l">
              <a:buFont typeface="Arial" panose="020B0604020202020204" pitchFamily="34" charset="0"/>
              <a:buChar char="•"/>
            </a:pPr>
            <a:r>
              <a:rPr lang="en-US" sz="2400" b="1"/>
              <a:t>Review your lifestyle/ current situation</a:t>
            </a:r>
            <a:endParaRPr lang="en-US" sz="2400" b="1">
              <a:cs typeface="Calibri"/>
            </a:endParaRP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b="1" dirty="0">
                <a:cs typeface="Calibri"/>
              </a:rPr>
              <a:t>Implementing the right decision members will be able to prevent the stress. 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42929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1ED8053C-AF28-403A-90F2-67A100EDE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0BCDCE7-03A4-438B-9B4A-0F5E37C4C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2677" y="456020"/>
            <a:ext cx="6737282" cy="6032228"/>
          </a:xfrm>
          <a:custGeom>
            <a:avLst/>
            <a:gdLst>
              <a:gd name="connsiteX0" fmla="*/ 3069307 w 6737282"/>
              <a:gd name="connsiteY0" fmla="*/ 4550727 h 6032228"/>
              <a:gd name="connsiteX1" fmla="*/ 3741218 w 6737282"/>
              <a:gd name="connsiteY1" fmla="*/ 4550727 h 6032228"/>
              <a:gd name="connsiteX2" fmla="*/ 3772850 w 6737282"/>
              <a:gd name="connsiteY2" fmla="*/ 4554928 h 6032228"/>
              <a:gd name="connsiteX3" fmla="*/ 3794605 w 6737282"/>
              <a:gd name="connsiteY3" fmla="*/ 4564050 h 6032228"/>
              <a:gd name="connsiteX4" fmla="*/ 3781310 w 6737282"/>
              <a:gd name="connsiteY4" fmla="*/ 4587045 h 6032228"/>
              <a:gd name="connsiteX5" fmla="*/ 3310252 w 6737282"/>
              <a:gd name="connsiteY5" fmla="*/ 5401750 h 6032228"/>
              <a:gd name="connsiteX6" fmla="*/ 3029607 w 6737282"/>
              <a:gd name="connsiteY6" fmla="*/ 5564857 h 6032228"/>
              <a:gd name="connsiteX7" fmla="*/ 2804017 w 6737282"/>
              <a:gd name="connsiteY7" fmla="*/ 5564857 h 6032228"/>
              <a:gd name="connsiteX8" fmla="*/ 2777701 w 6737282"/>
              <a:gd name="connsiteY8" fmla="*/ 5564857 h 6032228"/>
              <a:gd name="connsiteX9" fmla="*/ 2752589 w 6737282"/>
              <a:gd name="connsiteY9" fmla="*/ 5521614 h 6032228"/>
              <a:gd name="connsiteX10" fmla="*/ 2629590 w 6737282"/>
              <a:gd name="connsiteY10" fmla="*/ 5309799 h 6032228"/>
              <a:gd name="connsiteX11" fmla="*/ 2629590 w 6737282"/>
              <a:gd name="connsiteY11" fmla="*/ 5191240 h 6032228"/>
              <a:gd name="connsiteX12" fmla="*/ 2966272 w 6737282"/>
              <a:gd name="connsiteY12" fmla="*/ 4611452 h 6032228"/>
              <a:gd name="connsiteX13" fmla="*/ 3069307 w 6737282"/>
              <a:gd name="connsiteY13" fmla="*/ 4550727 h 6032228"/>
              <a:gd name="connsiteX14" fmla="*/ 1224899 w 6737282"/>
              <a:gd name="connsiteY14" fmla="*/ 1805663 h 6032228"/>
              <a:gd name="connsiteX15" fmla="*/ 3029607 w 6737282"/>
              <a:gd name="connsiteY15" fmla="*/ 1805663 h 6032228"/>
              <a:gd name="connsiteX16" fmla="*/ 3310252 w 6737282"/>
              <a:gd name="connsiteY16" fmla="*/ 1968768 h 6032228"/>
              <a:gd name="connsiteX17" fmla="*/ 4210657 w 6737282"/>
              <a:gd name="connsiteY17" fmla="*/ 3526038 h 6032228"/>
              <a:gd name="connsiteX18" fmla="*/ 4210657 w 6737282"/>
              <a:gd name="connsiteY18" fmla="*/ 3844482 h 6032228"/>
              <a:gd name="connsiteX19" fmla="*/ 3876331 w 6737282"/>
              <a:gd name="connsiteY19" fmla="*/ 4422707 h 6032228"/>
              <a:gd name="connsiteX20" fmla="*/ 3848154 w 6737282"/>
              <a:gd name="connsiteY20" fmla="*/ 4471437 h 6032228"/>
              <a:gd name="connsiteX21" fmla="*/ 3849146 w 6737282"/>
              <a:gd name="connsiteY21" fmla="*/ 4471853 h 6032228"/>
              <a:gd name="connsiteX22" fmla="*/ 3898870 w 6737282"/>
              <a:gd name="connsiteY22" fmla="*/ 4522003 h 6032228"/>
              <a:gd name="connsiteX23" fmla="*/ 4277006 w 6737282"/>
              <a:gd name="connsiteY23" fmla="*/ 5175999 h 6032228"/>
              <a:gd name="connsiteX24" fmla="*/ 4277006 w 6737282"/>
              <a:gd name="connsiteY24" fmla="*/ 5309735 h 6032228"/>
              <a:gd name="connsiteX25" fmla="*/ 3898870 w 6737282"/>
              <a:gd name="connsiteY25" fmla="*/ 5963729 h 6032228"/>
              <a:gd name="connsiteX26" fmla="*/ 3781007 w 6737282"/>
              <a:gd name="connsiteY26" fmla="*/ 6032228 h 6032228"/>
              <a:gd name="connsiteX27" fmla="*/ 3023096 w 6737282"/>
              <a:gd name="connsiteY27" fmla="*/ 6032228 h 6032228"/>
              <a:gd name="connsiteX28" fmla="*/ 2906872 w 6737282"/>
              <a:gd name="connsiteY28" fmla="*/ 5963729 h 6032228"/>
              <a:gd name="connsiteX29" fmla="*/ 2703170 w 6737282"/>
              <a:gd name="connsiteY29" fmla="*/ 5612942 h 6032228"/>
              <a:gd name="connsiteX30" fmla="*/ 2680159 w 6737282"/>
              <a:gd name="connsiteY30" fmla="*/ 5573313 h 6032228"/>
              <a:gd name="connsiteX31" fmla="*/ 2698265 w 6737282"/>
              <a:gd name="connsiteY31" fmla="*/ 5573313 h 6032228"/>
              <a:gd name="connsiteX32" fmla="*/ 2783846 w 6737282"/>
              <a:gd name="connsiteY32" fmla="*/ 5573313 h 6032228"/>
              <a:gd name="connsiteX33" fmla="*/ 2821023 w 6737282"/>
              <a:gd name="connsiteY33" fmla="*/ 5637336 h 6032228"/>
              <a:gd name="connsiteX34" fmla="*/ 2963060 w 6737282"/>
              <a:gd name="connsiteY34" fmla="*/ 5881934 h 6032228"/>
              <a:gd name="connsiteX35" fmla="*/ 3066097 w 6737282"/>
              <a:gd name="connsiteY35" fmla="*/ 5942660 h 6032228"/>
              <a:gd name="connsiteX36" fmla="*/ 3738008 w 6737282"/>
              <a:gd name="connsiteY36" fmla="*/ 5942660 h 6032228"/>
              <a:gd name="connsiteX37" fmla="*/ 3842494 w 6737282"/>
              <a:gd name="connsiteY37" fmla="*/ 5881934 h 6032228"/>
              <a:gd name="connsiteX38" fmla="*/ 4177724 w 6737282"/>
              <a:gd name="connsiteY38" fmla="*/ 5302148 h 6032228"/>
              <a:gd name="connsiteX39" fmla="*/ 4177724 w 6737282"/>
              <a:gd name="connsiteY39" fmla="*/ 5183586 h 6032228"/>
              <a:gd name="connsiteX40" fmla="*/ 3842494 w 6737282"/>
              <a:gd name="connsiteY40" fmla="*/ 4603800 h 6032228"/>
              <a:gd name="connsiteX41" fmla="*/ 3798414 w 6737282"/>
              <a:gd name="connsiteY41" fmla="*/ 4559340 h 6032228"/>
              <a:gd name="connsiteX42" fmla="*/ 3793313 w 6737282"/>
              <a:gd name="connsiteY42" fmla="*/ 4557203 h 6032228"/>
              <a:gd name="connsiteX43" fmla="*/ 3820657 w 6737282"/>
              <a:gd name="connsiteY43" fmla="*/ 4509913 h 6032228"/>
              <a:gd name="connsiteX44" fmla="*/ 3840991 w 6737282"/>
              <a:gd name="connsiteY44" fmla="*/ 4474742 h 6032228"/>
              <a:gd name="connsiteX45" fmla="*/ 3819900 w 6737282"/>
              <a:gd name="connsiteY45" fmla="*/ 4465898 h 6032228"/>
              <a:gd name="connsiteX46" fmla="*/ 3784219 w 6737282"/>
              <a:gd name="connsiteY46" fmla="*/ 4461158 h 6032228"/>
              <a:gd name="connsiteX47" fmla="*/ 3026307 w 6737282"/>
              <a:gd name="connsiteY47" fmla="*/ 4461158 h 6032228"/>
              <a:gd name="connsiteX48" fmla="*/ 2910084 w 6737282"/>
              <a:gd name="connsiteY48" fmla="*/ 4529655 h 6032228"/>
              <a:gd name="connsiteX49" fmla="*/ 2530310 w 6737282"/>
              <a:gd name="connsiteY49" fmla="*/ 5183651 h 6032228"/>
              <a:gd name="connsiteX50" fmla="*/ 2530310 w 6737282"/>
              <a:gd name="connsiteY50" fmla="*/ 5317387 h 6032228"/>
              <a:gd name="connsiteX51" fmla="*/ 2655664 w 6737282"/>
              <a:gd name="connsiteY51" fmla="*/ 5533256 h 6032228"/>
              <a:gd name="connsiteX52" fmla="*/ 2674015 w 6737282"/>
              <a:gd name="connsiteY52" fmla="*/ 5564857 h 6032228"/>
              <a:gd name="connsiteX53" fmla="*/ 2589005 w 6737282"/>
              <a:gd name="connsiteY53" fmla="*/ 5564857 h 6032228"/>
              <a:gd name="connsiteX54" fmla="*/ 1224899 w 6737282"/>
              <a:gd name="connsiteY54" fmla="*/ 5564857 h 6032228"/>
              <a:gd name="connsiteX55" fmla="*/ 948151 w 6737282"/>
              <a:gd name="connsiteY55" fmla="*/ 5401750 h 6032228"/>
              <a:gd name="connsiteX56" fmla="*/ 43851 w 6737282"/>
              <a:gd name="connsiteY56" fmla="*/ 3844482 h 6032228"/>
              <a:gd name="connsiteX57" fmla="*/ 43851 w 6737282"/>
              <a:gd name="connsiteY57" fmla="*/ 3526038 h 6032228"/>
              <a:gd name="connsiteX58" fmla="*/ 948151 w 6737282"/>
              <a:gd name="connsiteY58" fmla="*/ 1968768 h 6032228"/>
              <a:gd name="connsiteX59" fmla="*/ 1224899 w 6737282"/>
              <a:gd name="connsiteY59" fmla="*/ 1805663 h 6032228"/>
              <a:gd name="connsiteX60" fmla="*/ 4371720 w 6737282"/>
              <a:gd name="connsiteY60" fmla="*/ 257854 h 6032228"/>
              <a:gd name="connsiteX61" fmla="*/ 5796146 w 6737282"/>
              <a:gd name="connsiteY61" fmla="*/ 257854 h 6032228"/>
              <a:gd name="connsiteX62" fmla="*/ 5999634 w 6737282"/>
              <a:gd name="connsiteY62" fmla="*/ 374270 h 6032228"/>
              <a:gd name="connsiteX63" fmla="*/ 6711846 w 6737282"/>
              <a:gd name="connsiteY63" fmla="*/ 1628971 h 6032228"/>
              <a:gd name="connsiteX64" fmla="*/ 6711846 w 6737282"/>
              <a:gd name="connsiteY64" fmla="*/ 1870427 h 6032228"/>
              <a:gd name="connsiteX65" fmla="*/ 5999634 w 6737282"/>
              <a:gd name="connsiteY65" fmla="*/ 3125126 h 6032228"/>
              <a:gd name="connsiteX66" fmla="*/ 5796146 w 6737282"/>
              <a:gd name="connsiteY66" fmla="*/ 3241542 h 6032228"/>
              <a:gd name="connsiteX67" fmla="*/ 4371720 w 6737282"/>
              <a:gd name="connsiteY67" fmla="*/ 3241542 h 6032228"/>
              <a:gd name="connsiteX68" fmla="*/ 4168233 w 6737282"/>
              <a:gd name="connsiteY68" fmla="*/ 3125126 h 6032228"/>
              <a:gd name="connsiteX69" fmla="*/ 3456020 w 6737282"/>
              <a:gd name="connsiteY69" fmla="*/ 1870427 h 6032228"/>
              <a:gd name="connsiteX70" fmla="*/ 3456020 w 6737282"/>
              <a:gd name="connsiteY70" fmla="*/ 1628971 h 6032228"/>
              <a:gd name="connsiteX71" fmla="*/ 4168233 w 6737282"/>
              <a:gd name="connsiteY71" fmla="*/ 374270 h 6032228"/>
              <a:gd name="connsiteX72" fmla="*/ 4371720 w 6737282"/>
              <a:gd name="connsiteY72" fmla="*/ 257854 h 6032228"/>
              <a:gd name="connsiteX73" fmla="*/ 2350132 w 6737282"/>
              <a:gd name="connsiteY73" fmla="*/ 0 h 6032228"/>
              <a:gd name="connsiteX74" fmla="*/ 3150522 w 6737282"/>
              <a:gd name="connsiteY74" fmla="*/ 0 h 6032228"/>
              <a:gd name="connsiteX75" fmla="*/ 3264863 w 6737282"/>
              <a:gd name="connsiteY75" fmla="*/ 65415 h 6032228"/>
              <a:gd name="connsiteX76" fmla="*/ 3665057 w 6737282"/>
              <a:gd name="connsiteY76" fmla="*/ 770436 h 6032228"/>
              <a:gd name="connsiteX77" fmla="*/ 3665057 w 6737282"/>
              <a:gd name="connsiteY77" fmla="*/ 906111 h 6032228"/>
              <a:gd name="connsiteX78" fmla="*/ 3264863 w 6737282"/>
              <a:gd name="connsiteY78" fmla="*/ 1611131 h 6032228"/>
              <a:gd name="connsiteX79" fmla="*/ 3150522 w 6737282"/>
              <a:gd name="connsiteY79" fmla="*/ 1676547 h 6032228"/>
              <a:gd name="connsiteX80" fmla="*/ 2350132 w 6737282"/>
              <a:gd name="connsiteY80" fmla="*/ 1676547 h 6032228"/>
              <a:gd name="connsiteX81" fmla="*/ 2235791 w 6737282"/>
              <a:gd name="connsiteY81" fmla="*/ 1611131 h 6032228"/>
              <a:gd name="connsiteX82" fmla="*/ 1835596 w 6737282"/>
              <a:gd name="connsiteY82" fmla="*/ 906111 h 6032228"/>
              <a:gd name="connsiteX83" fmla="*/ 1835596 w 6737282"/>
              <a:gd name="connsiteY83" fmla="*/ 770436 h 6032228"/>
              <a:gd name="connsiteX84" fmla="*/ 2235791 w 6737282"/>
              <a:gd name="connsiteY84" fmla="*/ 65415 h 6032228"/>
              <a:gd name="connsiteX85" fmla="*/ 2350132 w 6737282"/>
              <a:gd name="connsiteY85" fmla="*/ 0 h 6032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6737282" h="6032228">
                <a:moveTo>
                  <a:pt x="3069307" y="4550727"/>
                </a:moveTo>
                <a:cubicBezTo>
                  <a:pt x="3069307" y="4550727"/>
                  <a:pt x="3069307" y="4550727"/>
                  <a:pt x="3741218" y="4550727"/>
                </a:cubicBezTo>
                <a:cubicBezTo>
                  <a:pt x="3752102" y="4550727"/>
                  <a:pt x="3762715" y="4552172"/>
                  <a:pt x="3772850" y="4554928"/>
                </a:cubicBezTo>
                <a:lnTo>
                  <a:pt x="3794605" y="4564050"/>
                </a:lnTo>
                <a:lnTo>
                  <a:pt x="3781310" y="4587045"/>
                </a:lnTo>
                <a:cubicBezTo>
                  <a:pt x="3661093" y="4794962"/>
                  <a:pt x="3507216" y="5061097"/>
                  <a:pt x="3310252" y="5401750"/>
                </a:cubicBezTo>
                <a:cubicBezTo>
                  <a:pt x="3251786" y="5502720"/>
                  <a:pt x="3146542" y="5564857"/>
                  <a:pt x="3029607" y="5564857"/>
                </a:cubicBezTo>
                <a:cubicBezTo>
                  <a:pt x="3029607" y="5564857"/>
                  <a:pt x="3029607" y="5564857"/>
                  <a:pt x="2804017" y="5564857"/>
                </a:cubicBezTo>
                <a:lnTo>
                  <a:pt x="2777701" y="5564857"/>
                </a:lnTo>
                <a:lnTo>
                  <a:pt x="2752589" y="5521614"/>
                </a:lnTo>
                <a:cubicBezTo>
                  <a:pt x="2717623" y="5461398"/>
                  <a:pt x="2676936" y="5391332"/>
                  <a:pt x="2629590" y="5309799"/>
                </a:cubicBezTo>
                <a:cubicBezTo>
                  <a:pt x="2607824" y="5273652"/>
                  <a:pt x="2607824" y="5227386"/>
                  <a:pt x="2629590" y="5191240"/>
                </a:cubicBezTo>
                <a:cubicBezTo>
                  <a:pt x="2629590" y="5191240"/>
                  <a:pt x="2629590" y="5191240"/>
                  <a:pt x="2966272" y="4611452"/>
                </a:cubicBezTo>
                <a:cubicBezTo>
                  <a:pt x="2986590" y="4573861"/>
                  <a:pt x="3027221" y="4550727"/>
                  <a:pt x="3069307" y="4550727"/>
                </a:cubicBezTo>
                <a:close/>
                <a:moveTo>
                  <a:pt x="1224899" y="1805663"/>
                </a:moveTo>
                <a:cubicBezTo>
                  <a:pt x="1224899" y="1805663"/>
                  <a:pt x="1224899" y="1805663"/>
                  <a:pt x="3029607" y="1805663"/>
                </a:cubicBezTo>
                <a:cubicBezTo>
                  <a:pt x="3146542" y="1805663"/>
                  <a:pt x="3251786" y="1867798"/>
                  <a:pt x="3310252" y="1968768"/>
                </a:cubicBezTo>
                <a:cubicBezTo>
                  <a:pt x="3310252" y="1968768"/>
                  <a:pt x="3310252" y="1968768"/>
                  <a:pt x="4210657" y="3526038"/>
                </a:cubicBezTo>
                <a:cubicBezTo>
                  <a:pt x="4269126" y="3623125"/>
                  <a:pt x="4269126" y="3747395"/>
                  <a:pt x="4210657" y="3844482"/>
                </a:cubicBezTo>
                <a:cubicBezTo>
                  <a:pt x="4210657" y="3844482"/>
                  <a:pt x="4210657" y="3844482"/>
                  <a:pt x="3876331" y="4422707"/>
                </a:cubicBezTo>
                <a:lnTo>
                  <a:pt x="3848154" y="4471437"/>
                </a:lnTo>
                <a:lnTo>
                  <a:pt x="3849146" y="4471853"/>
                </a:lnTo>
                <a:cubicBezTo>
                  <a:pt x="3869404" y="4483677"/>
                  <a:pt x="3886591" y="4500801"/>
                  <a:pt x="3898870" y="4522003"/>
                </a:cubicBezTo>
                <a:cubicBezTo>
                  <a:pt x="3898870" y="4522003"/>
                  <a:pt x="3898870" y="4522003"/>
                  <a:pt x="4277006" y="5175999"/>
                </a:cubicBezTo>
                <a:cubicBezTo>
                  <a:pt x="4301561" y="5216772"/>
                  <a:pt x="4301561" y="5268961"/>
                  <a:pt x="4277006" y="5309735"/>
                </a:cubicBezTo>
                <a:cubicBezTo>
                  <a:pt x="4277006" y="5309735"/>
                  <a:pt x="4277006" y="5309735"/>
                  <a:pt x="3898870" y="5963729"/>
                </a:cubicBezTo>
                <a:cubicBezTo>
                  <a:pt x="3874314" y="6006133"/>
                  <a:pt x="3830116" y="6032228"/>
                  <a:pt x="3781007" y="6032228"/>
                </a:cubicBezTo>
                <a:cubicBezTo>
                  <a:pt x="3781007" y="6032228"/>
                  <a:pt x="3781007" y="6032228"/>
                  <a:pt x="3023096" y="6032228"/>
                </a:cubicBezTo>
                <a:cubicBezTo>
                  <a:pt x="2975623" y="6032228"/>
                  <a:pt x="2929790" y="6006133"/>
                  <a:pt x="2906872" y="5963729"/>
                </a:cubicBezTo>
                <a:cubicBezTo>
                  <a:pt x="2906872" y="5963729"/>
                  <a:pt x="2906872" y="5963729"/>
                  <a:pt x="2703170" y="5612942"/>
                </a:cubicBezTo>
                <a:lnTo>
                  <a:pt x="2680159" y="5573313"/>
                </a:lnTo>
                <a:lnTo>
                  <a:pt x="2698265" y="5573313"/>
                </a:lnTo>
                <a:lnTo>
                  <a:pt x="2783846" y="5573313"/>
                </a:lnTo>
                <a:lnTo>
                  <a:pt x="2821023" y="5637336"/>
                </a:lnTo>
                <a:cubicBezTo>
                  <a:pt x="2963060" y="5881934"/>
                  <a:pt x="2963060" y="5881934"/>
                  <a:pt x="2963060" y="5881934"/>
                </a:cubicBezTo>
                <a:cubicBezTo>
                  <a:pt x="2983378" y="5919525"/>
                  <a:pt x="3024012" y="5942660"/>
                  <a:pt x="3066097" y="5942660"/>
                </a:cubicBezTo>
                <a:cubicBezTo>
                  <a:pt x="3738008" y="5942660"/>
                  <a:pt x="3738008" y="5942660"/>
                  <a:pt x="3738008" y="5942660"/>
                </a:cubicBezTo>
                <a:cubicBezTo>
                  <a:pt x="3781543" y="5942660"/>
                  <a:pt x="3820726" y="5919525"/>
                  <a:pt x="3842494" y="5881934"/>
                </a:cubicBezTo>
                <a:cubicBezTo>
                  <a:pt x="4177724" y="5302148"/>
                  <a:pt x="4177724" y="5302148"/>
                  <a:pt x="4177724" y="5302148"/>
                </a:cubicBezTo>
                <a:cubicBezTo>
                  <a:pt x="4199492" y="5266000"/>
                  <a:pt x="4199492" y="5219733"/>
                  <a:pt x="4177724" y="5183586"/>
                </a:cubicBezTo>
                <a:cubicBezTo>
                  <a:pt x="3842494" y="4603800"/>
                  <a:pt x="3842494" y="4603800"/>
                  <a:pt x="3842494" y="4603800"/>
                </a:cubicBezTo>
                <a:cubicBezTo>
                  <a:pt x="3831610" y="4585003"/>
                  <a:pt x="3816372" y="4569821"/>
                  <a:pt x="3798414" y="4559340"/>
                </a:cubicBezTo>
                <a:lnTo>
                  <a:pt x="3793313" y="4557203"/>
                </a:lnTo>
                <a:lnTo>
                  <a:pt x="3820657" y="4509913"/>
                </a:lnTo>
                <a:lnTo>
                  <a:pt x="3840991" y="4474742"/>
                </a:lnTo>
                <a:lnTo>
                  <a:pt x="3819900" y="4465898"/>
                </a:lnTo>
                <a:cubicBezTo>
                  <a:pt x="3808466" y="4462788"/>
                  <a:pt x="3796496" y="4461158"/>
                  <a:pt x="3784219" y="4461158"/>
                </a:cubicBezTo>
                <a:cubicBezTo>
                  <a:pt x="3026307" y="4461158"/>
                  <a:pt x="3026307" y="4461158"/>
                  <a:pt x="3026307" y="4461158"/>
                </a:cubicBezTo>
                <a:cubicBezTo>
                  <a:pt x="2978836" y="4461158"/>
                  <a:pt x="2933001" y="4487252"/>
                  <a:pt x="2910084" y="4529655"/>
                </a:cubicBezTo>
                <a:cubicBezTo>
                  <a:pt x="2530310" y="5183651"/>
                  <a:pt x="2530310" y="5183651"/>
                  <a:pt x="2530310" y="5183651"/>
                </a:cubicBezTo>
                <a:cubicBezTo>
                  <a:pt x="2505754" y="5224424"/>
                  <a:pt x="2505754" y="5276613"/>
                  <a:pt x="2530310" y="5317387"/>
                </a:cubicBezTo>
                <a:cubicBezTo>
                  <a:pt x="2577781" y="5399135"/>
                  <a:pt x="2619318" y="5470667"/>
                  <a:pt x="2655664" y="5533256"/>
                </a:cubicBezTo>
                <a:lnTo>
                  <a:pt x="2674015" y="5564857"/>
                </a:lnTo>
                <a:lnTo>
                  <a:pt x="2589005" y="5564857"/>
                </a:lnTo>
                <a:cubicBezTo>
                  <a:pt x="2324644" y="5564857"/>
                  <a:pt x="1901666" y="5564857"/>
                  <a:pt x="1224899" y="5564857"/>
                </a:cubicBezTo>
                <a:cubicBezTo>
                  <a:pt x="1111863" y="5564857"/>
                  <a:pt x="1002722" y="5502720"/>
                  <a:pt x="948151" y="5401750"/>
                </a:cubicBezTo>
                <a:cubicBezTo>
                  <a:pt x="948151" y="5401750"/>
                  <a:pt x="948151" y="5401750"/>
                  <a:pt x="43851" y="3844482"/>
                </a:cubicBezTo>
                <a:cubicBezTo>
                  <a:pt x="-14618" y="3747395"/>
                  <a:pt x="-14618" y="3623125"/>
                  <a:pt x="43851" y="3526038"/>
                </a:cubicBezTo>
                <a:cubicBezTo>
                  <a:pt x="43851" y="3526038"/>
                  <a:pt x="43851" y="3526038"/>
                  <a:pt x="948151" y="1968768"/>
                </a:cubicBezTo>
                <a:cubicBezTo>
                  <a:pt x="1002722" y="1867798"/>
                  <a:pt x="1111863" y="1805663"/>
                  <a:pt x="1224899" y="1805663"/>
                </a:cubicBezTo>
                <a:close/>
                <a:moveTo>
                  <a:pt x="4371720" y="257854"/>
                </a:moveTo>
                <a:cubicBezTo>
                  <a:pt x="5796146" y="257854"/>
                  <a:pt x="5796146" y="257854"/>
                  <a:pt x="5796146" y="257854"/>
                </a:cubicBezTo>
                <a:cubicBezTo>
                  <a:pt x="5868214" y="257854"/>
                  <a:pt x="5961481" y="309594"/>
                  <a:pt x="5999634" y="374270"/>
                </a:cubicBezTo>
                <a:cubicBezTo>
                  <a:pt x="6711846" y="1628971"/>
                  <a:pt x="6711846" y="1628971"/>
                  <a:pt x="6711846" y="1628971"/>
                </a:cubicBezTo>
                <a:cubicBezTo>
                  <a:pt x="6745761" y="1697958"/>
                  <a:pt x="6745761" y="1801438"/>
                  <a:pt x="6711846" y="1870427"/>
                </a:cubicBezTo>
                <a:cubicBezTo>
                  <a:pt x="5999634" y="3125126"/>
                  <a:pt x="5999634" y="3125126"/>
                  <a:pt x="5999634" y="3125126"/>
                </a:cubicBezTo>
                <a:cubicBezTo>
                  <a:pt x="5961481" y="3189803"/>
                  <a:pt x="5868214" y="3241542"/>
                  <a:pt x="5796146" y="3241542"/>
                </a:cubicBezTo>
                <a:lnTo>
                  <a:pt x="4371720" y="3241542"/>
                </a:lnTo>
                <a:cubicBezTo>
                  <a:pt x="4295413" y="3241542"/>
                  <a:pt x="4202148" y="3189803"/>
                  <a:pt x="4168233" y="3125126"/>
                </a:cubicBezTo>
                <a:cubicBezTo>
                  <a:pt x="3456020" y="1870427"/>
                  <a:pt x="3456020" y="1870427"/>
                  <a:pt x="3456020" y="1870427"/>
                </a:cubicBezTo>
                <a:cubicBezTo>
                  <a:pt x="3417865" y="1801438"/>
                  <a:pt x="3417865" y="1697958"/>
                  <a:pt x="3456020" y="1628971"/>
                </a:cubicBezTo>
                <a:cubicBezTo>
                  <a:pt x="4168233" y="374270"/>
                  <a:pt x="4168233" y="374270"/>
                  <a:pt x="4168233" y="374270"/>
                </a:cubicBezTo>
                <a:cubicBezTo>
                  <a:pt x="4202148" y="309594"/>
                  <a:pt x="4295413" y="257854"/>
                  <a:pt x="4371720" y="257854"/>
                </a:cubicBezTo>
                <a:close/>
                <a:moveTo>
                  <a:pt x="2350132" y="0"/>
                </a:moveTo>
                <a:cubicBezTo>
                  <a:pt x="3150522" y="0"/>
                  <a:pt x="3150522" y="0"/>
                  <a:pt x="3150522" y="0"/>
                </a:cubicBezTo>
                <a:cubicBezTo>
                  <a:pt x="3191018" y="0"/>
                  <a:pt x="3243425" y="29073"/>
                  <a:pt x="3264863" y="65415"/>
                </a:cubicBezTo>
                <a:cubicBezTo>
                  <a:pt x="3665057" y="770436"/>
                  <a:pt x="3665057" y="770436"/>
                  <a:pt x="3665057" y="770436"/>
                </a:cubicBezTo>
                <a:cubicBezTo>
                  <a:pt x="3684115" y="809200"/>
                  <a:pt x="3684115" y="867346"/>
                  <a:pt x="3665057" y="906111"/>
                </a:cubicBezTo>
                <a:cubicBezTo>
                  <a:pt x="3264863" y="1611131"/>
                  <a:pt x="3264863" y="1611131"/>
                  <a:pt x="3264863" y="1611131"/>
                </a:cubicBezTo>
                <a:cubicBezTo>
                  <a:pt x="3243425" y="1647474"/>
                  <a:pt x="3191018" y="1676547"/>
                  <a:pt x="3150522" y="1676547"/>
                </a:cubicBezTo>
                <a:lnTo>
                  <a:pt x="2350132" y="1676547"/>
                </a:lnTo>
                <a:cubicBezTo>
                  <a:pt x="2307254" y="1676547"/>
                  <a:pt x="2254848" y="1647474"/>
                  <a:pt x="2235791" y="1611131"/>
                </a:cubicBezTo>
                <a:cubicBezTo>
                  <a:pt x="1835596" y="906111"/>
                  <a:pt x="1835596" y="906111"/>
                  <a:pt x="1835596" y="906111"/>
                </a:cubicBezTo>
                <a:cubicBezTo>
                  <a:pt x="1814157" y="867346"/>
                  <a:pt x="1814157" y="809200"/>
                  <a:pt x="1835596" y="770436"/>
                </a:cubicBezTo>
                <a:cubicBezTo>
                  <a:pt x="2235791" y="65415"/>
                  <a:pt x="2235791" y="65415"/>
                  <a:pt x="2235791" y="65415"/>
                </a:cubicBezTo>
                <a:cubicBezTo>
                  <a:pt x="2254848" y="29073"/>
                  <a:pt x="2307254" y="0"/>
                  <a:pt x="235013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F50314-CF38-446D-B357-3D07B17AA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0" y="3865615"/>
            <a:ext cx="6757415" cy="17480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7200" b="1" dirty="0">
                <a:latin typeface="STHupo"/>
                <a:ea typeface="STHupo"/>
              </a:rPr>
              <a:t>THANK YOU</a:t>
            </a:r>
          </a:p>
        </p:txBody>
      </p:sp>
      <p:pic>
        <p:nvPicPr>
          <p:cNvPr id="5" name="Picture 5" descr="Rainbow eraser">
            <a:extLst>
              <a:ext uri="{FF2B5EF4-FFF2-40B4-BE49-F238E27FC236}">
                <a16:creationId xmlns:a16="http://schemas.microsoft.com/office/drawing/2014/main" id="{79A9888F-70A6-4AAC-A4A5-1F518F1520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749" y="3011021"/>
            <a:ext cx="3184067" cy="2129029"/>
          </a:xfrm>
          <a:prstGeom prst="rect">
            <a:avLst/>
          </a:prstGeom>
        </p:spPr>
      </p:pic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C74AFD24-E6FB-4E27-95EB-90B531F70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77477" y="1138176"/>
            <a:ext cx="2135083" cy="213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45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 Stress in the UK</vt:lpstr>
      <vt:lpstr>Introduction </vt:lpstr>
      <vt:lpstr> A surveys and investigations around the topic of stress made by CIPHR in 2021</vt:lpstr>
      <vt:lpstr>Environment Analysis- PESTLE</vt:lpstr>
      <vt:lpstr>PESTLE</vt:lpstr>
      <vt:lpstr>Cause and Effect Analysis - Fishbone Diagram</vt:lpstr>
      <vt:lpstr>The solutions are 4 in total, and they will be analyzed using PMI &amp; Grid Analysis tools</vt:lpstr>
      <vt:lpstr>PMI  Solution 1 – Flexible hours/Work from home</vt:lpstr>
      <vt:lpstr>Solution 2 – Better living standard</vt:lpstr>
      <vt:lpstr>Solution 3 – Skilled staff </vt:lpstr>
      <vt:lpstr>Solution 4 – Improving the communication</vt:lpstr>
      <vt:lpstr>Grid analysis</vt:lpstr>
      <vt:lpstr>Plan to reduce stress</vt:lpstr>
      <vt:lpstr>Summary and Conclusions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1862</cp:revision>
  <dcterms:created xsi:type="dcterms:W3CDTF">2021-10-07T10:40:55Z</dcterms:created>
  <dcterms:modified xsi:type="dcterms:W3CDTF">2021-11-07T20:44:40Z</dcterms:modified>
</cp:coreProperties>
</file>