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3"/>
  </p:notesMasterIdLst>
  <p:handoutMasterIdLst>
    <p:handoutMasterId r:id="rId14"/>
  </p:handoutMasterIdLst>
  <p:sldIdLst>
    <p:sldId id="277" r:id="rId2"/>
    <p:sldId id="462" r:id="rId3"/>
    <p:sldId id="456" r:id="rId4"/>
    <p:sldId id="442" r:id="rId5"/>
    <p:sldId id="458" r:id="rId6"/>
    <p:sldId id="457" r:id="rId7"/>
    <p:sldId id="460" r:id="rId8"/>
    <p:sldId id="452" r:id="rId9"/>
    <p:sldId id="459" r:id="rId10"/>
    <p:sldId id="454" r:id="rId11"/>
    <p:sldId id="450" r:id="rId12"/>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163F663-A990-47C8-8E22-1883C1070DC3}" v="325" dt="2026-04-17T10:43:56.53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756" autoAdjust="0"/>
    <p:restoredTop sz="94660"/>
  </p:normalViewPr>
  <p:slideViewPr>
    <p:cSldViewPr snapToGrid="0">
      <p:cViewPr varScale="1">
        <p:scale>
          <a:sx n="92" d="100"/>
          <a:sy n="92" d="100"/>
        </p:scale>
        <p:origin x="1072" y="284"/>
      </p:cViewPr>
      <p:guideLst>
        <p:guide orient="horz" pos="2160"/>
        <p:guide pos="2880"/>
      </p:guideLst>
    </p:cSldViewPr>
  </p:slideViewPr>
  <p:notesTextViewPr>
    <p:cViewPr>
      <p:scale>
        <a:sx n="1" d="1"/>
        <a:sy n="1" d="1"/>
      </p:scale>
      <p:origin x="0" y="0"/>
    </p:cViewPr>
  </p:notesTextViewPr>
  <p:notesViewPr>
    <p:cSldViewPr snapToGrid="0">
      <p:cViewPr>
        <p:scale>
          <a:sx n="1" d="2"/>
          <a:sy n="1" d="2"/>
        </p:scale>
        <p:origin x="0" y="0"/>
      </p:cViewPr>
      <p:guideLst>
        <p:guide orient="horz" pos="3072"/>
        <p:guide pos="2101"/>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handoutMaster" Target="handoutMasters/handout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obson Silva" userId="6d33b668a28fee84" providerId="LiveId" clId="{3FDCC15F-0E73-4508-B8EE-4675F4A9871B}"/>
    <pc:docChg chg="undo redo custSel addSld delSld modSld sldOrd">
      <pc:chgData name="Robson Silva" userId="6d33b668a28fee84" providerId="LiveId" clId="{3FDCC15F-0E73-4508-B8EE-4675F4A9871B}" dt="2026-04-17T11:05:12.454" v="2137" actId="1076"/>
      <pc:docMkLst>
        <pc:docMk/>
      </pc:docMkLst>
      <pc:sldChg chg="delSp modSp mod delAnim">
        <pc:chgData name="Robson Silva" userId="6d33b668a28fee84" providerId="LiveId" clId="{3FDCC15F-0E73-4508-B8EE-4675F4A9871B}" dt="2026-04-15T07:54:52.258" v="1301" actId="1076"/>
        <pc:sldMkLst>
          <pc:docMk/>
          <pc:sldMk cId="0" sldId="277"/>
        </pc:sldMkLst>
        <pc:picChg chg="mod">
          <ac:chgData name="Robson Silva" userId="6d33b668a28fee84" providerId="LiveId" clId="{3FDCC15F-0E73-4508-B8EE-4675F4A9871B}" dt="2026-04-15T07:54:52.258" v="1301" actId="1076"/>
          <ac:picMkLst>
            <pc:docMk/>
            <pc:sldMk cId="0" sldId="277"/>
            <ac:picMk id="2" creationId="{BF1B2804-B39E-CEC9-CA59-5C69D5383CEC}"/>
          </ac:picMkLst>
        </pc:picChg>
      </pc:sldChg>
      <pc:sldChg chg="addSp modSp mod modClrScheme chgLayout">
        <pc:chgData name="Robson Silva" userId="6d33b668a28fee84" providerId="LiveId" clId="{3FDCC15F-0E73-4508-B8EE-4675F4A9871B}" dt="2026-04-17T11:01:15.624" v="2041" actId="14100"/>
        <pc:sldMkLst>
          <pc:docMk/>
          <pc:sldMk cId="711734170" sldId="442"/>
        </pc:sldMkLst>
        <pc:spChg chg="mod">
          <ac:chgData name="Robson Silva" userId="6d33b668a28fee84" providerId="LiveId" clId="{3FDCC15F-0E73-4508-B8EE-4675F4A9871B}" dt="2026-04-17T10:43:02.130" v="1902" actId="14100"/>
          <ac:spMkLst>
            <pc:docMk/>
            <pc:sldMk cId="711734170" sldId="442"/>
            <ac:spMk id="2" creationId="{41C35443-F263-7B57-2247-B900E4E8B74E}"/>
          </ac:spMkLst>
        </pc:spChg>
        <pc:spChg chg="mod">
          <ac:chgData name="Robson Silva" userId="6d33b668a28fee84" providerId="LiveId" clId="{3FDCC15F-0E73-4508-B8EE-4675F4A9871B}" dt="2026-04-12T20:45:57.703" v="1255" actId="26606"/>
          <ac:spMkLst>
            <pc:docMk/>
            <pc:sldMk cId="711734170" sldId="442"/>
            <ac:spMk id="3" creationId="{00000000-0000-0000-0000-000000000000}"/>
          </ac:spMkLst>
        </pc:spChg>
        <pc:spChg chg="add mod">
          <ac:chgData name="Robson Silva" userId="6d33b668a28fee84" providerId="LiveId" clId="{3FDCC15F-0E73-4508-B8EE-4675F4A9871B}" dt="2026-04-17T11:01:15.624" v="2041" actId="14100"/>
          <ac:spMkLst>
            <pc:docMk/>
            <pc:sldMk cId="711734170" sldId="442"/>
            <ac:spMk id="7" creationId="{55046A99-2B11-DBCF-7C82-FCAE90F4C5BB}"/>
          </ac:spMkLst>
        </pc:spChg>
        <pc:spChg chg="add mod">
          <ac:chgData name="Robson Silva" userId="6d33b668a28fee84" providerId="LiveId" clId="{3FDCC15F-0E73-4508-B8EE-4675F4A9871B}" dt="2026-04-12T20:45:57.703" v="1255" actId="26606"/>
          <ac:spMkLst>
            <pc:docMk/>
            <pc:sldMk cId="711734170" sldId="442"/>
            <ac:spMk id="10" creationId="{14081C68-3D76-DF3B-932A-30A09AD1B887}"/>
          </ac:spMkLst>
        </pc:spChg>
        <pc:spChg chg="add mod">
          <ac:chgData name="Robson Silva" userId="6d33b668a28fee84" providerId="LiveId" clId="{3FDCC15F-0E73-4508-B8EE-4675F4A9871B}" dt="2026-04-12T20:45:57.703" v="1255" actId="26606"/>
          <ac:spMkLst>
            <pc:docMk/>
            <pc:sldMk cId="711734170" sldId="442"/>
            <ac:spMk id="12" creationId="{4FA93B46-1ECB-B37C-2419-B7DB95A0AC37}"/>
          </ac:spMkLst>
        </pc:spChg>
        <pc:picChg chg="mod">
          <ac:chgData name="Robson Silva" userId="6d33b668a28fee84" providerId="LiveId" clId="{3FDCC15F-0E73-4508-B8EE-4675F4A9871B}" dt="2026-04-15T08:10:36.280" v="1305" actId="1076"/>
          <ac:picMkLst>
            <pc:docMk/>
            <pc:sldMk cId="711734170" sldId="442"/>
            <ac:picMk id="4" creationId="{8F341FE0-2E8E-14B3-0EDC-485C405FE106}"/>
          </ac:picMkLst>
        </pc:picChg>
        <pc:picChg chg="add mod">
          <ac:chgData name="Robson Silva" userId="6d33b668a28fee84" providerId="LiveId" clId="{3FDCC15F-0E73-4508-B8EE-4675F4A9871B}" dt="2026-04-17T09:55:13.698" v="1775" actId="1076"/>
          <ac:picMkLst>
            <pc:docMk/>
            <pc:sldMk cId="711734170" sldId="442"/>
            <ac:picMk id="5" creationId="{C791030F-9896-090D-0D58-3725D2478E31}"/>
          </ac:picMkLst>
        </pc:picChg>
      </pc:sldChg>
      <pc:sldChg chg="modSp mod ord">
        <pc:chgData name="Robson Silva" userId="6d33b668a28fee84" providerId="LiveId" clId="{3FDCC15F-0E73-4508-B8EE-4675F4A9871B}" dt="2026-04-17T09:07:17.918" v="1461" actId="20577"/>
        <pc:sldMkLst>
          <pc:docMk/>
          <pc:sldMk cId="3521001056" sldId="450"/>
        </pc:sldMkLst>
        <pc:spChg chg="mod">
          <ac:chgData name="Robson Silva" userId="6d33b668a28fee84" providerId="LiveId" clId="{3FDCC15F-0E73-4508-B8EE-4675F4A9871B}" dt="2026-04-10T09:17:03.940" v="1073" actId="255"/>
          <ac:spMkLst>
            <pc:docMk/>
            <pc:sldMk cId="3521001056" sldId="450"/>
            <ac:spMk id="2" creationId="{00000000-0000-0000-0000-000000000000}"/>
          </ac:spMkLst>
        </pc:spChg>
        <pc:spChg chg="mod">
          <ac:chgData name="Robson Silva" userId="6d33b668a28fee84" providerId="LiveId" clId="{3FDCC15F-0E73-4508-B8EE-4675F4A9871B}" dt="2026-04-17T09:07:17.918" v="1461" actId="20577"/>
          <ac:spMkLst>
            <pc:docMk/>
            <pc:sldMk cId="3521001056" sldId="450"/>
            <ac:spMk id="6" creationId="{A4085575-4426-A9AB-0F8A-7A51209EE3B6}"/>
          </ac:spMkLst>
        </pc:spChg>
      </pc:sldChg>
      <pc:sldChg chg="addSp delSp modSp mod modClrScheme chgLayout">
        <pc:chgData name="Robson Silva" userId="6d33b668a28fee84" providerId="LiveId" clId="{3FDCC15F-0E73-4508-B8EE-4675F4A9871B}" dt="2026-04-17T11:05:12.454" v="2137" actId="1076"/>
        <pc:sldMkLst>
          <pc:docMk/>
          <pc:sldMk cId="1688727333" sldId="452"/>
        </pc:sldMkLst>
        <pc:spChg chg="mod ord">
          <ac:chgData name="Robson Silva" userId="6d33b668a28fee84" providerId="LiveId" clId="{3FDCC15F-0E73-4508-B8EE-4675F4A9871B}" dt="2026-04-12T20:54:59.688" v="1290" actId="14100"/>
          <ac:spMkLst>
            <pc:docMk/>
            <pc:sldMk cId="1688727333" sldId="452"/>
            <ac:spMk id="2" creationId="{B6307EA7-00DA-7750-8609-7051118EDC20}"/>
          </ac:spMkLst>
        </pc:spChg>
        <pc:spChg chg="mod">
          <ac:chgData name="Robson Silva" userId="6d33b668a28fee84" providerId="LiveId" clId="{3FDCC15F-0E73-4508-B8EE-4675F4A9871B}" dt="2026-04-12T20:53:46.135" v="1284" actId="26606"/>
          <ac:spMkLst>
            <pc:docMk/>
            <pc:sldMk cId="1688727333" sldId="452"/>
            <ac:spMk id="3" creationId="{00000000-0000-0000-0000-000000000000}"/>
          </ac:spMkLst>
        </pc:spChg>
        <pc:spChg chg="add mod">
          <ac:chgData name="Robson Silva" userId="6d33b668a28fee84" providerId="LiveId" clId="{3FDCC15F-0E73-4508-B8EE-4675F4A9871B}" dt="2026-04-17T11:05:12.454" v="2137" actId="1076"/>
          <ac:spMkLst>
            <pc:docMk/>
            <pc:sldMk cId="1688727333" sldId="452"/>
            <ac:spMk id="6" creationId="{479BE635-9CBF-CFC8-B01B-629DB801DBE9}"/>
          </ac:spMkLst>
        </pc:spChg>
        <pc:spChg chg="add mod">
          <ac:chgData name="Robson Silva" userId="6d33b668a28fee84" providerId="LiveId" clId="{3FDCC15F-0E73-4508-B8EE-4675F4A9871B}" dt="2026-04-12T20:53:46.135" v="1284" actId="26606"/>
          <ac:spMkLst>
            <pc:docMk/>
            <pc:sldMk cId="1688727333" sldId="452"/>
            <ac:spMk id="26" creationId="{B50BA15C-DF7E-12CF-EA74-823D9B6B3311}"/>
          </ac:spMkLst>
        </pc:spChg>
        <pc:spChg chg="add mod">
          <ac:chgData name="Robson Silva" userId="6d33b668a28fee84" providerId="LiveId" clId="{3FDCC15F-0E73-4508-B8EE-4675F4A9871B}" dt="2026-04-12T20:53:46.135" v="1284" actId="26606"/>
          <ac:spMkLst>
            <pc:docMk/>
            <pc:sldMk cId="1688727333" sldId="452"/>
            <ac:spMk id="27" creationId="{9A81BC18-2F52-3389-3538-4CE1BD4C9DC1}"/>
          </ac:spMkLst>
        </pc:spChg>
        <pc:picChg chg="mod">
          <ac:chgData name="Robson Silva" userId="6d33b668a28fee84" providerId="LiveId" clId="{3FDCC15F-0E73-4508-B8EE-4675F4A9871B}" dt="2026-04-15T08:36:50.448" v="1309" actId="1076"/>
          <ac:picMkLst>
            <pc:docMk/>
            <pc:sldMk cId="1688727333" sldId="452"/>
            <ac:picMk id="4" creationId="{12EB3E95-1BA4-C21B-3D1C-D2C22E2322E1}"/>
          </ac:picMkLst>
        </pc:picChg>
        <pc:picChg chg="add mod ord">
          <ac:chgData name="Robson Silva" userId="6d33b668a28fee84" providerId="LiveId" clId="{3FDCC15F-0E73-4508-B8EE-4675F4A9871B}" dt="2026-04-17T11:05:08.252" v="2136" actId="1076"/>
          <ac:picMkLst>
            <pc:docMk/>
            <pc:sldMk cId="1688727333" sldId="452"/>
            <ac:picMk id="7" creationId="{0B791E5C-24ED-F73A-3A48-A111BC73E95F}"/>
          </ac:picMkLst>
        </pc:picChg>
      </pc:sldChg>
      <pc:sldChg chg="modSp mod">
        <pc:chgData name="Robson Silva" userId="6d33b668a28fee84" providerId="LiveId" clId="{3FDCC15F-0E73-4508-B8EE-4675F4A9871B}" dt="2026-04-15T08:55:53.727" v="1312" actId="1076"/>
        <pc:sldMkLst>
          <pc:docMk/>
          <pc:sldMk cId="1278544363" sldId="454"/>
        </pc:sldMkLst>
        <pc:spChg chg="mod">
          <ac:chgData name="Robson Silva" userId="6d33b668a28fee84" providerId="LiveId" clId="{3FDCC15F-0E73-4508-B8EE-4675F4A9871B}" dt="2026-04-15T08:55:53.727" v="1312" actId="1076"/>
          <ac:spMkLst>
            <pc:docMk/>
            <pc:sldMk cId="1278544363" sldId="454"/>
            <ac:spMk id="2" creationId="{6D68604B-AC6B-0846-C825-2BEC86565B25}"/>
          </ac:spMkLst>
        </pc:spChg>
        <pc:spChg chg="mod">
          <ac:chgData name="Robson Silva" userId="6d33b668a28fee84" providerId="LiveId" clId="{3FDCC15F-0E73-4508-B8EE-4675F4A9871B}" dt="2026-04-12T19:32:32.259" v="1122" actId="123"/>
          <ac:spMkLst>
            <pc:docMk/>
            <pc:sldMk cId="1278544363" sldId="454"/>
            <ac:spMk id="6" creationId="{C68C4224-F958-CB66-7629-688D5AD53A53}"/>
          </ac:spMkLst>
        </pc:spChg>
        <pc:picChg chg="mod">
          <ac:chgData name="Robson Silva" userId="6d33b668a28fee84" providerId="LiveId" clId="{3FDCC15F-0E73-4508-B8EE-4675F4A9871B}" dt="2026-04-15T08:45:28.047" v="1311" actId="1076"/>
          <ac:picMkLst>
            <pc:docMk/>
            <pc:sldMk cId="1278544363" sldId="454"/>
            <ac:picMk id="3" creationId="{B5B370C3-8823-BF69-7365-6C191DEFC111}"/>
          </ac:picMkLst>
        </pc:picChg>
      </pc:sldChg>
      <pc:sldChg chg="delSp modSp del mod ord delAnim">
        <pc:chgData name="Robson Silva" userId="6d33b668a28fee84" providerId="LiveId" clId="{3FDCC15F-0E73-4508-B8EE-4675F4A9871B}" dt="2026-04-17T09:30:49.211" v="1515" actId="2696"/>
        <pc:sldMkLst>
          <pc:docMk/>
          <pc:sldMk cId="1044028000" sldId="455"/>
        </pc:sldMkLst>
        <pc:spChg chg="mod">
          <ac:chgData name="Robson Silva" userId="6d33b668a28fee84" providerId="LiveId" clId="{3FDCC15F-0E73-4508-B8EE-4675F4A9871B}" dt="2026-04-17T09:28:25.011" v="1510" actId="6549"/>
          <ac:spMkLst>
            <pc:docMk/>
            <pc:sldMk cId="1044028000" sldId="455"/>
            <ac:spMk id="3" creationId="{0F63D4A8-101E-12D0-65B2-FF0482C77A7B}"/>
          </ac:spMkLst>
        </pc:spChg>
        <pc:picChg chg="mod">
          <ac:chgData name="Robson Silva" userId="6d33b668a28fee84" providerId="LiveId" clId="{3FDCC15F-0E73-4508-B8EE-4675F4A9871B}" dt="2026-04-17T09:28:27.991" v="1511" actId="1076"/>
          <ac:picMkLst>
            <pc:docMk/>
            <pc:sldMk cId="1044028000" sldId="455"/>
            <ac:picMk id="6" creationId="{5B1389E7-0E24-2FDF-A3ED-7A7A2D00CE8F}"/>
          </ac:picMkLst>
        </pc:picChg>
      </pc:sldChg>
      <pc:sldChg chg="modSp mod ord">
        <pc:chgData name="Robson Silva" userId="6d33b668a28fee84" providerId="LiveId" clId="{3FDCC15F-0E73-4508-B8EE-4675F4A9871B}" dt="2026-04-17T10:20:49.737" v="1884" actId="123"/>
        <pc:sldMkLst>
          <pc:docMk/>
          <pc:sldMk cId="1196154705" sldId="456"/>
        </pc:sldMkLst>
        <pc:spChg chg="mod">
          <ac:chgData name="Robson Silva" userId="6d33b668a28fee84" providerId="LiveId" clId="{3FDCC15F-0E73-4508-B8EE-4675F4A9871B}" dt="2026-04-17T09:29:51.568" v="1513" actId="20577"/>
          <ac:spMkLst>
            <pc:docMk/>
            <pc:sldMk cId="1196154705" sldId="456"/>
            <ac:spMk id="2" creationId="{A821B7D8-FAFA-459E-E97E-26762F0675AB}"/>
          </ac:spMkLst>
        </pc:spChg>
        <pc:spChg chg="mod">
          <ac:chgData name="Robson Silva" userId="6d33b668a28fee84" providerId="LiveId" clId="{3FDCC15F-0E73-4508-B8EE-4675F4A9871B}" dt="2026-04-17T10:20:49.737" v="1884" actId="123"/>
          <ac:spMkLst>
            <pc:docMk/>
            <pc:sldMk cId="1196154705" sldId="456"/>
            <ac:spMk id="3" creationId="{53880F13-35A9-9D38-4535-EF0C49E1491E}"/>
          </ac:spMkLst>
        </pc:spChg>
        <pc:picChg chg="mod">
          <ac:chgData name="Robson Silva" userId="6d33b668a28fee84" providerId="LiveId" clId="{3FDCC15F-0E73-4508-B8EE-4675F4A9871B}" dt="2026-04-15T08:04:41.775" v="1304" actId="1076"/>
          <ac:picMkLst>
            <pc:docMk/>
            <pc:sldMk cId="1196154705" sldId="456"/>
            <ac:picMk id="6" creationId="{FE2A759F-5410-D34A-0D50-52B4D5C37164}"/>
          </ac:picMkLst>
        </pc:picChg>
      </pc:sldChg>
      <pc:sldChg chg="addSp delSp modSp mod ord modClrScheme chgLayout">
        <pc:chgData name="Robson Silva" userId="6d33b668a28fee84" providerId="LiveId" clId="{3FDCC15F-0E73-4508-B8EE-4675F4A9871B}" dt="2026-04-17T11:02:32.623" v="2079" actId="20577"/>
        <pc:sldMkLst>
          <pc:docMk/>
          <pc:sldMk cId="425489401" sldId="457"/>
        </pc:sldMkLst>
        <pc:spChg chg="mod">
          <ac:chgData name="Robson Silva" userId="6d33b668a28fee84" providerId="LiveId" clId="{3FDCC15F-0E73-4508-B8EE-4675F4A9871B}" dt="2026-04-12T20:08:29.649" v="1158" actId="26606"/>
          <ac:spMkLst>
            <pc:docMk/>
            <pc:sldMk cId="425489401" sldId="457"/>
            <ac:spMk id="2" creationId="{9569B926-B65F-3EB5-92BB-DC40BD793F0D}"/>
          </ac:spMkLst>
        </pc:spChg>
        <pc:spChg chg="mod">
          <ac:chgData name="Robson Silva" userId="6d33b668a28fee84" providerId="LiveId" clId="{3FDCC15F-0E73-4508-B8EE-4675F4A9871B}" dt="2026-04-17T10:37:42.789" v="1898" actId="20577"/>
          <ac:spMkLst>
            <pc:docMk/>
            <pc:sldMk cId="425489401" sldId="457"/>
            <ac:spMk id="3" creationId="{D8D4FB70-B25A-602C-D334-08F645D206D5}"/>
          </ac:spMkLst>
        </pc:spChg>
        <pc:spChg chg="mod">
          <ac:chgData name="Robson Silva" userId="6d33b668a28fee84" providerId="LiveId" clId="{3FDCC15F-0E73-4508-B8EE-4675F4A9871B}" dt="2026-04-12T20:08:29.649" v="1158" actId="26606"/>
          <ac:spMkLst>
            <pc:docMk/>
            <pc:sldMk cId="425489401" sldId="457"/>
            <ac:spMk id="4" creationId="{28290F66-9B7A-D4EF-7AC0-B0C0F1F98F5B}"/>
          </ac:spMkLst>
        </pc:spChg>
        <pc:spChg chg="mod">
          <ac:chgData name="Robson Silva" userId="6d33b668a28fee84" providerId="LiveId" clId="{3FDCC15F-0E73-4508-B8EE-4675F4A9871B}" dt="2026-04-12T20:08:29.649" v="1158" actId="26606"/>
          <ac:spMkLst>
            <pc:docMk/>
            <pc:sldMk cId="425489401" sldId="457"/>
            <ac:spMk id="5" creationId="{B0F15D2E-B843-1BFC-9C28-E4C39C9B066C}"/>
          </ac:spMkLst>
        </pc:spChg>
        <pc:spChg chg="add mod">
          <ac:chgData name="Robson Silva" userId="6d33b668a28fee84" providerId="LiveId" clId="{3FDCC15F-0E73-4508-B8EE-4675F4A9871B}" dt="2026-04-17T11:02:32.623" v="2079" actId="20577"/>
          <ac:spMkLst>
            <pc:docMk/>
            <pc:sldMk cId="425489401" sldId="457"/>
            <ac:spMk id="8" creationId="{497DC2C4-FC12-AF3F-48CE-BCAE31A70E18}"/>
          </ac:spMkLst>
        </pc:spChg>
        <pc:picChg chg="mod">
          <ac:chgData name="Robson Silva" userId="6d33b668a28fee84" providerId="LiveId" clId="{3FDCC15F-0E73-4508-B8EE-4675F4A9871B}" dt="2026-04-15T08:20:13.369" v="1307" actId="1076"/>
          <ac:picMkLst>
            <pc:docMk/>
            <pc:sldMk cId="425489401" sldId="457"/>
            <ac:picMk id="6" creationId="{2E08B5C4-A6F0-AEC4-1E5A-D3B1E3B183E8}"/>
          </ac:picMkLst>
        </pc:picChg>
        <pc:picChg chg="add mod ord">
          <ac:chgData name="Robson Silva" userId="6d33b668a28fee84" providerId="LiveId" clId="{3FDCC15F-0E73-4508-B8EE-4675F4A9871B}" dt="2026-04-12T20:32:01.212" v="1245" actId="1076"/>
          <ac:picMkLst>
            <pc:docMk/>
            <pc:sldMk cId="425489401" sldId="457"/>
            <ac:picMk id="9" creationId="{D0E6E337-74A5-388A-805E-F24A500AA4FF}"/>
          </ac:picMkLst>
        </pc:picChg>
      </pc:sldChg>
      <pc:sldChg chg="addSp delSp modSp mod ord modClrScheme chgLayout">
        <pc:chgData name="Robson Silva" userId="6d33b668a28fee84" providerId="LiveId" clId="{3FDCC15F-0E73-4508-B8EE-4675F4A9871B}" dt="2026-04-17T11:01:54.436" v="2061" actId="20577"/>
        <pc:sldMkLst>
          <pc:docMk/>
          <pc:sldMk cId="2070946817" sldId="458"/>
        </pc:sldMkLst>
        <pc:spChg chg="mod ord">
          <ac:chgData name="Robson Silva" userId="6d33b668a28fee84" providerId="LiveId" clId="{3FDCC15F-0E73-4508-B8EE-4675F4A9871B}" dt="2026-04-17T09:23:29.534" v="1472" actId="700"/>
          <ac:spMkLst>
            <pc:docMk/>
            <pc:sldMk cId="2070946817" sldId="458"/>
            <ac:spMk id="2" creationId="{33B924A3-1440-EE2D-BFA7-E4E87ED0695F}"/>
          </ac:spMkLst>
        </pc:spChg>
        <pc:spChg chg="mod ord">
          <ac:chgData name="Robson Silva" userId="6d33b668a28fee84" providerId="LiveId" clId="{3FDCC15F-0E73-4508-B8EE-4675F4A9871B}" dt="2026-04-17T10:43:56.510" v="1908" actId="1076"/>
          <ac:spMkLst>
            <pc:docMk/>
            <pc:sldMk cId="2070946817" sldId="458"/>
            <ac:spMk id="3" creationId="{6434F549-6873-A292-8A34-6B47A514022A}"/>
          </ac:spMkLst>
        </pc:spChg>
        <pc:spChg chg="mod ord">
          <ac:chgData name="Robson Silva" userId="6d33b668a28fee84" providerId="LiveId" clId="{3FDCC15F-0E73-4508-B8EE-4675F4A9871B}" dt="2026-04-17T09:23:29.534" v="1472" actId="700"/>
          <ac:spMkLst>
            <pc:docMk/>
            <pc:sldMk cId="2070946817" sldId="458"/>
            <ac:spMk id="4" creationId="{9FCEB692-B9B5-A7EC-175D-C55FD2A656B5}"/>
          </ac:spMkLst>
        </pc:spChg>
        <pc:spChg chg="mod ord">
          <ac:chgData name="Robson Silva" userId="6d33b668a28fee84" providerId="LiveId" clId="{3FDCC15F-0E73-4508-B8EE-4675F4A9871B}" dt="2026-04-17T09:23:29.534" v="1472" actId="700"/>
          <ac:spMkLst>
            <pc:docMk/>
            <pc:sldMk cId="2070946817" sldId="458"/>
            <ac:spMk id="5" creationId="{4E6DEE0F-0A02-6D68-23C0-0B77EC1F3087}"/>
          </ac:spMkLst>
        </pc:spChg>
        <pc:spChg chg="add mod">
          <ac:chgData name="Robson Silva" userId="6d33b668a28fee84" providerId="LiveId" clId="{3FDCC15F-0E73-4508-B8EE-4675F4A9871B}" dt="2026-04-17T11:01:54.436" v="2061" actId="20577"/>
          <ac:spMkLst>
            <pc:docMk/>
            <pc:sldMk cId="2070946817" sldId="458"/>
            <ac:spMk id="8" creationId="{5C2A630B-25C4-C007-081C-1F8A975D10E7}"/>
          </ac:spMkLst>
        </pc:spChg>
        <pc:picChg chg="mod">
          <ac:chgData name="Robson Silva" userId="6d33b668a28fee84" providerId="LiveId" clId="{3FDCC15F-0E73-4508-B8EE-4675F4A9871B}" dt="2026-04-15T08:15:32.821" v="1306" actId="1076"/>
          <ac:picMkLst>
            <pc:docMk/>
            <pc:sldMk cId="2070946817" sldId="458"/>
            <ac:picMk id="6" creationId="{71DC8C8A-925A-84CF-7B26-54236DA668D8}"/>
          </ac:picMkLst>
        </pc:picChg>
        <pc:picChg chg="add mod ord">
          <ac:chgData name="Robson Silva" userId="6d33b668a28fee84" providerId="LiveId" clId="{3FDCC15F-0E73-4508-B8EE-4675F4A9871B}" dt="2026-04-17T10:44:03.616" v="1909" actId="14100"/>
          <ac:picMkLst>
            <pc:docMk/>
            <pc:sldMk cId="2070946817" sldId="458"/>
            <ac:picMk id="9" creationId="{796634B7-1120-3B48-40D6-194964E12572}"/>
          </ac:picMkLst>
        </pc:picChg>
      </pc:sldChg>
      <pc:sldChg chg="modSp mod">
        <pc:chgData name="Robson Silva" userId="6d33b668a28fee84" providerId="LiveId" clId="{3FDCC15F-0E73-4508-B8EE-4675F4A9871B}" dt="2026-04-17T10:26:28.781" v="1891" actId="255"/>
        <pc:sldMkLst>
          <pc:docMk/>
          <pc:sldMk cId="872766868" sldId="459"/>
        </pc:sldMkLst>
        <pc:spChg chg="mod">
          <ac:chgData name="Robson Silva" userId="6d33b668a28fee84" providerId="LiveId" clId="{3FDCC15F-0E73-4508-B8EE-4675F4A9871B}" dt="2026-04-10T09:17:28.302" v="1077" actId="255"/>
          <ac:spMkLst>
            <pc:docMk/>
            <pc:sldMk cId="872766868" sldId="459"/>
            <ac:spMk id="2" creationId="{77E0FCB6-E8B5-E668-6859-562592213C24}"/>
          </ac:spMkLst>
        </pc:spChg>
        <pc:spChg chg="mod">
          <ac:chgData name="Robson Silva" userId="6d33b668a28fee84" providerId="LiveId" clId="{3FDCC15F-0E73-4508-B8EE-4675F4A9871B}" dt="2026-04-17T10:26:28.781" v="1891" actId="255"/>
          <ac:spMkLst>
            <pc:docMk/>
            <pc:sldMk cId="872766868" sldId="459"/>
            <ac:spMk id="3" creationId="{7EB34A5C-AEA4-8C87-D5EF-1CD835079D1D}"/>
          </ac:spMkLst>
        </pc:spChg>
        <pc:picChg chg="mod">
          <ac:chgData name="Robson Silva" userId="6d33b668a28fee84" providerId="LiveId" clId="{3FDCC15F-0E73-4508-B8EE-4675F4A9871B}" dt="2026-04-15T08:40:03.684" v="1310" actId="1076"/>
          <ac:picMkLst>
            <pc:docMk/>
            <pc:sldMk cId="872766868" sldId="459"/>
            <ac:picMk id="6" creationId="{5882BBB2-C475-604E-9F2F-D46DC8EA84A6}"/>
          </ac:picMkLst>
        </pc:picChg>
      </pc:sldChg>
      <pc:sldChg chg="addSp delSp modSp mod modClrScheme chgLayout">
        <pc:chgData name="Robson Silva" userId="6d33b668a28fee84" providerId="LiveId" clId="{3FDCC15F-0E73-4508-B8EE-4675F4A9871B}" dt="2026-04-17T11:03:49.684" v="2100" actId="1076"/>
        <pc:sldMkLst>
          <pc:docMk/>
          <pc:sldMk cId="3418309274" sldId="460"/>
        </pc:sldMkLst>
        <pc:spChg chg="mod">
          <ac:chgData name="Robson Silva" userId="6d33b668a28fee84" providerId="LiveId" clId="{3FDCC15F-0E73-4508-B8EE-4675F4A9871B}" dt="2026-04-12T20:23:28.090" v="1202" actId="26606"/>
          <ac:spMkLst>
            <pc:docMk/>
            <pc:sldMk cId="3418309274" sldId="460"/>
            <ac:spMk id="2" creationId="{9DFE0124-C10B-2C22-8E26-7781C9788DBB}"/>
          </ac:spMkLst>
        </pc:spChg>
        <pc:spChg chg="mod ord">
          <ac:chgData name="Robson Silva" userId="6d33b668a28fee84" providerId="LiveId" clId="{3FDCC15F-0E73-4508-B8EE-4675F4A9871B}" dt="2026-04-17T09:20:51.178" v="1468" actId="113"/>
          <ac:spMkLst>
            <pc:docMk/>
            <pc:sldMk cId="3418309274" sldId="460"/>
            <ac:spMk id="3" creationId="{CB8DB334-A7AC-B263-B902-D885AE203F43}"/>
          </ac:spMkLst>
        </pc:spChg>
        <pc:spChg chg="mod">
          <ac:chgData name="Robson Silva" userId="6d33b668a28fee84" providerId="LiveId" clId="{3FDCC15F-0E73-4508-B8EE-4675F4A9871B}" dt="2026-04-12T20:23:28.090" v="1202" actId="26606"/>
          <ac:spMkLst>
            <pc:docMk/>
            <pc:sldMk cId="3418309274" sldId="460"/>
            <ac:spMk id="4" creationId="{DB4193C0-9C37-D32B-C845-058D81A0063B}"/>
          </ac:spMkLst>
        </pc:spChg>
        <pc:spChg chg="mod">
          <ac:chgData name="Robson Silva" userId="6d33b668a28fee84" providerId="LiveId" clId="{3FDCC15F-0E73-4508-B8EE-4675F4A9871B}" dt="2026-04-12T20:23:28.090" v="1202" actId="26606"/>
          <ac:spMkLst>
            <pc:docMk/>
            <pc:sldMk cId="3418309274" sldId="460"/>
            <ac:spMk id="5" creationId="{332ED7D4-D58E-B110-D734-7BC6B273144D}"/>
          </ac:spMkLst>
        </pc:spChg>
        <pc:spChg chg="add mod">
          <ac:chgData name="Robson Silva" userId="6d33b668a28fee84" providerId="LiveId" clId="{3FDCC15F-0E73-4508-B8EE-4675F4A9871B}" dt="2026-04-17T11:03:49.684" v="2100" actId="1076"/>
          <ac:spMkLst>
            <pc:docMk/>
            <pc:sldMk cId="3418309274" sldId="460"/>
            <ac:spMk id="8" creationId="{1DDB39FA-237F-44EA-E3A3-6355D5FCA5B3}"/>
          </ac:spMkLst>
        </pc:spChg>
        <pc:picChg chg="mod">
          <ac:chgData name="Robson Silva" userId="6d33b668a28fee84" providerId="LiveId" clId="{3FDCC15F-0E73-4508-B8EE-4675F4A9871B}" dt="2026-04-15T08:30:41.694" v="1308" actId="1076"/>
          <ac:picMkLst>
            <pc:docMk/>
            <pc:sldMk cId="3418309274" sldId="460"/>
            <ac:picMk id="6" creationId="{1FE78C2D-A95E-D89F-5931-18CD4FC26255}"/>
          </ac:picMkLst>
        </pc:picChg>
        <pc:picChg chg="add mod ord">
          <ac:chgData name="Robson Silva" userId="6d33b668a28fee84" providerId="LiveId" clId="{3FDCC15F-0E73-4508-B8EE-4675F4A9871B}" dt="2026-04-17T11:02:47.907" v="2080" actId="1076"/>
          <ac:picMkLst>
            <pc:docMk/>
            <pc:sldMk cId="3418309274" sldId="460"/>
            <ac:picMk id="11" creationId="{348B5C9D-FA79-2FB5-4EFD-1C7ACFDE5FF1}"/>
          </ac:picMkLst>
        </pc:picChg>
      </pc:sldChg>
      <pc:sldChg chg="add del ord">
        <pc:chgData name="Robson Silva" userId="6d33b668a28fee84" providerId="LiveId" clId="{3FDCC15F-0E73-4508-B8EE-4675F4A9871B}" dt="2026-04-17T09:48:38.627" v="1770" actId="2696"/>
        <pc:sldMkLst>
          <pc:docMk/>
          <pc:sldMk cId="397005758" sldId="461"/>
        </pc:sldMkLst>
      </pc:sldChg>
      <pc:sldChg chg="modSp new mod">
        <pc:chgData name="Robson Silva" userId="6d33b668a28fee84" providerId="LiveId" clId="{3FDCC15F-0E73-4508-B8EE-4675F4A9871B}" dt="2026-04-17T10:56:47.327" v="2008" actId="20577"/>
        <pc:sldMkLst>
          <pc:docMk/>
          <pc:sldMk cId="2267659048" sldId="462"/>
        </pc:sldMkLst>
        <pc:spChg chg="mod">
          <ac:chgData name="Robson Silva" userId="6d33b668a28fee84" providerId="LiveId" clId="{3FDCC15F-0E73-4508-B8EE-4675F4A9871B}" dt="2026-04-17T10:42:02.821" v="1900" actId="113"/>
          <ac:spMkLst>
            <pc:docMk/>
            <pc:sldMk cId="2267659048" sldId="462"/>
            <ac:spMk id="2" creationId="{F307E09F-29FD-FC70-1A29-7403AAEDE4EC}"/>
          </ac:spMkLst>
        </pc:spChg>
        <pc:spChg chg="mod">
          <ac:chgData name="Robson Silva" userId="6d33b668a28fee84" providerId="LiveId" clId="{3FDCC15F-0E73-4508-B8EE-4675F4A9871B}" dt="2026-04-17T10:56:47.327" v="2008" actId="20577"/>
          <ac:spMkLst>
            <pc:docMk/>
            <pc:sldMk cId="2267659048" sldId="462"/>
            <ac:spMk id="3" creationId="{BA686ACD-C9C2-A417-ABE0-201BC59252AC}"/>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txBody>
          <a:bodyPr/>
          <a:lstStyle/>
          <a:p>
            <a:endParaRPr lang="en-GB"/>
          </a:p>
        </p:txBody>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20/04/2026</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20/04/2026</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20/04/2026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20/04/2026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20/04/2026</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20/04/2026</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20/04/2026</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20/04/2026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20/04/2026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20/04/2026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20/04/2026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20/04/2026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3.png"/><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3.png"/><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3.png"/><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3.png"/><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3.png"/><Relationship Id="rId4" Type="http://schemas.openxmlformats.org/officeDocument/2006/relationships/image" Target="../media/image8.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Subtitle 4"/>
          <p:cNvSpPr>
            <a:spLocks noGrp="1"/>
          </p:cNvSpPr>
          <p:nvPr>
            <p:ph type="subTitle" idx="1"/>
          </p:nvPr>
        </p:nvSpPr>
        <p:spPr>
          <a:xfrm>
            <a:off x="549275" y="1340768"/>
            <a:ext cx="8050709" cy="1584176"/>
          </a:xfrm>
        </p:spPr>
        <p:txBody>
          <a:bodyPr/>
          <a:lstStyle/>
          <a:p>
            <a:pPr algn="l" eaLnBrk="1" hangingPunct="1"/>
            <a:r>
              <a:rPr lang="en-GB" altLang="en-US" sz="2800" b="1" dirty="0">
                <a:solidFill>
                  <a:schemeClr val="bg1"/>
                </a:solidFill>
              </a:rPr>
              <a:t>BMHP5032 Introduction to Physiology</a:t>
            </a:r>
          </a:p>
          <a:p>
            <a:pPr algn="l" eaLnBrk="1" hangingPunct="1"/>
            <a:r>
              <a:rPr lang="en-GB" altLang="en-US" sz="2800" b="1" dirty="0">
                <a:solidFill>
                  <a:schemeClr val="bg1"/>
                </a:solidFill>
              </a:rPr>
              <a:t>Component 2 – Presentation </a:t>
            </a:r>
          </a:p>
          <a:p>
            <a:pPr algn="l" eaLnBrk="1" hangingPunct="1"/>
            <a:r>
              <a:rPr lang="en-GB" altLang="en-US" sz="2800" b="1" dirty="0">
                <a:solidFill>
                  <a:schemeClr val="bg1"/>
                </a:solidFill>
              </a:rPr>
              <a:t>Care Plan: </a:t>
            </a:r>
            <a:r>
              <a:rPr lang="en-GB" sz="2800" b="1" dirty="0">
                <a:solidFill>
                  <a:schemeClr val="bg1"/>
                </a:solidFill>
              </a:rPr>
              <a:t>Cardiovascular Diseases, including Stroke </a:t>
            </a:r>
            <a:endParaRPr lang="en-GB" altLang="en-US" sz="2800" b="1" dirty="0">
              <a:solidFill>
                <a:schemeClr val="bg1"/>
              </a:solidFill>
            </a:endParaRPr>
          </a:p>
          <a:p>
            <a:pPr algn="l" eaLnBrk="1" hangingPunct="1"/>
            <a:endParaRPr lang="en-GB" altLang="en-US" sz="2800" b="1" dirty="0">
              <a:solidFill>
                <a:schemeClr val="bg1"/>
              </a:solidFill>
            </a:endParaRPr>
          </a:p>
          <a:p>
            <a:pPr algn="l" eaLnBrk="1" hangingPunct="1"/>
            <a:r>
              <a:rPr lang="en-GB" altLang="en-US" sz="2800" b="1" dirty="0">
                <a:solidFill>
                  <a:schemeClr val="bg1"/>
                </a:solidFill>
              </a:rPr>
              <a:t>Student ID: 2426585</a:t>
            </a:r>
          </a:p>
          <a:p>
            <a:pPr algn="l" eaLnBrk="1" hangingPunct="1"/>
            <a:r>
              <a:rPr lang="en-GB" altLang="en-US" sz="2800" b="1" dirty="0">
                <a:solidFill>
                  <a:schemeClr val="bg1"/>
                </a:solidFill>
              </a:rPr>
              <a:t>Student name: Robson De Souza Silva</a:t>
            </a:r>
          </a:p>
          <a:p>
            <a:pPr algn="l" eaLnBrk="1" hangingPunct="1"/>
            <a:r>
              <a:rPr lang="en-GB" altLang="en-US" sz="2800" b="1" dirty="0">
                <a:solidFill>
                  <a:schemeClr val="bg1"/>
                </a:solidFill>
              </a:rPr>
              <a:t>Lecturer Name: Shaila Hussain</a:t>
            </a:r>
          </a:p>
        </p:txBody>
      </p:sp>
      <p:sp>
        <p:nvSpPr>
          <p:cNvPr id="6149" name="Slide Number Placeholder 5"/>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a:solidFill>
                <a:srgbClr val="898989"/>
              </a:solidFill>
            </a:endParaRPr>
          </a:p>
        </p:txBody>
      </p:sp>
      <p:pic>
        <p:nvPicPr>
          <p:cNvPr id="2" name="Robson">
            <a:hlinkClick r:id="" action="ppaction://media"/>
            <a:extLst>
              <a:ext uri="{FF2B5EF4-FFF2-40B4-BE49-F238E27FC236}">
                <a16:creationId xmlns:a16="http://schemas.microsoft.com/office/drawing/2014/main" id="{BF1B2804-B39E-CEC9-CA59-5C69D5383CE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4860032" y="260648"/>
            <a:ext cx="406400" cy="4064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738"/>
    </mc:Choice>
    <mc:Fallback xmlns="">
      <p:transition spd="slow" advTm="73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1862"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07E09F-29FD-FC70-1A29-7403AAEDE4EC}"/>
              </a:ext>
            </a:extLst>
          </p:cNvPr>
          <p:cNvSpPr>
            <a:spLocks noGrp="1"/>
          </p:cNvSpPr>
          <p:nvPr>
            <p:ph type="title"/>
          </p:nvPr>
        </p:nvSpPr>
        <p:spPr/>
        <p:txBody>
          <a:bodyPr/>
          <a:lstStyle/>
          <a:p>
            <a:r>
              <a:rPr lang="en-GB" sz="2400" b="1" dirty="0">
                <a:latin typeface="Arial" panose="020B0604020202020204" pitchFamily="34" charset="0"/>
                <a:cs typeface="Arial" panose="020B0604020202020204" pitchFamily="34" charset="0"/>
              </a:rPr>
              <a:t>Introduction</a:t>
            </a:r>
          </a:p>
        </p:txBody>
      </p:sp>
      <p:sp>
        <p:nvSpPr>
          <p:cNvPr id="3" name="Content Placeholder 2">
            <a:extLst>
              <a:ext uri="{FF2B5EF4-FFF2-40B4-BE49-F238E27FC236}">
                <a16:creationId xmlns:a16="http://schemas.microsoft.com/office/drawing/2014/main" id="{BA686ACD-C9C2-A417-ABE0-201BC59252AC}"/>
              </a:ext>
            </a:extLst>
          </p:cNvPr>
          <p:cNvSpPr>
            <a:spLocks noGrp="1"/>
          </p:cNvSpPr>
          <p:nvPr>
            <p:ph idx="1"/>
          </p:nvPr>
        </p:nvSpPr>
        <p:spPr>
          <a:xfrm>
            <a:off x="505691" y="1212272"/>
            <a:ext cx="8229600" cy="4468091"/>
          </a:xfrm>
        </p:spPr>
        <p:txBody>
          <a:bodyPr/>
          <a:lstStyle/>
          <a:p>
            <a:pPr marL="0" indent="0" algn="just">
              <a:buNone/>
            </a:pPr>
            <a:r>
              <a:rPr lang="en-GB" sz="1800" b="1" dirty="0"/>
              <a:t> Overview of Maggie’s condition: Cardiovascular Diseases, including Stroke </a:t>
            </a:r>
          </a:p>
          <a:p>
            <a:pPr marL="0" indent="0" algn="just">
              <a:buNone/>
            </a:pPr>
            <a:endParaRPr lang="en-GB" sz="1800" b="1" dirty="0"/>
          </a:p>
          <a:p>
            <a:pPr marL="0" indent="0" algn="just">
              <a:buNone/>
            </a:pPr>
            <a:endParaRPr lang="en-GB" sz="1800" b="1" dirty="0"/>
          </a:p>
          <a:p>
            <a:pPr algn="just"/>
            <a:r>
              <a:rPr lang="en-GB" sz="1800" dirty="0"/>
              <a:t>introduce her long‑standing hypertension and overall cardiovascular health situation, noting that high blood pressure is a major contributor to cardiovascular disease and stroke risk (NHS, 2024).</a:t>
            </a:r>
          </a:p>
          <a:p>
            <a:pPr algn="just"/>
            <a:r>
              <a:rPr lang="en-GB" sz="1800" dirty="0"/>
              <a:t> Anatomy focus: briefly explain how hypertension affects the heart and blood vessels by increasing arterial pressure, contributing to arterial narrowing and strain on the heart, which can lead to coronary artery disease and other cardiovascular complications (NHS, 2024).</a:t>
            </a:r>
          </a:p>
          <a:p>
            <a:pPr algn="just"/>
            <a:r>
              <a:rPr lang="en-GB" sz="1800" dirty="0"/>
              <a:t> Presentation aims outline her care plan, key risks, and recommendations to prevent further cardiovascular damage, aligning with national priorities to reduce cardiovascular morbidity through prevention and early intervention (BHF, 2025). </a:t>
            </a:r>
          </a:p>
        </p:txBody>
      </p:sp>
      <p:sp>
        <p:nvSpPr>
          <p:cNvPr id="4" name="Date Placeholder 3">
            <a:extLst>
              <a:ext uri="{FF2B5EF4-FFF2-40B4-BE49-F238E27FC236}">
                <a16:creationId xmlns:a16="http://schemas.microsoft.com/office/drawing/2014/main" id="{60EE0590-C1B3-1000-407D-5CFEC3008AC6}"/>
              </a:ext>
            </a:extLst>
          </p:cNvPr>
          <p:cNvSpPr>
            <a:spLocks noGrp="1"/>
          </p:cNvSpPr>
          <p:nvPr>
            <p:ph type="dt" sz="half" idx="10"/>
          </p:nvPr>
        </p:nvSpPr>
        <p:spPr/>
        <p:txBody>
          <a:bodyPr/>
          <a:lstStyle/>
          <a:p>
            <a:pPr>
              <a:defRPr/>
            </a:pPr>
            <a:fld id="{2303D31F-598B-47EE-BA37-93F097A3D676}" type="datetime1">
              <a:rPr lang="en-GB" altLang="en-US" smtClean="0"/>
              <a:pPr>
                <a:defRPr/>
              </a:pPr>
              <a:t>20/04/2026</a:t>
            </a:fld>
            <a:endParaRPr lang="en-GB" altLang="en-US"/>
          </a:p>
        </p:txBody>
      </p:sp>
      <p:sp>
        <p:nvSpPr>
          <p:cNvPr id="5" name="Slide Number Placeholder 4">
            <a:extLst>
              <a:ext uri="{FF2B5EF4-FFF2-40B4-BE49-F238E27FC236}">
                <a16:creationId xmlns:a16="http://schemas.microsoft.com/office/drawing/2014/main" id="{CFA7CAAB-D5F8-B260-8C29-0C4ED342E204}"/>
              </a:ext>
            </a:extLst>
          </p:cNvPr>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pic>
        <p:nvPicPr>
          <p:cNvPr id="6" name="Robson">
            <a:hlinkClick r:id="" action="ppaction://media"/>
            <a:extLst>
              <a:ext uri="{FF2B5EF4-FFF2-40B4-BE49-F238E27FC236}">
                <a16:creationId xmlns:a16="http://schemas.microsoft.com/office/drawing/2014/main" id="{F7E3B373-638F-694E-0F21-6E4D80D0245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6343072" y="540255"/>
            <a:ext cx="406400" cy="406400"/>
          </a:xfrm>
          <a:prstGeom prst="rect">
            <a:avLst/>
          </a:prstGeom>
        </p:spPr>
      </p:pic>
    </p:spTree>
    <p:extLst>
      <p:ext uri="{BB962C8B-B14F-4D97-AF65-F5344CB8AC3E}">
        <p14:creationId xmlns:p14="http://schemas.microsoft.com/office/powerpoint/2010/main" val="2267659048"/>
      </p:ext>
    </p:extLst>
  </p:cSld>
  <p:clrMapOvr>
    <a:masterClrMapping/>
  </p:clrMapOvr>
  <mc:AlternateContent xmlns:mc="http://schemas.openxmlformats.org/markup-compatibility/2006">
    <mc:Choice xmlns:p14="http://schemas.microsoft.com/office/powerpoint/2010/main" Requires="p14">
      <p:transition spd="slow" p14:dur="2000" advTm="99457"/>
    </mc:Choice>
    <mc:Fallback>
      <p:transition spd="slow" advTm="994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9457"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21B7D8-FAFA-459E-E97E-26762F0675AB}"/>
              </a:ext>
            </a:extLst>
          </p:cNvPr>
          <p:cNvSpPr>
            <a:spLocks noGrp="1"/>
          </p:cNvSpPr>
          <p:nvPr>
            <p:ph type="title"/>
          </p:nvPr>
        </p:nvSpPr>
        <p:spPr/>
        <p:txBody>
          <a:bodyPr/>
          <a:lstStyle/>
          <a:p>
            <a:r>
              <a:rPr lang="en-GB" sz="3200" b="1" dirty="0">
                <a:latin typeface="Arial" panose="020B0604020202020204" pitchFamily="34" charset="0"/>
                <a:cs typeface="Arial" panose="020B0604020202020204" pitchFamily="34" charset="0"/>
              </a:rPr>
              <a:t>Information</a:t>
            </a:r>
            <a:r>
              <a:rPr lang="en-GB" sz="2400" b="1" dirty="0">
                <a:latin typeface="Arial" panose="020B0604020202020204" pitchFamily="34" charset="0"/>
                <a:cs typeface="Arial" panose="020B0604020202020204" pitchFamily="34" charset="0"/>
              </a:rPr>
              <a:t> about the person</a:t>
            </a:r>
          </a:p>
        </p:txBody>
      </p:sp>
      <p:sp>
        <p:nvSpPr>
          <p:cNvPr id="3" name="Content Placeholder 2">
            <a:extLst>
              <a:ext uri="{FF2B5EF4-FFF2-40B4-BE49-F238E27FC236}">
                <a16:creationId xmlns:a16="http://schemas.microsoft.com/office/drawing/2014/main" id="{53880F13-35A9-9D38-4535-EF0C49E1491E}"/>
              </a:ext>
            </a:extLst>
          </p:cNvPr>
          <p:cNvSpPr>
            <a:spLocks noGrp="1"/>
          </p:cNvSpPr>
          <p:nvPr>
            <p:ph idx="1"/>
          </p:nvPr>
        </p:nvSpPr>
        <p:spPr/>
        <p:txBody>
          <a:bodyPr/>
          <a:lstStyle/>
          <a:p>
            <a:pPr marL="0" indent="0" algn="just">
              <a:buNone/>
            </a:pPr>
            <a:endParaRPr lang="en-GB" sz="1200">
              <a:solidFill>
                <a:srgbClr val="0070C0"/>
              </a:solidFill>
              <a:latin typeface="Arial" panose="020B0604020202020204" pitchFamily="34" charset="0"/>
              <a:cs typeface="Arial" panose="020B0604020202020204" pitchFamily="34" charset="0"/>
            </a:endParaRPr>
          </a:p>
          <a:p>
            <a:pPr algn="just"/>
            <a:r>
              <a:rPr lang="en-GB" sz="1600">
                <a:latin typeface="Arial" panose="020B0604020202020204" pitchFamily="34" charset="0"/>
                <a:cs typeface="Arial" panose="020B0604020202020204" pitchFamily="34" charset="0"/>
              </a:rPr>
              <a:t>Margaret “Maggie” Thompson, 68‑year‑old White British woman, widowed and living alone in a ground‑floor flat near her daughter.</a:t>
            </a:r>
          </a:p>
          <a:p>
            <a:pPr algn="just"/>
            <a:r>
              <a:rPr lang="en-GB" sz="1600">
                <a:latin typeface="Arial" panose="020B0604020202020204" pitchFamily="34" charset="0"/>
                <a:cs typeface="Arial" panose="020B0604020202020204" pitchFamily="34" charset="0"/>
              </a:rPr>
              <a:t>Retired primary school teacher with a low‑activity lifestyle and a past smoking history (20‑pack‑years; quit 10 years ago).</a:t>
            </a:r>
          </a:p>
          <a:p>
            <a:pPr algn="just"/>
            <a:r>
              <a:rPr lang="en-GB" sz="1600">
                <a:latin typeface="Arial" panose="020B0604020202020204" pitchFamily="34" charset="0"/>
                <a:cs typeface="Arial" panose="020B0604020202020204" pitchFamily="34" charset="0"/>
              </a:rPr>
              <a:t>Long‑standing health conditions include hypertension, Type 2 diabetes, high LDL cholesterol, and obesity (BMI 31.2).</a:t>
            </a:r>
          </a:p>
          <a:p>
            <a:pPr algn="just"/>
            <a:r>
              <a:rPr lang="en-GB" sz="1600">
                <a:latin typeface="Arial" panose="020B0604020202020204" pitchFamily="34" charset="0"/>
                <a:cs typeface="Arial" panose="020B0604020202020204" pitchFamily="34" charset="0"/>
              </a:rPr>
              <a:t>Vital signs on admission: blood pressure 182/104 mmHg, heart rate 96 bpm, respiratory rate 20, temperature 36.8°C, oxygen saturation 95%.</a:t>
            </a:r>
          </a:p>
          <a:p>
            <a:pPr algn="just"/>
            <a:r>
              <a:rPr lang="en-GB" sz="1600">
                <a:latin typeface="Arial" panose="020B0604020202020204" pitchFamily="34" charset="0"/>
                <a:cs typeface="Arial" panose="020B0604020202020204" pitchFamily="34" charset="0"/>
              </a:rPr>
              <a:t>Key blood results: HbA1c 60 mmol/mol, LDL cholesterol 4.2 mmol/L, total cholesterol 6.8 mmol/L, fasting glucose 9.4 mmol/L. (NHS, 2023).</a:t>
            </a:r>
          </a:p>
          <a:p>
            <a:endParaRPr lang="en-GB" sz="1600">
              <a:latin typeface="Arial" panose="020B0604020202020204" pitchFamily="34" charset="0"/>
              <a:cs typeface="Arial" panose="020B0604020202020204" pitchFamily="34" charset="0"/>
            </a:endParaRPr>
          </a:p>
          <a:p>
            <a:pPr marL="0" indent="0">
              <a:buNone/>
            </a:pPr>
            <a:endParaRPr lang="en-GB" sz="120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1C800642-0D74-9A9D-EEA9-9EEA43A736F5}"/>
              </a:ext>
            </a:extLst>
          </p:cNvPr>
          <p:cNvSpPr>
            <a:spLocks noGrp="1"/>
          </p:cNvSpPr>
          <p:nvPr>
            <p:ph type="dt" sz="half" idx="10"/>
          </p:nvPr>
        </p:nvSpPr>
        <p:spPr/>
        <p:txBody>
          <a:bodyPr/>
          <a:lstStyle/>
          <a:p>
            <a:pPr>
              <a:defRPr/>
            </a:pPr>
            <a:fld id="{2303D31F-598B-47EE-BA37-93F097A3D676}" type="datetime1">
              <a:rPr lang="en-GB" altLang="en-US" smtClean="0"/>
              <a:pPr>
                <a:defRPr/>
              </a:pPr>
              <a:t>20/04/2026</a:t>
            </a:fld>
            <a:endParaRPr lang="en-GB" altLang="en-US"/>
          </a:p>
        </p:txBody>
      </p:sp>
      <p:sp>
        <p:nvSpPr>
          <p:cNvPr id="5" name="Slide Number Placeholder 4">
            <a:extLst>
              <a:ext uri="{FF2B5EF4-FFF2-40B4-BE49-F238E27FC236}">
                <a16:creationId xmlns:a16="http://schemas.microsoft.com/office/drawing/2014/main" id="{61A468CE-6AEE-EAD3-595F-267F232355D7}"/>
              </a:ext>
            </a:extLst>
          </p:cNvPr>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a:p>
        </p:txBody>
      </p:sp>
      <p:pic>
        <p:nvPicPr>
          <p:cNvPr id="6" name="Robson">
            <a:hlinkClick r:id="" action="ppaction://media"/>
            <a:extLst>
              <a:ext uri="{FF2B5EF4-FFF2-40B4-BE49-F238E27FC236}">
                <a16:creationId xmlns:a16="http://schemas.microsoft.com/office/drawing/2014/main" id="{FE2A759F-5410-D34A-0D50-52B4D5C3716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7164288" y="444602"/>
            <a:ext cx="406400" cy="406400"/>
          </a:xfrm>
          <a:prstGeom prst="rect">
            <a:avLst/>
          </a:prstGeom>
        </p:spPr>
      </p:pic>
    </p:spTree>
    <p:extLst>
      <p:ext uri="{BB962C8B-B14F-4D97-AF65-F5344CB8AC3E}">
        <p14:creationId xmlns:p14="http://schemas.microsoft.com/office/powerpoint/2010/main" val="1196154705"/>
      </p:ext>
    </p:extLst>
  </p:cSld>
  <p:clrMapOvr>
    <a:masterClrMapping/>
  </p:clrMapOvr>
  <mc:AlternateContent xmlns:mc="http://schemas.openxmlformats.org/markup-compatibility/2006" xmlns:p14="http://schemas.microsoft.com/office/powerpoint/2010/main">
    <mc:Choice Requires="p14">
      <p:transition spd="slow" p14:dur="2000" advTm="108631"/>
    </mc:Choice>
    <mc:Fallback xmlns="">
      <p:transition spd="slow" advTm="1086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863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274638"/>
            <a:ext cx="8229600" cy="1143000"/>
          </a:xfrm>
        </p:spPr>
        <p:txBody>
          <a:bodyPr wrap="square" anchor="ctr">
            <a:normAutofit/>
          </a:bodyPr>
          <a:lstStyle/>
          <a:p>
            <a:r>
              <a:rPr lang="en-GB" sz="3200" b="1" dirty="0">
                <a:latin typeface="Arial" panose="020B0604020202020204" pitchFamily="34" charset="0"/>
                <a:cs typeface="Arial" panose="020B0604020202020204" pitchFamily="34" charset="0"/>
              </a:rPr>
              <a:t>Anatomy and Physiology</a:t>
            </a:r>
          </a:p>
        </p:txBody>
      </p:sp>
      <p:sp>
        <p:nvSpPr>
          <p:cNvPr id="2" name="Content Placeholder 1">
            <a:extLst>
              <a:ext uri="{FF2B5EF4-FFF2-40B4-BE49-F238E27FC236}">
                <a16:creationId xmlns:a16="http://schemas.microsoft.com/office/drawing/2014/main" id="{41C35443-F263-7B57-2247-B900E4E8B74E}"/>
              </a:ext>
            </a:extLst>
          </p:cNvPr>
          <p:cNvSpPr>
            <a:spLocks noGrp="1"/>
          </p:cNvSpPr>
          <p:nvPr>
            <p:ph sz="half" idx="1"/>
          </p:nvPr>
        </p:nvSpPr>
        <p:spPr>
          <a:xfrm>
            <a:off x="457200" y="1583593"/>
            <a:ext cx="4038600" cy="3819680"/>
          </a:xfrm>
        </p:spPr>
        <p:txBody>
          <a:bodyPr wrap="square" anchor="t">
            <a:noAutofit/>
          </a:bodyPr>
          <a:lstStyle/>
          <a:p>
            <a:pPr algn="just">
              <a:lnSpc>
                <a:spcPct val="90000"/>
              </a:lnSpc>
            </a:pPr>
            <a:r>
              <a:rPr lang="en-GB" sz="1200" dirty="0"/>
              <a:t>Maggie’s stroke involves the middle cerebral artery (MCA), a major vessel supplying the motor cortex, speech centres, and sensory regions; blockage here directly explains her right‑sided weakness and slurred speech (NHS England, n.d.).</a:t>
            </a:r>
          </a:p>
          <a:p>
            <a:pPr algn="just">
              <a:lnSpc>
                <a:spcPct val="90000"/>
              </a:lnSpc>
            </a:pPr>
            <a:r>
              <a:rPr lang="en-GB" sz="1200" dirty="0"/>
              <a:t>Her ischaemic stroke was caused by an arterial obstruction, most likely linked to her hypertension, diabetes, and high LDL cholesterol, which significantly increase the risk of thrombus or embolus formation (Philadelphia University, n.d.).</a:t>
            </a:r>
          </a:p>
          <a:p>
            <a:pPr algn="just">
              <a:lnSpc>
                <a:spcPct val="90000"/>
              </a:lnSpc>
            </a:pPr>
            <a:r>
              <a:rPr lang="en-GB" sz="1200" dirty="0"/>
              <a:t>The sudden loss of blood flow triggered the ischaemic cascade, leading to ATP depletion, ion pump failure, and neuronal injury—processes that rapidly damage brain cells in the infarcted MCA territory (Stroke Manual, 2026).</a:t>
            </a:r>
          </a:p>
          <a:p>
            <a:pPr algn="just">
              <a:lnSpc>
                <a:spcPct val="90000"/>
              </a:lnSpc>
            </a:pPr>
            <a:r>
              <a:rPr lang="en-GB" sz="1200" dirty="0"/>
              <a:t> . The brain has high metabolic demand and minimal oxygen reserves, Maggie’s MCA blockage caused rapid neurological decline, consistent with her FAST‑positive symptoms and moderate NIHSS score (NHS England, n.d.)</a:t>
            </a:r>
          </a:p>
        </p:txBody>
      </p:sp>
      <p:pic>
        <p:nvPicPr>
          <p:cNvPr id="5" name="Picture 4">
            <a:extLst>
              <a:ext uri="{FF2B5EF4-FFF2-40B4-BE49-F238E27FC236}">
                <a16:creationId xmlns:a16="http://schemas.microsoft.com/office/drawing/2014/main" id="{C791030F-9896-090D-0D58-3725D2478E31}"/>
              </a:ext>
            </a:extLst>
          </p:cNvPr>
          <p:cNvPicPr>
            <a:picLocks noChangeAspect="1"/>
          </p:cNvPicPr>
          <p:nvPr/>
        </p:nvPicPr>
        <p:blipFill>
          <a:blip r:embed="rId4"/>
          <a:stretch>
            <a:fillRect/>
          </a:stretch>
        </p:blipFill>
        <p:spPr>
          <a:xfrm>
            <a:off x="5004048" y="1556792"/>
            <a:ext cx="3490409" cy="3384376"/>
          </a:xfrm>
          <a:prstGeom prst="rect">
            <a:avLst/>
          </a:prstGeom>
          <a:noFill/>
        </p:spPr>
      </p:pic>
      <p:sp>
        <p:nvSpPr>
          <p:cNvPr id="10" name="Date Placeholder 4">
            <a:extLst>
              <a:ext uri="{FF2B5EF4-FFF2-40B4-BE49-F238E27FC236}">
                <a16:creationId xmlns:a16="http://schemas.microsoft.com/office/drawing/2014/main" id="{14081C68-3D76-DF3B-932A-30A09AD1B887}"/>
              </a:ext>
            </a:extLst>
          </p:cNvPr>
          <p:cNvSpPr>
            <a:spLocks noGrp="1"/>
          </p:cNvSpPr>
          <p:nvPr>
            <p:ph type="dt" sz="half" idx="10"/>
          </p:nvPr>
        </p:nvSpPr>
        <p:spPr>
          <a:xfrm>
            <a:off x="250825" y="6524625"/>
            <a:ext cx="971550" cy="219075"/>
          </a:xfrm>
        </p:spPr>
        <p:txBody>
          <a:bodyPr/>
          <a:lstStyle/>
          <a:p>
            <a:pPr>
              <a:spcAft>
                <a:spcPts val="600"/>
              </a:spcAft>
              <a:defRPr/>
            </a:pPr>
            <a:fld id="{F7614AD2-EBEE-4B9C-B8EB-7B45076136C4}" type="datetime1">
              <a:rPr lang="en-GB" altLang="en-US"/>
              <a:pPr>
                <a:spcAft>
                  <a:spcPts val="600"/>
                </a:spcAft>
                <a:defRPr/>
              </a:pPr>
              <a:t>20/04/2026</a:t>
            </a:fld>
            <a:endParaRPr lang="en-GB" altLang="en-US"/>
          </a:p>
        </p:txBody>
      </p:sp>
      <p:sp>
        <p:nvSpPr>
          <p:cNvPr id="12" name="Slide Number Placeholder 5">
            <a:extLst>
              <a:ext uri="{FF2B5EF4-FFF2-40B4-BE49-F238E27FC236}">
                <a16:creationId xmlns:a16="http://schemas.microsoft.com/office/drawing/2014/main" id="{4FA93B46-1ECB-B37C-2419-B7DB95A0AC37}"/>
              </a:ext>
            </a:extLst>
          </p:cNvPr>
          <p:cNvSpPr>
            <a:spLocks noGrp="1"/>
          </p:cNvSpPr>
          <p:nvPr>
            <p:ph type="sldNum" sz="quarter" idx="11"/>
          </p:nvPr>
        </p:nvSpPr>
        <p:spPr>
          <a:xfrm>
            <a:off x="7956550" y="6381750"/>
            <a:ext cx="730250" cy="339725"/>
          </a:xfrm>
        </p:spPr>
        <p:txBody>
          <a:bodyPr/>
          <a:lstStyle/>
          <a:p>
            <a:pPr>
              <a:spcAft>
                <a:spcPts val="600"/>
              </a:spcAft>
              <a:defRPr/>
            </a:pPr>
            <a:fld id="{386495F9-B3F5-4DDF-9323-6CEC80C52C17}" type="slidenum">
              <a:rPr lang="en-GB" altLang="en-US"/>
              <a:pPr>
                <a:spcAft>
                  <a:spcPts val="600"/>
                </a:spcAft>
                <a:defRPr/>
              </a:pPr>
              <a:t>4</a:t>
            </a:fld>
            <a:endParaRPr lang="en-GB" altLang="en-US"/>
          </a:p>
        </p:txBody>
      </p:sp>
      <p:pic>
        <p:nvPicPr>
          <p:cNvPr id="4" name="Robson">
            <a:hlinkClick r:id="" action="ppaction://media"/>
            <a:extLst>
              <a:ext uri="{FF2B5EF4-FFF2-40B4-BE49-F238E27FC236}">
                <a16:creationId xmlns:a16="http://schemas.microsoft.com/office/drawing/2014/main" id="{8F341FE0-2E8E-14B3-0EDC-485C405FE10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68144" y="314474"/>
            <a:ext cx="406400" cy="406400"/>
          </a:xfrm>
          <a:prstGeom prst="rect">
            <a:avLst/>
          </a:prstGeom>
        </p:spPr>
      </p:pic>
      <p:sp>
        <p:nvSpPr>
          <p:cNvPr id="7" name="TextBox 6">
            <a:extLst>
              <a:ext uri="{FF2B5EF4-FFF2-40B4-BE49-F238E27FC236}">
                <a16:creationId xmlns:a16="http://schemas.microsoft.com/office/drawing/2014/main" id="{55046A99-2B11-DBCF-7C82-FCAE90F4C5BB}"/>
              </a:ext>
            </a:extLst>
          </p:cNvPr>
          <p:cNvSpPr txBox="1"/>
          <p:nvPr/>
        </p:nvSpPr>
        <p:spPr>
          <a:xfrm>
            <a:off x="4842164" y="4941168"/>
            <a:ext cx="4733884" cy="269959"/>
          </a:xfrm>
          <a:prstGeom prst="rect">
            <a:avLst/>
          </a:prstGeom>
          <a:noFill/>
        </p:spPr>
        <p:txBody>
          <a:bodyPr wrap="square">
            <a:spAutoFit/>
          </a:bodyPr>
          <a:lstStyle/>
          <a:p>
            <a:r>
              <a:rPr lang="en-GB" sz="1100" dirty="0"/>
              <a:t>Diagram 1:Types of Brain Stroke https://www.startstemcells.com/</a:t>
            </a:r>
          </a:p>
        </p:txBody>
      </p:sp>
    </p:spTree>
    <p:extLst>
      <p:ext uri="{BB962C8B-B14F-4D97-AF65-F5344CB8AC3E}">
        <p14:creationId xmlns:p14="http://schemas.microsoft.com/office/powerpoint/2010/main" val="711734170"/>
      </p:ext>
    </p:extLst>
  </p:cSld>
  <p:clrMapOvr>
    <a:masterClrMapping/>
  </p:clrMapOvr>
  <mc:AlternateContent xmlns:mc="http://schemas.openxmlformats.org/markup-compatibility/2006" xmlns:p14="http://schemas.microsoft.com/office/powerpoint/2010/main">
    <mc:Choice Requires="p14">
      <p:transition spd="slow" p14:dur="2000" advTm="148477"/>
    </mc:Choice>
    <mc:Fallback xmlns="">
      <p:transition spd="slow" advTm="1484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4847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B924A3-1440-EE2D-BFA7-E4E87ED0695F}"/>
              </a:ext>
            </a:extLst>
          </p:cNvPr>
          <p:cNvSpPr>
            <a:spLocks noGrp="1"/>
          </p:cNvSpPr>
          <p:nvPr>
            <p:ph type="title"/>
          </p:nvPr>
        </p:nvSpPr>
        <p:spPr>
          <a:xfrm>
            <a:off x="457200" y="274638"/>
            <a:ext cx="8229600" cy="1143000"/>
          </a:xfrm>
        </p:spPr>
        <p:txBody>
          <a:bodyPr wrap="square" anchor="ctr">
            <a:normAutofit/>
          </a:bodyPr>
          <a:lstStyle/>
          <a:p>
            <a:r>
              <a:rPr lang="en-GB" sz="3200" b="1" dirty="0">
                <a:latin typeface="Arial" panose="020B0604020202020204" pitchFamily="34" charset="0"/>
                <a:cs typeface="Arial" panose="020B0604020202020204" pitchFamily="34" charset="0"/>
              </a:rPr>
              <a:t>Care Plan (1/3)</a:t>
            </a:r>
          </a:p>
        </p:txBody>
      </p:sp>
      <p:pic>
        <p:nvPicPr>
          <p:cNvPr id="9" name="Picture 8">
            <a:extLst>
              <a:ext uri="{FF2B5EF4-FFF2-40B4-BE49-F238E27FC236}">
                <a16:creationId xmlns:a16="http://schemas.microsoft.com/office/drawing/2014/main" id="{796634B7-1120-3B48-40D6-194964E12572}"/>
              </a:ext>
            </a:extLst>
          </p:cNvPr>
          <p:cNvPicPr>
            <a:picLocks noChangeAspect="1"/>
          </p:cNvPicPr>
          <p:nvPr/>
        </p:nvPicPr>
        <p:blipFill>
          <a:blip r:embed="rId4"/>
          <a:stretch>
            <a:fillRect/>
          </a:stretch>
        </p:blipFill>
        <p:spPr>
          <a:xfrm>
            <a:off x="249382" y="1268758"/>
            <a:ext cx="4682155" cy="3888921"/>
          </a:xfrm>
          <a:prstGeom prst="rect">
            <a:avLst/>
          </a:prstGeom>
          <a:noFill/>
        </p:spPr>
      </p:pic>
      <p:sp>
        <p:nvSpPr>
          <p:cNvPr id="3" name="Content Placeholder 2">
            <a:extLst>
              <a:ext uri="{FF2B5EF4-FFF2-40B4-BE49-F238E27FC236}">
                <a16:creationId xmlns:a16="http://schemas.microsoft.com/office/drawing/2014/main" id="{6434F549-6873-A292-8A34-6B47A514022A}"/>
              </a:ext>
            </a:extLst>
          </p:cNvPr>
          <p:cNvSpPr>
            <a:spLocks noGrp="1"/>
          </p:cNvSpPr>
          <p:nvPr>
            <p:ph sz="half" idx="2"/>
          </p:nvPr>
        </p:nvSpPr>
        <p:spPr>
          <a:xfrm>
            <a:off x="4856018" y="1293139"/>
            <a:ext cx="4038600" cy="3989040"/>
          </a:xfrm>
        </p:spPr>
        <p:txBody>
          <a:bodyPr wrap="square" anchor="t">
            <a:normAutofit/>
          </a:bodyPr>
          <a:lstStyle/>
          <a:p>
            <a:pPr marL="0" lvl="0" indent="0" algn="just">
              <a:lnSpc>
                <a:spcPct val="90000"/>
              </a:lnSpc>
              <a:spcBef>
                <a:spcPct val="0"/>
              </a:spcBef>
              <a:buNone/>
            </a:pPr>
            <a:endParaRPr lang="en-GB" altLang="en-US" sz="1500" dirty="0"/>
          </a:p>
          <a:p>
            <a:pPr algn="just">
              <a:lnSpc>
                <a:spcPct val="90000"/>
              </a:lnSpc>
              <a:spcBef>
                <a:spcPct val="0"/>
              </a:spcBef>
            </a:pPr>
            <a:r>
              <a:rPr lang="en-US" altLang="en-US" sz="1500" dirty="0"/>
              <a:t>Maggie leads a low‑activity lifestyle, spending most of her day indoors since retiring, which contributes to reduced cardiovascular fitness and increased stroke risk (Public Health England, 2020). </a:t>
            </a:r>
          </a:p>
          <a:p>
            <a:pPr algn="just">
              <a:lnSpc>
                <a:spcPct val="90000"/>
              </a:lnSpc>
              <a:spcBef>
                <a:spcPct val="0"/>
              </a:spcBef>
            </a:pPr>
            <a:r>
              <a:rPr lang="en-US" altLang="en-US" sz="1500" dirty="0"/>
              <a:t>Her diet is high in processed foods, saturated fats, and salt, which has contributed to her hypertension, high LDL cholesterol, and poor diabetes control (NHS, 2023). </a:t>
            </a:r>
          </a:p>
          <a:p>
            <a:pPr algn="just">
              <a:lnSpc>
                <a:spcPct val="90000"/>
              </a:lnSpc>
              <a:spcBef>
                <a:spcPct val="0"/>
              </a:spcBef>
            </a:pPr>
            <a:r>
              <a:rPr lang="en-US" altLang="en-US" sz="1500" dirty="0"/>
              <a:t>Although she quit smoking 10 years ago, her 20‑pack‑year history and limited engagement in preventive health behaviors (e.g., regular exercise, weight management) continue to influence her overall cardiovascular risk (British Heart Foundation, 2023). </a:t>
            </a:r>
          </a:p>
          <a:p>
            <a:pPr marL="0" indent="0">
              <a:lnSpc>
                <a:spcPct val="90000"/>
              </a:lnSpc>
              <a:buNone/>
            </a:pPr>
            <a:endParaRPr lang="en-GB" sz="1500" dirty="0"/>
          </a:p>
          <a:p>
            <a:pPr>
              <a:lnSpc>
                <a:spcPct val="90000"/>
              </a:lnSpc>
            </a:pPr>
            <a:endParaRPr lang="en-GB" sz="1500" dirty="0"/>
          </a:p>
        </p:txBody>
      </p:sp>
      <p:sp>
        <p:nvSpPr>
          <p:cNvPr id="4" name="Date Placeholder 3">
            <a:extLst>
              <a:ext uri="{FF2B5EF4-FFF2-40B4-BE49-F238E27FC236}">
                <a16:creationId xmlns:a16="http://schemas.microsoft.com/office/drawing/2014/main" id="{9FCEB692-B9B5-A7EC-175D-C55FD2A656B5}"/>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20/04/2026</a:t>
            </a:fld>
            <a:endParaRPr lang="en-GB" altLang="en-US" sz="900"/>
          </a:p>
        </p:txBody>
      </p:sp>
      <p:sp>
        <p:nvSpPr>
          <p:cNvPr id="5" name="Slide Number Placeholder 4">
            <a:extLst>
              <a:ext uri="{FF2B5EF4-FFF2-40B4-BE49-F238E27FC236}">
                <a16:creationId xmlns:a16="http://schemas.microsoft.com/office/drawing/2014/main" id="{4E6DEE0F-0A02-6D68-23C0-0B77EC1F3087}"/>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5</a:t>
            </a:fld>
            <a:endParaRPr lang="en-GB" altLang="en-US"/>
          </a:p>
        </p:txBody>
      </p:sp>
      <p:pic>
        <p:nvPicPr>
          <p:cNvPr id="6" name="ROBSON">
            <a:hlinkClick r:id="" action="ppaction://media"/>
            <a:extLst>
              <a:ext uri="{FF2B5EF4-FFF2-40B4-BE49-F238E27FC236}">
                <a16:creationId xmlns:a16="http://schemas.microsoft.com/office/drawing/2014/main" id="{71DC8C8A-925A-84CF-7B26-54236DA668D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7020272" y="642938"/>
            <a:ext cx="406400" cy="406400"/>
          </a:xfrm>
          <a:prstGeom prst="rect">
            <a:avLst/>
          </a:prstGeom>
        </p:spPr>
      </p:pic>
      <p:sp>
        <p:nvSpPr>
          <p:cNvPr id="8" name="TextBox 7">
            <a:extLst>
              <a:ext uri="{FF2B5EF4-FFF2-40B4-BE49-F238E27FC236}">
                <a16:creationId xmlns:a16="http://schemas.microsoft.com/office/drawing/2014/main" id="{5C2A630B-25C4-C007-081C-1F8A975D10E7}"/>
              </a:ext>
            </a:extLst>
          </p:cNvPr>
          <p:cNvSpPr txBox="1"/>
          <p:nvPr/>
        </p:nvSpPr>
        <p:spPr>
          <a:xfrm>
            <a:off x="457200" y="5234961"/>
            <a:ext cx="4572000" cy="276999"/>
          </a:xfrm>
          <a:prstGeom prst="rect">
            <a:avLst/>
          </a:prstGeom>
          <a:noFill/>
        </p:spPr>
        <p:txBody>
          <a:bodyPr wrap="square">
            <a:spAutoFit/>
          </a:bodyPr>
          <a:lstStyle/>
          <a:p>
            <a:r>
              <a:rPr lang="en-GB" sz="1200" dirty="0"/>
              <a:t>Diagram 2: Static in The Uk  https://www.stephensons.co.uk/</a:t>
            </a:r>
          </a:p>
        </p:txBody>
      </p:sp>
    </p:spTree>
    <p:extLst>
      <p:ext uri="{BB962C8B-B14F-4D97-AF65-F5344CB8AC3E}">
        <p14:creationId xmlns:p14="http://schemas.microsoft.com/office/powerpoint/2010/main" val="2070946817"/>
      </p:ext>
    </p:extLst>
  </p:cSld>
  <p:clrMapOvr>
    <a:masterClrMapping/>
  </p:clrMapOvr>
  <mc:AlternateContent xmlns:mc="http://schemas.openxmlformats.org/markup-compatibility/2006" xmlns:p14="http://schemas.microsoft.com/office/powerpoint/2010/main">
    <mc:Choice Requires="p14">
      <p:transition spd="slow" p14:dur="2000" advTm="130275"/>
    </mc:Choice>
    <mc:Fallback xmlns="">
      <p:transition spd="slow" advTm="13027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30275"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69B926-B65F-3EB5-92BB-DC40BD793F0D}"/>
              </a:ext>
            </a:extLst>
          </p:cNvPr>
          <p:cNvSpPr>
            <a:spLocks noGrp="1"/>
          </p:cNvSpPr>
          <p:nvPr>
            <p:ph type="title"/>
          </p:nvPr>
        </p:nvSpPr>
        <p:spPr>
          <a:xfrm>
            <a:off x="457200" y="274638"/>
            <a:ext cx="8229600" cy="1143000"/>
          </a:xfrm>
        </p:spPr>
        <p:txBody>
          <a:bodyPr wrap="square" anchor="ctr">
            <a:normAutofit/>
          </a:bodyPr>
          <a:lstStyle/>
          <a:p>
            <a:r>
              <a:rPr lang="en-GB" sz="3200" b="1" dirty="0">
                <a:latin typeface="Arial" panose="020B0604020202020204" pitchFamily="34" charset="0"/>
                <a:cs typeface="Arial" panose="020B0604020202020204" pitchFamily="34" charset="0"/>
              </a:rPr>
              <a:t>Care Plan (2/3)</a:t>
            </a:r>
          </a:p>
        </p:txBody>
      </p:sp>
      <p:sp>
        <p:nvSpPr>
          <p:cNvPr id="3" name="Content Placeholder 2">
            <a:extLst>
              <a:ext uri="{FF2B5EF4-FFF2-40B4-BE49-F238E27FC236}">
                <a16:creationId xmlns:a16="http://schemas.microsoft.com/office/drawing/2014/main" id="{D8D4FB70-B25A-602C-D334-08F645D206D5}"/>
              </a:ext>
            </a:extLst>
          </p:cNvPr>
          <p:cNvSpPr>
            <a:spLocks noGrp="1"/>
          </p:cNvSpPr>
          <p:nvPr>
            <p:ph sz="half" idx="1"/>
          </p:nvPr>
        </p:nvSpPr>
        <p:spPr>
          <a:xfrm>
            <a:off x="457200" y="1600201"/>
            <a:ext cx="4038600" cy="3989040"/>
          </a:xfrm>
        </p:spPr>
        <p:txBody>
          <a:bodyPr wrap="square" anchor="t">
            <a:normAutofit/>
          </a:bodyPr>
          <a:lstStyle/>
          <a:p>
            <a:pPr algn="just">
              <a:lnSpc>
                <a:spcPct val="90000"/>
              </a:lnSpc>
            </a:pPr>
            <a:r>
              <a:rPr lang="en-GB" sz="1500" dirty="0"/>
              <a:t> Maggie spends most of her day sitting for long periods, engaging in low‑energy       activities such as watching television or reading, which contributes to sedentary behaviour and increased cardiovascular risk (Public Health England, 2020).</a:t>
            </a:r>
          </a:p>
          <a:p>
            <a:pPr algn="just">
              <a:lnSpc>
                <a:spcPct val="90000"/>
              </a:lnSpc>
            </a:pPr>
            <a:r>
              <a:rPr lang="en-GB" sz="1500" dirty="0"/>
              <a:t>Her meals typically consist of ready‑made or processed foods, often high in salt and saturated fats, which can worsen hypertension and cholesterol levels (NHS, 2023). (NHS say about her care plan  )</a:t>
            </a:r>
          </a:p>
          <a:p>
            <a:pPr algn="just">
              <a:lnSpc>
                <a:spcPct val="90000"/>
              </a:lnSpc>
            </a:pPr>
            <a:r>
              <a:rPr lang="en-GB" sz="1500" dirty="0"/>
              <a:t>She has limited daily social interaction, aside from occasional visits from her daughter, which may reduce motivation for physical activity and healthy routines (British Heart Foundation, 2023).</a:t>
            </a:r>
          </a:p>
        </p:txBody>
      </p:sp>
      <p:pic>
        <p:nvPicPr>
          <p:cNvPr id="9" name="Picture 8">
            <a:extLst>
              <a:ext uri="{FF2B5EF4-FFF2-40B4-BE49-F238E27FC236}">
                <a16:creationId xmlns:a16="http://schemas.microsoft.com/office/drawing/2014/main" id="{D0E6E337-74A5-388A-805E-F24A500AA4FF}"/>
              </a:ext>
            </a:extLst>
          </p:cNvPr>
          <p:cNvPicPr>
            <a:picLocks noChangeAspect="1"/>
          </p:cNvPicPr>
          <p:nvPr/>
        </p:nvPicPr>
        <p:blipFill>
          <a:blip r:embed="rId4"/>
          <a:stretch>
            <a:fillRect/>
          </a:stretch>
        </p:blipFill>
        <p:spPr>
          <a:xfrm>
            <a:off x="4665670" y="1628318"/>
            <a:ext cx="4388294" cy="3456384"/>
          </a:xfrm>
          <a:prstGeom prst="rect">
            <a:avLst/>
          </a:prstGeom>
          <a:noFill/>
        </p:spPr>
      </p:pic>
      <p:sp>
        <p:nvSpPr>
          <p:cNvPr id="4" name="Date Placeholder 3">
            <a:extLst>
              <a:ext uri="{FF2B5EF4-FFF2-40B4-BE49-F238E27FC236}">
                <a16:creationId xmlns:a16="http://schemas.microsoft.com/office/drawing/2014/main" id="{28290F66-9B7A-D4EF-7AC0-B0C0F1F98F5B}"/>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20/04/2026</a:t>
            </a:fld>
            <a:endParaRPr lang="en-GB" altLang="en-US" sz="900"/>
          </a:p>
        </p:txBody>
      </p:sp>
      <p:sp>
        <p:nvSpPr>
          <p:cNvPr id="5" name="Slide Number Placeholder 4">
            <a:extLst>
              <a:ext uri="{FF2B5EF4-FFF2-40B4-BE49-F238E27FC236}">
                <a16:creationId xmlns:a16="http://schemas.microsoft.com/office/drawing/2014/main" id="{B0F15D2E-B843-1BFC-9C28-E4C39C9B066C}"/>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6</a:t>
            </a:fld>
            <a:endParaRPr lang="en-GB" altLang="en-US"/>
          </a:p>
        </p:txBody>
      </p:sp>
      <p:pic>
        <p:nvPicPr>
          <p:cNvPr id="6" name="Robson">
            <a:hlinkClick r:id="" action="ppaction://media"/>
            <a:extLst>
              <a:ext uri="{FF2B5EF4-FFF2-40B4-BE49-F238E27FC236}">
                <a16:creationId xmlns:a16="http://schemas.microsoft.com/office/drawing/2014/main" id="{2E08B5C4-A6F0-AEC4-1E5A-D3B1E3B183E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7812360" y="439738"/>
            <a:ext cx="406400" cy="406400"/>
          </a:xfrm>
          <a:prstGeom prst="rect">
            <a:avLst/>
          </a:prstGeom>
        </p:spPr>
      </p:pic>
      <p:sp>
        <p:nvSpPr>
          <p:cNvPr id="8" name="TextBox 7">
            <a:extLst>
              <a:ext uri="{FF2B5EF4-FFF2-40B4-BE49-F238E27FC236}">
                <a16:creationId xmlns:a16="http://schemas.microsoft.com/office/drawing/2014/main" id="{497DC2C4-FC12-AF3F-48CE-BCAE31A70E18}"/>
              </a:ext>
            </a:extLst>
          </p:cNvPr>
          <p:cNvSpPr txBox="1"/>
          <p:nvPr/>
        </p:nvSpPr>
        <p:spPr>
          <a:xfrm>
            <a:off x="4572000" y="5084702"/>
            <a:ext cx="4572000" cy="461665"/>
          </a:xfrm>
          <a:prstGeom prst="rect">
            <a:avLst/>
          </a:prstGeom>
          <a:noFill/>
        </p:spPr>
        <p:txBody>
          <a:bodyPr wrap="square">
            <a:spAutoFit/>
          </a:bodyPr>
          <a:lstStyle/>
          <a:p>
            <a:r>
              <a:rPr lang="en-GB" sz="1200" dirty="0"/>
              <a:t>Diagram 3: Physical activity https://www.gov.uk/government/publications/health</a:t>
            </a:r>
          </a:p>
        </p:txBody>
      </p:sp>
    </p:spTree>
    <p:extLst>
      <p:ext uri="{BB962C8B-B14F-4D97-AF65-F5344CB8AC3E}">
        <p14:creationId xmlns:p14="http://schemas.microsoft.com/office/powerpoint/2010/main" val="425489401"/>
      </p:ext>
    </p:extLst>
  </p:cSld>
  <p:clrMapOvr>
    <a:masterClrMapping/>
  </p:clrMapOvr>
  <mc:AlternateContent xmlns:mc="http://schemas.openxmlformats.org/markup-compatibility/2006" xmlns:p14="http://schemas.microsoft.com/office/powerpoint/2010/main">
    <mc:Choice Requires="p14">
      <p:transition spd="slow" p14:dur="2000" advTm="92447"/>
    </mc:Choice>
    <mc:Fallback xmlns="">
      <p:transition spd="slow" advTm="9244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2447"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FE0124-C10B-2C22-8E26-7781C9788DBB}"/>
              </a:ext>
            </a:extLst>
          </p:cNvPr>
          <p:cNvSpPr>
            <a:spLocks noGrp="1"/>
          </p:cNvSpPr>
          <p:nvPr>
            <p:ph type="title"/>
          </p:nvPr>
        </p:nvSpPr>
        <p:spPr>
          <a:xfrm>
            <a:off x="391715" y="-62107"/>
            <a:ext cx="8229600" cy="1143000"/>
          </a:xfrm>
        </p:spPr>
        <p:txBody>
          <a:bodyPr wrap="square" anchor="ctr">
            <a:normAutofit/>
          </a:bodyPr>
          <a:lstStyle/>
          <a:p>
            <a:r>
              <a:rPr lang="en-GB" sz="3200" b="1" dirty="0">
                <a:latin typeface="Arial" panose="020B0604020202020204" pitchFamily="34" charset="0"/>
                <a:cs typeface="Arial" panose="020B0604020202020204" pitchFamily="34" charset="0"/>
              </a:rPr>
              <a:t>Care Plan (3/3) </a:t>
            </a:r>
          </a:p>
        </p:txBody>
      </p:sp>
      <p:pic>
        <p:nvPicPr>
          <p:cNvPr id="11" name="Picture 10">
            <a:extLst>
              <a:ext uri="{FF2B5EF4-FFF2-40B4-BE49-F238E27FC236}">
                <a16:creationId xmlns:a16="http://schemas.microsoft.com/office/drawing/2014/main" id="{348B5C9D-FA79-2FB5-4EFD-1C7ACFDE5FF1}"/>
              </a:ext>
            </a:extLst>
          </p:cNvPr>
          <p:cNvPicPr>
            <a:picLocks noChangeAspect="1"/>
          </p:cNvPicPr>
          <p:nvPr/>
        </p:nvPicPr>
        <p:blipFill>
          <a:blip r:embed="rId4"/>
          <a:srcRect r="-5" b="4773"/>
          <a:stretch>
            <a:fillRect/>
          </a:stretch>
        </p:blipFill>
        <p:spPr>
          <a:xfrm>
            <a:off x="569136" y="1517511"/>
            <a:ext cx="4040188" cy="3414365"/>
          </a:xfrm>
          <a:prstGeom prst="rect">
            <a:avLst/>
          </a:prstGeom>
          <a:noFill/>
        </p:spPr>
      </p:pic>
      <p:sp>
        <p:nvSpPr>
          <p:cNvPr id="3" name="Content Placeholder 2">
            <a:extLst>
              <a:ext uri="{FF2B5EF4-FFF2-40B4-BE49-F238E27FC236}">
                <a16:creationId xmlns:a16="http://schemas.microsoft.com/office/drawing/2014/main" id="{CB8DB334-A7AC-B263-B902-D885AE203F43}"/>
              </a:ext>
            </a:extLst>
          </p:cNvPr>
          <p:cNvSpPr>
            <a:spLocks noGrp="1"/>
          </p:cNvSpPr>
          <p:nvPr>
            <p:ph sz="quarter" idx="4"/>
          </p:nvPr>
        </p:nvSpPr>
        <p:spPr>
          <a:xfrm>
            <a:off x="4533089" y="1054751"/>
            <a:ext cx="4041775" cy="5326999"/>
          </a:xfrm>
        </p:spPr>
        <p:txBody>
          <a:bodyPr wrap="square" anchor="t">
            <a:normAutofit/>
          </a:bodyPr>
          <a:lstStyle/>
          <a:p>
            <a:pPr algn="just">
              <a:lnSpc>
                <a:spcPct val="90000"/>
              </a:lnSpc>
            </a:pPr>
            <a:r>
              <a:rPr lang="en-US" altLang="en-US" sz="1400"/>
              <a:t>Maggie may experience speech difficulties due to her MCA stroke, so communication should use clear, simple language, supported by visual cues or written prompts, ensuring she can participate in decisions about her care (NHS, 2023). Associate </a:t>
            </a:r>
            <a:r>
              <a:rPr lang="en-US" altLang="en-US" sz="1400" err="1"/>
              <a:t>nhs</a:t>
            </a:r>
            <a:r>
              <a:rPr lang="en-US" altLang="en-US" sz="1400"/>
              <a:t> 2023)</a:t>
            </a:r>
          </a:p>
          <a:p>
            <a:pPr algn="just">
              <a:lnSpc>
                <a:spcPct val="90000"/>
              </a:lnSpc>
              <a:spcBef>
                <a:spcPct val="0"/>
              </a:spcBef>
            </a:pPr>
            <a:r>
              <a:rPr lang="en-US" altLang="en-US" sz="1400"/>
              <a:t>Care staff must uphold patient autonomy, involving Maggie in all discussions about treatment and rehabilitation, in line with ethical principles and NHS person‑</a:t>
            </a:r>
            <a:r>
              <a:rPr lang="en-US" altLang="en-US" sz="1400" err="1"/>
              <a:t>centred</a:t>
            </a:r>
            <a:r>
              <a:rPr lang="en-US" altLang="en-US" sz="1400"/>
              <a:t> care standards (NICE, 2019). </a:t>
            </a:r>
          </a:p>
          <a:p>
            <a:pPr algn="just">
              <a:lnSpc>
                <a:spcPct val="90000"/>
              </a:lnSpc>
              <a:spcBef>
                <a:spcPct val="0"/>
              </a:spcBef>
            </a:pPr>
            <a:r>
              <a:rPr lang="en-US" altLang="en-US" sz="1400"/>
              <a:t>Confidentiality must be maintained at all times, with information shared only on a need‑to‑know basis, respecting Maggie’s privacy and dignity during personal care and communication (NHS, 2023). </a:t>
            </a:r>
          </a:p>
          <a:p>
            <a:pPr algn="just">
              <a:lnSpc>
                <a:spcPct val="90000"/>
              </a:lnSpc>
              <a:spcBef>
                <a:spcPct val="0"/>
              </a:spcBef>
            </a:pPr>
            <a:r>
              <a:rPr lang="en-US" altLang="en-US" sz="1400"/>
              <a:t>Staff should adopt a compassionate, respectful approach, being mindful of potential emotional distress after stroke, and ensuring culturally sensitive communication that supports Maggie’s wellbeing (British Heart Foundation, 2023). </a:t>
            </a:r>
          </a:p>
          <a:p>
            <a:pPr>
              <a:lnSpc>
                <a:spcPct val="90000"/>
              </a:lnSpc>
            </a:pPr>
            <a:endParaRPr lang="en-GB" sz="1100"/>
          </a:p>
        </p:txBody>
      </p:sp>
      <p:sp>
        <p:nvSpPr>
          <p:cNvPr id="4" name="Date Placeholder 3">
            <a:extLst>
              <a:ext uri="{FF2B5EF4-FFF2-40B4-BE49-F238E27FC236}">
                <a16:creationId xmlns:a16="http://schemas.microsoft.com/office/drawing/2014/main" id="{DB4193C0-9C37-D32B-C845-058D81A0063B}"/>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20/04/2026</a:t>
            </a:fld>
            <a:endParaRPr lang="en-GB" altLang="en-US" sz="900"/>
          </a:p>
        </p:txBody>
      </p:sp>
      <p:sp>
        <p:nvSpPr>
          <p:cNvPr id="5" name="Slide Number Placeholder 4">
            <a:extLst>
              <a:ext uri="{FF2B5EF4-FFF2-40B4-BE49-F238E27FC236}">
                <a16:creationId xmlns:a16="http://schemas.microsoft.com/office/drawing/2014/main" id="{332ED7D4-D58E-B110-D734-7BC6B273144D}"/>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7</a:t>
            </a:fld>
            <a:endParaRPr lang="en-GB" altLang="en-US"/>
          </a:p>
        </p:txBody>
      </p:sp>
      <p:pic>
        <p:nvPicPr>
          <p:cNvPr id="6" name="Robson">
            <a:hlinkClick r:id="" action="ppaction://media"/>
            <a:extLst>
              <a:ext uri="{FF2B5EF4-FFF2-40B4-BE49-F238E27FC236}">
                <a16:creationId xmlns:a16="http://schemas.microsoft.com/office/drawing/2014/main" id="{1FE78C2D-A95E-D89F-5931-18CD4FC2625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7380312" y="468815"/>
            <a:ext cx="406400" cy="406400"/>
          </a:xfrm>
          <a:prstGeom prst="rect">
            <a:avLst/>
          </a:prstGeom>
        </p:spPr>
      </p:pic>
      <p:sp>
        <p:nvSpPr>
          <p:cNvPr id="8" name="TextBox 7">
            <a:extLst>
              <a:ext uri="{FF2B5EF4-FFF2-40B4-BE49-F238E27FC236}">
                <a16:creationId xmlns:a16="http://schemas.microsoft.com/office/drawing/2014/main" id="{1DDB39FA-237F-44EA-E3A3-6355D5FCA5B3}"/>
              </a:ext>
            </a:extLst>
          </p:cNvPr>
          <p:cNvSpPr txBox="1"/>
          <p:nvPr/>
        </p:nvSpPr>
        <p:spPr>
          <a:xfrm>
            <a:off x="180108" y="4827967"/>
            <a:ext cx="5112327" cy="369332"/>
          </a:xfrm>
          <a:prstGeom prst="rect">
            <a:avLst/>
          </a:prstGeom>
          <a:noFill/>
        </p:spPr>
        <p:txBody>
          <a:bodyPr wrap="square">
            <a:spAutoFit/>
          </a:bodyPr>
          <a:lstStyle/>
          <a:p>
            <a:r>
              <a:rPr lang="en-GB" sz="1200" dirty="0"/>
              <a:t>Diagram 4: Sign of Stroke  https://patient.boehringer-ingelheim.com</a:t>
            </a:r>
            <a:r>
              <a:rPr lang="en-GB" dirty="0"/>
              <a:t>/</a:t>
            </a:r>
          </a:p>
        </p:txBody>
      </p:sp>
    </p:spTree>
    <p:extLst>
      <p:ext uri="{BB962C8B-B14F-4D97-AF65-F5344CB8AC3E}">
        <p14:creationId xmlns:p14="http://schemas.microsoft.com/office/powerpoint/2010/main" val="3418309274"/>
      </p:ext>
    </p:extLst>
  </p:cSld>
  <p:clrMapOvr>
    <a:masterClrMapping/>
  </p:clrMapOvr>
  <mc:AlternateContent xmlns:mc="http://schemas.openxmlformats.org/markup-compatibility/2006" xmlns:p14="http://schemas.microsoft.com/office/powerpoint/2010/main">
    <mc:Choice Requires="p14">
      <p:transition spd="slow" p14:dur="2000" advTm="86772"/>
    </mc:Choice>
    <mc:Fallback xmlns="">
      <p:transition spd="slow" advTm="867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6772"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274638"/>
            <a:ext cx="8229600" cy="1143000"/>
          </a:xfrm>
        </p:spPr>
        <p:txBody>
          <a:bodyPr wrap="square" anchor="ctr">
            <a:normAutofit/>
          </a:bodyPr>
          <a:lstStyle/>
          <a:p>
            <a:r>
              <a:rPr lang="en-GB" sz="3200" b="1" dirty="0">
                <a:latin typeface="Arial" panose="020B0604020202020204" pitchFamily="34" charset="0"/>
                <a:cs typeface="Arial" panose="020B0604020202020204" pitchFamily="34" charset="0"/>
              </a:rPr>
              <a:t>Risk factors</a:t>
            </a:r>
          </a:p>
        </p:txBody>
      </p:sp>
      <p:sp>
        <p:nvSpPr>
          <p:cNvPr id="2" name="Content Placeholder 1">
            <a:extLst>
              <a:ext uri="{FF2B5EF4-FFF2-40B4-BE49-F238E27FC236}">
                <a16:creationId xmlns:a16="http://schemas.microsoft.com/office/drawing/2014/main" id="{B6307EA7-00DA-7750-8609-7051118EDC20}"/>
              </a:ext>
            </a:extLst>
          </p:cNvPr>
          <p:cNvSpPr>
            <a:spLocks noGrp="1"/>
          </p:cNvSpPr>
          <p:nvPr>
            <p:ph sz="half" idx="1"/>
          </p:nvPr>
        </p:nvSpPr>
        <p:spPr>
          <a:xfrm>
            <a:off x="457200" y="1600201"/>
            <a:ext cx="4402832" cy="3989040"/>
          </a:xfrm>
        </p:spPr>
        <p:txBody>
          <a:bodyPr wrap="square" anchor="t">
            <a:normAutofit/>
          </a:bodyPr>
          <a:lstStyle/>
          <a:p>
            <a:pPr algn="just">
              <a:lnSpc>
                <a:spcPct val="90000"/>
              </a:lnSpc>
            </a:pPr>
            <a:r>
              <a:rPr lang="en-GB" sz="1200"/>
              <a:t>Maggie’s long‑standing hypertension, combined with a diet high in salt and processed foods, significantly increases her risk of stroke because high blood pressure damages arterial walls and accelerates atherosclerosis (NHS, 2023).</a:t>
            </a:r>
          </a:p>
          <a:p>
            <a:pPr algn="just">
              <a:lnSpc>
                <a:spcPct val="90000"/>
              </a:lnSpc>
            </a:pPr>
            <a:r>
              <a:rPr lang="en-GB" sz="1200"/>
              <a:t>Her poorly controlled Type 2 diabetes contributes to vascular inflammation and impaired blood flow, making her more vulnerable to ischaemic stroke and other cardiovascular complications. (World Health Organization, 2023).</a:t>
            </a:r>
          </a:p>
          <a:p>
            <a:pPr algn="just">
              <a:lnSpc>
                <a:spcPct val="90000"/>
              </a:lnSpc>
            </a:pPr>
            <a:r>
              <a:rPr lang="en-GB" sz="1200"/>
              <a:t>A sedentary lifestyle and obesity (BMI 31.2) further elevate her cardiovascular risk by reducing metabolic efficiency and increasing strain on the heart and blood vessels (NICE, 2023).</a:t>
            </a:r>
          </a:p>
          <a:p>
            <a:pPr algn="just">
              <a:lnSpc>
                <a:spcPct val="90000"/>
              </a:lnSpc>
            </a:pPr>
            <a:r>
              <a:rPr lang="en-GB" sz="1200"/>
              <a:t>Her history as a former smoker (20‑pack‑years) continues to influence her vascular health, as smoking causes long‑term endothelial damage and increases the likelihood of clot formation (British Heart Foundation, 2023).</a:t>
            </a:r>
          </a:p>
        </p:txBody>
      </p:sp>
      <p:pic>
        <p:nvPicPr>
          <p:cNvPr id="7" name="Picture 6">
            <a:extLst>
              <a:ext uri="{FF2B5EF4-FFF2-40B4-BE49-F238E27FC236}">
                <a16:creationId xmlns:a16="http://schemas.microsoft.com/office/drawing/2014/main" id="{0B791E5C-24ED-F73A-3A48-A111BC73E95F}"/>
              </a:ext>
            </a:extLst>
          </p:cNvPr>
          <p:cNvPicPr>
            <a:picLocks noChangeAspect="1"/>
          </p:cNvPicPr>
          <p:nvPr/>
        </p:nvPicPr>
        <p:blipFill>
          <a:blip r:embed="rId4"/>
          <a:stretch>
            <a:fillRect/>
          </a:stretch>
        </p:blipFill>
        <p:spPr>
          <a:xfrm>
            <a:off x="5206566" y="1235075"/>
            <a:ext cx="3480234" cy="3989040"/>
          </a:xfrm>
          <a:prstGeom prst="rect">
            <a:avLst/>
          </a:prstGeom>
          <a:noFill/>
        </p:spPr>
      </p:pic>
      <p:sp>
        <p:nvSpPr>
          <p:cNvPr id="26" name="Date Placeholder 4">
            <a:extLst>
              <a:ext uri="{FF2B5EF4-FFF2-40B4-BE49-F238E27FC236}">
                <a16:creationId xmlns:a16="http://schemas.microsoft.com/office/drawing/2014/main" id="{B50BA15C-DF7E-12CF-EA74-823D9B6B3311}"/>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F7614AD2-EBEE-4B9C-B8EB-7B45076136C4}" type="datetime1">
              <a:rPr lang="en-GB" altLang="en-US" sz="900"/>
              <a:pPr>
                <a:lnSpc>
                  <a:spcPct val="90000"/>
                </a:lnSpc>
                <a:spcAft>
                  <a:spcPts val="600"/>
                </a:spcAft>
                <a:defRPr/>
              </a:pPr>
              <a:t>20/04/2026</a:t>
            </a:fld>
            <a:endParaRPr lang="en-GB" altLang="en-US" sz="900"/>
          </a:p>
        </p:txBody>
      </p:sp>
      <p:sp>
        <p:nvSpPr>
          <p:cNvPr id="27" name="Slide Number Placeholder 5">
            <a:extLst>
              <a:ext uri="{FF2B5EF4-FFF2-40B4-BE49-F238E27FC236}">
                <a16:creationId xmlns:a16="http://schemas.microsoft.com/office/drawing/2014/main" id="{9A81BC18-2F52-3389-3538-4CE1BD4C9DC1}"/>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386495F9-B3F5-4DDF-9323-6CEC80C52C17}" type="slidenum">
              <a:rPr lang="en-GB" altLang="en-US"/>
              <a:pPr>
                <a:spcAft>
                  <a:spcPts val="600"/>
                </a:spcAft>
                <a:defRPr/>
              </a:pPr>
              <a:t>8</a:t>
            </a:fld>
            <a:endParaRPr lang="en-GB" altLang="en-US"/>
          </a:p>
        </p:txBody>
      </p:sp>
      <p:pic>
        <p:nvPicPr>
          <p:cNvPr id="4" name="ROBSON">
            <a:hlinkClick r:id="" action="ppaction://media"/>
            <a:extLst>
              <a:ext uri="{FF2B5EF4-FFF2-40B4-BE49-F238E27FC236}">
                <a16:creationId xmlns:a16="http://schemas.microsoft.com/office/drawing/2014/main" id="{12EB3E95-1BA4-C21B-3D1C-D2C22E2322E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6876256" y="642938"/>
            <a:ext cx="406400" cy="406400"/>
          </a:xfrm>
          <a:prstGeom prst="rect">
            <a:avLst/>
          </a:prstGeom>
        </p:spPr>
      </p:pic>
      <p:sp>
        <p:nvSpPr>
          <p:cNvPr id="6" name="TextBox 5">
            <a:extLst>
              <a:ext uri="{FF2B5EF4-FFF2-40B4-BE49-F238E27FC236}">
                <a16:creationId xmlns:a16="http://schemas.microsoft.com/office/drawing/2014/main" id="{479BE635-9CBF-CFC8-B01B-629DB801DBE9}"/>
              </a:ext>
            </a:extLst>
          </p:cNvPr>
          <p:cNvSpPr txBox="1"/>
          <p:nvPr/>
        </p:nvSpPr>
        <p:spPr>
          <a:xfrm>
            <a:off x="5112110" y="5179019"/>
            <a:ext cx="4572000" cy="461665"/>
          </a:xfrm>
          <a:prstGeom prst="rect">
            <a:avLst/>
          </a:prstGeom>
          <a:noFill/>
        </p:spPr>
        <p:txBody>
          <a:bodyPr wrap="square">
            <a:spAutoFit/>
          </a:bodyPr>
          <a:lstStyle/>
          <a:p>
            <a:r>
              <a:rPr lang="en-GB" sz="1200" dirty="0"/>
              <a:t>Diagram 5: Foods that Spike blood Pressure</a:t>
            </a:r>
          </a:p>
          <a:p>
            <a:r>
              <a:rPr lang="en-GB" sz="1200" dirty="0"/>
              <a:t> https://www.instagram.com/popular/htn-diet/</a:t>
            </a:r>
          </a:p>
        </p:txBody>
      </p:sp>
    </p:spTree>
    <p:extLst>
      <p:ext uri="{BB962C8B-B14F-4D97-AF65-F5344CB8AC3E}">
        <p14:creationId xmlns:p14="http://schemas.microsoft.com/office/powerpoint/2010/main" val="1688727333"/>
      </p:ext>
    </p:extLst>
  </p:cSld>
  <p:clrMapOvr>
    <a:masterClrMapping/>
  </p:clrMapOvr>
  <mc:AlternateContent xmlns:mc="http://schemas.openxmlformats.org/markup-compatibility/2006" xmlns:p14="http://schemas.microsoft.com/office/powerpoint/2010/main">
    <mc:Choice Requires="p14">
      <p:transition spd="slow" p14:dur="2000" advTm="68956"/>
    </mc:Choice>
    <mc:Fallback xmlns="">
      <p:transition spd="slow" advTm="689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895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E0FCB6-E8B5-E668-6859-562592213C24}"/>
              </a:ext>
            </a:extLst>
          </p:cNvPr>
          <p:cNvSpPr>
            <a:spLocks noGrp="1"/>
          </p:cNvSpPr>
          <p:nvPr>
            <p:ph type="title"/>
          </p:nvPr>
        </p:nvSpPr>
        <p:spPr>
          <a:xfrm>
            <a:off x="457200" y="274638"/>
            <a:ext cx="7715200" cy="490066"/>
          </a:xfrm>
        </p:spPr>
        <p:txBody>
          <a:bodyPr/>
          <a:lstStyle/>
          <a:p>
            <a:r>
              <a:rPr lang="en-GB" sz="2400" b="1">
                <a:latin typeface="Arial" panose="020B0604020202020204" pitchFamily="34" charset="0"/>
                <a:cs typeface="Arial" panose="020B0604020202020204" pitchFamily="34" charset="0"/>
              </a:rPr>
              <a:t>Recommendations</a:t>
            </a:r>
          </a:p>
        </p:txBody>
      </p:sp>
      <p:sp>
        <p:nvSpPr>
          <p:cNvPr id="3" name="Content Placeholder 2">
            <a:extLst>
              <a:ext uri="{FF2B5EF4-FFF2-40B4-BE49-F238E27FC236}">
                <a16:creationId xmlns:a16="http://schemas.microsoft.com/office/drawing/2014/main" id="{7EB34A5C-AEA4-8C87-D5EF-1CD835079D1D}"/>
              </a:ext>
            </a:extLst>
          </p:cNvPr>
          <p:cNvSpPr>
            <a:spLocks noGrp="1"/>
          </p:cNvSpPr>
          <p:nvPr>
            <p:ph idx="1"/>
          </p:nvPr>
        </p:nvSpPr>
        <p:spPr>
          <a:xfrm>
            <a:off x="457200" y="764704"/>
            <a:ext cx="8229600" cy="4752529"/>
          </a:xfrm>
        </p:spPr>
        <p:txBody>
          <a:bodyPr/>
          <a:lstStyle/>
          <a:p>
            <a:pPr marL="0" indent="0">
              <a:buNone/>
            </a:pPr>
            <a:r>
              <a:rPr lang="en-GB" sz="1100">
                <a:solidFill>
                  <a:srgbClr val="0070C0"/>
                </a:solidFill>
              </a:rPr>
              <a:t>	</a:t>
            </a:r>
          </a:p>
          <a:p>
            <a:pPr algn="just">
              <a:lnSpc>
                <a:spcPct val="150000"/>
              </a:lnSpc>
            </a:pPr>
            <a:r>
              <a:rPr lang="en-GB" sz="1400">
                <a:latin typeface="Arial" panose="020B0604020202020204" pitchFamily="34" charset="0"/>
                <a:cs typeface="Arial" panose="020B0604020202020204" pitchFamily="34" charset="0"/>
              </a:rPr>
              <a:t>Maggie should receive care within a specialist stroke unit led by a multidisciplinary team, ensuring coordinated rehabilitation, physiotherapy, speech therapy, and occupational therapy support (NICE, 2023). </a:t>
            </a:r>
          </a:p>
          <a:p>
            <a:pPr algn="just">
              <a:lnSpc>
                <a:spcPct val="150000"/>
              </a:lnSpc>
            </a:pPr>
            <a:r>
              <a:rPr lang="en-GB" sz="1400">
                <a:latin typeface="Arial" panose="020B0604020202020204" pitchFamily="34" charset="0"/>
                <a:cs typeface="Arial" panose="020B0604020202020204" pitchFamily="34" charset="0"/>
              </a:rPr>
              <a:t>Ongoing assessment of movement, cognition, fatigue, and psychological wellbeing should be part of her rehabilitation plan, as recommended in NICE stroke rehabilitation guidance (NICE, 2023). Care planning must be person‑centred, involving Maggie in decisions about her rehabilitation goals, discharge planning, and home‑based support, in line with NICE’s emphasis on shared decision‑making (NICE, 2023).</a:t>
            </a:r>
          </a:p>
          <a:p>
            <a:pPr algn="just">
              <a:lnSpc>
                <a:spcPct val="150000"/>
              </a:lnSpc>
            </a:pPr>
            <a:r>
              <a:rPr lang="en-GB" sz="1400">
                <a:latin typeface="Arial" panose="020B0604020202020204" pitchFamily="34" charset="0"/>
                <a:cs typeface="Arial" panose="020B0604020202020204" pitchFamily="34" charset="0"/>
              </a:rPr>
              <a:t>Emotional and psychological support is essential, as post‑stroke depression and anxiety are common; referrals to counselling or clinical psychology should be considered (NICE, 2025; Suh et al., 2025).</a:t>
            </a:r>
          </a:p>
        </p:txBody>
      </p:sp>
      <p:sp>
        <p:nvSpPr>
          <p:cNvPr id="4" name="Date Placeholder 3">
            <a:extLst>
              <a:ext uri="{FF2B5EF4-FFF2-40B4-BE49-F238E27FC236}">
                <a16:creationId xmlns:a16="http://schemas.microsoft.com/office/drawing/2014/main" id="{BFDC4459-B578-A402-DCF4-CAC2307B75D4}"/>
              </a:ext>
            </a:extLst>
          </p:cNvPr>
          <p:cNvSpPr>
            <a:spLocks noGrp="1"/>
          </p:cNvSpPr>
          <p:nvPr>
            <p:ph type="dt" sz="half" idx="10"/>
          </p:nvPr>
        </p:nvSpPr>
        <p:spPr/>
        <p:txBody>
          <a:bodyPr/>
          <a:lstStyle/>
          <a:p>
            <a:pPr>
              <a:defRPr/>
            </a:pPr>
            <a:fld id="{2303D31F-598B-47EE-BA37-93F097A3D676}" type="datetime1">
              <a:rPr lang="en-GB" altLang="en-US" smtClean="0"/>
              <a:pPr>
                <a:defRPr/>
              </a:pPr>
              <a:t>20/04/2026</a:t>
            </a:fld>
            <a:endParaRPr lang="en-GB" altLang="en-US"/>
          </a:p>
        </p:txBody>
      </p:sp>
      <p:sp>
        <p:nvSpPr>
          <p:cNvPr id="5" name="Slide Number Placeholder 4">
            <a:extLst>
              <a:ext uri="{FF2B5EF4-FFF2-40B4-BE49-F238E27FC236}">
                <a16:creationId xmlns:a16="http://schemas.microsoft.com/office/drawing/2014/main" id="{C61D60C8-0E6D-5493-15CC-220B5D39BED7}"/>
              </a:ext>
            </a:extLst>
          </p:cNvPr>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pic>
        <p:nvPicPr>
          <p:cNvPr id="6" name="ROBSON">
            <a:hlinkClick r:id="" action="ppaction://media"/>
            <a:extLst>
              <a:ext uri="{FF2B5EF4-FFF2-40B4-BE49-F238E27FC236}">
                <a16:creationId xmlns:a16="http://schemas.microsoft.com/office/drawing/2014/main" id="{5882BBB2-C475-604E-9F2F-D46DC8EA84A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6516216" y="519671"/>
            <a:ext cx="406400" cy="406400"/>
          </a:xfrm>
          <a:prstGeom prst="rect">
            <a:avLst/>
          </a:prstGeom>
        </p:spPr>
      </p:pic>
    </p:spTree>
    <p:extLst>
      <p:ext uri="{BB962C8B-B14F-4D97-AF65-F5344CB8AC3E}">
        <p14:creationId xmlns:p14="http://schemas.microsoft.com/office/powerpoint/2010/main" val="872766868"/>
      </p:ext>
    </p:extLst>
  </p:cSld>
  <p:clrMapOvr>
    <a:masterClrMapping/>
  </p:clrMapOvr>
  <mc:AlternateContent xmlns:mc="http://schemas.openxmlformats.org/markup-compatibility/2006" xmlns:p14="http://schemas.microsoft.com/office/powerpoint/2010/main">
    <mc:Choice Requires="p14">
      <p:transition spd="slow" p14:dur="2000" advTm="89470"/>
    </mc:Choice>
    <mc:Fallback xmlns="">
      <p:transition spd="slow" advTm="894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9470"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68604B-AC6B-0846-C825-2BEC86565B25}"/>
              </a:ext>
            </a:extLst>
          </p:cNvPr>
          <p:cNvSpPr>
            <a:spLocks noGrp="1"/>
          </p:cNvSpPr>
          <p:nvPr>
            <p:ph type="title"/>
          </p:nvPr>
        </p:nvSpPr>
        <p:spPr>
          <a:xfrm>
            <a:off x="457200" y="238987"/>
            <a:ext cx="8229600" cy="706090"/>
          </a:xfrm>
        </p:spPr>
        <p:txBody>
          <a:bodyPr/>
          <a:lstStyle/>
          <a:p>
            <a:r>
              <a:rPr lang="en-GB" sz="2400" b="1">
                <a:latin typeface="Arial" panose="020B0604020202020204" pitchFamily="34" charset="0"/>
                <a:cs typeface="Arial" panose="020B0604020202020204" pitchFamily="34" charset="0"/>
              </a:rPr>
              <a:t>Conclusion</a:t>
            </a:r>
          </a:p>
        </p:txBody>
      </p:sp>
      <p:sp>
        <p:nvSpPr>
          <p:cNvPr id="6" name="Content Placeholder 5">
            <a:extLst>
              <a:ext uri="{FF2B5EF4-FFF2-40B4-BE49-F238E27FC236}">
                <a16:creationId xmlns:a16="http://schemas.microsoft.com/office/drawing/2014/main" id="{C68C4224-F958-CB66-7629-688D5AD53A53}"/>
              </a:ext>
            </a:extLst>
          </p:cNvPr>
          <p:cNvSpPr>
            <a:spLocks noGrp="1"/>
          </p:cNvSpPr>
          <p:nvPr>
            <p:ph idx="1"/>
          </p:nvPr>
        </p:nvSpPr>
        <p:spPr>
          <a:xfrm>
            <a:off x="457200" y="980728"/>
            <a:ext cx="8229600" cy="4536505"/>
          </a:xfrm>
        </p:spPr>
        <p:txBody>
          <a:bodyPr/>
          <a:lstStyle/>
          <a:p>
            <a:pPr marL="0" indent="0" algn="just">
              <a:lnSpc>
                <a:spcPct val="150000"/>
              </a:lnSpc>
              <a:buNone/>
            </a:pPr>
            <a:r>
              <a:rPr lang="en-GB" sz="1600">
                <a:latin typeface="Arial" panose="020B0604020202020204" pitchFamily="34" charset="0"/>
                <a:cs typeface="Arial" panose="020B0604020202020204" pitchFamily="34" charset="0"/>
              </a:rPr>
              <a:t>In summary, Maggie’s case highlights how an ischaemic stroke results from a blockage within the cerebrovascular system, particularly affecting the middle cerebral artery, which supplies essential regions responsible for movement, speech, and sensory processing. The disruption of blood flow triggers the ischaemic cascade, leading to rapid neuronal injury and functional impairment. Her lifestyle factors—such as a sedentary routine, poor diet, and previous smoking—combined with long‑standing hypertension, Type 2 diabetes, and high cholesterol, significantly increase her vulnerability to stroke and future cardiovascular events. Evidence‑based care for Maggie requires coordinated multidisciplinary support, regular monitoring of neurological and physiological status, and person‑centred rehabilitation aligned with NHS and NICE guidelines. Ethical, respectful communication and shared decision‑making remain central to ensuring her dignity, autonomy, and long‑term recovery.</a:t>
            </a:r>
          </a:p>
        </p:txBody>
      </p:sp>
      <p:sp>
        <p:nvSpPr>
          <p:cNvPr id="4" name="Date Placeholder 3">
            <a:extLst>
              <a:ext uri="{FF2B5EF4-FFF2-40B4-BE49-F238E27FC236}">
                <a16:creationId xmlns:a16="http://schemas.microsoft.com/office/drawing/2014/main" id="{0BC4CF4B-AA00-001B-CFC7-69AA662BA595}"/>
              </a:ext>
            </a:extLst>
          </p:cNvPr>
          <p:cNvSpPr>
            <a:spLocks noGrp="1"/>
          </p:cNvSpPr>
          <p:nvPr>
            <p:ph type="dt" sz="half" idx="10"/>
          </p:nvPr>
        </p:nvSpPr>
        <p:spPr/>
        <p:txBody>
          <a:bodyPr/>
          <a:lstStyle/>
          <a:p>
            <a:pPr>
              <a:defRPr/>
            </a:pPr>
            <a:fld id="{2303D31F-598B-47EE-BA37-93F097A3D676}" type="datetime1">
              <a:rPr lang="en-GB" altLang="en-US" smtClean="0"/>
              <a:pPr>
                <a:defRPr/>
              </a:pPr>
              <a:t>20/04/2026</a:t>
            </a:fld>
            <a:endParaRPr lang="en-GB" altLang="en-US"/>
          </a:p>
        </p:txBody>
      </p:sp>
      <p:sp>
        <p:nvSpPr>
          <p:cNvPr id="5" name="Slide Number Placeholder 4">
            <a:extLst>
              <a:ext uri="{FF2B5EF4-FFF2-40B4-BE49-F238E27FC236}">
                <a16:creationId xmlns:a16="http://schemas.microsoft.com/office/drawing/2014/main" id="{EED03137-7AB2-2A5E-B86B-FAB9F630A66E}"/>
              </a:ext>
            </a:extLst>
          </p:cNvPr>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pic>
        <p:nvPicPr>
          <p:cNvPr id="3" name="Recorded Sound">
            <a:hlinkClick r:id="" action="ppaction://media"/>
            <a:extLst>
              <a:ext uri="{FF2B5EF4-FFF2-40B4-BE49-F238E27FC236}">
                <a16:creationId xmlns:a16="http://schemas.microsoft.com/office/drawing/2014/main" id="{B5B370C3-8823-BF69-7365-6C191DEFC11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6444208" y="468257"/>
            <a:ext cx="406400" cy="406400"/>
          </a:xfrm>
          <a:prstGeom prst="rect">
            <a:avLst/>
          </a:prstGeom>
        </p:spPr>
      </p:pic>
    </p:spTree>
    <p:extLst>
      <p:ext uri="{BB962C8B-B14F-4D97-AF65-F5344CB8AC3E}">
        <p14:creationId xmlns:p14="http://schemas.microsoft.com/office/powerpoint/2010/main" val="1278544363"/>
      </p:ext>
    </p:extLst>
  </p:cSld>
  <p:clrMapOvr>
    <a:masterClrMapping/>
  </p:clrMapOvr>
  <mc:AlternateContent xmlns:mc="http://schemas.openxmlformats.org/markup-compatibility/2006" xmlns:p14="http://schemas.microsoft.com/office/powerpoint/2010/main">
    <mc:Choice Requires="p14">
      <p:transition spd="slow" p14:dur="2000" advTm="108469"/>
    </mc:Choice>
    <mc:Fallback xmlns="">
      <p:transition spd="slow" advTm="1084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8469"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99814"/>
            <a:ext cx="7931224" cy="648494"/>
          </a:xfrm>
        </p:spPr>
        <p:txBody>
          <a:bodyPr/>
          <a:lstStyle/>
          <a:p>
            <a:r>
              <a:rPr lang="en-GB" sz="2400" b="1">
                <a:latin typeface="Arial" panose="020B0604020202020204" pitchFamily="34" charset="0"/>
                <a:cs typeface="Arial" panose="020B0604020202020204" pitchFamily="34" charset="0"/>
              </a:rPr>
              <a:t>References</a:t>
            </a:r>
          </a:p>
        </p:txBody>
      </p:sp>
      <p:sp>
        <p:nvSpPr>
          <p:cNvPr id="6" name="Content Placeholder 5">
            <a:extLst>
              <a:ext uri="{FF2B5EF4-FFF2-40B4-BE49-F238E27FC236}">
                <a16:creationId xmlns:a16="http://schemas.microsoft.com/office/drawing/2014/main" id="{A4085575-4426-A9AB-0F8A-7A51209EE3B6}"/>
              </a:ext>
            </a:extLst>
          </p:cNvPr>
          <p:cNvSpPr>
            <a:spLocks noGrp="1"/>
          </p:cNvSpPr>
          <p:nvPr>
            <p:ph idx="1"/>
          </p:nvPr>
        </p:nvSpPr>
        <p:spPr>
          <a:xfrm>
            <a:off x="457200" y="568324"/>
            <a:ext cx="8424936" cy="5400601"/>
          </a:xfrm>
        </p:spPr>
        <p:txBody>
          <a:bodyPr/>
          <a:lstStyle/>
          <a:p>
            <a:pPr marL="0" indent="0" algn="just">
              <a:lnSpc>
                <a:spcPct val="150000"/>
              </a:lnSpc>
              <a:spcBef>
                <a:spcPct val="0"/>
              </a:spcBef>
              <a:buNone/>
            </a:pPr>
            <a:r>
              <a:rPr lang="en-GB" sz="800">
                <a:latin typeface="Arial" panose="020B0604020202020204" pitchFamily="34" charset="0"/>
                <a:cs typeface="Arial" panose="020B0604020202020204" pitchFamily="34" charset="0"/>
              </a:rPr>
              <a:t> Act 2014. London: The Stationery Office. Available at: legislation.gov.uk (Accessed: 10 April 2026).</a:t>
            </a:r>
          </a:p>
          <a:p>
            <a:pPr marL="0" indent="0" algn="just">
              <a:lnSpc>
                <a:spcPct val="150000"/>
              </a:lnSpc>
              <a:spcBef>
                <a:spcPct val="0"/>
              </a:spcBef>
              <a:buNone/>
            </a:pPr>
            <a:r>
              <a:rPr lang="en-GB" sz="800">
                <a:latin typeface="Arial" panose="020B0604020202020204" pitchFamily="34" charset="0"/>
                <a:cs typeface="Arial" panose="020B0604020202020204" pitchFamily="34" charset="0"/>
              </a:rPr>
              <a:t>Bate, P. and Robert, G. (2006) ‘Experience‑based design: from redesigning the system around the patient to co‑designing services with the patient’, Quality and Safety in Health Care, 15(5), pp. 307–310.</a:t>
            </a:r>
          </a:p>
          <a:p>
            <a:pPr marL="0" indent="0" algn="just">
              <a:lnSpc>
                <a:spcPct val="150000"/>
              </a:lnSpc>
              <a:spcBef>
                <a:spcPct val="0"/>
              </a:spcBef>
              <a:buNone/>
            </a:pPr>
            <a:r>
              <a:rPr lang="en-GB" sz="800">
                <a:latin typeface="Arial" panose="020B0604020202020204" pitchFamily="34" charset="0"/>
                <a:cs typeface="Arial" panose="020B0604020202020204" pitchFamily="34" charset="0"/>
              </a:rPr>
              <a:t>Brady, G., Lowe, P. and Lauritzen, S. (2020) ‘Children and families’ experiences of transitions in early years settings’, Children &amp; Society, 34(3), pp. 215–229.</a:t>
            </a:r>
          </a:p>
          <a:p>
            <a:pPr marL="0" indent="0" algn="just">
              <a:lnSpc>
                <a:spcPct val="150000"/>
              </a:lnSpc>
              <a:spcBef>
                <a:spcPct val="0"/>
              </a:spcBef>
              <a:buNone/>
            </a:pPr>
            <a:r>
              <a:rPr lang="en-GB" sz="800">
                <a:latin typeface="Arial" panose="020B0604020202020204" pitchFamily="34" charset="0"/>
                <a:cs typeface="Arial" panose="020B0604020202020204" pitchFamily="34" charset="0"/>
              </a:rPr>
              <a:t>Care Act (2014) Care Act 2014. London: UK Government. Available at: legislation.gov.uk (Accessed: 10 April 2026).</a:t>
            </a:r>
          </a:p>
          <a:p>
            <a:pPr marL="0" indent="0" algn="just">
              <a:lnSpc>
                <a:spcPct val="150000"/>
              </a:lnSpc>
              <a:spcBef>
                <a:spcPct val="0"/>
              </a:spcBef>
              <a:buNone/>
            </a:pPr>
            <a:r>
              <a:rPr lang="en-GB" sz="800">
                <a:latin typeface="Arial" panose="020B0604020202020204" pitchFamily="34" charset="0"/>
                <a:cs typeface="Arial" panose="020B0604020202020204" pitchFamily="34" charset="0"/>
              </a:rPr>
              <a:t>Equality Act (2010) Equality Act 2010. London: UK Government. Available at: legislation.gov.uk (Accessed: 10 April 2026).</a:t>
            </a:r>
          </a:p>
          <a:p>
            <a:pPr marL="0" indent="0" algn="just">
              <a:lnSpc>
                <a:spcPct val="150000"/>
              </a:lnSpc>
              <a:spcBef>
                <a:spcPct val="0"/>
              </a:spcBef>
              <a:buNone/>
            </a:pPr>
            <a:r>
              <a:rPr lang="en-GB" sz="800">
                <a:latin typeface="Arial" panose="020B0604020202020204" pitchFamily="34" charset="0"/>
                <a:cs typeface="Arial" panose="020B0604020202020204" pitchFamily="34" charset="0"/>
              </a:rPr>
              <a:t>Farr, M., Banks, J., Edwards, H. and </a:t>
            </a:r>
            <a:r>
              <a:rPr lang="en-GB" sz="800" err="1">
                <a:latin typeface="Arial" panose="020B0604020202020204" pitchFamily="34" charset="0"/>
                <a:cs typeface="Arial" panose="020B0604020202020204" pitchFamily="34" charset="0"/>
              </a:rPr>
              <a:t>Northstone</a:t>
            </a:r>
            <a:r>
              <a:rPr lang="en-GB" sz="800">
                <a:latin typeface="Arial" panose="020B0604020202020204" pitchFamily="34" charset="0"/>
                <a:cs typeface="Arial" panose="020B0604020202020204" pitchFamily="34" charset="0"/>
              </a:rPr>
              <a:t>, K. (2021) ‘Experience‑based co‑design in mental health services: impacts and mechanisms’, Health Expectations, 24(5), pp. 1738–1750.</a:t>
            </a:r>
          </a:p>
          <a:p>
            <a:pPr marL="0" indent="0" algn="just">
              <a:lnSpc>
                <a:spcPct val="150000"/>
              </a:lnSpc>
              <a:spcBef>
                <a:spcPct val="0"/>
              </a:spcBef>
              <a:buNone/>
            </a:pPr>
            <a:r>
              <a:rPr lang="en-GB" sz="800">
                <a:latin typeface="Arial" panose="020B0604020202020204" pitchFamily="34" charset="0"/>
                <a:cs typeface="Arial" panose="020B0604020202020204" pitchFamily="34" charset="0"/>
              </a:rPr>
              <a:t>Glasby, J. and Dickinson, H. (2014) Partnership working in health and social care. Bristol: Policy Press.</a:t>
            </a:r>
          </a:p>
          <a:p>
            <a:pPr marL="0" indent="0" algn="just">
              <a:lnSpc>
                <a:spcPct val="150000"/>
              </a:lnSpc>
              <a:spcBef>
                <a:spcPct val="0"/>
              </a:spcBef>
              <a:buNone/>
            </a:pPr>
            <a:r>
              <a:rPr lang="en-GB" sz="800">
                <a:latin typeface="Arial" panose="020B0604020202020204" pitchFamily="34" charset="0"/>
                <a:cs typeface="Arial" panose="020B0604020202020204" pitchFamily="34" charset="0"/>
              </a:rPr>
              <a:t>Health and Care Act 2022 (2022) Health and Care Act 2022. London: The Stationery Office. Available at: legislation.gov.uk (Accessed: 10 April 2026).</a:t>
            </a:r>
          </a:p>
          <a:p>
            <a:pPr marL="0" indent="0" algn="just">
              <a:lnSpc>
                <a:spcPct val="150000"/>
              </a:lnSpc>
              <a:spcBef>
                <a:spcPct val="0"/>
              </a:spcBef>
              <a:buNone/>
            </a:pPr>
            <a:r>
              <a:rPr lang="en-GB" sz="800">
                <a:latin typeface="Arial" panose="020B0604020202020204" pitchFamily="34" charset="0"/>
                <a:cs typeface="Arial" panose="020B0604020202020204" pitchFamily="34" charset="0"/>
              </a:rPr>
              <a:t>Health and Care Professions Council (HCPC) (2016) Standards of conduct, performance and ethics. London: HCPC. Available at: https://www.hcpc‑uk.org (Accessed: 10 April 2026).</a:t>
            </a:r>
          </a:p>
          <a:p>
            <a:pPr marL="0" indent="0" algn="just">
              <a:lnSpc>
                <a:spcPct val="150000"/>
              </a:lnSpc>
              <a:spcBef>
                <a:spcPct val="0"/>
              </a:spcBef>
              <a:buNone/>
            </a:pPr>
            <a:r>
              <a:rPr lang="en-GB" sz="800">
                <a:latin typeface="Arial" panose="020B0604020202020204" pitchFamily="34" charset="0"/>
                <a:cs typeface="Arial" panose="020B0604020202020204" pitchFamily="34" charset="0"/>
              </a:rPr>
              <a:t>Health Foundation (2016) Person‑centred care made simple. London: The Health Foundation. Available at: health.org.uk (Accessed: 10 April 2026).</a:t>
            </a:r>
          </a:p>
          <a:p>
            <a:pPr marL="0" indent="0" algn="just">
              <a:lnSpc>
                <a:spcPct val="150000"/>
              </a:lnSpc>
              <a:spcBef>
                <a:spcPct val="0"/>
              </a:spcBef>
              <a:buNone/>
            </a:pPr>
            <a:r>
              <a:rPr lang="en-GB" sz="800">
                <a:latin typeface="Arial" panose="020B0604020202020204" pitchFamily="34" charset="0"/>
                <a:cs typeface="Arial" panose="020B0604020202020204" pitchFamily="34" charset="0"/>
              </a:rPr>
              <a:t>Human Rights Act (1998) Human Rights Act 1998. London: UK Government. Available at: legislation.gov.uk (Accessed: 10 April 2026).</a:t>
            </a:r>
          </a:p>
          <a:p>
            <a:pPr marL="0" indent="0" algn="just">
              <a:lnSpc>
                <a:spcPct val="150000"/>
              </a:lnSpc>
              <a:spcBef>
                <a:spcPct val="0"/>
              </a:spcBef>
              <a:buNone/>
            </a:pPr>
            <a:r>
              <a:rPr lang="en-GB" sz="800">
                <a:latin typeface="Arial" panose="020B0604020202020204" pitchFamily="34" charset="0"/>
                <a:cs typeface="Arial" panose="020B0604020202020204" pitchFamily="34" charset="0"/>
              </a:rPr>
              <a:t>King’s College London (2013) Experience‑Based Co‑Design in Head and Neck Cancer Services: Final Report. London: King’s College London. Available at: https://www.kcl.ac.uk (Accessed: 10 April 2026).</a:t>
            </a:r>
          </a:p>
          <a:p>
            <a:pPr marL="0" indent="0" algn="just">
              <a:lnSpc>
                <a:spcPct val="150000"/>
              </a:lnSpc>
              <a:spcBef>
                <a:spcPct val="0"/>
              </a:spcBef>
              <a:buNone/>
            </a:pPr>
            <a:r>
              <a:rPr lang="en-GB" sz="800">
                <a:latin typeface="Arial" panose="020B0604020202020204" pitchFamily="34" charset="0"/>
                <a:cs typeface="Arial" panose="020B0604020202020204" pitchFamily="34" charset="0"/>
              </a:rPr>
              <a:t>Maslow, A. (1943) ‘A theory of human motivation’, Psychological Review, 50(4), pp. 370–396. Available at: psychclassics.yorku.ca (Accessed: 10 April 2026).</a:t>
            </a:r>
          </a:p>
          <a:p>
            <a:pPr marL="0" indent="0" algn="just">
              <a:lnSpc>
                <a:spcPct val="150000"/>
              </a:lnSpc>
              <a:spcBef>
                <a:spcPct val="0"/>
              </a:spcBef>
              <a:buNone/>
            </a:pPr>
            <a:r>
              <a:rPr lang="en-GB" sz="800">
                <a:latin typeface="Arial" panose="020B0604020202020204" pitchFamily="34" charset="0"/>
                <a:cs typeface="Arial" panose="020B0604020202020204" pitchFamily="34" charset="0"/>
              </a:rPr>
              <a:t>Mental Capacity Act 2005 (2005) Mental Capacity Act 2005. London: The Stationery Office. Available at: legislation.gov.uk (Accessed: 10 April 2026).</a:t>
            </a:r>
          </a:p>
          <a:p>
            <a:pPr marL="0" indent="0" algn="just">
              <a:lnSpc>
                <a:spcPct val="150000"/>
              </a:lnSpc>
              <a:spcBef>
                <a:spcPct val="0"/>
              </a:spcBef>
              <a:buNone/>
            </a:pPr>
            <a:r>
              <a:rPr lang="en-GB" sz="800">
                <a:latin typeface="Arial" panose="020B0604020202020204" pitchFamily="34" charset="0"/>
                <a:cs typeface="Arial" panose="020B0604020202020204" pitchFamily="34" charset="0"/>
              </a:rPr>
              <a:t>NHS (2021) The NHS Constitution for England. London: Department of Health and Social Care. Available at: gov.uk (Accessed: 10 April 2026).</a:t>
            </a:r>
          </a:p>
          <a:p>
            <a:pPr marL="0" indent="0" algn="just">
              <a:lnSpc>
                <a:spcPct val="150000"/>
              </a:lnSpc>
              <a:spcBef>
                <a:spcPct val="0"/>
              </a:spcBef>
              <a:buNone/>
            </a:pPr>
            <a:r>
              <a:rPr lang="en-GB" sz="800">
                <a:latin typeface="Arial" panose="020B0604020202020204" pitchFamily="34" charset="0"/>
                <a:cs typeface="Arial" panose="020B0604020202020204" pitchFamily="34" charset="0"/>
              </a:rPr>
              <a:t>Knapp, H. (2026). Paediatric Stroke Rehabilitation, Treatment, and Awareness - NAPA. [online] NAPA. Available at: https://napacentre.co.uk/paediatric-stroke/ [Accessed 12 Apr. 2026].</a:t>
            </a:r>
          </a:p>
          <a:p>
            <a:pPr marL="0" indent="0" algn="just">
              <a:lnSpc>
                <a:spcPct val="150000"/>
              </a:lnSpc>
              <a:spcBef>
                <a:spcPct val="0"/>
              </a:spcBef>
              <a:buNone/>
            </a:pPr>
            <a:r>
              <a:rPr lang="en-GB" sz="800">
                <a:latin typeface="Arial" panose="020B0604020202020204" pitchFamily="34" charset="0"/>
                <a:cs typeface="Arial" panose="020B0604020202020204" pitchFamily="34" charset="0"/>
              </a:rPr>
              <a:t>Public Health England (2026). Health matters: Getting Every Adult Active Every Day. [online] GOV.UK. Available at: https://www.gov.uk/government/publications/health-matters-getting-every-adult-active-every-day/health-matters-getting-every-adult-active-every-day [Accessed 12 Apr. 2026].</a:t>
            </a:r>
          </a:p>
          <a:p>
            <a:pPr marL="0" indent="0" algn="just">
              <a:lnSpc>
                <a:spcPct val="150000"/>
              </a:lnSpc>
              <a:spcBef>
                <a:spcPct val="0"/>
              </a:spcBef>
              <a:buNone/>
            </a:pPr>
            <a:r>
              <a:rPr lang="en-GB" sz="800">
                <a:latin typeface="Arial" panose="020B0604020202020204" pitchFamily="34" charset="0"/>
                <a:cs typeface="Arial" panose="020B0604020202020204" pitchFamily="34" charset="0"/>
              </a:rPr>
              <a:t>Thomas-Whittingham, J. (2026). The Impact Of Strokes In The UK. [online] </a:t>
            </a:r>
            <a:r>
              <a:rPr lang="en-GB" sz="800" err="1">
                <a:latin typeface="Arial" panose="020B0604020202020204" pitchFamily="34" charset="0"/>
                <a:cs typeface="Arial" panose="020B0604020202020204" pitchFamily="34" charset="0"/>
              </a:rPr>
              <a:t>Stephensons</a:t>
            </a:r>
            <a:r>
              <a:rPr lang="en-GB" sz="800">
                <a:latin typeface="Arial" panose="020B0604020202020204" pitchFamily="34" charset="0"/>
                <a:cs typeface="Arial" panose="020B0604020202020204" pitchFamily="34" charset="0"/>
              </a:rPr>
              <a:t> Solicitors LLP. Available at: https://www.stephensons.co.uk/site/blog/clin-neg-blog/the-impact-of-strokes-in-the-uk [Accessed 12 Apr. 2026].</a:t>
            </a:r>
          </a:p>
          <a:p>
            <a:pPr marL="0" indent="0" algn="just">
              <a:lnSpc>
                <a:spcPct val="150000"/>
              </a:lnSpc>
              <a:spcBef>
                <a:spcPct val="0"/>
              </a:spcBef>
              <a:buNone/>
            </a:pPr>
            <a:r>
              <a:rPr lang="en-GB" sz="800">
                <a:latin typeface="Arial" panose="020B0604020202020204" pitchFamily="34" charset="0"/>
                <a:cs typeface="Arial" panose="020B0604020202020204" pitchFamily="34" charset="0"/>
              </a:rPr>
              <a:t>Thomas-Whittingham, J. (2026). The Impact Of Strokes In The UK. [online] </a:t>
            </a:r>
            <a:r>
              <a:rPr lang="en-GB" sz="800" err="1">
                <a:latin typeface="Arial" panose="020B0604020202020204" pitchFamily="34" charset="0"/>
                <a:cs typeface="Arial" panose="020B0604020202020204" pitchFamily="34" charset="0"/>
              </a:rPr>
              <a:t>Stephensons</a:t>
            </a:r>
            <a:r>
              <a:rPr lang="en-GB" sz="800">
                <a:latin typeface="Arial" panose="020B0604020202020204" pitchFamily="34" charset="0"/>
                <a:cs typeface="Arial" panose="020B0604020202020204" pitchFamily="34" charset="0"/>
              </a:rPr>
              <a:t> Solicitors LLP. Available at: https://www.stephensons.co.uk/site/blog/clin-neg-blog/the-impact-of-strokes-in-the-uk [Accessed 12 Apr. 2026].</a:t>
            </a:r>
          </a:p>
          <a:p>
            <a:pPr marL="0" indent="0" algn="just">
              <a:lnSpc>
                <a:spcPct val="150000"/>
              </a:lnSpc>
              <a:spcBef>
                <a:spcPct val="0"/>
              </a:spcBef>
              <a:buNone/>
            </a:pPr>
            <a:endParaRPr lang="en-GB" sz="1100">
              <a:latin typeface="Arial" panose="020B0604020202020204" pitchFamily="34" charset="0"/>
              <a:cs typeface="Arial" panose="020B0604020202020204" pitchFamily="34" charset="0"/>
            </a:endParaRP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20/04/2026</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sp>
        <p:nvSpPr>
          <p:cNvPr id="3" name="Rectangle 1">
            <a:extLst>
              <a:ext uri="{FF2B5EF4-FFF2-40B4-BE49-F238E27FC236}">
                <a16:creationId xmlns:a16="http://schemas.microsoft.com/office/drawing/2014/main" id="{16B6D230-7E99-93D9-E057-57E111894E6E}"/>
              </a:ext>
            </a:extLst>
          </p:cNvPr>
          <p:cNvSpPr>
            <a:spLocks noChangeArrowheads="1"/>
          </p:cNvSpPr>
          <p:nvPr/>
        </p:nvSpPr>
        <p:spPr bwMode="auto">
          <a:xfrm>
            <a:off x="0" y="-184666"/>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52100105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13</TotalTime>
  <Words>2145</Words>
  <Application>Microsoft Office PowerPoint</Application>
  <PresentationFormat>On-screen Show (4:3)</PresentationFormat>
  <Paragraphs>99</Paragraphs>
  <Slides>11</Slides>
  <Notes>0</Notes>
  <HiddenSlides>0</HiddenSlides>
  <MMClips>10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Myriad Pro</vt:lpstr>
      <vt:lpstr>Arial</vt:lpstr>
      <vt:lpstr>Verdana</vt:lpstr>
      <vt:lpstr>20140311PresentationUWTSDTemplate</vt:lpstr>
      <vt:lpstr>PowerPoint Presentation</vt:lpstr>
      <vt:lpstr>Introduction</vt:lpstr>
      <vt:lpstr>Information about the person</vt:lpstr>
      <vt:lpstr>Anatomy and Physiology</vt:lpstr>
      <vt:lpstr>Care Plan (1/3)</vt:lpstr>
      <vt:lpstr>Care Plan (2/3)</vt:lpstr>
      <vt:lpstr>Care Plan (3/3) </vt:lpstr>
      <vt:lpstr>Risk factors</vt:lpstr>
      <vt:lpstr>Recommendations</vt:lpstr>
      <vt:lpstr>Conclusion</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Robson Silva</cp:lastModifiedBy>
  <cp:revision>2</cp:revision>
  <cp:lastPrinted>2018-07-09T15:27:01Z</cp:lastPrinted>
  <dcterms:created xsi:type="dcterms:W3CDTF">2002-10-07T19:43:58Z</dcterms:created>
  <dcterms:modified xsi:type="dcterms:W3CDTF">2026-04-20T17:28:28Z</dcterms:modified>
</cp:coreProperties>
</file>