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AC3770-9D3C-4281-8DDF-E84F41D0833D}" v="1" dt="2022-11-08T13:47:35.3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9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20" y="17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F83C7-1624-B771-FB72-9B0C6076C7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DEE8EC-62B4-F508-B921-F20872A39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0ECD75-3E18-E24F-0550-F7C32EB9A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7E951-64CA-4053-B74B-4D6D46290DA6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1B0C97-D2AB-DC9B-74E2-EC2456251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FE4717-5447-4B2B-7E08-07C72AC2E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93719-2179-467D-9130-C8B2EA5E0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485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40CA0-11D7-4573-F2EA-0D458A977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14BB3-BE5C-1338-F34C-3963DD13E5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CB74FD-6148-B462-6877-46921B54C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7E951-64CA-4053-B74B-4D6D46290DA6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B59BD-A48C-D0F6-E4D4-5E38DCE411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2994B3-90EF-E652-2F73-E8DC88ED7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93719-2179-467D-9130-C8B2EA5E0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146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74B7D-E2E1-9C6E-B2E2-5048A172C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A60E46-3619-5218-28FC-3246F89822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E8A9BE-7672-4AD4-77F1-17BC86AD8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7E951-64CA-4053-B74B-4D6D46290DA6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512EB0-AEDA-57B8-1CFD-00EBE3972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38FD54-7C6B-10CB-DF5F-5E2B77F55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93719-2179-467D-9130-C8B2EA5E0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254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FC1A8-C472-7B4A-2A92-EAC98BCFF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A4B00-5BEB-4BA4-24C7-379BD8B07B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8FCB04-1E15-F454-A506-E7864B96D0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38A5F1-81A4-1971-D8E9-BECE55E21A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7E951-64CA-4053-B74B-4D6D46290DA6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62EAA4-172E-647A-0B55-364AC2252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83ED10-D444-ADD1-6822-FDB067A45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93719-2179-467D-9130-C8B2EA5E0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394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B68DF-DE3D-70FA-A2D7-199E9ECE3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8C6D59-1A22-3963-26FA-2E52826641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638EAA-A7B2-54C5-A7D3-64F51406E0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1CCA20-088E-CC2E-839C-E8561D4E3C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B55089-CD29-8ABD-97CE-C2BCF81D62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8F5577-228F-264B-8AC9-06401ADEB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7E951-64CA-4053-B74B-4D6D46290DA6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4A0A94-F01E-A2E3-6E20-1842DACB5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4B7E0F-6385-3D1B-01F4-0CE8A6F0D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93719-2179-467D-9130-C8B2EA5E0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71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DE01D-D135-4021-E8E3-F65B3F4DD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DE07A8-72D0-B15A-7E72-0196B8C84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7E951-64CA-4053-B74B-4D6D46290DA6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D87C9E-3D3B-DE37-A6D8-E1F3F7CD0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298D12-A955-C44A-461C-520BCF061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93719-2179-467D-9130-C8B2EA5E0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976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B43FFC-2FFF-427D-C509-3B2C39347E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7E951-64CA-4053-B74B-4D6D46290DA6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014B0A-79BE-63D4-C241-DBD9456C8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07E4EC-19EC-73ED-79E4-CCB1AE1D7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93719-2179-467D-9130-C8B2EA5E0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5253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6D873-28BE-54FA-87D9-2B5BFDF25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B677B-A0C5-6F4C-D404-1771AD9398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15773E-7D47-5F64-FC69-4C004AEEDA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8DD41C-8940-D040-A4B0-CFFAA9D67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7E951-64CA-4053-B74B-4D6D46290DA6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87CDA3-1D03-32E5-52E4-368CF1EC7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3616E8-268E-6FAA-E6BF-DF62AF958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93719-2179-467D-9130-C8B2EA5E0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888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846DA-F039-C566-56E6-47FAA0E1E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501B0F-CAFE-7A3C-3798-B4506CD910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C552AF-3651-CE6A-1BD1-5198464D70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C7DDC9-F36D-84BB-69FF-4ADA9568D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7E951-64CA-4053-B74B-4D6D46290DA6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C1ADEF-8EFB-74AF-D764-4A7383BC1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E00A2F-20B4-4B38-FF76-224BFEA3E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93719-2179-467D-9130-C8B2EA5E0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918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E0518-6CB5-0D07-0B60-7071E490F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52C299-0657-C1C1-72EE-7D07C2E17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D9CD1-5350-E4B5-E602-F21EB3683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7E951-64CA-4053-B74B-4D6D46290DA6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7921C-B5BC-656D-EBDB-1D7D42372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880EDC-EE34-27DF-10D7-C1C081BDF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93719-2179-467D-9130-C8B2EA5E0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233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D47D067-D373-E1E5-D7E5-28966A517E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F279-53D3-D56C-5144-A5BF411BC0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41513A-10BF-EA55-F57E-8CA6271E5B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7E951-64CA-4053-B74B-4D6D46290DA6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93E27D-D9A1-0D0B-1A6A-D4C5AF790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3A021A-5258-CBFF-4938-3C4961FDD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93719-2179-467D-9130-C8B2EA5E0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30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578780-1154-4C99-7DCF-A02907308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DA71D1-DCD0-03CE-F2EF-C4F7758E19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DB1300-BB52-C3CD-7214-9884A46D52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47E951-64CA-4053-B74B-4D6D46290DA6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863559-2711-4063-F300-4290E6A988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2B13F-6534-0627-6F50-253ED94022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A93719-2179-467D-9130-C8B2EA5E0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539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FB762-1FBE-FE4A-A8A4-529F8CAD019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B5858E-D49E-131B-69DA-4935C61D612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room Recorded Sound">
            <a:hlinkClick r:id="" action="ppaction://media"/>
            <a:extLst>
              <a:ext uri="{FF2B5EF4-FFF2-40B4-BE49-F238E27FC236}">
                <a16:creationId xmlns:a16="http://schemas.microsoft.com/office/drawing/2014/main" id="{BB13410E-5A88-1C53-DC10-7E82C70409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59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035"/>
    </mc:Choice>
    <mc:Fallback>
      <p:transition spd="slow" advTm="590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0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7" ma:contentTypeDescription="Create a new document." ma:contentTypeScope="" ma:versionID="2bb4b1f779bdc5a9dd2f9da2fd34f9e1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8c4b2392afd07f92a15f55120e67c044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F6F179A-5B16-4CC1-871E-35A4007FE77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46376E2-CD8B-43F0-97C0-2A0AB5E2D72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5C3B4B5-7616-44C3-9B80-7EB4601F2E42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90b58af8-24e5-4252-ab67-b2f2985aee88"/>
    <ds:schemaRef ds:uri="http://purl.org/dc/elements/1.1/"/>
    <ds:schemaRef ds:uri="http://schemas.microsoft.com/office/2006/metadata/properties"/>
    <ds:schemaRef ds:uri="be49ff73-cec0-4379-9da8-63ff3cc411bb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audio room booking</Template>
  <TotalTime>2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Natalie Ann</dc:creator>
  <cp:lastModifiedBy>Natalie Ann</cp:lastModifiedBy>
  <cp:revision>1</cp:revision>
  <dcterms:created xsi:type="dcterms:W3CDTF">2022-11-08T13:45:35Z</dcterms:created>
  <dcterms:modified xsi:type="dcterms:W3CDTF">2022-11-08T13:47:44Z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