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768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3/31/26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5831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5393A9-7FE4-149C-C0AF-D5ADDA1C35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0" y="15760"/>
            <a:ext cx="12227787" cy="6862324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6136311-C81B-47C5-AE0A-5641A5A59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4444" y="1066800"/>
            <a:ext cx="4682990" cy="4724400"/>
          </a:xfrm>
          <a:prstGeom prst="rect">
            <a:avLst/>
          </a:prstGeom>
          <a:solidFill>
            <a:schemeClr val="bg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60C694-EF52-1247-1F23-2DDC666BD5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35939" y="0"/>
            <a:ext cx="8720174" cy="1312110"/>
          </a:xfrm>
        </p:spPr>
        <p:txBody>
          <a:bodyPr anchor="t">
            <a:normAutofit/>
          </a:bodyPr>
          <a:lstStyle/>
          <a:p>
            <a:r>
              <a:rPr lang="ro-RO" sz="4800" dirty="0"/>
              <a:t>How to create a bussines card </a:t>
            </a:r>
            <a:endParaRPr lang="en-US" sz="48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0800000" flipV="1">
            <a:off x="305077" y="1063752"/>
            <a:ext cx="0" cy="472744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13D14C57-CED1-B83A-A560-1AD962A43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2340572">
            <a:off x="307989" y="791599"/>
            <a:ext cx="4042192" cy="4130759"/>
          </a:xfrm>
          <a:prstGeom prst="ellipse">
            <a:avLst/>
          </a:prstGeom>
          <a:solidFill>
            <a:schemeClr val="tx2">
              <a:lumMod val="2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endParaRPr lang="en-US" b="1">
              <a:ln/>
              <a:solidFill>
                <a:schemeClr val="accent3"/>
              </a:solidFill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CACBA6A-3076-785E-F2DC-7028E31971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0738" y="1385133"/>
            <a:ext cx="3056029" cy="2892738"/>
          </a:xfrm>
        </p:spPr>
        <p:txBody>
          <a:bodyPr>
            <a:normAutofit fontScale="77500" lnSpcReduction="2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 err="1"/>
              <a:t>Step1</a:t>
            </a:r>
            <a:endParaRPr lang="ro-RO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/>
              <a:t> decide </a:t>
            </a:r>
            <a:r>
              <a:rPr lang="ro-RO" dirty="0" err="1"/>
              <a:t>what</a:t>
            </a:r>
            <a:r>
              <a:rPr lang="ro-RO" dirty="0"/>
              <a:t> to include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/>
              <a:t>Name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 err="1"/>
              <a:t>Adress</a:t>
            </a:r>
            <a:r>
              <a:rPr lang="ro-RO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/>
              <a:t>Website/ </a:t>
            </a:r>
            <a:r>
              <a:rPr lang="ro-RO" dirty="0" err="1"/>
              <a:t>portofolio</a:t>
            </a:r>
            <a:endParaRPr lang="ro-RO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/>
              <a:t>Mail/fax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dirty="0"/>
              <a:t>Services 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138E926-FBB7-60CB-DBB3-6DB41984E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2340572">
            <a:off x="4009678" y="754421"/>
            <a:ext cx="4042192" cy="4130759"/>
          </a:xfrm>
          <a:prstGeom prst="ellipse">
            <a:avLst/>
          </a:prstGeom>
          <a:solidFill>
            <a:schemeClr val="tx2">
              <a:lumMod val="2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b="1" dirty="0">
              <a:ln/>
              <a:solidFill>
                <a:schemeClr val="accent3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AB27752A-6F7D-3AA7-3AD8-07DB3AB69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2340572">
            <a:off x="7576002" y="754421"/>
            <a:ext cx="4042192" cy="4130759"/>
          </a:xfrm>
          <a:prstGeom prst="ellipse">
            <a:avLst/>
          </a:prstGeom>
          <a:solidFill>
            <a:schemeClr val="tx2">
              <a:lumMod val="2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b="1">
              <a:ln/>
              <a:solidFill>
                <a:schemeClr val="accent3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237C3BF-9117-E7AC-CCD4-2E221C7C1A3C}"/>
              </a:ext>
            </a:extLst>
          </p:cNvPr>
          <p:cNvSpPr txBox="1"/>
          <p:nvPr/>
        </p:nvSpPr>
        <p:spPr>
          <a:xfrm>
            <a:off x="4576175" y="1312110"/>
            <a:ext cx="29543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 b="1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b="1" dirty="0"/>
              <a:t>Chose size and layout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b="1" dirty="0"/>
              <a:t>Design your card( you can you </a:t>
            </a:r>
            <a:r>
              <a:rPr lang="ro-RO" b="1" dirty="0" err="1"/>
              <a:t>canva</a:t>
            </a:r>
            <a:r>
              <a:rPr lang="ro-RO" b="1" dirty="0"/>
              <a:t>/</a:t>
            </a:r>
            <a:r>
              <a:rPr lang="ro-RO" b="1" dirty="0" err="1"/>
              <a:t>adobe</a:t>
            </a:r>
            <a:r>
              <a:rPr lang="ro-RO" b="1" dirty="0"/>
              <a:t>/</a:t>
            </a:r>
            <a:r>
              <a:rPr lang="ro-RO" b="1" dirty="0" err="1"/>
              <a:t>Mword</a:t>
            </a:r>
            <a:r>
              <a:rPr lang="ro-RO" b="1" dirty="0"/>
              <a:t>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b="1" dirty="0"/>
              <a:t>Add logo or icon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b="1" dirty="0"/>
              <a:t>Qr </a:t>
            </a:r>
            <a:r>
              <a:rPr lang="ro-RO" b="1" dirty="0" err="1"/>
              <a:t>code</a:t>
            </a:r>
            <a:r>
              <a:rPr lang="ro-RO" b="1" dirty="0"/>
              <a:t> or link to your website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ro-RO" b="1" dirty="0"/>
          </a:p>
          <a:p>
            <a:pPr algn="l"/>
            <a:r>
              <a:rPr lang="ro-RO" b="1" dirty="0"/>
              <a:t> </a:t>
            </a:r>
          </a:p>
          <a:p>
            <a:pPr algn="l"/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8BA5CA5-B3D3-9068-E945-CB76980522A1}"/>
              </a:ext>
            </a:extLst>
          </p:cNvPr>
          <p:cNvSpPr txBox="1"/>
          <p:nvPr/>
        </p:nvSpPr>
        <p:spPr>
          <a:xfrm>
            <a:off x="8512344" y="1616115"/>
            <a:ext cx="2068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b="1" dirty="0"/>
              <a:t>Print your card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b="1" dirty="0" err="1"/>
              <a:t>Paper</a:t>
            </a:r>
            <a:r>
              <a:rPr lang="ro-RO" b="1" dirty="0"/>
              <a:t> (local shops or vista print)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ro-RO" b="1"/>
              <a:t>Digital (</a:t>
            </a:r>
            <a:endParaRPr lang="ro-RO" b="1" dirty="0"/>
          </a:p>
        </p:txBody>
      </p:sp>
    </p:spTree>
    <p:extLst>
      <p:ext uri="{BB962C8B-B14F-4D97-AF65-F5344CB8AC3E}">
        <p14:creationId xmlns:p14="http://schemas.microsoft.com/office/powerpoint/2010/main" val="33829697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DashVTI</vt:lpstr>
      <vt:lpstr>How to create a bussines card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create a bussines card </dc:title>
  <dc:creator>Mariana Brutaru</dc:creator>
  <cp:lastModifiedBy>Mariana Brutaru</cp:lastModifiedBy>
  <cp:revision>2</cp:revision>
  <dcterms:created xsi:type="dcterms:W3CDTF">2026-03-31T08:52:41Z</dcterms:created>
  <dcterms:modified xsi:type="dcterms:W3CDTF">2026-03-31T10:06:37Z</dcterms:modified>
</cp:coreProperties>
</file>