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776127-97D0-45DB-B30F-A37883581678}" v="12" dt="2026-02-23T02:36:46.701"/>
    <p1510:client id="{F523D4BD-D2F6-4A80-9715-A415AD91627A}" v="3446" dt="2026-02-23T02:30:07.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ina Ruby" userId="e0f3b71090680e65" providerId="Windows Live" clId="Web-{6E776127-97D0-45DB-B30F-A37883581678}"/>
    <pc:docChg chg="modSld">
      <pc:chgData name="Robina Ruby" userId="e0f3b71090680e65" providerId="Windows Live" clId="Web-{6E776127-97D0-45DB-B30F-A37883581678}" dt="2026-02-23T02:36:46.701" v="11" actId="20577"/>
      <pc:docMkLst>
        <pc:docMk/>
      </pc:docMkLst>
      <pc:sldChg chg="modSp">
        <pc:chgData name="Robina Ruby" userId="e0f3b71090680e65" providerId="Windows Live" clId="Web-{6E776127-97D0-45DB-B30F-A37883581678}" dt="2026-02-23T02:36:46.701" v="11" actId="20577"/>
        <pc:sldMkLst>
          <pc:docMk/>
          <pc:sldMk cId="235292955" sldId="262"/>
        </pc:sldMkLst>
        <pc:spChg chg="mod">
          <ac:chgData name="Robina Ruby" userId="e0f3b71090680e65" providerId="Windows Live" clId="Web-{6E776127-97D0-45DB-B30F-A37883581678}" dt="2026-02-23T02:36:46.701" v="11" actId="20577"/>
          <ac:spMkLst>
            <pc:docMk/>
            <pc:sldMk cId="235292955" sldId="262"/>
            <ac:spMk id="3" creationId="{C14AD95D-3C8C-E133-2FB0-1B1B77C12240}"/>
          </ac:spMkLst>
        </pc:spChg>
      </pc:sldChg>
    </pc:docChg>
  </pc:docChgLst>
  <pc:docChgLst>
    <pc:chgData name="Robina Ruby" userId="e0f3b71090680e65" providerId="Windows Live" clId="Web-{F523D4BD-D2F6-4A80-9715-A415AD91627A}"/>
    <pc:docChg chg="addSld delSld modSld">
      <pc:chgData name="Robina Ruby" userId="e0f3b71090680e65" providerId="Windows Live" clId="Web-{F523D4BD-D2F6-4A80-9715-A415AD91627A}" dt="2026-02-23T02:30:07.314" v="2939" actId="1076"/>
      <pc:docMkLst>
        <pc:docMk/>
      </pc:docMkLst>
      <pc:sldChg chg="addSp delSp modSp">
        <pc:chgData name="Robina Ruby" userId="e0f3b71090680e65" providerId="Windows Live" clId="Web-{F523D4BD-D2F6-4A80-9715-A415AD91627A}" dt="2026-02-23T02:29:20.204" v="2937" actId="20577"/>
        <pc:sldMkLst>
          <pc:docMk/>
          <pc:sldMk cId="109857222" sldId="256"/>
        </pc:sldMkLst>
        <pc:spChg chg="del mod">
          <ac:chgData name="Robina Ruby" userId="e0f3b71090680e65" providerId="Windows Live" clId="Web-{F523D4BD-D2F6-4A80-9715-A415AD91627A}" dt="2026-02-23T00:20:33.402" v="48"/>
          <ac:spMkLst>
            <pc:docMk/>
            <pc:sldMk cId="109857222" sldId="256"/>
            <ac:spMk id="2" creationId="{00000000-0000-0000-0000-000000000000}"/>
          </ac:spMkLst>
        </pc:spChg>
        <pc:spChg chg="del mod">
          <ac:chgData name="Robina Ruby" userId="e0f3b71090680e65" providerId="Windows Live" clId="Web-{F523D4BD-D2F6-4A80-9715-A415AD91627A}" dt="2026-02-23T00:18:00.272" v="1"/>
          <ac:spMkLst>
            <pc:docMk/>
            <pc:sldMk cId="109857222" sldId="256"/>
            <ac:spMk id="3" creationId="{00000000-0000-0000-0000-000000000000}"/>
          </ac:spMkLst>
        </pc:spChg>
        <pc:spChg chg="add del mod">
          <ac:chgData name="Robina Ruby" userId="e0f3b71090680e65" providerId="Windows Live" clId="Web-{F523D4BD-D2F6-4A80-9715-A415AD91627A}" dt="2026-02-23T00:20:39.590" v="49"/>
          <ac:spMkLst>
            <pc:docMk/>
            <pc:sldMk cId="109857222" sldId="256"/>
            <ac:spMk id="5" creationId="{7A78151C-980F-161E-3680-386D5AC396AB}"/>
          </ac:spMkLst>
        </pc:spChg>
        <pc:spChg chg="add del mod">
          <ac:chgData name="Robina Ruby" userId="e0f3b71090680e65" providerId="Windows Live" clId="Web-{F523D4BD-D2F6-4A80-9715-A415AD91627A}" dt="2026-02-23T00:21:01.842" v="52"/>
          <ac:spMkLst>
            <pc:docMk/>
            <pc:sldMk cId="109857222" sldId="256"/>
            <ac:spMk id="6" creationId="{10261979-C01E-D347-D0EA-614D30B2C1CF}"/>
          </ac:spMkLst>
        </pc:spChg>
        <pc:spChg chg="add mod">
          <ac:chgData name="Robina Ruby" userId="e0f3b71090680e65" providerId="Windows Live" clId="Web-{F523D4BD-D2F6-4A80-9715-A415AD91627A}" dt="2026-02-23T02:29:20.204" v="2937" actId="20577"/>
          <ac:spMkLst>
            <pc:docMk/>
            <pc:sldMk cId="109857222" sldId="256"/>
            <ac:spMk id="7" creationId="{A20BAD73-56B2-B946-FA2D-8367231BC712}"/>
          </ac:spMkLst>
        </pc:spChg>
      </pc:sldChg>
      <pc:sldChg chg="addSp delSp modSp new">
        <pc:chgData name="Robina Ruby" userId="e0f3b71090680e65" providerId="Windows Live" clId="Web-{F523D4BD-D2F6-4A80-9715-A415AD91627A}" dt="2026-02-23T00:40:56.312" v="528" actId="20577"/>
        <pc:sldMkLst>
          <pc:docMk/>
          <pc:sldMk cId="880756344" sldId="257"/>
        </pc:sldMkLst>
        <pc:spChg chg="mod">
          <ac:chgData name="Robina Ruby" userId="e0f3b71090680e65" providerId="Windows Live" clId="Web-{F523D4BD-D2F6-4A80-9715-A415AD91627A}" dt="2026-02-23T00:39:18.119" v="512" actId="20577"/>
          <ac:spMkLst>
            <pc:docMk/>
            <pc:sldMk cId="880756344" sldId="257"/>
            <ac:spMk id="2" creationId="{F1200209-00B3-665F-F180-0E6FB15ADACF}"/>
          </ac:spMkLst>
        </pc:spChg>
        <pc:spChg chg="del mod">
          <ac:chgData name="Robina Ruby" userId="e0f3b71090680e65" providerId="Windows Live" clId="Web-{F523D4BD-D2F6-4A80-9715-A415AD91627A}" dt="2026-02-23T00:34:39.934" v="398"/>
          <ac:spMkLst>
            <pc:docMk/>
            <pc:sldMk cId="880756344" sldId="257"/>
            <ac:spMk id="3" creationId="{4CC65CA1-A4B5-6525-67C9-F456C86B29B1}"/>
          </ac:spMkLst>
        </pc:spChg>
        <pc:spChg chg="add mod">
          <ac:chgData name="Robina Ruby" userId="e0f3b71090680e65" providerId="Windows Live" clId="Web-{F523D4BD-D2F6-4A80-9715-A415AD91627A}" dt="2026-02-23T00:39:27.885" v="514" actId="20577"/>
          <ac:spMkLst>
            <pc:docMk/>
            <pc:sldMk cId="880756344" sldId="257"/>
            <ac:spMk id="4" creationId="{86E2818E-CB0A-E6CB-DA9F-11430AC3B2ED}"/>
          </ac:spMkLst>
        </pc:spChg>
        <pc:spChg chg="add del mod">
          <ac:chgData name="Robina Ruby" userId="e0f3b71090680e65" providerId="Windows Live" clId="Web-{F523D4BD-D2F6-4A80-9715-A415AD91627A}" dt="2026-02-23T00:35:37.732" v="401"/>
          <ac:spMkLst>
            <pc:docMk/>
            <pc:sldMk cId="880756344" sldId="257"/>
            <ac:spMk id="5" creationId="{A7026DE8-1C49-FAC5-474B-B5FAAA0B3BFE}"/>
          </ac:spMkLst>
        </pc:spChg>
        <pc:spChg chg="add mod">
          <ac:chgData name="Robina Ruby" userId="e0f3b71090680e65" providerId="Windows Live" clId="Web-{F523D4BD-D2F6-4A80-9715-A415AD91627A}" dt="2026-02-23T00:40:56.312" v="528" actId="20577"/>
          <ac:spMkLst>
            <pc:docMk/>
            <pc:sldMk cId="880756344" sldId="257"/>
            <ac:spMk id="6" creationId="{2C9F4114-74AF-3C73-2511-1D3BD40C6182}"/>
          </ac:spMkLst>
        </pc:spChg>
      </pc:sldChg>
      <pc:sldChg chg="addSp delSp modSp new del">
        <pc:chgData name="Robina Ruby" userId="e0f3b71090680e65" providerId="Windows Live" clId="Web-{F523D4BD-D2F6-4A80-9715-A415AD91627A}" dt="2026-02-23T00:27:48.943" v="293"/>
        <pc:sldMkLst>
          <pc:docMk/>
          <pc:sldMk cId="2642405205" sldId="257"/>
        </pc:sldMkLst>
        <pc:spChg chg="del">
          <ac:chgData name="Robina Ruby" userId="e0f3b71090680e65" providerId="Windows Live" clId="Web-{F523D4BD-D2F6-4A80-9715-A415AD91627A}" dt="2026-02-23T00:27:17.676" v="292"/>
          <ac:spMkLst>
            <pc:docMk/>
            <pc:sldMk cId="2642405205" sldId="257"/>
            <ac:spMk id="3" creationId="{898B0F55-87D4-A872-71D4-03385B6EA0E8}"/>
          </ac:spMkLst>
        </pc:spChg>
        <pc:graphicFrameChg chg="add mod ord modGraphic">
          <ac:chgData name="Robina Ruby" userId="e0f3b71090680e65" providerId="Windows Live" clId="Web-{F523D4BD-D2F6-4A80-9715-A415AD91627A}" dt="2026-02-23T00:27:17.676" v="292"/>
          <ac:graphicFrameMkLst>
            <pc:docMk/>
            <pc:sldMk cId="2642405205" sldId="257"/>
            <ac:graphicFrameMk id="4" creationId="{1560C726-4982-8944-17FC-5B295D21BAE6}"/>
          </ac:graphicFrameMkLst>
        </pc:graphicFrameChg>
      </pc:sldChg>
      <pc:sldChg chg="addSp modSp new">
        <pc:chgData name="Robina Ruby" userId="e0f3b71090680e65" providerId="Windows Live" clId="Web-{F523D4BD-D2F6-4A80-9715-A415AD91627A}" dt="2026-02-23T00:57:21.891" v="771" actId="1076"/>
        <pc:sldMkLst>
          <pc:docMk/>
          <pc:sldMk cId="1507783343" sldId="258"/>
        </pc:sldMkLst>
        <pc:spChg chg="mod">
          <ac:chgData name="Robina Ruby" userId="e0f3b71090680e65" providerId="Windows Live" clId="Web-{F523D4BD-D2F6-4A80-9715-A415AD91627A}" dt="2026-02-23T00:42:10.628" v="537" actId="20577"/>
          <ac:spMkLst>
            <pc:docMk/>
            <pc:sldMk cId="1507783343" sldId="258"/>
            <ac:spMk id="2" creationId="{24658445-497F-F118-8BFF-57234CE915E1}"/>
          </ac:spMkLst>
        </pc:spChg>
        <pc:spChg chg="mod">
          <ac:chgData name="Robina Ruby" userId="e0f3b71090680e65" providerId="Windows Live" clId="Web-{F523D4BD-D2F6-4A80-9715-A415AD91627A}" dt="2026-02-23T00:53:37.720" v="752" actId="20577"/>
          <ac:spMkLst>
            <pc:docMk/>
            <pc:sldMk cId="1507783343" sldId="258"/>
            <ac:spMk id="3" creationId="{C78E15E1-3A77-A868-259C-67602E067DD3}"/>
          </ac:spMkLst>
        </pc:spChg>
        <pc:picChg chg="add mod">
          <ac:chgData name="Robina Ruby" userId="e0f3b71090680e65" providerId="Windows Live" clId="Web-{F523D4BD-D2F6-4A80-9715-A415AD91627A}" dt="2026-02-23T00:57:21.891" v="771" actId="1076"/>
          <ac:picMkLst>
            <pc:docMk/>
            <pc:sldMk cId="1507783343" sldId="258"/>
            <ac:picMk id="4" creationId="{D54FD9AE-2635-8129-9588-7C20FCBBE6CB}"/>
          </ac:picMkLst>
        </pc:picChg>
      </pc:sldChg>
      <pc:sldChg chg="addSp modSp new">
        <pc:chgData name="Robina Ruby" userId="e0f3b71090680e65" providerId="Windows Live" clId="Web-{F523D4BD-D2F6-4A80-9715-A415AD91627A}" dt="2026-02-23T01:23:01.957" v="1241" actId="1076"/>
        <pc:sldMkLst>
          <pc:docMk/>
          <pc:sldMk cId="3016802845" sldId="259"/>
        </pc:sldMkLst>
        <pc:spChg chg="mod">
          <ac:chgData name="Robina Ruby" userId="e0f3b71090680e65" providerId="Windows Live" clId="Web-{F523D4BD-D2F6-4A80-9715-A415AD91627A}" dt="2026-02-23T01:05:04.406" v="824" actId="1076"/>
          <ac:spMkLst>
            <pc:docMk/>
            <pc:sldMk cId="3016802845" sldId="259"/>
            <ac:spMk id="2" creationId="{0C9C90F6-125B-56BC-8FD4-9D17AC7B25A1}"/>
          </ac:spMkLst>
        </pc:spChg>
        <pc:spChg chg="mod">
          <ac:chgData name="Robina Ruby" userId="e0f3b71090680e65" providerId="Windows Live" clId="Web-{F523D4BD-D2F6-4A80-9715-A415AD91627A}" dt="2026-02-23T01:22:09.253" v="1237" actId="1076"/>
          <ac:spMkLst>
            <pc:docMk/>
            <pc:sldMk cId="3016802845" sldId="259"/>
            <ac:spMk id="3" creationId="{9ADCC2F8-B1C4-9CD2-A49F-0F1BD97F4C9E}"/>
          </ac:spMkLst>
        </pc:spChg>
        <pc:picChg chg="add mod">
          <ac:chgData name="Robina Ruby" userId="e0f3b71090680e65" providerId="Windows Live" clId="Web-{F523D4BD-D2F6-4A80-9715-A415AD91627A}" dt="2026-02-23T01:23:01.957" v="1241" actId="1076"/>
          <ac:picMkLst>
            <pc:docMk/>
            <pc:sldMk cId="3016802845" sldId="259"/>
            <ac:picMk id="4" creationId="{4EBE7C57-CE60-98E7-9EB4-17A34AF7BEB7}"/>
          </ac:picMkLst>
        </pc:picChg>
      </pc:sldChg>
      <pc:sldChg chg="addSp delSp modSp new">
        <pc:chgData name="Robina Ruby" userId="e0f3b71090680e65" providerId="Windows Live" clId="Web-{F523D4BD-D2F6-4A80-9715-A415AD91627A}" dt="2026-02-23T02:30:07.314" v="2939" actId="1076"/>
        <pc:sldMkLst>
          <pc:docMk/>
          <pc:sldMk cId="254015194" sldId="260"/>
        </pc:sldMkLst>
        <pc:spChg chg="del">
          <ac:chgData name="Robina Ruby" userId="e0f3b71090680e65" providerId="Windows Live" clId="Web-{F523D4BD-D2F6-4A80-9715-A415AD91627A}" dt="2026-02-23T01:24:37.053" v="1244"/>
          <ac:spMkLst>
            <pc:docMk/>
            <pc:sldMk cId="254015194" sldId="260"/>
            <ac:spMk id="2" creationId="{6C26DAB8-9CAD-4E1D-55B4-C5D3C15362DC}"/>
          </ac:spMkLst>
        </pc:spChg>
        <pc:spChg chg="del">
          <ac:chgData name="Robina Ruby" userId="e0f3b71090680e65" providerId="Windows Live" clId="Web-{F523D4BD-D2F6-4A80-9715-A415AD91627A}" dt="2026-02-23T01:24:34.506" v="1243"/>
          <ac:spMkLst>
            <pc:docMk/>
            <pc:sldMk cId="254015194" sldId="260"/>
            <ac:spMk id="3" creationId="{BE21A850-8842-DF79-D080-F1DF2926BB8E}"/>
          </ac:spMkLst>
        </pc:spChg>
        <pc:picChg chg="add del mod">
          <ac:chgData name="Robina Ruby" userId="e0f3b71090680e65" providerId="Windows Live" clId="Web-{F523D4BD-D2F6-4A80-9715-A415AD91627A}" dt="2026-02-23T01:26:52.257" v="1260"/>
          <ac:picMkLst>
            <pc:docMk/>
            <pc:sldMk cId="254015194" sldId="260"/>
            <ac:picMk id="4" creationId="{B70A78D7-2380-3020-A175-A8932133D3AB}"/>
          </ac:picMkLst>
        </pc:picChg>
        <pc:picChg chg="add del mod">
          <ac:chgData name="Robina Ruby" userId="e0f3b71090680e65" providerId="Windows Live" clId="Web-{F523D4BD-D2F6-4A80-9715-A415AD91627A}" dt="2026-02-23T01:27:03.836" v="1263"/>
          <ac:picMkLst>
            <pc:docMk/>
            <pc:sldMk cId="254015194" sldId="260"/>
            <ac:picMk id="5" creationId="{3EA51FF5-8DE1-41C7-012D-8AF75D1ED0E1}"/>
          </ac:picMkLst>
        </pc:picChg>
        <pc:picChg chg="add mod">
          <ac:chgData name="Robina Ruby" userId="e0f3b71090680e65" providerId="Windows Live" clId="Web-{F523D4BD-D2F6-4A80-9715-A415AD91627A}" dt="2026-02-23T02:30:07.314" v="2939" actId="1076"/>
          <ac:picMkLst>
            <pc:docMk/>
            <pc:sldMk cId="254015194" sldId="260"/>
            <ac:picMk id="6" creationId="{94B58341-AF50-C0CD-4AC6-1215B0E2ED26}"/>
          </ac:picMkLst>
        </pc:picChg>
      </pc:sldChg>
      <pc:sldChg chg="addSp modSp new">
        <pc:chgData name="Robina Ruby" userId="e0f3b71090680e65" providerId="Windows Live" clId="Web-{F523D4BD-D2F6-4A80-9715-A415AD91627A}" dt="2026-02-23T01:39:04.460" v="1434" actId="1076"/>
        <pc:sldMkLst>
          <pc:docMk/>
          <pc:sldMk cId="1350236208" sldId="261"/>
        </pc:sldMkLst>
        <pc:spChg chg="mod">
          <ac:chgData name="Robina Ruby" userId="e0f3b71090680e65" providerId="Windows Live" clId="Web-{F523D4BD-D2F6-4A80-9715-A415AD91627A}" dt="2026-02-23T01:30:56.084" v="1317" actId="20577"/>
          <ac:spMkLst>
            <pc:docMk/>
            <pc:sldMk cId="1350236208" sldId="261"/>
            <ac:spMk id="2" creationId="{72E8970A-408B-ED64-75EC-C995AC6EE420}"/>
          </ac:spMkLst>
        </pc:spChg>
        <pc:spChg chg="mod">
          <ac:chgData name="Robina Ruby" userId="e0f3b71090680e65" providerId="Windows Live" clId="Web-{F523D4BD-D2F6-4A80-9715-A415AD91627A}" dt="2026-02-23T01:36:30.066" v="1425" actId="20577"/>
          <ac:spMkLst>
            <pc:docMk/>
            <pc:sldMk cId="1350236208" sldId="261"/>
            <ac:spMk id="3" creationId="{A7E00DA3-E960-26C8-C45B-319F74CEDACD}"/>
          </ac:spMkLst>
        </pc:spChg>
        <pc:picChg chg="add mod">
          <ac:chgData name="Robina Ruby" userId="e0f3b71090680e65" providerId="Windows Live" clId="Web-{F523D4BD-D2F6-4A80-9715-A415AD91627A}" dt="2026-02-23T01:38:49.632" v="1432" actId="1076"/>
          <ac:picMkLst>
            <pc:docMk/>
            <pc:sldMk cId="1350236208" sldId="261"/>
            <ac:picMk id="4" creationId="{83082DFA-52A6-B129-C34C-85BABC4E68ED}"/>
          </ac:picMkLst>
        </pc:picChg>
        <pc:picChg chg="add mod">
          <ac:chgData name="Robina Ruby" userId="e0f3b71090680e65" providerId="Windows Live" clId="Web-{F523D4BD-D2F6-4A80-9715-A415AD91627A}" dt="2026-02-23T01:39:04.460" v="1434" actId="1076"/>
          <ac:picMkLst>
            <pc:docMk/>
            <pc:sldMk cId="1350236208" sldId="261"/>
            <ac:picMk id="5" creationId="{8B7B32BD-CEB5-5403-6938-C1143D0B18DD}"/>
          </ac:picMkLst>
        </pc:picChg>
      </pc:sldChg>
      <pc:sldChg chg="modSp new">
        <pc:chgData name="Robina Ruby" userId="e0f3b71090680e65" providerId="Windows Live" clId="Web-{F523D4BD-D2F6-4A80-9715-A415AD91627A}" dt="2026-02-23T02:06:55.566" v="2485" actId="1076"/>
        <pc:sldMkLst>
          <pc:docMk/>
          <pc:sldMk cId="235292955" sldId="262"/>
        </pc:sldMkLst>
        <pc:spChg chg="mod">
          <ac:chgData name="Robina Ruby" userId="e0f3b71090680e65" providerId="Windows Live" clId="Web-{F523D4BD-D2F6-4A80-9715-A415AD91627A}" dt="2026-02-23T02:06:06.767" v="2475" actId="20577"/>
          <ac:spMkLst>
            <pc:docMk/>
            <pc:sldMk cId="235292955" sldId="262"/>
            <ac:spMk id="2" creationId="{FAD71920-581D-6CC2-922D-C1CCF307A86E}"/>
          </ac:spMkLst>
        </pc:spChg>
        <pc:spChg chg="mod">
          <ac:chgData name="Robina Ruby" userId="e0f3b71090680e65" providerId="Windows Live" clId="Web-{F523D4BD-D2F6-4A80-9715-A415AD91627A}" dt="2026-02-23T02:06:55.566" v="2485" actId="1076"/>
          <ac:spMkLst>
            <pc:docMk/>
            <pc:sldMk cId="235292955" sldId="262"/>
            <ac:spMk id="3" creationId="{C14AD95D-3C8C-E133-2FB0-1B1B77C12240}"/>
          </ac:spMkLst>
        </pc:spChg>
      </pc:sldChg>
      <pc:sldChg chg="addSp modSp new">
        <pc:chgData name="Robina Ruby" userId="e0f3b71090680e65" providerId="Windows Live" clId="Web-{F523D4BD-D2F6-4A80-9715-A415AD91627A}" dt="2026-02-23T02:18:39.206" v="2790" actId="1076"/>
        <pc:sldMkLst>
          <pc:docMk/>
          <pc:sldMk cId="178364817" sldId="263"/>
        </pc:sldMkLst>
        <pc:spChg chg="mod">
          <ac:chgData name="Robina Ruby" userId="e0f3b71090680e65" providerId="Windows Live" clId="Web-{F523D4BD-D2F6-4A80-9715-A415AD91627A}" dt="2026-02-23T02:09:24.946" v="2495" actId="20577"/>
          <ac:spMkLst>
            <pc:docMk/>
            <pc:sldMk cId="178364817" sldId="263"/>
            <ac:spMk id="2" creationId="{2F1F295D-8F17-3BA9-5BC3-C96ACDD3B4E0}"/>
          </ac:spMkLst>
        </pc:spChg>
        <pc:spChg chg="mod">
          <ac:chgData name="Robina Ruby" userId="e0f3b71090680e65" providerId="Windows Live" clId="Web-{F523D4BD-D2F6-4A80-9715-A415AD91627A}" dt="2026-02-23T02:17:48.956" v="2781" actId="14100"/>
          <ac:spMkLst>
            <pc:docMk/>
            <pc:sldMk cId="178364817" sldId="263"/>
            <ac:spMk id="3" creationId="{4248648A-495C-04A6-8743-B5FF75A83FF1}"/>
          </ac:spMkLst>
        </pc:spChg>
        <pc:picChg chg="add mod">
          <ac:chgData name="Robina Ruby" userId="e0f3b71090680e65" providerId="Windows Live" clId="Web-{F523D4BD-D2F6-4A80-9715-A415AD91627A}" dt="2026-02-23T02:18:39.206" v="2790" actId="1076"/>
          <ac:picMkLst>
            <pc:docMk/>
            <pc:sldMk cId="178364817" sldId="263"/>
            <ac:picMk id="4" creationId="{F77E469A-140E-A05E-C754-9F146D236297}"/>
          </ac:picMkLst>
        </pc:picChg>
      </pc:sldChg>
      <pc:sldChg chg="new del">
        <pc:chgData name="Robina Ruby" userId="e0f3b71090680e65" providerId="Windows Live" clId="Web-{F523D4BD-D2F6-4A80-9715-A415AD91627A}" dt="2026-02-23T02:08:39.445" v="2487"/>
        <pc:sldMkLst>
          <pc:docMk/>
          <pc:sldMk cId="1886197140" sldId="263"/>
        </pc:sldMkLst>
      </pc:sldChg>
      <pc:sldChg chg="delSp modSp new">
        <pc:chgData name="Robina Ruby" userId="e0f3b71090680e65" providerId="Windows Live" clId="Web-{F523D4BD-D2F6-4A80-9715-A415AD91627A}" dt="2026-02-23T02:28:28.531" v="2922" actId="20577"/>
        <pc:sldMkLst>
          <pc:docMk/>
          <pc:sldMk cId="2454129389" sldId="264"/>
        </pc:sldMkLst>
        <pc:spChg chg="del mod">
          <ac:chgData name="Robina Ruby" userId="e0f3b71090680e65" providerId="Windows Live" clId="Web-{F523D4BD-D2F6-4A80-9715-A415AD91627A}" dt="2026-02-23T02:20:20.165" v="2802"/>
          <ac:spMkLst>
            <pc:docMk/>
            <pc:sldMk cId="2454129389" sldId="264"/>
            <ac:spMk id="2" creationId="{F6A4BCDA-01A3-330F-26CA-2E5792021400}"/>
          </ac:spMkLst>
        </pc:spChg>
        <pc:spChg chg="mod">
          <ac:chgData name="Robina Ruby" userId="e0f3b71090680e65" providerId="Windows Live" clId="Web-{F523D4BD-D2F6-4A80-9715-A415AD91627A}" dt="2026-02-23T02:28:28.531" v="2922" actId="20577"/>
          <ac:spMkLst>
            <pc:docMk/>
            <pc:sldMk cId="2454129389" sldId="264"/>
            <ac:spMk id="3" creationId="{AC1B481E-1B27-5B60-074E-0DDF936CEB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carehome.co.uk" TargetMode="External"/><Relationship Id="rId2" Type="http://schemas.openxmlformats.org/officeDocument/2006/relationships/hyperlink" Target="https://uk.hfonline.org/the-role-of-teamwork-in-delivering-effective-health-and-social-care-services/" TargetMode="External"/><Relationship Id="rId1" Type="http://schemas.openxmlformats.org/officeDocument/2006/relationships/slideLayout" Target="../slideLayouts/slideLayout2.xml"/><Relationship Id="rId4" Type="http://schemas.openxmlformats.org/officeDocument/2006/relationships/hyperlink" Target="http://www.carehome.co.uk/advice/who-works-in-a-care-home-staff-and-visiting-health-profession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20BAD73-56B2-B946-FA2D-8367231BC712}"/>
              </a:ext>
            </a:extLst>
          </p:cNvPr>
          <p:cNvSpPr txBox="1"/>
          <p:nvPr/>
        </p:nvSpPr>
        <p:spPr>
          <a:xfrm>
            <a:off x="589166" y="426205"/>
            <a:ext cx="1093093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2400" b="1" dirty="0"/>
              <a:t>Professional development within health and social care </a:t>
            </a:r>
            <a:endParaRPr lang="en-US" dirty="0"/>
          </a:p>
          <a:p>
            <a:endParaRPr lang="en-GB" sz="2400" b="1" dirty="0"/>
          </a:p>
          <a:p>
            <a:r>
              <a:rPr lang="en-GB" sz="2400" b="1" dirty="0"/>
              <a:t>                                                       Self-awareness presentation </a:t>
            </a:r>
          </a:p>
          <a:p>
            <a:endParaRPr lang="en-GB" sz="2400" b="1" dirty="0"/>
          </a:p>
          <a:p>
            <a:r>
              <a:rPr lang="en-GB" sz="2400" b="1" dirty="0"/>
              <a:t> LCHS4009</a:t>
            </a:r>
          </a:p>
          <a:p>
            <a:r>
              <a:rPr lang="en-GB" sz="2400" b="1" dirty="0"/>
              <a:t>                  </a:t>
            </a:r>
          </a:p>
          <a:p>
            <a:r>
              <a:rPr lang="en-GB" sz="2400" b="1" dirty="0"/>
              <a:t>                                                              Robina Ruby</a:t>
            </a:r>
            <a:endParaRPr lang="en-GB" dirty="0"/>
          </a:p>
          <a:p>
            <a:endParaRPr lang="en-GB" sz="2400" b="1" dirty="0"/>
          </a:p>
          <a:p>
            <a:r>
              <a:rPr lang="en-GB" sz="2400" b="1" dirty="0"/>
              <a:t> 2434444 </a:t>
            </a:r>
            <a:endParaRPr lang="en-GB" dirty="0"/>
          </a:p>
          <a:p>
            <a:endParaRPr lang="en-GB" dirty="0"/>
          </a:p>
          <a:p>
            <a:r>
              <a:rPr lang="en-GB" dirty="0"/>
              <a:t>           </a:t>
            </a:r>
          </a:p>
          <a:p>
            <a:endParaRPr lang="en-GB" dirty="0"/>
          </a:p>
          <a:p>
            <a:r>
              <a:rPr lang="en-GB"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00209-00B3-665F-F180-0E6FB15ADACF}"/>
              </a:ext>
            </a:extLst>
          </p:cNvPr>
          <p:cNvSpPr>
            <a:spLocks noGrp="1"/>
          </p:cNvSpPr>
          <p:nvPr>
            <p:ph type="title"/>
          </p:nvPr>
        </p:nvSpPr>
        <p:spPr>
          <a:xfrm>
            <a:off x="838200" y="365125"/>
            <a:ext cx="10515600" cy="696470"/>
          </a:xfrm>
        </p:spPr>
        <p:txBody>
          <a:bodyPr>
            <a:normAutofit fontScale="90000"/>
          </a:bodyPr>
          <a:lstStyle/>
          <a:p>
            <a:r>
              <a:rPr lang="en-GB" sz="4000" b="1" u="sng" dirty="0"/>
              <a:t>Introduction</a:t>
            </a:r>
            <a:r>
              <a:rPr lang="en-GB" b="1" u="sng" dirty="0"/>
              <a:t> </a:t>
            </a:r>
          </a:p>
        </p:txBody>
      </p:sp>
      <p:sp>
        <p:nvSpPr>
          <p:cNvPr id="4" name="TextBox 3">
            <a:extLst>
              <a:ext uri="{FF2B5EF4-FFF2-40B4-BE49-F238E27FC236}">
                <a16:creationId xmlns:a16="http://schemas.microsoft.com/office/drawing/2014/main" id="{86E2818E-CB0A-E6CB-DA9F-11430AC3B2ED}"/>
              </a:ext>
            </a:extLst>
          </p:cNvPr>
          <p:cNvSpPr txBox="1"/>
          <p:nvPr/>
        </p:nvSpPr>
        <p:spPr>
          <a:xfrm>
            <a:off x="839876" y="1203405"/>
            <a:ext cx="1054233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I</a:t>
            </a:r>
            <a:r>
              <a:rPr lang="en-GB" sz="2000" b="1" u="sng" dirty="0"/>
              <a:t>n this presentation I will be focusing on teamwork and why it is important and relevant to professional practice in health and social care</a:t>
            </a:r>
          </a:p>
        </p:txBody>
      </p:sp>
      <p:sp>
        <p:nvSpPr>
          <p:cNvPr id="6" name="TextBox 5">
            <a:extLst>
              <a:ext uri="{FF2B5EF4-FFF2-40B4-BE49-F238E27FC236}">
                <a16:creationId xmlns:a16="http://schemas.microsoft.com/office/drawing/2014/main" id="{2C9F4114-74AF-3C73-2511-1D3BD40C6182}"/>
              </a:ext>
            </a:extLst>
          </p:cNvPr>
          <p:cNvSpPr txBox="1"/>
          <p:nvPr/>
        </p:nvSpPr>
        <p:spPr>
          <a:xfrm>
            <a:off x="869276" y="2284025"/>
            <a:ext cx="1047965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We will focus on the following</a:t>
            </a:r>
          </a:p>
          <a:p>
            <a:endParaRPr lang="en-GB" sz="2400" dirty="0"/>
          </a:p>
          <a:p>
            <a:pPr marL="285750" indent="-285750">
              <a:buFont typeface="Arial"/>
              <a:buChar char="•"/>
            </a:pPr>
            <a:r>
              <a:rPr lang="en-GB" sz="2400" dirty="0"/>
              <a:t>What is teamwork?</a:t>
            </a:r>
          </a:p>
          <a:p>
            <a:pPr marL="285750" indent="-285750">
              <a:buFont typeface="Arial"/>
              <a:buChar char="•"/>
            </a:pPr>
            <a:endParaRPr lang="en-GB" sz="2400" dirty="0"/>
          </a:p>
          <a:p>
            <a:pPr marL="285750" indent="-285750">
              <a:buFont typeface="Arial"/>
              <a:buChar char="•"/>
            </a:pPr>
            <a:r>
              <a:rPr lang="en-GB" sz="2400" dirty="0"/>
              <a:t>Why is teamwork important?</a:t>
            </a:r>
          </a:p>
          <a:p>
            <a:pPr marL="285750" indent="-285750">
              <a:buFont typeface="Arial"/>
              <a:buChar char="•"/>
            </a:pPr>
            <a:endParaRPr lang="en-GB" sz="2400" dirty="0"/>
          </a:p>
          <a:p>
            <a:pPr marL="285750" indent="-285750">
              <a:buFont typeface="Arial"/>
              <a:buChar char="•"/>
            </a:pPr>
            <a:r>
              <a:rPr lang="en-GB" sz="2400" dirty="0"/>
              <a:t>Different teams involved in a care setting </a:t>
            </a:r>
          </a:p>
          <a:p>
            <a:pPr marL="285750" indent="-285750">
              <a:buFont typeface="Arial"/>
              <a:buChar char="•"/>
            </a:pPr>
            <a:endParaRPr lang="en-GB" sz="2400" dirty="0"/>
          </a:p>
          <a:p>
            <a:pPr marL="285750" indent="-285750">
              <a:buFont typeface="Arial"/>
              <a:buChar char="•"/>
            </a:pPr>
            <a:r>
              <a:rPr lang="en-GB" sz="2400" dirty="0"/>
              <a:t>Teamwork example </a:t>
            </a:r>
          </a:p>
        </p:txBody>
      </p:sp>
    </p:spTree>
    <p:extLst>
      <p:ext uri="{BB962C8B-B14F-4D97-AF65-F5344CB8AC3E}">
        <p14:creationId xmlns:p14="http://schemas.microsoft.com/office/powerpoint/2010/main" val="880756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8445-497F-F118-8BFF-57234CE915E1}"/>
              </a:ext>
            </a:extLst>
          </p:cNvPr>
          <p:cNvSpPr>
            <a:spLocks noGrp="1"/>
          </p:cNvSpPr>
          <p:nvPr>
            <p:ph type="title"/>
          </p:nvPr>
        </p:nvSpPr>
        <p:spPr>
          <a:xfrm>
            <a:off x="838200" y="365125"/>
            <a:ext cx="10515600" cy="874379"/>
          </a:xfrm>
        </p:spPr>
        <p:txBody>
          <a:bodyPr/>
          <a:lstStyle/>
          <a:p>
            <a:r>
              <a:rPr lang="en-GB" b="1" u="sng" dirty="0">
                <a:highlight>
                  <a:srgbClr val="00FF00"/>
                </a:highlight>
              </a:rPr>
              <a:t>What is teamwork?</a:t>
            </a:r>
            <a:r>
              <a:rPr lang="en-GB" b="1" dirty="0">
                <a:solidFill>
                  <a:schemeClr val="accent6"/>
                </a:solidFill>
              </a:rPr>
              <a:t> </a:t>
            </a:r>
          </a:p>
        </p:txBody>
      </p:sp>
      <p:sp>
        <p:nvSpPr>
          <p:cNvPr id="3" name="Content Placeholder 2">
            <a:extLst>
              <a:ext uri="{FF2B5EF4-FFF2-40B4-BE49-F238E27FC236}">
                <a16:creationId xmlns:a16="http://schemas.microsoft.com/office/drawing/2014/main" id="{C78E15E1-3A77-A868-259C-67602E067DD3}"/>
              </a:ext>
            </a:extLst>
          </p:cNvPr>
          <p:cNvSpPr>
            <a:spLocks noGrp="1"/>
          </p:cNvSpPr>
          <p:nvPr>
            <p:ph idx="1"/>
          </p:nvPr>
        </p:nvSpPr>
        <p:spPr>
          <a:xfrm>
            <a:off x="838200" y="1484731"/>
            <a:ext cx="7557837" cy="4782469"/>
          </a:xfrm>
        </p:spPr>
        <p:txBody>
          <a:bodyPr vert="horz" lIns="91440" tIns="45720" rIns="91440" bIns="45720" rtlCol="0" anchor="t">
            <a:normAutofit/>
          </a:bodyPr>
          <a:lstStyle/>
          <a:p>
            <a:r>
              <a:rPr lang="en-GB" sz="2000" b="1" dirty="0"/>
              <a:t>Teamwork is working together as part of a group to achieve a common goal to the best of standards</a:t>
            </a:r>
          </a:p>
          <a:p>
            <a:endParaRPr lang="en-GB" sz="2000" b="1" dirty="0"/>
          </a:p>
          <a:p>
            <a:r>
              <a:rPr lang="en-GB" sz="2000" b="1" dirty="0"/>
              <a:t>It requires combining skills various skills, knowledge and expertise to solve problems more effectively then when done alone</a:t>
            </a:r>
          </a:p>
          <a:p>
            <a:endParaRPr lang="en-GB" sz="2000" b="1" dirty="0"/>
          </a:p>
          <a:p>
            <a:r>
              <a:rPr lang="en-GB" sz="2000" b="1" dirty="0"/>
              <a:t>Teamwork involves communicating openly and respectfully and supporting each other through difficult challenges</a:t>
            </a:r>
            <a:r>
              <a:rPr lang="en-GB" sz="2000" dirty="0"/>
              <a:t> </a:t>
            </a:r>
          </a:p>
          <a:p>
            <a:endParaRPr lang="en-GB" sz="2000" dirty="0"/>
          </a:p>
          <a:p>
            <a:r>
              <a:rPr lang="en-GB" sz="2000" b="1" dirty="0"/>
              <a:t>Sharing responsibilities and holding each other accountable </a:t>
            </a:r>
          </a:p>
          <a:p>
            <a:endParaRPr lang="en-GB" sz="2000" dirty="0"/>
          </a:p>
          <a:p>
            <a:endParaRPr lang="en-GB" sz="2000" dirty="0"/>
          </a:p>
          <a:p>
            <a:endParaRPr lang="en-GB"/>
          </a:p>
          <a:p>
            <a:endParaRPr lang="en-GB" dirty="0"/>
          </a:p>
          <a:p>
            <a:endParaRPr lang="en-GB" sz="2400" dirty="0"/>
          </a:p>
          <a:p>
            <a:endParaRPr lang="en-GB" sz="2400" dirty="0"/>
          </a:p>
          <a:p>
            <a:endParaRPr lang="en-GB" sz="2400" dirty="0"/>
          </a:p>
          <a:p>
            <a:endParaRPr lang="en-GB" sz="2400" dirty="0"/>
          </a:p>
        </p:txBody>
      </p:sp>
      <p:pic>
        <p:nvPicPr>
          <p:cNvPr id="4" name="Picture 3" descr="Premium Vector | Teamwork icon">
            <a:extLst>
              <a:ext uri="{FF2B5EF4-FFF2-40B4-BE49-F238E27FC236}">
                <a16:creationId xmlns:a16="http://schemas.microsoft.com/office/drawing/2014/main" id="{D54FD9AE-2635-8129-9588-7C20FCBBE6CB}"/>
              </a:ext>
            </a:extLst>
          </p:cNvPr>
          <p:cNvPicPr>
            <a:picLocks noChangeAspect="1"/>
          </p:cNvPicPr>
          <p:nvPr/>
        </p:nvPicPr>
        <p:blipFill>
          <a:blip r:embed="rId2"/>
          <a:stretch>
            <a:fillRect/>
          </a:stretch>
        </p:blipFill>
        <p:spPr>
          <a:xfrm>
            <a:off x="8385010" y="622951"/>
            <a:ext cx="3810001" cy="4900294"/>
          </a:xfrm>
          <a:prstGeom prst="rect">
            <a:avLst/>
          </a:prstGeom>
        </p:spPr>
      </p:pic>
    </p:spTree>
    <p:extLst>
      <p:ext uri="{BB962C8B-B14F-4D97-AF65-F5344CB8AC3E}">
        <p14:creationId xmlns:p14="http://schemas.microsoft.com/office/powerpoint/2010/main" val="150778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90F6-125B-56BC-8FD4-9D17AC7B25A1}"/>
              </a:ext>
            </a:extLst>
          </p:cNvPr>
          <p:cNvSpPr>
            <a:spLocks noGrp="1"/>
          </p:cNvSpPr>
          <p:nvPr>
            <p:ph type="title"/>
          </p:nvPr>
        </p:nvSpPr>
        <p:spPr>
          <a:xfrm>
            <a:off x="4637157" y="376168"/>
            <a:ext cx="7235686" cy="1336606"/>
          </a:xfrm>
        </p:spPr>
        <p:txBody>
          <a:bodyPr/>
          <a:lstStyle/>
          <a:p>
            <a:r>
              <a:rPr lang="en-GB" b="1" u="sng" dirty="0">
                <a:highlight>
                  <a:srgbClr val="00FF00"/>
                </a:highlight>
              </a:rPr>
              <a:t>Why is teamwork important?</a:t>
            </a:r>
            <a:endParaRPr lang="en-US" dirty="0"/>
          </a:p>
        </p:txBody>
      </p:sp>
      <p:sp>
        <p:nvSpPr>
          <p:cNvPr id="3" name="Content Placeholder 2">
            <a:extLst>
              <a:ext uri="{FF2B5EF4-FFF2-40B4-BE49-F238E27FC236}">
                <a16:creationId xmlns:a16="http://schemas.microsoft.com/office/drawing/2014/main" id="{9ADCC2F8-B1C4-9CD2-A49F-0F1BD97F4C9E}"/>
              </a:ext>
            </a:extLst>
          </p:cNvPr>
          <p:cNvSpPr>
            <a:spLocks noGrp="1"/>
          </p:cNvSpPr>
          <p:nvPr>
            <p:ph idx="1"/>
          </p:nvPr>
        </p:nvSpPr>
        <p:spPr>
          <a:xfrm>
            <a:off x="4637156" y="1715191"/>
            <a:ext cx="7235688" cy="4892467"/>
          </a:xfrm>
        </p:spPr>
        <p:txBody>
          <a:bodyPr vert="horz" lIns="91440" tIns="45720" rIns="91440" bIns="45720" rtlCol="0" anchor="t">
            <a:noAutofit/>
          </a:bodyPr>
          <a:lstStyle/>
          <a:p>
            <a:pPr marL="0" indent="0">
              <a:buNone/>
            </a:pPr>
            <a:r>
              <a:rPr lang="en-GB" sz="2000" b="1" dirty="0"/>
              <a:t> </a:t>
            </a:r>
            <a:r>
              <a:rPr lang="en-GB" sz="2000" b="1" u="sng" dirty="0"/>
              <a:t>Teamwork is important for many reasons</a:t>
            </a:r>
          </a:p>
          <a:p>
            <a:pPr marL="342900" indent="-342900"/>
            <a:r>
              <a:rPr lang="en-GB" sz="2000" b="1" u="sng" dirty="0"/>
              <a:t>Increased productivity</a:t>
            </a:r>
            <a:r>
              <a:rPr lang="en-GB" sz="2000" b="1" dirty="0"/>
              <a:t> – When teams share responsibilities tasks can get completed faster driving organisational success.</a:t>
            </a:r>
          </a:p>
          <a:p>
            <a:pPr marL="342900" indent="-342900"/>
            <a:r>
              <a:rPr lang="en-GB" sz="2000" b="1" u="sng" dirty="0"/>
              <a:t>Improves innovation</a:t>
            </a:r>
            <a:r>
              <a:rPr lang="en-GB" sz="2000" b="1" dirty="0"/>
              <a:t> – When teams work together more ideas and perspectives get shared leading to greater innovation and problem solving.</a:t>
            </a:r>
          </a:p>
          <a:p>
            <a:pPr marL="342900" indent="-342900"/>
            <a:r>
              <a:rPr lang="en-GB" sz="2000" b="1" u="sng" dirty="0"/>
              <a:t>Stronger relationships</a:t>
            </a:r>
            <a:r>
              <a:rPr lang="en-GB" sz="2000" b="1" dirty="0"/>
              <a:t> - Teamwork can create a positive environment were motivation is high leading to greater achievements.</a:t>
            </a:r>
          </a:p>
          <a:p>
            <a:pPr marL="342900" indent="-342900"/>
            <a:r>
              <a:rPr lang="en-GB" sz="2000" b="1" u="sng" dirty="0"/>
              <a:t>Enhanced communication</a:t>
            </a:r>
            <a:r>
              <a:rPr lang="en-GB" sz="2000" b="1" dirty="0"/>
              <a:t> - Effective teamwork leads to more communication resulting in greater understanding and a more supportive environment.</a:t>
            </a:r>
          </a:p>
          <a:p>
            <a:pPr marL="342900" indent="-342900"/>
            <a:endParaRPr lang="en-GB" sz="2000" b="1" dirty="0"/>
          </a:p>
          <a:p>
            <a:pPr marL="342900" indent="-342900"/>
            <a:endParaRPr lang="en-GB" sz="2000" b="1" dirty="0"/>
          </a:p>
          <a:p>
            <a:pPr marL="0" indent="0">
              <a:buNone/>
            </a:pPr>
            <a:endParaRPr lang="en-GB" sz="2000" b="1" dirty="0"/>
          </a:p>
          <a:p>
            <a:pPr marL="342900" indent="-342900"/>
            <a:endParaRPr lang="en-GB" sz="2000" b="1" dirty="0"/>
          </a:p>
          <a:p>
            <a:pPr marL="0" indent="0">
              <a:buNone/>
            </a:pPr>
            <a:endParaRPr lang="en-GB" sz="2000" b="1" dirty="0"/>
          </a:p>
          <a:p>
            <a:pPr marL="342900" indent="-342900"/>
            <a:endParaRPr lang="en-GB" sz="2000" b="1" dirty="0"/>
          </a:p>
          <a:p>
            <a:pPr marL="342900" indent="-342900"/>
            <a:endParaRPr lang="en-GB" sz="2400" u="sng" dirty="0"/>
          </a:p>
          <a:p>
            <a:pPr marL="0" indent="0">
              <a:buNone/>
            </a:pPr>
            <a:endParaRPr lang="en-GB" sz="2400" dirty="0"/>
          </a:p>
        </p:txBody>
      </p:sp>
      <p:pic>
        <p:nvPicPr>
          <p:cNvPr id="4" name="Picture 3" descr="Saeed Ahmad on LinkedIn: “Great teamwork is the only way we create the ...">
            <a:extLst>
              <a:ext uri="{FF2B5EF4-FFF2-40B4-BE49-F238E27FC236}">
                <a16:creationId xmlns:a16="http://schemas.microsoft.com/office/drawing/2014/main" id="{4EBE7C57-CE60-98E7-9EB4-17A34AF7BEB7}"/>
              </a:ext>
            </a:extLst>
          </p:cNvPr>
          <p:cNvPicPr>
            <a:picLocks noChangeAspect="1"/>
          </p:cNvPicPr>
          <p:nvPr/>
        </p:nvPicPr>
        <p:blipFill>
          <a:blip r:embed="rId2"/>
          <a:stretch>
            <a:fillRect/>
          </a:stretch>
        </p:blipFill>
        <p:spPr>
          <a:xfrm>
            <a:off x="470554" y="1042737"/>
            <a:ext cx="4172315" cy="4501816"/>
          </a:xfrm>
          <a:prstGeom prst="rect">
            <a:avLst/>
          </a:prstGeom>
        </p:spPr>
      </p:pic>
    </p:spTree>
    <p:extLst>
      <p:ext uri="{BB962C8B-B14F-4D97-AF65-F5344CB8AC3E}">
        <p14:creationId xmlns:p14="http://schemas.microsoft.com/office/powerpoint/2010/main" val="3016802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oster of a company&amp;#39;s benefits&#10;&#10;AI-generated content may be incorrect.">
            <a:extLst>
              <a:ext uri="{FF2B5EF4-FFF2-40B4-BE49-F238E27FC236}">
                <a16:creationId xmlns:a16="http://schemas.microsoft.com/office/drawing/2014/main" id="{94B58341-AF50-C0CD-4AC6-1215B0E2ED26}"/>
              </a:ext>
            </a:extLst>
          </p:cNvPr>
          <p:cNvPicPr>
            <a:picLocks noChangeAspect="1"/>
          </p:cNvPicPr>
          <p:nvPr/>
        </p:nvPicPr>
        <p:blipFill>
          <a:blip r:embed="rId2"/>
          <a:stretch>
            <a:fillRect/>
          </a:stretch>
        </p:blipFill>
        <p:spPr>
          <a:xfrm>
            <a:off x="1974718" y="202064"/>
            <a:ext cx="8252589" cy="6449805"/>
          </a:xfrm>
          <a:prstGeom prst="rect">
            <a:avLst/>
          </a:prstGeom>
        </p:spPr>
      </p:pic>
    </p:spTree>
    <p:extLst>
      <p:ext uri="{BB962C8B-B14F-4D97-AF65-F5344CB8AC3E}">
        <p14:creationId xmlns:p14="http://schemas.microsoft.com/office/powerpoint/2010/main" val="254015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970A-408B-ED64-75EC-C995AC6EE420}"/>
              </a:ext>
            </a:extLst>
          </p:cNvPr>
          <p:cNvSpPr>
            <a:spLocks noGrp="1"/>
          </p:cNvSpPr>
          <p:nvPr>
            <p:ph type="title"/>
          </p:nvPr>
        </p:nvSpPr>
        <p:spPr/>
        <p:txBody>
          <a:bodyPr/>
          <a:lstStyle/>
          <a:p>
            <a:pPr algn="ctr"/>
            <a:r>
              <a:rPr lang="en-GB" b="1" u="sng" dirty="0"/>
              <a:t>Different teams involved in a care home environment </a:t>
            </a:r>
            <a:endParaRPr lang="en-US" b="1" u="sng" dirty="0"/>
          </a:p>
        </p:txBody>
      </p:sp>
      <p:sp>
        <p:nvSpPr>
          <p:cNvPr id="3" name="Content Placeholder 2">
            <a:extLst>
              <a:ext uri="{FF2B5EF4-FFF2-40B4-BE49-F238E27FC236}">
                <a16:creationId xmlns:a16="http://schemas.microsoft.com/office/drawing/2014/main" id="{A7E00DA3-E960-26C8-C45B-319F74CEDACD}"/>
              </a:ext>
            </a:extLst>
          </p:cNvPr>
          <p:cNvSpPr>
            <a:spLocks noGrp="1"/>
          </p:cNvSpPr>
          <p:nvPr>
            <p:ph idx="1"/>
          </p:nvPr>
        </p:nvSpPr>
        <p:spPr>
          <a:xfrm>
            <a:off x="3414963" y="2026151"/>
            <a:ext cx="5362074" cy="4351337"/>
          </a:xfrm>
        </p:spPr>
        <p:txBody>
          <a:bodyPr vert="horz" lIns="91440" tIns="45720" rIns="91440" bIns="45720" rtlCol="0" anchor="t">
            <a:normAutofit/>
          </a:bodyPr>
          <a:lstStyle/>
          <a:p>
            <a:pPr marL="0" indent="0" algn="ctr">
              <a:buNone/>
            </a:pPr>
            <a:endParaRPr lang="en-GB" b="1" dirty="0"/>
          </a:p>
          <a:p>
            <a:pPr marL="0" indent="0" algn="ctr">
              <a:buNone/>
            </a:pPr>
            <a:r>
              <a:rPr lang="en-GB" b="1" dirty="0"/>
              <a:t>Care home managers</a:t>
            </a:r>
            <a:endParaRPr lang="en-GB" dirty="0"/>
          </a:p>
          <a:p>
            <a:pPr marL="0" indent="0" algn="ctr">
              <a:buNone/>
            </a:pPr>
            <a:r>
              <a:rPr lang="en-GB" b="1" dirty="0"/>
              <a:t>Care assistants</a:t>
            </a:r>
          </a:p>
          <a:p>
            <a:pPr marL="0" indent="0" algn="ctr">
              <a:buNone/>
            </a:pPr>
            <a:r>
              <a:rPr lang="en-GB" b="1" dirty="0"/>
              <a:t>Nurses</a:t>
            </a:r>
          </a:p>
          <a:p>
            <a:pPr marL="0" indent="0" algn="ctr">
              <a:buNone/>
            </a:pPr>
            <a:r>
              <a:rPr lang="en-GB" b="1" dirty="0"/>
              <a:t>Occupational therapists</a:t>
            </a:r>
          </a:p>
          <a:p>
            <a:pPr marL="0" indent="0" algn="ctr">
              <a:buNone/>
            </a:pPr>
            <a:r>
              <a:rPr lang="en-GB" b="1" dirty="0"/>
              <a:t>Social workers</a:t>
            </a:r>
          </a:p>
          <a:p>
            <a:pPr marL="0" indent="0" algn="ctr">
              <a:buNone/>
            </a:pPr>
            <a:r>
              <a:rPr lang="en-GB" b="1" dirty="0"/>
              <a:t>Support staff</a:t>
            </a:r>
          </a:p>
          <a:p>
            <a:pPr marL="0" indent="0" algn="ctr">
              <a:buNone/>
            </a:pPr>
            <a:endParaRPr lang="en-GB" b="1"/>
          </a:p>
        </p:txBody>
      </p:sp>
      <p:pic>
        <p:nvPicPr>
          <p:cNvPr id="4" name="Picture 3" descr="A logo of a house and heart&#10;&#10;AI-generated content may be incorrect.">
            <a:extLst>
              <a:ext uri="{FF2B5EF4-FFF2-40B4-BE49-F238E27FC236}">
                <a16:creationId xmlns:a16="http://schemas.microsoft.com/office/drawing/2014/main" id="{83082DFA-52A6-B129-C34C-85BABC4E68ED}"/>
              </a:ext>
            </a:extLst>
          </p:cNvPr>
          <p:cNvPicPr>
            <a:picLocks noChangeAspect="1"/>
          </p:cNvPicPr>
          <p:nvPr/>
        </p:nvPicPr>
        <p:blipFill>
          <a:blip r:embed="rId2"/>
          <a:stretch>
            <a:fillRect/>
          </a:stretch>
        </p:blipFill>
        <p:spPr>
          <a:xfrm>
            <a:off x="834472" y="1686892"/>
            <a:ext cx="1920186" cy="4555436"/>
          </a:xfrm>
          <a:prstGeom prst="rect">
            <a:avLst/>
          </a:prstGeom>
        </p:spPr>
      </p:pic>
      <p:pic>
        <p:nvPicPr>
          <p:cNvPr id="5" name="Picture 4" descr="A logo of a house and heart&#10;&#10;AI-generated content may be incorrect.">
            <a:extLst>
              <a:ext uri="{FF2B5EF4-FFF2-40B4-BE49-F238E27FC236}">
                <a16:creationId xmlns:a16="http://schemas.microsoft.com/office/drawing/2014/main" id="{8B7B32BD-CEB5-5403-6938-C1143D0B18DD}"/>
              </a:ext>
            </a:extLst>
          </p:cNvPr>
          <p:cNvPicPr>
            <a:picLocks noChangeAspect="1"/>
          </p:cNvPicPr>
          <p:nvPr/>
        </p:nvPicPr>
        <p:blipFill>
          <a:blip r:embed="rId2"/>
          <a:stretch>
            <a:fillRect/>
          </a:stretch>
        </p:blipFill>
        <p:spPr>
          <a:xfrm>
            <a:off x="9437341" y="1686892"/>
            <a:ext cx="1920186" cy="4555436"/>
          </a:xfrm>
          <a:prstGeom prst="rect">
            <a:avLst/>
          </a:prstGeom>
        </p:spPr>
      </p:pic>
    </p:spTree>
    <p:extLst>
      <p:ext uri="{BB962C8B-B14F-4D97-AF65-F5344CB8AC3E}">
        <p14:creationId xmlns:p14="http://schemas.microsoft.com/office/powerpoint/2010/main" val="1350236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71920-581D-6CC2-922D-C1CCF307A86E}"/>
              </a:ext>
            </a:extLst>
          </p:cNvPr>
          <p:cNvSpPr>
            <a:spLocks noGrp="1"/>
          </p:cNvSpPr>
          <p:nvPr>
            <p:ph type="title"/>
          </p:nvPr>
        </p:nvSpPr>
        <p:spPr/>
        <p:txBody>
          <a:bodyPr/>
          <a:lstStyle/>
          <a:p>
            <a:r>
              <a:rPr lang="en-GB" sz="3600" b="1" u="sng" dirty="0"/>
              <a:t>Teamwork in a care home</a:t>
            </a:r>
            <a:r>
              <a:rPr lang="en-GB" sz="3600" dirty="0"/>
              <a:t> </a:t>
            </a:r>
          </a:p>
        </p:txBody>
      </p:sp>
      <p:sp>
        <p:nvSpPr>
          <p:cNvPr id="3" name="Content Placeholder 2">
            <a:extLst>
              <a:ext uri="{FF2B5EF4-FFF2-40B4-BE49-F238E27FC236}">
                <a16:creationId xmlns:a16="http://schemas.microsoft.com/office/drawing/2014/main" id="{C14AD95D-3C8C-E133-2FB0-1B1B77C12240}"/>
              </a:ext>
            </a:extLst>
          </p:cNvPr>
          <p:cNvSpPr>
            <a:spLocks noGrp="1"/>
          </p:cNvSpPr>
          <p:nvPr>
            <p:ph idx="1"/>
          </p:nvPr>
        </p:nvSpPr>
        <p:spPr>
          <a:xfrm>
            <a:off x="838200" y="1394494"/>
            <a:ext cx="10515600" cy="4932864"/>
          </a:xfrm>
        </p:spPr>
        <p:txBody>
          <a:bodyPr vert="horz" lIns="91440" tIns="45720" rIns="91440" bIns="45720" rtlCol="0" anchor="t">
            <a:normAutofit lnSpcReduction="10000"/>
          </a:bodyPr>
          <a:lstStyle/>
          <a:p>
            <a:pPr marL="0" indent="0">
              <a:buNone/>
            </a:pPr>
            <a:r>
              <a:rPr lang="en-GB" sz="1800" b="1" dirty="0"/>
              <a:t>Teamwork is an essential skill needing when working In a care home. Great teamwork can lead to better coordination of care and more effective treatment plans. When teams are working together greater communication is present which leads to more information being shared and avoids gaps in care.</a:t>
            </a:r>
          </a:p>
          <a:p>
            <a:pPr marL="0" indent="0">
              <a:buNone/>
            </a:pPr>
            <a:endParaRPr lang="en-GB" sz="1800" b="1" dirty="0"/>
          </a:p>
          <a:p>
            <a:pPr marL="0" indent="0">
              <a:buNone/>
            </a:pPr>
            <a:r>
              <a:rPr lang="en-GB" sz="1800" b="1" dirty="0"/>
              <a:t>Docters</a:t>
            </a:r>
            <a:r>
              <a:rPr lang="en-GB" sz="1800" dirty="0"/>
              <a:t> can provide care workers with  up to date patient documents and analysis and advise them on the most effective treatment for the patient and the most affective wat to provide it.</a:t>
            </a:r>
            <a:endParaRPr lang="en-GB" sz="1800" b="1" dirty="0"/>
          </a:p>
          <a:p>
            <a:pPr marL="0" indent="0">
              <a:buNone/>
            </a:pPr>
            <a:endParaRPr lang="en-GB" sz="1800" dirty="0"/>
          </a:p>
          <a:p>
            <a:pPr marL="0" indent="0">
              <a:buNone/>
            </a:pPr>
            <a:r>
              <a:rPr lang="en-GB" sz="1800" b="1" dirty="0"/>
              <a:t>Care assistants </a:t>
            </a:r>
            <a:r>
              <a:rPr lang="en-GB" sz="1800" dirty="0"/>
              <a:t>can work  effectively with other care staff and provide analysis and communicate any  problems the patient is experiencing and find an effective way to improve the patients daily life</a:t>
            </a:r>
          </a:p>
          <a:p>
            <a:pPr marL="0" indent="0">
              <a:buNone/>
            </a:pPr>
            <a:endParaRPr lang="en-GB" sz="1800" dirty="0"/>
          </a:p>
          <a:p>
            <a:pPr marL="0" indent="0">
              <a:buNone/>
            </a:pPr>
            <a:r>
              <a:rPr lang="en-GB" sz="1800" b="1" dirty="0"/>
              <a:t>Support staff </a:t>
            </a:r>
            <a:r>
              <a:rPr lang="en-GB" sz="1800" dirty="0"/>
              <a:t>can handle </a:t>
            </a:r>
            <a:r>
              <a:rPr lang="en-GB" sz="1800" err="1"/>
              <a:t>adminastrive</a:t>
            </a:r>
            <a:r>
              <a:rPr lang="en-GB" sz="1800" dirty="0"/>
              <a:t> tasks in the care home making sure paperwork is in order and treatment plans are up to date and don’t contain any gaps. They can communicate this information with nurses and care assistants.</a:t>
            </a:r>
          </a:p>
          <a:p>
            <a:pPr marL="0" indent="0">
              <a:buNone/>
            </a:pPr>
            <a:endParaRPr lang="en-GB" sz="1800" dirty="0"/>
          </a:p>
          <a:p>
            <a:pPr marL="0" indent="0">
              <a:buNone/>
            </a:pPr>
            <a:r>
              <a:rPr lang="en-GB" sz="1800" b="1" dirty="0"/>
              <a:t>Managers </a:t>
            </a:r>
            <a:r>
              <a:rPr lang="en-GB" sz="1800" dirty="0"/>
              <a:t>are responsible for day to day operations and creating treatment plans. They must ensure the care home runs smoothly and is safe for both patients and staff.</a:t>
            </a:r>
          </a:p>
          <a:p>
            <a:pPr marL="0" indent="0">
              <a:buNone/>
            </a:pPr>
            <a:endParaRPr lang="en-GB" sz="20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a:p>
        </p:txBody>
      </p:sp>
    </p:spTree>
    <p:extLst>
      <p:ext uri="{BB962C8B-B14F-4D97-AF65-F5344CB8AC3E}">
        <p14:creationId xmlns:p14="http://schemas.microsoft.com/office/powerpoint/2010/main" val="235292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295D-8F17-3BA9-5BC3-C96ACDD3B4E0}"/>
              </a:ext>
            </a:extLst>
          </p:cNvPr>
          <p:cNvSpPr>
            <a:spLocks noGrp="1"/>
          </p:cNvSpPr>
          <p:nvPr>
            <p:ph type="title"/>
          </p:nvPr>
        </p:nvSpPr>
        <p:spPr>
          <a:xfrm>
            <a:off x="838200" y="365125"/>
            <a:ext cx="10515600" cy="1014748"/>
          </a:xfrm>
        </p:spPr>
        <p:txBody>
          <a:bodyPr/>
          <a:lstStyle/>
          <a:p>
            <a:pPr algn="ctr"/>
            <a:r>
              <a:rPr lang="en-GB" b="1" dirty="0"/>
              <a:t>Conclusion</a:t>
            </a:r>
            <a:r>
              <a:rPr lang="en-GB" dirty="0"/>
              <a:t> </a:t>
            </a:r>
            <a:endParaRPr lang="en-US"/>
          </a:p>
        </p:txBody>
      </p:sp>
      <p:sp>
        <p:nvSpPr>
          <p:cNvPr id="3" name="Content Placeholder 2">
            <a:extLst>
              <a:ext uri="{FF2B5EF4-FFF2-40B4-BE49-F238E27FC236}">
                <a16:creationId xmlns:a16="http://schemas.microsoft.com/office/drawing/2014/main" id="{4248648A-495C-04A6-8743-B5FF75A83FF1}"/>
              </a:ext>
            </a:extLst>
          </p:cNvPr>
          <p:cNvSpPr>
            <a:spLocks noGrp="1"/>
          </p:cNvSpPr>
          <p:nvPr>
            <p:ph idx="1"/>
          </p:nvPr>
        </p:nvSpPr>
        <p:spPr>
          <a:xfrm>
            <a:off x="1640305" y="1384467"/>
            <a:ext cx="8971547" cy="1784602"/>
          </a:xfrm>
        </p:spPr>
        <p:txBody>
          <a:bodyPr vert="horz" lIns="91440" tIns="45720" rIns="91440" bIns="45720" rtlCol="0" anchor="t">
            <a:normAutofit fontScale="85000" lnSpcReduction="20000"/>
          </a:bodyPr>
          <a:lstStyle/>
          <a:p>
            <a:pPr marL="0" indent="0" algn="ctr">
              <a:buNone/>
            </a:pPr>
            <a:r>
              <a:rPr lang="en-GB" sz="3100" b="1" dirty="0"/>
              <a:t>In conclusion great teamwork is essential to improve productivity, innovation, communication and results. In a care home environment excellent teamwork leads to enhanced treatment plans, reduced errors a more positive work environment and most importantly increased patient care. </a:t>
            </a:r>
            <a:r>
              <a:rPr lang="en-GB" sz="2000" dirty="0"/>
              <a:t>  </a:t>
            </a:r>
            <a:endParaRPr lang="en-US"/>
          </a:p>
        </p:txBody>
      </p:sp>
      <p:pic>
        <p:nvPicPr>
          <p:cNvPr id="4" name="Picture 3" descr="A group of doctors standing in a circle&#10;&#10;AI-generated content may be incorrect.">
            <a:extLst>
              <a:ext uri="{FF2B5EF4-FFF2-40B4-BE49-F238E27FC236}">
                <a16:creationId xmlns:a16="http://schemas.microsoft.com/office/drawing/2014/main" id="{F77E469A-140E-A05E-C754-9F146D236297}"/>
              </a:ext>
            </a:extLst>
          </p:cNvPr>
          <p:cNvPicPr>
            <a:picLocks noChangeAspect="1"/>
          </p:cNvPicPr>
          <p:nvPr/>
        </p:nvPicPr>
        <p:blipFill>
          <a:blip r:embed="rId2"/>
          <a:stretch>
            <a:fillRect/>
          </a:stretch>
        </p:blipFill>
        <p:spPr>
          <a:xfrm>
            <a:off x="3699564" y="3427412"/>
            <a:ext cx="4781827" cy="2753003"/>
          </a:xfrm>
          <a:prstGeom prst="rect">
            <a:avLst/>
          </a:prstGeom>
        </p:spPr>
      </p:pic>
    </p:spTree>
    <p:extLst>
      <p:ext uri="{BB962C8B-B14F-4D97-AF65-F5344CB8AC3E}">
        <p14:creationId xmlns:p14="http://schemas.microsoft.com/office/powerpoint/2010/main" val="178364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1B481E-1B27-5B60-074E-0DDF936CEBDD}"/>
              </a:ext>
            </a:extLst>
          </p:cNvPr>
          <p:cNvSpPr>
            <a:spLocks noGrp="1"/>
          </p:cNvSpPr>
          <p:nvPr>
            <p:ph idx="1"/>
          </p:nvPr>
        </p:nvSpPr>
        <p:spPr>
          <a:xfrm>
            <a:off x="838200" y="682625"/>
            <a:ext cx="10515600" cy="4351338"/>
          </a:xfrm>
        </p:spPr>
        <p:txBody>
          <a:bodyPr vert="horz" lIns="91440" tIns="45720" rIns="91440" bIns="45720" rtlCol="0" anchor="t">
            <a:normAutofit/>
          </a:bodyPr>
          <a:lstStyle/>
          <a:p>
            <a:pPr marL="0" indent="0">
              <a:buNone/>
            </a:pPr>
            <a:r>
              <a:rPr lang="en-GB" sz="2400" dirty="0"/>
              <a:t>References</a:t>
            </a:r>
          </a:p>
          <a:p>
            <a:pPr marL="0" indent="0">
              <a:buNone/>
            </a:pPr>
            <a:r>
              <a:rPr lang="en-GB" sz="1600" dirty="0">
                <a:ea typeface="+mn-lt"/>
                <a:cs typeface="+mn-lt"/>
              </a:rPr>
              <a:t>www.Hfonline.org (14/04/25)</a:t>
            </a:r>
            <a:endParaRPr lang="en-GB" sz="1600" dirty="0"/>
          </a:p>
          <a:p>
            <a:pPr marL="0" indent="0">
              <a:buNone/>
            </a:pPr>
            <a:r>
              <a:rPr lang="en-GB" sz="1600" dirty="0">
                <a:ea typeface="+mn-lt"/>
                <a:cs typeface="+mn-lt"/>
                <a:hlinkClick r:id="rId2"/>
              </a:rPr>
              <a:t>The Role of Teamwork in Effective Health Services</a:t>
            </a:r>
            <a:endParaRPr lang="en-GB" sz="1600" dirty="0"/>
          </a:p>
          <a:p>
            <a:pPr marL="0" indent="0">
              <a:buNone/>
            </a:pPr>
            <a:r>
              <a:rPr lang="en-GB" sz="1600" dirty="0"/>
              <a:t>By Alvie Haven</a:t>
            </a:r>
          </a:p>
          <a:p>
            <a:pPr marL="0" indent="0">
              <a:buNone/>
            </a:pPr>
            <a:r>
              <a:rPr lang="en-GB" sz="1600" dirty="0"/>
              <a:t>Accessed on 22/02/2026</a:t>
            </a:r>
          </a:p>
          <a:p>
            <a:pPr marL="0" indent="0">
              <a:buNone/>
            </a:pPr>
            <a:endParaRPr lang="en-GB" sz="1600" dirty="0"/>
          </a:p>
          <a:p>
            <a:pPr marL="0" indent="0">
              <a:buNone/>
            </a:pPr>
            <a:r>
              <a:rPr lang="en-GB" sz="1600" dirty="0">
                <a:ea typeface="+mn-lt"/>
                <a:cs typeface="+mn-lt"/>
                <a:hlinkClick r:id="rId3"/>
              </a:rPr>
              <a:t>carehome.co.uk</a:t>
            </a:r>
            <a:r>
              <a:rPr lang="en-GB" sz="1600" dirty="0">
                <a:ea typeface="+mn-lt"/>
                <a:cs typeface="+mn-lt"/>
              </a:rPr>
              <a:t> (26/11/2025</a:t>
            </a:r>
            <a:endParaRPr lang="en-GB" dirty="0"/>
          </a:p>
          <a:p>
            <a:pPr marL="0" indent="0">
              <a:buNone/>
            </a:pPr>
            <a:r>
              <a:rPr lang="en-GB" sz="1600" dirty="0">
                <a:ea typeface="+mn-lt"/>
                <a:cs typeface="+mn-lt"/>
                <a:hlinkClick r:id="rId4"/>
              </a:rPr>
              <a:t>www.carehome.co.uk/advice/who-works-in-a-care-home-staff-and-visiting-health-professionals</a:t>
            </a:r>
            <a:endParaRPr lang="en-GB"/>
          </a:p>
          <a:p>
            <a:pPr marL="0" indent="0">
              <a:buNone/>
            </a:pPr>
            <a:r>
              <a:rPr lang="en-GB" sz="1600" dirty="0"/>
              <a:t>By Viktor Berg</a:t>
            </a:r>
          </a:p>
          <a:p>
            <a:pPr marL="0" indent="0">
              <a:buNone/>
            </a:pPr>
            <a:r>
              <a:rPr lang="en-GB" sz="1600" dirty="0"/>
              <a:t>Accessed on 22/02/2026</a:t>
            </a:r>
          </a:p>
          <a:p>
            <a:pPr marL="0" indent="0">
              <a:buNone/>
            </a:pPr>
            <a:endParaRPr lang="en-GB" sz="1600" dirty="0"/>
          </a:p>
          <a:p>
            <a:pPr marL="0" indent="0">
              <a:buNone/>
            </a:pPr>
            <a:endParaRPr lang="en-GB" sz="16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2454129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Introduction </vt:lpstr>
      <vt:lpstr>What is teamwork? </vt:lpstr>
      <vt:lpstr>Why is teamwork important?</vt:lpstr>
      <vt:lpstr>PowerPoint Presentation</vt:lpstr>
      <vt:lpstr>Different teams involved in a care home environment </vt:lpstr>
      <vt:lpstr>Teamwork in a care home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660</cp:revision>
  <dcterms:created xsi:type="dcterms:W3CDTF">2026-02-23T00:16:54Z</dcterms:created>
  <dcterms:modified xsi:type="dcterms:W3CDTF">2026-02-23T02:36:52Z</dcterms:modified>
</cp:coreProperties>
</file>