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19"/>
  </p:notesMasterIdLst>
  <p:handoutMasterIdLst>
    <p:handoutMasterId r:id="rId20"/>
  </p:handoutMasterIdLst>
  <p:sldIdLst>
    <p:sldId id="278" r:id="rId5"/>
    <p:sldId id="280" r:id="rId6"/>
    <p:sldId id="284" r:id="rId7"/>
    <p:sldId id="294" r:id="rId8"/>
    <p:sldId id="295" r:id="rId9"/>
    <p:sldId id="296" r:id="rId10"/>
    <p:sldId id="298" r:id="rId11"/>
    <p:sldId id="300" r:id="rId12"/>
    <p:sldId id="301" r:id="rId13"/>
    <p:sldId id="302" r:id="rId14"/>
    <p:sldId id="303" r:id="rId15"/>
    <p:sldId id="299" r:id="rId16"/>
    <p:sldId id="304" r:id="rId17"/>
    <p:sldId id="293" r:id="rId18"/>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DA37D80-6434-44D0-A028-1B22A696006F}">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7164" autoAdjust="0"/>
  </p:normalViewPr>
  <p:slideViewPr>
    <p:cSldViewPr snapToGrid="0" snapToObjects="1">
      <p:cViewPr varScale="1">
        <p:scale>
          <a:sx n="68" d="100"/>
          <a:sy n="68" d="100"/>
        </p:scale>
        <p:origin x="1234" y="53"/>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4" d="100"/>
          <a:sy n="24" d="100"/>
        </p:scale>
        <p:origin x="3475" y="125"/>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D9D42D35-0463-4920-BEF7-2B88080E67A2}" type="datetimeFigureOut">
              <a:rPr lang="en-US" smtClean="0"/>
              <a:t>11/1/23</a:t>
            </a:fld>
            <a:endParaRPr lang="en-US"/>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502926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JD Sports believes that performance evaluations are critical to corporate success. 360-degree review is a method to express an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gratitude to the employees. Employee benefits will improve as a result of appraisals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Kanaslan</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Iyem</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2016). Employee productivity is beneficial to the firm and makes a big contribution. JD Sports has invested a lot of financial resources in the long run on factors like performance evaluation procedures to recruit and retain the finest personnel and being a well-known industry player (JD Sports, 2021).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21132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contrast to traditional evaluation techniques, a 360-degree assessment is a management tool that evaluates both the manager's and the employee's performance (</a:t>
            </a:r>
            <a:r>
              <a:rPr lang="en-US"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Mone</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2018). Multi-rater feedback is another term for it. By adopting 360-degree feedback, JD Sport can obtain opinions from coworkers, clients, employees, and supervisors. Therefore, a 360-degree assessment is a method for evaluating performance at JD sport. This strategy enables a variety of stakeholders, including team members and employers, to evaluate an employee's performance in the absence of any personal information.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789471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1800" dirty="0">
                <a:solidFill>
                  <a:srgbClr val="000000"/>
                </a:solidFill>
                <a:effectLst/>
                <a:latin typeface="Times New Roman" panose="02020603050405020304" pitchFamily="18" charset="0"/>
                <a:ea typeface="Calibri" panose="020F0502020204030204" pitchFamily="34" charset="0"/>
              </a:rPr>
              <a:t>A 360-degree review is important as it underlies a method of gathering feedback that enables teams, managers, and staff members of JD Sport to hear from a range of people they engage with. This review's objective is to provide everyone the opportunity to assess their performance from a variety of angles, highlighting both their strengths and possible areas for development. </a:t>
            </a:r>
            <a:endParaRPr lang="en-US" dirty="0"/>
          </a:p>
        </p:txBody>
      </p:sp>
    </p:spTree>
    <p:extLst>
      <p:ext uri="{BB962C8B-B14F-4D97-AF65-F5344CB8AC3E}">
        <p14:creationId xmlns:p14="http://schemas.microsoft.com/office/powerpoint/2010/main" val="2786336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800" dirty="0">
                <a:solidFill>
                  <a:srgbClr val="000000"/>
                </a:solidFill>
                <a:effectLst/>
                <a:latin typeface="Times New Roman" panose="02020603050405020304" pitchFamily="18" charset="0"/>
                <a:ea typeface="Calibri" panose="020F0502020204030204" pitchFamily="34" charset="0"/>
              </a:rPr>
              <a:t>The idea behind the 360-degree feedback of JD Sport is straightforward: people need to ask for input from those in their close proximity. The claim states that doing so enhances the probability that students will receive an accurate assessment of their performance (JD Sports, 2021). This paradigm also aids employers and employees in comprehending how others see them. The main importance of 360-degree feedback is that it provides a fuller view of a worker's strengths and weaknesses</a:t>
            </a:r>
            <a:endParaRPr lang="en-US" dirty="0"/>
          </a:p>
        </p:txBody>
      </p:sp>
    </p:spTree>
    <p:extLst>
      <p:ext uri="{BB962C8B-B14F-4D97-AF65-F5344CB8AC3E}">
        <p14:creationId xmlns:p14="http://schemas.microsoft.com/office/powerpoint/2010/main" val="3101753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1800" dirty="0">
                <a:solidFill>
                  <a:srgbClr val="000000"/>
                </a:solidFill>
                <a:effectLst/>
                <a:latin typeface="Times New Roman" panose="02020603050405020304" pitchFamily="18" charset="0"/>
                <a:ea typeface="Calibri" panose="020F0502020204030204" pitchFamily="34" charset="0"/>
              </a:rPr>
              <a:t>Unlike management assessments, the concept introduced by JD Sport gathers feedback from a wide range of people, including the person being evaluated, as well as coworkers and direct subordinates. This technique generates deeper employee connections, self-accountability, and clarity about how to improve overall performance, all of which boost employee engagement and retention. In comparison to traditional performance evaluation techniques, 360-degree feedback provides a variety of advantages for JD Sports, such as a more accurate and complete image of performance, a reduction in subjectivity and prejudice, and increased employee growth. Additionally, it encourages conversation and criticism among employees, supervisors, and other interested parties, which improves collaboration and communication.</a:t>
            </a:r>
            <a:endParaRPr lang="en-US" dirty="0"/>
          </a:p>
        </p:txBody>
      </p:sp>
    </p:spTree>
    <p:extLst>
      <p:ext uri="{BB962C8B-B14F-4D97-AF65-F5344CB8AC3E}">
        <p14:creationId xmlns:p14="http://schemas.microsoft.com/office/powerpoint/2010/main" val="1628367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360-degree appraisal method's capacity to help JD Sports better comprehend each employee's role inside the company is one of its most significant benefits. Managers at JD Sport can assess a worker's abilities and promotion prospects by using data from a variety of sources. Managers may use this data to establish training and development courses designed particularly to help personnel advance their careers.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95177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8494056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According to many </a:t>
            </a:r>
            <a:r>
              <a:rPr lang="en-US" sz="1800" dirty="0" err="1">
                <a:solidFill>
                  <a:srgbClr val="000000"/>
                </a:solidFill>
                <a:effectLst/>
                <a:latin typeface="Times New Roman" panose="02020603050405020304" pitchFamily="18" charset="0"/>
                <a:ea typeface="Times New Roman" panose="02020603050405020304" pitchFamily="18" charset="0"/>
              </a:rPr>
              <a:t>organisations</a:t>
            </a:r>
            <a:r>
              <a:rPr lang="en-US" sz="1800" dirty="0">
                <a:solidFill>
                  <a:srgbClr val="000000"/>
                </a:solidFill>
                <a:effectLst/>
                <a:latin typeface="Times New Roman" panose="02020603050405020304" pitchFamily="18" charset="0"/>
                <a:ea typeface="Times New Roman" panose="02020603050405020304" pitchFamily="18" charset="0"/>
              </a:rPr>
              <a:t>, one of the most serious concerns and risks of adopting 360 feedback in performance assessment systems is the recurring issue of untrained or subjective raters (Weiss and </a:t>
            </a:r>
            <a:r>
              <a:rPr lang="en-US" sz="1800" dirty="0" err="1">
                <a:solidFill>
                  <a:srgbClr val="000000"/>
                </a:solidFill>
                <a:effectLst/>
                <a:latin typeface="Times New Roman" panose="02020603050405020304" pitchFamily="18" charset="0"/>
                <a:ea typeface="Times New Roman" panose="02020603050405020304" pitchFamily="18" charset="0"/>
              </a:rPr>
              <a:t>Hartle</a:t>
            </a:r>
            <a:r>
              <a:rPr lang="en-US" sz="1800" dirty="0">
                <a:solidFill>
                  <a:srgbClr val="000000"/>
                </a:solidFill>
                <a:effectLst/>
                <a:latin typeface="Times New Roman" panose="02020603050405020304" pitchFamily="18" charset="0"/>
                <a:ea typeface="Times New Roman" panose="02020603050405020304" pitchFamily="18" charset="0"/>
              </a:rPr>
              <a:t>, 2023). When leaders, managers, executives, and workers of JD Sport involved in the process are unable or unwilling to deliver constructive feedback, the goal of a 360-degree review is not met. Furthermore, the feedback itself may be detrimental to the </a:t>
            </a:r>
            <a:r>
              <a:rPr lang="en-US" sz="1800" dirty="0" err="1">
                <a:solidFill>
                  <a:srgbClr val="000000"/>
                </a:solidFill>
                <a:effectLst/>
                <a:latin typeface="Times New Roman" panose="02020603050405020304" pitchFamily="18" charset="0"/>
                <a:ea typeface="Times New Roman" panose="02020603050405020304" pitchFamily="18" charset="0"/>
              </a:rPr>
              <a:t>organisation</a:t>
            </a:r>
            <a:r>
              <a:rPr lang="en-US" sz="1800" dirty="0">
                <a:solidFill>
                  <a:srgbClr val="000000"/>
                </a:solidFill>
                <a:effectLst/>
                <a:latin typeface="Times New Roman" panose="02020603050405020304" pitchFamily="18" charset="0"/>
                <a:ea typeface="Times New Roman" panose="02020603050405020304" pitchFamily="18" charset="0"/>
              </a:rPr>
              <a:t>. According to various businesses, one of the most serious issues and risks associated with the implementation of 360 feedback in performance evaluation systems is the ongoing issue of untrained or biased raters. </a:t>
            </a:r>
            <a:endParaRPr lang="en-US" dirty="0"/>
          </a:p>
        </p:txBody>
      </p:sp>
    </p:spTree>
    <p:extLst>
      <p:ext uri="{BB962C8B-B14F-4D97-AF65-F5344CB8AC3E}">
        <p14:creationId xmlns:p14="http://schemas.microsoft.com/office/powerpoint/2010/main" val="16937052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solidFill>
                  <a:srgbClr val="000000"/>
                </a:solidFill>
                <a:effectLst/>
                <a:latin typeface="Times New Roman" panose="02020603050405020304" pitchFamily="18" charset="0"/>
                <a:ea typeface="Times New Roman" panose="02020603050405020304" pitchFamily="18" charset="0"/>
              </a:rPr>
              <a:t>Moreover, A poorly devised and implemented plan may produce confusion or disagreement inside the </a:t>
            </a:r>
            <a:r>
              <a:rPr lang="en-US" sz="800" dirty="0" err="1">
                <a:solidFill>
                  <a:srgbClr val="000000"/>
                </a:solidFill>
                <a:effectLst/>
                <a:latin typeface="Times New Roman" panose="02020603050405020304" pitchFamily="18" charset="0"/>
                <a:ea typeface="Times New Roman" panose="02020603050405020304" pitchFamily="18" charset="0"/>
              </a:rPr>
              <a:t>organisation</a:t>
            </a:r>
            <a:r>
              <a:rPr lang="en-US" sz="800" dirty="0">
                <a:solidFill>
                  <a:srgbClr val="000000"/>
                </a:solidFill>
                <a:effectLst/>
                <a:latin typeface="Times New Roman" panose="02020603050405020304" pitchFamily="18" charset="0"/>
                <a:ea typeface="Times New Roman" panose="02020603050405020304" pitchFamily="18" charset="0"/>
              </a:rPr>
              <a:t>. The evaluation procedure </a:t>
            </a:r>
            <a:r>
              <a:rPr lang="en-US" sz="800" dirty="0" err="1">
                <a:solidFill>
                  <a:srgbClr val="000000"/>
                </a:solidFill>
                <a:effectLst/>
                <a:latin typeface="Times New Roman" panose="02020603050405020304" pitchFamily="18" charset="0"/>
                <a:ea typeface="Times New Roman" panose="02020603050405020304" pitchFamily="18" charset="0"/>
              </a:rPr>
              <a:t>emphasises</a:t>
            </a:r>
            <a:r>
              <a:rPr lang="en-US" sz="800" dirty="0">
                <a:solidFill>
                  <a:srgbClr val="000000"/>
                </a:solidFill>
                <a:effectLst/>
                <a:latin typeface="Times New Roman" panose="02020603050405020304" pitchFamily="18" charset="0"/>
                <a:ea typeface="Times New Roman" panose="02020603050405020304" pitchFamily="18" charset="0"/>
              </a:rPr>
              <a:t> the applicants' weaknesses while underplaying their virtues. Furthermore, inexperienced raters are commonly used in the rating process. As a result, these performance assessments may contain mistakes from time to time.</a:t>
            </a:r>
            <a:endParaRPr lang="en-US" sz="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787857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600201"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3403092" y="69574"/>
            <a:ext cx="5385816" cy="3139970"/>
          </a:xfrm>
        </p:spPr>
        <p:txBody>
          <a:bodyPr tIns="0" anchor="b" anchorCtr="0">
            <a:noAutofit/>
          </a:bodyPr>
          <a:lstStyle>
            <a:lvl1pPr algn="ctr">
              <a:defRPr sz="4400"/>
            </a:lvl1pPr>
          </a:lstStyle>
          <a:p>
            <a:r>
              <a:rPr lang="en-US" dirty="0"/>
              <a:t>Click to add title</a:t>
            </a:r>
          </a:p>
        </p:txBody>
      </p:sp>
      <p:sp>
        <p:nvSpPr>
          <p:cNvPr id="3" name="Subtitle 2"/>
          <p:cNvSpPr>
            <a:spLocks noGrp="1"/>
          </p:cNvSpPr>
          <p:nvPr>
            <p:ph type="subTitle" idx="1" hasCustomPrompt="1"/>
          </p:nvPr>
        </p:nvSpPr>
        <p:spPr>
          <a:xfrm>
            <a:off x="4349496" y="3255267"/>
            <a:ext cx="3493008" cy="1644724"/>
          </a:xfrm>
        </p:spPr>
        <p:txBody>
          <a:bodyPr lIns="0" tIns="0" rIns="0" bIns="0" anchor="ctr" anchorCtr="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1499616" y="89452"/>
            <a:ext cx="5693664" cy="2580596"/>
          </a:xfrm>
        </p:spPr>
        <p:txBody>
          <a:bodyPr>
            <a:noAutofit/>
          </a:bodyPr>
          <a:lstStyle>
            <a:lvl1pPr algn="l">
              <a:lnSpc>
                <a:spcPct val="100000"/>
              </a:lnSpc>
              <a:defRPr/>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1499616" y="2770632"/>
            <a:ext cx="5693664" cy="3122168"/>
          </a:xfrm>
        </p:spPr>
        <p:txBody>
          <a:bodyPr>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 uri="{C183D7F6-B498-43B3-948B-1728B52AA6E4}">
                <adec:decorative xmlns:adec="http://schemas.microsoft.com/office/drawing/2017/decorative" val="1"/>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 uri="{C183D7F6-B498-43B3-948B-1728B52AA6E4}">
                <adec:decorative xmlns:adec="http://schemas.microsoft.com/office/drawing/2017/decorative" val="1"/>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 uri="{C183D7F6-B498-43B3-948B-1728B52AA6E4}">
                <adec:decorative xmlns:adec="http://schemas.microsoft.com/office/drawing/2017/decorative" val="1"/>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7" name="Freeform: Shape 16">
            <a:extLst>
              <a:ext uri="{FF2B5EF4-FFF2-40B4-BE49-F238E27FC236}">
                <a16:creationId xmlns:a16="http://schemas.microsoft.com/office/drawing/2014/main" id="{217CBC9E-B934-828F-2AE5-211CEF5B1D25}"/>
              </a:ext>
              <a:ext uri="{C183D7F6-B498-43B3-948B-1728B52AA6E4}">
                <adec:decorative xmlns:adec="http://schemas.microsoft.com/office/drawing/2017/decorative" val="1"/>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hasCustomPrompt="1"/>
          </p:nvPr>
        </p:nvSpPr>
        <p:spPr>
          <a:xfrm>
            <a:off x="4224528" y="815009"/>
            <a:ext cx="6766560" cy="2811462"/>
          </a:xfrm>
        </p:spPr>
        <p:txBody>
          <a:bodyPr>
            <a:noAutofit/>
          </a:bodyPr>
          <a:lstStyle>
            <a:lvl1pPr algn="l">
              <a:lnSpc>
                <a:spcPct val="100000"/>
              </a:lnSpc>
              <a:defRPr b="1"/>
            </a:lvl1pPr>
          </a:lstStyle>
          <a:p>
            <a:r>
              <a:rPr lang="en-US" dirty="0"/>
              <a:t>Click to add title</a:t>
            </a:r>
          </a:p>
        </p:txBody>
      </p:sp>
      <p:sp>
        <p:nvSpPr>
          <p:cNvPr id="5" name="Footer Placeholder 4"/>
          <p:cNvSpPr>
            <a:spLocks noGrp="1"/>
          </p:cNvSpPr>
          <p:nvPr userDrawn="1">
            <p:ph type="ftr" sz="quarter" idx="11"/>
          </p:nvPr>
        </p:nvSpPr>
        <p:spPr>
          <a:xfrm>
            <a:off x="4224528" y="457200"/>
            <a:ext cx="3200400" cy="274320"/>
          </a:xfrm>
        </p:spPr>
        <p:txBody>
          <a:bodyPr>
            <a:noAutofit/>
          </a:bodyPr>
          <a:lstStyle>
            <a:lvl1pPr>
              <a:defRPr>
                <a:latin typeface="+mn-lt"/>
              </a:defRPr>
            </a:lvl1pPr>
          </a:lstStyle>
          <a:p>
            <a:r>
              <a:rPr lang="en-US"/>
              <a:t>Presentation title</a:t>
            </a:r>
            <a:endParaRPr lang="en-US" dirty="0"/>
          </a:p>
        </p:txBody>
      </p:sp>
      <p:sp>
        <p:nvSpPr>
          <p:cNvPr id="6" name="Slide Number Placeholder 5"/>
          <p:cNvSpPr>
            <a:spLocks noGrp="1"/>
          </p:cNvSpPr>
          <p:nvPr userDrawn="1">
            <p:ph type="sldNum" sz="quarter" idx="12"/>
          </p:nvPr>
        </p:nvSpPr>
        <p:spPr>
          <a:xfrm>
            <a:off x="10003536" y="472108"/>
            <a:ext cx="987552" cy="244503"/>
          </a:xfrm>
        </p:spPr>
        <p:txBody>
          <a:bodyPr>
            <a:noAutofit/>
          </a:bodyPr>
          <a:lstStyle>
            <a:lvl1pPr>
              <a:defRPr>
                <a:latin typeface="+mn-lt"/>
              </a:defRPr>
            </a:lvl1pPr>
          </a:lstStyle>
          <a:p>
            <a:fld id="{48F63A3B-78C7-47BE-AE5E-E10140E04643}" type="slidenum">
              <a:rPr lang="en-US" smtClean="0"/>
              <a:pPr/>
              <a:t>‹#›</a:t>
            </a:fld>
            <a:endParaRPr lang="en-US" dirty="0"/>
          </a:p>
        </p:txBody>
      </p:sp>
      <p:sp>
        <p:nvSpPr>
          <p:cNvPr id="3" name="Content Placeholder 2"/>
          <p:cNvSpPr>
            <a:spLocks noGrp="1"/>
          </p:cNvSpPr>
          <p:nvPr userDrawn="1">
            <p:ph idx="1" hasCustomPrompt="1"/>
          </p:nvPr>
        </p:nvSpPr>
        <p:spPr>
          <a:xfrm>
            <a:off x="4224528" y="3723748"/>
            <a:ext cx="6766560" cy="2447238"/>
          </a:xfrm>
        </p:spPr>
        <p:txBody>
          <a:bodyPr>
            <a:normAutofit/>
          </a:bodyPr>
          <a:lstStyle>
            <a:lvl1pPr marL="0" indent="0">
              <a:buNone/>
              <a:defRPr sz="1500"/>
            </a:lvl1pPr>
            <a:lvl2pPr>
              <a:defRPr sz="1500"/>
            </a:lvl2pPr>
            <a:lvl3pPr>
              <a:defRPr sz="1500"/>
            </a:lvl3pPr>
            <a:lvl4pPr>
              <a:defRPr sz="1500"/>
            </a:lvl4pPr>
            <a:lvl5pPr>
              <a:defRPr sz="15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 uri="{C183D7F6-B498-43B3-948B-1728B52AA6E4}">
                <adec:decorative xmlns:adec="http://schemas.microsoft.com/office/drawing/2017/decorative" val="1"/>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 uri="{C183D7F6-B498-43B3-948B-1728B52AA6E4}">
                <adec:decorative xmlns:adec="http://schemas.microsoft.com/office/drawing/2017/decorative" val="1"/>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 uri="{C183D7F6-B498-43B3-948B-1728B52AA6E4}">
                <adec:decorative xmlns:adec="http://schemas.microsoft.com/office/drawing/2017/decorative" val="1"/>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 uri="{C183D7F6-B498-43B3-948B-1728B52AA6E4}">
                <adec:decorative xmlns:adec="http://schemas.microsoft.com/office/drawing/2017/decorative" val="1"/>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 uri="{C183D7F6-B498-43B3-948B-1728B52AA6E4}">
                <adec:decorative xmlns:adec="http://schemas.microsoft.com/office/drawing/2017/decorative" val="1"/>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 uri="{C183D7F6-B498-43B3-948B-1728B52AA6E4}">
                <adec:decorative xmlns:adec="http://schemas.microsoft.com/office/drawing/2017/decorative" val="1"/>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hasCustomPrompt="1"/>
          </p:nvPr>
        </p:nvSpPr>
        <p:spPr>
          <a:xfrm>
            <a:off x="2895600" y="1699591"/>
            <a:ext cx="6400800" cy="2844977"/>
          </a:xfrm>
        </p:spPr>
        <p:txBody>
          <a:bodyPr anchor="b" anchorCtr="0">
            <a:noAutofit/>
          </a:bodyPr>
          <a:lstStyle>
            <a:lvl1pPr>
              <a:lnSpc>
                <a:spcPct val="100000"/>
              </a:lnSpc>
              <a:defRPr sz="4400"/>
            </a:lvl1pPr>
          </a:lstStyle>
          <a:p>
            <a:r>
              <a:rPr lang="en-US" dirty="0"/>
              <a:t>Click to add title</a:t>
            </a:r>
          </a:p>
        </p:txBody>
      </p:sp>
      <p:sp>
        <p:nvSpPr>
          <p:cNvPr id="3" name="Text Placeholder 2"/>
          <p:cNvSpPr>
            <a:spLocks noGrp="1"/>
          </p:cNvSpPr>
          <p:nvPr>
            <p:ph type="body" idx="1" hasCustomPrompt="1"/>
          </p:nvPr>
        </p:nvSpPr>
        <p:spPr>
          <a:xfrm>
            <a:off x="2895600" y="4598948"/>
            <a:ext cx="6400800" cy="847695"/>
          </a:xfrm>
        </p:spPr>
        <p:txBody>
          <a:bodyPr lIns="0" tIns="0" rIns="0" bIns="0" anchor="ctr" anchorCtr="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lang="en-US" dirty="0"/>
              <a:t>Click to add subtitle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31520"/>
            <a:ext cx="10665089" cy="1362057"/>
          </a:xfrm>
        </p:spPr>
        <p:txBody>
          <a:bodyPr>
            <a:noAutofit/>
          </a:bodyPr>
          <a:lstStyle>
            <a:lvl1pPr>
              <a:lnSpc>
                <a:spcPct val="100000"/>
              </a:lnSpc>
              <a:defRPr/>
            </a:lvl1pPr>
          </a:lstStyle>
          <a:p>
            <a:r>
              <a:rPr lang="en-US" dirty="0"/>
              <a:t>Click to add title</a:t>
            </a:r>
          </a:p>
        </p:txBody>
      </p:sp>
      <p:sp>
        <p:nvSpPr>
          <p:cNvPr id="6" name="Footer Placeholder 5"/>
          <p:cNvSpPr>
            <a:spLocks noGrp="1"/>
          </p:cNvSpPr>
          <p:nvPr>
            <p:ph type="ftr" sz="quarter" idx="11"/>
          </p:nvPr>
        </p:nvSpPr>
        <p:spPr/>
        <p:txBody>
          <a:bodyPr>
            <a:noAutofit/>
          </a:bodyPr>
          <a:lstStyle>
            <a:lvl1pPr>
              <a:defRPr>
                <a:latin typeface="+mn-lt"/>
              </a:defRPr>
            </a:lvl1p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3" name="Content Placeholder 2"/>
          <p:cNvSpPr>
            <a:spLocks noGrp="1"/>
          </p:cNvSpPr>
          <p:nvPr>
            <p:ph sz="half" idx="1" hasCustomPrompt="1"/>
          </p:nvPr>
        </p:nvSpPr>
        <p:spPr>
          <a:xfrm>
            <a:off x="539496" y="2103120"/>
            <a:ext cx="11119104" cy="4434840"/>
          </a:xfrm>
        </p:spPr>
        <p:txBody>
          <a:bodyPr>
            <a:normAutofit/>
          </a:bodyPr>
          <a:lstStyle>
            <a:lvl1pPr>
              <a:defRPr sz="1800"/>
            </a:lvl1pPr>
            <a:lvl2pPr>
              <a:defRPr sz="1600"/>
            </a:lvl2pPr>
            <a:lvl3pPr>
              <a:defRPr sz="14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 uri="{C183D7F6-B498-43B3-948B-1728B52AA6E4}">
                <adec:decorative xmlns:adec="http://schemas.microsoft.com/office/drawing/2017/decorative" val="1"/>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chemeClr val="accent3">
              <a:lumMod val="20000"/>
              <a:lumOff val="80000"/>
            </a:schemeClr>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oAutofit/>
          </a:bodyPr>
          <a:lstStyle>
            <a:lvl1pPr>
              <a:lnSpc>
                <a:spcPct val="100000"/>
              </a:lnSpc>
              <a:defRPr/>
            </a:lvl1pPr>
          </a:lstStyle>
          <a:p>
            <a:r>
              <a:rPr lang="en-US" dirty="0"/>
              <a:t>Click to add title</a:t>
            </a:r>
          </a:p>
        </p:txBody>
      </p:sp>
      <p:sp>
        <p:nvSpPr>
          <p:cNvPr id="6" name="Footer Placeholder 5"/>
          <p:cNvSpPr>
            <a:spLocks noGrp="1"/>
          </p:cNvSpPr>
          <p:nvPr>
            <p:ph type="ftr" sz="quarter" idx="11"/>
          </p:nvPr>
        </p:nvSpPr>
        <p:spPr/>
        <p:txBody>
          <a:bodyPr>
            <a:noAutofit/>
          </a:bodyPr>
          <a:lstStyle>
            <a:lvl1pPr>
              <a:defRPr>
                <a:latin typeface="+mn-lt"/>
              </a:defRPr>
            </a:lvl1p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3" name="Content Placeholder 2"/>
          <p:cNvSpPr>
            <a:spLocks noGrp="1"/>
          </p:cNvSpPr>
          <p:nvPr>
            <p:ph sz="half" idx="1" hasCustomPrompt="1"/>
          </p:nvPr>
        </p:nvSpPr>
        <p:spPr>
          <a:xfrm>
            <a:off x="755904" y="2825496"/>
            <a:ext cx="10680192" cy="2834640"/>
          </a:xfrm>
        </p:spPr>
        <p:txBody>
          <a:bodyPr>
            <a:normAutofit/>
          </a:bodyPr>
          <a:lstStyle>
            <a:lvl1pPr>
              <a:defRPr sz="1800"/>
            </a:lvl1pPr>
            <a:lvl2pPr>
              <a:defRPr sz="1600"/>
            </a:lvl2pPr>
            <a:lvl3pPr>
              <a:defRPr sz="14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4441121" y="1344404"/>
            <a:ext cx="6984906" cy="2560441"/>
          </a:xfrm>
        </p:spPr>
        <p:txBody>
          <a:bodyPr lIns="0" tIns="0" rIns="0" bIns="0" anchor="b" anchorCtr="0">
            <a:noAutofit/>
          </a:bodyPr>
          <a:lstStyle>
            <a:lvl1pPr algn="l">
              <a:lnSpc>
                <a:spcPct val="100000"/>
              </a:lnSpc>
              <a:defRPr sz="3300" b="1">
                <a:latin typeface="+mj-lt"/>
                <a:cs typeface="Arial" panose="020B0604020202020204" pitchFamily="34" charset="0"/>
              </a:defRPr>
            </a:lvl1pPr>
          </a:lstStyle>
          <a:p>
            <a:r>
              <a:rPr lang="en-US" dirty="0"/>
              <a:t>Click to add title</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347664"/>
            <a:ext cx="768096" cy="1882471"/>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hasCustomPrompt="1"/>
          </p:nvPr>
        </p:nvSpPr>
        <p:spPr>
          <a:xfrm>
            <a:off x="4441120" y="3977196"/>
            <a:ext cx="4971237" cy="864804"/>
          </a:xfrm>
        </p:spPr>
        <p:txBody>
          <a:bodyPr lIns="0" tIns="0" rIns="0" bIns="0" anchor="ctr" anchorCtr="0">
            <a:noAutofit/>
          </a:bodyPr>
          <a:lstStyle>
            <a:lvl1pPr marL="0" indent="0">
              <a:buNone/>
              <a:defRPr sz="2400"/>
            </a:lvl1pPr>
          </a:lstStyle>
          <a:p>
            <a:r>
              <a:rPr lang="en-US" dirty="0"/>
              <a:t>Click to add subtitle</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hasCustomPrompt="1"/>
          </p:nvPr>
        </p:nvSpPr>
        <p:spPr>
          <a:xfrm>
            <a:off x="758952" y="751398"/>
            <a:ext cx="10671048" cy="1362057"/>
          </a:xfrm>
        </p:spPr>
        <p:txBody>
          <a:bodyPr>
            <a:noAutofit/>
          </a:bodyPr>
          <a:lstStyle>
            <a:lvl1pPr>
              <a:lnSpc>
                <a:spcPct val="100000"/>
              </a:lnSpc>
              <a:defRPr/>
            </a:lvl1pPr>
          </a:lstStyle>
          <a:p>
            <a:r>
              <a:rPr lang="en-US" dirty="0"/>
              <a:t>Click to add title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lvl1pPr>
              <a:defRPr>
                <a:latin typeface="+mn-lt"/>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t">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0" cap="all" baseline="0">
                <a:solidFill>
                  <a:schemeClr val="accent6"/>
                </a:solidFill>
                <a:latin typeface="+mj-lt"/>
                <a:cs typeface="Arial" panose="020B0604020202020204" pitchFamily="34" charset="0"/>
              </a:defRPr>
            </a:lvl1pPr>
          </a:lstStyle>
          <a:p>
            <a:pPr lvl="0"/>
            <a:r>
              <a:rPr lang="en-US" dirty="0"/>
              <a:t>add text</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Click to add text</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t">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0" cap="all" baseline="0">
                <a:solidFill>
                  <a:schemeClr val="accent6"/>
                </a:solidFill>
                <a:latin typeface="+mj-lt"/>
                <a:cs typeface="Arial" panose="020B0604020202020204" pitchFamily="34" charset="0"/>
              </a:defRPr>
            </a:lvl1pPr>
          </a:lstStyle>
          <a:p>
            <a:pPr lvl="0"/>
            <a:r>
              <a:rPr lang="en-US" dirty="0"/>
              <a:t>add text</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Click to add text</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t">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0" cap="all" baseline="0">
                <a:solidFill>
                  <a:schemeClr val="accent6"/>
                </a:solidFill>
                <a:latin typeface="+mj-lt"/>
                <a:cs typeface="Arial" panose="020B0604020202020204" pitchFamily="34" charset="0"/>
              </a:defRPr>
            </a:lvl1pPr>
          </a:lstStyle>
          <a:p>
            <a:pPr lvl="0"/>
            <a:r>
              <a:rPr lang="en-US" dirty="0"/>
              <a:t>add text</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Click to add text</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t">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0" cap="all" baseline="0">
                <a:solidFill>
                  <a:schemeClr val="accent6"/>
                </a:solidFill>
                <a:latin typeface="+mj-lt"/>
                <a:cs typeface="Arial" panose="020B0604020202020204" pitchFamily="34" charset="0"/>
              </a:defRPr>
            </a:lvl1pPr>
          </a:lstStyle>
          <a:p>
            <a:pPr lvl="0"/>
            <a:r>
              <a:rPr lang="en-US" dirty="0"/>
              <a:t>add text</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Click to add text</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hasCustomPrompt="1"/>
          </p:nvPr>
        </p:nvSpPr>
        <p:spPr>
          <a:xfrm>
            <a:off x="760937" y="755729"/>
            <a:ext cx="10665089" cy="859972"/>
          </a:xfrm>
        </p:spPr>
        <p:txBody>
          <a:bodyPr>
            <a:noAutofit/>
          </a:bodyPr>
          <a:lstStyle>
            <a:lvl1pPr>
              <a:lnSpc>
                <a:spcPct val="100000"/>
              </a:lnSpc>
              <a:defRPr/>
            </a:lvl1pPr>
          </a:lstStyle>
          <a:p>
            <a:r>
              <a:rPr lang="en-US" dirty="0"/>
              <a:t>Click to add title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lvl1pPr>
              <a:defRPr>
                <a:latin typeface="+mn-lt"/>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hasCustomPrompt="1"/>
          </p:nvPr>
        </p:nvSpPr>
        <p:spPr>
          <a:xfrm>
            <a:off x="1271016" y="1674543"/>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r>
              <a:rPr lang="en-US" dirty="0"/>
              <a:t>Click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320463"/>
            <a:ext cx="2029968" cy="694944"/>
          </a:xfrm>
          <a:solidFill>
            <a:schemeClr val="accent4"/>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96472"/>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hasCustomPrompt="1"/>
          </p:nvPr>
        </p:nvSpPr>
        <p:spPr>
          <a:xfrm>
            <a:off x="1271016" y="4273471"/>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919391"/>
            <a:ext cx="2029968" cy="694944"/>
          </a:xfrm>
          <a:solidFill>
            <a:schemeClr val="accent1"/>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95400"/>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hasCustomPrompt="1"/>
          </p:nvPr>
        </p:nvSpPr>
        <p:spPr>
          <a:xfrm>
            <a:off x="3828288" y="1674543"/>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320463"/>
            <a:ext cx="2029968" cy="694944"/>
          </a:xfrm>
          <a:solidFill>
            <a:schemeClr val="accent1"/>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96472"/>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hasCustomPrompt="1"/>
          </p:nvPr>
        </p:nvSpPr>
        <p:spPr>
          <a:xfrm>
            <a:off x="3828288" y="4273471"/>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919391"/>
            <a:ext cx="2029968" cy="694944"/>
          </a:xfrm>
          <a:solidFill>
            <a:schemeClr val="accent4"/>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95400"/>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hasCustomPrompt="1"/>
          </p:nvPr>
        </p:nvSpPr>
        <p:spPr>
          <a:xfrm>
            <a:off x="6385560" y="1674543"/>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320463"/>
            <a:ext cx="2029968" cy="694944"/>
          </a:xfrm>
          <a:solidFill>
            <a:schemeClr val="accent4"/>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96472"/>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hasCustomPrompt="1"/>
          </p:nvPr>
        </p:nvSpPr>
        <p:spPr>
          <a:xfrm>
            <a:off x="6385560" y="4273471"/>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919391"/>
            <a:ext cx="2029968" cy="694944"/>
          </a:xfrm>
          <a:solidFill>
            <a:schemeClr val="accent1"/>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95400"/>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hasCustomPrompt="1"/>
          </p:nvPr>
        </p:nvSpPr>
        <p:spPr>
          <a:xfrm>
            <a:off x="8942832" y="1674543"/>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320463"/>
            <a:ext cx="2029968" cy="694944"/>
          </a:xfrm>
          <a:solidFill>
            <a:schemeClr val="accent1"/>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96472"/>
            <a:ext cx="2029968" cy="269240"/>
          </a:xfrm>
        </p:spPr>
        <p:txBody>
          <a:bodyPr anchor="t" anchorCtr="0">
            <a:normAutofit/>
          </a:bodyPr>
          <a:lstStyle>
            <a:lvl1pPr marL="0" indent="0" algn="ctr">
              <a:buNone/>
              <a:defRPr sz="1200" spc="20" baseline="0"/>
            </a:lvl1pPr>
          </a:lstStyle>
          <a:p>
            <a:pPr lvl="0"/>
            <a:r>
              <a:rPr lang="en-US" dirty="0"/>
              <a:t>Click to add text</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hasCustomPrompt="1"/>
          </p:nvPr>
        </p:nvSpPr>
        <p:spPr>
          <a:xfrm>
            <a:off x="8942832" y="4273471"/>
            <a:ext cx="2029968" cy="1828800"/>
          </a:xfrm>
          <a:solidFill>
            <a:schemeClr val="accent4">
              <a:lumMod val="60000"/>
              <a:lumOff val="40000"/>
            </a:schemeClr>
          </a:solidFill>
          <a:ln>
            <a:noFill/>
          </a:ln>
        </p:spPr>
        <p:txBody>
          <a:bodyPr anchor="t" anchorCtr="0">
            <a:noAutofit/>
          </a:bodyPr>
          <a:lstStyle>
            <a:lvl1pPr marL="0" indent="0" algn="ctr">
              <a:buNone/>
              <a:defRPr sz="1200"/>
            </a:lvl1pPr>
          </a:lstStyle>
          <a:p>
            <a:pPr marL="0" marR="0" lvl="0" indent="0" algn="ctr" defTabSz="914400" rtl="0" eaLnBrk="1" fontAlgn="auto" latinLnBrk="0" hangingPunct="1">
              <a:lnSpc>
                <a:spcPct val="100000"/>
              </a:lnSpc>
              <a:spcBef>
                <a:spcPts val="360"/>
              </a:spcBef>
              <a:spcAft>
                <a:spcPts val="0"/>
              </a:spcAft>
              <a:buClrTx/>
              <a:buSzTx/>
              <a:buFont typeface="Arial" panose="020B0604020202020204" pitchFamily="34" charset="0"/>
              <a:buNone/>
              <a:tabLst/>
              <a:defRPr/>
            </a:pPr>
            <a:r>
              <a:rPr lang="en-US" dirty="0"/>
              <a:t>Click to add picture</a:t>
            </a:r>
          </a:p>
          <a:p>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919391"/>
            <a:ext cx="2029968" cy="694944"/>
          </a:xfrm>
          <a:solidFill>
            <a:schemeClr val="accent4"/>
          </a:solidFill>
        </p:spPr>
        <p:txBody>
          <a:bodyPr lIns="0" tIns="155448" rIns="0" anchor="t" anchorCtr="0">
            <a:normAutofit/>
          </a:bodyPr>
          <a:lstStyle>
            <a:lvl1pPr marL="0" indent="0" algn="ctr">
              <a:spcBef>
                <a:spcPts val="0"/>
              </a:spcBef>
              <a:buNone/>
              <a:defRPr sz="1400" b="0" cap="all" spc="20" baseline="0">
                <a:solidFill>
                  <a:schemeClr val="accent6"/>
                </a:solidFill>
                <a:latin typeface="+mj-lt"/>
                <a:cs typeface="Arial" panose="020B0604020202020204" pitchFamily="34" charset="0"/>
              </a:defRPr>
            </a:lvl1pPr>
          </a:lstStyle>
          <a:p>
            <a:pPr lvl="0"/>
            <a:r>
              <a:rPr lang="en-US" dirty="0"/>
              <a:t>Add Text</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95400"/>
            <a:ext cx="2029968" cy="269240"/>
          </a:xfrm>
        </p:spPr>
        <p:txBody>
          <a:bodyPr anchor="t" anchorCtr="0">
            <a:normAutofit/>
          </a:bodyPr>
          <a:lstStyle>
            <a:lvl1pPr marL="0" indent="0" algn="ctr">
              <a:buNone/>
              <a:defRPr sz="1200" spc="20" baseline="0"/>
            </a:lvl1pPr>
          </a:lstStyle>
          <a:p>
            <a:pPr lvl="0"/>
            <a:r>
              <a:rPr lang="en-US" dirty="0"/>
              <a:t>Click to add text</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hasCustomPrompt="1"/>
          </p:nvPr>
        </p:nvSpPr>
        <p:spPr>
          <a:xfrm>
            <a:off x="758952" y="701702"/>
            <a:ext cx="10671048" cy="1444351"/>
          </a:xfrm>
        </p:spPr>
        <p:txBody>
          <a:bodyPr>
            <a:noAutofit/>
          </a:bodyPr>
          <a:lstStyle>
            <a:lvl1pPr>
              <a:lnSpc>
                <a:spcPct val="100000"/>
              </a:lnSpc>
              <a:defRPr/>
            </a:lvl1pPr>
          </a:lstStyle>
          <a:p>
            <a:r>
              <a:rPr lang="en-US" dirty="0"/>
              <a:t>Click to add title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lvl1pPr>
              <a:defRPr>
                <a:latin typeface="+mn-lt"/>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7" name="Oval 6">
            <a:extLst>
              <a:ext uri="{FF2B5EF4-FFF2-40B4-BE49-F238E27FC236}">
                <a16:creationId xmlns:a16="http://schemas.microsoft.com/office/drawing/2014/main" id="{5C32B254-F115-AAF3-09C2-B631F5CDC4C7}"/>
              </a:ext>
              <a:ext uri="{C183D7F6-B498-43B3-948B-1728B52AA6E4}">
                <adec:decorative xmlns:adec="http://schemas.microsoft.com/office/drawing/2017/decorative" val="1"/>
              </a:ext>
            </a:extLst>
          </p:cNvPr>
          <p:cNvSpPr>
            <a:spLocks noChangeAspect="1"/>
          </p:cNvSpPr>
          <p:nvPr userDrawn="1"/>
        </p:nvSpPr>
        <p:spPr>
          <a:xfrm>
            <a:off x="1329989" y="2370268"/>
            <a:ext cx="722376" cy="722376"/>
          </a:xfrm>
          <a:prstGeom prst="ellipse">
            <a:avLst/>
          </a:pr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hasCustomPrompt="1"/>
          </p:nvPr>
        </p:nvSpPr>
        <p:spPr>
          <a:xfrm>
            <a:off x="1339134" y="2379412"/>
            <a:ext cx="704088" cy="704088"/>
          </a:xfrm>
          <a:prstGeom prst="ellipse">
            <a:avLst/>
          </a:prstGeom>
          <a:solidFill>
            <a:schemeClr val="accent1"/>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hasCustomPrompt="1"/>
          </p:nvPr>
        </p:nvSpPr>
        <p:spPr>
          <a:xfrm>
            <a:off x="685338" y="2758440"/>
            <a:ext cx="2011680" cy="2826771"/>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1598 h 2826771"/>
              <a:gd name="connsiteX1" fmla="*/ 646257 w 2011680"/>
              <a:gd name="connsiteY1" fmla="*/ 0 h 2826771"/>
              <a:gd name="connsiteX2" fmla="*/ 2011680 w 2011680"/>
              <a:gd name="connsiteY2" fmla="*/ 1598 h 2826771"/>
              <a:gd name="connsiteX3" fmla="*/ 2011680 w 2011680"/>
              <a:gd name="connsiteY3" fmla="*/ 2826771 h 2826771"/>
              <a:gd name="connsiteX4" fmla="*/ 0 w 2011680"/>
              <a:gd name="connsiteY4" fmla="*/ 2826771 h 2826771"/>
              <a:gd name="connsiteX5" fmla="*/ 0 w 2011680"/>
              <a:gd name="connsiteY5" fmla="*/ 1598 h 2826771"/>
              <a:gd name="connsiteX0" fmla="*/ 0 w 2011680"/>
              <a:gd name="connsiteY0" fmla="*/ 1598 h 2826771"/>
              <a:gd name="connsiteX1" fmla="*/ 646257 w 2011680"/>
              <a:gd name="connsiteY1" fmla="*/ 0 h 2826771"/>
              <a:gd name="connsiteX2" fmla="*/ 1358727 w 2011680"/>
              <a:gd name="connsiteY2" fmla="*/ 0 h 2826771"/>
              <a:gd name="connsiteX3" fmla="*/ 2011680 w 2011680"/>
              <a:gd name="connsiteY3" fmla="*/ 1598 h 2826771"/>
              <a:gd name="connsiteX4" fmla="*/ 2011680 w 2011680"/>
              <a:gd name="connsiteY4" fmla="*/ 2826771 h 2826771"/>
              <a:gd name="connsiteX5" fmla="*/ 0 w 2011680"/>
              <a:gd name="connsiteY5" fmla="*/ 2826771 h 2826771"/>
              <a:gd name="connsiteX6" fmla="*/ 0 w 2011680"/>
              <a:gd name="connsiteY6" fmla="*/ 1598 h 2826771"/>
              <a:gd name="connsiteX0" fmla="*/ 0 w 2011680"/>
              <a:gd name="connsiteY0" fmla="*/ 1598 h 2826771"/>
              <a:gd name="connsiteX1" fmla="*/ 646257 w 2011680"/>
              <a:gd name="connsiteY1" fmla="*/ 0 h 2826771"/>
              <a:gd name="connsiteX2" fmla="*/ 1010112 w 2011680"/>
              <a:gd name="connsiteY2" fmla="*/ 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46257 w 2011680"/>
              <a:gd name="connsiteY1" fmla="*/ 0 h 2826771"/>
              <a:gd name="connsiteX2" fmla="*/ 1012017 w 2011680"/>
              <a:gd name="connsiteY2" fmla="*/ 335280 h 2826771"/>
              <a:gd name="connsiteX3" fmla="*/ 1358727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6771">
                <a:moveTo>
                  <a:pt x="0" y="1598"/>
                </a:moveTo>
                <a:lnTo>
                  <a:pt x="646257" y="0"/>
                </a:lnTo>
                <a:cubicBezTo>
                  <a:pt x="699597" y="218440"/>
                  <a:pt x="783417" y="292100"/>
                  <a:pt x="1012017" y="335280"/>
                </a:cubicBezTo>
                <a:cubicBezTo>
                  <a:pt x="1289512" y="299720"/>
                  <a:pt x="1340312" y="106045"/>
                  <a:pt x="1358727" y="0"/>
                </a:cubicBezTo>
                <a:lnTo>
                  <a:pt x="2011680" y="1598"/>
                </a:lnTo>
                <a:lnTo>
                  <a:pt x="2011680" y="2826771"/>
                </a:lnTo>
                <a:lnTo>
                  <a:pt x="0" y="2826771"/>
                </a:lnTo>
                <a:lnTo>
                  <a:pt x="0" y="1598"/>
                </a:lnTo>
                <a:close/>
              </a:path>
            </a:pathLst>
          </a:custGeom>
          <a:noFill/>
          <a:ln w="12700">
            <a:solidFill>
              <a:schemeClr val="accent1"/>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16" name="Rectangle 15">
            <a:extLst>
              <a:ext uri="{FF2B5EF4-FFF2-40B4-BE49-F238E27FC236}">
                <a16:creationId xmlns:a16="http://schemas.microsoft.com/office/drawing/2014/main" id="{B950ED98-B5D1-206C-403F-FA954F9D2CFF}"/>
              </a:ext>
              <a:ext uri="{C183D7F6-B498-43B3-948B-1728B52AA6E4}">
                <adec:decorative xmlns:adec="http://schemas.microsoft.com/office/drawing/2017/decorative" val="1"/>
              </a:ext>
            </a:extLst>
          </p:cNvPr>
          <p:cNvSpPr/>
          <p:nvPr userDrawn="1"/>
        </p:nvSpPr>
        <p:spPr>
          <a:xfrm>
            <a:off x="685338" y="4064834"/>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hasCustomPrompt="1"/>
          </p:nvPr>
        </p:nvSpPr>
        <p:spPr>
          <a:xfrm>
            <a:off x="731058"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
        <p:nvSpPr>
          <p:cNvPr id="8" name="Oval 7">
            <a:extLst>
              <a:ext uri="{FF2B5EF4-FFF2-40B4-BE49-F238E27FC236}">
                <a16:creationId xmlns:a16="http://schemas.microsoft.com/office/drawing/2014/main" id="{B2485599-A799-0E8C-D368-451B9DE022B2}"/>
              </a:ext>
              <a:ext uri="{C183D7F6-B498-43B3-948B-1728B52AA6E4}">
                <adec:decorative xmlns:adec="http://schemas.microsoft.com/office/drawing/2017/decorative" val="1"/>
              </a:ext>
            </a:extLst>
          </p:cNvPr>
          <p:cNvSpPr>
            <a:spLocks noChangeAspect="1"/>
          </p:cNvSpPr>
          <p:nvPr userDrawn="1"/>
        </p:nvSpPr>
        <p:spPr>
          <a:xfrm>
            <a:off x="3545563" y="2373190"/>
            <a:ext cx="722376" cy="722376"/>
          </a:xfrm>
          <a:prstGeom prst="ellipse">
            <a:avLst/>
          </a:prstGeom>
          <a:noFill/>
          <a:ln w="254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hasCustomPrompt="1"/>
          </p:nvPr>
        </p:nvSpPr>
        <p:spPr>
          <a:xfrm>
            <a:off x="3554707" y="2379412"/>
            <a:ext cx="704088" cy="704088"/>
          </a:xfrm>
          <a:prstGeom prst="ellipse">
            <a:avLst/>
          </a:prstGeom>
          <a:solidFill>
            <a:schemeClr val="accent3"/>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hasCustomPrompt="1"/>
          </p:nvPr>
        </p:nvSpPr>
        <p:spPr>
          <a:xfrm>
            <a:off x="2900910" y="2756536"/>
            <a:ext cx="2011680" cy="2828676"/>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4646 h 2829819"/>
              <a:gd name="connsiteX1" fmla="*/ 994434 w 2011680"/>
              <a:gd name="connsiteY1" fmla="*/ 0 h 2829819"/>
              <a:gd name="connsiteX2" fmla="*/ 2011680 w 2011680"/>
              <a:gd name="connsiteY2" fmla="*/ 4646 h 2829819"/>
              <a:gd name="connsiteX3" fmla="*/ 2011680 w 2011680"/>
              <a:gd name="connsiteY3" fmla="*/ 2829819 h 2829819"/>
              <a:gd name="connsiteX4" fmla="*/ 0 w 2011680"/>
              <a:gd name="connsiteY4" fmla="*/ 2829819 h 2829819"/>
              <a:gd name="connsiteX5" fmla="*/ 0 w 2011680"/>
              <a:gd name="connsiteY5" fmla="*/ 4646 h 2829819"/>
              <a:gd name="connsiteX0" fmla="*/ 0 w 2011680"/>
              <a:gd name="connsiteY0" fmla="*/ 4646 h 2829819"/>
              <a:gd name="connsiteX1" fmla="*/ 994434 w 2011680"/>
              <a:gd name="connsiteY1" fmla="*/ 0 h 2829819"/>
              <a:gd name="connsiteX2" fmla="*/ 2011680 w 2011680"/>
              <a:gd name="connsiteY2" fmla="*/ 4646 h 2829819"/>
              <a:gd name="connsiteX3" fmla="*/ 2011680 w 2011680"/>
              <a:gd name="connsiteY3" fmla="*/ 2829819 h 2829819"/>
              <a:gd name="connsiteX4" fmla="*/ 0 w 2011680"/>
              <a:gd name="connsiteY4" fmla="*/ 2829819 h 2829819"/>
              <a:gd name="connsiteX5" fmla="*/ 0 w 2011680"/>
              <a:gd name="connsiteY5" fmla="*/ 4646 h 2829819"/>
              <a:gd name="connsiteX0" fmla="*/ 0 w 2011680"/>
              <a:gd name="connsiteY0" fmla="*/ 4646 h 2829819"/>
              <a:gd name="connsiteX1" fmla="*/ 994434 w 2011680"/>
              <a:gd name="connsiteY1" fmla="*/ 0 h 2829819"/>
              <a:gd name="connsiteX2" fmla="*/ 2011680 w 2011680"/>
              <a:gd name="connsiteY2" fmla="*/ 4646 h 2829819"/>
              <a:gd name="connsiteX3" fmla="*/ 2011680 w 2011680"/>
              <a:gd name="connsiteY3" fmla="*/ 2829819 h 2829819"/>
              <a:gd name="connsiteX4" fmla="*/ 0 w 2011680"/>
              <a:gd name="connsiteY4" fmla="*/ 2829819 h 2829819"/>
              <a:gd name="connsiteX5" fmla="*/ 0 w 2011680"/>
              <a:gd name="connsiteY5" fmla="*/ 4646 h 2829819"/>
              <a:gd name="connsiteX0" fmla="*/ 0 w 2011680"/>
              <a:gd name="connsiteY0" fmla="*/ 4646 h 2829819"/>
              <a:gd name="connsiteX1" fmla="*/ 994434 w 2011680"/>
              <a:gd name="connsiteY1" fmla="*/ 0 h 2829819"/>
              <a:gd name="connsiteX2" fmla="*/ 1362480 w 2011680"/>
              <a:gd name="connsiteY2" fmla="*/ 3048 h 2829819"/>
              <a:gd name="connsiteX3" fmla="*/ 2011680 w 2011680"/>
              <a:gd name="connsiteY3" fmla="*/ 4646 h 2829819"/>
              <a:gd name="connsiteX4" fmla="*/ 2011680 w 2011680"/>
              <a:gd name="connsiteY4" fmla="*/ 2829819 h 2829819"/>
              <a:gd name="connsiteX5" fmla="*/ 0 w 2011680"/>
              <a:gd name="connsiteY5" fmla="*/ 2829819 h 2829819"/>
              <a:gd name="connsiteX6" fmla="*/ 0 w 2011680"/>
              <a:gd name="connsiteY6" fmla="*/ 4646 h 2829819"/>
              <a:gd name="connsiteX0" fmla="*/ 0 w 2011680"/>
              <a:gd name="connsiteY0" fmla="*/ 4646 h 2829819"/>
              <a:gd name="connsiteX1" fmla="*/ 651915 w 2011680"/>
              <a:gd name="connsiteY1" fmla="*/ 1143 h 2829819"/>
              <a:gd name="connsiteX2" fmla="*/ 994434 w 2011680"/>
              <a:gd name="connsiteY2" fmla="*/ 0 h 2829819"/>
              <a:gd name="connsiteX3" fmla="*/ 1362480 w 2011680"/>
              <a:gd name="connsiteY3" fmla="*/ 3048 h 2829819"/>
              <a:gd name="connsiteX4" fmla="*/ 2011680 w 2011680"/>
              <a:gd name="connsiteY4" fmla="*/ 4646 h 2829819"/>
              <a:gd name="connsiteX5" fmla="*/ 2011680 w 2011680"/>
              <a:gd name="connsiteY5" fmla="*/ 2829819 h 2829819"/>
              <a:gd name="connsiteX6" fmla="*/ 0 w 2011680"/>
              <a:gd name="connsiteY6" fmla="*/ 2829819 h 2829819"/>
              <a:gd name="connsiteX7" fmla="*/ 0 w 2011680"/>
              <a:gd name="connsiteY7" fmla="*/ 4646 h 2829819"/>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51915 w 2011680"/>
              <a:gd name="connsiteY1" fmla="*/ 0 h 2828676"/>
              <a:gd name="connsiteX2" fmla="*/ 1005864 w 2011680"/>
              <a:gd name="connsiteY2" fmla="*/ 336042 h 2828676"/>
              <a:gd name="connsiteX3" fmla="*/ 1362480 w 2011680"/>
              <a:gd name="connsiteY3" fmla="*/ 1905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8676">
                <a:moveTo>
                  <a:pt x="0" y="3503"/>
                </a:moveTo>
                <a:lnTo>
                  <a:pt x="651915" y="0"/>
                </a:lnTo>
                <a:cubicBezTo>
                  <a:pt x="665123" y="83439"/>
                  <a:pt x="720241" y="317373"/>
                  <a:pt x="1005864" y="336042"/>
                </a:cubicBezTo>
                <a:cubicBezTo>
                  <a:pt x="1248561" y="340868"/>
                  <a:pt x="1359813" y="80899"/>
                  <a:pt x="1362480" y="1905"/>
                </a:cubicBezTo>
                <a:lnTo>
                  <a:pt x="2011680" y="3503"/>
                </a:lnTo>
                <a:lnTo>
                  <a:pt x="2011680" y="2828676"/>
                </a:lnTo>
                <a:lnTo>
                  <a:pt x="0" y="2828676"/>
                </a:lnTo>
                <a:lnTo>
                  <a:pt x="0" y="3503"/>
                </a:lnTo>
                <a:close/>
              </a:path>
            </a:pathLst>
          </a:custGeom>
          <a:noFill/>
          <a:ln w="12700">
            <a:solidFill>
              <a:schemeClr val="accent3"/>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18" name="Rectangle 17">
            <a:extLst>
              <a:ext uri="{FF2B5EF4-FFF2-40B4-BE49-F238E27FC236}">
                <a16:creationId xmlns:a16="http://schemas.microsoft.com/office/drawing/2014/main" id="{0E8643CE-01D9-3E5E-15F6-20689F775F15}"/>
              </a:ext>
              <a:ext uri="{C183D7F6-B498-43B3-948B-1728B52AA6E4}">
                <adec:decorative xmlns:adec="http://schemas.microsoft.com/office/drawing/2017/decorative" val="1"/>
              </a:ext>
            </a:extLst>
          </p:cNvPr>
          <p:cNvSpPr/>
          <p:nvPr userDrawn="1"/>
        </p:nvSpPr>
        <p:spPr>
          <a:xfrm>
            <a:off x="2900911" y="4064834"/>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hasCustomPrompt="1"/>
          </p:nvPr>
        </p:nvSpPr>
        <p:spPr>
          <a:xfrm>
            <a:off x="2946630"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
        <p:nvSpPr>
          <p:cNvPr id="9" name="Oval 8">
            <a:extLst>
              <a:ext uri="{FF2B5EF4-FFF2-40B4-BE49-F238E27FC236}">
                <a16:creationId xmlns:a16="http://schemas.microsoft.com/office/drawing/2014/main" id="{944D3449-0EF5-D439-CC36-5C761D35D494}"/>
              </a:ext>
              <a:ext uri="{C183D7F6-B498-43B3-948B-1728B52AA6E4}">
                <adec:decorative xmlns:adec="http://schemas.microsoft.com/office/drawing/2017/decorative" val="1"/>
              </a:ext>
            </a:extLst>
          </p:cNvPr>
          <p:cNvSpPr>
            <a:spLocks noChangeAspect="1"/>
          </p:cNvSpPr>
          <p:nvPr userDrawn="1"/>
        </p:nvSpPr>
        <p:spPr>
          <a:xfrm>
            <a:off x="5761135" y="2373190"/>
            <a:ext cx="722376" cy="722376"/>
          </a:xfrm>
          <a:prstGeom prst="ellipse">
            <a:avLst/>
          </a:pr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hasCustomPrompt="1"/>
          </p:nvPr>
        </p:nvSpPr>
        <p:spPr>
          <a:xfrm>
            <a:off x="5770280" y="2379412"/>
            <a:ext cx="704088" cy="704088"/>
          </a:xfrm>
          <a:prstGeom prst="ellipse">
            <a:avLst/>
          </a:prstGeom>
          <a:solidFill>
            <a:schemeClr val="accent1"/>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hasCustomPrompt="1"/>
          </p:nvPr>
        </p:nvSpPr>
        <p:spPr>
          <a:xfrm>
            <a:off x="5116484" y="2756535"/>
            <a:ext cx="2011680" cy="2828676"/>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1598 h 2826771"/>
              <a:gd name="connsiteX1" fmla="*/ 649951 w 2011680"/>
              <a:gd name="connsiteY1" fmla="*/ 0 h 2826771"/>
              <a:gd name="connsiteX2" fmla="*/ 2011680 w 2011680"/>
              <a:gd name="connsiteY2" fmla="*/ 1598 h 2826771"/>
              <a:gd name="connsiteX3" fmla="*/ 2011680 w 2011680"/>
              <a:gd name="connsiteY3" fmla="*/ 2826771 h 2826771"/>
              <a:gd name="connsiteX4" fmla="*/ 0 w 2011680"/>
              <a:gd name="connsiteY4" fmla="*/ 2826771 h 2826771"/>
              <a:gd name="connsiteX5" fmla="*/ 0 w 2011680"/>
              <a:gd name="connsiteY5" fmla="*/ 1598 h 2826771"/>
              <a:gd name="connsiteX0" fmla="*/ 0 w 2011680"/>
              <a:gd name="connsiteY0" fmla="*/ 3503 h 2828676"/>
              <a:gd name="connsiteX1" fmla="*/ 649951 w 2011680"/>
              <a:gd name="connsiteY1" fmla="*/ 1905 h 2828676"/>
              <a:gd name="connsiteX2" fmla="*/ 1358611 w 2011680"/>
              <a:gd name="connsiteY2" fmla="*/ 0 h 2828676"/>
              <a:gd name="connsiteX3" fmla="*/ 2011680 w 2011680"/>
              <a:gd name="connsiteY3" fmla="*/ 3503 h 2828676"/>
              <a:gd name="connsiteX4" fmla="*/ 2011680 w 2011680"/>
              <a:gd name="connsiteY4" fmla="*/ 2828676 h 2828676"/>
              <a:gd name="connsiteX5" fmla="*/ 0 w 2011680"/>
              <a:gd name="connsiteY5" fmla="*/ 2828676 h 2828676"/>
              <a:gd name="connsiteX6" fmla="*/ 0 w 2011680"/>
              <a:gd name="connsiteY6" fmla="*/ 3503 h 2828676"/>
              <a:gd name="connsiteX0" fmla="*/ 0 w 2011680"/>
              <a:gd name="connsiteY0" fmla="*/ 3503 h 2828676"/>
              <a:gd name="connsiteX1" fmla="*/ 649951 w 2011680"/>
              <a:gd name="connsiteY1" fmla="*/ 1905 h 2828676"/>
              <a:gd name="connsiteX2" fmla="*/ 1006186 w 2011680"/>
              <a:gd name="connsiteY2" fmla="*/ 0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 name="connsiteX0" fmla="*/ 0 w 2011680"/>
              <a:gd name="connsiteY0" fmla="*/ 3503 h 2828676"/>
              <a:gd name="connsiteX1" fmla="*/ 649951 w 2011680"/>
              <a:gd name="connsiteY1" fmla="*/ 1905 h 2828676"/>
              <a:gd name="connsiteX2" fmla="*/ 1009996 w 2011680"/>
              <a:gd name="connsiteY2" fmla="*/ 333375 h 2828676"/>
              <a:gd name="connsiteX3" fmla="*/ 1358611 w 2011680"/>
              <a:gd name="connsiteY3" fmla="*/ 0 h 2828676"/>
              <a:gd name="connsiteX4" fmla="*/ 2011680 w 2011680"/>
              <a:gd name="connsiteY4" fmla="*/ 3503 h 2828676"/>
              <a:gd name="connsiteX5" fmla="*/ 2011680 w 2011680"/>
              <a:gd name="connsiteY5" fmla="*/ 2828676 h 2828676"/>
              <a:gd name="connsiteX6" fmla="*/ 0 w 2011680"/>
              <a:gd name="connsiteY6" fmla="*/ 2828676 h 2828676"/>
              <a:gd name="connsiteX7" fmla="*/ 0 w 2011680"/>
              <a:gd name="connsiteY7" fmla="*/ 3503 h 2828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8676">
                <a:moveTo>
                  <a:pt x="0" y="3503"/>
                </a:moveTo>
                <a:lnTo>
                  <a:pt x="649951" y="1905"/>
                </a:lnTo>
                <a:cubicBezTo>
                  <a:pt x="676621" y="123825"/>
                  <a:pt x="743296" y="316230"/>
                  <a:pt x="1009996" y="333375"/>
                </a:cubicBezTo>
                <a:cubicBezTo>
                  <a:pt x="1261456" y="319405"/>
                  <a:pt x="1349086" y="114935"/>
                  <a:pt x="1358611" y="0"/>
                </a:cubicBezTo>
                <a:lnTo>
                  <a:pt x="2011680" y="3503"/>
                </a:lnTo>
                <a:lnTo>
                  <a:pt x="2011680" y="2828676"/>
                </a:lnTo>
                <a:lnTo>
                  <a:pt x="0" y="2828676"/>
                </a:lnTo>
                <a:lnTo>
                  <a:pt x="0" y="3503"/>
                </a:lnTo>
                <a:close/>
              </a:path>
            </a:pathLst>
          </a:custGeom>
          <a:noFill/>
          <a:ln w="12700">
            <a:solidFill>
              <a:schemeClr val="accent1"/>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20" name="Rectangle 19">
            <a:extLst>
              <a:ext uri="{FF2B5EF4-FFF2-40B4-BE49-F238E27FC236}">
                <a16:creationId xmlns:a16="http://schemas.microsoft.com/office/drawing/2014/main" id="{5AF82DDD-EDEC-7D87-F43A-113C5E4A4FE7}"/>
              </a:ext>
              <a:ext uri="{C183D7F6-B498-43B3-948B-1728B52AA6E4}">
                <adec:decorative xmlns:adec="http://schemas.microsoft.com/office/drawing/2017/decorative" val="1"/>
              </a:ext>
            </a:extLst>
          </p:cNvPr>
          <p:cNvSpPr/>
          <p:nvPr userDrawn="1"/>
        </p:nvSpPr>
        <p:spPr>
          <a:xfrm>
            <a:off x="5116484" y="4064834"/>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hasCustomPrompt="1"/>
          </p:nvPr>
        </p:nvSpPr>
        <p:spPr>
          <a:xfrm>
            <a:off x="5162204"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
        <p:nvSpPr>
          <p:cNvPr id="10" name="Oval 9">
            <a:extLst>
              <a:ext uri="{FF2B5EF4-FFF2-40B4-BE49-F238E27FC236}">
                <a16:creationId xmlns:a16="http://schemas.microsoft.com/office/drawing/2014/main" id="{476F2D13-53B7-CE37-EA90-449A726B8A73}"/>
              </a:ext>
              <a:ext uri="{C183D7F6-B498-43B3-948B-1728B52AA6E4}">
                <adec:decorative xmlns:adec="http://schemas.microsoft.com/office/drawing/2017/decorative" val="1"/>
              </a:ext>
            </a:extLst>
          </p:cNvPr>
          <p:cNvSpPr>
            <a:spLocks noChangeAspect="1"/>
          </p:cNvSpPr>
          <p:nvPr userDrawn="1"/>
        </p:nvSpPr>
        <p:spPr>
          <a:xfrm>
            <a:off x="7976707" y="2373190"/>
            <a:ext cx="722376" cy="722376"/>
          </a:xfrm>
          <a:prstGeom prst="ellipse">
            <a:avLst/>
          </a:prstGeom>
          <a:noFill/>
          <a:ln w="25400">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hasCustomPrompt="1"/>
          </p:nvPr>
        </p:nvSpPr>
        <p:spPr>
          <a:xfrm>
            <a:off x="7985853" y="2379412"/>
            <a:ext cx="704088" cy="704088"/>
          </a:xfrm>
          <a:prstGeom prst="ellipse">
            <a:avLst/>
          </a:prstGeom>
          <a:solidFill>
            <a:schemeClr val="accent3"/>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hasCustomPrompt="1"/>
          </p:nvPr>
        </p:nvSpPr>
        <p:spPr>
          <a:xfrm>
            <a:off x="7332057" y="2758440"/>
            <a:ext cx="2011680" cy="2826771"/>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1598 h 2826771"/>
              <a:gd name="connsiteX1" fmla="*/ 651163 w 2011680"/>
              <a:gd name="connsiteY1" fmla="*/ 0 h 2826771"/>
              <a:gd name="connsiteX2" fmla="*/ 2011680 w 2011680"/>
              <a:gd name="connsiteY2" fmla="*/ 1598 h 2826771"/>
              <a:gd name="connsiteX3" fmla="*/ 2011680 w 2011680"/>
              <a:gd name="connsiteY3" fmla="*/ 2826771 h 2826771"/>
              <a:gd name="connsiteX4" fmla="*/ 0 w 2011680"/>
              <a:gd name="connsiteY4" fmla="*/ 2826771 h 2826771"/>
              <a:gd name="connsiteX5" fmla="*/ 0 w 2011680"/>
              <a:gd name="connsiteY5" fmla="*/ 1598 h 2826771"/>
              <a:gd name="connsiteX0" fmla="*/ 0 w 2011680"/>
              <a:gd name="connsiteY0" fmla="*/ 1598 h 2826771"/>
              <a:gd name="connsiteX1" fmla="*/ 651163 w 2011680"/>
              <a:gd name="connsiteY1" fmla="*/ 0 h 2826771"/>
              <a:gd name="connsiteX2" fmla="*/ 1357283 w 2011680"/>
              <a:gd name="connsiteY2" fmla="*/ 2540 h 2826771"/>
              <a:gd name="connsiteX3" fmla="*/ 2011680 w 2011680"/>
              <a:gd name="connsiteY3" fmla="*/ 1598 h 2826771"/>
              <a:gd name="connsiteX4" fmla="*/ 2011680 w 2011680"/>
              <a:gd name="connsiteY4" fmla="*/ 2826771 h 2826771"/>
              <a:gd name="connsiteX5" fmla="*/ 0 w 2011680"/>
              <a:gd name="connsiteY5" fmla="*/ 2826771 h 2826771"/>
              <a:gd name="connsiteX6" fmla="*/ 0 w 2011680"/>
              <a:gd name="connsiteY6"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1163 w 2011680"/>
              <a:gd name="connsiteY1" fmla="*/ 0 h 2826771"/>
              <a:gd name="connsiteX2" fmla="*/ 1014383 w 2011680"/>
              <a:gd name="connsiteY2" fmla="*/ 330200 h 2826771"/>
              <a:gd name="connsiteX3" fmla="*/ 1357283 w 2011680"/>
              <a:gd name="connsiteY3" fmla="*/ 254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6771">
                <a:moveTo>
                  <a:pt x="0" y="1598"/>
                </a:moveTo>
                <a:lnTo>
                  <a:pt x="651163" y="0"/>
                </a:lnTo>
                <a:cubicBezTo>
                  <a:pt x="681643" y="210820"/>
                  <a:pt x="861983" y="330200"/>
                  <a:pt x="1014383" y="330200"/>
                </a:cubicBezTo>
                <a:cubicBezTo>
                  <a:pt x="1164243" y="312420"/>
                  <a:pt x="1331883" y="218440"/>
                  <a:pt x="1357283" y="2540"/>
                </a:cubicBezTo>
                <a:lnTo>
                  <a:pt x="2011680" y="1598"/>
                </a:lnTo>
                <a:lnTo>
                  <a:pt x="2011680" y="2826771"/>
                </a:lnTo>
                <a:lnTo>
                  <a:pt x="0" y="2826771"/>
                </a:lnTo>
                <a:lnTo>
                  <a:pt x="0" y="1598"/>
                </a:lnTo>
                <a:close/>
              </a:path>
            </a:pathLst>
          </a:custGeom>
          <a:noFill/>
          <a:ln w="12700">
            <a:solidFill>
              <a:schemeClr val="accent3"/>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24" name="Rectangle 23">
            <a:extLst>
              <a:ext uri="{FF2B5EF4-FFF2-40B4-BE49-F238E27FC236}">
                <a16:creationId xmlns:a16="http://schemas.microsoft.com/office/drawing/2014/main" id="{DC0053FE-E44A-CA97-F782-67FC633E722E}"/>
              </a:ext>
              <a:ext uri="{C183D7F6-B498-43B3-948B-1728B52AA6E4}">
                <adec:decorative xmlns:adec="http://schemas.microsoft.com/office/drawing/2017/decorative" val="1"/>
              </a:ext>
            </a:extLst>
          </p:cNvPr>
          <p:cNvSpPr/>
          <p:nvPr userDrawn="1"/>
        </p:nvSpPr>
        <p:spPr>
          <a:xfrm>
            <a:off x="7332057" y="4064834"/>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hasCustomPrompt="1"/>
          </p:nvPr>
        </p:nvSpPr>
        <p:spPr>
          <a:xfrm>
            <a:off x="7377777"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
        <p:nvSpPr>
          <p:cNvPr id="11" name="Oval 10">
            <a:extLst>
              <a:ext uri="{FF2B5EF4-FFF2-40B4-BE49-F238E27FC236}">
                <a16:creationId xmlns:a16="http://schemas.microsoft.com/office/drawing/2014/main" id="{0288DB6F-1A86-5713-2420-7554D75CB811}"/>
              </a:ext>
              <a:ext uri="{C183D7F6-B498-43B3-948B-1728B52AA6E4}">
                <adec:decorative xmlns:adec="http://schemas.microsoft.com/office/drawing/2017/decorative" val="1"/>
              </a:ext>
            </a:extLst>
          </p:cNvPr>
          <p:cNvSpPr>
            <a:spLocks noChangeAspect="1"/>
          </p:cNvSpPr>
          <p:nvPr userDrawn="1"/>
        </p:nvSpPr>
        <p:spPr>
          <a:xfrm>
            <a:off x="10190018" y="2373190"/>
            <a:ext cx="722376" cy="722376"/>
          </a:xfrm>
          <a:prstGeom prst="ellipse">
            <a:avLst/>
          </a:prstGeom>
          <a:noFill/>
          <a:ln w="254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hasCustomPrompt="1"/>
          </p:nvPr>
        </p:nvSpPr>
        <p:spPr>
          <a:xfrm>
            <a:off x="10201425" y="2379412"/>
            <a:ext cx="704088" cy="704088"/>
          </a:xfrm>
          <a:prstGeom prst="ellipse">
            <a:avLst/>
          </a:prstGeom>
          <a:solidFill>
            <a:schemeClr val="accent1"/>
          </a:solidFill>
        </p:spPr>
        <p:txBody>
          <a:bodyPr lIns="0" tIns="0" rIns="0" bIns="0" anchor="t" anchorCtr="0">
            <a:noAutofit/>
          </a:bodyPr>
          <a:lstStyle>
            <a:lvl1pPr marL="0" indent="0" algn="ctr">
              <a:lnSpc>
                <a:spcPct val="80000"/>
              </a:lnSpc>
              <a:spcBef>
                <a:spcPts val="0"/>
              </a:spcBef>
              <a:buNone/>
              <a:defRPr sz="900"/>
            </a:lvl1pPr>
          </a:lstStyle>
          <a:p>
            <a:pPr lvl="0"/>
            <a:r>
              <a:rPr lang="en-US" dirty="0"/>
              <a:t>Picture</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hasCustomPrompt="1"/>
          </p:nvPr>
        </p:nvSpPr>
        <p:spPr>
          <a:xfrm>
            <a:off x="9547629" y="2758440"/>
            <a:ext cx="2011680" cy="2826771"/>
          </a:xfrm>
          <a:custGeom>
            <a:avLst/>
            <a:gdLst>
              <a:gd name="connsiteX0" fmla="*/ 0 w 2011680"/>
              <a:gd name="connsiteY0" fmla="*/ 0 h 2825173"/>
              <a:gd name="connsiteX1" fmla="*/ 2011680 w 2011680"/>
              <a:gd name="connsiteY1" fmla="*/ 0 h 2825173"/>
              <a:gd name="connsiteX2" fmla="*/ 2011680 w 2011680"/>
              <a:gd name="connsiteY2" fmla="*/ 2825173 h 2825173"/>
              <a:gd name="connsiteX3" fmla="*/ 0 w 2011680"/>
              <a:gd name="connsiteY3" fmla="*/ 2825173 h 2825173"/>
              <a:gd name="connsiteX4" fmla="*/ 0 w 2011680"/>
              <a:gd name="connsiteY4" fmla="*/ 0 h 2825173"/>
              <a:gd name="connsiteX0" fmla="*/ 0 w 2011680"/>
              <a:gd name="connsiteY0" fmla="*/ 0 h 2825173"/>
              <a:gd name="connsiteX1" fmla="*/ 655551 w 2011680"/>
              <a:gd name="connsiteY1" fmla="*/ 942 h 2825173"/>
              <a:gd name="connsiteX2" fmla="*/ 2011680 w 2011680"/>
              <a:gd name="connsiteY2" fmla="*/ 0 h 2825173"/>
              <a:gd name="connsiteX3" fmla="*/ 2011680 w 2011680"/>
              <a:gd name="connsiteY3" fmla="*/ 2825173 h 2825173"/>
              <a:gd name="connsiteX4" fmla="*/ 0 w 2011680"/>
              <a:gd name="connsiteY4" fmla="*/ 2825173 h 2825173"/>
              <a:gd name="connsiteX5" fmla="*/ 0 w 2011680"/>
              <a:gd name="connsiteY5" fmla="*/ 0 h 2825173"/>
              <a:gd name="connsiteX0" fmla="*/ 0 w 2011680"/>
              <a:gd name="connsiteY0" fmla="*/ 1598 h 2826771"/>
              <a:gd name="connsiteX1" fmla="*/ 655551 w 2011680"/>
              <a:gd name="connsiteY1" fmla="*/ 2540 h 2826771"/>
              <a:gd name="connsiteX2" fmla="*/ 1364211 w 2011680"/>
              <a:gd name="connsiteY2" fmla="*/ 0 h 2826771"/>
              <a:gd name="connsiteX3" fmla="*/ 2011680 w 2011680"/>
              <a:gd name="connsiteY3" fmla="*/ 1598 h 2826771"/>
              <a:gd name="connsiteX4" fmla="*/ 2011680 w 2011680"/>
              <a:gd name="connsiteY4" fmla="*/ 2826771 h 2826771"/>
              <a:gd name="connsiteX5" fmla="*/ 0 w 2011680"/>
              <a:gd name="connsiteY5" fmla="*/ 2826771 h 2826771"/>
              <a:gd name="connsiteX6" fmla="*/ 0 w 2011680"/>
              <a:gd name="connsiteY6"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 name="connsiteX0" fmla="*/ 0 w 2011680"/>
              <a:gd name="connsiteY0" fmla="*/ 1598 h 2826771"/>
              <a:gd name="connsiteX1" fmla="*/ 655551 w 2011680"/>
              <a:gd name="connsiteY1" fmla="*/ 2540 h 2826771"/>
              <a:gd name="connsiteX2" fmla="*/ 1016231 w 2011680"/>
              <a:gd name="connsiteY2" fmla="*/ 327660 h 2826771"/>
              <a:gd name="connsiteX3" fmla="*/ 1364211 w 2011680"/>
              <a:gd name="connsiteY3" fmla="*/ 0 h 2826771"/>
              <a:gd name="connsiteX4" fmla="*/ 2011680 w 2011680"/>
              <a:gd name="connsiteY4" fmla="*/ 1598 h 2826771"/>
              <a:gd name="connsiteX5" fmla="*/ 2011680 w 2011680"/>
              <a:gd name="connsiteY5" fmla="*/ 2826771 h 2826771"/>
              <a:gd name="connsiteX6" fmla="*/ 0 w 2011680"/>
              <a:gd name="connsiteY6" fmla="*/ 2826771 h 2826771"/>
              <a:gd name="connsiteX7" fmla="*/ 0 w 2011680"/>
              <a:gd name="connsiteY7" fmla="*/ 1598 h 282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1680" h="2826771">
                <a:moveTo>
                  <a:pt x="0" y="1598"/>
                </a:moveTo>
                <a:lnTo>
                  <a:pt x="655551" y="2540"/>
                </a:lnTo>
                <a:cubicBezTo>
                  <a:pt x="686031" y="198120"/>
                  <a:pt x="833351" y="335280"/>
                  <a:pt x="1016231" y="327660"/>
                </a:cubicBezTo>
                <a:cubicBezTo>
                  <a:pt x="1205884" y="340360"/>
                  <a:pt x="1362518" y="137160"/>
                  <a:pt x="1364211" y="0"/>
                </a:cubicBezTo>
                <a:lnTo>
                  <a:pt x="2011680" y="1598"/>
                </a:lnTo>
                <a:lnTo>
                  <a:pt x="2011680" y="2826771"/>
                </a:lnTo>
                <a:lnTo>
                  <a:pt x="0" y="2826771"/>
                </a:lnTo>
                <a:lnTo>
                  <a:pt x="0" y="1598"/>
                </a:lnTo>
                <a:close/>
              </a:path>
            </a:pathLst>
          </a:custGeom>
          <a:noFill/>
          <a:ln w="12700">
            <a:solidFill>
              <a:schemeClr val="accent1"/>
            </a:solidFill>
          </a:ln>
        </p:spPr>
        <p:txBody>
          <a:bodyPr tIns="685800" anchor="t">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22" name="Rectangle 21">
            <a:extLst>
              <a:ext uri="{FF2B5EF4-FFF2-40B4-BE49-F238E27FC236}">
                <a16:creationId xmlns:a16="http://schemas.microsoft.com/office/drawing/2014/main" id="{E47E492E-967F-54B7-55B1-08A5E1C3615B}"/>
              </a:ext>
              <a:ext uri="{C183D7F6-B498-43B3-948B-1728B52AA6E4}">
                <adec:decorative xmlns:adec="http://schemas.microsoft.com/office/drawing/2017/decorative" val="1"/>
              </a:ext>
            </a:extLst>
          </p:cNvPr>
          <p:cNvSpPr/>
          <p:nvPr userDrawn="1"/>
        </p:nvSpPr>
        <p:spPr>
          <a:xfrm>
            <a:off x="9547629" y="4064834"/>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hasCustomPrompt="1"/>
          </p:nvPr>
        </p:nvSpPr>
        <p:spPr>
          <a:xfrm>
            <a:off x="9593349" y="4156758"/>
            <a:ext cx="1920240" cy="1371600"/>
          </a:xfrm>
          <a:noFill/>
          <a:ln>
            <a:noFill/>
          </a:ln>
        </p:spPr>
        <p:txBody>
          <a:bodyPr lIns="91440" rIns="91440" anchor="ctr">
            <a:normAutofit/>
          </a:bodyPr>
          <a:lstStyle>
            <a:lvl1pPr marL="0" indent="0" algn="ctr">
              <a:spcBef>
                <a:spcPts val="0"/>
              </a:spcBef>
              <a:buNone/>
              <a:defRPr sz="1500"/>
            </a:lvl1pPr>
          </a:lstStyle>
          <a:p>
            <a:pPr lvl="0"/>
            <a:r>
              <a:rPr lang="en-US" dirty="0"/>
              <a:t>Click to add text</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 uri="{C183D7F6-B498-43B3-948B-1728B52AA6E4}">
                <adec:decorative xmlns:adec="http://schemas.microsoft.com/office/drawing/2017/decorative" val="1"/>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758952" y="731520"/>
            <a:ext cx="10671048" cy="2126438"/>
          </a:xfrm>
        </p:spPr>
        <p:txBody>
          <a:bodyPr/>
          <a:lstStyle>
            <a:lvl1pPr>
              <a:lnSpc>
                <a:spcPct val="100000"/>
              </a:lnSpc>
              <a:defRPr>
                <a:solidFill>
                  <a:schemeClr val="accent6"/>
                </a:solidFill>
              </a:defRPr>
            </a:lvl1pPr>
          </a:lstStyle>
          <a:p>
            <a:r>
              <a:rPr lang="en-US" dirty="0"/>
              <a:t>Click to add title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0"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cxnSp>
        <p:nvCxnSpPr>
          <p:cNvPr id="42" name="Straight Connector 41">
            <a:extLst>
              <a:ext uri="{FF2B5EF4-FFF2-40B4-BE49-F238E27FC236}">
                <a16:creationId xmlns:a16="http://schemas.microsoft.com/office/drawing/2014/main" id="{E6BE61D7-B0A3-902B-4F58-727982880EF5}"/>
              </a:ext>
              <a:ext uri="{C183D7F6-B498-43B3-948B-1728B52AA6E4}">
                <adec:decorative xmlns:adec="http://schemas.microsoft.com/office/drawing/2017/decorative" val="1"/>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835B4623-C6B7-83B6-05A1-17D69EA8DAB1}"/>
              </a:ext>
              <a:ext uri="{C183D7F6-B498-43B3-948B-1728B52AA6E4}">
                <adec:decorative xmlns:adec="http://schemas.microsoft.com/office/drawing/2017/decorative" val="1"/>
              </a:ext>
            </a:extLst>
          </p:cNvPr>
          <p:cNvSpPr/>
          <p:nvPr userDrawn="1"/>
        </p:nvSpPr>
        <p:spPr>
          <a:xfrm rot="16200000">
            <a:off x="1669440"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C16B48C-2241-2A09-2A32-FB55BCFD6524}"/>
              </a:ext>
              <a:ext uri="{C183D7F6-B498-43B3-948B-1728B52AA6E4}">
                <adec:decorative xmlns:adec="http://schemas.microsoft.com/office/drawing/2017/decorative" val="1"/>
              </a:ext>
            </a:extLst>
          </p:cNvPr>
          <p:cNvSpPr/>
          <p:nvPr userDrawn="1"/>
        </p:nvSpPr>
        <p:spPr>
          <a:xfrm rot="16200000">
            <a:off x="3881150"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3DC7B0C-730B-4FE8-3BFD-D787B1950638}"/>
              </a:ext>
              <a:ext uri="{C183D7F6-B498-43B3-948B-1728B52AA6E4}">
                <adec:decorative xmlns:adec="http://schemas.microsoft.com/office/drawing/2017/decorative" val="1"/>
              </a:ext>
            </a:extLst>
          </p:cNvPr>
          <p:cNvSpPr/>
          <p:nvPr userDrawn="1"/>
        </p:nvSpPr>
        <p:spPr>
          <a:xfrm rot="16200000">
            <a:off x="6045016"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47B2BF2-C193-18BC-3798-C9611C4182C4}"/>
              </a:ext>
              <a:ext uri="{C183D7F6-B498-43B3-948B-1728B52AA6E4}">
                <adec:decorative xmlns:adec="http://schemas.microsoft.com/office/drawing/2017/decorative" val="1"/>
              </a:ext>
            </a:extLst>
          </p:cNvPr>
          <p:cNvSpPr/>
          <p:nvPr userDrawn="1"/>
        </p:nvSpPr>
        <p:spPr>
          <a:xfrm rot="16200000">
            <a:off x="8264631"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0A8E087E-B71E-C8CE-2C40-B3EACA40D29C}"/>
              </a:ext>
              <a:ext uri="{C183D7F6-B498-43B3-948B-1728B52AA6E4}">
                <adec:decorative xmlns:adec="http://schemas.microsoft.com/office/drawing/2017/decorative" val="1"/>
              </a:ext>
            </a:extLst>
          </p:cNvPr>
          <p:cNvSpPr/>
          <p:nvPr userDrawn="1"/>
        </p:nvSpPr>
        <p:spPr>
          <a:xfrm rot="16200000">
            <a:off x="10475505"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hasCustomPrompt="1"/>
          </p:nvPr>
        </p:nvSpPr>
        <p:spPr>
          <a:xfrm>
            <a:off x="685338"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hasCustomPrompt="1"/>
          </p:nvPr>
        </p:nvSpPr>
        <p:spPr>
          <a:xfrm>
            <a:off x="2900911"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hasCustomPrompt="1"/>
          </p:nvPr>
        </p:nvSpPr>
        <p:spPr>
          <a:xfrm>
            <a:off x="5116484"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hasCustomPrompt="1"/>
          </p:nvPr>
        </p:nvSpPr>
        <p:spPr>
          <a:xfrm>
            <a:off x="7332057"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hasCustomPrompt="1"/>
          </p:nvPr>
        </p:nvSpPr>
        <p:spPr>
          <a:xfrm>
            <a:off x="9547629" y="4745736"/>
            <a:ext cx="1993392" cy="795528"/>
          </a:xfrm>
          <a:noFill/>
        </p:spPr>
        <p:txBody>
          <a:bodyPr lIns="0" rIns="0" anchor="t" anchorCtr="0">
            <a:normAutofit/>
          </a:bodyPr>
          <a:lstStyle>
            <a:lvl1pPr marL="0" indent="0" algn="ctr">
              <a:spcBef>
                <a:spcPts val="0"/>
              </a:spcBef>
              <a:buNone/>
              <a:defRPr sz="1500"/>
            </a:lvl1pPr>
          </a:lstStyle>
          <a:p>
            <a:pPr lvl="0"/>
            <a:r>
              <a:rPr lang="en-US" dirty="0"/>
              <a:t>Click to add text</a:t>
            </a:r>
          </a:p>
        </p:txBody>
      </p: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3986784" y="701702"/>
            <a:ext cx="7439243" cy="1309978"/>
          </a:xfrm>
        </p:spPr>
        <p:txBody>
          <a:bodyPr>
            <a:noAutofit/>
          </a:bodyPr>
          <a:lstStyle>
            <a:lvl1pPr algn="l">
              <a:lnSpc>
                <a:spcPct val="100000"/>
              </a:lnSpc>
              <a:defRPr/>
            </a:lvl1pPr>
          </a:lstStyle>
          <a:p>
            <a:r>
              <a:rPr lang="en-US" dirty="0"/>
              <a:t>Click to add title</a:t>
            </a:r>
          </a:p>
        </p:txBody>
      </p:sp>
      <p:sp>
        <p:nvSpPr>
          <p:cNvPr id="9" name="Slide Number Placeholder 8"/>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hasCustomPrompt="1"/>
          </p:nvPr>
        </p:nvSpPr>
        <p:spPr>
          <a:xfrm>
            <a:off x="3986784" y="2071314"/>
            <a:ext cx="3813048" cy="730504"/>
          </a:xfrm>
        </p:spPr>
        <p:txBody>
          <a:bodyPr anchor="ctr" anchorCtr="0">
            <a:noAutofit/>
          </a:bodyPr>
          <a:lstStyle>
            <a:lvl1pPr marL="0" indent="0">
              <a:spcBef>
                <a:spcPts val="0"/>
              </a:spcBef>
              <a:buNone/>
              <a:defRPr sz="1800" b="0" cap="all" baseline="0">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p:cNvSpPr>
            <a:spLocks noGrp="1"/>
          </p:cNvSpPr>
          <p:nvPr>
            <p:ph sz="half" idx="2" hasCustomPrompt="1"/>
          </p:nvPr>
        </p:nvSpPr>
        <p:spPr>
          <a:xfrm>
            <a:off x="3986784" y="2877312"/>
            <a:ext cx="3803992" cy="3684588"/>
          </a:xfrm>
        </p:spPr>
        <p:txBody>
          <a:bodyPr lIns="45720" rIns="45720" bIns="45720">
            <a:normAutofit/>
          </a:bodyPr>
          <a:lstStyle>
            <a:lvl1pPr>
              <a:defRPr sz="1500"/>
            </a:lvl1pPr>
            <a:lvl2pPr>
              <a:defRPr sz="1300"/>
            </a:lvl2pPr>
            <a:lvl3pPr>
              <a:defRPr sz="12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7857877" y="2071314"/>
            <a:ext cx="3568150" cy="730504"/>
          </a:xfrm>
        </p:spPr>
        <p:txBody>
          <a:bodyPr anchor="ctr" anchorCtr="0">
            <a:noAutofit/>
          </a:bodyPr>
          <a:lstStyle>
            <a:lvl1pPr marL="0" indent="0">
              <a:spcBef>
                <a:spcPts val="0"/>
              </a:spcBef>
              <a:buNone/>
              <a:defRPr sz="1800" b="0" cap="all" baseline="0">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p:cNvSpPr>
            <a:spLocks noGrp="1"/>
          </p:cNvSpPr>
          <p:nvPr>
            <p:ph sz="quarter" idx="4" hasCustomPrompt="1"/>
          </p:nvPr>
        </p:nvSpPr>
        <p:spPr>
          <a:xfrm>
            <a:off x="7857877" y="2877312"/>
            <a:ext cx="3568150" cy="3684588"/>
          </a:xfrm>
        </p:spPr>
        <p:txBody>
          <a:bodyPr lIns="45720" rIns="45720" bIns="45720">
            <a:normAutofit/>
          </a:bodyPr>
          <a:lstStyle>
            <a:lvl1pPr>
              <a:defRPr sz="1500"/>
            </a:lvl1pPr>
            <a:lvl2pPr>
              <a:defRPr sz="1300"/>
            </a:lvl2pPr>
            <a:lvl3pPr>
              <a:defRPr sz="12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hasCustomPrompt="1"/>
          </p:nvPr>
        </p:nvSpPr>
        <p:spPr>
          <a:xfrm>
            <a:off x="758952" y="741458"/>
            <a:ext cx="10671048" cy="1459858"/>
          </a:xfrm>
        </p:spPr>
        <p:txBody>
          <a:bodyPr>
            <a:noAutofit/>
          </a:bodyPr>
          <a:lstStyle>
            <a:lvl1pPr>
              <a:lnSpc>
                <a:spcPct val="100000"/>
              </a:lnSpc>
              <a:defRPr/>
            </a:lvl1pPr>
          </a:lstStyle>
          <a:p>
            <a:r>
              <a:rPr lang="en-US" dirty="0"/>
              <a:t>Click to add title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lvl1pPr>
              <a:defRPr>
                <a:latin typeface="+mn-lt"/>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hasCustomPrompt="1"/>
          </p:nvPr>
        </p:nvSpPr>
        <p:spPr>
          <a:xfrm>
            <a:off x="1911096" y="2407653"/>
            <a:ext cx="932688" cy="932688"/>
          </a:xfrm>
          <a:prstGeom prst="ellipse">
            <a:avLst/>
          </a:prstGeom>
          <a:solidFill>
            <a:schemeClr val="accent3"/>
          </a:solidFill>
        </p:spPr>
        <p:txBody>
          <a:bodyPr lIns="91440" tIns="0" rIns="91440" bIns="0" anchor="t" anchorCtr="0">
            <a:noAutofit/>
          </a:bodyPr>
          <a:lstStyle>
            <a:lvl1pPr marL="0" indent="0" algn="ctr">
              <a:lnSpc>
                <a:spcPct val="80000"/>
              </a:lnSpc>
              <a:spcBef>
                <a:spcPts val="0"/>
              </a:spcBef>
              <a:buNone/>
              <a:defRPr sz="900"/>
            </a:lvl1pPr>
          </a:lstStyle>
          <a:p>
            <a:pPr lvl="0"/>
            <a:r>
              <a:rPr lang="en-US" dirty="0"/>
              <a:t>Picture</a:t>
            </a:r>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hasCustomPrompt="1"/>
          </p:nvPr>
        </p:nvSpPr>
        <p:spPr>
          <a:xfrm>
            <a:off x="713232" y="2885439"/>
            <a:ext cx="3328416" cy="3563861"/>
          </a:xfrm>
          <a:custGeom>
            <a:avLst/>
            <a:gdLst>
              <a:gd name="connsiteX0" fmla="*/ 0 w 3328416"/>
              <a:gd name="connsiteY0" fmla="*/ 0 h 3557016"/>
              <a:gd name="connsiteX1" fmla="*/ 3328416 w 3328416"/>
              <a:gd name="connsiteY1" fmla="*/ 0 h 3557016"/>
              <a:gd name="connsiteX2" fmla="*/ 3328416 w 3328416"/>
              <a:gd name="connsiteY2" fmla="*/ 3557016 h 3557016"/>
              <a:gd name="connsiteX3" fmla="*/ 0 w 3328416"/>
              <a:gd name="connsiteY3" fmla="*/ 3557016 h 3557016"/>
              <a:gd name="connsiteX4" fmla="*/ 0 w 3328416"/>
              <a:gd name="connsiteY4" fmla="*/ 0 h 3557016"/>
              <a:gd name="connsiteX0" fmla="*/ 0 w 3328416"/>
              <a:gd name="connsiteY0" fmla="*/ 6845 h 3563861"/>
              <a:gd name="connsiteX1" fmla="*/ 1191768 w 3328416"/>
              <a:gd name="connsiteY1" fmla="*/ 0 h 3563861"/>
              <a:gd name="connsiteX2" fmla="*/ 3328416 w 3328416"/>
              <a:gd name="connsiteY2" fmla="*/ 6845 h 3563861"/>
              <a:gd name="connsiteX3" fmla="*/ 3328416 w 3328416"/>
              <a:gd name="connsiteY3" fmla="*/ 3563861 h 3563861"/>
              <a:gd name="connsiteX4" fmla="*/ 0 w 3328416"/>
              <a:gd name="connsiteY4" fmla="*/ 3563861 h 3563861"/>
              <a:gd name="connsiteX5" fmla="*/ 0 w 3328416"/>
              <a:gd name="connsiteY5" fmla="*/ 6845 h 3563861"/>
              <a:gd name="connsiteX0" fmla="*/ 0 w 3328416"/>
              <a:gd name="connsiteY0" fmla="*/ 6845 h 3563861"/>
              <a:gd name="connsiteX1" fmla="*/ 1191768 w 3328416"/>
              <a:gd name="connsiteY1" fmla="*/ 0 h 3563861"/>
              <a:gd name="connsiteX2" fmla="*/ 2126488 w 3328416"/>
              <a:gd name="connsiteY2" fmla="*/ 1 h 3563861"/>
              <a:gd name="connsiteX3" fmla="*/ 3328416 w 3328416"/>
              <a:gd name="connsiteY3" fmla="*/ 6845 h 3563861"/>
              <a:gd name="connsiteX4" fmla="*/ 3328416 w 3328416"/>
              <a:gd name="connsiteY4" fmla="*/ 3563861 h 3563861"/>
              <a:gd name="connsiteX5" fmla="*/ 0 w 3328416"/>
              <a:gd name="connsiteY5" fmla="*/ 3563861 h 3563861"/>
              <a:gd name="connsiteX6" fmla="*/ 0 w 3328416"/>
              <a:gd name="connsiteY6" fmla="*/ 6845 h 3563861"/>
              <a:gd name="connsiteX0" fmla="*/ 0 w 3328416"/>
              <a:gd name="connsiteY0" fmla="*/ 6845 h 3563861"/>
              <a:gd name="connsiteX1" fmla="*/ 1191768 w 3328416"/>
              <a:gd name="connsiteY1" fmla="*/ 0 h 3563861"/>
              <a:gd name="connsiteX2" fmla="*/ 2126488 w 3328416"/>
              <a:gd name="connsiteY2" fmla="*/ 1 h 3563861"/>
              <a:gd name="connsiteX3" fmla="*/ 3328416 w 3328416"/>
              <a:gd name="connsiteY3" fmla="*/ 6845 h 3563861"/>
              <a:gd name="connsiteX4" fmla="*/ 3328416 w 3328416"/>
              <a:gd name="connsiteY4" fmla="*/ 3563861 h 3563861"/>
              <a:gd name="connsiteX5" fmla="*/ 0 w 3328416"/>
              <a:gd name="connsiteY5" fmla="*/ 3563861 h 3563861"/>
              <a:gd name="connsiteX6" fmla="*/ 0 w 3328416"/>
              <a:gd name="connsiteY6" fmla="*/ 6845 h 3563861"/>
              <a:gd name="connsiteX0" fmla="*/ 0 w 3328416"/>
              <a:gd name="connsiteY0" fmla="*/ 6845 h 3563861"/>
              <a:gd name="connsiteX1" fmla="*/ 1191768 w 3328416"/>
              <a:gd name="connsiteY1" fmla="*/ 0 h 3563861"/>
              <a:gd name="connsiteX2" fmla="*/ 2126488 w 3328416"/>
              <a:gd name="connsiteY2" fmla="*/ 1 h 3563861"/>
              <a:gd name="connsiteX3" fmla="*/ 3328416 w 3328416"/>
              <a:gd name="connsiteY3" fmla="*/ 6845 h 3563861"/>
              <a:gd name="connsiteX4" fmla="*/ 3328416 w 3328416"/>
              <a:gd name="connsiteY4" fmla="*/ 3563861 h 3563861"/>
              <a:gd name="connsiteX5" fmla="*/ 0 w 3328416"/>
              <a:gd name="connsiteY5" fmla="*/ 3563861 h 3563861"/>
              <a:gd name="connsiteX6" fmla="*/ 0 w 3328416"/>
              <a:gd name="connsiteY6" fmla="*/ 6845 h 3563861"/>
              <a:gd name="connsiteX0" fmla="*/ 0 w 3328416"/>
              <a:gd name="connsiteY0" fmla="*/ 6845 h 3563861"/>
              <a:gd name="connsiteX1" fmla="*/ 1191768 w 3328416"/>
              <a:gd name="connsiteY1" fmla="*/ 0 h 3563861"/>
              <a:gd name="connsiteX2" fmla="*/ 1679448 w 3328416"/>
              <a:gd name="connsiteY2" fmla="*/ 452121 h 3563861"/>
              <a:gd name="connsiteX3" fmla="*/ 2126488 w 3328416"/>
              <a:gd name="connsiteY3" fmla="*/ 1 h 3563861"/>
              <a:gd name="connsiteX4" fmla="*/ 3328416 w 3328416"/>
              <a:gd name="connsiteY4" fmla="*/ 6845 h 3563861"/>
              <a:gd name="connsiteX5" fmla="*/ 3328416 w 3328416"/>
              <a:gd name="connsiteY5" fmla="*/ 3563861 h 3563861"/>
              <a:gd name="connsiteX6" fmla="*/ 0 w 3328416"/>
              <a:gd name="connsiteY6" fmla="*/ 3563861 h 3563861"/>
              <a:gd name="connsiteX7" fmla="*/ 0 w 3328416"/>
              <a:gd name="connsiteY7" fmla="*/ 6845 h 3563861"/>
              <a:gd name="connsiteX0" fmla="*/ 0 w 3328416"/>
              <a:gd name="connsiteY0" fmla="*/ 6845 h 3563861"/>
              <a:gd name="connsiteX1" fmla="*/ 1191768 w 3328416"/>
              <a:gd name="connsiteY1" fmla="*/ 0 h 3563861"/>
              <a:gd name="connsiteX2" fmla="*/ 1679448 w 3328416"/>
              <a:gd name="connsiteY2" fmla="*/ 452121 h 3563861"/>
              <a:gd name="connsiteX3" fmla="*/ 2126488 w 3328416"/>
              <a:gd name="connsiteY3" fmla="*/ 1 h 3563861"/>
              <a:gd name="connsiteX4" fmla="*/ 3328416 w 3328416"/>
              <a:gd name="connsiteY4" fmla="*/ 6845 h 3563861"/>
              <a:gd name="connsiteX5" fmla="*/ 3328416 w 3328416"/>
              <a:gd name="connsiteY5" fmla="*/ 3563861 h 3563861"/>
              <a:gd name="connsiteX6" fmla="*/ 0 w 3328416"/>
              <a:gd name="connsiteY6" fmla="*/ 3563861 h 3563861"/>
              <a:gd name="connsiteX7" fmla="*/ 0 w 3328416"/>
              <a:gd name="connsiteY7" fmla="*/ 6845 h 3563861"/>
              <a:gd name="connsiteX0" fmla="*/ 0 w 3328416"/>
              <a:gd name="connsiteY0" fmla="*/ 6845 h 3563861"/>
              <a:gd name="connsiteX1" fmla="*/ 1191768 w 3328416"/>
              <a:gd name="connsiteY1" fmla="*/ 0 h 3563861"/>
              <a:gd name="connsiteX2" fmla="*/ 1679448 w 3328416"/>
              <a:gd name="connsiteY2" fmla="*/ 452121 h 3563861"/>
              <a:gd name="connsiteX3" fmla="*/ 2126488 w 3328416"/>
              <a:gd name="connsiteY3" fmla="*/ 1 h 3563861"/>
              <a:gd name="connsiteX4" fmla="*/ 3328416 w 3328416"/>
              <a:gd name="connsiteY4" fmla="*/ 6845 h 3563861"/>
              <a:gd name="connsiteX5" fmla="*/ 3328416 w 3328416"/>
              <a:gd name="connsiteY5" fmla="*/ 3563861 h 3563861"/>
              <a:gd name="connsiteX6" fmla="*/ 0 w 3328416"/>
              <a:gd name="connsiteY6" fmla="*/ 3563861 h 3563861"/>
              <a:gd name="connsiteX7" fmla="*/ 0 w 3328416"/>
              <a:gd name="connsiteY7" fmla="*/ 6845 h 356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8416" h="3563861">
                <a:moveTo>
                  <a:pt x="0" y="6845"/>
                </a:moveTo>
                <a:lnTo>
                  <a:pt x="1191768" y="0"/>
                </a:lnTo>
                <a:cubicBezTo>
                  <a:pt x="1278636" y="383458"/>
                  <a:pt x="1523661" y="452121"/>
                  <a:pt x="1679448" y="452121"/>
                </a:cubicBezTo>
                <a:cubicBezTo>
                  <a:pt x="1835235" y="452121"/>
                  <a:pt x="2146300" y="265349"/>
                  <a:pt x="2126488" y="1"/>
                </a:cubicBezTo>
                <a:lnTo>
                  <a:pt x="3328416" y="6845"/>
                </a:lnTo>
                <a:lnTo>
                  <a:pt x="3328416" y="3563861"/>
                </a:lnTo>
                <a:lnTo>
                  <a:pt x="0" y="3563861"/>
                </a:lnTo>
                <a:lnTo>
                  <a:pt x="0" y="6845"/>
                </a:lnTo>
                <a:close/>
              </a:path>
            </a:pathLst>
          </a:custGeo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hasCustomPrompt="1"/>
          </p:nvPr>
        </p:nvSpPr>
        <p:spPr>
          <a:xfrm>
            <a:off x="992124" y="4099293"/>
            <a:ext cx="2770632" cy="2206752"/>
          </a:xfrm>
          <a:noFill/>
        </p:spPr>
        <p:txBody>
          <a:bodyPr lIns="91440" rIns="91440" anchor="t">
            <a:normAutofit/>
          </a:bodyPr>
          <a:lstStyle>
            <a:lvl1pPr marL="347472" indent="-347472" algn="l">
              <a:spcBef>
                <a:spcPts val="360"/>
              </a:spcBef>
              <a:buFont typeface="Arial" panose="020B0604020202020204" pitchFamily="34" charset="0"/>
              <a:buChar char="•"/>
              <a:defRPr sz="1500"/>
            </a:lvl1pPr>
          </a:lstStyle>
          <a:p>
            <a:pPr lvl="0"/>
            <a:r>
              <a:rPr lang="en-US" dirty="0"/>
              <a:t>Click to add text</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hasCustomPrompt="1"/>
          </p:nvPr>
        </p:nvSpPr>
        <p:spPr>
          <a:xfrm>
            <a:off x="5641848" y="2407653"/>
            <a:ext cx="932688" cy="932688"/>
          </a:xfrm>
          <a:prstGeom prst="ellipse">
            <a:avLst/>
          </a:prstGeom>
          <a:solidFill>
            <a:schemeClr val="accent1"/>
          </a:solidFill>
        </p:spPr>
        <p:txBody>
          <a:bodyPr lIns="91440" tIns="0" rIns="91440" bIns="0" anchor="t" anchorCtr="0">
            <a:noAutofit/>
          </a:bodyPr>
          <a:lstStyle>
            <a:lvl1pPr marL="0" indent="0" algn="ctr">
              <a:lnSpc>
                <a:spcPct val="80000"/>
              </a:lnSpc>
              <a:spcBef>
                <a:spcPts val="0"/>
              </a:spcBef>
              <a:buNone/>
              <a:defRPr sz="900"/>
            </a:lvl1pPr>
          </a:lstStyle>
          <a:p>
            <a:pPr lvl="0"/>
            <a:r>
              <a:rPr lang="en-US" dirty="0"/>
              <a:t>Picture</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hasCustomPrompt="1"/>
          </p:nvPr>
        </p:nvSpPr>
        <p:spPr>
          <a:xfrm>
            <a:off x="4443984" y="2890519"/>
            <a:ext cx="3328416" cy="3558781"/>
          </a:xfrm>
          <a:custGeom>
            <a:avLst/>
            <a:gdLst>
              <a:gd name="connsiteX0" fmla="*/ 0 w 3328416"/>
              <a:gd name="connsiteY0" fmla="*/ 0 h 3557016"/>
              <a:gd name="connsiteX1" fmla="*/ 3328416 w 3328416"/>
              <a:gd name="connsiteY1" fmla="*/ 0 h 3557016"/>
              <a:gd name="connsiteX2" fmla="*/ 3328416 w 3328416"/>
              <a:gd name="connsiteY2" fmla="*/ 3557016 h 3557016"/>
              <a:gd name="connsiteX3" fmla="*/ 0 w 3328416"/>
              <a:gd name="connsiteY3" fmla="*/ 3557016 h 3557016"/>
              <a:gd name="connsiteX4" fmla="*/ 0 w 3328416"/>
              <a:gd name="connsiteY4" fmla="*/ 0 h 3557016"/>
              <a:gd name="connsiteX0" fmla="*/ 0 w 3328416"/>
              <a:gd name="connsiteY0" fmla="*/ 1765 h 3558781"/>
              <a:gd name="connsiteX1" fmla="*/ 1189736 w 3328416"/>
              <a:gd name="connsiteY1" fmla="*/ 0 h 3558781"/>
              <a:gd name="connsiteX2" fmla="*/ 3328416 w 3328416"/>
              <a:gd name="connsiteY2" fmla="*/ 1765 h 3558781"/>
              <a:gd name="connsiteX3" fmla="*/ 3328416 w 3328416"/>
              <a:gd name="connsiteY3" fmla="*/ 3558781 h 3558781"/>
              <a:gd name="connsiteX4" fmla="*/ 0 w 3328416"/>
              <a:gd name="connsiteY4" fmla="*/ 3558781 h 3558781"/>
              <a:gd name="connsiteX5" fmla="*/ 0 w 3328416"/>
              <a:gd name="connsiteY5" fmla="*/ 1765 h 3558781"/>
              <a:gd name="connsiteX0" fmla="*/ 0 w 3328416"/>
              <a:gd name="connsiteY0" fmla="*/ 1765 h 3558781"/>
              <a:gd name="connsiteX1" fmla="*/ 1189736 w 3328416"/>
              <a:gd name="connsiteY1" fmla="*/ 0 h 3558781"/>
              <a:gd name="connsiteX2" fmla="*/ 2134616 w 3328416"/>
              <a:gd name="connsiteY2" fmla="*/ 1 h 3558781"/>
              <a:gd name="connsiteX3" fmla="*/ 3328416 w 3328416"/>
              <a:gd name="connsiteY3" fmla="*/ 1765 h 3558781"/>
              <a:gd name="connsiteX4" fmla="*/ 3328416 w 3328416"/>
              <a:gd name="connsiteY4" fmla="*/ 3558781 h 3558781"/>
              <a:gd name="connsiteX5" fmla="*/ 0 w 3328416"/>
              <a:gd name="connsiteY5" fmla="*/ 3558781 h 3558781"/>
              <a:gd name="connsiteX6" fmla="*/ 0 w 3328416"/>
              <a:gd name="connsiteY6" fmla="*/ 1765 h 3558781"/>
              <a:gd name="connsiteX0" fmla="*/ 0 w 3328416"/>
              <a:gd name="connsiteY0" fmla="*/ 1765 h 3558781"/>
              <a:gd name="connsiteX1" fmla="*/ 1189736 w 3328416"/>
              <a:gd name="connsiteY1" fmla="*/ 0 h 3558781"/>
              <a:gd name="connsiteX2" fmla="*/ 1672336 w 3328416"/>
              <a:gd name="connsiteY2" fmla="*/ 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7244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 name="connsiteX0" fmla="*/ 0 w 3328416"/>
              <a:gd name="connsiteY0" fmla="*/ 1765 h 3558781"/>
              <a:gd name="connsiteX1" fmla="*/ 1189736 w 3328416"/>
              <a:gd name="connsiteY1" fmla="*/ 0 h 3558781"/>
              <a:gd name="connsiteX2" fmla="*/ 1672336 w 3328416"/>
              <a:gd name="connsiteY2" fmla="*/ 461011 h 3558781"/>
              <a:gd name="connsiteX3" fmla="*/ 2134616 w 3328416"/>
              <a:gd name="connsiteY3" fmla="*/ 1 h 3558781"/>
              <a:gd name="connsiteX4" fmla="*/ 3328416 w 3328416"/>
              <a:gd name="connsiteY4" fmla="*/ 1765 h 3558781"/>
              <a:gd name="connsiteX5" fmla="*/ 3328416 w 3328416"/>
              <a:gd name="connsiteY5" fmla="*/ 3558781 h 3558781"/>
              <a:gd name="connsiteX6" fmla="*/ 0 w 3328416"/>
              <a:gd name="connsiteY6" fmla="*/ 3558781 h 3558781"/>
              <a:gd name="connsiteX7" fmla="*/ 0 w 3328416"/>
              <a:gd name="connsiteY7" fmla="*/ 1765 h 3558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8416" h="3558781">
                <a:moveTo>
                  <a:pt x="0" y="1765"/>
                </a:moveTo>
                <a:lnTo>
                  <a:pt x="1189736" y="0"/>
                </a:lnTo>
                <a:cubicBezTo>
                  <a:pt x="1213443" y="191770"/>
                  <a:pt x="1332399" y="417831"/>
                  <a:pt x="1672336" y="461011"/>
                </a:cubicBezTo>
                <a:cubicBezTo>
                  <a:pt x="2024549" y="425451"/>
                  <a:pt x="2136733" y="127001"/>
                  <a:pt x="2134616" y="1"/>
                </a:cubicBezTo>
                <a:lnTo>
                  <a:pt x="3328416" y="1765"/>
                </a:lnTo>
                <a:lnTo>
                  <a:pt x="3328416" y="3558781"/>
                </a:lnTo>
                <a:lnTo>
                  <a:pt x="0" y="3558781"/>
                </a:lnTo>
                <a:lnTo>
                  <a:pt x="0" y="1765"/>
                </a:lnTo>
                <a:close/>
              </a:path>
            </a:pathLst>
          </a:custGeo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hasCustomPrompt="1"/>
          </p:nvPr>
        </p:nvSpPr>
        <p:spPr>
          <a:xfrm>
            <a:off x="4722876" y="4099293"/>
            <a:ext cx="2770632" cy="2206752"/>
          </a:xfrm>
          <a:noFill/>
        </p:spPr>
        <p:txBody>
          <a:bodyPr lIns="91440" rIns="91440" anchor="t">
            <a:normAutofit/>
          </a:bodyPr>
          <a:lstStyle>
            <a:lvl1pPr marL="347472" indent="-347472" algn="l">
              <a:spcBef>
                <a:spcPts val="360"/>
              </a:spcBef>
              <a:buFont typeface="Arial" panose="020B0604020202020204" pitchFamily="34" charset="0"/>
              <a:buChar char="•"/>
              <a:defRPr sz="1500"/>
            </a:lvl1pPr>
          </a:lstStyle>
          <a:p>
            <a:pPr lvl="0"/>
            <a:r>
              <a:rPr lang="en-US" dirty="0"/>
              <a:t>Click to add text</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hasCustomPrompt="1"/>
          </p:nvPr>
        </p:nvSpPr>
        <p:spPr>
          <a:xfrm>
            <a:off x="9290304" y="2407653"/>
            <a:ext cx="932688" cy="932688"/>
          </a:xfrm>
          <a:prstGeom prst="ellipse">
            <a:avLst/>
          </a:prstGeom>
          <a:solidFill>
            <a:schemeClr val="accent4"/>
          </a:solidFill>
        </p:spPr>
        <p:txBody>
          <a:bodyPr lIns="91440" tIns="0" rIns="91440" bIns="0" anchor="t" anchorCtr="0">
            <a:noAutofit/>
          </a:bodyPr>
          <a:lstStyle>
            <a:lvl1pPr marL="0" indent="0" algn="ctr">
              <a:lnSpc>
                <a:spcPct val="80000"/>
              </a:lnSpc>
              <a:spcBef>
                <a:spcPts val="0"/>
              </a:spcBef>
              <a:buNone/>
              <a:defRPr sz="900"/>
            </a:lvl1pPr>
          </a:lstStyle>
          <a:p>
            <a:pPr lvl="0"/>
            <a:r>
              <a:rPr lang="en-US" dirty="0"/>
              <a:t>Picture</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hasCustomPrompt="1"/>
          </p:nvPr>
        </p:nvSpPr>
        <p:spPr>
          <a:xfrm>
            <a:off x="8092440" y="2891789"/>
            <a:ext cx="3328416" cy="3557511"/>
          </a:xfrm>
          <a:custGeom>
            <a:avLst/>
            <a:gdLst>
              <a:gd name="connsiteX0" fmla="*/ 0 w 3328416"/>
              <a:gd name="connsiteY0" fmla="*/ 0 h 3557016"/>
              <a:gd name="connsiteX1" fmla="*/ 3328416 w 3328416"/>
              <a:gd name="connsiteY1" fmla="*/ 0 h 3557016"/>
              <a:gd name="connsiteX2" fmla="*/ 3328416 w 3328416"/>
              <a:gd name="connsiteY2" fmla="*/ 3557016 h 3557016"/>
              <a:gd name="connsiteX3" fmla="*/ 0 w 3328416"/>
              <a:gd name="connsiteY3" fmla="*/ 3557016 h 3557016"/>
              <a:gd name="connsiteX4" fmla="*/ 0 w 3328416"/>
              <a:gd name="connsiteY4" fmla="*/ 0 h 3557016"/>
              <a:gd name="connsiteX0" fmla="*/ 0 w 3328416"/>
              <a:gd name="connsiteY0" fmla="*/ 495 h 3557511"/>
              <a:gd name="connsiteX1" fmla="*/ 1184910 w 3328416"/>
              <a:gd name="connsiteY1" fmla="*/ 0 h 3557511"/>
              <a:gd name="connsiteX2" fmla="*/ 3328416 w 3328416"/>
              <a:gd name="connsiteY2" fmla="*/ 495 h 3557511"/>
              <a:gd name="connsiteX3" fmla="*/ 3328416 w 3328416"/>
              <a:gd name="connsiteY3" fmla="*/ 3557511 h 3557511"/>
              <a:gd name="connsiteX4" fmla="*/ 0 w 3328416"/>
              <a:gd name="connsiteY4" fmla="*/ 3557511 h 3557511"/>
              <a:gd name="connsiteX5" fmla="*/ 0 w 3328416"/>
              <a:gd name="connsiteY5" fmla="*/ 495 h 3557511"/>
              <a:gd name="connsiteX0" fmla="*/ 0 w 3328416"/>
              <a:gd name="connsiteY0" fmla="*/ 495 h 3557511"/>
              <a:gd name="connsiteX1" fmla="*/ 1184910 w 3328416"/>
              <a:gd name="connsiteY1" fmla="*/ 0 h 3557511"/>
              <a:gd name="connsiteX2" fmla="*/ 2133600 w 3328416"/>
              <a:gd name="connsiteY2" fmla="*/ 1 h 3557511"/>
              <a:gd name="connsiteX3" fmla="*/ 3328416 w 3328416"/>
              <a:gd name="connsiteY3" fmla="*/ 495 h 3557511"/>
              <a:gd name="connsiteX4" fmla="*/ 3328416 w 3328416"/>
              <a:gd name="connsiteY4" fmla="*/ 3557511 h 3557511"/>
              <a:gd name="connsiteX5" fmla="*/ 0 w 3328416"/>
              <a:gd name="connsiteY5" fmla="*/ 3557511 h 3557511"/>
              <a:gd name="connsiteX6" fmla="*/ 0 w 3328416"/>
              <a:gd name="connsiteY6" fmla="*/ 495 h 3557511"/>
              <a:gd name="connsiteX0" fmla="*/ 0 w 3328416"/>
              <a:gd name="connsiteY0" fmla="*/ 495 h 3557511"/>
              <a:gd name="connsiteX1" fmla="*/ 1184910 w 3328416"/>
              <a:gd name="connsiteY1" fmla="*/ 0 h 3557511"/>
              <a:gd name="connsiteX2" fmla="*/ 1642110 w 3328416"/>
              <a:gd name="connsiteY2" fmla="*/ 47625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 name="connsiteX0" fmla="*/ 0 w 3328416"/>
              <a:gd name="connsiteY0" fmla="*/ 495 h 3557511"/>
              <a:gd name="connsiteX1" fmla="*/ 1184910 w 3328416"/>
              <a:gd name="connsiteY1" fmla="*/ 0 h 3557511"/>
              <a:gd name="connsiteX2" fmla="*/ 1672590 w 3328416"/>
              <a:gd name="connsiteY2" fmla="*/ 457201 h 3557511"/>
              <a:gd name="connsiteX3" fmla="*/ 2133600 w 3328416"/>
              <a:gd name="connsiteY3" fmla="*/ 1 h 3557511"/>
              <a:gd name="connsiteX4" fmla="*/ 3328416 w 3328416"/>
              <a:gd name="connsiteY4" fmla="*/ 495 h 3557511"/>
              <a:gd name="connsiteX5" fmla="*/ 3328416 w 3328416"/>
              <a:gd name="connsiteY5" fmla="*/ 3557511 h 3557511"/>
              <a:gd name="connsiteX6" fmla="*/ 0 w 3328416"/>
              <a:gd name="connsiteY6" fmla="*/ 3557511 h 3557511"/>
              <a:gd name="connsiteX7" fmla="*/ 0 w 3328416"/>
              <a:gd name="connsiteY7" fmla="*/ 495 h 355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8416" h="3557511">
                <a:moveTo>
                  <a:pt x="0" y="495"/>
                </a:moveTo>
                <a:lnTo>
                  <a:pt x="1184910" y="0"/>
                </a:lnTo>
                <a:cubicBezTo>
                  <a:pt x="1215390" y="266700"/>
                  <a:pt x="1375410" y="415291"/>
                  <a:pt x="1672590" y="457201"/>
                </a:cubicBezTo>
                <a:cubicBezTo>
                  <a:pt x="2032000" y="411481"/>
                  <a:pt x="2098040" y="179071"/>
                  <a:pt x="2133600" y="1"/>
                </a:cubicBezTo>
                <a:lnTo>
                  <a:pt x="3328416" y="495"/>
                </a:lnTo>
                <a:lnTo>
                  <a:pt x="3328416" y="3557511"/>
                </a:lnTo>
                <a:lnTo>
                  <a:pt x="0" y="3557511"/>
                </a:lnTo>
                <a:lnTo>
                  <a:pt x="0" y="495"/>
                </a:lnTo>
                <a:close/>
              </a:path>
            </a:pathLst>
          </a:custGeo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mj-lt"/>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hasCustomPrompt="1"/>
          </p:nvPr>
        </p:nvSpPr>
        <p:spPr>
          <a:xfrm>
            <a:off x="8371332" y="4099293"/>
            <a:ext cx="2770632" cy="2206752"/>
          </a:xfrm>
          <a:noFill/>
        </p:spPr>
        <p:txBody>
          <a:bodyPr lIns="91440" rIns="91440" anchor="t">
            <a:normAutofit/>
          </a:bodyPr>
          <a:lstStyle>
            <a:lvl1pPr marL="347472" indent="-347472" algn="l">
              <a:spcBef>
                <a:spcPts val="360"/>
              </a:spcBef>
              <a:buFont typeface="Arial" panose="020B0604020202020204" pitchFamily="34" charset="0"/>
              <a:buChar char="•"/>
              <a:defRPr sz="1500"/>
            </a:lvl1pPr>
          </a:lstStyle>
          <a:p>
            <a:pPr lvl="0"/>
            <a:r>
              <a:rPr lang="en-US" dirty="0"/>
              <a:t>Click to add text</a:t>
            </a:r>
          </a:p>
        </p:txBody>
      </p:sp>
      <p:sp>
        <p:nvSpPr>
          <p:cNvPr id="3" name="Oval 2">
            <a:extLst>
              <a:ext uri="{FF2B5EF4-FFF2-40B4-BE49-F238E27FC236}">
                <a16:creationId xmlns:a16="http://schemas.microsoft.com/office/drawing/2014/main" id="{44CA3ED5-BEA8-79A4-A782-B2CDF23DA49B}"/>
              </a:ext>
            </a:extLst>
          </p:cNvPr>
          <p:cNvSpPr>
            <a:spLocks noChangeAspect="1"/>
          </p:cNvSpPr>
          <p:nvPr userDrawn="1"/>
        </p:nvSpPr>
        <p:spPr>
          <a:xfrm>
            <a:off x="1911096" y="2409684"/>
            <a:ext cx="932688" cy="932688"/>
          </a:xfrm>
          <a:prstGeom prst="ellipse">
            <a:avLst/>
          </a:prstGeom>
          <a:noFill/>
          <a:ln w="285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1578A295-1123-7741-FF14-7A34BF88FADA}"/>
              </a:ext>
            </a:extLst>
          </p:cNvPr>
          <p:cNvSpPr>
            <a:spLocks noChangeAspect="1"/>
          </p:cNvSpPr>
          <p:nvPr userDrawn="1"/>
        </p:nvSpPr>
        <p:spPr>
          <a:xfrm>
            <a:off x="5642356" y="2407653"/>
            <a:ext cx="932688" cy="932688"/>
          </a:xfrm>
          <a:prstGeom prst="ellipse">
            <a:avLst/>
          </a:prstGeom>
          <a:noFill/>
          <a:ln w="28575">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88CFDE8A-AB48-8603-AAE2-E2C68488105C}"/>
              </a:ext>
            </a:extLst>
          </p:cNvPr>
          <p:cNvSpPr>
            <a:spLocks noChangeAspect="1"/>
          </p:cNvSpPr>
          <p:nvPr userDrawn="1"/>
        </p:nvSpPr>
        <p:spPr>
          <a:xfrm>
            <a:off x="9289796" y="2412733"/>
            <a:ext cx="932688" cy="932688"/>
          </a:xfrm>
          <a:prstGeom prst="ellipse">
            <a:avLst/>
          </a:prstGeom>
          <a:noFill/>
          <a:ln w="28575">
            <a:solidFill>
              <a:schemeClr val="accent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a:extLst>
              <a:ext uri="{FF2B5EF4-FFF2-40B4-BE49-F238E27FC236}">
                <a16:creationId xmlns:a16="http://schemas.microsoft.com/office/drawing/2014/main" id="{ABC388A2-FFC7-1A87-02FB-C97B50161FD3}"/>
              </a:ext>
              <a:ext uri="{C183D7F6-B498-43B3-948B-1728B52AA6E4}">
                <adec:decorative xmlns:adec="http://schemas.microsoft.com/office/drawing/2017/decorative" val="1"/>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a:extLst>
              <a:ext uri="{FF2B5EF4-FFF2-40B4-BE49-F238E27FC236}">
                <a16:creationId xmlns:a16="http://schemas.microsoft.com/office/drawing/2014/main" id="{D64C4994-B525-F4C0-B74F-D5E8296DFC43}"/>
              </a:ext>
              <a:ext uri="{C183D7F6-B498-43B3-948B-1728B52AA6E4}">
                <adec:decorative xmlns:adec="http://schemas.microsoft.com/office/drawing/2017/decorative" val="1"/>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a:extLst>
              <a:ext uri="{FF2B5EF4-FFF2-40B4-BE49-F238E27FC236}">
                <a16:creationId xmlns:a16="http://schemas.microsoft.com/office/drawing/2014/main" id="{FEA70E9F-C506-413C-11EF-5915A2296643}"/>
              </a:ext>
              <a:ext uri="{C183D7F6-B498-43B3-948B-1728B52AA6E4}">
                <adec:decorative xmlns:adec="http://schemas.microsoft.com/office/drawing/2017/decorative" val="1"/>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a:extLst>
              <a:ext uri="{FF2B5EF4-FFF2-40B4-BE49-F238E27FC236}">
                <a16:creationId xmlns:a16="http://schemas.microsoft.com/office/drawing/2014/main" id="{F19C81EC-0322-58A2-C455-6E2C84D1E6E8}"/>
              </a:ext>
              <a:ext uri="{C183D7F6-B498-43B3-948B-1728B52AA6E4}">
                <adec:decorative xmlns:adec="http://schemas.microsoft.com/office/drawing/2017/decorative" val="1"/>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hasCustomPrompt="1"/>
          </p:nvPr>
        </p:nvSpPr>
        <p:spPr>
          <a:xfrm>
            <a:off x="1508760" y="831101"/>
            <a:ext cx="6527800" cy="2628053"/>
          </a:xfrm>
        </p:spPr>
        <p:txBody>
          <a:bodyPr>
            <a:noAutofit/>
          </a:bodyPr>
          <a:lstStyle>
            <a:lvl1pPr algn="l">
              <a:lnSpc>
                <a:spcPct val="100000"/>
              </a:lnSpc>
              <a:defRPr b="1"/>
            </a:lvl1pPr>
          </a:lstStyle>
          <a:p>
            <a:r>
              <a:rPr lang="en-US" dirty="0"/>
              <a:t>Click to add title</a:t>
            </a:r>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lvl1pPr>
              <a:defRPr>
                <a:latin typeface="+mn-lt"/>
              </a:defRPr>
            </a:lvl1pPr>
          </a:lstStyle>
          <a:p>
            <a:r>
              <a:rPr lang="en-US"/>
              <a:t>Presentation title</a:t>
            </a:r>
            <a:endParaRPr lang="en-US" dirty="0"/>
          </a:p>
        </p:txBody>
      </p:sp>
      <p:sp>
        <p:nvSpPr>
          <p:cNvPr id="6" name="Slide Number Placeholder 5"/>
          <p:cNvSpPr>
            <a:spLocks noGrp="1"/>
          </p:cNvSpPr>
          <p:nvPr>
            <p:ph type="sldNum" sz="quarter" idx="12"/>
          </p:nvPr>
        </p:nvSpPr>
        <p:spPr/>
        <p:txBody>
          <a:bodyPr>
            <a:noAutofit/>
          </a:bodyPr>
          <a:lstStyle>
            <a:lvl1pPr>
              <a:defRPr>
                <a:latin typeface="+mn-lt"/>
              </a:defRPr>
            </a:lvl1pPr>
          </a:lstStyle>
          <a:p>
            <a:fld id="{48F63A3B-78C7-47BE-AE5E-E10140E04643}" type="slidenum">
              <a:rPr lang="en-US" smtClean="0"/>
              <a:pPr/>
              <a:t>‹#›</a:t>
            </a:fld>
            <a:endParaRPr lang="en-US" dirty="0"/>
          </a:p>
        </p:txBody>
      </p:sp>
      <p:sp>
        <p:nvSpPr>
          <p:cNvPr id="3" name="Content Placeholder 2"/>
          <p:cNvSpPr>
            <a:spLocks noGrp="1"/>
          </p:cNvSpPr>
          <p:nvPr>
            <p:ph idx="1" hasCustomPrompt="1"/>
          </p:nvPr>
        </p:nvSpPr>
        <p:spPr>
          <a:xfrm>
            <a:off x="1508760" y="3556431"/>
            <a:ext cx="6527800" cy="1893217"/>
          </a:xfrm>
        </p:spPr>
        <p:txBody>
          <a:bodyPr>
            <a:normAutofit/>
          </a:bodyPr>
          <a:lstStyle>
            <a:lvl1pPr marL="0" indent="0">
              <a:buNone/>
              <a:defRPr sz="1500"/>
            </a:lvl1pPr>
            <a:lvl2pPr>
              <a:defRPr sz="1500"/>
            </a:lvl2pPr>
            <a:lvl3pPr>
              <a:defRPr sz="1500"/>
            </a:lvl3pPr>
            <a:lvl4pPr>
              <a:defRPr sz="1500"/>
            </a:lvl4pPr>
            <a:lvl5pPr>
              <a:defRPr sz="15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hasCustomPrompt="1"/>
          </p:nvPr>
        </p:nvSpPr>
        <p:spPr>
          <a:xfrm>
            <a:off x="1527048" y="327989"/>
            <a:ext cx="4550664" cy="2453773"/>
          </a:xfrm>
        </p:spPr>
        <p:txBody>
          <a:bodyPr tIns="0" anchor="b" anchorCtr="0">
            <a:noAutofit/>
          </a:bodyPr>
          <a:lstStyle>
            <a:lvl1pPr algn="l">
              <a:defRPr sz="4400"/>
            </a:lvl1pPr>
          </a:lstStyle>
          <a:p>
            <a:r>
              <a:rPr lang="en-US" dirty="0"/>
              <a:t>Click to add title</a:t>
            </a:r>
          </a:p>
        </p:txBody>
      </p:sp>
      <p:sp>
        <p:nvSpPr>
          <p:cNvPr id="3" name="Subtitle 2"/>
          <p:cNvSpPr>
            <a:spLocks noGrp="1"/>
          </p:cNvSpPr>
          <p:nvPr>
            <p:ph type="subTitle" idx="1" hasCustomPrompt="1"/>
          </p:nvPr>
        </p:nvSpPr>
        <p:spPr>
          <a:xfrm>
            <a:off x="1545336" y="2846832"/>
            <a:ext cx="4550664" cy="2314448"/>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a:extLst>
              <a:ext uri="{FF2B5EF4-FFF2-40B4-BE49-F238E27FC236}">
                <a16:creationId xmlns:a16="http://schemas.microsoft.com/office/drawing/2014/main" id="{8D5D10FF-3DE5-39CA-FA9A-29A09DC47BF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a:extLst>
              <a:ext uri="{FF2B5EF4-FFF2-40B4-BE49-F238E27FC236}">
                <a16:creationId xmlns:a16="http://schemas.microsoft.com/office/drawing/2014/main" id="{BFA89E6A-8342-AE30-45E0-BC1DFE3276CC}"/>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 uri="{C183D7F6-B498-43B3-948B-1728B52AA6E4}">
                <adec:decorative xmlns:adec="http://schemas.microsoft.com/office/drawing/2017/decorative" val="1"/>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a:extLst>
              <a:ext uri="{FF2B5EF4-FFF2-40B4-BE49-F238E27FC236}">
                <a16:creationId xmlns:a16="http://schemas.microsoft.com/office/drawing/2014/main" id="{D9D7EB49-4BC9-040F-C4CC-5771C5FB312B}"/>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a:extLst>
              <a:ext uri="{FF2B5EF4-FFF2-40B4-BE49-F238E27FC236}">
                <a16:creationId xmlns:a16="http://schemas.microsoft.com/office/drawing/2014/main" id="{3CE04498-C285-EFB8-340C-1A064078152B}"/>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8" name="Title 19">
            <a:extLst>
              <a:ext uri="{FF2B5EF4-FFF2-40B4-BE49-F238E27FC236}">
                <a16:creationId xmlns:a16="http://schemas.microsoft.com/office/drawing/2014/main" id="{9CBE0ADC-7FA0-F7E3-96EF-BBACB6A9076E}"/>
              </a:ext>
            </a:extLst>
          </p:cNvPr>
          <p:cNvSpPr>
            <a:spLocks noGrp="1"/>
          </p:cNvSpPr>
          <p:nvPr>
            <p:ph type="title" hasCustomPrompt="1"/>
          </p:nvPr>
        </p:nvSpPr>
        <p:spPr>
          <a:xfrm>
            <a:off x="3685032" y="755374"/>
            <a:ext cx="7740995" cy="1500145"/>
          </a:xfrm>
        </p:spPr>
        <p:txBody>
          <a:bodyPr>
            <a:noAutofit/>
          </a:bodyPr>
          <a:lstStyle>
            <a:lvl1pPr algn="l">
              <a:lnSpc>
                <a:spcPct val="100000"/>
              </a:lnSpc>
              <a:defRPr/>
            </a:lvl1pPr>
          </a:lstStyle>
          <a:p>
            <a:r>
              <a:rPr lang="en-US" dirty="0"/>
              <a:t>Click to add title</a:t>
            </a:r>
          </a:p>
        </p:txBody>
      </p:sp>
      <p:sp>
        <p:nvSpPr>
          <p:cNvPr id="6" name="Footer Placeholder 5"/>
          <p:cNvSpPr>
            <a:spLocks noGrp="1"/>
          </p:cNvSpPr>
          <p:nvPr>
            <p:ph type="ftr" sz="quarter" idx="11"/>
          </p:nvPr>
        </p:nvSpPr>
        <p:spPr/>
        <p:txBody>
          <a:bodyPr/>
          <a:lstStyle>
            <a:lvl1pPr>
              <a:defRPr>
                <a:latin typeface="+mn-lt"/>
              </a:defRPr>
            </a:lvl1pPr>
          </a:lstStyle>
          <a:p>
            <a:r>
              <a:rPr lang="en-US"/>
              <a:t>Presentation title</a:t>
            </a:r>
            <a:endParaRPr lang="en-US" dirty="0"/>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hasCustomPrompt="1"/>
          </p:nvPr>
        </p:nvSpPr>
        <p:spPr>
          <a:xfrm>
            <a:off x="3685032" y="2305215"/>
            <a:ext cx="3741928" cy="4306380"/>
          </a:xfrm>
        </p:spPr>
        <p:txBody>
          <a:bodyPr lIns="45720" rIns="45720" bIns="45720">
            <a:normAutofit/>
          </a:bodyPr>
          <a:lstStyle>
            <a:lvl1pPr>
              <a:defRPr sz="1500"/>
            </a:lvl1pPr>
            <a:lvl2pPr>
              <a:defRPr sz="1300"/>
            </a:lvl2pPr>
            <a:lvl3pPr>
              <a:defRPr sz="12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hasCustomPrompt="1"/>
          </p:nvPr>
        </p:nvSpPr>
        <p:spPr>
          <a:xfrm>
            <a:off x="7684539" y="2305215"/>
            <a:ext cx="3741928" cy="4306380"/>
          </a:xfrm>
        </p:spPr>
        <p:txBody>
          <a:bodyPr lIns="45720" rIns="45720" bIns="45720">
            <a:normAutofit/>
          </a:bodyPr>
          <a:lstStyle>
            <a:lvl1pPr>
              <a:defRPr sz="1500"/>
            </a:lvl1pPr>
            <a:lvl2pPr>
              <a:defRPr sz="1300"/>
            </a:lvl2pPr>
            <a:lvl3pPr>
              <a:defRPr sz="1200"/>
            </a:lvl3pPr>
            <a:lvl4pPr>
              <a:defRPr sz="1200"/>
            </a:lvl4pPr>
            <a:lvl5pPr>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lstStyle/>
          <a:p>
            <a:r>
              <a:rPr lang="en-US" dirty="0"/>
              <a:t>Click to add title</a:t>
            </a:r>
          </a:p>
        </p:txBody>
      </p:sp>
      <p:sp>
        <p:nvSpPr>
          <p:cNvPr id="4" name="Footer Placeholder 3"/>
          <p:cNvSpPr>
            <a:spLocks noGrp="1"/>
          </p:cNvSpPr>
          <p:nvPr>
            <p:ph type="ftr" sz="quarter" idx="11"/>
          </p:nvPr>
        </p:nvSpPr>
        <p:spPr/>
        <p:txBody>
          <a:bodyPr/>
          <a:lstStyle>
            <a:lvl1pPr>
              <a:defRPr>
                <a:latin typeface="+mn-lt"/>
              </a:defRPr>
            </a:lvl1pPr>
          </a:lstStyle>
          <a:p>
            <a:r>
              <a:rPr lang="en-US"/>
              <a:t>Presentation title</a:t>
            </a:r>
            <a:endParaRPr lang="en-US" dirty="0"/>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lvl1pPr>
              <a:defRPr>
                <a:latin typeface="+mn-lt"/>
              </a:defRPr>
            </a:lvl1pPr>
          </a:lstStyle>
          <a:p>
            <a:r>
              <a:rPr lang="en-US"/>
              <a:t>Presentation title</a:t>
            </a:r>
            <a:endParaRPr lang="en-US" dirty="0"/>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70215" y="741458"/>
            <a:ext cx="3932237" cy="1524662"/>
          </a:xfrm>
        </p:spPr>
        <p:txBody>
          <a:bodyPr anchor="b"/>
          <a:lstStyle>
            <a:lvl1pPr>
              <a:lnSpc>
                <a:spcPct val="100000"/>
              </a:lnSpc>
              <a:defRPr sz="3200"/>
            </a:lvl1pPr>
          </a:lstStyle>
          <a:p>
            <a:r>
              <a:rPr lang="en-US" dirty="0"/>
              <a:t>Click to add title</a:t>
            </a:r>
          </a:p>
        </p:txBody>
      </p:sp>
      <p:sp>
        <p:nvSpPr>
          <p:cNvPr id="6" name="Footer Placeholder 5"/>
          <p:cNvSpPr>
            <a:spLocks noGrp="1"/>
          </p:cNvSpPr>
          <p:nvPr>
            <p:ph type="ftr" sz="quarter" idx="11"/>
          </p:nvPr>
        </p:nvSpPr>
        <p:spPr/>
        <p:txBody>
          <a:bodyPr/>
          <a:lstStyle>
            <a:lvl1pPr>
              <a:defRPr>
                <a:latin typeface="+mn-lt"/>
              </a:defRPr>
            </a:lvl1pPr>
          </a:lstStyle>
          <a:p>
            <a:r>
              <a:rPr lang="en-US"/>
              <a:t>Presentation title</a:t>
            </a:r>
            <a:endParaRPr lang="en-US" dirty="0"/>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70215" y="2301902"/>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3"/>
            <a:ext cx="4011087" cy="1480931"/>
          </a:xfrm>
        </p:spPr>
        <p:txBody>
          <a:bodyPr anchor="b"/>
          <a:lstStyle>
            <a:lvl1pPr>
              <a:lnSpc>
                <a:spcPct val="100000"/>
              </a:lnSpc>
              <a:defRPr sz="3200"/>
            </a:lvl1pPr>
          </a:lstStyle>
          <a:p>
            <a:r>
              <a:rPr lang="en-US" dirty="0"/>
              <a:t>Click to add title</a:t>
            </a:r>
          </a:p>
        </p:txBody>
      </p:sp>
      <p:sp>
        <p:nvSpPr>
          <p:cNvPr id="6" name="Footer Placeholder 5"/>
          <p:cNvSpPr>
            <a:spLocks noGrp="1"/>
          </p:cNvSpPr>
          <p:nvPr>
            <p:ph type="ftr" sz="quarter" idx="11"/>
          </p:nvPr>
        </p:nvSpPr>
        <p:spPr/>
        <p:txBody>
          <a:bodyPr/>
          <a:lstStyle>
            <a:lvl1pPr>
              <a:defRPr>
                <a:latin typeface="+mn-lt"/>
              </a:defRPr>
            </a:lvl1pPr>
          </a:lstStyle>
          <a:p>
            <a:r>
              <a:rPr lang="en-US"/>
              <a:t>Presentation title</a:t>
            </a:r>
            <a:endParaRPr lang="en-US" dirty="0"/>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401108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3"/>
          </p:nvPr>
        </p:nvSpPr>
        <p:spPr>
          <a:xfrm>
            <a:off x="760938" y="457200"/>
            <a:ext cx="3200400" cy="244502"/>
          </a:xfrm>
          <a:prstGeom prst="rect">
            <a:avLst/>
          </a:prstGeom>
        </p:spPr>
        <p:txBody>
          <a:bodyPr vert="horz" lIns="0" tIns="45720" rIns="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jdplc.com/sites/jd-sportsfashion-plc/files/homepage/reports-and-presentation/2021/jd-group-annual-report-2021.pdf" TargetMode="External"/><Relationship Id="rId2" Type="http://schemas.openxmlformats.org/officeDocument/2006/relationships/hyperlink" Target="https://assets.publishing.service.gov.uk/media/61851fa0e90e07197483b953/JD_FA_Final_Report_5.11.21.pdf"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2212848" y="69574"/>
            <a:ext cx="8266176" cy="3139970"/>
          </a:xfrm>
        </p:spPr>
        <p:txBody>
          <a:bodyPr/>
          <a:lstStyle/>
          <a:p>
            <a:r>
              <a:rPr lang="en-US" i="0" dirty="0">
                <a:solidFill>
                  <a:schemeClr val="accent6">
                    <a:lumMod val="75000"/>
                  </a:schemeClr>
                </a:solidFill>
                <a:effectLst/>
                <a:latin typeface="Times New Roman" panose="02020603050405020304" pitchFamily="18" charset="0"/>
                <a:cs typeface="Times New Roman" panose="02020603050405020304" pitchFamily="18" charset="0"/>
              </a:rPr>
              <a:t>Developing relationships</a:t>
            </a:r>
            <a:br>
              <a:rPr lang="en-US" i="0" dirty="0">
                <a:solidFill>
                  <a:schemeClr val="accent6">
                    <a:lumMod val="75000"/>
                  </a:schemeClr>
                </a:solidFill>
                <a:effectLst/>
                <a:latin typeface="Times New Roman" panose="02020603050405020304" pitchFamily="18" charset="0"/>
                <a:cs typeface="Times New Roman" panose="02020603050405020304" pitchFamily="18" charset="0"/>
              </a:rPr>
            </a:br>
            <a:r>
              <a:rPr lang="en-US" i="0" dirty="0">
                <a:solidFill>
                  <a:schemeClr val="accent6">
                    <a:lumMod val="75000"/>
                  </a:schemeClr>
                </a:solidFill>
                <a:effectLst/>
                <a:latin typeface="Times New Roman" panose="02020603050405020304" pitchFamily="18" charset="0"/>
                <a:cs typeface="Times New Roman" panose="02020603050405020304" pitchFamily="18" charset="0"/>
              </a:rPr>
              <a:t>and workplace achievements</a:t>
            </a:r>
            <a:endParaRPr lang="en-US" dirty="0">
              <a:solidFill>
                <a:schemeClr val="accent6">
                  <a:lumMod val="75000"/>
                </a:schemeClr>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549352" y="2787676"/>
            <a:ext cx="3093295" cy="1494933"/>
          </a:xfrm>
        </p:spPr>
        <p:txBody>
          <a:bodyPr/>
          <a:lstStyle/>
          <a:p>
            <a:r>
              <a:rPr lang="en-US" b="0" i="0" dirty="0">
                <a:solidFill>
                  <a:srgbClr val="1F1F1F"/>
                </a:solidFill>
                <a:effectLst/>
                <a:latin typeface="Times New Roman" panose="02020603050405020304" pitchFamily="18" charset="0"/>
                <a:cs typeface="Times New Roman" panose="02020603050405020304" pitchFamily="18" charset="0"/>
              </a:rPr>
              <a:t>Patrik Tolog</a:t>
            </a:r>
            <a:endParaRPr lang="en-GB" b="0" i="0" dirty="0">
              <a:solidFill>
                <a:srgbClr val="1F1F1F"/>
              </a:solidFill>
              <a:effectLst/>
              <a:latin typeface="Times New Roman" panose="02020603050405020304" pitchFamily="18" charset="0"/>
              <a:cs typeface="Times New Roman" panose="02020603050405020304" pitchFamily="18" charset="0"/>
            </a:endParaRPr>
          </a:p>
          <a:p>
            <a:r>
              <a:rPr lang="en-GB" dirty="0">
                <a:solidFill>
                  <a:srgbClr val="1F1F1F"/>
                </a:solidFill>
                <a:latin typeface="Times New Roman" panose="02020603050405020304" pitchFamily="18" charset="0"/>
                <a:cs typeface="Times New Roman" panose="02020603050405020304" pitchFamily="18" charset="0"/>
              </a:rPr>
              <a:t>2026788</a:t>
            </a:r>
            <a:endParaRPr lang="en-US" dirty="0">
              <a:latin typeface="Times New Roman" panose="02020603050405020304" pitchFamily="18" charset="0"/>
              <a:cs typeface="Times New Roman" panose="02020603050405020304" pitchFamily="18" charset="0"/>
            </a:endParaRPr>
          </a:p>
        </p:txBody>
      </p:sp>
      <p:pic>
        <p:nvPicPr>
          <p:cNvPr id="4" name="Picture 2" descr="JD Sports - Wikipedia">
            <a:extLst>
              <a:ext uri="{FF2B5EF4-FFF2-40B4-BE49-F238E27FC236}">
                <a16:creationId xmlns:a16="http://schemas.microsoft.com/office/drawing/2014/main" id="{53204C74-0B85-92EB-8711-BE1837A6EE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1868" y="4070324"/>
            <a:ext cx="2820923" cy="2704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223576" y="814388"/>
            <a:ext cx="6767512" cy="1014412"/>
          </a:xfrm>
        </p:spPr>
        <p:txBody>
          <a:bodyPr/>
          <a:lstStyle/>
          <a:p>
            <a:r>
              <a:rPr lang="en-US" dirty="0"/>
              <a:t>introduction</a:t>
            </a:r>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a:xfrm>
            <a:off x="4224528" y="457200"/>
            <a:ext cx="3200400" cy="274320"/>
          </a:xfrm>
        </p:spPr>
        <p:txBody>
          <a:bodyPr/>
          <a:lstStyle/>
          <a:p>
            <a:r>
              <a:rPr lang="en-US" dirty="0"/>
              <a:t>JD Sports </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a:xfrm>
            <a:off x="10003536" y="472108"/>
            <a:ext cx="987552" cy="244503"/>
          </a:xfrm>
        </p:spPr>
        <p:txBody>
          <a:bodyPr/>
          <a:lstStyle/>
          <a:p>
            <a:fld id="{48F63A3B-78C7-47BE-AE5E-E10140E04643}" type="slidenum">
              <a:rPr lang="en-US" smtClean="0"/>
              <a:pPr/>
              <a:t>2</a:t>
            </a:fld>
            <a:endParaRPr lang="en-US" dirty="0"/>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224527" y="1926577"/>
            <a:ext cx="7278359" cy="4244409"/>
          </a:xfrm>
        </p:spPr>
        <p:txBody>
          <a:bodyPr>
            <a:normAutofit/>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construction of this presentation intends to introduce 360-degree feedback that JD Sports plans to implement.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presentation encapsulates this concept of JD sports as a part of the performance management process.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Addition, the presentation will cover the importance and benefits of 360-degree feedback.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Therefore, it will help JD sports employees enhance their understanding of human resource management.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79622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a:xfrm>
            <a:off x="749808" y="845389"/>
            <a:ext cx="10671048" cy="1144671"/>
          </a:xfrm>
        </p:spPr>
        <p:txBody>
          <a:bodyPr/>
          <a:lstStyle/>
          <a:p>
            <a:r>
              <a:rPr lang="en-US" sz="2800" b="1" dirty="0">
                <a:solidFill>
                  <a:srgbClr val="000000"/>
                </a:solidFill>
                <a:effectLst/>
                <a:latin typeface="Times New Roman" panose="02020603050405020304" pitchFamily="18" charset="0"/>
                <a:ea typeface="Calibri" panose="020F0502020204030204" pitchFamily="34" charset="0"/>
              </a:rPr>
              <a:t>Concept of 360-degree feedback in performance management process </a:t>
            </a:r>
            <a:endParaRPr lang="en-US" sz="2800" dirty="0"/>
          </a:p>
        </p:txBody>
      </p:sp>
      <p:sp>
        <p:nvSpPr>
          <p:cNvPr id="7" name="Footer Placeholder 6">
            <a:extLst>
              <a:ext uri="{FF2B5EF4-FFF2-40B4-BE49-F238E27FC236}">
                <a16:creationId xmlns:a16="http://schemas.microsoft.com/office/drawing/2014/main" id="{3A122237-B06F-5E42-B051-D7859FC21D7D}"/>
              </a:ext>
            </a:extLst>
          </p:cNvPr>
          <p:cNvSpPr>
            <a:spLocks noGrp="1"/>
          </p:cNvSpPr>
          <p:nvPr>
            <p:ph type="ftr" sz="quarter" idx="11"/>
          </p:nvPr>
        </p:nvSpPr>
        <p:spPr/>
        <p:txBody>
          <a:bodyPr/>
          <a:lstStyle/>
          <a:p>
            <a:r>
              <a:rPr lang="en-US" dirty="0"/>
              <a:t>JD Sports </a:t>
            </a:r>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pPr/>
              <a:t>3</a:t>
            </a:fld>
            <a:endParaRPr lang="en-US" dirty="0"/>
          </a:p>
        </p:txBody>
      </p:sp>
      <p:sp>
        <p:nvSpPr>
          <p:cNvPr id="4" name="Content Placeholder 3">
            <a:extLst>
              <a:ext uri="{FF2B5EF4-FFF2-40B4-BE49-F238E27FC236}">
                <a16:creationId xmlns:a16="http://schemas.microsoft.com/office/drawing/2014/main" id="{9FD7AF51-D929-4BBB-D3BE-D9379912C17A}"/>
              </a:ext>
            </a:extLst>
          </p:cNvPr>
          <p:cNvSpPr>
            <a:spLocks noGrp="1"/>
          </p:cNvSpPr>
          <p:nvPr>
            <p:ph sz="half" idx="1"/>
          </p:nvPr>
        </p:nvSpPr>
        <p:spPr>
          <a:xfrm>
            <a:off x="1173192" y="1990060"/>
            <a:ext cx="10262904" cy="4410740"/>
          </a:xfrm>
        </p:spPr>
        <p:txBody>
          <a:bodyPr>
            <a:normAutofit fontScale="85000" lnSpcReduction="10000"/>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360-degree feedback is defined as a method of performance review (</a:t>
            </a:r>
            <a:r>
              <a:rPr lang="en-US" sz="20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Ramdhani</a:t>
            </a: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20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 </a:t>
            </a: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2021). </a:t>
            </a:r>
            <a:endParaRPr lang="en-US" sz="20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Employees at JD Sports can become more aware of their strengths and limitations using this concept.</a:t>
            </a:r>
            <a:endParaRPr lang="en-US" sz="20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Peers, coworkers, supervisors, and other employees of JD Sports will be able to offer their perspectives. </a:t>
            </a:r>
            <a:endParaRPr lang="en-US" sz="20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They assess their performance and share tips on how to improve it using 360-degree feedback.</a:t>
            </a:r>
            <a:endParaRPr lang="en-US" sz="20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360-degree feedback evaluation approach by JD Sports involves eight to twelve people, encompassing the employee, the employer, and peers.</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same questions the boss and other team members answered can be available in a self-rating survey that employees can use to provide feedback. </a:t>
            </a:r>
            <a:endPar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Leaders can learn more about their strengths and flaws through 360-degree feedback introduced by JD Sport.</a:t>
            </a:r>
            <a:endParaRPr lang="en-US" sz="1800" kern="10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sz="20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86474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131570" y="348260"/>
            <a:ext cx="9491932" cy="852548"/>
          </a:xfrm>
        </p:spPr>
        <p:txBody>
          <a:bodyPr/>
          <a:lstStyle/>
          <a:p>
            <a:pPr algn="l"/>
            <a:r>
              <a:rPr lang="en-US" sz="2800" dirty="0">
                <a:solidFill>
                  <a:srgbClr val="000000"/>
                </a:solidFill>
                <a:latin typeface="Times New Roman" panose="02020603050405020304" pitchFamily="18" charset="0"/>
                <a:ea typeface="Calibri" panose="020F0502020204030204" pitchFamily="34" charset="0"/>
              </a:rPr>
              <a:t>Concept of 360-degree feedback in performance management process </a:t>
            </a:r>
            <a:endParaRPr lang="en-US" sz="2800"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4294967295"/>
          </p:nvPr>
        </p:nvSpPr>
        <p:spPr>
          <a:xfrm>
            <a:off x="11204575" y="457200"/>
            <a:ext cx="987425" cy="244475"/>
          </a:xfrm>
        </p:spPr>
        <p:txBody>
          <a:bodyPr/>
          <a:lstStyle/>
          <a:p>
            <a:fld id="{48F63A3B-78C7-47BE-AE5E-E10140E04643}" type="slidenum">
              <a:rPr lang="en-US" smtClean="0"/>
              <a:pPr/>
              <a:t>4</a:t>
            </a:fld>
            <a:endParaRPr lang="en-US" dirty="0"/>
          </a:p>
        </p:txBody>
      </p:sp>
      <p:sp>
        <p:nvSpPr>
          <p:cNvPr id="10" name="TextBox 9">
            <a:extLst>
              <a:ext uri="{FF2B5EF4-FFF2-40B4-BE49-F238E27FC236}">
                <a16:creationId xmlns:a16="http://schemas.microsoft.com/office/drawing/2014/main" id="{AE5C7A8C-C505-2B46-4A9A-85A3628DBE4A}"/>
              </a:ext>
            </a:extLst>
          </p:cNvPr>
          <p:cNvSpPr txBox="1"/>
          <p:nvPr/>
        </p:nvSpPr>
        <p:spPr>
          <a:xfrm>
            <a:off x="379563" y="1173462"/>
            <a:ext cx="11245970" cy="5344092"/>
          </a:xfrm>
          <a:prstGeom prst="rect">
            <a:avLst/>
          </a:prstGeom>
          <a:noFill/>
        </p:spPr>
        <p:txBody>
          <a:bodyPr wrap="square">
            <a:spAutoFit/>
          </a:bodyPr>
          <a:lstStyle/>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kern="0" dirty="0">
                <a:solidFill>
                  <a:srgbClr val="000000"/>
                </a:solidFill>
                <a:effectLst/>
                <a:latin typeface="Times New Roman" panose="02020603050405020304" pitchFamily="18" charset="0"/>
                <a:ea typeface="Times New Roman" panose="02020603050405020304" pitchFamily="18" charset="0"/>
              </a:rPr>
              <a:t>Employers of JD Sport can </a:t>
            </a:r>
            <a:r>
              <a:rPr lang="en-US" sz="1800" kern="0" dirty="0" err="1">
                <a:solidFill>
                  <a:srgbClr val="000000"/>
                </a:solidFill>
                <a:effectLst/>
                <a:latin typeface="Times New Roman" panose="02020603050405020304" pitchFamily="18" charset="0"/>
                <a:ea typeface="Times New Roman" panose="02020603050405020304" pitchFamily="18" charset="0"/>
              </a:rPr>
              <a:t>utilise</a:t>
            </a:r>
            <a:r>
              <a:rPr lang="en-US" sz="1800" kern="0" dirty="0">
                <a:solidFill>
                  <a:srgbClr val="000000"/>
                </a:solidFill>
                <a:effectLst/>
                <a:latin typeface="Times New Roman" panose="02020603050405020304" pitchFamily="18" charset="0"/>
                <a:ea typeface="Times New Roman" panose="02020603050405020304" pitchFamily="18" charset="0"/>
              </a:rPr>
              <a:t> a 360-degree evaluation and feedback approach to solicit feedback from employees' managers and coworkers.</a:t>
            </a: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Here's an illustration of how the technique works at JD Sports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JD Sports, 2021</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a:lnSpc>
                <a:spcPct val="150000"/>
              </a:lnSpc>
              <a:buFont typeface="+mj-lt"/>
              <a:buAutoNum type="arabicPeriod"/>
            </a:pPr>
            <a:r>
              <a:rPr lang="en-US"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manager requests anonymous online input from six to ten </a:t>
            </a:r>
            <a:r>
              <a:rPr lang="en-US"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a:lnSpc>
                <a:spcPct val="150000"/>
              </a:lnSpc>
              <a:buFont typeface="+mj-lt"/>
              <a:buAutoNum type="arabicPeriod"/>
            </a:pPr>
            <a:r>
              <a:rPr lang="en-US"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Employees are routinely given self-evaluation questionnaires to assist them in evaluating their own performance.</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a:lnSpc>
                <a:spcPct val="150000"/>
              </a:lnSpc>
              <a:buFont typeface="+mj-lt"/>
              <a:buAutoNum type="arabicPeriod"/>
            </a:pPr>
            <a:r>
              <a:rPr lang="en-US"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During the 360-degree feedback session, a report based on the reviewers' input was delivered.</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a:lnSpc>
                <a:spcPct val="150000"/>
              </a:lnSpc>
              <a:buFont typeface="+mj-lt"/>
              <a:buAutoNum type="arabicPeriod"/>
            </a:pPr>
            <a:r>
              <a:rPr lang="en-US"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employee and reviewers debate the employee's performance using this report. </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a:lnSpc>
                <a:spcPct val="150000"/>
              </a:lnSpc>
              <a:buFont typeface="+mj-lt"/>
              <a:buAutoNum type="arabicPeriod"/>
            </a:pPr>
            <a:r>
              <a:rPr lang="en-US"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goal of long-term performance monitoring is to measure a worker's development.</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administrator, who can be a member of staff or an outsider with experience in people management or performance evaluation, is in charge of this procedure.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SzPts val="1000"/>
              <a:buFont typeface="Symbol" panose="05050102010706020507" pitchFamily="18" charset="2"/>
              <a:buChar char=""/>
              <a:tabLst>
                <a:tab pos="457200" algn="l"/>
              </a:tabLst>
            </a:pPr>
            <a:endParaRPr lang="en-US" dirty="0"/>
          </a:p>
        </p:txBody>
      </p:sp>
    </p:spTree>
    <p:extLst>
      <p:ext uri="{BB962C8B-B14F-4D97-AF65-F5344CB8AC3E}">
        <p14:creationId xmlns:p14="http://schemas.microsoft.com/office/powerpoint/2010/main" val="1713912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223575" y="814388"/>
            <a:ext cx="7508349" cy="1014412"/>
          </a:xfrm>
        </p:spPr>
        <p:txBody>
          <a:bodyPr/>
          <a:lstStyle/>
          <a:p>
            <a:r>
              <a:rPr lang="en-US" sz="2800" b="1" dirty="0">
                <a:solidFill>
                  <a:schemeClr val="accent6">
                    <a:lumMod val="75000"/>
                  </a:schemeClr>
                </a:solidFill>
                <a:effectLst/>
                <a:latin typeface="Times New Roman" panose="02020603050405020304" pitchFamily="18" charset="0"/>
                <a:ea typeface="Calibri" panose="020F0502020204030204" pitchFamily="34" charset="0"/>
              </a:rPr>
              <a:t>Importance of the concept to employees and Employers </a:t>
            </a:r>
            <a:endParaRPr lang="en-US" sz="6000" dirty="0">
              <a:solidFill>
                <a:schemeClr val="accent6">
                  <a:lumMod val="75000"/>
                </a:schemeClr>
              </a:solidFill>
            </a:endParaRPr>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a:xfrm>
            <a:off x="4224528" y="457200"/>
            <a:ext cx="3200400" cy="274320"/>
          </a:xfrm>
        </p:spPr>
        <p:txBody>
          <a:bodyPr/>
          <a:lstStyle/>
          <a:p>
            <a:r>
              <a:rPr lang="en-US" dirty="0"/>
              <a:t>JD Sports </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a:xfrm>
            <a:off x="10003536" y="472108"/>
            <a:ext cx="987552" cy="244503"/>
          </a:xfrm>
        </p:spPr>
        <p:txBody>
          <a:bodyPr/>
          <a:lstStyle/>
          <a:p>
            <a:fld id="{48F63A3B-78C7-47BE-AE5E-E10140E04643}" type="slidenum">
              <a:rPr lang="en-US" smtClean="0"/>
              <a:pPr/>
              <a:t>5</a:t>
            </a:fld>
            <a:endParaRPr lang="en-US" dirty="0"/>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224527" y="1926577"/>
            <a:ext cx="7278359" cy="4244409"/>
          </a:xfrm>
        </p:spPr>
        <p:txBody>
          <a:bodyPr>
            <a:normAutofit fontScale="92500"/>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360-degree feedback process could help employees and employers of JD Sports in many ways.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Through this concept, employees can identify their own assets and liabilities.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employer and other staff members, including coworkers, colleagues, subordinates, and people who work in the same location, provide feedback to an employee.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 360-degree evaluations, self-evaluation is essential and has been included by JD Sports (GOV.UK, 2021).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 engagement is essential since performance reviews have the most impact on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productivity.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122" name="Picture 2" descr="JD Sports hit by US spending slump - Investors' Chronicle">
            <a:extLst>
              <a:ext uri="{FF2B5EF4-FFF2-40B4-BE49-F238E27FC236}">
                <a16:creationId xmlns:a16="http://schemas.microsoft.com/office/drawing/2014/main" id="{EF30AF6D-85E8-44BA-06DB-5346AA66AB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59" y="1926577"/>
            <a:ext cx="3312543" cy="2586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3017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566468" y="348260"/>
            <a:ext cx="6904849" cy="852548"/>
          </a:xfrm>
        </p:spPr>
        <p:txBody>
          <a:bodyPr/>
          <a:lstStyle/>
          <a:p>
            <a:pPr algn="l"/>
            <a:r>
              <a:rPr lang="en-US" sz="2800" dirty="0">
                <a:solidFill>
                  <a:schemeClr val="accent6">
                    <a:lumMod val="75000"/>
                  </a:schemeClr>
                </a:solidFill>
                <a:latin typeface="Times New Roman" panose="02020603050405020304" pitchFamily="18" charset="0"/>
                <a:ea typeface="Calibri" panose="020F0502020204030204" pitchFamily="34" charset="0"/>
              </a:rPr>
              <a:t>Importance of the concept to employees and Employers </a:t>
            </a:r>
            <a:endParaRPr lang="en-US" sz="2800"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4294967295"/>
          </p:nvPr>
        </p:nvSpPr>
        <p:spPr>
          <a:xfrm>
            <a:off x="11204575" y="457200"/>
            <a:ext cx="987425" cy="244475"/>
          </a:xfrm>
        </p:spPr>
        <p:txBody>
          <a:bodyPr/>
          <a:lstStyle/>
          <a:p>
            <a:fld id="{48F63A3B-78C7-47BE-AE5E-E10140E04643}" type="slidenum">
              <a:rPr lang="en-US" smtClean="0"/>
              <a:pPr/>
              <a:t>6</a:t>
            </a:fld>
            <a:endParaRPr lang="en-US" dirty="0"/>
          </a:p>
        </p:txBody>
      </p:sp>
      <p:sp>
        <p:nvSpPr>
          <p:cNvPr id="10" name="TextBox 9">
            <a:extLst>
              <a:ext uri="{FF2B5EF4-FFF2-40B4-BE49-F238E27FC236}">
                <a16:creationId xmlns:a16="http://schemas.microsoft.com/office/drawing/2014/main" id="{AE5C7A8C-C505-2B46-4A9A-85A3628DBE4A}"/>
              </a:ext>
            </a:extLst>
          </p:cNvPr>
          <p:cNvSpPr txBox="1"/>
          <p:nvPr/>
        </p:nvSpPr>
        <p:spPr>
          <a:xfrm>
            <a:off x="379563" y="1173462"/>
            <a:ext cx="11245970" cy="4618380"/>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employees may see the effort that goes above and beyond the usual tasks and results.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Employees can gain a better understanding of how their actions influence individuals at all levels of JD Sport by taking part in 360-degree feedback surveys.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360-degree evaluations could provide a thorough picture of performance while also highlighting areas that need improvement.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Studies show that 360-degree feedback improves management, employee morale, and collaboration (Fleenor </a:t>
            </a:r>
            <a:r>
              <a:rPr lang="en-US" sz="18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When used properly, feedback can aid teams of JD Sports in achieving common objectives by fostering trust, enhancing communication, and raising productivity.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potential for increased self-awareness and professional development among employees is one of the most important aspects of 360-degree feedback.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57846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02394" y="857760"/>
            <a:ext cx="11571070" cy="475530"/>
          </a:xfrm>
        </p:spPr>
        <p:txBody>
          <a:bodyPr/>
          <a:lstStyle/>
          <a:p>
            <a:r>
              <a:rPr lang="en-US" sz="2400" b="1" dirty="0">
                <a:solidFill>
                  <a:srgbClr val="000000"/>
                </a:solidFill>
                <a:effectLst/>
                <a:latin typeface="Times New Roman" panose="02020603050405020304" pitchFamily="18" charset="0"/>
                <a:ea typeface="Calibri" panose="020F0502020204030204" pitchFamily="34" charset="0"/>
              </a:rPr>
              <a:t>Benefits of its implementation to employees and employers </a:t>
            </a:r>
            <a:endParaRPr lang="en-US" sz="7200" dirty="0">
              <a:solidFill>
                <a:schemeClr val="accent6">
                  <a:lumMod val="75000"/>
                </a:schemeClr>
              </a:solidFill>
            </a:endParaRPr>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r>
              <a:rPr lang="en-US" dirty="0"/>
              <a:t>JD Sports </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pPr/>
              <a:t>7</a:t>
            </a:fld>
            <a:endParaRPr lang="en-US" dirty="0"/>
          </a:p>
        </p:txBody>
      </p:sp>
      <p:graphicFrame>
        <p:nvGraphicFramePr>
          <p:cNvPr id="4" name="Table 4">
            <a:extLst>
              <a:ext uri="{FF2B5EF4-FFF2-40B4-BE49-F238E27FC236}">
                <a16:creationId xmlns:a16="http://schemas.microsoft.com/office/drawing/2014/main" id="{4E36E27E-29C5-D82E-FEA6-C3FEC4D56BCF}"/>
              </a:ext>
            </a:extLst>
          </p:cNvPr>
          <p:cNvGraphicFramePr>
            <a:graphicFrameLocks noGrp="1"/>
          </p:cNvGraphicFramePr>
          <p:nvPr>
            <p:extLst>
              <p:ext uri="{D42A27DB-BD31-4B8C-83A1-F6EECF244321}">
                <p14:modId xmlns:p14="http://schemas.microsoft.com/office/powerpoint/2010/main" val="4128985278"/>
              </p:ext>
            </p:extLst>
          </p:nvPr>
        </p:nvGraphicFramePr>
        <p:xfrm>
          <a:off x="313340" y="1564319"/>
          <a:ext cx="11749177" cy="4865470"/>
        </p:xfrm>
        <a:graphic>
          <a:graphicData uri="http://schemas.openxmlformats.org/drawingml/2006/table">
            <a:tbl>
              <a:tblPr firstRow="1" bandRow="1">
                <a:tableStyleId>{5DA37D80-6434-44D0-A028-1B22A696006F}</a:tableStyleId>
              </a:tblPr>
              <a:tblGrid>
                <a:gridCol w="6175134">
                  <a:extLst>
                    <a:ext uri="{9D8B030D-6E8A-4147-A177-3AD203B41FA5}">
                      <a16:colId xmlns:a16="http://schemas.microsoft.com/office/drawing/2014/main" val="759891296"/>
                    </a:ext>
                  </a:extLst>
                </a:gridCol>
                <a:gridCol w="5574043">
                  <a:extLst>
                    <a:ext uri="{9D8B030D-6E8A-4147-A177-3AD203B41FA5}">
                      <a16:colId xmlns:a16="http://schemas.microsoft.com/office/drawing/2014/main" val="459929990"/>
                    </a:ext>
                  </a:extLst>
                </a:gridCol>
              </a:tblGrid>
              <a:tr h="599222">
                <a:tc>
                  <a:txBody>
                    <a:bodyPr/>
                    <a:lstStyle/>
                    <a:p>
                      <a:pPr marL="0" marR="0" algn="just">
                        <a:lnSpc>
                          <a:spcPct val="150000"/>
                        </a:lnSpc>
                        <a:spcBef>
                          <a:spcPts val="0"/>
                        </a:spcBef>
                        <a:spcAft>
                          <a:spcPts val="800"/>
                        </a:spcAft>
                      </a:pPr>
                      <a:r>
                        <a:rPr lang="en-US" sz="2000" b="1" kern="100" spc="-35"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Enhances Performance</a:t>
                      </a:r>
                      <a:endParaRPr lang="en-US" sz="20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20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Promotes Team Building</a:t>
                      </a:r>
                      <a:endParaRPr lang="en-US" dirty="0"/>
                    </a:p>
                  </a:txBody>
                  <a:tcPr/>
                </a:tc>
                <a:extLst>
                  <a:ext uri="{0D108BD9-81ED-4DB2-BD59-A6C34878D82A}">
                    <a16:rowId xmlns:a16="http://schemas.microsoft.com/office/drawing/2014/main" val="4161270033"/>
                  </a:ext>
                </a:extLst>
              </a:tr>
              <a:tr h="4237260">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One of the most prominent advantages of the 360-degree feedback system is improved employee performance.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Theory of Performance highlights key ideas to provide a framework for understanding performance and improving performance (Zhu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Mostafavi</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2017).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According to this theory, to perform is to deliver satisfactory outcomes.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performer can be anyone who work together and feel respected for their education, professional advancement, and ideas.</a:t>
                      </a:r>
                      <a:endParaRPr lang="en-US" dirty="0"/>
                    </a:p>
                  </a:txBody>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essential component of a 360-degree feedback plan is peer evaluations.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Teams are well aware of each other's advantages and disadvantages, which contributes to their strong and fruitful relationship.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They work together to boost business productivity.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order to accomplish the intended outcome, each member of a productive team knows how to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utilise</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strengths and limitations of the others.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endParaRPr lang="en-US" dirty="0"/>
                    </a:p>
                  </a:txBody>
                  <a:tcPr/>
                </a:tc>
                <a:extLst>
                  <a:ext uri="{0D108BD9-81ED-4DB2-BD59-A6C34878D82A}">
                    <a16:rowId xmlns:a16="http://schemas.microsoft.com/office/drawing/2014/main" val="937644756"/>
                  </a:ext>
                </a:extLst>
              </a:tr>
            </a:tbl>
          </a:graphicData>
        </a:graphic>
      </p:graphicFrame>
    </p:spTree>
    <p:extLst>
      <p:ext uri="{BB962C8B-B14F-4D97-AF65-F5344CB8AC3E}">
        <p14:creationId xmlns:p14="http://schemas.microsoft.com/office/powerpoint/2010/main" val="3466665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02394" y="857760"/>
            <a:ext cx="11571070" cy="475530"/>
          </a:xfrm>
        </p:spPr>
        <p:txBody>
          <a:bodyPr/>
          <a:lstStyle/>
          <a:p>
            <a:r>
              <a:rPr lang="en-US" sz="2400" dirty="0">
                <a:solidFill>
                  <a:srgbClr val="000000"/>
                </a:solidFill>
                <a:latin typeface="Times New Roman" panose="02020603050405020304" pitchFamily="18" charset="0"/>
                <a:ea typeface="Calibri" panose="020F0502020204030204" pitchFamily="34" charset="0"/>
              </a:rPr>
              <a:t>Benefits of its implementation to employees and employers </a:t>
            </a:r>
            <a:endParaRPr lang="en-US" sz="7200" dirty="0">
              <a:solidFill>
                <a:schemeClr val="accent6">
                  <a:lumMod val="75000"/>
                </a:schemeClr>
              </a:solidFill>
            </a:endParaRPr>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r>
              <a:rPr lang="en-US" dirty="0"/>
              <a:t>JD Sports </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pPr/>
              <a:t>8</a:t>
            </a:fld>
            <a:endParaRPr lang="en-US" dirty="0"/>
          </a:p>
        </p:txBody>
      </p:sp>
      <p:graphicFrame>
        <p:nvGraphicFramePr>
          <p:cNvPr id="4" name="Table 4">
            <a:extLst>
              <a:ext uri="{FF2B5EF4-FFF2-40B4-BE49-F238E27FC236}">
                <a16:creationId xmlns:a16="http://schemas.microsoft.com/office/drawing/2014/main" id="{4E36E27E-29C5-D82E-FEA6-C3FEC4D56BCF}"/>
              </a:ext>
            </a:extLst>
          </p:cNvPr>
          <p:cNvGraphicFramePr>
            <a:graphicFrameLocks noGrp="1"/>
          </p:cNvGraphicFramePr>
          <p:nvPr>
            <p:extLst>
              <p:ext uri="{D42A27DB-BD31-4B8C-83A1-F6EECF244321}">
                <p14:modId xmlns:p14="http://schemas.microsoft.com/office/powerpoint/2010/main" val="141329338"/>
              </p:ext>
            </p:extLst>
          </p:nvPr>
        </p:nvGraphicFramePr>
        <p:xfrm>
          <a:off x="1037960" y="1581754"/>
          <a:ext cx="10607702" cy="5093194"/>
        </p:xfrm>
        <a:graphic>
          <a:graphicData uri="http://schemas.openxmlformats.org/drawingml/2006/table">
            <a:tbl>
              <a:tblPr firstRow="1" bandRow="1">
                <a:tableStyleId>{5DA37D80-6434-44D0-A028-1B22A696006F}</a:tableStyleId>
              </a:tblPr>
              <a:tblGrid>
                <a:gridCol w="6041224">
                  <a:extLst>
                    <a:ext uri="{9D8B030D-6E8A-4147-A177-3AD203B41FA5}">
                      <a16:colId xmlns:a16="http://schemas.microsoft.com/office/drawing/2014/main" val="759891296"/>
                    </a:ext>
                  </a:extLst>
                </a:gridCol>
                <a:gridCol w="4566478">
                  <a:extLst>
                    <a:ext uri="{9D8B030D-6E8A-4147-A177-3AD203B41FA5}">
                      <a16:colId xmlns:a16="http://schemas.microsoft.com/office/drawing/2014/main" val="459929990"/>
                    </a:ext>
                  </a:extLst>
                </a:gridCol>
              </a:tblGrid>
              <a:tr h="524750">
                <a:tc>
                  <a:txBody>
                    <a:bodyPr/>
                    <a:lstStyle/>
                    <a:p>
                      <a:pPr marL="0" indent="0" algn="just">
                        <a:lnSpc>
                          <a:spcPct val="150000"/>
                        </a:lnSpc>
                        <a:buFont typeface="Arial" panose="020B0604020202020204" pitchFamily="34" charset="0"/>
                        <a:buNone/>
                      </a:pPr>
                      <a:r>
                        <a:rPr lang="en-US" sz="1800" b="1" kern="1200" dirty="0">
                          <a:solidFill>
                            <a:schemeClr val="tx1"/>
                          </a:solidFill>
                          <a:effectLst/>
                          <a:latin typeface="Times New Roman" panose="02020603050405020304" pitchFamily="18" charset="0"/>
                          <a:ea typeface="+mn-ea"/>
                          <a:cs typeface="Times New Roman" panose="02020603050405020304" pitchFamily="18" charset="0"/>
                        </a:rPr>
                        <a:t>Improves Decision Making</a:t>
                      </a:r>
                    </a:p>
                  </a:txBody>
                  <a:tcPr/>
                </a:tc>
                <a:tc>
                  <a:txBody>
                    <a:bodyPr/>
                    <a:lstStyle/>
                    <a:p>
                      <a:pPr marL="0" indent="0" algn="just">
                        <a:lnSpc>
                          <a:spcPct val="150000"/>
                        </a:lnSpc>
                        <a:buFont typeface="Arial" panose="020B0604020202020204" pitchFamily="34" charset="0"/>
                        <a:buNone/>
                      </a:pPr>
                      <a:r>
                        <a:rPr lang="en-US" sz="1800" b="1" kern="1200" dirty="0">
                          <a:solidFill>
                            <a:schemeClr val="tx1"/>
                          </a:solidFill>
                          <a:effectLst/>
                          <a:latin typeface="Times New Roman" panose="02020603050405020304" pitchFamily="18" charset="0"/>
                          <a:ea typeface="+mn-ea"/>
                          <a:cs typeface="Times New Roman" panose="02020603050405020304" pitchFamily="18" charset="0"/>
                        </a:rPr>
                        <a:t>Creates Open Culture</a:t>
                      </a:r>
                    </a:p>
                  </a:txBody>
                  <a:tcPr/>
                </a:tc>
                <a:extLst>
                  <a:ext uri="{0D108BD9-81ED-4DB2-BD59-A6C34878D82A}">
                    <a16:rowId xmlns:a16="http://schemas.microsoft.com/office/drawing/2014/main" val="4161270033"/>
                  </a:ext>
                </a:extLst>
              </a:tr>
              <a:tr h="3893736">
                <a:tc>
                  <a:txBody>
                    <a:bodyPr/>
                    <a:lstStyle/>
                    <a:p>
                      <a:pPr marL="285750" lvl="0" indent="-285750" algn="just">
                        <a:lnSpc>
                          <a:spcPct val="150000"/>
                        </a:lnSpc>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Managers can obtain crucial information about the performance of their workforce by using 360-degree feedback.</a:t>
                      </a:r>
                    </a:p>
                    <a:p>
                      <a:pPr marL="285750" lvl="0" indent="-285750" algn="just">
                        <a:lnSpc>
                          <a:spcPct val="150000"/>
                        </a:lnSpc>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This supports managers' decisions about hiring, advancement, and staff development.</a:t>
                      </a:r>
                    </a:p>
                    <a:p>
                      <a:pPr marL="285750" lvl="0" indent="-285750" algn="just">
                        <a:lnSpc>
                          <a:spcPct val="150000"/>
                        </a:lnSpc>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Additionally, 360-degree feedback aids in the identification of future leaders and their preparation for positions of leadership. </a:t>
                      </a:r>
                    </a:p>
                    <a:p>
                      <a:pPr marL="285750" lvl="0" indent="-285750" algn="just">
                        <a:lnSpc>
                          <a:spcPct val="150000"/>
                        </a:lnSpc>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This technique leads to better decision-making, better staff performance, and increased </a:t>
                      </a:r>
                      <a:r>
                        <a:rPr lang="en-US" sz="1800" kern="1200" dirty="0" err="1">
                          <a:solidFill>
                            <a:schemeClr val="tx1"/>
                          </a:solidFill>
                          <a:effectLst/>
                          <a:latin typeface="Times New Roman" panose="02020603050405020304" pitchFamily="18" charset="0"/>
                          <a:ea typeface="+mn-ea"/>
                          <a:cs typeface="Times New Roman" panose="02020603050405020304" pitchFamily="18" charset="0"/>
                        </a:rPr>
                        <a:t>organisational</a:t>
                      </a:r>
                      <a:r>
                        <a:rPr lang="en-US" sz="1800" kern="1200" dirty="0">
                          <a:solidFill>
                            <a:schemeClr val="tx1"/>
                          </a:solidFill>
                          <a:effectLst/>
                          <a:latin typeface="Times New Roman" panose="02020603050405020304" pitchFamily="18" charset="0"/>
                          <a:ea typeface="+mn-ea"/>
                          <a:cs typeface="Times New Roman" panose="02020603050405020304" pitchFamily="18" charset="0"/>
                        </a:rPr>
                        <a:t> effectiveness.</a:t>
                      </a:r>
                    </a:p>
                    <a:p>
                      <a:pPr marL="285750" lvl="0" indent="-285750" algn="just">
                        <a:lnSpc>
                          <a:spcPct val="150000"/>
                        </a:lnSpc>
                        <a:buFont typeface="Arial" panose="020B0604020202020204" pitchFamily="34" charset="0"/>
                        <a:buChar char="•"/>
                      </a:pPr>
                      <a:endParaRPr lang="en-US" sz="1800" kern="1200" dirty="0">
                        <a:solidFill>
                          <a:schemeClr val="tx1"/>
                        </a:solidFill>
                        <a:effectLst/>
                        <a:latin typeface="Times New Roman" panose="02020603050405020304" pitchFamily="18" charset="0"/>
                        <a:ea typeface="+mn-ea"/>
                        <a:cs typeface="Times New Roman" panose="02020603050405020304" pitchFamily="18" charset="0"/>
                      </a:endParaRPr>
                    </a:p>
                  </a:txBody>
                  <a:tcPr/>
                </a:tc>
                <a:tc>
                  <a:txBody>
                    <a:bodyPr/>
                    <a:lstStyle/>
                    <a:p>
                      <a:pPr marL="285750" lvl="0" indent="-285750" algn="just">
                        <a:lnSpc>
                          <a:spcPct val="150000"/>
                        </a:lnSpc>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Multi-rating feedback fosters open communication inside the company when it is implemented.</a:t>
                      </a:r>
                    </a:p>
                    <a:p>
                      <a:pPr marL="285750" lvl="0" indent="-285750" algn="just">
                        <a:lnSpc>
                          <a:spcPct val="150000"/>
                        </a:lnSpc>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Each employee feels valued since they participate in the appraisal of their teammates and bosses.</a:t>
                      </a:r>
                    </a:p>
                    <a:p>
                      <a:pPr marL="285750" lvl="0" indent="-285750" algn="just">
                        <a:lnSpc>
                          <a:spcPct val="150000"/>
                        </a:lnSpc>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The feedback mechanism provides a venue for people to express themselves without fear of being silenced.</a:t>
                      </a:r>
                    </a:p>
                    <a:p>
                      <a:pPr marL="285750" indent="-285750" algn="just">
                        <a:lnSpc>
                          <a:spcPct val="150000"/>
                        </a:lnSpc>
                        <a:buFont typeface="Arial" panose="020B0604020202020204" pitchFamily="34" charset="0"/>
                        <a:buChar char="•"/>
                      </a:pPr>
                      <a:endParaRPr lang="en-US" sz="18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37644756"/>
                  </a:ext>
                </a:extLst>
              </a:tr>
            </a:tbl>
          </a:graphicData>
        </a:graphic>
      </p:graphicFrame>
    </p:spTree>
    <p:extLst>
      <p:ext uri="{BB962C8B-B14F-4D97-AF65-F5344CB8AC3E}">
        <p14:creationId xmlns:p14="http://schemas.microsoft.com/office/powerpoint/2010/main" val="3452443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02394" y="857760"/>
            <a:ext cx="11571070" cy="475530"/>
          </a:xfrm>
        </p:spPr>
        <p:txBody>
          <a:bodyPr/>
          <a:lstStyle/>
          <a:p>
            <a:r>
              <a:rPr lang="en-US" sz="2400" dirty="0">
                <a:solidFill>
                  <a:srgbClr val="000000"/>
                </a:solidFill>
                <a:latin typeface="Times New Roman" panose="02020603050405020304" pitchFamily="18" charset="0"/>
                <a:ea typeface="Calibri" panose="020F0502020204030204" pitchFamily="34" charset="0"/>
              </a:rPr>
              <a:t>Benefits of its implementation to employees and employers </a:t>
            </a:r>
            <a:endParaRPr lang="en-US" sz="7200" dirty="0">
              <a:solidFill>
                <a:schemeClr val="accent6">
                  <a:lumMod val="75000"/>
                </a:schemeClr>
              </a:solidFill>
            </a:endParaRPr>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r>
              <a:rPr lang="en-US" dirty="0"/>
              <a:t>JD Sports </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pPr/>
              <a:t>9</a:t>
            </a:fld>
            <a:endParaRPr lang="en-US" dirty="0"/>
          </a:p>
        </p:txBody>
      </p:sp>
      <p:graphicFrame>
        <p:nvGraphicFramePr>
          <p:cNvPr id="4" name="Table 4">
            <a:extLst>
              <a:ext uri="{FF2B5EF4-FFF2-40B4-BE49-F238E27FC236}">
                <a16:creationId xmlns:a16="http://schemas.microsoft.com/office/drawing/2014/main" id="{4E36E27E-29C5-D82E-FEA6-C3FEC4D56BCF}"/>
              </a:ext>
            </a:extLst>
          </p:cNvPr>
          <p:cNvGraphicFramePr>
            <a:graphicFrameLocks noGrp="1"/>
          </p:cNvGraphicFramePr>
          <p:nvPr>
            <p:extLst>
              <p:ext uri="{D42A27DB-BD31-4B8C-83A1-F6EECF244321}">
                <p14:modId xmlns:p14="http://schemas.microsoft.com/office/powerpoint/2010/main" val="3633557565"/>
              </p:ext>
            </p:extLst>
          </p:nvPr>
        </p:nvGraphicFramePr>
        <p:xfrm>
          <a:off x="402394" y="1489348"/>
          <a:ext cx="11571070" cy="5097716"/>
        </p:xfrm>
        <a:graphic>
          <a:graphicData uri="http://schemas.openxmlformats.org/drawingml/2006/table">
            <a:tbl>
              <a:tblPr firstRow="1" bandRow="1">
                <a:tableStyleId>{5DA37D80-6434-44D0-A028-1B22A696006F}</a:tableStyleId>
              </a:tblPr>
              <a:tblGrid>
                <a:gridCol w="6132176">
                  <a:extLst>
                    <a:ext uri="{9D8B030D-6E8A-4147-A177-3AD203B41FA5}">
                      <a16:colId xmlns:a16="http://schemas.microsoft.com/office/drawing/2014/main" val="759891296"/>
                    </a:ext>
                  </a:extLst>
                </a:gridCol>
                <a:gridCol w="5438894">
                  <a:extLst>
                    <a:ext uri="{9D8B030D-6E8A-4147-A177-3AD203B41FA5}">
                      <a16:colId xmlns:a16="http://schemas.microsoft.com/office/drawing/2014/main" val="459929990"/>
                    </a:ext>
                  </a:extLst>
                </a:gridCol>
              </a:tblGrid>
              <a:tr h="534438">
                <a:tc>
                  <a:txBody>
                    <a:bodyPr/>
                    <a:lstStyle/>
                    <a:p>
                      <a:r>
                        <a:rPr lang="en-US" sz="2000" b="1" kern="1200" dirty="0">
                          <a:solidFill>
                            <a:schemeClr val="tx1"/>
                          </a:solidFill>
                          <a:effectLst/>
                          <a:latin typeface="Times New Roman" panose="02020603050405020304" pitchFamily="18" charset="0"/>
                          <a:ea typeface="+mn-ea"/>
                          <a:cs typeface="Times New Roman" panose="02020603050405020304" pitchFamily="18" charset="0"/>
                        </a:rPr>
                        <a:t>Improves Work Relationships</a:t>
                      </a:r>
                    </a:p>
                  </a:txBody>
                  <a:tcPr/>
                </a:tc>
                <a:tc>
                  <a:txBody>
                    <a:bodyPr/>
                    <a:lstStyle/>
                    <a:p>
                      <a:r>
                        <a:rPr lang="en-US" sz="2000" b="1" kern="1200" dirty="0">
                          <a:solidFill>
                            <a:schemeClr val="tx1"/>
                          </a:solidFill>
                          <a:effectLst/>
                          <a:latin typeface="Times New Roman" panose="02020603050405020304" pitchFamily="18" charset="0"/>
                          <a:ea typeface="+mn-ea"/>
                          <a:cs typeface="Times New Roman" panose="02020603050405020304" pitchFamily="18" charset="0"/>
                        </a:rPr>
                        <a:t>Reduces Workplace Bias</a:t>
                      </a:r>
                    </a:p>
                  </a:txBody>
                  <a:tcPr/>
                </a:tc>
                <a:extLst>
                  <a:ext uri="{0D108BD9-81ED-4DB2-BD59-A6C34878D82A}">
                    <a16:rowId xmlns:a16="http://schemas.microsoft.com/office/drawing/2014/main" val="4161270033"/>
                  </a:ext>
                </a:extLst>
              </a:tr>
              <a:tr h="4563278">
                <a:tc>
                  <a:txBody>
                    <a:bodyPr/>
                    <a:lstStyle/>
                    <a:p>
                      <a:pPr marL="285750" lvl="0" indent="-285750">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Traditional one-on-one feedback that is only given on one side usually leaves the recipient dumbfounded. </a:t>
                      </a:r>
                    </a:p>
                    <a:p>
                      <a:pPr marL="285750" lvl="0" indent="-285750">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There is no personal connection with this kind of feedback mechanism. </a:t>
                      </a:r>
                    </a:p>
                    <a:p>
                      <a:pPr marL="285750" lvl="0" indent="-285750">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On the other hand, a 360-degree feedback strategy improves the rapport between superiors and subordinates by having both parties evaluate the other. </a:t>
                      </a:r>
                    </a:p>
                    <a:p>
                      <a:pPr marL="285750" lvl="0" indent="-285750">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Relationship theory is built on the emotional impact of leadership and the bond between the leader and their followers (Badri-Harun </a:t>
                      </a:r>
                      <a:r>
                        <a:rPr lang="en-US" sz="18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US" sz="1800" kern="1200" dirty="0">
                          <a:solidFill>
                            <a:schemeClr val="tx1"/>
                          </a:solidFill>
                          <a:effectLst/>
                          <a:latin typeface="Times New Roman" panose="02020603050405020304" pitchFamily="18" charset="0"/>
                          <a:ea typeface="+mn-ea"/>
                          <a:cs typeface="Times New Roman" panose="02020603050405020304" pitchFamily="18" charset="0"/>
                        </a:rPr>
                        <a:t> 2016).  </a:t>
                      </a:r>
                    </a:p>
                    <a:p>
                      <a:pPr marL="285750" lvl="0" indent="-285750">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Employees frequently give a leader's charm and attractiveness more weight than the business's effectiveness, performance, or management style.</a:t>
                      </a:r>
                    </a:p>
                    <a:p>
                      <a:pPr marL="285750" lvl="0" indent="-285750">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Collaboration between staff and management results in higher overall morale and the accomplishment of common objectives. </a:t>
                      </a:r>
                    </a:p>
                  </a:txBody>
                  <a:tcPr/>
                </a:tc>
                <a:tc>
                  <a:txBody>
                    <a:bodyPr/>
                    <a:lstStyle/>
                    <a:p>
                      <a:pPr marL="285750" lvl="0" indent="-285750">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In Addition to management, coworkers, supervisors, direct reports, and even customers contribute input in a multi-rater feedback process. </a:t>
                      </a:r>
                    </a:p>
                    <a:p>
                      <a:pPr marL="285750" lvl="0" indent="-285750">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As a result, the feedback is completely objective because the 360-degree review method is not </a:t>
                      </a:r>
                      <a:r>
                        <a:rPr lang="en-US" sz="1800" kern="1200" dirty="0" err="1">
                          <a:solidFill>
                            <a:schemeClr val="tx1"/>
                          </a:solidFill>
                          <a:effectLst/>
                          <a:latin typeface="Times New Roman" panose="02020603050405020304" pitchFamily="18" charset="0"/>
                          <a:ea typeface="+mn-ea"/>
                          <a:cs typeface="Times New Roman" panose="02020603050405020304" pitchFamily="18" charset="0"/>
                        </a:rPr>
                        <a:t>centred</a:t>
                      </a:r>
                      <a:r>
                        <a:rPr lang="en-US" sz="1800" kern="1200" dirty="0">
                          <a:solidFill>
                            <a:schemeClr val="tx1"/>
                          </a:solidFill>
                          <a:effectLst/>
                          <a:latin typeface="Times New Roman" panose="02020603050405020304" pitchFamily="18" charset="0"/>
                          <a:ea typeface="+mn-ea"/>
                          <a:cs typeface="Times New Roman" panose="02020603050405020304" pitchFamily="18" charset="0"/>
                        </a:rPr>
                        <a:t> on a single person's point of view. </a:t>
                      </a:r>
                    </a:p>
                    <a:p>
                      <a:pPr marL="285750" lvl="0" indent="-285750">
                        <a:buFont typeface="Arial" panose="020B0604020202020204" pitchFamily="34" charset="0"/>
                        <a:buChar char="•"/>
                      </a:pPr>
                      <a:r>
                        <a:rPr lang="en-US" sz="1800" kern="1200" dirty="0">
                          <a:solidFill>
                            <a:schemeClr val="tx1"/>
                          </a:solidFill>
                          <a:effectLst/>
                          <a:latin typeface="Times New Roman" panose="02020603050405020304" pitchFamily="18" charset="0"/>
                          <a:ea typeface="+mn-ea"/>
                          <a:cs typeface="Times New Roman" panose="02020603050405020304" pitchFamily="18" charset="0"/>
                        </a:rPr>
                        <a:t>Lowering them helps to reduce managerial biases, which are common in traditional feedback systems.</a:t>
                      </a:r>
                    </a:p>
                    <a:p>
                      <a:pPr marL="285750" indent="-285750">
                        <a:lnSpc>
                          <a:spcPct val="100000"/>
                        </a:lnSpc>
                        <a:buFont typeface="Arial" panose="020B0604020202020204" pitchFamily="34" charset="0"/>
                        <a:buChar char="•"/>
                      </a:pPr>
                      <a:endParaRPr lang="en-US" sz="2000" dirty="0">
                        <a:solidFill>
                          <a:schemeClr val="tx1"/>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37644756"/>
                  </a:ext>
                </a:extLst>
              </a:tr>
            </a:tbl>
          </a:graphicData>
        </a:graphic>
      </p:graphicFrame>
      <p:pic>
        <p:nvPicPr>
          <p:cNvPr id="3074" name="Picture 2" descr="JD Sports On Track For Record Year Despite Softening Of U.S. Sales">
            <a:extLst>
              <a:ext uri="{FF2B5EF4-FFF2-40B4-BE49-F238E27FC236}">
                <a16:creationId xmlns:a16="http://schemas.microsoft.com/office/drawing/2014/main" id="{56D87E2A-E2CC-C29D-348F-6D30F8FDBD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584" t="19271" r="22859" b="12120"/>
          <a:stretch/>
        </p:blipFill>
        <p:spPr bwMode="auto">
          <a:xfrm>
            <a:off x="7936302" y="4441620"/>
            <a:ext cx="2984739" cy="19591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1370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566468" y="946149"/>
            <a:ext cx="9491932" cy="499133"/>
          </a:xfrm>
        </p:spPr>
        <p:txBody>
          <a:bodyPr/>
          <a:lstStyle/>
          <a:p>
            <a:pPr algn="l"/>
            <a:r>
              <a:rPr lang="en-US" sz="3200" b="1" dirty="0">
                <a:solidFill>
                  <a:schemeClr val="accent6">
                    <a:lumMod val="75000"/>
                  </a:schemeClr>
                </a:solidFill>
                <a:effectLst/>
                <a:latin typeface="Times New Roman" panose="02020603050405020304" pitchFamily="18" charset="0"/>
                <a:ea typeface="Calibri" panose="020F0502020204030204" pitchFamily="34" charset="0"/>
              </a:rPr>
              <a:t>Key Issues for the concept </a:t>
            </a:r>
            <a:endParaRPr lang="en-US" sz="6600" dirty="0">
              <a:solidFill>
                <a:schemeClr val="accent6">
                  <a:lumMod val="75000"/>
                </a:schemeClr>
              </a:solidFill>
            </a:endParaRPr>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4294967295"/>
          </p:nvPr>
        </p:nvSpPr>
        <p:spPr>
          <a:xfrm>
            <a:off x="11204575" y="457200"/>
            <a:ext cx="987425" cy="244475"/>
          </a:xfrm>
        </p:spPr>
        <p:txBody>
          <a:bodyPr/>
          <a:lstStyle/>
          <a:p>
            <a:fld id="{48F63A3B-78C7-47BE-AE5E-E10140E04643}" type="slidenum">
              <a:rPr lang="en-US" smtClean="0"/>
              <a:pPr/>
              <a:t>10</a:t>
            </a:fld>
            <a:endParaRPr lang="en-US" dirty="0"/>
          </a:p>
        </p:txBody>
      </p:sp>
      <p:sp>
        <p:nvSpPr>
          <p:cNvPr id="10" name="TextBox 9">
            <a:extLst>
              <a:ext uri="{FF2B5EF4-FFF2-40B4-BE49-F238E27FC236}">
                <a16:creationId xmlns:a16="http://schemas.microsoft.com/office/drawing/2014/main" id="{AE5C7A8C-C505-2B46-4A9A-85A3628DBE4A}"/>
              </a:ext>
            </a:extLst>
          </p:cNvPr>
          <p:cNvSpPr txBox="1"/>
          <p:nvPr/>
        </p:nvSpPr>
        <p:spPr>
          <a:xfrm>
            <a:off x="473015" y="1892991"/>
            <a:ext cx="11245970" cy="4202882"/>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JD Sport correctly manages the significant 360-degree input constraints.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Obtaining reliable and outstanding feedback is one of the most difficult challenges.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 do this, qualified raters have been selected.</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Also, clear and consistent criteria have been created, and raters have been instructed on how to offer and receive feedback.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Addition, anonymity and confidentiality have also been ensured.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Another challenge is managing the feedback process and the workforce's answers.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 do this, it is critical to make the feedback's aim and expectations clear to provide support and direction on how to interpret and apply the feedback.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third barrier is aligning the feedback with the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aims and values.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49755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760938" y="933124"/>
            <a:ext cx="10665089" cy="426946"/>
          </a:xfrm>
        </p:spPr>
        <p:txBody>
          <a:bodyPr/>
          <a:lstStyle/>
          <a:p>
            <a:pPr algn="l"/>
            <a:r>
              <a:rPr lang="en-US" sz="3200" dirty="0">
                <a:solidFill>
                  <a:schemeClr val="accent6">
                    <a:lumMod val="75000"/>
                  </a:schemeClr>
                </a:solidFill>
                <a:latin typeface="Times New Roman" panose="02020603050405020304" pitchFamily="18" charset="0"/>
                <a:ea typeface="Calibri" panose="020F0502020204030204" pitchFamily="34" charset="0"/>
              </a:rPr>
              <a:t>Key Issues for the concept </a:t>
            </a:r>
            <a:endParaRPr lang="en-US" sz="6600" dirty="0">
              <a:solidFill>
                <a:schemeClr val="accent6">
                  <a:lumMod val="75000"/>
                </a:schemeClr>
              </a:solidFill>
            </a:endParaRPr>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10" name="TextBox 9">
            <a:extLst>
              <a:ext uri="{FF2B5EF4-FFF2-40B4-BE49-F238E27FC236}">
                <a16:creationId xmlns:a16="http://schemas.microsoft.com/office/drawing/2014/main" id="{AE5C7A8C-C505-2B46-4A9A-85A3628DBE4A}"/>
              </a:ext>
            </a:extLst>
          </p:cNvPr>
          <p:cNvSpPr txBox="1"/>
          <p:nvPr/>
        </p:nvSpPr>
        <p:spPr>
          <a:xfrm>
            <a:off x="473015" y="1478478"/>
            <a:ext cx="11245970" cy="5121274"/>
          </a:xfrm>
          <a:prstGeom prst="rect">
            <a:avLst/>
          </a:prstGeom>
          <a:no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 feedback to be successful, it must be relevant and important to the business and the employees.</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has been connected to initiatives for professional development, reward and recognition, and performance evaluation.</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 effectively integrate 360-degree feedback into JD Sport's HR strategy, the purpose and goals are set.</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Also, choosing the right raters and criteria, including workers in the process, offering guidance and follow-up, and assessing and improving the feedback system.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When selecting raters, the HR team takes into account the best sources of information for each employee.</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procedure entails giving employees feedback and responding to any queries or objections they may have.</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also helps them to understand it and formulate action plans, keeping track of their performance and advancement.</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69271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FD110-0D00-201A-1B69-737A56F81513}"/>
              </a:ext>
            </a:extLst>
          </p:cNvPr>
          <p:cNvSpPr>
            <a:spLocks noGrp="1"/>
          </p:cNvSpPr>
          <p:nvPr>
            <p:ph type="title"/>
          </p:nvPr>
        </p:nvSpPr>
        <p:spPr>
          <a:xfrm>
            <a:off x="754979" y="457199"/>
            <a:ext cx="5226240" cy="1011504"/>
          </a:xfrm>
        </p:spPr>
        <p:txBody>
          <a:bodyPr/>
          <a:lstStyle/>
          <a:p>
            <a:pPr algn="l"/>
            <a:r>
              <a:rPr lang="en-US" dirty="0"/>
              <a:t>CONCLUSION</a:t>
            </a:r>
          </a:p>
        </p:txBody>
      </p:sp>
      <p:sp>
        <p:nvSpPr>
          <p:cNvPr id="4" name="Slide Number Placeholder 3">
            <a:extLst>
              <a:ext uri="{FF2B5EF4-FFF2-40B4-BE49-F238E27FC236}">
                <a16:creationId xmlns:a16="http://schemas.microsoft.com/office/drawing/2014/main" id="{B44548D9-63D5-CC6F-3F41-CAED437C9ECE}"/>
              </a:ext>
            </a:extLst>
          </p:cNvPr>
          <p:cNvSpPr>
            <a:spLocks noGrp="1"/>
          </p:cNvSpPr>
          <p:nvPr>
            <p:ph type="sldNum" sz="quarter" idx="12"/>
          </p:nvPr>
        </p:nvSpPr>
        <p:spPr/>
        <p:txBody>
          <a:bodyPr/>
          <a:lstStyle/>
          <a:p>
            <a:fld id="{48F63A3B-78C7-47BE-AE5E-E10140E04643}" type="slidenum">
              <a:rPr lang="en-US" smtClean="0"/>
              <a:pPr/>
              <a:t>12</a:t>
            </a:fld>
            <a:endParaRPr lang="en-US" dirty="0"/>
          </a:p>
        </p:txBody>
      </p:sp>
      <p:sp>
        <p:nvSpPr>
          <p:cNvPr id="5" name="Content Placeholder 4">
            <a:extLst>
              <a:ext uri="{FF2B5EF4-FFF2-40B4-BE49-F238E27FC236}">
                <a16:creationId xmlns:a16="http://schemas.microsoft.com/office/drawing/2014/main" id="{FE947A06-6475-CA66-3385-520FF34F1D56}"/>
              </a:ext>
            </a:extLst>
          </p:cNvPr>
          <p:cNvSpPr>
            <a:spLocks noGrp="1"/>
          </p:cNvSpPr>
          <p:nvPr>
            <p:ph sz="half" idx="1"/>
          </p:nvPr>
        </p:nvSpPr>
        <p:spPr>
          <a:xfrm>
            <a:off x="654251" y="1998629"/>
            <a:ext cx="10872504" cy="4418937"/>
          </a:xfrm>
        </p:spPr>
        <p:txBody>
          <a:bodyPr>
            <a:normAutofit fontScale="92500" lnSpcReduction="20000"/>
          </a:bodyPr>
          <a:lstStyle/>
          <a:p>
            <a:pPr marL="342900" marR="0" lvl="0" indent="-342900" algn="just">
              <a:lnSpc>
                <a:spcPct val="150000"/>
              </a:lnSpc>
              <a:spcBef>
                <a:spcPts val="0"/>
              </a:spcBef>
              <a:spcAft>
                <a:spcPts val="0"/>
              </a:spcAft>
              <a:buFont typeface="Symbol" panose="05050102010706020507" pitchFamily="18" charset="2"/>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Normally, a performance review by JD Sport is followed by feedback, in which management evaluates performance and makes ideas for improvement.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conclusion to the presentation, 360-degree feedback and assessment are performance evaluation techniques.</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technique enables JD Sport to receive continuous feedback on employee and employer performance.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These reviews are from parties like managers, employees, subordinates, leaders, and other company members.</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fundamental objective of the strategy is to assist someone in seeing their own advantages and shortcomings. </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Additionally, it </a:t>
            </a:r>
            <a:r>
              <a:rPr lang="en-US" sz="20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emphasises</a:t>
            </a:r>
            <a:r>
              <a:rPr lang="en-US" sz="20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importance of professional development and provides an employee with a new perspective on a certain aspect of their work.</a:t>
            </a:r>
            <a:endParaRPr lang="en-US"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000" dirty="0"/>
          </a:p>
        </p:txBody>
      </p:sp>
      <p:pic>
        <p:nvPicPr>
          <p:cNvPr id="1026" name="Picture 2" descr="JD Sports hit by cyber-attack that leaked 10m customers' data | JD Sports  Fashion | The Guardian">
            <a:extLst>
              <a:ext uri="{FF2B5EF4-FFF2-40B4-BE49-F238E27FC236}">
                <a16:creationId xmlns:a16="http://schemas.microsoft.com/office/drawing/2014/main" id="{D6D987A6-9300-F2E5-9282-F1850D408D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9336" y="-6848"/>
            <a:ext cx="3232664" cy="193959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7486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77250F0-B315-38D2-7B3B-0730640E6E1A}"/>
              </a:ext>
            </a:extLst>
          </p:cNvPr>
          <p:cNvSpPr>
            <a:spLocks noGrp="1"/>
          </p:cNvSpPr>
          <p:nvPr>
            <p:ph type="title"/>
          </p:nvPr>
        </p:nvSpPr>
        <p:spPr>
          <a:xfrm>
            <a:off x="754979" y="179429"/>
            <a:ext cx="10671048" cy="1362057"/>
          </a:xfrm>
        </p:spPr>
        <p:txBody>
          <a:bodyPr/>
          <a:lstStyle/>
          <a:p>
            <a:r>
              <a:rPr lang="en-US" dirty="0"/>
              <a:t>References </a:t>
            </a:r>
          </a:p>
        </p:txBody>
      </p:sp>
      <p:sp>
        <p:nvSpPr>
          <p:cNvPr id="4" name="Slide Number Placeholder 3">
            <a:extLst>
              <a:ext uri="{FF2B5EF4-FFF2-40B4-BE49-F238E27FC236}">
                <a16:creationId xmlns:a16="http://schemas.microsoft.com/office/drawing/2014/main" id="{0B6D5F8D-795D-1A78-C2E5-8F43758ED4E5}"/>
              </a:ext>
            </a:extLst>
          </p:cNvPr>
          <p:cNvSpPr>
            <a:spLocks noGrp="1"/>
          </p:cNvSpPr>
          <p:nvPr>
            <p:ph type="sldNum" sz="quarter" idx="12"/>
          </p:nvPr>
        </p:nvSpPr>
        <p:spPr/>
        <p:txBody>
          <a:bodyPr/>
          <a:lstStyle/>
          <a:p>
            <a:fld id="{48F63A3B-78C7-47BE-AE5E-E10140E04643}" type="slidenum">
              <a:rPr lang="en-US" smtClean="0"/>
              <a:pPr/>
              <a:t>13</a:t>
            </a:fld>
            <a:endParaRPr lang="en-US" dirty="0"/>
          </a:p>
        </p:txBody>
      </p:sp>
      <p:sp>
        <p:nvSpPr>
          <p:cNvPr id="11" name="TextBox 10">
            <a:extLst>
              <a:ext uri="{FF2B5EF4-FFF2-40B4-BE49-F238E27FC236}">
                <a16:creationId xmlns:a16="http://schemas.microsoft.com/office/drawing/2014/main" id="{79BA069A-3D59-56CE-1B79-24914D0DC5F3}"/>
              </a:ext>
            </a:extLst>
          </p:cNvPr>
          <p:cNvSpPr txBox="1"/>
          <p:nvPr/>
        </p:nvSpPr>
        <p:spPr>
          <a:xfrm>
            <a:off x="758952" y="1934886"/>
            <a:ext cx="11052216" cy="4494757"/>
          </a:xfrm>
          <a:prstGeom prst="rect">
            <a:avLst/>
          </a:prstGeom>
          <a:noFill/>
        </p:spPr>
        <p:txBody>
          <a:bodyPr wrap="square">
            <a:spAutoFit/>
          </a:bodyPr>
          <a:lstStyle/>
          <a:p>
            <a:pPr marL="342900" marR="0" lvl="0" indent="-342900" algn="just">
              <a:lnSpc>
                <a:spcPct val="150000"/>
              </a:lnSpc>
              <a:spcBef>
                <a:spcPts val="0"/>
              </a:spcBef>
              <a:spcAft>
                <a:spcPts val="0"/>
              </a:spcAft>
              <a:buFont typeface="Wingdings" panose="05000000000000000000" pitchFamily="2" charset="2"/>
              <a:buChar char="q"/>
            </a:pP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Kanaslan</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E.K. and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Iyem</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2016. Is 360-degree feedback appraisal an effective way of performance evaluation? </a:t>
            </a: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Academic Research in Business and Social Sciences</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 pp.172-182.</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q"/>
            </a:pP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Mone</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London, M. and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Mone</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E.M., 2018. </a:t>
            </a: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 engagement through effective performance management: A practical guide for managers</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Routledge.</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q"/>
            </a:pP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Harpur</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and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Blanck</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2020. Gig workers with disabilities: opportunities, challenges, and regulatory response. </a:t>
            </a: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Occupational Rehabilitation</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30</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pp.511-520.</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q"/>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Zhu, J. and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Mostafavi</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2017. Discovering complexity and emergent properties in project systems: A new approach to understanding project performance. </a:t>
            </a: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project management</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35</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pp.1-12.</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q"/>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Badri-Harun, A.,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Zainol</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M.R.,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Amzairi</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AMAR and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Shaari</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Z.H., 2016. Emotional intelligence as mediator between leadership styles and leadership effectiveness: A theoretical framework. </a:t>
            </a: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Review of Management and Marketing</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pp.116-121.</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q"/>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Weiss, T. and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Hartle</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 2023. </a:t>
            </a: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Reengineering Performance Management Breakthroughs in Achieving Strategy through People</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CRC Press.</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q"/>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GOV. UK, 2021. Completed acquisition by JD Sports Fashion plc of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Footasylum</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plc. [online] Available at: </a:t>
            </a:r>
            <a:r>
              <a:rPr lang="en-US" sz="12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https://assets.publishing.service.gov.uk/media/61851fa0e90e07197483b953/JD_FA_Final_Report_5.11.21.pdf</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on 28th Sept23]</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q"/>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JD Sports, 2021. Annual Report and Accounts. [online] Available at: </a:t>
            </a:r>
            <a:r>
              <a:rPr lang="en-US" sz="1200" u="sng"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https://www.jdplc.com/sites/jd-sportsfashion-plc/files/homepage/reports-and-presentation/2021/jd-group-annual-report-2021.pdf</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on 28th Sept23]</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q"/>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Fleenor, J.W., Taylor, S. and Chappelow, C., 2020. </a:t>
            </a: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Leveraging the impact of 360-degree feedback</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Berrett-Koehler Publishers.</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Wingdings" panose="05000000000000000000" pitchFamily="2" charset="2"/>
              <a:buChar char="q"/>
            </a:pP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Ramdhani</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Y.,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Prasetio</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R.T. and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Alamsyah</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D.P., 2021, October. Decision Support System Application with Survey 360 Degree Feedback. In </a:t>
            </a: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2021 3rd International Conference on Cybernetics and Intelligent System (ICORIS)</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1-5). IEEE.</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63714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1527047" y="1242389"/>
            <a:ext cx="6305737" cy="2453773"/>
          </a:xfrm>
        </p:spPr>
        <p:txBody>
          <a:bodyPr/>
          <a:lstStyle/>
          <a:p>
            <a:r>
              <a:rPr lang="en-US" sz="6000" dirty="0"/>
              <a:t>THANK YOU </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LW_V5" id="{4FE3E7F2-DE97-43FB-9854-C2719499B15F}" vid="{37DF82F1-E382-44D9-A149-92ACBBF7054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4D542F6-3184-4387-BE39-8DA735EB5504}">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52D6F65D-59DB-459C-812A-E954DE5F051F}">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5117FA41-AE03-4A0A-A9B0-817CABD09473}">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{99C449BF-D27E-4D5A-B810-AB7CDA8E551B}tf78438558_win32</Template>
  <TotalTime>67</TotalTime>
  <Words>2313</Words>
  <Application>Microsoft Office PowerPoint</Application>
  <PresentationFormat>Widescreen</PresentationFormat>
  <Paragraphs>141</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Custom</vt:lpstr>
      <vt:lpstr>Developing relationships and workplace achievements</vt:lpstr>
      <vt:lpstr>introduction</vt:lpstr>
      <vt:lpstr>Concept of 360-degree feedback in performance management process </vt:lpstr>
      <vt:lpstr>Concept of 360-degree feedback in performance management process </vt:lpstr>
      <vt:lpstr>Importance of the concept to employees and Employers </vt:lpstr>
      <vt:lpstr>Importance of the concept to employees and Employers </vt:lpstr>
      <vt:lpstr>Benefits of its implementation to employees and employers </vt:lpstr>
      <vt:lpstr>Benefits of its implementation to employees and employers </vt:lpstr>
      <vt:lpstr>Benefits of its implementation to employees and employers </vt:lpstr>
      <vt:lpstr>Key Issues for the concept </vt:lpstr>
      <vt:lpstr>Key Issues for the concept </vt:lpstr>
      <vt:lpstr>CONCLUSION</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achievements</dc:title>
  <dc:subject/>
  <dc:creator>Danish</dc:creator>
  <cp:lastModifiedBy>Patrik Tolog (2026788)</cp:lastModifiedBy>
  <cp:revision>20</cp:revision>
  <dcterms:created xsi:type="dcterms:W3CDTF">2023-09-28T12:18:14Z</dcterms:created>
  <dcterms:modified xsi:type="dcterms:W3CDTF">2023-10-31T21:12:00Z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