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1" r:id="rId3"/>
    <p:sldId id="263" r:id="rId4"/>
    <p:sldId id="268" r:id="rId5"/>
    <p:sldId id="262" r:id="rId6"/>
    <p:sldId id="264" r:id="rId7"/>
    <p:sldId id="257" r:id="rId8"/>
    <p:sldId id="259" r:id="rId9"/>
    <p:sldId id="260" r:id="rId10"/>
    <p:sldId id="266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2790CB-9174-4568-9079-EAAFF1C10453}" v="98" dt="2023-11-10T00:12:34.3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B8537D-8192-4157-8551-D4D93DAE242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B1D1E-AE36-4A94-9065-BE8D3FEC3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160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8B1D1E-AE36-4A94-9065-BE8D3FEC32B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9973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8B1D1E-AE36-4A94-9065-BE8D3FEC32B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3252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8B1D1E-AE36-4A94-9065-BE8D3FEC32B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7557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54736-36B4-0259-FD71-B7858C93FA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4B54BD-B0A1-66B6-436E-96B83B9737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61E460-8C70-7EF6-49ED-F6751CE38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7DB3-E169-4D72-8FC1-1294C46077B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735FF-70E7-7E09-9932-365F3160B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513F2B-5442-D07F-C647-500548A42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A80E-142E-4D11-93DD-F5E70B05F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32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720ED-0BA2-F0A9-012D-729CF2F05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91B73-145B-2149-276A-4B7A3100B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CB1FFF-2A10-87AE-507A-5D18E8E80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7DB3-E169-4D72-8FC1-1294C46077B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B71C42-F1A3-C97E-6B5D-9B2792C5A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9E08B-799D-D5CA-96D3-3A9A31FD2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A80E-142E-4D11-93DD-F5E70B05F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839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A3EB7-C633-1A35-0558-9F355F23D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27F9D4-C82E-A256-4713-1279B3DAC5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680CE-80FA-492B-335A-140F7BAD1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7DB3-E169-4D72-8FC1-1294C46077B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24946-B5DF-E9EB-D806-C92C69D98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14E4A-6BC5-5332-84E7-0C7DFA567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A80E-142E-4D11-93DD-F5E70B05F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651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A04EA-9E4E-0E3B-20B1-D01E16869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F633E-2968-F7D4-74E7-D86FA6467A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57F0E5-3DFF-54B3-D6F3-775B0550BD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471C26-DCDB-500D-1D5F-0A9280F8D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7DB3-E169-4D72-8FC1-1294C46077B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49B84-F5D0-4C43-3E6F-A31C88400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83B64-270E-4983-BF22-623E44B1B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A80E-142E-4D11-93DD-F5E70B05F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858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EB875-11ED-FBA5-9A88-B6C74A002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9185BF-ED72-F02F-6D2E-3158941E6E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8BD1D0-13A5-AAEE-3414-DFAC250F1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51EBC7-5196-A968-6F3A-21B7E7270D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368AE5-3377-C44D-263F-341E22BA72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4285-5CC3-14D6-4448-FA3A0EA72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7DB3-E169-4D72-8FC1-1294C46077B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10D1C1-FBEB-5E55-0BE9-1A0C78C9E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C50ECA-97B4-4B56-9591-8F11FEA0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A80E-142E-4D11-93DD-F5E70B05F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918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2A62C-F469-D380-AA1B-AB97EEF51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B9CF12-0920-D777-5EC5-BC0669B37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7DB3-E169-4D72-8FC1-1294C46077B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402E3F-5C15-E4EA-C6D1-626764BB4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E0BEBD-56C2-6A1B-B389-88C9B3E9C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A80E-142E-4D11-93DD-F5E70B05F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0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0A4286-B0EF-B0F4-A4DD-91AD2E0F7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7DB3-E169-4D72-8FC1-1294C46077B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EED7B7-57BF-60D6-F298-895FB0522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973779-3673-C8BD-F331-16A8A5113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A80E-142E-4D11-93DD-F5E70B05F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253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A3F2D-2017-B159-9D62-D6CBFCC3F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4762B-247F-44AC-53B4-97F20B29A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71DC81-84E7-8E00-AEB3-E5043F9B24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A437DE-4009-EBE8-67EA-866021ADD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7DB3-E169-4D72-8FC1-1294C46077B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8E6D8F-5C66-1B1A-29F1-E61FC551A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CCE494-61C9-17A4-9B73-E42B91F39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A80E-142E-4D11-93DD-F5E70B05F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055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E91D5-FB25-8DE8-A0C6-7C7F32BAD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86FE76-4350-7610-5C84-6C52A279C9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A38146-13DF-0F0F-72BA-7C38A929F5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6270E7-0991-5BC0-2901-F1EA99A5B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7DB3-E169-4D72-8FC1-1294C46077B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269EE4-58BC-C295-13EF-E1C00CE43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11878D-FCE3-B7A2-85B2-1E92C2F80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A80E-142E-4D11-93DD-F5E70B05F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125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C966E-3FE1-52F5-C3A4-6AB7A99B3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2D7858-FC97-C901-BE3A-FD00440CAD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AF036C-0751-503E-9A33-036397AA5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7DB3-E169-4D72-8FC1-1294C46077B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A5C9C-2ADF-B5A3-87E0-E4E37B008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1C63BD-00DD-B561-A3E2-069E5CE5F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A80E-142E-4D11-93DD-F5E70B05F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540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50F135-80F4-7B3A-F83F-8C42785BD2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EE906B-21BD-F55E-E4A1-AC41D82230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A6E61A-C2C4-00A7-3C9B-EF4918C47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F7DB3-E169-4D72-8FC1-1294C46077B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CB407-7736-82A9-D5D5-3D2528996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90396C-DF52-3362-8CBA-B8D636C6F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A80E-142E-4D11-93DD-F5E70B05F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938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85A901-FE89-D178-B803-293124354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774DA-B685-B5A8-D93F-285ED014B8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DAE163-5F32-2ACC-AB55-493E42A79F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F7DB3-E169-4D72-8FC1-1294C46077B3}" type="datetimeFigureOut">
              <a:rPr lang="en-GB" smtClean="0"/>
              <a:t>11/11/2023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2461A3-C9A8-46DC-1A1E-A983F8B2C0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7E1F1-F325-EADB-F07F-BFDEF75335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DA80E-142E-4D11-93DD-F5E70B05F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379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olshero.com/creativity/scamper-technique-bob-eberle/" TargetMode="External"/><Relationship Id="rId2" Type="http://schemas.openxmlformats.org/officeDocument/2006/relationships/hyperlink" Target="https://fashionunited.uk/news/business/debenhams-a-look-back-at-the-history-of-the-iconic-british-retailer/202012025231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bbc.co.uk/news/business-55144922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F5A0D4D0-DC11-4CAA-AA17-A6B0C2B4F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461EC-EEB9-2372-5D31-5F7090923E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74819"/>
            <a:ext cx="6143625" cy="2858363"/>
          </a:xfrm>
        </p:spPr>
        <p:txBody>
          <a:bodyPr>
            <a:normAutofit/>
          </a:bodyPr>
          <a:lstStyle/>
          <a:p>
            <a:r>
              <a:rPr lang="en-GB" sz="5600" dirty="0">
                <a:solidFill>
                  <a:schemeClr val="bg1"/>
                </a:solidFill>
              </a:rPr>
              <a:t>Procedures followed to complete the assignment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5BD209-A104-88C4-2E73-FD0EFB7012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4414180"/>
            <a:ext cx="6147335" cy="1594507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Student name: Vasilka Sarandalieva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Student number:2113113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Module: Developing Innovation and Creativity for Business Advantage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Modul code: BMSW6102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Lecture name: Abdi Rahman</a:t>
            </a:r>
          </a:p>
          <a:p>
            <a:pPr algn="l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8" name="Picture 67" descr="A colorful circles on a black background&#10;&#10;Description automatically generated">
            <a:extLst>
              <a:ext uri="{FF2B5EF4-FFF2-40B4-BE49-F238E27FC236}">
                <a16:creationId xmlns:a16="http://schemas.microsoft.com/office/drawing/2014/main" id="{122EBB9C-E0C5-9C71-61E9-956A7C5222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67" r="28552"/>
          <a:stretch/>
        </p:blipFill>
        <p:spPr>
          <a:xfrm>
            <a:off x="7668829" y="10"/>
            <a:ext cx="4523171" cy="6857990"/>
          </a:xfrm>
          <a:custGeom>
            <a:avLst/>
            <a:gdLst/>
            <a:ahLst/>
            <a:cxnLst/>
            <a:rect l="l" t="t" r="r" b="b"/>
            <a:pathLst>
              <a:path w="4523171" h="6858000">
                <a:moveTo>
                  <a:pt x="328959" y="6564619"/>
                </a:moveTo>
                <a:lnTo>
                  <a:pt x="306480" y="6588624"/>
                </a:lnTo>
                <a:cubicBezTo>
                  <a:pt x="298003" y="6597577"/>
                  <a:pt x="291954" y="6611341"/>
                  <a:pt x="289858" y="6625223"/>
                </a:cubicBezTo>
                <a:lnTo>
                  <a:pt x="289858" y="6625224"/>
                </a:lnTo>
                <a:lnTo>
                  <a:pt x="289870" y="6645551"/>
                </a:lnTo>
                <a:lnTo>
                  <a:pt x="296953" y="6662539"/>
                </a:lnTo>
                <a:lnTo>
                  <a:pt x="296953" y="6662541"/>
                </a:lnTo>
                <a:lnTo>
                  <a:pt x="296954" y="6662543"/>
                </a:lnTo>
                <a:lnTo>
                  <a:pt x="311551" y="6702975"/>
                </a:lnTo>
                <a:lnTo>
                  <a:pt x="297715" y="6742551"/>
                </a:lnTo>
                <a:lnTo>
                  <a:pt x="297714" y="6742554"/>
                </a:lnTo>
                <a:lnTo>
                  <a:pt x="283011" y="6776799"/>
                </a:lnTo>
                <a:lnTo>
                  <a:pt x="278238" y="6812061"/>
                </a:lnTo>
                <a:lnTo>
                  <a:pt x="278237" y="6812062"/>
                </a:lnTo>
                <a:lnTo>
                  <a:pt x="278237" y="6812063"/>
                </a:lnTo>
                <a:lnTo>
                  <a:pt x="278238" y="6812061"/>
                </a:lnTo>
                <a:lnTo>
                  <a:pt x="297714" y="6742554"/>
                </a:lnTo>
                <a:lnTo>
                  <a:pt x="297715" y="6742552"/>
                </a:lnTo>
                <a:cubicBezTo>
                  <a:pt x="306003" y="6729218"/>
                  <a:pt x="311147" y="6716168"/>
                  <a:pt x="311551" y="6702976"/>
                </a:cubicBezTo>
                <a:lnTo>
                  <a:pt x="311551" y="6702975"/>
                </a:lnTo>
                <a:lnTo>
                  <a:pt x="308405" y="6683026"/>
                </a:lnTo>
                <a:lnTo>
                  <a:pt x="296954" y="6662543"/>
                </a:lnTo>
                <a:lnTo>
                  <a:pt x="296953" y="6662540"/>
                </a:lnTo>
                <a:lnTo>
                  <a:pt x="296953" y="6662539"/>
                </a:lnTo>
                <a:lnTo>
                  <a:pt x="289858" y="6625224"/>
                </a:lnTo>
                <a:lnTo>
                  <a:pt x="306480" y="6588625"/>
                </a:lnTo>
                <a:cubicBezTo>
                  <a:pt x="312576" y="6582146"/>
                  <a:pt x="318672" y="6575478"/>
                  <a:pt x="328959" y="6564620"/>
                </a:cubicBezTo>
                <a:close/>
                <a:moveTo>
                  <a:pt x="248638" y="6438980"/>
                </a:moveTo>
                <a:cubicBezTo>
                  <a:pt x="258140" y="6444076"/>
                  <a:pt x="265617" y="6451649"/>
                  <a:pt x="268569" y="6463840"/>
                </a:cubicBezTo>
                <a:lnTo>
                  <a:pt x="268572" y="6463848"/>
                </a:lnTo>
                <a:lnTo>
                  <a:pt x="279556" y="6508051"/>
                </a:lnTo>
                <a:lnTo>
                  <a:pt x="282367" y="6513011"/>
                </a:lnTo>
                <a:lnTo>
                  <a:pt x="284834" y="6521803"/>
                </a:lnTo>
                <a:lnTo>
                  <a:pt x="301172" y="6546194"/>
                </a:lnTo>
                <a:lnTo>
                  <a:pt x="301172" y="6546193"/>
                </a:lnTo>
                <a:lnTo>
                  <a:pt x="282367" y="6513011"/>
                </a:lnTo>
                <a:lnTo>
                  <a:pt x="268572" y="6463848"/>
                </a:lnTo>
                <a:lnTo>
                  <a:pt x="268569" y="6463839"/>
                </a:lnTo>
                <a:close/>
                <a:moveTo>
                  <a:pt x="166047" y="6392242"/>
                </a:moveTo>
                <a:lnTo>
                  <a:pt x="173364" y="6407332"/>
                </a:lnTo>
                <a:lnTo>
                  <a:pt x="173364" y="6407331"/>
                </a:lnTo>
                <a:close/>
                <a:moveTo>
                  <a:pt x="401733" y="4221390"/>
                </a:moveTo>
                <a:lnTo>
                  <a:pt x="396017" y="4253013"/>
                </a:lnTo>
                <a:cubicBezTo>
                  <a:pt x="383824" y="4277400"/>
                  <a:pt x="368204" y="4300069"/>
                  <a:pt x="356201" y="4324644"/>
                </a:cubicBezTo>
                <a:cubicBezTo>
                  <a:pt x="350487" y="4336456"/>
                  <a:pt x="347439" y="4350553"/>
                  <a:pt x="347247" y="4363889"/>
                </a:cubicBezTo>
                <a:lnTo>
                  <a:pt x="347247" y="4363890"/>
                </a:lnTo>
                <a:cubicBezTo>
                  <a:pt x="346295" y="4403325"/>
                  <a:pt x="346295" y="4442761"/>
                  <a:pt x="348009" y="4482004"/>
                </a:cubicBezTo>
                <a:cubicBezTo>
                  <a:pt x="350677" y="4546776"/>
                  <a:pt x="351249" y="4612500"/>
                  <a:pt x="408019" y="4659174"/>
                </a:cubicBezTo>
                <a:cubicBezTo>
                  <a:pt x="412591" y="4662986"/>
                  <a:pt x="415259" y="4671176"/>
                  <a:pt x="416021" y="4677655"/>
                </a:cubicBezTo>
                <a:cubicBezTo>
                  <a:pt x="419640" y="4707564"/>
                  <a:pt x="420022" y="4738235"/>
                  <a:pt x="425928" y="4767764"/>
                </a:cubicBezTo>
                <a:lnTo>
                  <a:pt x="427237" y="4800482"/>
                </a:lnTo>
                <a:lnTo>
                  <a:pt x="412401" y="4828915"/>
                </a:lnTo>
                <a:cubicBezTo>
                  <a:pt x="404115" y="4837702"/>
                  <a:pt x="397114" y="4847213"/>
                  <a:pt x="391971" y="4857316"/>
                </a:cubicBezTo>
                <a:lnTo>
                  <a:pt x="390221" y="4863341"/>
                </a:lnTo>
                <a:lnTo>
                  <a:pt x="387469" y="4867613"/>
                </a:lnTo>
                <a:lnTo>
                  <a:pt x="382691" y="4889274"/>
                </a:lnTo>
                <a:lnTo>
                  <a:pt x="382691" y="4889275"/>
                </a:lnTo>
                <a:cubicBezTo>
                  <a:pt x="382122" y="4896713"/>
                  <a:pt x="382634" y="4904357"/>
                  <a:pt x="384396" y="4912168"/>
                </a:cubicBezTo>
                <a:lnTo>
                  <a:pt x="385799" y="4933804"/>
                </a:lnTo>
                <a:lnTo>
                  <a:pt x="378247" y="4957452"/>
                </a:lnTo>
                <a:lnTo>
                  <a:pt x="360964" y="4987036"/>
                </a:lnTo>
                <a:cubicBezTo>
                  <a:pt x="349725" y="5003800"/>
                  <a:pt x="335627" y="5022851"/>
                  <a:pt x="334485" y="5041520"/>
                </a:cubicBezTo>
                <a:cubicBezTo>
                  <a:pt x="333557" y="5057380"/>
                  <a:pt x="327458" y="5072410"/>
                  <a:pt x="321371" y="5087422"/>
                </a:cubicBezTo>
                <a:lnTo>
                  <a:pt x="321364" y="5087449"/>
                </a:lnTo>
                <a:lnTo>
                  <a:pt x="315482" y="5102460"/>
                </a:lnTo>
                <a:lnTo>
                  <a:pt x="308338" y="5133219"/>
                </a:lnTo>
                <a:lnTo>
                  <a:pt x="308337" y="5133223"/>
                </a:lnTo>
                <a:lnTo>
                  <a:pt x="308337" y="5133224"/>
                </a:lnTo>
                <a:lnTo>
                  <a:pt x="315052" y="5166113"/>
                </a:lnTo>
                <a:lnTo>
                  <a:pt x="314362" y="5172089"/>
                </a:lnTo>
                <a:cubicBezTo>
                  <a:pt x="313481" y="5174399"/>
                  <a:pt x="312290" y="5176875"/>
                  <a:pt x="311814" y="5179066"/>
                </a:cubicBezTo>
                <a:lnTo>
                  <a:pt x="311814" y="5179067"/>
                </a:lnTo>
                <a:cubicBezTo>
                  <a:pt x="304574" y="5214121"/>
                  <a:pt x="311624" y="5247078"/>
                  <a:pt x="335437" y="5272796"/>
                </a:cubicBezTo>
                <a:lnTo>
                  <a:pt x="360397" y="5321350"/>
                </a:lnTo>
                <a:lnTo>
                  <a:pt x="364317" y="5355013"/>
                </a:lnTo>
                <a:lnTo>
                  <a:pt x="359440" y="5385383"/>
                </a:lnTo>
                <a:cubicBezTo>
                  <a:pt x="356201" y="5398720"/>
                  <a:pt x="353915" y="5412056"/>
                  <a:pt x="351249" y="5425581"/>
                </a:cubicBezTo>
                <a:cubicBezTo>
                  <a:pt x="347439" y="5443869"/>
                  <a:pt x="343437" y="5462350"/>
                  <a:pt x="339627" y="5480636"/>
                </a:cubicBezTo>
                <a:cubicBezTo>
                  <a:pt x="337722" y="5489496"/>
                  <a:pt x="335151" y="5498831"/>
                  <a:pt x="335103" y="5507666"/>
                </a:cubicBezTo>
                <a:lnTo>
                  <a:pt x="335103" y="5507667"/>
                </a:lnTo>
                <a:lnTo>
                  <a:pt x="337324" y="5520421"/>
                </a:lnTo>
                <a:lnTo>
                  <a:pt x="345722" y="5531691"/>
                </a:lnTo>
                <a:lnTo>
                  <a:pt x="345723" y="5531693"/>
                </a:lnTo>
                <a:lnTo>
                  <a:pt x="355869" y="5547577"/>
                </a:lnTo>
                <a:lnTo>
                  <a:pt x="346295" y="5562745"/>
                </a:lnTo>
                <a:cubicBezTo>
                  <a:pt x="303622" y="5600466"/>
                  <a:pt x="276951" y="5646188"/>
                  <a:pt x="275047" y="5704482"/>
                </a:cubicBezTo>
                <a:cubicBezTo>
                  <a:pt x="274665" y="5716484"/>
                  <a:pt x="271999" y="5728677"/>
                  <a:pt x="269141" y="5740487"/>
                </a:cubicBezTo>
                <a:cubicBezTo>
                  <a:pt x="267426" y="5747727"/>
                  <a:pt x="265520" y="5756492"/>
                  <a:pt x="260376" y="5760872"/>
                </a:cubicBezTo>
                <a:cubicBezTo>
                  <a:pt x="221133" y="5794973"/>
                  <a:pt x="193890" y="5837456"/>
                  <a:pt x="171981" y="5883750"/>
                </a:cubicBezTo>
                <a:lnTo>
                  <a:pt x="171979" y="5883755"/>
                </a:lnTo>
                <a:lnTo>
                  <a:pt x="160957" y="5909350"/>
                </a:lnTo>
                <a:lnTo>
                  <a:pt x="154076" y="5935945"/>
                </a:lnTo>
                <a:lnTo>
                  <a:pt x="154075" y="5935948"/>
                </a:lnTo>
                <a:lnTo>
                  <a:pt x="154075" y="5935949"/>
                </a:lnTo>
                <a:lnTo>
                  <a:pt x="154242" y="5964476"/>
                </a:lnTo>
                <a:lnTo>
                  <a:pt x="157695" y="5993289"/>
                </a:lnTo>
                <a:lnTo>
                  <a:pt x="157695" y="5993291"/>
                </a:lnTo>
                <a:cubicBezTo>
                  <a:pt x="158837" y="6004531"/>
                  <a:pt x="158647" y="6017485"/>
                  <a:pt x="164171" y="6026440"/>
                </a:cubicBezTo>
                <a:cubicBezTo>
                  <a:pt x="181508" y="6054825"/>
                  <a:pt x="200176" y="6082258"/>
                  <a:pt x="220371" y="6108738"/>
                </a:cubicBezTo>
                <a:lnTo>
                  <a:pt x="234064" y="6133314"/>
                </a:lnTo>
                <a:lnTo>
                  <a:pt x="218468" y="6155599"/>
                </a:lnTo>
                <a:lnTo>
                  <a:pt x="218465" y="6155601"/>
                </a:lnTo>
                <a:cubicBezTo>
                  <a:pt x="196176" y="6175796"/>
                  <a:pt x="184556" y="6200943"/>
                  <a:pt x="179794" y="6228755"/>
                </a:cubicBezTo>
                <a:cubicBezTo>
                  <a:pt x="172363" y="6272763"/>
                  <a:pt x="166077" y="6317150"/>
                  <a:pt x="162457" y="6361538"/>
                </a:cubicBezTo>
                <a:lnTo>
                  <a:pt x="162457" y="6361539"/>
                </a:lnTo>
                <a:lnTo>
                  <a:pt x="179794" y="6228756"/>
                </a:lnTo>
                <a:cubicBezTo>
                  <a:pt x="184556" y="6200944"/>
                  <a:pt x="196176" y="6175797"/>
                  <a:pt x="218465" y="6155602"/>
                </a:cubicBezTo>
                <a:lnTo>
                  <a:pt x="218468" y="6155599"/>
                </a:lnTo>
                <a:lnTo>
                  <a:pt x="230364" y="6143189"/>
                </a:lnTo>
                <a:lnTo>
                  <a:pt x="234064" y="6133314"/>
                </a:lnTo>
                <a:lnTo>
                  <a:pt x="234064" y="6133313"/>
                </a:lnTo>
                <a:cubicBezTo>
                  <a:pt x="233993" y="6126883"/>
                  <a:pt x="229039" y="6120073"/>
                  <a:pt x="220371" y="6108737"/>
                </a:cubicBezTo>
                <a:cubicBezTo>
                  <a:pt x="200176" y="6082257"/>
                  <a:pt x="181508" y="6054824"/>
                  <a:pt x="164171" y="6026439"/>
                </a:cubicBezTo>
                <a:cubicBezTo>
                  <a:pt x="158647" y="6017484"/>
                  <a:pt x="158837" y="6004530"/>
                  <a:pt x="157695" y="5993290"/>
                </a:cubicBezTo>
                <a:lnTo>
                  <a:pt x="157695" y="5993289"/>
                </a:lnTo>
                <a:lnTo>
                  <a:pt x="154075" y="5935949"/>
                </a:lnTo>
                <a:lnTo>
                  <a:pt x="154076" y="5935945"/>
                </a:lnTo>
                <a:lnTo>
                  <a:pt x="171979" y="5883755"/>
                </a:lnTo>
                <a:lnTo>
                  <a:pt x="171981" y="5883751"/>
                </a:lnTo>
                <a:cubicBezTo>
                  <a:pt x="193890" y="5837457"/>
                  <a:pt x="221133" y="5794974"/>
                  <a:pt x="260376" y="5760873"/>
                </a:cubicBezTo>
                <a:cubicBezTo>
                  <a:pt x="265520" y="5756493"/>
                  <a:pt x="267426" y="5747728"/>
                  <a:pt x="269141" y="5740488"/>
                </a:cubicBezTo>
                <a:cubicBezTo>
                  <a:pt x="271999" y="5728678"/>
                  <a:pt x="274665" y="5716485"/>
                  <a:pt x="275047" y="5704483"/>
                </a:cubicBezTo>
                <a:cubicBezTo>
                  <a:pt x="276951" y="5646189"/>
                  <a:pt x="303622" y="5600467"/>
                  <a:pt x="346295" y="5562746"/>
                </a:cubicBezTo>
                <a:cubicBezTo>
                  <a:pt x="352392" y="5557317"/>
                  <a:pt x="355774" y="5552507"/>
                  <a:pt x="355869" y="5547578"/>
                </a:cubicBezTo>
                <a:lnTo>
                  <a:pt x="355869" y="5547577"/>
                </a:lnTo>
                <a:cubicBezTo>
                  <a:pt x="355964" y="5542648"/>
                  <a:pt x="352773" y="5537599"/>
                  <a:pt x="345723" y="5531692"/>
                </a:cubicBezTo>
                <a:lnTo>
                  <a:pt x="345722" y="5531691"/>
                </a:lnTo>
                <a:lnTo>
                  <a:pt x="335103" y="5507667"/>
                </a:lnTo>
                <a:lnTo>
                  <a:pt x="339627" y="5480637"/>
                </a:lnTo>
                <a:cubicBezTo>
                  <a:pt x="343437" y="5462351"/>
                  <a:pt x="347439" y="5443870"/>
                  <a:pt x="351249" y="5425582"/>
                </a:cubicBezTo>
                <a:cubicBezTo>
                  <a:pt x="353915" y="5412057"/>
                  <a:pt x="356201" y="5398721"/>
                  <a:pt x="359440" y="5385384"/>
                </a:cubicBezTo>
                <a:cubicBezTo>
                  <a:pt x="361965" y="5375002"/>
                  <a:pt x="363668" y="5364882"/>
                  <a:pt x="364317" y="5355014"/>
                </a:cubicBezTo>
                <a:lnTo>
                  <a:pt x="364317" y="5355013"/>
                </a:lnTo>
                <a:lnTo>
                  <a:pt x="362870" y="5326162"/>
                </a:lnTo>
                <a:lnTo>
                  <a:pt x="360397" y="5321350"/>
                </a:lnTo>
                <a:lnTo>
                  <a:pt x="359341" y="5312287"/>
                </a:lnTo>
                <a:cubicBezTo>
                  <a:pt x="354789" y="5298594"/>
                  <a:pt x="347082" y="5285440"/>
                  <a:pt x="335437" y="5272795"/>
                </a:cubicBezTo>
                <a:cubicBezTo>
                  <a:pt x="323531" y="5259936"/>
                  <a:pt x="315815" y="5245268"/>
                  <a:pt x="311981" y="5229432"/>
                </a:cubicBezTo>
                <a:lnTo>
                  <a:pt x="311814" y="5179067"/>
                </a:lnTo>
                <a:lnTo>
                  <a:pt x="314362" y="5172090"/>
                </a:lnTo>
                <a:cubicBezTo>
                  <a:pt x="315243" y="5169780"/>
                  <a:pt x="315814" y="5167637"/>
                  <a:pt x="315052" y="5166113"/>
                </a:cubicBezTo>
                <a:lnTo>
                  <a:pt x="315052" y="5166112"/>
                </a:lnTo>
                <a:lnTo>
                  <a:pt x="308337" y="5133224"/>
                </a:lnTo>
                <a:lnTo>
                  <a:pt x="308338" y="5133219"/>
                </a:lnTo>
                <a:lnTo>
                  <a:pt x="321364" y="5087449"/>
                </a:lnTo>
                <a:lnTo>
                  <a:pt x="327270" y="5072375"/>
                </a:lnTo>
                <a:cubicBezTo>
                  <a:pt x="330949" y="5062299"/>
                  <a:pt x="333866" y="5052095"/>
                  <a:pt x="334485" y="5041521"/>
                </a:cubicBezTo>
                <a:cubicBezTo>
                  <a:pt x="335627" y="5022852"/>
                  <a:pt x="349725" y="5003801"/>
                  <a:pt x="360964" y="4987037"/>
                </a:cubicBezTo>
                <a:cubicBezTo>
                  <a:pt x="366751" y="4978392"/>
                  <a:pt x="372458" y="4970096"/>
                  <a:pt x="376969" y="4961455"/>
                </a:cubicBezTo>
                <a:lnTo>
                  <a:pt x="378247" y="4957452"/>
                </a:lnTo>
                <a:lnTo>
                  <a:pt x="381039" y="4952672"/>
                </a:lnTo>
                <a:lnTo>
                  <a:pt x="385799" y="4933804"/>
                </a:lnTo>
                <a:cubicBezTo>
                  <a:pt x="386468" y="4927121"/>
                  <a:pt x="386111" y="4919978"/>
                  <a:pt x="384396" y="4912167"/>
                </a:cubicBezTo>
                <a:lnTo>
                  <a:pt x="382691" y="4889274"/>
                </a:lnTo>
                <a:lnTo>
                  <a:pt x="390221" y="4863341"/>
                </a:lnTo>
                <a:lnTo>
                  <a:pt x="412401" y="4828916"/>
                </a:lnTo>
                <a:cubicBezTo>
                  <a:pt x="420784" y="4819963"/>
                  <a:pt x="425356" y="4810580"/>
                  <a:pt x="427237" y="4800483"/>
                </a:cubicBezTo>
                <a:lnTo>
                  <a:pt x="427237" y="4800482"/>
                </a:lnTo>
                <a:cubicBezTo>
                  <a:pt x="429119" y="4790385"/>
                  <a:pt x="428309" y="4779574"/>
                  <a:pt x="425928" y="4767763"/>
                </a:cubicBezTo>
                <a:cubicBezTo>
                  <a:pt x="420022" y="4738234"/>
                  <a:pt x="419640" y="4707563"/>
                  <a:pt x="416021" y="4677654"/>
                </a:cubicBezTo>
                <a:cubicBezTo>
                  <a:pt x="415259" y="4671175"/>
                  <a:pt x="412591" y="4662985"/>
                  <a:pt x="408019" y="4659173"/>
                </a:cubicBezTo>
                <a:cubicBezTo>
                  <a:pt x="351249" y="4612499"/>
                  <a:pt x="350677" y="4546775"/>
                  <a:pt x="348009" y="4482003"/>
                </a:cubicBezTo>
                <a:lnTo>
                  <a:pt x="347247" y="4363890"/>
                </a:lnTo>
                <a:lnTo>
                  <a:pt x="356201" y="4324645"/>
                </a:lnTo>
                <a:cubicBezTo>
                  <a:pt x="368204" y="4300070"/>
                  <a:pt x="383824" y="4277401"/>
                  <a:pt x="396017" y="4253014"/>
                </a:cubicBezTo>
                <a:cubicBezTo>
                  <a:pt x="400781" y="4243872"/>
                  <a:pt x="400971" y="4232060"/>
                  <a:pt x="401733" y="4221391"/>
                </a:cubicBezTo>
                <a:close/>
                <a:moveTo>
                  <a:pt x="332842" y="2836171"/>
                </a:moveTo>
                <a:lnTo>
                  <a:pt x="332842" y="2836172"/>
                </a:lnTo>
                <a:cubicBezTo>
                  <a:pt x="336914" y="2839982"/>
                  <a:pt x="340200" y="2844316"/>
                  <a:pt x="341533" y="2848793"/>
                </a:cubicBezTo>
                <a:lnTo>
                  <a:pt x="358166" y="2903545"/>
                </a:lnTo>
                <a:lnTo>
                  <a:pt x="366072" y="2947858"/>
                </a:lnTo>
                <a:lnTo>
                  <a:pt x="366072" y="2947862"/>
                </a:lnTo>
                <a:lnTo>
                  <a:pt x="362488" y="2982147"/>
                </a:lnTo>
                <a:cubicBezTo>
                  <a:pt x="354392" y="3014152"/>
                  <a:pt x="350582" y="3045776"/>
                  <a:pt x="350796" y="3077400"/>
                </a:cubicBezTo>
                <a:lnTo>
                  <a:pt x="350796" y="3077401"/>
                </a:lnTo>
                <a:cubicBezTo>
                  <a:pt x="351010" y="3109025"/>
                  <a:pt x="355249" y="3140649"/>
                  <a:pt x="363250" y="3172654"/>
                </a:cubicBezTo>
                <a:cubicBezTo>
                  <a:pt x="389159" y="3276480"/>
                  <a:pt x="416591" y="3380305"/>
                  <a:pt x="410877" y="3489467"/>
                </a:cubicBezTo>
                <a:cubicBezTo>
                  <a:pt x="409925" y="3507563"/>
                  <a:pt x="421546" y="3529090"/>
                  <a:pt x="432976" y="3544713"/>
                </a:cubicBezTo>
                <a:cubicBezTo>
                  <a:pt x="438406" y="3552190"/>
                  <a:pt x="442585" y="3557715"/>
                  <a:pt x="445520" y="3562320"/>
                </a:cubicBezTo>
                <a:lnTo>
                  <a:pt x="450598" y="3574407"/>
                </a:lnTo>
                <a:lnTo>
                  <a:pt x="448246" y="3587173"/>
                </a:lnTo>
                <a:cubicBezTo>
                  <a:pt x="446228" y="3592231"/>
                  <a:pt x="442978" y="3598434"/>
                  <a:pt x="438500" y="3606816"/>
                </a:cubicBezTo>
                <a:cubicBezTo>
                  <a:pt x="434118" y="3614818"/>
                  <a:pt x="431452" y="3624724"/>
                  <a:pt x="424974" y="3630631"/>
                </a:cubicBezTo>
                <a:cubicBezTo>
                  <a:pt x="408496" y="3645681"/>
                  <a:pt x="402257" y="3662493"/>
                  <a:pt x="400733" y="3680162"/>
                </a:cubicBezTo>
                <a:lnTo>
                  <a:pt x="400733" y="3680163"/>
                </a:lnTo>
                <a:lnTo>
                  <a:pt x="404781" y="3734837"/>
                </a:lnTo>
                <a:lnTo>
                  <a:pt x="404399" y="3754651"/>
                </a:lnTo>
                <a:cubicBezTo>
                  <a:pt x="398399" y="3767129"/>
                  <a:pt x="396447" y="3778654"/>
                  <a:pt x="398042" y="3789775"/>
                </a:cubicBezTo>
                <a:lnTo>
                  <a:pt x="398042" y="3789776"/>
                </a:lnTo>
                <a:cubicBezTo>
                  <a:pt x="399638" y="3800896"/>
                  <a:pt x="404781" y="3811613"/>
                  <a:pt x="412973" y="3822472"/>
                </a:cubicBezTo>
                <a:lnTo>
                  <a:pt x="427308" y="3852619"/>
                </a:lnTo>
                <a:lnTo>
                  <a:pt x="417926" y="3885336"/>
                </a:lnTo>
                <a:lnTo>
                  <a:pt x="417925" y="3885337"/>
                </a:lnTo>
                <a:cubicBezTo>
                  <a:pt x="398494" y="3910103"/>
                  <a:pt x="388302" y="3935726"/>
                  <a:pt x="386040" y="3962158"/>
                </a:cubicBezTo>
                <a:lnTo>
                  <a:pt x="386040" y="3962159"/>
                </a:lnTo>
                <a:lnTo>
                  <a:pt x="388431" y="4002409"/>
                </a:lnTo>
                <a:lnTo>
                  <a:pt x="401733" y="4043837"/>
                </a:lnTo>
                <a:lnTo>
                  <a:pt x="401733" y="4043839"/>
                </a:lnTo>
                <a:lnTo>
                  <a:pt x="416855" y="4103825"/>
                </a:lnTo>
                <a:lnTo>
                  <a:pt x="405544" y="4165381"/>
                </a:lnTo>
                <a:lnTo>
                  <a:pt x="405543" y="4165382"/>
                </a:lnTo>
                <a:cubicBezTo>
                  <a:pt x="402114" y="4173479"/>
                  <a:pt x="401543" y="4182766"/>
                  <a:pt x="401638" y="4192386"/>
                </a:cubicBezTo>
                <a:lnTo>
                  <a:pt x="401638" y="4192387"/>
                </a:lnTo>
                <a:lnTo>
                  <a:pt x="405543" y="4165383"/>
                </a:lnTo>
                <a:lnTo>
                  <a:pt x="405544" y="4165381"/>
                </a:lnTo>
                <a:lnTo>
                  <a:pt x="414887" y="4134255"/>
                </a:lnTo>
                <a:lnTo>
                  <a:pt x="416855" y="4103825"/>
                </a:lnTo>
                <a:lnTo>
                  <a:pt x="416855" y="4103824"/>
                </a:lnTo>
                <a:cubicBezTo>
                  <a:pt x="415879" y="4083701"/>
                  <a:pt x="410497" y="4063841"/>
                  <a:pt x="401733" y="4043838"/>
                </a:cubicBezTo>
                <a:lnTo>
                  <a:pt x="401733" y="4043837"/>
                </a:lnTo>
                <a:lnTo>
                  <a:pt x="386040" y="3962159"/>
                </a:lnTo>
                <a:lnTo>
                  <a:pt x="395544" y="3923124"/>
                </a:lnTo>
                <a:cubicBezTo>
                  <a:pt x="400804" y="3910318"/>
                  <a:pt x="408210" y="3897721"/>
                  <a:pt x="417925" y="3885338"/>
                </a:cubicBezTo>
                <a:lnTo>
                  <a:pt x="417926" y="3885336"/>
                </a:lnTo>
                <a:lnTo>
                  <a:pt x="426528" y="3868763"/>
                </a:lnTo>
                <a:lnTo>
                  <a:pt x="427308" y="3852619"/>
                </a:lnTo>
                <a:lnTo>
                  <a:pt x="427308" y="3852618"/>
                </a:lnTo>
                <a:cubicBezTo>
                  <a:pt x="425642" y="3842045"/>
                  <a:pt x="420022" y="3831901"/>
                  <a:pt x="412973" y="3822471"/>
                </a:cubicBezTo>
                <a:lnTo>
                  <a:pt x="398042" y="3789775"/>
                </a:lnTo>
                <a:lnTo>
                  <a:pt x="404399" y="3754652"/>
                </a:lnTo>
                <a:cubicBezTo>
                  <a:pt x="407067" y="3749125"/>
                  <a:pt x="405733" y="3741315"/>
                  <a:pt x="404781" y="3734837"/>
                </a:cubicBezTo>
                <a:lnTo>
                  <a:pt x="404781" y="3734836"/>
                </a:lnTo>
                <a:lnTo>
                  <a:pt x="400733" y="3680163"/>
                </a:lnTo>
                <a:lnTo>
                  <a:pt x="407246" y="3654415"/>
                </a:lnTo>
                <a:cubicBezTo>
                  <a:pt x="411056" y="3646122"/>
                  <a:pt x="416735" y="3638157"/>
                  <a:pt x="424974" y="3630632"/>
                </a:cubicBezTo>
                <a:cubicBezTo>
                  <a:pt x="431452" y="3624725"/>
                  <a:pt x="434118" y="3614819"/>
                  <a:pt x="438500" y="3606817"/>
                </a:cubicBezTo>
                <a:cubicBezTo>
                  <a:pt x="447455" y="3590053"/>
                  <a:pt x="451503" y="3582004"/>
                  <a:pt x="450598" y="3574408"/>
                </a:cubicBezTo>
                <a:lnTo>
                  <a:pt x="450598" y="3574407"/>
                </a:lnTo>
                <a:cubicBezTo>
                  <a:pt x="449693" y="3566810"/>
                  <a:pt x="443835" y="3559667"/>
                  <a:pt x="432976" y="3544712"/>
                </a:cubicBezTo>
                <a:cubicBezTo>
                  <a:pt x="421546" y="3529089"/>
                  <a:pt x="409925" y="3507562"/>
                  <a:pt x="410877" y="3489466"/>
                </a:cubicBezTo>
                <a:cubicBezTo>
                  <a:pt x="416591" y="3380304"/>
                  <a:pt x="389159" y="3276479"/>
                  <a:pt x="363250" y="3172653"/>
                </a:cubicBezTo>
                <a:lnTo>
                  <a:pt x="350796" y="3077401"/>
                </a:lnTo>
                <a:lnTo>
                  <a:pt x="362488" y="2982148"/>
                </a:lnTo>
                <a:cubicBezTo>
                  <a:pt x="365441" y="2970575"/>
                  <a:pt x="366442" y="2959156"/>
                  <a:pt x="366072" y="2947862"/>
                </a:cubicBezTo>
                <a:lnTo>
                  <a:pt x="366072" y="2947861"/>
                </a:lnTo>
                <a:lnTo>
                  <a:pt x="366072" y="2947858"/>
                </a:lnTo>
                <a:lnTo>
                  <a:pt x="361441" y="2914327"/>
                </a:lnTo>
                <a:lnTo>
                  <a:pt x="358166" y="2903545"/>
                </a:lnTo>
                <a:lnTo>
                  <a:pt x="357138" y="2897784"/>
                </a:lnTo>
                <a:cubicBezTo>
                  <a:pt x="352392" y="2881306"/>
                  <a:pt x="346534" y="2865009"/>
                  <a:pt x="341533" y="2848792"/>
                </a:cubicBezTo>
                <a:close/>
                <a:moveTo>
                  <a:pt x="296001" y="2745351"/>
                </a:moveTo>
                <a:lnTo>
                  <a:pt x="289670" y="2770757"/>
                </a:lnTo>
                <a:lnTo>
                  <a:pt x="290080" y="2778005"/>
                </a:lnTo>
                <a:lnTo>
                  <a:pt x="289301" y="2782304"/>
                </a:lnTo>
                <a:lnTo>
                  <a:pt x="290501" y="2785439"/>
                </a:lnTo>
                <a:lnTo>
                  <a:pt x="290929" y="2793022"/>
                </a:lnTo>
                <a:lnTo>
                  <a:pt x="300579" y="2811779"/>
                </a:lnTo>
                <a:lnTo>
                  <a:pt x="300582" y="2811786"/>
                </a:lnTo>
                <a:lnTo>
                  <a:pt x="300583" y="2811786"/>
                </a:lnTo>
                <a:lnTo>
                  <a:pt x="300579" y="2811779"/>
                </a:lnTo>
                <a:lnTo>
                  <a:pt x="290501" y="2785439"/>
                </a:lnTo>
                <a:lnTo>
                  <a:pt x="290080" y="2778005"/>
                </a:lnTo>
                <a:close/>
                <a:moveTo>
                  <a:pt x="817328" y="1508457"/>
                </a:moveTo>
                <a:lnTo>
                  <a:pt x="845421" y="1596212"/>
                </a:lnTo>
                <a:cubicBezTo>
                  <a:pt x="847898" y="1604977"/>
                  <a:pt x="846373" y="1615835"/>
                  <a:pt x="843517" y="1624979"/>
                </a:cubicBezTo>
                <a:cubicBezTo>
                  <a:pt x="833801" y="1656222"/>
                  <a:pt x="809415" y="1676035"/>
                  <a:pt x="786935" y="1697752"/>
                </a:cubicBezTo>
                <a:cubicBezTo>
                  <a:pt x="777029" y="1707278"/>
                  <a:pt x="769981" y="1720422"/>
                  <a:pt x="764267" y="1733187"/>
                </a:cubicBezTo>
                <a:cubicBezTo>
                  <a:pt x="749595" y="1766334"/>
                  <a:pt x="736452" y="1800245"/>
                  <a:pt x="722546" y="1833774"/>
                </a:cubicBezTo>
                <a:cubicBezTo>
                  <a:pt x="721212" y="1837012"/>
                  <a:pt x="717783" y="1839678"/>
                  <a:pt x="714925" y="1842157"/>
                </a:cubicBezTo>
                <a:cubicBezTo>
                  <a:pt x="684824" y="1866921"/>
                  <a:pt x="654535" y="1891496"/>
                  <a:pt x="624434" y="1916453"/>
                </a:cubicBezTo>
                <a:cubicBezTo>
                  <a:pt x="618720" y="1921215"/>
                  <a:pt x="614528" y="1928075"/>
                  <a:pt x="609004" y="1933218"/>
                </a:cubicBezTo>
                <a:cubicBezTo>
                  <a:pt x="601384" y="1940458"/>
                  <a:pt x="594143" y="1949602"/>
                  <a:pt x="584999" y="1953412"/>
                </a:cubicBezTo>
                <a:cubicBezTo>
                  <a:pt x="556234" y="1965223"/>
                  <a:pt x="543850" y="1987893"/>
                  <a:pt x="538516" y="2016468"/>
                </a:cubicBezTo>
                <a:cubicBezTo>
                  <a:pt x="533563" y="2042569"/>
                  <a:pt x="529371" y="2068668"/>
                  <a:pt x="523657" y="2094577"/>
                </a:cubicBezTo>
                <a:cubicBezTo>
                  <a:pt x="516799" y="2126200"/>
                  <a:pt x="509369" y="2157635"/>
                  <a:pt x="500986" y="2188878"/>
                </a:cubicBezTo>
                <a:cubicBezTo>
                  <a:pt x="497366" y="2202403"/>
                  <a:pt x="493176" y="2216691"/>
                  <a:pt x="485746" y="2228313"/>
                </a:cubicBezTo>
                <a:cubicBezTo>
                  <a:pt x="465171" y="2260889"/>
                  <a:pt x="451265" y="2295752"/>
                  <a:pt x="456789" y="2334043"/>
                </a:cubicBezTo>
                <a:cubicBezTo>
                  <a:pt x="461171" y="2364714"/>
                  <a:pt x="449931" y="2390433"/>
                  <a:pt x="432404" y="2409484"/>
                </a:cubicBezTo>
                <a:cubicBezTo>
                  <a:pt x="424451" y="2418153"/>
                  <a:pt x="418938" y="2426976"/>
                  <a:pt x="415304" y="2435912"/>
                </a:cubicBezTo>
                <a:lnTo>
                  <a:pt x="415304" y="2435912"/>
                </a:lnTo>
                <a:lnTo>
                  <a:pt x="415303" y="2435912"/>
                </a:lnTo>
                <a:lnTo>
                  <a:pt x="412309" y="2449831"/>
                </a:lnTo>
                <a:lnTo>
                  <a:pt x="409472" y="2463016"/>
                </a:lnTo>
                <a:lnTo>
                  <a:pt x="409472" y="2463017"/>
                </a:lnTo>
                <a:lnTo>
                  <a:pt x="411535" y="2490550"/>
                </a:lnTo>
                <a:lnTo>
                  <a:pt x="418115" y="2518262"/>
                </a:lnTo>
                <a:lnTo>
                  <a:pt x="418115" y="2518264"/>
                </a:lnTo>
                <a:lnTo>
                  <a:pt x="421759" y="2545006"/>
                </a:lnTo>
                <a:lnTo>
                  <a:pt x="417545" y="2571033"/>
                </a:lnTo>
                <a:cubicBezTo>
                  <a:pt x="405543" y="2612944"/>
                  <a:pt x="372966" y="2640949"/>
                  <a:pt x="344391" y="2668000"/>
                </a:cubicBezTo>
                <a:cubicBezTo>
                  <a:pt x="320006" y="2691053"/>
                  <a:pt x="306290" y="2716962"/>
                  <a:pt x="296001" y="2745347"/>
                </a:cubicBezTo>
                <a:lnTo>
                  <a:pt x="296001" y="2745348"/>
                </a:lnTo>
                <a:cubicBezTo>
                  <a:pt x="306290" y="2716963"/>
                  <a:pt x="320006" y="2691054"/>
                  <a:pt x="344391" y="2668001"/>
                </a:cubicBezTo>
                <a:cubicBezTo>
                  <a:pt x="372966" y="2640950"/>
                  <a:pt x="405543" y="2612945"/>
                  <a:pt x="417545" y="2571034"/>
                </a:cubicBezTo>
                <a:cubicBezTo>
                  <a:pt x="420117" y="2561985"/>
                  <a:pt x="421593" y="2553555"/>
                  <a:pt x="421760" y="2545006"/>
                </a:cubicBezTo>
                <a:lnTo>
                  <a:pt x="421759" y="2545006"/>
                </a:lnTo>
                <a:lnTo>
                  <a:pt x="421760" y="2545005"/>
                </a:lnTo>
                <a:cubicBezTo>
                  <a:pt x="421926" y="2536456"/>
                  <a:pt x="420783" y="2527789"/>
                  <a:pt x="418115" y="2518263"/>
                </a:cubicBezTo>
                <a:lnTo>
                  <a:pt x="418115" y="2518262"/>
                </a:lnTo>
                <a:lnTo>
                  <a:pt x="409472" y="2463017"/>
                </a:lnTo>
                <a:lnTo>
                  <a:pt x="412309" y="2449831"/>
                </a:lnTo>
                <a:lnTo>
                  <a:pt x="415304" y="2435912"/>
                </a:lnTo>
                <a:lnTo>
                  <a:pt x="432404" y="2409485"/>
                </a:lnTo>
                <a:cubicBezTo>
                  <a:pt x="449931" y="2390434"/>
                  <a:pt x="461171" y="2364715"/>
                  <a:pt x="456789" y="2334044"/>
                </a:cubicBezTo>
                <a:cubicBezTo>
                  <a:pt x="451265" y="2295753"/>
                  <a:pt x="465171" y="2260890"/>
                  <a:pt x="485746" y="2228314"/>
                </a:cubicBezTo>
                <a:cubicBezTo>
                  <a:pt x="493176" y="2216692"/>
                  <a:pt x="497366" y="2202404"/>
                  <a:pt x="500986" y="2188879"/>
                </a:cubicBezTo>
                <a:cubicBezTo>
                  <a:pt x="509369" y="2157636"/>
                  <a:pt x="516799" y="2126201"/>
                  <a:pt x="523657" y="2094578"/>
                </a:cubicBezTo>
                <a:cubicBezTo>
                  <a:pt x="529371" y="2068669"/>
                  <a:pt x="533563" y="2042570"/>
                  <a:pt x="538516" y="2016469"/>
                </a:cubicBezTo>
                <a:cubicBezTo>
                  <a:pt x="543850" y="1987894"/>
                  <a:pt x="556234" y="1965224"/>
                  <a:pt x="584999" y="1953413"/>
                </a:cubicBezTo>
                <a:cubicBezTo>
                  <a:pt x="594143" y="1949603"/>
                  <a:pt x="601384" y="1940459"/>
                  <a:pt x="609004" y="1933219"/>
                </a:cubicBezTo>
                <a:cubicBezTo>
                  <a:pt x="614528" y="1928076"/>
                  <a:pt x="618720" y="1921216"/>
                  <a:pt x="624434" y="1916454"/>
                </a:cubicBezTo>
                <a:cubicBezTo>
                  <a:pt x="654535" y="1891497"/>
                  <a:pt x="684824" y="1866922"/>
                  <a:pt x="714925" y="1842158"/>
                </a:cubicBezTo>
                <a:cubicBezTo>
                  <a:pt x="717783" y="1839679"/>
                  <a:pt x="721212" y="1837013"/>
                  <a:pt x="722546" y="1833775"/>
                </a:cubicBezTo>
                <a:cubicBezTo>
                  <a:pt x="736452" y="1800246"/>
                  <a:pt x="749596" y="1766335"/>
                  <a:pt x="764267" y="1733188"/>
                </a:cubicBezTo>
                <a:cubicBezTo>
                  <a:pt x="769981" y="1720423"/>
                  <a:pt x="777029" y="1707279"/>
                  <a:pt x="786936" y="1697753"/>
                </a:cubicBezTo>
                <a:cubicBezTo>
                  <a:pt x="809416" y="1676036"/>
                  <a:pt x="833801" y="1656223"/>
                  <a:pt x="843517" y="1624980"/>
                </a:cubicBezTo>
                <a:cubicBezTo>
                  <a:pt x="846374" y="1615836"/>
                  <a:pt x="847899" y="1604978"/>
                  <a:pt x="845422" y="1596213"/>
                </a:cubicBezTo>
                <a:close/>
                <a:moveTo>
                  <a:pt x="798723" y="1459072"/>
                </a:moveTo>
                <a:lnTo>
                  <a:pt x="807941" y="1481571"/>
                </a:lnTo>
                <a:lnTo>
                  <a:pt x="798724" y="1459073"/>
                </a:lnTo>
                <a:close/>
                <a:moveTo>
                  <a:pt x="779530" y="1268757"/>
                </a:moveTo>
                <a:lnTo>
                  <a:pt x="774363" y="1286068"/>
                </a:lnTo>
                <a:cubicBezTo>
                  <a:pt x="759789" y="1306929"/>
                  <a:pt x="753550" y="1328551"/>
                  <a:pt x="752025" y="1350626"/>
                </a:cubicBezTo>
                <a:lnTo>
                  <a:pt x="757620" y="1413839"/>
                </a:lnTo>
                <a:lnTo>
                  <a:pt x="752026" y="1350627"/>
                </a:lnTo>
                <a:cubicBezTo>
                  <a:pt x="753550" y="1328552"/>
                  <a:pt x="759790" y="1306929"/>
                  <a:pt x="774363" y="1286069"/>
                </a:cubicBezTo>
                <a:cubicBezTo>
                  <a:pt x="777506" y="1281688"/>
                  <a:pt x="779078" y="1275401"/>
                  <a:pt x="779530" y="1268757"/>
                </a:cubicBezTo>
                <a:close/>
                <a:moveTo>
                  <a:pt x="837801" y="773034"/>
                </a:moveTo>
                <a:lnTo>
                  <a:pt x="829801" y="854378"/>
                </a:lnTo>
                <a:cubicBezTo>
                  <a:pt x="827515" y="878955"/>
                  <a:pt x="826753" y="903721"/>
                  <a:pt x="798747" y="915342"/>
                </a:cubicBezTo>
                <a:cubicBezTo>
                  <a:pt x="794365" y="917058"/>
                  <a:pt x="791127" y="922772"/>
                  <a:pt x="788269" y="927154"/>
                </a:cubicBezTo>
                <a:cubicBezTo>
                  <a:pt x="744261" y="994784"/>
                  <a:pt x="745405" y="1030979"/>
                  <a:pt x="791889" y="1097086"/>
                </a:cubicBezTo>
                <a:cubicBezTo>
                  <a:pt x="796651" y="1103944"/>
                  <a:pt x="800081" y="1118612"/>
                  <a:pt x="796271" y="1123184"/>
                </a:cubicBezTo>
                <a:cubicBezTo>
                  <a:pt x="780459" y="1142616"/>
                  <a:pt x="773411" y="1162953"/>
                  <a:pt x="771553" y="1184028"/>
                </a:cubicBezTo>
                <a:cubicBezTo>
                  <a:pt x="773411" y="1162953"/>
                  <a:pt x="780460" y="1142617"/>
                  <a:pt x="796272" y="1123185"/>
                </a:cubicBezTo>
                <a:cubicBezTo>
                  <a:pt x="800082" y="1118613"/>
                  <a:pt x="796652" y="1103945"/>
                  <a:pt x="791890" y="1097087"/>
                </a:cubicBezTo>
                <a:cubicBezTo>
                  <a:pt x="745406" y="1030980"/>
                  <a:pt x="744262" y="994785"/>
                  <a:pt x="788270" y="927155"/>
                </a:cubicBezTo>
                <a:cubicBezTo>
                  <a:pt x="791128" y="922773"/>
                  <a:pt x="794366" y="917059"/>
                  <a:pt x="798748" y="915343"/>
                </a:cubicBezTo>
                <a:cubicBezTo>
                  <a:pt x="826753" y="903722"/>
                  <a:pt x="827515" y="878956"/>
                  <a:pt x="829801" y="854379"/>
                </a:cubicBezTo>
                <a:cubicBezTo>
                  <a:pt x="832277" y="827329"/>
                  <a:pt x="835515" y="800276"/>
                  <a:pt x="837801" y="773035"/>
                </a:cubicBezTo>
                <a:close/>
                <a:moveTo>
                  <a:pt x="782400" y="517850"/>
                </a:moveTo>
                <a:lnTo>
                  <a:pt x="791317" y="556046"/>
                </a:lnTo>
                <a:cubicBezTo>
                  <a:pt x="793413" y="564047"/>
                  <a:pt x="798937" y="572621"/>
                  <a:pt x="797795" y="580049"/>
                </a:cubicBezTo>
                <a:cubicBezTo>
                  <a:pt x="794461" y="601577"/>
                  <a:pt x="796890" y="622200"/>
                  <a:pt x="801176" y="642536"/>
                </a:cubicBezTo>
                <a:lnTo>
                  <a:pt x="813700" y="694927"/>
                </a:lnTo>
                <a:lnTo>
                  <a:pt x="801177" y="642537"/>
                </a:lnTo>
                <a:cubicBezTo>
                  <a:pt x="796891" y="622200"/>
                  <a:pt x="794462" y="601578"/>
                  <a:pt x="797796" y="580050"/>
                </a:cubicBezTo>
                <a:cubicBezTo>
                  <a:pt x="798938" y="572622"/>
                  <a:pt x="793414" y="564048"/>
                  <a:pt x="791318" y="556047"/>
                </a:cubicBezTo>
                <a:close/>
                <a:moveTo>
                  <a:pt x="783887" y="313532"/>
                </a:moveTo>
                <a:lnTo>
                  <a:pt x="786245" y="324057"/>
                </a:lnTo>
                <a:cubicBezTo>
                  <a:pt x="786031" y="328963"/>
                  <a:pt x="785126" y="334583"/>
                  <a:pt x="784459" y="338869"/>
                </a:cubicBezTo>
                <a:lnTo>
                  <a:pt x="784453" y="338902"/>
                </a:lnTo>
                <a:lnTo>
                  <a:pt x="778363" y="367327"/>
                </a:lnTo>
                <a:lnTo>
                  <a:pt x="774553" y="395639"/>
                </a:lnTo>
                <a:lnTo>
                  <a:pt x="784453" y="338902"/>
                </a:lnTo>
                <a:lnTo>
                  <a:pt x="784460" y="338870"/>
                </a:lnTo>
                <a:cubicBezTo>
                  <a:pt x="785794" y="330298"/>
                  <a:pt x="788080" y="316389"/>
                  <a:pt x="783888" y="313533"/>
                </a:cubicBezTo>
                <a:close/>
                <a:moveTo>
                  <a:pt x="761560" y="281567"/>
                </a:moveTo>
                <a:lnTo>
                  <a:pt x="766454" y="295414"/>
                </a:lnTo>
                <a:lnTo>
                  <a:pt x="766455" y="295414"/>
                </a:lnTo>
                <a:close/>
                <a:moveTo>
                  <a:pt x="774880" y="24485"/>
                </a:moveTo>
                <a:lnTo>
                  <a:pt x="777142" y="74128"/>
                </a:lnTo>
                <a:cubicBezTo>
                  <a:pt x="775758" y="100173"/>
                  <a:pt x="771253" y="125875"/>
                  <a:pt x="767023" y="151568"/>
                </a:cubicBezTo>
                <a:lnTo>
                  <a:pt x="766824" y="153387"/>
                </a:lnTo>
                <a:lnTo>
                  <a:pt x="763010" y="177270"/>
                </a:lnTo>
                <a:lnTo>
                  <a:pt x="758551" y="228943"/>
                </a:lnTo>
                <a:lnTo>
                  <a:pt x="766824" y="153387"/>
                </a:lnTo>
                <a:lnTo>
                  <a:pt x="771220" y="125860"/>
                </a:lnTo>
                <a:cubicBezTo>
                  <a:pt x="773910" y="108702"/>
                  <a:pt x="776220" y="91491"/>
                  <a:pt x="777143" y="74128"/>
                </a:cubicBezTo>
                <a:close/>
                <a:moveTo>
                  <a:pt x="313354" y="0"/>
                </a:moveTo>
                <a:lnTo>
                  <a:pt x="777461" y="0"/>
                </a:lnTo>
                <a:lnTo>
                  <a:pt x="774743" y="21485"/>
                </a:lnTo>
                <a:lnTo>
                  <a:pt x="777461" y="0"/>
                </a:lnTo>
                <a:lnTo>
                  <a:pt x="4523171" y="1"/>
                </a:lnTo>
                <a:lnTo>
                  <a:pt x="4523171" y="6858000"/>
                </a:lnTo>
                <a:lnTo>
                  <a:pt x="284400" y="6858000"/>
                </a:lnTo>
                <a:lnTo>
                  <a:pt x="112147" y="6858000"/>
                </a:lnTo>
                <a:lnTo>
                  <a:pt x="102447" y="6815515"/>
                </a:lnTo>
                <a:cubicBezTo>
                  <a:pt x="96923" y="6793034"/>
                  <a:pt x="87016" y="6771318"/>
                  <a:pt x="83396" y="6748457"/>
                </a:cubicBezTo>
                <a:cubicBezTo>
                  <a:pt x="74824" y="6694163"/>
                  <a:pt x="68728" y="6639487"/>
                  <a:pt x="61870" y="6584811"/>
                </a:cubicBezTo>
                <a:cubicBezTo>
                  <a:pt x="54821" y="6528423"/>
                  <a:pt x="47391" y="6472224"/>
                  <a:pt x="41105" y="6415832"/>
                </a:cubicBezTo>
                <a:cubicBezTo>
                  <a:pt x="37865" y="6384971"/>
                  <a:pt x="37295" y="6353918"/>
                  <a:pt x="34247" y="6323057"/>
                </a:cubicBezTo>
                <a:cubicBezTo>
                  <a:pt x="31579" y="6296004"/>
                  <a:pt x="26626" y="6269143"/>
                  <a:pt x="23386" y="6242092"/>
                </a:cubicBezTo>
                <a:cubicBezTo>
                  <a:pt x="20720" y="6218659"/>
                  <a:pt x="19196" y="6195036"/>
                  <a:pt x="16528" y="6171604"/>
                </a:cubicBezTo>
                <a:cubicBezTo>
                  <a:pt x="12148" y="6134074"/>
                  <a:pt x="7194" y="6096735"/>
                  <a:pt x="2622" y="6059396"/>
                </a:cubicBezTo>
                <a:lnTo>
                  <a:pt x="0" y="6041768"/>
                </a:lnTo>
                <a:lnTo>
                  <a:pt x="0" y="6000936"/>
                </a:lnTo>
                <a:lnTo>
                  <a:pt x="3670" y="5957594"/>
                </a:lnTo>
                <a:lnTo>
                  <a:pt x="0" y="5912510"/>
                </a:lnTo>
                <a:lnTo>
                  <a:pt x="0" y="5886400"/>
                </a:lnTo>
                <a:lnTo>
                  <a:pt x="1098" y="5864317"/>
                </a:lnTo>
                <a:cubicBezTo>
                  <a:pt x="7576" y="5839360"/>
                  <a:pt x="16720" y="5815168"/>
                  <a:pt x="24720" y="5790591"/>
                </a:cubicBezTo>
                <a:cubicBezTo>
                  <a:pt x="25672" y="5787923"/>
                  <a:pt x="25864" y="5784685"/>
                  <a:pt x="26434" y="5781829"/>
                </a:cubicBezTo>
                <a:cubicBezTo>
                  <a:pt x="29675" y="5765634"/>
                  <a:pt x="32913" y="5749633"/>
                  <a:pt x="35771" y="5733439"/>
                </a:cubicBezTo>
                <a:cubicBezTo>
                  <a:pt x="37295" y="5724677"/>
                  <a:pt x="37485" y="5715722"/>
                  <a:pt x="38819" y="5706958"/>
                </a:cubicBezTo>
                <a:cubicBezTo>
                  <a:pt x="44153" y="5673049"/>
                  <a:pt x="35199" y="5635710"/>
                  <a:pt x="58250" y="5606371"/>
                </a:cubicBezTo>
                <a:cubicBezTo>
                  <a:pt x="73110" y="5587320"/>
                  <a:pt x="69680" y="5568841"/>
                  <a:pt x="67394" y="5548459"/>
                </a:cubicBezTo>
                <a:cubicBezTo>
                  <a:pt x="65680" y="5533026"/>
                  <a:pt x="66252" y="5517214"/>
                  <a:pt x="66060" y="5501593"/>
                </a:cubicBezTo>
                <a:cubicBezTo>
                  <a:pt x="65490" y="5474160"/>
                  <a:pt x="65298" y="5446727"/>
                  <a:pt x="64346" y="5419294"/>
                </a:cubicBezTo>
                <a:cubicBezTo>
                  <a:pt x="63966" y="5410530"/>
                  <a:pt x="59202" y="5401578"/>
                  <a:pt x="59964" y="5393004"/>
                </a:cubicBezTo>
                <a:cubicBezTo>
                  <a:pt x="63584" y="5353378"/>
                  <a:pt x="69300" y="5313753"/>
                  <a:pt x="72538" y="5274128"/>
                </a:cubicBezTo>
                <a:cubicBezTo>
                  <a:pt x="74442" y="5251649"/>
                  <a:pt x="70824" y="5228596"/>
                  <a:pt x="73490" y="5206307"/>
                </a:cubicBezTo>
                <a:cubicBezTo>
                  <a:pt x="76538" y="5180590"/>
                  <a:pt x="84348" y="5155444"/>
                  <a:pt x="89113" y="5129915"/>
                </a:cubicBezTo>
                <a:cubicBezTo>
                  <a:pt x="90445" y="5122866"/>
                  <a:pt x="88731" y="5115056"/>
                  <a:pt x="88351" y="5107626"/>
                </a:cubicBezTo>
                <a:cubicBezTo>
                  <a:pt x="87968" y="5099244"/>
                  <a:pt x="87206" y="5091051"/>
                  <a:pt x="87016" y="5082669"/>
                </a:cubicBezTo>
                <a:cubicBezTo>
                  <a:pt x="86634" y="5057140"/>
                  <a:pt x="87206" y="5031613"/>
                  <a:pt x="85872" y="5006085"/>
                </a:cubicBezTo>
                <a:cubicBezTo>
                  <a:pt x="85110" y="4990464"/>
                  <a:pt x="77300" y="4974081"/>
                  <a:pt x="80158" y="4959601"/>
                </a:cubicBezTo>
                <a:cubicBezTo>
                  <a:pt x="85682" y="4930074"/>
                  <a:pt x="73300" y="4900545"/>
                  <a:pt x="83586" y="4871018"/>
                </a:cubicBezTo>
                <a:cubicBezTo>
                  <a:pt x="86634" y="4861872"/>
                  <a:pt x="79014" y="4849299"/>
                  <a:pt x="78634" y="4838249"/>
                </a:cubicBezTo>
                <a:cubicBezTo>
                  <a:pt x="77682" y="4810626"/>
                  <a:pt x="77872" y="4783003"/>
                  <a:pt x="78062" y="4755380"/>
                </a:cubicBezTo>
                <a:cubicBezTo>
                  <a:pt x="78252" y="4730613"/>
                  <a:pt x="75586" y="4704894"/>
                  <a:pt x="80920" y="4681082"/>
                </a:cubicBezTo>
                <a:cubicBezTo>
                  <a:pt x="86634" y="4656125"/>
                  <a:pt x="85872" y="4633646"/>
                  <a:pt x="79396" y="4609451"/>
                </a:cubicBezTo>
                <a:cubicBezTo>
                  <a:pt x="75014" y="4592877"/>
                  <a:pt x="74442" y="4575350"/>
                  <a:pt x="73110" y="4558206"/>
                </a:cubicBezTo>
                <a:cubicBezTo>
                  <a:pt x="71586" y="4539727"/>
                  <a:pt x="75586" y="4519342"/>
                  <a:pt x="69300" y="4502578"/>
                </a:cubicBezTo>
                <a:cubicBezTo>
                  <a:pt x="50629" y="4452664"/>
                  <a:pt x="46629" y="4401418"/>
                  <a:pt x="46629" y="4349221"/>
                </a:cubicBezTo>
                <a:cubicBezTo>
                  <a:pt x="46629" y="4339694"/>
                  <a:pt x="49295" y="4329978"/>
                  <a:pt x="52153" y="4320836"/>
                </a:cubicBezTo>
                <a:cubicBezTo>
                  <a:pt x="69300" y="4267492"/>
                  <a:pt x="67776" y="4213960"/>
                  <a:pt x="57297" y="4159666"/>
                </a:cubicBezTo>
                <a:cubicBezTo>
                  <a:pt x="55011" y="4148426"/>
                  <a:pt x="54629" y="4135853"/>
                  <a:pt x="56915" y="4124613"/>
                </a:cubicBezTo>
                <a:cubicBezTo>
                  <a:pt x="63584" y="4092988"/>
                  <a:pt x="74634" y="4062317"/>
                  <a:pt x="79396" y="4030502"/>
                </a:cubicBezTo>
                <a:cubicBezTo>
                  <a:pt x="87206" y="3977924"/>
                  <a:pt x="60918" y="3932393"/>
                  <a:pt x="43771" y="3885337"/>
                </a:cubicBezTo>
                <a:cubicBezTo>
                  <a:pt x="31627" y="3851760"/>
                  <a:pt x="8016" y="3821934"/>
                  <a:pt x="426" y="3786776"/>
                </a:cubicBezTo>
                <a:lnTo>
                  <a:pt x="0" y="3773896"/>
                </a:lnTo>
                <a:lnTo>
                  <a:pt x="0" y="3393881"/>
                </a:lnTo>
                <a:lnTo>
                  <a:pt x="11838" y="3359515"/>
                </a:lnTo>
                <a:cubicBezTo>
                  <a:pt x="14434" y="3346204"/>
                  <a:pt x="14910" y="3332773"/>
                  <a:pt x="12910" y="3318770"/>
                </a:cubicBezTo>
                <a:cubicBezTo>
                  <a:pt x="12243" y="3314103"/>
                  <a:pt x="9909" y="3308769"/>
                  <a:pt x="6718" y="3304078"/>
                </a:cubicBezTo>
                <a:lnTo>
                  <a:pt x="0" y="3297656"/>
                </a:lnTo>
                <a:lnTo>
                  <a:pt x="0" y="3207866"/>
                </a:lnTo>
                <a:lnTo>
                  <a:pt x="15553" y="3186770"/>
                </a:lnTo>
                <a:cubicBezTo>
                  <a:pt x="28483" y="3162328"/>
                  <a:pt x="30484" y="3134646"/>
                  <a:pt x="36341" y="3107499"/>
                </a:cubicBezTo>
                <a:cubicBezTo>
                  <a:pt x="41105" y="3085402"/>
                  <a:pt x="41295" y="3064826"/>
                  <a:pt x="38057" y="3042727"/>
                </a:cubicBezTo>
                <a:cubicBezTo>
                  <a:pt x="30817" y="2994721"/>
                  <a:pt x="41105" y="2948046"/>
                  <a:pt x="54249" y="2901942"/>
                </a:cubicBezTo>
                <a:cubicBezTo>
                  <a:pt x="63012" y="2871461"/>
                  <a:pt x="68346" y="2840218"/>
                  <a:pt x="77300" y="2809929"/>
                </a:cubicBezTo>
                <a:cubicBezTo>
                  <a:pt x="84158" y="2787258"/>
                  <a:pt x="92351" y="2764589"/>
                  <a:pt x="103399" y="2743825"/>
                </a:cubicBezTo>
                <a:cubicBezTo>
                  <a:pt x="119594" y="2713722"/>
                  <a:pt x="143978" y="2687435"/>
                  <a:pt x="137500" y="2649142"/>
                </a:cubicBezTo>
                <a:cubicBezTo>
                  <a:pt x="131786" y="2615420"/>
                  <a:pt x="143786" y="2584941"/>
                  <a:pt x="155217" y="2554078"/>
                </a:cubicBezTo>
                <a:cubicBezTo>
                  <a:pt x="163599" y="2531408"/>
                  <a:pt x="172173" y="2508741"/>
                  <a:pt x="177507" y="2485306"/>
                </a:cubicBezTo>
                <a:cubicBezTo>
                  <a:pt x="183794" y="2457491"/>
                  <a:pt x="181126" y="2426058"/>
                  <a:pt x="192748" y="2401291"/>
                </a:cubicBezTo>
                <a:cubicBezTo>
                  <a:pt x="204940" y="2375382"/>
                  <a:pt x="196748" y="2353858"/>
                  <a:pt x="193318" y="2330805"/>
                </a:cubicBezTo>
                <a:cubicBezTo>
                  <a:pt x="187984" y="2294038"/>
                  <a:pt x="178077" y="2257458"/>
                  <a:pt x="190652" y="2220311"/>
                </a:cubicBezTo>
                <a:cubicBezTo>
                  <a:pt x="205892" y="2175162"/>
                  <a:pt x="222275" y="2130392"/>
                  <a:pt x="236753" y="2085053"/>
                </a:cubicBezTo>
                <a:cubicBezTo>
                  <a:pt x="242280" y="2067524"/>
                  <a:pt x="244566" y="2048667"/>
                  <a:pt x="247042" y="2030377"/>
                </a:cubicBezTo>
                <a:cubicBezTo>
                  <a:pt x="249138" y="2013042"/>
                  <a:pt x="243804" y="1992278"/>
                  <a:pt x="251804" y="1978939"/>
                </a:cubicBezTo>
                <a:cubicBezTo>
                  <a:pt x="272379" y="1944648"/>
                  <a:pt x="282475" y="1909407"/>
                  <a:pt x="282475" y="1869779"/>
                </a:cubicBezTo>
                <a:cubicBezTo>
                  <a:pt x="282475" y="1854919"/>
                  <a:pt x="291049" y="1840440"/>
                  <a:pt x="292573" y="1825392"/>
                </a:cubicBezTo>
                <a:cubicBezTo>
                  <a:pt x="294477" y="1804815"/>
                  <a:pt x="299622" y="1781193"/>
                  <a:pt x="292381" y="1763286"/>
                </a:cubicBezTo>
                <a:cubicBezTo>
                  <a:pt x="275237" y="1721184"/>
                  <a:pt x="289525" y="1687085"/>
                  <a:pt x="306480" y="1650316"/>
                </a:cubicBezTo>
                <a:cubicBezTo>
                  <a:pt x="323244" y="1614119"/>
                  <a:pt x="336579" y="1576018"/>
                  <a:pt x="347629" y="1537536"/>
                </a:cubicBezTo>
                <a:cubicBezTo>
                  <a:pt x="351629" y="1523058"/>
                  <a:pt x="344961" y="1505723"/>
                  <a:pt x="343629" y="1489719"/>
                </a:cubicBezTo>
                <a:cubicBezTo>
                  <a:pt x="343247" y="1484003"/>
                  <a:pt x="342675" y="1477716"/>
                  <a:pt x="344581" y="1472574"/>
                </a:cubicBezTo>
                <a:cubicBezTo>
                  <a:pt x="362870" y="1422853"/>
                  <a:pt x="376776" y="1372367"/>
                  <a:pt x="367252" y="1318455"/>
                </a:cubicBezTo>
                <a:cubicBezTo>
                  <a:pt x="366298" y="1313503"/>
                  <a:pt x="368394" y="1307977"/>
                  <a:pt x="369728" y="1303023"/>
                </a:cubicBezTo>
                <a:cubicBezTo>
                  <a:pt x="376586" y="1278828"/>
                  <a:pt x="387444" y="1255205"/>
                  <a:pt x="389921" y="1230632"/>
                </a:cubicBezTo>
                <a:cubicBezTo>
                  <a:pt x="396017" y="1170050"/>
                  <a:pt x="398495" y="1109090"/>
                  <a:pt x="402495" y="1048124"/>
                </a:cubicBezTo>
                <a:cubicBezTo>
                  <a:pt x="402685" y="1044314"/>
                  <a:pt x="402685" y="1040314"/>
                  <a:pt x="404019" y="1036886"/>
                </a:cubicBezTo>
                <a:cubicBezTo>
                  <a:pt x="412211" y="1014405"/>
                  <a:pt x="409543" y="994784"/>
                  <a:pt x="393923" y="975732"/>
                </a:cubicBezTo>
                <a:cubicBezTo>
                  <a:pt x="387064" y="967349"/>
                  <a:pt x="383444" y="955919"/>
                  <a:pt x="379634" y="945443"/>
                </a:cubicBezTo>
                <a:cubicBezTo>
                  <a:pt x="373918" y="930010"/>
                  <a:pt x="368394" y="914199"/>
                  <a:pt x="364774" y="898197"/>
                </a:cubicBezTo>
                <a:cubicBezTo>
                  <a:pt x="361346" y="882383"/>
                  <a:pt x="356583" y="865429"/>
                  <a:pt x="359250" y="850188"/>
                </a:cubicBezTo>
                <a:cubicBezTo>
                  <a:pt x="364012" y="822755"/>
                  <a:pt x="374680" y="796654"/>
                  <a:pt x="381730" y="769604"/>
                </a:cubicBezTo>
                <a:cubicBezTo>
                  <a:pt x="384206" y="760269"/>
                  <a:pt x="383824" y="749981"/>
                  <a:pt x="384016" y="740267"/>
                </a:cubicBezTo>
                <a:cubicBezTo>
                  <a:pt x="384586" y="717976"/>
                  <a:pt x="379062" y="695115"/>
                  <a:pt x="394875" y="674922"/>
                </a:cubicBezTo>
                <a:cubicBezTo>
                  <a:pt x="409733" y="656254"/>
                  <a:pt x="405353" y="637391"/>
                  <a:pt x="394113" y="617771"/>
                </a:cubicBezTo>
                <a:cubicBezTo>
                  <a:pt x="386110" y="603672"/>
                  <a:pt x="379824" y="587671"/>
                  <a:pt x="376776" y="571859"/>
                </a:cubicBezTo>
                <a:cubicBezTo>
                  <a:pt x="372586" y="550140"/>
                  <a:pt x="370870" y="528614"/>
                  <a:pt x="373348" y="505181"/>
                </a:cubicBezTo>
                <a:cubicBezTo>
                  <a:pt x="375062" y="488606"/>
                  <a:pt x="375824" y="475080"/>
                  <a:pt x="385920" y="462125"/>
                </a:cubicBezTo>
                <a:cubicBezTo>
                  <a:pt x="387444" y="460031"/>
                  <a:pt x="387826" y="456221"/>
                  <a:pt x="387634" y="453363"/>
                </a:cubicBezTo>
                <a:cubicBezTo>
                  <a:pt x="384396" y="415834"/>
                  <a:pt x="386110" y="378685"/>
                  <a:pt x="388399" y="340773"/>
                </a:cubicBezTo>
                <a:cubicBezTo>
                  <a:pt x="391445" y="292578"/>
                  <a:pt x="382492" y="241900"/>
                  <a:pt x="350487" y="200181"/>
                </a:cubicBezTo>
                <a:cubicBezTo>
                  <a:pt x="345723" y="194084"/>
                  <a:pt x="343629" y="184940"/>
                  <a:pt x="342485" y="176938"/>
                </a:cubicBezTo>
                <a:cubicBezTo>
                  <a:pt x="337533" y="139218"/>
                  <a:pt x="334103" y="101307"/>
                  <a:pt x="328579" y="63586"/>
                </a:cubicBezTo>
                <a:cubicBezTo>
                  <a:pt x="325530" y="43011"/>
                  <a:pt x="322862" y="21485"/>
                  <a:pt x="314480" y="2816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grpSp>
        <p:nvGrpSpPr>
          <p:cNvPr id="69" name="Group 68">
            <a:extLst>
              <a:ext uri="{FF2B5EF4-FFF2-40B4-BE49-F238E27FC236}">
                <a16:creationId xmlns:a16="http://schemas.microsoft.com/office/drawing/2014/main" id="{564DEED3-BC52-4F15-8426-D33275CB0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874716" cy="6858001"/>
            <a:chOff x="7620000" y="-1"/>
            <a:chExt cx="874716" cy="6858001"/>
          </a:xfrm>
        </p:grpSpPr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937D94AD-9CD7-4F7F-B13A-399B37840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F6D3FDC-6FDD-4615-B246-1FC651E95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688775389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0997" y="381001"/>
            <a:ext cx="6858001" cy="6095995"/>
          </a:xfrm>
          <a:prstGeom prst="rect">
            <a:avLst/>
          </a:prstGeom>
          <a:ln>
            <a:noFill/>
          </a:ln>
          <a:effectLst>
            <a:outerShdw blurRad="381000" dist="101600" sx="99000" sy="99000" algn="l" rotWithShape="0">
              <a:prstClr val="black">
                <a:alpha val="1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 descr="Office items on a table">
            <a:extLst>
              <a:ext uri="{FF2B5EF4-FFF2-40B4-BE49-F238E27FC236}">
                <a16:creationId xmlns:a16="http://schemas.microsoft.com/office/drawing/2014/main" id="{A7D8DA78-86E0-D72B-06DF-9BF49DDE4C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6" b="8910"/>
          <a:stretch/>
        </p:blipFill>
        <p:spPr>
          <a:xfrm>
            <a:off x="-1" y="10"/>
            <a:ext cx="6096001" cy="41147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257A0E0-15C7-F304-7583-9F50E187A039}"/>
              </a:ext>
            </a:extLst>
          </p:cNvPr>
          <p:cNvSpPr txBox="1"/>
          <p:nvPr/>
        </p:nvSpPr>
        <p:spPr>
          <a:xfrm>
            <a:off x="6803410" y="691912"/>
            <a:ext cx="4585646" cy="54741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631A6D-8228-7257-6323-181D22CFB1F6}"/>
              </a:ext>
            </a:extLst>
          </p:cNvPr>
          <p:cNvSpPr txBox="1"/>
          <p:nvPr/>
        </p:nvSpPr>
        <p:spPr>
          <a:xfrm>
            <a:off x="7137918" y="793102"/>
            <a:ext cx="415212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Table of content</a:t>
            </a:r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Overview of Debenhams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Innovation and importance of it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SCAMPER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Steps followed to complete assignment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Challenges Faced in Completing the Assignment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Practical Learning Outcomes and Future Benefits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References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793326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A8CCCB6D-5162-4AAE-A5E3-3AC55410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0BCD8C04-CC7B-40EF-82EB-E9821F79B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70" y="2458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outside a building&#10;&#10;Description automatically generated">
            <a:extLst>
              <a:ext uri="{FF2B5EF4-FFF2-40B4-BE49-F238E27FC236}">
                <a16:creationId xmlns:a16="http://schemas.microsoft.com/office/drawing/2014/main" id="{73CC04A1-C05F-5816-0301-8B0DC91202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81" r="9369" b="-1"/>
          <a:stretch/>
        </p:blipFill>
        <p:spPr>
          <a:xfrm>
            <a:off x="-170" y="10"/>
            <a:ext cx="8450317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9F95C8A-B1D6-5751-A7FC-CCE28D02FA84}"/>
              </a:ext>
            </a:extLst>
          </p:cNvPr>
          <p:cNvSpPr txBox="1"/>
          <p:nvPr/>
        </p:nvSpPr>
        <p:spPr>
          <a:xfrm>
            <a:off x="662518" y="1719792"/>
            <a:ext cx="4620584" cy="45671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Overview of Debenhams</a:t>
            </a:r>
          </a:p>
        </p:txBody>
      </p:sp>
      <p:pic>
        <p:nvPicPr>
          <p:cNvPr id="4" name="Picture 3" descr="A red and white poster with text and images&#10;&#10;Description automatically generated">
            <a:extLst>
              <a:ext uri="{FF2B5EF4-FFF2-40B4-BE49-F238E27FC236}">
                <a16:creationId xmlns:a16="http://schemas.microsoft.com/office/drawing/2014/main" id="{36B2CDA4-7C9C-D1E4-AAC9-B80C27E7D7C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7"/>
          <a:stretch/>
        </p:blipFill>
        <p:spPr>
          <a:xfrm>
            <a:off x="6225997" y="-2458"/>
            <a:ext cx="5962785" cy="6858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34F0E0F-2561-58DE-19BA-DB4A35DDA196}"/>
              </a:ext>
            </a:extLst>
          </p:cNvPr>
          <p:cNvSpPr/>
          <p:nvPr/>
        </p:nvSpPr>
        <p:spPr>
          <a:xfrm rot="10800000" flipV="1">
            <a:off x="10407720" y="6286927"/>
            <a:ext cx="1500027" cy="4015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(Hughes (2020) cited in Fashion United (2023)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129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2F6364A-B358-4BEE-B158-0734D2C9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8202" y="1570814"/>
            <a:ext cx="0" cy="3710227"/>
          </a:xfrm>
          <a:prstGeom prst="line">
            <a:avLst/>
          </a:prstGeom>
          <a:ln w="19050">
            <a:solidFill>
              <a:srgbClr val="C14E3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storefront with signs on it&#10;&#10;Description automatically generated">
            <a:extLst>
              <a:ext uri="{FF2B5EF4-FFF2-40B4-BE49-F238E27FC236}">
                <a16:creationId xmlns:a16="http://schemas.microsoft.com/office/drawing/2014/main" id="{DA78FE9D-B07A-A4BB-805F-119468FD8C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860" y="1123527"/>
            <a:ext cx="6919781" cy="460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4870E6-ED7C-0AA4-F290-372A27A8EC74}"/>
              </a:ext>
            </a:extLst>
          </p:cNvPr>
          <p:cNvSpPr txBox="1"/>
          <p:nvPr/>
        </p:nvSpPr>
        <p:spPr>
          <a:xfrm>
            <a:off x="393294" y="904568"/>
            <a:ext cx="28871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went wrong at Debenhams?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D09D33-8EB0-6ED4-EADD-9BFB6535D44A}"/>
              </a:ext>
            </a:extLst>
          </p:cNvPr>
          <p:cNvSpPr txBox="1"/>
          <p:nvPr/>
        </p:nvSpPr>
        <p:spPr>
          <a:xfrm>
            <a:off x="825910" y="3429000"/>
            <a:ext cx="2454518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It became irrelevant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Poor management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Its stores became a ‘straitjacket’</a:t>
            </a:r>
          </a:p>
          <a:p>
            <a:pPr algn="just"/>
            <a:endParaRPr lang="en-GB" dirty="0"/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(Thomas, (2020) cited in BBC News (2023)</a:t>
            </a:r>
          </a:p>
        </p:txBody>
      </p:sp>
    </p:spTree>
    <p:extLst>
      <p:ext uri="{BB962C8B-B14F-4D97-AF65-F5344CB8AC3E}">
        <p14:creationId xmlns:p14="http://schemas.microsoft.com/office/powerpoint/2010/main" val="1082922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White bulbs with a yellow one standing out">
            <a:extLst>
              <a:ext uri="{FF2B5EF4-FFF2-40B4-BE49-F238E27FC236}">
                <a16:creationId xmlns:a16="http://schemas.microsoft.com/office/drawing/2014/main" id="{B4106359-C5A7-A86C-9DD0-0CB0B300E7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0A90FD-1AB6-AC7D-BADF-787AE893E431}"/>
              </a:ext>
            </a:extLst>
          </p:cNvPr>
          <p:cNvSpPr txBox="1"/>
          <p:nvPr/>
        </p:nvSpPr>
        <p:spPr>
          <a:xfrm>
            <a:off x="8035463" y="1491809"/>
            <a:ext cx="3822189" cy="4741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Innovation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Business's adaptation mechanism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Creation value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Winning against competitors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Success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Hardilawati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et al., 2019)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171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itting around a table with writing on them&#10;&#10;Description automatically generated">
            <a:extLst>
              <a:ext uri="{FF2B5EF4-FFF2-40B4-BE49-F238E27FC236}">
                <a16:creationId xmlns:a16="http://schemas.microsoft.com/office/drawing/2014/main" id="{DDC8289C-B3D2-511B-D4B8-A54B58F363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35" r="9090" b="1525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2239C9-F92C-DF64-82CD-612518E2A0D3}"/>
              </a:ext>
            </a:extLst>
          </p:cNvPr>
          <p:cNvSpPr txBox="1"/>
          <p:nvPr/>
        </p:nvSpPr>
        <p:spPr>
          <a:xfrm>
            <a:off x="371094" y="1161288"/>
            <a:ext cx="3438144" cy="11247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Scamper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354377-6A59-ABBE-5F50-20F77AC49F2D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solidFill>
                  <a:schemeClr val="bg1"/>
                </a:solidFill>
              </a:rPr>
              <a:t>Developed by Eberle in 1971, the SCAMPER technic aims to generate innovative ideas by asking specific questions about a product, service, or situation.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solidFill>
                  <a:schemeClr val="bg1"/>
                </a:solidFill>
              </a:rPr>
              <a:t>                           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solidFill>
                  <a:schemeClr val="bg1"/>
                </a:solidFill>
              </a:rPr>
              <a:t>                                     (Mulder, 2023)</a:t>
            </a:r>
          </a:p>
        </p:txBody>
      </p:sp>
    </p:spTree>
    <p:extLst>
      <p:ext uri="{BB962C8B-B14F-4D97-AF65-F5344CB8AC3E}">
        <p14:creationId xmlns:p14="http://schemas.microsoft.com/office/powerpoint/2010/main" val="403615869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70C9C8-9753-23F7-E8D6-BBD4B7F670D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24" b="7224"/>
          <a:stretch/>
        </p:blipFill>
        <p:spPr>
          <a:xfrm>
            <a:off x="21" y="15681"/>
            <a:ext cx="12191979" cy="685799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F0B63E-8C15-CFD3-0D63-8E0905DDEB7B}"/>
              </a:ext>
            </a:extLst>
          </p:cNvPr>
          <p:cNvSpPr txBox="1"/>
          <p:nvPr/>
        </p:nvSpPr>
        <p:spPr>
          <a:xfrm>
            <a:off x="710619" y="2860764"/>
            <a:ext cx="10506456" cy="2670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>
              <a:lnSpc>
                <a:spcPct val="90000"/>
              </a:lnSpc>
              <a:tabLst>
                <a:tab pos="457200" algn="l"/>
              </a:tabLst>
            </a:pPr>
            <a:r>
              <a:rPr lang="en-US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Procedures Followed to Complete the Assignment</a:t>
            </a:r>
            <a:r>
              <a:rPr lang="en-US" sz="24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lvl="0" indent="-2286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tabLst>
                <a:tab pos="457200" algn="l"/>
              </a:tabLst>
            </a:pPr>
            <a:r>
              <a:rPr lang="en-US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complete this assignment, there is a process followed that involved the following steps:</a:t>
            </a:r>
          </a:p>
          <a:p>
            <a:pPr marL="114300" lvl="0" indent="-2286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20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lvl="0" indent="-2286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20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0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</a:p>
          <a:p>
            <a:pPr marL="5143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endParaRPr lang="en-US" sz="2000" b="1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0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Concepts/Theories/Class Notes</a:t>
            </a:r>
          </a:p>
          <a:p>
            <a:pPr marL="5143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endPara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20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External Sources:</a:t>
            </a:r>
            <a:endParaRPr lang="en-US" sz="20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037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urglass and a calendar">
            <a:extLst>
              <a:ext uri="{FF2B5EF4-FFF2-40B4-BE49-F238E27FC236}">
                <a16:creationId xmlns:a16="http://schemas.microsoft.com/office/drawing/2014/main" id="{1EE5904A-61E6-2960-4C28-7DD5D6AD5C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312" r="2" b="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DBA3DE-5824-7C98-C121-10C8AC566FB3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148A3E-7FE1-3517-43FE-EF8EEDB49B01}"/>
              </a:ext>
            </a:extLst>
          </p:cNvPr>
          <p:cNvSpPr txBox="1"/>
          <p:nvPr/>
        </p:nvSpPr>
        <p:spPr>
          <a:xfrm>
            <a:off x="274301" y="3168767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endParaRPr lang="en-GB" dirty="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Overload</a:t>
            </a:r>
          </a:p>
          <a:p>
            <a:pPr algn="just"/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pPr algn="just"/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 and Synthesizing Information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D4AC7A-4A75-6E66-E367-514470312F19}"/>
              </a:ext>
            </a:extLst>
          </p:cNvPr>
          <p:cNvSpPr txBox="1"/>
          <p:nvPr/>
        </p:nvSpPr>
        <p:spPr>
          <a:xfrm>
            <a:off x="109271" y="1314568"/>
            <a:ext cx="47607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Faced in Completing the Assignment</a:t>
            </a:r>
          </a:p>
        </p:txBody>
      </p:sp>
    </p:spTree>
    <p:extLst>
      <p:ext uri="{BB962C8B-B14F-4D97-AF65-F5344CB8AC3E}">
        <p14:creationId xmlns:p14="http://schemas.microsoft.com/office/powerpoint/2010/main" val="57402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35FA909-3F24-448C-A8BC-7CF77F62F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BEBADD-2CD0-0858-F3F2-6DD89F592DFD}"/>
              </a:ext>
            </a:extLst>
          </p:cNvPr>
          <p:cNvSpPr txBox="1"/>
          <p:nvPr/>
        </p:nvSpPr>
        <p:spPr>
          <a:xfrm>
            <a:off x="631619" y="2448310"/>
            <a:ext cx="6140449" cy="2862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1" dirty="0">
              <a:solidFill>
                <a:schemeClr val="bg1">
                  <a:alpha val="8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practical learning outcomes and future benefits of this assignment include: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Thinking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Problem-Solving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 of Theory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  <a:endParaRPr lang="en-US" dirty="0">
              <a:solidFill>
                <a:schemeClr val="bg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4BA07D-60CC-DE45-3775-6F7FB44C928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93" r="-8" b="13361"/>
          <a:stretch/>
        </p:blipFill>
        <p:spPr>
          <a:xfrm>
            <a:off x="7668829" y="-1"/>
            <a:ext cx="4543953" cy="6858002"/>
          </a:xfrm>
          <a:custGeom>
            <a:avLst/>
            <a:gdLst/>
            <a:ahLst/>
            <a:cxnLst/>
            <a:rect l="l" t="t" r="r" b="b"/>
            <a:pathLst>
              <a:path w="4543953" h="6858002">
                <a:moveTo>
                  <a:pt x="248638" y="6438981"/>
                </a:moveTo>
                <a:cubicBezTo>
                  <a:pt x="258140" y="6444077"/>
                  <a:pt x="265617" y="6451650"/>
                  <a:pt x="268569" y="6463841"/>
                </a:cubicBezTo>
                <a:lnTo>
                  <a:pt x="268572" y="6463849"/>
                </a:lnTo>
                <a:lnTo>
                  <a:pt x="279556" y="6508052"/>
                </a:lnTo>
                <a:lnTo>
                  <a:pt x="282367" y="6513012"/>
                </a:lnTo>
                <a:lnTo>
                  <a:pt x="284834" y="6521804"/>
                </a:lnTo>
                <a:lnTo>
                  <a:pt x="301172" y="6546195"/>
                </a:lnTo>
                <a:lnTo>
                  <a:pt x="301172" y="6546194"/>
                </a:lnTo>
                <a:lnTo>
                  <a:pt x="282367" y="6513012"/>
                </a:lnTo>
                <a:lnTo>
                  <a:pt x="268572" y="6463849"/>
                </a:lnTo>
                <a:lnTo>
                  <a:pt x="268569" y="6463840"/>
                </a:lnTo>
                <a:close/>
                <a:moveTo>
                  <a:pt x="332842" y="2836172"/>
                </a:moveTo>
                <a:lnTo>
                  <a:pt x="332842" y="2836173"/>
                </a:lnTo>
                <a:cubicBezTo>
                  <a:pt x="336914" y="2839983"/>
                  <a:pt x="340200" y="2844317"/>
                  <a:pt x="341533" y="2848794"/>
                </a:cubicBezTo>
                <a:cubicBezTo>
                  <a:pt x="348200" y="2870416"/>
                  <a:pt x="356392" y="2892181"/>
                  <a:pt x="361441" y="2914328"/>
                </a:cubicBezTo>
                <a:lnTo>
                  <a:pt x="366072" y="2947863"/>
                </a:lnTo>
                <a:lnTo>
                  <a:pt x="362488" y="2982148"/>
                </a:lnTo>
                <a:cubicBezTo>
                  <a:pt x="354392" y="3014153"/>
                  <a:pt x="350582" y="3045777"/>
                  <a:pt x="350796" y="3077401"/>
                </a:cubicBezTo>
                <a:lnTo>
                  <a:pt x="350796" y="3077402"/>
                </a:lnTo>
                <a:lnTo>
                  <a:pt x="350796" y="3077402"/>
                </a:lnTo>
                <a:cubicBezTo>
                  <a:pt x="351010" y="3109026"/>
                  <a:pt x="355249" y="3140650"/>
                  <a:pt x="363250" y="3172655"/>
                </a:cubicBezTo>
                <a:cubicBezTo>
                  <a:pt x="389159" y="3276481"/>
                  <a:pt x="416591" y="3380306"/>
                  <a:pt x="410877" y="3489468"/>
                </a:cubicBezTo>
                <a:cubicBezTo>
                  <a:pt x="409925" y="3507564"/>
                  <a:pt x="421546" y="3529091"/>
                  <a:pt x="432976" y="3544714"/>
                </a:cubicBezTo>
                <a:cubicBezTo>
                  <a:pt x="438406" y="3552191"/>
                  <a:pt x="442585" y="3557716"/>
                  <a:pt x="445520" y="3562321"/>
                </a:cubicBezTo>
                <a:lnTo>
                  <a:pt x="450598" y="3574408"/>
                </a:lnTo>
                <a:lnTo>
                  <a:pt x="448246" y="3587174"/>
                </a:lnTo>
                <a:cubicBezTo>
                  <a:pt x="446228" y="3592232"/>
                  <a:pt x="442978" y="3598435"/>
                  <a:pt x="438500" y="3606817"/>
                </a:cubicBezTo>
                <a:cubicBezTo>
                  <a:pt x="434118" y="3614819"/>
                  <a:pt x="431452" y="3624725"/>
                  <a:pt x="424974" y="3630632"/>
                </a:cubicBezTo>
                <a:cubicBezTo>
                  <a:pt x="408496" y="3645682"/>
                  <a:pt x="402257" y="3662494"/>
                  <a:pt x="400733" y="3680163"/>
                </a:cubicBezTo>
                <a:lnTo>
                  <a:pt x="400733" y="3680164"/>
                </a:lnTo>
                <a:lnTo>
                  <a:pt x="400733" y="3680164"/>
                </a:lnTo>
                <a:lnTo>
                  <a:pt x="404781" y="3734838"/>
                </a:lnTo>
                <a:lnTo>
                  <a:pt x="404399" y="3754652"/>
                </a:lnTo>
                <a:cubicBezTo>
                  <a:pt x="398399" y="3767130"/>
                  <a:pt x="396447" y="3778655"/>
                  <a:pt x="398042" y="3789776"/>
                </a:cubicBezTo>
                <a:lnTo>
                  <a:pt x="398042" y="3789776"/>
                </a:lnTo>
                <a:lnTo>
                  <a:pt x="398042" y="3789777"/>
                </a:lnTo>
                <a:cubicBezTo>
                  <a:pt x="399638" y="3800897"/>
                  <a:pt x="404781" y="3811614"/>
                  <a:pt x="412973" y="3822473"/>
                </a:cubicBezTo>
                <a:lnTo>
                  <a:pt x="427308" y="3852620"/>
                </a:lnTo>
                <a:lnTo>
                  <a:pt x="426528" y="3868764"/>
                </a:lnTo>
                <a:cubicBezTo>
                  <a:pt x="425070" y="3874229"/>
                  <a:pt x="422307" y="3879766"/>
                  <a:pt x="417925" y="3885338"/>
                </a:cubicBezTo>
                <a:cubicBezTo>
                  <a:pt x="398494" y="3910104"/>
                  <a:pt x="388302" y="3935727"/>
                  <a:pt x="386040" y="3962159"/>
                </a:cubicBezTo>
                <a:lnTo>
                  <a:pt x="386040" y="3962160"/>
                </a:lnTo>
                <a:lnTo>
                  <a:pt x="386040" y="3962160"/>
                </a:lnTo>
                <a:cubicBezTo>
                  <a:pt x="383778" y="3988593"/>
                  <a:pt x="389446" y="4015835"/>
                  <a:pt x="401733" y="4043840"/>
                </a:cubicBezTo>
                <a:lnTo>
                  <a:pt x="416855" y="4103826"/>
                </a:lnTo>
                <a:lnTo>
                  <a:pt x="414887" y="4134256"/>
                </a:lnTo>
                <a:cubicBezTo>
                  <a:pt x="413045" y="4144498"/>
                  <a:pt x="409973" y="4154857"/>
                  <a:pt x="405543" y="4165383"/>
                </a:cubicBezTo>
                <a:cubicBezTo>
                  <a:pt x="402114" y="4173480"/>
                  <a:pt x="401543" y="4182767"/>
                  <a:pt x="401638" y="4192387"/>
                </a:cubicBezTo>
                <a:lnTo>
                  <a:pt x="401638" y="4192388"/>
                </a:lnTo>
                <a:lnTo>
                  <a:pt x="401638" y="4192388"/>
                </a:lnTo>
                <a:lnTo>
                  <a:pt x="401733" y="4221391"/>
                </a:lnTo>
                <a:lnTo>
                  <a:pt x="396017" y="4253014"/>
                </a:lnTo>
                <a:cubicBezTo>
                  <a:pt x="383824" y="4277401"/>
                  <a:pt x="368204" y="4300070"/>
                  <a:pt x="356201" y="4324645"/>
                </a:cubicBezTo>
                <a:cubicBezTo>
                  <a:pt x="350487" y="4336457"/>
                  <a:pt x="347439" y="4350554"/>
                  <a:pt x="347247" y="4363890"/>
                </a:cubicBezTo>
                <a:lnTo>
                  <a:pt x="347247" y="4363891"/>
                </a:lnTo>
                <a:lnTo>
                  <a:pt x="347247" y="4363891"/>
                </a:lnTo>
                <a:cubicBezTo>
                  <a:pt x="346295" y="4403326"/>
                  <a:pt x="346295" y="4442762"/>
                  <a:pt x="348009" y="4482005"/>
                </a:cubicBezTo>
                <a:cubicBezTo>
                  <a:pt x="350677" y="4546777"/>
                  <a:pt x="351249" y="4612501"/>
                  <a:pt x="408019" y="4659175"/>
                </a:cubicBezTo>
                <a:cubicBezTo>
                  <a:pt x="412591" y="4662987"/>
                  <a:pt x="415259" y="4671177"/>
                  <a:pt x="416021" y="4677656"/>
                </a:cubicBezTo>
                <a:cubicBezTo>
                  <a:pt x="419640" y="4707565"/>
                  <a:pt x="420022" y="4738236"/>
                  <a:pt x="425928" y="4767765"/>
                </a:cubicBezTo>
                <a:lnTo>
                  <a:pt x="427237" y="4800483"/>
                </a:lnTo>
                <a:lnTo>
                  <a:pt x="412401" y="4828916"/>
                </a:lnTo>
                <a:cubicBezTo>
                  <a:pt x="395828" y="4846490"/>
                  <a:pt x="384397" y="4866958"/>
                  <a:pt x="382691" y="4889275"/>
                </a:cubicBezTo>
                <a:lnTo>
                  <a:pt x="382691" y="4889275"/>
                </a:lnTo>
                <a:lnTo>
                  <a:pt x="382691" y="4889276"/>
                </a:lnTo>
                <a:cubicBezTo>
                  <a:pt x="382122" y="4896714"/>
                  <a:pt x="382634" y="4904358"/>
                  <a:pt x="384396" y="4912169"/>
                </a:cubicBezTo>
                <a:lnTo>
                  <a:pt x="385799" y="4933805"/>
                </a:lnTo>
                <a:lnTo>
                  <a:pt x="381039" y="4952673"/>
                </a:lnTo>
                <a:cubicBezTo>
                  <a:pt x="376253" y="4964604"/>
                  <a:pt x="368680" y="4975511"/>
                  <a:pt x="360964" y="4987037"/>
                </a:cubicBezTo>
                <a:cubicBezTo>
                  <a:pt x="349725" y="5003801"/>
                  <a:pt x="335627" y="5022852"/>
                  <a:pt x="334485" y="5041521"/>
                </a:cubicBezTo>
                <a:cubicBezTo>
                  <a:pt x="332628" y="5073241"/>
                  <a:pt x="310088" y="5101639"/>
                  <a:pt x="308337" y="5133224"/>
                </a:cubicBezTo>
                <a:lnTo>
                  <a:pt x="308337" y="5133225"/>
                </a:lnTo>
                <a:lnTo>
                  <a:pt x="308337" y="5133225"/>
                </a:lnTo>
                <a:lnTo>
                  <a:pt x="315052" y="5166114"/>
                </a:lnTo>
                <a:lnTo>
                  <a:pt x="314362" y="5172090"/>
                </a:lnTo>
                <a:cubicBezTo>
                  <a:pt x="313481" y="5174400"/>
                  <a:pt x="312290" y="5176876"/>
                  <a:pt x="311814" y="5179067"/>
                </a:cubicBezTo>
                <a:lnTo>
                  <a:pt x="311814" y="5179068"/>
                </a:lnTo>
                <a:lnTo>
                  <a:pt x="311814" y="5179068"/>
                </a:lnTo>
                <a:cubicBezTo>
                  <a:pt x="304574" y="5214122"/>
                  <a:pt x="311624" y="5247079"/>
                  <a:pt x="335437" y="5272797"/>
                </a:cubicBezTo>
                <a:cubicBezTo>
                  <a:pt x="350964" y="5289657"/>
                  <a:pt x="359489" y="5307422"/>
                  <a:pt x="362870" y="5326163"/>
                </a:cubicBezTo>
                <a:lnTo>
                  <a:pt x="364317" y="5355014"/>
                </a:lnTo>
                <a:lnTo>
                  <a:pt x="359440" y="5385384"/>
                </a:lnTo>
                <a:cubicBezTo>
                  <a:pt x="356201" y="5398721"/>
                  <a:pt x="353915" y="5412057"/>
                  <a:pt x="351249" y="5425582"/>
                </a:cubicBezTo>
                <a:cubicBezTo>
                  <a:pt x="347439" y="5443870"/>
                  <a:pt x="343437" y="5462351"/>
                  <a:pt x="339627" y="5480637"/>
                </a:cubicBezTo>
                <a:cubicBezTo>
                  <a:pt x="337722" y="5489497"/>
                  <a:pt x="335151" y="5498832"/>
                  <a:pt x="335103" y="5507667"/>
                </a:cubicBezTo>
                <a:lnTo>
                  <a:pt x="335103" y="5507668"/>
                </a:lnTo>
                <a:lnTo>
                  <a:pt x="335103" y="5507668"/>
                </a:lnTo>
                <a:cubicBezTo>
                  <a:pt x="335056" y="5516503"/>
                  <a:pt x="337532" y="5524837"/>
                  <a:pt x="345723" y="5531694"/>
                </a:cubicBezTo>
                <a:lnTo>
                  <a:pt x="355869" y="5547578"/>
                </a:lnTo>
                <a:lnTo>
                  <a:pt x="346295" y="5562746"/>
                </a:lnTo>
                <a:cubicBezTo>
                  <a:pt x="303622" y="5600467"/>
                  <a:pt x="276951" y="5646189"/>
                  <a:pt x="275047" y="5704483"/>
                </a:cubicBezTo>
                <a:cubicBezTo>
                  <a:pt x="274665" y="5716485"/>
                  <a:pt x="271999" y="5728678"/>
                  <a:pt x="269141" y="5740488"/>
                </a:cubicBezTo>
                <a:cubicBezTo>
                  <a:pt x="267426" y="5747728"/>
                  <a:pt x="265520" y="5756493"/>
                  <a:pt x="260376" y="5760873"/>
                </a:cubicBezTo>
                <a:cubicBezTo>
                  <a:pt x="221133" y="5794974"/>
                  <a:pt x="193890" y="5837457"/>
                  <a:pt x="171981" y="5883751"/>
                </a:cubicBezTo>
                <a:cubicBezTo>
                  <a:pt x="164171" y="5900323"/>
                  <a:pt x="156361" y="5918042"/>
                  <a:pt x="154075" y="5935949"/>
                </a:cubicBezTo>
                <a:lnTo>
                  <a:pt x="154075" y="5935950"/>
                </a:lnTo>
                <a:lnTo>
                  <a:pt x="154075" y="5935950"/>
                </a:lnTo>
                <a:cubicBezTo>
                  <a:pt x="151789" y="5954618"/>
                  <a:pt x="155599" y="5974241"/>
                  <a:pt x="157695" y="5993292"/>
                </a:cubicBezTo>
                <a:cubicBezTo>
                  <a:pt x="158837" y="6004532"/>
                  <a:pt x="158647" y="6017486"/>
                  <a:pt x="164171" y="6026441"/>
                </a:cubicBezTo>
                <a:cubicBezTo>
                  <a:pt x="181508" y="6054826"/>
                  <a:pt x="200176" y="6082259"/>
                  <a:pt x="220371" y="6108739"/>
                </a:cubicBezTo>
                <a:lnTo>
                  <a:pt x="234064" y="6133315"/>
                </a:lnTo>
                <a:lnTo>
                  <a:pt x="230364" y="6143190"/>
                </a:lnTo>
                <a:cubicBezTo>
                  <a:pt x="227813" y="6146732"/>
                  <a:pt x="223895" y="6150697"/>
                  <a:pt x="218465" y="6155602"/>
                </a:cubicBezTo>
                <a:cubicBezTo>
                  <a:pt x="196176" y="6175797"/>
                  <a:pt x="184556" y="6200944"/>
                  <a:pt x="179794" y="6228756"/>
                </a:cubicBezTo>
                <a:cubicBezTo>
                  <a:pt x="172363" y="6272764"/>
                  <a:pt x="166077" y="6317151"/>
                  <a:pt x="162457" y="6361539"/>
                </a:cubicBezTo>
                <a:lnTo>
                  <a:pt x="162457" y="6361540"/>
                </a:lnTo>
                <a:lnTo>
                  <a:pt x="162457" y="6361540"/>
                </a:lnTo>
                <a:lnTo>
                  <a:pt x="162684" y="6365557"/>
                </a:lnTo>
                <a:lnTo>
                  <a:pt x="163946" y="6387910"/>
                </a:lnTo>
                <a:lnTo>
                  <a:pt x="166047" y="6392243"/>
                </a:lnTo>
                <a:lnTo>
                  <a:pt x="173364" y="6407333"/>
                </a:lnTo>
                <a:lnTo>
                  <a:pt x="173364" y="6407332"/>
                </a:lnTo>
                <a:lnTo>
                  <a:pt x="166047" y="6392243"/>
                </a:lnTo>
                <a:lnTo>
                  <a:pt x="163946" y="6387910"/>
                </a:lnTo>
                <a:lnTo>
                  <a:pt x="162684" y="6365557"/>
                </a:lnTo>
                <a:lnTo>
                  <a:pt x="162457" y="6361540"/>
                </a:lnTo>
                <a:lnTo>
                  <a:pt x="179794" y="6228757"/>
                </a:lnTo>
                <a:cubicBezTo>
                  <a:pt x="184556" y="6200945"/>
                  <a:pt x="196176" y="6175798"/>
                  <a:pt x="218465" y="6155603"/>
                </a:cubicBezTo>
                <a:cubicBezTo>
                  <a:pt x="229325" y="6145793"/>
                  <a:pt x="234135" y="6139745"/>
                  <a:pt x="234064" y="6133315"/>
                </a:cubicBezTo>
                <a:lnTo>
                  <a:pt x="234064" y="6133315"/>
                </a:lnTo>
                <a:lnTo>
                  <a:pt x="234064" y="6133314"/>
                </a:lnTo>
                <a:cubicBezTo>
                  <a:pt x="233993" y="6126884"/>
                  <a:pt x="229039" y="6120074"/>
                  <a:pt x="220371" y="6108738"/>
                </a:cubicBezTo>
                <a:cubicBezTo>
                  <a:pt x="200176" y="6082258"/>
                  <a:pt x="181508" y="6054825"/>
                  <a:pt x="164171" y="6026440"/>
                </a:cubicBezTo>
                <a:cubicBezTo>
                  <a:pt x="158647" y="6017485"/>
                  <a:pt x="158837" y="6004531"/>
                  <a:pt x="157695" y="5993291"/>
                </a:cubicBezTo>
                <a:cubicBezTo>
                  <a:pt x="156647" y="5983766"/>
                  <a:pt x="155171" y="5974097"/>
                  <a:pt x="154242" y="5964477"/>
                </a:cubicBezTo>
                <a:lnTo>
                  <a:pt x="154075" y="5935950"/>
                </a:lnTo>
                <a:lnTo>
                  <a:pt x="160957" y="5909351"/>
                </a:lnTo>
                <a:cubicBezTo>
                  <a:pt x="164171" y="5900611"/>
                  <a:pt x="168076" y="5892038"/>
                  <a:pt x="171981" y="5883752"/>
                </a:cubicBezTo>
                <a:cubicBezTo>
                  <a:pt x="193890" y="5837458"/>
                  <a:pt x="221133" y="5794975"/>
                  <a:pt x="260376" y="5760874"/>
                </a:cubicBezTo>
                <a:cubicBezTo>
                  <a:pt x="265520" y="5756494"/>
                  <a:pt x="267426" y="5747729"/>
                  <a:pt x="269141" y="5740489"/>
                </a:cubicBezTo>
                <a:cubicBezTo>
                  <a:pt x="271999" y="5728679"/>
                  <a:pt x="274665" y="5716486"/>
                  <a:pt x="275047" y="5704484"/>
                </a:cubicBezTo>
                <a:cubicBezTo>
                  <a:pt x="276951" y="5646190"/>
                  <a:pt x="303622" y="5600468"/>
                  <a:pt x="346295" y="5562747"/>
                </a:cubicBezTo>
                <a:cubicBezTo>
                  <a:pt x="352392" y="5557318"/>
                  <a:pt x="355774" y="5552508"/>
                  <a:pt x="355869" y="5547579"/>
                </a:cubicBezTo>
                <a:lnTo>
                  <a:pt x="355869" y="5547578"/>
                </a:lnTo>
                <a:lnTo>
                  <a:pt x="355869" y="5547578"/>
                </a:lnTo>
                <a:cubicBezTo>
                  <a:pt x="355964" y="5542649"/>
                  <a:pt x="352773" y="5537600"/>
                  <a:pt x="345723" y="5531693"/>
                </a:cubicBezTo>
                <a:cubicBezTo>
                  <a:pt x="341628" y="5528265"/>
                  <a:pt x="338961" y="5524467"/>
                  <a:pt x="337324" y="5520422"/>
                </a:cubicBezTo>
                <a:lnTo>
                  <a:pt x="335103" y="5507668"/>
                </a:lnTo>
                <a:lnTo>
                  <a:pt x="339627" y="5480638"/>
                </a:lnTo>
                <a:cubicBezTo>
                  <a:pt x="343437" y="5462352"/>
                  <a:pt x="347439" y="5443871"/>
                  <a:pt x="351249" y="5425583"/>
                </a:cubicBezTo>
                <a:cubicBezTo>
                  <a:pt x="353915" y="5412058"/>
                  <a:pt x="356201" y="5398722"/>
                  <a:pt x="359440" y="5385385"/>
                </a:cubicBezTo>
                <a:cubicBezTo>
                  <a:pt x="361965" y="5375003"/>
                  <a:pt x="363668" y="5364883"/>
                  <a:pt x="364317" y="5355015"/>
                </a:cubicBezTo>
                <a:lnTo>
                  <a:pt x="364317" y="5355014"/>
                </a:lnTo>
                <a:lnTo>
                  <a:pt x="364317" y="5355014"/>
                </a:lnTo>
                <a:cubicBezTo>
                  <a:pt x="366264" y="5325412"/>
                  <a:pt x="358727" y="5298086"/>
                  <a:pt x="335437" y="5272796"/>
                </a:cubicBezTo>
                <a:cubicBezTo>
                  <a:pt x="323531" y="5259937"/>
                  <a:pt x="315815" y="5245269"/>
                  <a:pt x="311981" y="5229433"/>
                </a:cubicBezTo>
                <a:lnTo>
                  <a:pt x="311814" y="5179068"/>
                </a:lnTo>
                <a:lnTo>
                  <a:pt x="314362" y="5172091"/>
                </a:lnTo>
                <a:cubicBezTo>
                  <a:pt x="315243" y="5169781"/>
                  <a:pt x="315814" y="5167638"/>
                  <a:pt x="315052" y="5166114"/>
                </a:cubicBezTo>
                <a:lnTo>
                  <a:pt x="315052" y="5166114"/>
                </a:lnTo>
                <a:lnTo>
                  <a:pt x="315052" y="5166113"/>
                </a:lnTo>
                <a:lnTo>
                  <a:pt x="308337" y="5133225"/>
                </a:lnTo>
                <a:lnTo>
                  <a:pt x="315482" y="5102461"/>
                </a:lnTo>
                <a:cubicBezTo>
                  <a:pt x="322817" y="5082339"/>
                  <a:pt x="333247" y="5062669"/>
                  <a:pt x="334485" y="5041522"/>
                </a:cubicBezTo>
                <a:cubicBezTo>
                  <a:pt x="335627" y="5022853"/>
                  <a:pt x="349725" y="5003802"/>
                  <a:pt x="360964" y="4987038"/>
                </a:cubicBezTo>
                <a:cubicBezTo>
                  <a:pt x="372538" y="4969748"/>
                  <a:pt x="383790" y="4953853"/>
                  <a:pt x="385799" y="4933805"/>
                </a:cubicBezTo>
                <a:lnTo>
                  <a:pt x="385799" y="4933805"/>
                </a:lnTo>
                <a:lnTo>
                  <a:pt x="385799" y="4933805"/>
                </a:lnTo>
                <a:cubicBezTo>
                  <a:pt x="386468" y="4927122"/>
                  <a:pt x="386111" y="4919979"/>
                  <a:pt x="384396" y="4912168"/>
                </a:cubicBezTo>
                <a:lnTo>
                  <a:pt x="382691" y="4889275"/>
                </a:lnTo>
                <a:lnTo>
                  <a:pt x="387469" y="4867614"/>
                </a:lnTo>
                <a:cubicBezTo>
                  <a:pt x="392589" y="4853636"/>
                  <a:pt x="401352" y="4840633"/>
                  <a:pt x="412401" y="4828917"/>
                </a:cubicBezTo>
                <a:cubicBezTo>
                  <a:pt x="420784" y="4819964"/>
                  <a:pt x="425356" y="4810581"/>
                  <a:pt x="427237" y="4800484"/>
                </a:cubicBezTo>
                <a:lnTo>
                  <a:pt x="427237" y="4800483"/>
                </a:lnTo>
                <a:lnTo>
                  <a:pt x="427237" y="4800483"/>
                </a:lnTo>
                <a:cubicBezTo>
                  <a:pt x="429119" y="4790386"/>
                  <a:pt x="428309" y="4779575"/>
                  <a:pt x="425928" y="4767764"/>
                </a:cubicBezTo>
                <a:cubicBezTo>
                  <a:pt x="420022" y="4738235"/>
                  <a:pt x="419640" y="4707564"/>
                  <a:pt x="416021" y="4677655"/>
                </a:cubicBezTo>
                <a:cubicBezTo>
                  <a:pt x="415259" y="4671176"/>
                  <a:pt x="412591" y="4662986"/>
                  <a:pt x="408019" y="4659174"/>
                </a:cubicBezTo>
                <a:cubicBezTo>
                  <a:pt x="351249" y="4612500"/>
                  <a:pt x="350677" y="4546776"/>
                  <a:pt x="348009" y="4482004"/>
                </a:cubicBezTo>
                <a:lnTo>
                  <a:pt x="347247" y="4363891"/>
                </a:lnTo>
                <a:lnTo>
                  <a:pt x="356201" y="4324646"/>
                </a:lnTo>
                <a:cubicBezTo>
                  <a:pt x="368204" y="4300071"/>
                  <a:pt x="383824" y="4277402"/>
                  <a:pt x="396017" y="4253015"/>
                </a:cubicBezTo>
                <a:cubicBezTo>
                  <a:pt x="400781" y="4243873"/>
                  <a:pt x="400971" y="4232061"/>
                  <a:pt x="401733" y="4221392"/>
                </a:cubicBezTo>
                <a:lnTo>
                  <a:pt x="401733" y="4221391"/>
                </a:lnTo>
                <a:lnTo>
                  <a:pt x="401733" y="4221391"/>
                </a:lnTo>
                <a:lnTo>
                  <a:pt x="401638" y="4192388"/>
                </a:lnTo>
                <a:lnTo>
                  <a:pt x="405543" y="4165384"/>
                </a:lnTo>
                <a:cubicBezTo>
                  <a:pt x="414402" y="4144333"/>
                  <a:pt x="417831" y="4123948"/>
                  <a:pt x="416855" y="4103826"/>
                </a:cubicBezTo>
                <a:lnTo>
                  <a:pt x="416855" y="4103826"/>
                </a:lnTo>
                <a:lnTo>
                  <a:pt x="416855" y="4103825"/>
                </a:lnTo>
                <a:cubicBezTo>
                  <a:pt x="415879" y="4083702"/>
                  <a:pt x="410497" y="4063842"/>
                  <a:pt x="401733" y="4043839"/>
                </a:cubicBezTo>
                <a:cubicBezTo>
                  <a:pt x="395590" y="4029837"/>
                  <a:pt x="391101" y="4016025"/>
                  <a:pt x="388431" y="4002410"/>
                </a:cubicBezTo>
                <a:lnTo>
                  <a:pt x="386040" y="3962160"/>
                </a:lnTo>
                <a:lnTo>
                  <a:pt x="395544" y="3923125"/>
                </a:lnTo>
                <a:cubicBezTo>
                  <a:pt x="400804" y="3910319"/>
                  <a:pt x="408210" y="3897722"/>
                  <a:pt x="417925" y="3885339"/>
                </a:cubicBezTo>
                <a:cubicBezTo>
                  <a:pt x="426689" y="3874195"/>
                  <a:pt x="428975" y="3863193"/>
                  <a:pt x="427308" y="3852620"/>
                </a:cubicBezTo>
                <a:lnTo>
                  <a:pt x="427308" y="3852620"/>
                </a:lnTo>
                <a:lnTo>
                  <a:pt x="427308" y="3852619"/>
                </a:lnTo>
                <a:cubicBezTo>
                  <a:pt x="425642" y="3842046"/>
                  <a:pt x="420022" y="3831902"/>
                  <a:pt x="412973" y="3822472"/>
                </a:cubicBezTo>
                <a:lnTo>
                  <a:pt x="398042" y="3789776"/>
                </a:lnTo>
                <a:lnTo>
                  <a:pt x="404399" y="3754653"/>
                </a:lnTo>
                <a:cubicBezTo>
                  <a:pt x="407067" y="3749126"/>
                  <a:pt x="405733" y="3741316"/>
                  <a:pt x="404781" y="3734838"/>
                </a:cubicBezTo>
                <a:lnTo>
                  <a:pt x="404781" y="3734838"/>
                </a:lnTo>
                <a:lnTo>
                  <a:pt x="404781" y="3734837"/>
                </a:lnTo>
                <a:lnTo>
                  <a:pt x="400733" y="3680164"/>
                </a:lnTo>
                <a:lnTo>
                  <a:pt x="407246" y="3654416"/>
                </a:lnTo>
                <a:cubicBezTo>
                  <a:pt x="411056" y="3646123"/>
                  <a:pt x="416735" y="3638158"/>
                  <a:pt x="424974" y="3630633"/>
                </a:cubicBezTo>
                <a:cubicBezTo>
                  <a:pt x="431452" y="3624726"/>
                  <a:pt x="434118" y="3614820"/>
                  <a:pt x="438500" y="3606818"/>
                </a:cubicBezTo>
                <a:cubicBezTo>
                  <a:pt x="447455" y="3590054"/>
                  <a:pt x="451503" y="3582005"/>
                  <a:pt x="450598" y="3574409"/>
                </a:cubicBezTo>
                <a:lnTo>
                  <a:pt x="450598" y="3574408"/>
                </a:lnTo>
                <a:lnTo>
                  <a:pt x="450598" y="3574408"/>
                </a:lnTo>
                <a:cubicBezTo>
                  <a:pt x="449693" y="3566811"/>
                  <a:pt x="443835" y="3559668"/>
                  <a:pt x="432976" y="3544713"/>
                </a:cubicBezTo>
                <a:cubicBezTo>
                  <a:pt x="421546" y="3529090"/>
                  <a:pt x="409925" y="3507563"/>
                  <a:pt x="410877" y="3489467"/>
                </a:cubicBezTo>
                <a:cubicBezTo>
                  <a:pt x="416591" y="3380305"/>
                  <a:pt x="389159" y="3276480"/>
                  <a:pt x="363250" y="3172654"/>
                </a:cubicBezTo>
                <a:lnTo>
                  <a:pt x="350796" y="3077402"/>
                </a:lnTo>
                <a:lnTo>
                  <a:pt x="362488" y="2982149"/>
                </a:lnTo>
                <a:cubicBezTo>
                  <a:pt x="365441" y="2970576"/>
                  <a:pt x="366442" y="2959157"/>
                  <a:pt x="366072" y="2947863"/>
                </a:cubicBezTo>
                <a:lnTo>
                  <a:pt x="366072" y="2947863"/>
                </a:lnTo>
                <a:lnTo>
                  <a:pt x="366072" y="2947862"/>
                </a:lnTo>
                <a:cubicBezTo>
                  <a:pt x="364965" y="2913982"/>
                  <a:pt x="351534" y="2881226"/>
                  <a:pt x="341533" y="2848793"/>
                </a:cubicBezTo>
                <a:close/>
                <a:moveTo>
                  <a:pt x="817328" y="1508458"/>
                </a:moveTo>
                <a:lnTo>
                  <a:pt x="845421" y="1596213"/>
                </a:lnTo>
                <a:cubicBezTo>
                  <a:pt x="847898" y="1604978"/>
                  <a:pt x="846373" y="1615836"/>
                  <a:pt x="843517" y="1624980"/>
                </a:cubicBezTo>
                <a:cubicBezTo>
                  <a:pt x="833801" y="1656223"/>
                  <a:pt x="809415" y="1676036"/>
                  <a:pt x="786935" y="1697753"/>
                </a:cubicBezTo>
                <a:cubicBezTo>
                  <a:pt x="777029" y="1707279"/>
                  <a:pt x="769981" y="1720423"/>
                  <a:pt x="764267" y="1733188"/>
                </a:cubicBezTo>
                <a:cubicBezTo>
                  <a:pt x="749595" y="1766335"/>
                  <a:pt x="736452" y="1800246"/>
                  <a:pt x="722546" y="1833775"/>
                </a:cubicBezTo>
                <a:cubicBezTo>
                  <a:pt x="721212" y="1837013"/>
                  <a:pt x="717783" y="1839679"/>
                  <a:pt x="714925" y="1842158"/>
                </a:cubicBezTo>
                <a:cubicBezTo>
                  <a:pt x="684824" y="1866922"/>
                  <a:pt x="654535" y="1891497"/>
                  <a:pt x="624434" y="1916454"/>
                </a:cubicBezTo>
                <a:cubicBezTo>
                  <a:pt x="618720" y="1921216"/>
                  <a:pt x="614528" y="1928076"/>
                  <a:pt x="609004" y="1933219"/>
                </a:cubicBezTo>
                <a:cubicBezTo>
                  <a:pt x="601384" y="1940459"/>
                  <a:pt x="594143" y="1949603"/>
                  <a:pt x="584999" y="1953413"/>
                </a:cubicBezTo>
                <a:cubicBezTo>
                  <a:pt x="556234" y="1965224"/>
                  <a:pt x="543850" y="1987894"/>
                  <a:pt x="538516" y="2016469"/>
                </a:cubicBezTo>
                <a:cubicBezTo>
                  <a:pt x="533563" y="2042570"/>
                  <a:pt x="529371" y="2068669"/>
                  <a:pt x="523657" y="2094578"/>
                </a:cubicBezTo>
                <a:cubicBezTo>
                  <a:pt x="516799" y="2126201"/>
                  <a:pt x="509369" y="2157636"/>
                  <a:pt x="500986" y="2188879"/>
                </a:cubicBezTo>
                <a:cubicBezTo>
                  <a:pt x="497366" y="2202404"/>
                  <a:pt x="493176" y="2216692"/>
                  <a:pt x="485746" y="2228314"/>
                </a:cubicBezTo>
                <a:cubicBezTo>
                  <a:pt x="465171" y="2260890"/>
                  <a:pt x="451265" y="2295753"/>
                  <a:pt x="456789" y="2334044"/>
                </a:cubicBezTo>
                <a:cubicBezTo>
                  <a:pt x="461171" y="2364715"/>
                  <a:pt x="449931" y="2390434"/>
                  <a:pt x="432404" y="2409485"/>
                </a:cubicBezTo>
                <a:cubicBezTo>
                  <a:pt x="416497" y="2426822"/>
                  <a:pt x="410353" y="2444777"/>
                  <a:pt x="409472" y="2463017"/>
                </a:cubicBezTo>
                <a:lnTo>
                  <a:pt x="409472" y="2463018"/>
                </a:lnTo>
                <a:lnTo>
                  <a:pt x="409472" y="2463018"/>
                </a:lnTo>
                <a:cubicBezTo>
                  <a:pt x="408591" y="2481259"/>
                  <a:pt x="412972" y="2499786"/>
                  <a:pt x="418115" y="2518265"/>
                </a:cubicBezTo>
                <a:lnTo>
                  <a:pt x="421759" y="2545007"/>
                </a:lnTo>
                <a:lnTo>
                  <a:pt x="417545" y="2571034"/>
                </a:lnTo>
                <a:cubicBezTo>
                  <a:pt x="405543" y="2612945"/>
                  <a:pt x="372966" y="2640950"/>
                  <a:pt x="344391" y="2668001"/>
                </a:cubicBezTo>
                <a:cubicBezTo>
                  <a:pt x="320006" y="2691054"/>
                  <a:pt x="306290" y="2716963"/>
                  <a:pt x="296001" y="2745348"/>
                </a:cubicBezTo>
                <a:lnTo>
                  <a:pt x="296001" y="2745352"/>
                </a:lnTo>
                <a:lnTo>
                  <a:pt x="289670" y="2770758"/>
                </a:lnTo>
                <a:lnTo>
                  <a:pt x="290080" y="2778006"/>
                </a:lnTo>
                <a:lnTo>
                  <a:pt x="289301" y="2782305"/>
                </a:lnTo>
                <a:lnTo>
                  <a:pt x="290501" y="2785440"/>
                </a:lnTo>
                <a:lnTo>
                  <a:pt x="290929" y="2793023"/>
                </a:lnTo>
                <a:lnTo>
                  <a:pt x="300579" y="2811780"/>
                </a:lnTo>
                <a:lnTo>
                  <a:pt x="300582" y="2811787"/>
                </a:lnTo>
                <a:lnTo>
                  <a:pt x="300583" y="2811787"/>
                </a:lnTo>
                <a:lnTo>
                  <a:pt x="300579" y="2811780"/>
                </a:lnTo>
                <a:lnTo>
                  <a:pt x="290501" y="2785440"/>
                </a:lnTo>
                <a:lnTo>
                  <a:pt x="290080" y="2778006"/>
                </a:lnTo>
                <a:lnTo>
                  <a:pt x="296001" y="2745352"/>
                </a:lnTo>
                <a:lnTo>
                  <a:pt x="296001" y="2745349"/>
                </a:lnTo>
                <a:cubicBezTo>
                  <a:pt x="306290" y="2716964"/>
                  <a:pt x="320006" y="2691055"/>
                  <a:pt x="344391" y="2668002"/>
                </a:cubicBezTo>
                <a:cubicBezTo>
                  <a:pt x="372966" y="2640951"/>
                  <a:pt x="405543" y="2612946"/>
                  <a:pt x="417545" y="2571035"/>
                </a:cubicBezTo>
                <a:cubicBezTo>
                  <a:pt x="420117" y="2561986"/>
                  <a:pt x="421593" y="2553556"/>
                  <a:pt x="421760" y="2545007"/>
                </a:cubicBezTo>
                <a:lnTo>
                  <a:pt x="421759" y="2545007"/>
                </a:lnTo>
                <a:lnTo>
                  <a:pt x="421760" y="2545006"/>
                </a:lnTo>
                <a:cubicBezTo>
                  <a:pt x="421926" y="2536457"/>
                  <a:pt x="420783" y="2527790"/>
                  <a:pt x="418115" y="2518264"/>
                </a:cubicBezTo>
                <a:cubicBezTo>
                  <a:pt x="415544" y="2509025"/>
                  <a:pt x="413163" y="2499773"/>
                  <a:pt x="411535" y="2490551"/>
                </a:cubicBezTo>
                <a:lnTo>
                  <a:pt x="409472" y="2463018"/>
                </a:lnTo>
                <a:lnTo>
                  <a:pt x="415303" y="2435913"/>
                </a:lnTo>
                <a:cubicBezTo>
                  <a:pt x="418938" y="2426977"/>
                  <a:pt x="424451" y="2418154"/>
                  <a:pt x="432404" y="2409486"/>
                </a:cubicBezTo>
                <a:cubicBezTo>
                  <a:pt x="449931" y="2390435"/>
                  <a:pt x="461171" y="2364716"/>
                  <a:pt x="456789" y="2334045"/>
                </a:cubicBezTo>
                <a:cubicBezTo>
                  <a:pt x="451265" y="2295754"/>
                  <a:pt x="465171" y="2260891"/>
                  <a:pt x="485746" y="2228315"/>
                </a:cubicBezTo>
                <a:cubicBezTo>
                  <a:pt x="493176" y="2216693"/>
                  <a:pt x="497366" y="2202405"/>
                  <a:pt x="500986" y="2188880"/>
                </a:cubicBezTo>
                <a:cubicBezTo>
                  <a:pt x="509369" y="2157637"/>
                  <a:pt x="516799" y="2126202"/>
                  <a:pt x="523657" y="2094579"/>
                </a:cubicBezTo>
                <a:cubicBezTo>
                  <a:pt x="529371" y="2068670"/>
                  <a:pt x="533563" y="2042571"/>
                  <a:pt x="538516" y="2016470"/>
                </a:cubicBezTo>
                <a:cubicBezTo>
                  <a:pt x="543850" y="1987895"/>
                  <a:pt x="556234" y="1965225"/>
                  <a:pt x="584999" y="1953414"/>
                </a:cubicBezTo>
                <a:cubicBezTo>
                  <a:pt x="594143" y="1949604"/>
                  <a:pt x="601384" y="1940460"/>
                  <a:pt x="609004" y="1933220"/>
                </a:cubicBezTo>
                <a:cubicBezTo>
                  <a:pt x="614528" y="1928077"/>
                  <a:pt x="618720" y="1921217"/>
                  <a:pt x="624434" y="1916455"/>
                </a:cubicBezTo>
                <a:cubicBezTo>
                  <a:pt x="654535" y="1891498"/>
                  <a:pt x="684824" y="1866923"/>
                  <a:pt x="714925" y="1842159"/>
                </a:cubicBezTo>
                <a:cubicBezTo>
                  <a:pt x="717783" y="1839680"/>
                  <a:pt x="721212" y="1837014"/>
                  <a:pt x="722546" y="1833776"/>
                </a:cubicBezTo>
                <a:cubicBezTo>
                  <a:pt x="736452" y="1800247"/>
                  <a:pt x="749596" y="1766336"/>
                  <a:pt x="764267" y="1733189"/>
                </a:cubicBezTo>
                <a:cubicBezTo>
                  <a:pt x="769981" y="1720424"/>
                  <a:pt x="777029" y="1707280"/>
                  <a:pt x="786936" y="1697754"/>
                </a:cubicBezTo>
                <a:cubicBezTo>
                  <a:pt x="809416" y="1676037"/>
                  <a:pt x="833801" y="1656224"/>
                  <a:pt x="843517" y="1624981"/>
                </a:cubicBezTo>
                <a:cubicBezTo>
                  <a:pt x="846374" y="1615837"/>
                  <a:pt x="847899" y="1604979"/>
                  <a:pt x="845422" y="1596214"/>
                </a:cubicBezTo>
                <a:close/>
                <a:moveTo>
                  <a:pt x="792926" y="1453958"/>
                </a:moveTo>
                <a:lnTo>
                  <a:pt x="798723" y="1459073"/>
                </a:lnTo>
                <a:lnTo>
                  <a:pt x="807941" y="1481572"/>
                </a:lnTo>
                <a:lnTo>
                  <a:pt x="798724" y="1459074"/>
                </a:lnTo>
                <a:lnTo>
                  <a:pt x="798723" y="1459073"/>
                </a:lnTo>
                <a:lnTo>
                  <a:pt x="798723" y="1459073"/>
                </a:lnTo>
                <a:close/>
                <a:moveTo>
                  <a:pt x="779530" y="1268758"/>
                </a:moveTo>
                <a:lnTo>
                  <a:pt x="774363" y="1286069"/>
                </a:lnTo>
                <a:cubicBezTo>
                  <a:pt x="759789" y="1306930"/>
                  <a:pt x="753550" y="1328552"/>
                  <a:pt x="752025" y="1350627"/>
                </a:cubicBezTo>
                <a:lnTo>
                  <a:pt x="757620" y="1413840"/>
                </a:lnTo>
                <a:lnTo>
                  <a:pt x="752026" y="1350628"/>
                </a:lnTo>
                <a:cubicBezTo>
                  <a:pt x="753550" y="1328553"/>
                  <a:pt x="759790" y="1306930"/>
                  <a:pt x="774363" y="1286070"/>
                </a:cubicBezTo>
                <a:cubicBezTo>
                  <a:pt x="777506" y="1281689"/>
                  <a:pt x="779078" y="1275402"/>
                  <a:pt x="779530" y="1268758"/>
                </a:cubicBezTo>
                <a:close/>
                <a:moveTo>
                  <a:pt x="837801" y="773035"/>
                </a:moveTo>
                <a:lnTo>
                  <a:pt x="829801" y="854379"/>
                </a:lnTo>
                <a:cubicBezTo>
                  <a:pt x="827515" y="878956"/>
                  <a:pt x="826753" y="903722"/>
                  <a:pt x="798747" y="915343"/>
                </a:cubicBezTo>
                <a:cubicBezTo>
                  <a:pt x="794365" y="917059"/>
                  <a:pt x="791127" y="922773"/>
                  <a:pt x="788269" y="927155"/>
                </a:cubicBezTo>
                <a:cubicBezTo>
                  <a:pt x="744261" y="994785"/>
                  <a:pt x="745405" y="1030980"/>
                  <a:pt x="791889" y="1097087"/>
                </a:cubicBezTo>
                <a:cubicBezTo>
                  <a:pt x="796651" y="1103945"/>
                  <a:pt x="800081" y="1118613"/>
                  <a:pt x="796271" y="1123185"/>
                </a:cubicBezTo>
                <a:cubicBezTo>
                  <a:pt x="780459" y="1142617"/>
                  <a:pt x="773411" y="1162954"/>
                  <a:pt x="771553" y="1184029"/>
                </a:cubicBezTo>
                <a:cubicBezTo>
                  <a:pt x="773411" y="1162954"/>
                  <a:pt x="780460" y="1142618"/>
                  <a:pt x="796272" y="1123186"/>
                </a:cubicBezTo>
                <a:cubicBezTo>
                  <a:pt x="800082" y="1118614"/>
                  <a:pt x="796652" y="1103946"/>
                  <a:pt x="791890" y="1097088"/>
                </a:cubicBezTo>
                <a:cubicBezTo>
                  <a:pt x="745406" y="1030981"/>
                  <a:pt x="744262" y="994786"/>
                  <a:pt x="788270" y="927156"/>
                </a:cubicBezTo>
                <a:cubicBezTo>
                  <a:pt x="791128" y="922774"/>
                  <a:pt x="794366" y="917060"/>
                  <a:pt x="798748" y="915344"/>
                </a:cubicBezTo>
                <a:cubicBezTo>
                  <a:pt x="826753" y="903723"/>
                  <a:pt x="827515" y="878957"/>
                  <a:pt x="829801" y="854380"/>
                </a:cubicBezTo>
                <a:cubicBezTo>
                  <a:pt x="832277" y="827330"/>
                  <a:pt x="835515" y="800277"/>
                  <a:pt x="837801" y="773036"/>
                </a:cubicBezTo>
                <a:close/>
                <a:moveTo>
                  <a:pt x="782400" y="517851"/>
                </a:moveTo>
                <a:lnTo>
                  <a:pt x="791317" y="556047"/>
                </a:lnTo>
                <a:cubicBezTo>
                  <a:pt x="793413" y="564048"/>
                  <a:pt x="798937" y="572622"/>
                  <a:pt x="797795" y="580050"/>
                </a:cubicBezTo>
                <a:cubicBezTo>
                  <a:pt x="794461" y="601578"/>
                  <a:pt x="796890" y="622201"/>
                  <a:pt x="801176" y="642537"/>
                </a:cubicBezTo>
                <a:lnTo>
                  <a:pt x="813700" y="694928"/>
                </a:lnTo>
                <a:lnTo>
                  <a:pt x="801177" y="642538"/>
                </a:lnTo>
                <a:cubicBezTo>
                  <a:pt x="796891" y="622201"/>
                  <a:pt x="794462" y="601579"/>
                  <a:pt x="797796" y="580051"/>
                </a:cubicBezTo>
                <a:cubicBezTo>
                  <a:pt x="798938" y="572623"/>
                  <a:pt x="793414" y="564049"/>
                  <a:pt x="791318" y="556048"/>
                </a:cubicBezTo>
                <a:close/>
                <a:moveTo>
                  <a:pt x="769105" y="298169"/>
                </a:moveTo>
                <a:lnTo>
                  <a:pt x="783887" y="313533"/>
                </a:lnTo>
                <a:lnTo>
                  <a:pt x="786245" y="324058"/>
                </a:lnTo>
                <a:cubicBezTo>
                  <a:pt x="786031" y="328964"/>
                  <a:pt x="785126" y="334584"/>
                  <a:pt x="784459" y="338870"/>
                </a:cubicBezTo>
                <a:cubicBezTo>
                  <a:pt x="781601" y="357921"/>
                  <a:pt x="774363" y="376781"/>
                  <a:pt x="774553" y="395640"/>
                </a:cubicBezTo>
                <a:lnTo>
                  <a:pt x="778363" y="367328"/>
                </a:lnTo>
                <a:cubicBezTo>
                  <a:pt x="780506" y="357874"/>
                  <a:pt x="783031" y="348396"/>
                  <a:pt x="784460" y="338871"/>
                </a:cubicBezTo>
                <a:cubicBezTo>
                  <a:pt x="785794" y="330299"/>
                  <a:pt x="788080" y="316390"/>
                  <a:pt x="783888" y="313534"/>
                </a:cubicBezTo>
                <a:lnTo>
                  <a:pt x="783887" y="313533"/>
                </a:lnTo>
                <a:lnTo>
                  <a:pt x="783887" y="313533"/>
                </a:lnTo>
                <a:close/>
                <a:moveTo>
                  <a:pt x="761560" y="281568"/>
                </a:moveTo>
                <a:lnTo>
                  <a:pt x="766454" y="295415"/>
                </a:lnTo>
                <a:lnTo>
                  <a:pt x="766455" y="295415"/>
                </a:lnTo>
                <a:close/>
                <a:moveTo>
                  <a:pt x="774880" y="24486"/>
                </a:moveTo>
                <a:lnTo>
                  <a:pt x="777142" y="74129"/>
                </a:lnTo>
                <a:cubicBezTo>
                  <a:pt x="775758" y="100174"/>
                  <a:pt x="771253" y="125876"/>
                  <a:pt x="767023" y="151569"/>
                </a:cubicBezTo>
                <a:lnTo>
                  <a:pt x="766824" y="153388"/>
                </a:lnTo>
                <a:lnTo>
                  <a:pt x="763010" y="177271"/>
                </a:lnTo>
                <a:lnTo>
                  <a:pt x="758551" y="228944"/>
                </a:lnTo>
                <a:lnTo>
                  <a:pt x="758551" y="228948"/>
                </a:lnTo>
                <a:lnTo>
                  <a:pt x="758551" y="228949"/>
                </a:lnTo>
                <a:lnTo>
                  <a:pt x="758551" y="228944"/>
                </a:lnTo>
                <a:lnTo>
                  <a:pt x="766824" y="153388"/>
                </a:lnTo>
                <a:lnTo>
                  <a:pt x="771220" y="125861"/>
                </a:lnTo>
                <a:cubicBezTo>
                  <a:pt x="773910" y="108703"/>
                  <a:pt x="776220" y="91492"/>
                  <a:pt x="777143" y="74129"/>
                </a:cubicBezTo>
                <a:close/>
                <a:moveTo>
                  <a:pt x="313353" y="0"/>
                </a:moveTo>
                <a:lnTo>
                  <a:pt x="777461" y="0"/>
                </a:lnTo>
                <a:lnTo>
                  <a:pt x="774743" y="21486"/>
                </a:lnTo>
                <a:lnTo>
                  <a:pt x="777461" y="1"/>
                </a:lnTo>
                <a:lnTo>
                  <a:pt x="4543953" y="2"/>
                </a:lnTo>
                <a:lnTo>
                  <a:pt x="4543953" y="6858002"/>
                </a:lnTo>
                <a:lnTo>
                  <a:pt x="284400" y="6858002"/>
                </a:lnTo>
                <a:lnTo>
                  <a:pt x="284400" y="6858001"/>
                </a:lnTo>
                <a:lnTo>
                  <a:pt x="284400" y="6858001"/>
                </a:lnTo>
                <a:lnTo>
                  <a:pt x="278237" y="6812064"/>
                </a:lnTo>
                <a:lnTo>
                  <a:pt x="283011" y="6776800"/>
                </a:lnTo>
                <a:cubicBezTo>
                  <a:pt x="286107" y="6765164"/>
                  <a:pt x="290857" y="6753698"/>
                  <a:pt x="297715" y="6742553"/>
                </a:cubicBezTo>
                <a:cubicBezTo>
                  <a:pt x="306003" y="6729219"/>
                  <a:pt x="311147" y="6716169"/>
                  <a:pt x="311551" y="6702977"/>
                </a:cubicBezTo>
                <a:lnTo>
                  <a:pt x="311551" y="6702976"/>
                </a:lnTo>
                <a:lnTo>
                  <a:pt x="311551" y="6702976"/>
                </a:lnTo>
                <a:cubicBezTo>
                  <a:pt x="311956" y="6689783"/>
                  <a:pt x="307622" y="6676448"/>
                  <a:pt x="296953" y="6662541"/>
                </a:cubicBezTo>
                <a:cubicBezTo>
                  <a:pt x="293286" y="6657825"/>
                  <a:pt x="290989" y="6651967"/>
                  <a:pt x="289870" y="6645552"/>
                </a:cubicBezTo>
                <a:lnTo>
                  <a:pt x="289858" y="6625225"/>
                </a:lnTo>
                <a:lnTo>
                  <a:pt x="306480" y="6588626"/>
                </a:lnTo>
                <a:cubicBezTo>
                  <a:pt x="312576" y="6582147"/>
                  <a:pt x="318672" y="6575479"/>
                  <a:pt x="328959" y="6564621"/>
                </a:cubicBezTo>
                <a:lnTo>
                  <a:pt x="328959" y="6564620"/>
                </a:lnTo>
                <a:lnTo>
                  <a:pt x="306480" y="6588625"/>
                </a:lnTo>
                <a:cubicBezTo>
                  <a:pt x="298003" y="6597578"/>
                  <a:pt x="291954" y="6611342"/>
                  <a:pt x="289858" y="6625224"/>
                </a:cubicBezTo>
                <a:lnTo>
                  <a:pt x="289858" y="6625225"/>
                </a:lnTo>
                <a:lnTo>
                  <a:pt x="289858" y="6625225"/>
                </a:lnTo>
                <a:cubicBezTo>
                  <a:pt x="287762" y="6639108"/>
                  <a:pt x="289619" y="6653111"/>
                  <a:pt x="296953" y="6662542"/>
                </a:cubicBezTo>
                <a:cubicBezTo>
                  <a:pt x="302288" y="6669496"/>
                  <a:pt x="306038" y="6676306"/>
                  <a:pt x="308405" y="6683027"/>
                </a:cubicBezTo>
                <a:lnTo>
                  <a:pt x="311551" y="6702976"/>
                </a:lnTo>
                <a:lnTo>
                  <a:pt x="297715" y="6742552"/>
                </a:lnTo>
                <a:cubicBezTo>
                  <a:pt x="283999" y="6764841"/>
                  <a:pt x="278713" y="6788417"/>
                  <a:pt x="278237" y="6812063"/>
                </a:cubicBezTo>
                <a:lnTo>
                  <a:pt x="278237" y="6812064"/>
                </a:lnTo>
                <a:lnTo>
                  <a:pt x="278237" y="6812064"/>
                </a:lnTo>
                <a:lnTo>
                  <a:pt x="284400" y="6858001"/>
                </a:lnTo>
                <a:lnTo>
                  <a:pt x="112147" y="6858001"/>
                </a:lnTo>
                <a:lnTo>
                  <a:pt x="102447" y="6815516"/>
                </a:lnTo>
                <a:cubicBezTo>
                  <a:pt x="96923" y="6793035"/>
                  <a:pt x="87016" y="6771319"/>
                  <a:pt x="83396" y="6748458"/>
                </a:cubicBezTo>
                <a:cubicBezTo>
                  <a:pt x="74824" y="6694164"/>
                  <a:pt x="68728" y="6639488"/>
                  <a:pt x="61870" y="6584812"/>
                </a:cubicBezTo>
                <a:cubicBezTo>
                  <a:pt x="54821" y="6528424"/>
                  <a:pt x="47391" y="6472225"/>
                  <a:pt x="41105" y="6415833"/>
                </a:cubicBezTo>
                <a:cubicBezTo>
                  <a:pt x="37865" y="6384972"/>
                  <a:pt x="37295" y="6353919"/>
                  <a:pt x="34247" y="6323058"/>
                </a:cubicBezTo>
                <a:cubicBezTo>
                  <a:pt x="31579" y="6296005"/>
                  <a:pt x="26626" y="6269144"/>
                  <a:pt x="23386" y="6242093"/>
                </a:cubicBezTo>
                <a:cubicBezTo>
                  <a:pt x="20720" y="6218660"/>
                  <a:pt x="19196" y="6195037"/>
                  <a:pt x="16528" y="6171605"/>
                </a:cubicBezTo>
                <a:cubicBezTo>
                  <a:pt x="12148" y="6134075"/>
                  <a:pt x="7194" y="6096736"/>
                  <a:pt x="2622" y="6059397"/>
                </a:cubicBezTo>
                <a:lnTo>
                  <a:pt x="0" y="6041769"/>
                </a:lnTo>
                <a:lnTo>
                  <a:pt x="0" y="6000937"/>
                </a:lnTo>
                <a:lnTo>
                  <a:pt x="3670" y="5957595"/>
                </a:lnTo>
                <a:lnTo>
                  <a:pt x="0" y="5912511"/>
                </a:lnTo>
                <a:lnTo>
                  <a:pt x="0" y="5886401"/>
                </a:lnTo>
                <a:lnTo>
                  <a:pt x="1098" y="5864318"/>
                </a:lnTo>
                <a:cubicBezTo>
                  <a:pt x="7576" y="5839361"/>
                  <a:pt x="16720" y="5815169"/>
                  <a:pt x="24720" y="5790592"/>
                </a:cubicBezTo>
                <a:cubicBezTo>
                  <a:pt x="25672" y="5787924"/>
                  <a:pt x="25864" y="5784686"/>
                  <a:pt x="26434" y="5781830"/>
                </a:cubicBezTo>
                <a:cubicBezTo>
                  <a:pt x="29675" y="5765635"/>
                  <a:pt x="32913" y="5749634"/>
                  <a:pt x="35771" y="5733440"/>
                </a:cubicBezTo>
                <a:cubicBezTo>
                  <a:pt x="37295" y="5724678"/>
                  <a:pt x="37485" y="5715723"/>
                  <a:pt x="38819" y="5706959"/>
                </a:cubicBezTo>
                <a:cubicBezTo>
                  <a:pt x="44153" y="5673050"/>
                  <a:pt x="35199" y="5635711"/>
                  <a:pt x="58250" y="5606372"/>
                </a:cubicBezTo>
                <a:cubicBezTo>
                  <a:pt x="73110" y="5587321"/>
                  <a:pt x="69680" y="5568842"/>
                  <a:pt x="67394" y="5548460"/>
                </a:cubicBezTo>
                <a:cubicBezTo>
                  <a:pt x="65680" y="5533027"/>
                  <a:pt x="66252" y="5517215"/>
                  <a:pt x="66060" y="5501594"/>
                </a:cubicBezTo>
                <a:cubicBezTo>
                  <a:pt x="65490" y="5474161"/>
                  <a:pt x="65298" y="5446728"/>
                  <a:pt x="64346" y="5419295"/>
                </a:cubicBezTo>
                <a:cubicBezTo>
                  <a:pt x="63966" y="5410531"/>
                  <a:pt x="59202" y="5401579"/>
                  <a:pt x="59964" y="5393005"/>
                </a:cubicBezTo>
                <a:cubicBezTo>
                  <a:pt x="63584" y="5353379"/>
                  <a:pt x="69300" y="5313754"/>
                  <a:pt x="72538" y="5274129"/>
                </a:cubicBezTo>
                <a:cubicBezTo>
                  <a:pt x="74442" y="5251650"/>
                  <a:pt x="70824" y="5228597"/>
                  <a:pt x="73490" y="5206308"/>
                </a:cubicBezTo>
                <a:cubicBezTo>
                  <a:pt x="76538" y="5180591"/>
                  <a:pt x="84348" y="5155445"/>
                  <a:pt x="89113" y="5129916"/>
                </a:cubicBezTo>
                <a:cubicBezTo>
                  <a:pt x="90445" y="5122867"/>
                  <a:pt x="88731" y="5115057"/>
                  <a:pt x="88351" y="5107627"/>
                </a:cubicBezTo>
                <a:cubicBezTo>
                  <a:pt x="87968" y="5099245"/>
                  <a:pt x="87206" y="5091052"/>
                  <a:pt x="87016" y="5082670"/>
                </a:cubicBezTo>
                <a:cubicBezTo>
                  <a:pt x="86634" y="5057141"/>
                  <a:pt x="87206" y="5031614"/>
                  <a:pt x="85872" y="5006086"/>
                </a:cubicBezTo>
                <a:cubicBezTo>
                  <a:pt x="85110" y="4990465"/>
                  <a:pt x="77300" y="4974082"/>
                  <a:pt x="80158" y="4959602"/>
                </a:cubicBezTo>
                <a:cubicBezTo>
                  <a:pt x="85682" y="4930075"/>
                  <a:pt x="73300" y="4900546"/>
                  <a:pt x="83586" y="4871019"/>
                </a:cubicBezTo>
                <a:cubicBezTo>
                  <a:pt x="86634" y="4861873"/>
                  <a:pt x="79014" y="4849300"/>
                  <a:pt x="78634" y="4838250"/>
                </a:cubicBezTo>
                <a:cubicBezTo>
                  <a:pt x="77682" y="4810627"/>
                  <a:pt x="77872" y="4783004"/>
                  <a:pt x="78062" y="4755381"/>
                </a:cubicBezTo>
                <a:cubicBezTo>
                  <a:pt x="78252" y="4730614"/>
                  <a:pt x="75586" y="4704895"/>
                  <a:pt x="80920" y="4681083"/>
                </a:cubicBezTo>
                <a:cubicBezTo>
                  <a:pt x="86634" y="4656126"/>
                  <a:pt x="85872" y="4633647"/>
                  <a:pt x="79396" y="4609452"/>
                </a:cubicBezTo>
                <a:cubicBezTo>
                  <a:pt x="75014" y="4592878"/>
                  <a:pt x="74442" y="4575351"/>
                  <a:pt x="73110" y="4558207"/>
                </a:cubicBezTo>
                <a:cubicBezTo>
                  <a:pt x="71586" y="4539728"/>
                  <a:pt x="75586" y="4519343"/>
                  <a:pt x="69300" y="4502579"/>
                </a:cubicBezTo>
                <a:cubicBezTo>
                  <a:pt x="50629" y="4452665"/>
                  <a:pt x="46629" y="4401419"/>
                  <a:pt x="46629" y="4349222"/>
                </a:cubicBezTo>
                <a:cubicBezTo>
                  <a:pt x="46629" y="4339695"/>
                  <a:pt x="49295" y="4329979"/>
                  <a:pt x="52153" y="4320837"/>
                </a:cubicBezTo>
                <a:cubicBezTo>
                  <a:pt x="69300" y="4267493"/>
                  <a:pt x="67776" y="4213961"/>
                  <a:pt x="57297" y="4159667"/>
                </a:cubicBezTo>
                <a:cubicBezTo>
                  <a:pt x="55011" y="4148427"/>
                  <a:pt x="54629" y="4135854"/>
                  <a:pt x="56915" y="4124614"/>
                </a:cubicBezTo>
                <a:cubicBezTo>
                  <a:pt x="63584" y="4092989"/>
                  <a:pt x="74634" y="4062318"/>
                  <a:pt x="79396" y="4030503"/>
                </a:cubicBezTo>
                <a:cubicBezTo>
                  <a:pt x="87206" y="3977925"/>
                  <a:pt x="60918" y="3932394"/>
                  <a:pt x="43771" y="3885338"/>
                </a:cubicBezTo>
                <a:cubicBezTo>
                  <a:pt x="31627" y="3851761"/>
                  <a:pt x="8016" y="3821935"/>
                  <a:pt x="426" y="3786777"/>
                </a:cubicBezTo>
                <a:lnTo>
                  <a:pt x="0" y="3773897"/>
                </a:lnTo>
                <a:lnTo>
                  <a:pt x="0" y="3393882"/>
                </a:lnTo>
                <a:lnTo>
                  <a:pt x="11838" y="3359516"/>
                </a:lnTo>
                <a:cubicBezTo>
                  <a:pt x="14434" y="3346205"/>
                  <a:pt x="14910" y="3332774"/>
                  <a:pt x="12910" y="3318771"/>
                </a:cubicBezTo>
                <a:cubicBezTo>
                  <a:pt x="12243" y="3314104"/>
                  <a:pt x="9909" y="3308770"/>
                  <a:pt x="6718" y="3304079"/>
                </a:cubicBezTo>
                <a:lnTo>
                  <a:pt x="0" y="3297657"/>
                </a:lnTo>
                <a:lnTo>
                  <a:pt x="0" y="3207867"/>
                </a:lnTo>
                <a:lnTo>
                  <a:pt x="15553" y="3186771"/>
                </a:lnTo>
                <a:cubicBezTo>
                  <a:pt x="28483" y="3162329"/>
                  <a:pt x="30484" y="3134647"/>
                  <a:pt x="36341" y="3107500"/>
                </a:cubicBezTo>
                <a:cubicBezTo>
                  <a:pt x="41105" y="3085403"/>
                  <a:pt x="41295" y="3064827"/>
                  <a:pt x="38057" y="3042728"/>
                </a:cubicBezTo>
                <a:cubicBezTo>
                  <a:pt x="30817" y="2994722"/>
                  <a:pt x="41105" y="2948047"/>
                  <a:pt x="54249" y="2901943"/>
                </a:cubicBezTo>
                <a:cubicBezTo>
                  <a:pt x="63012" y="2871462"/>
                  <a:pt x="68346" y="2840219"/>
                  <a:pt x="77300" y="2809930"/>
                </a:cubicBezTo>
                <a:cubicBezTo>
                  <a:pt x="84158" y="2787259"/>
                  <a:pt x="92351" y="2764590"/>
                  <a:pt x="103399" y="2743826"/>
                </a:cubicBezTo>
                <a:cubicBezTo>
                  <a:pt x="119594" y="2713723"/>
                  <a:pt x="143978" y="2687436"/>
                  <a:pt x="137500" y="2649143"/>
                </a:cubicBezTo>
                <a:cubicBezTo>
                  <a:pt x="131786" y="2615421"/>
                  <a:pt x="143786" y="2584942"/>
                  <a:pt x="155217" y="2554079"/>
                </a:cubicBezTo>
                <a:cubicBezTo>
                  <a:pt x="163599" y="2531409"/>
                  <a:pt x="172173" y="2508742"/>
                  <a:pt x="177507" y="2485307"/>
                </a:cubicBezTo>
                <a:cubicBezTo>
                  <a:pt x="183794" y="2457492"/>
                  <a:pt x="181126" y="2426059"/>
                  <a:pt x="192748" y="2401292"/>
                </a:cubicBezTo>
                <a:cubicBezTo>
                  <a:pt x="204940" y="2375383"/>
                  <a:pt x="196748" y="2353859"/>
                  <a:pt x="193318" y="2330806"/>
                </a:cubicBezTo>
                <a:cubicBezTo>
                  <a:pt x="187984" y="2294039"/>
                  <a:pt x="178077" y="2257459"/>
                  <a:pt x="190652" y="2220312"/>
                </a:cubicBezTo>
                <a:cubicBezTo>
                  <a:pt x="205892" y="2175163"/>
                  <a:pt x="222275" y="2130393"/>
                  <a:pt x="236753" y="2085054"/>
                </a:cubicBezTo>
                <a:cubicBezTo>
                  <a:pt x="242280" y="2067525"/>
                  <a:pt x="244566" y="2048668"/>
                  <a:pt x="247042" y="2030378"/>
                </a:cubicBezTo>
                <a:cubicBezTo>
                  <a:pt x="249138" y="2013043"/>
                  <a:pt x="243804" y="1992279"/>
                  <a:pt x="251804" y="1978940"/>
                </a:cubicBezTo>
                <a:cubicBezTo>
                  <a:pt x="272379" y="1944649"/>
                  <a:pt x="282475" y="1909408"/>
                  <a:pt x="282475" y="1869780"/>
                </a:cubicBezTo>
                <a:cubicBezTo>
                  <a:pt x="282475" y="1854920"/>
                  <a:pt x="291049" y="1840441"/>
                  <a:pt x="292573" y="1825393"/>
                </a:cubicBezTo>
                <a:cubicBezTo>
                  <a:pt x="294477" y="1804816"/>
                  <a:pt x="299622" y="1781194"/>
                  <a:pt x="292381" y="1763287"/>
                </a:cubicBezTo>
                <a:cubicBezTo>
                  <a:pt x="275237" y="1721185"/>
                  <a:pt x="289525" y="1687086"/>
                  <a:pt x="306480" y="1650317"/>
                </a:cubicBezTo>
                <a:cubicBezTo>
                  <a:pt x="323244" y="1614120"/>
                  <a:pt x="336579" y="1576019"/>
                  <a:pt x="347629" y="1537537"/>
                </a:cubicBezTo>
                <a:cubicBezTo>
                  <a:pt x="351629" y="1523059"/>
                  <a:pt x="344961" y="1505724"/>
                  <a:pt x="343629" y="1489720"/>
                </a:cubicBezTo>
                <a:cubicBezTo>
                  <a:pt x="343247" y="1484004"/>
                  <a:pt x="342675" y="1477717"/>
                  <a:pt x="344581" y="1472575"/>
                </a:cubicBezTo>
                <a:cubicBezTo>
                  <a:pt x="362870" y="1422854"/>
                  <a:pt x="376776" y="1372368"/>
                  <a:pt x="367252" y="1318456"/>
                </a:cubicBezTo>
                <a:cubicBezTo>
                  <a:pt x="366298" y="1313504"/>
                  <a:pt x="368394" y="1307978"/>
                  <a:pt x="369728" y="1303024"/>
                </a:cubicBezTo>
                <a:cubicBezTo>
                  <a:pt x="376586" y="1278829"/>
                  <a:pt x="387444" y="1255206"/>
                  <a:pt x="389921" y="1230633"/>
                </a:cubicBezTo>
                <a:cubicBezTo>
                  <a:pt x="396017" y="1170051"/>
                  <a:pt x="398495" y="1109091"/>
                  <a:pt x="402495" y="1048125"/>
                </a:cubicBezTo>
                <a:cubicBezTo>
                  <a:pt x="402685" y="1044315"/>
                  <a:pt x="402685" y="1040315"/>
                  <a:pt x="404019" y="1036887"/>
                </a:cubicBezTo>
                <a:cubicBezTo>
                  <a:pt x="412211" y="1014406"/>
                  <a:pt x="409543" y="994785"/>
                  <a:pt x="393923" y="975733"/>
                </a:cubicBezTo>
                <a:cubicBezTo>
                  <a:pt x="387064" y="967350"/>
                  <a:pt x="383444" y="955920"/>
                  <a:pt x="379634" y="945444"/>
                </a:cubicBezTo>
                <a:cubicBezTo>
                  <a:pt x="373918" y="930011"/>
                  <a:pt x="368394" y="914200"/>
                  <a:pt x="364774" y="898198"/>
                </a:cubicBezTo>
                <a:cubicBezTo>
                  <a:pt x="361346" y="882384"/>
                  <a:pt x="356583" y="865430"/>
                  <a:pt x="359250" y="850189"/>
                </a:cubicBezTo>
                <a:cubicBezTo>
                  <a:pt x="364012" y="822756"/>
                  <a:pt x="374680" y="796655"/>
                  <a:pt x="381730" y="769605"/>
                </a:cubicBezTo>
                <a:cubicBezTo>
                  <a:pt x="384206" y="760270"/>
                  <a:pt x="383824" y="749982"/>
                  <a:pt x="384016" y="740268"/>
                </a:cubicBezTo>
                <a:cubicBezTo>
                  <a:pt x="384586" y="717977"/>
                  <a:pt x="379062" y="695116"/>
                  <a:pt x="394875" y="674923"/>
                </a:cubicBezTo>
                <a:cubicBezTo>
                  <a:pt x="409733" y="656255"/>
                  <a:pt x="405353" y="637392"/>
                  <a:pt x="394113" y="617772"/>
                </a:cubicBezTo>
                <a:cubicBezTo>
                  <a:pt x="386110" y="603673"/>
                  <a:pt x="379824" y="587672"/>
                  <a:pt x="376776" y="571860"/>
                </a:cubicBezTo>
                <a:cubicBezTo>
                  <a:pt x="372586" y="550141"/>
                  <a:pt x="370870" y="528615"/>
                  <a:pt x="373348" y="505182"/>
                </a:cubicBezTo>
                <a:cubicBezTo>
                  <a:pt x="375062" y="488607"/>
                  <a:pt x="375824" y="475081"/>
                  <a:pt x="385920" y="462126"/>
                </a:cubicBezTo>
                <a:cubicBezTo>
                  <a:pt x="387444" y="460032"/>
                  <a:pt x="387826" y="456222"/>
                  <a:pt x="387634" y="453364"/>
                </a:cubicBezTo>
                <a:cubicBezTo>
                  <a:pt x="384396" y="415835"/>
                  <a:pt x="386110" y="378686"/>
                  <a:pt x="388399" y="340774"/>
                </a:cubicBezTo>
                <a:cubicBezTo>
                  <a:pt x="391445" y="292579"/>
                  <a:pt x="382492" y="241901"/>
                  <a:pt x="350487" y="200182"/>
                </a:cubicBezTo>
                <a:cubicBezTo>
                  <a:pt x="345723" y="194085"/>
                  <a:pt x="343629" y="184941"/>
                  <a:pt x="342485" y="176939"/>
                </a:cubicBezTo>
                <a:cubicBezTo>
                  <a:pt x="337533" y="139219"/>
                  <a:pt x="334103" y="101308"/>
                  <a:pt x="328579" y="63587"/>
                </a:cubicBezTo>
                <a:cubicBezTo>
                  <a:pt x="325530" y="43012"/>
                  <a:pt x="322862" y="21486"/>
                  <a:pt x="314480" y="2817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8B60959F-9B69-4520-A16E-EA6BECC7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874716" cy="6858001"/>
            <a:chOff x="7620000" y="-1"/>
            <a:chExt cx="874716" cy="6858001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8D5A6E8-CD1B-4796-ABD1-A6F27F6C0E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7E12F56-F4EE-4535-8677-C11996E24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0BF13F9-C425-6235-D789-40C7726FF07D}"/>
              </a:ext>
            </a:extLst>
          </p:cNvPr>
          <p:cNvSpPr txBox="1"/>
          <p:nvPr/>
        </p:nvSpPr>
        <p:spPr>
          <a:xfrm>
            <a:off x="1386348" y="580103"/>
            <a:ext cx="46309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Learning Outcomes and Future Benefits</a:t>
            </a:r>
          </a:p>
        </p:txBody>
      </p:sp>
    </p:spTree>
    <p:extLst>
      <p:ext uri="{BB962C8B-B14F-4D97-AF65-F5344CB8AC3E}">
        <p14:creationId xmlns:p14="http://schemas.microsoft.com/office/powerpoint/2010/main" val="2159602237"/>
      </p:ext>
    </p:extLst>
  </p:cSld>
  <p:clrMapOvr>
    <a:masterClrMapping/>
  </p:clrMapOvr>
  <p:transition spd="slow">
    <p:cove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A7BC63-96A4-B18B-F4B9-93C1DC4A5DB5}"/>
              </a:ext>
            </a:extLst>
          </p:cNvPr>
          <p:cNvSpPr txBox="1"/>
          <p:nvPr/>
        </p:nvSpPr>
        <p:spPr>
          <a:xfrm>
            <a:off x="0" y="541176"/>
            <a:ext cx="11971176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Fashion United (2023). Debenhams: A look back at the history of the iconic British retailer, written by Hughes, H. (2020)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https://fashionunited.uk/news/business/debenhams-a-look-back-at-the-history-of-the-iconic-british-retailer/2020120252315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09 October 2023).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Hardilawati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W.L., Sandri, S.H.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Binangkit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I.D. (2019) ‘The role of innovation and e-commerce in small business’, Proceedings of the International Conference of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CELSciTech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2019 - Social Sciences and Humanities track (ICCELST-SS 2019) [Preprint]. doi:10.2991/iccelst-ss-19.2019.18.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Mulder, P. (2023) Scamper Technique (Eberle),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Toolshero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https://www.toolshero.com/creativity/scamper-technique-bob-eberle/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2023).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BBC News (2023) What went wrong at Debenhams?, written by Thomas, D. (2020)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https://www.bbc.co.uk/news/business-55144922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November 2023).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459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ACBD85E-A404-45CB-B532-1039E479D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B1626B1-BAC7-4893-A5AC-620597685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64E9910-51FE-45BF-973D-9D2401FD3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blackboard with white text&#10;&#10;Description automatically generated">
            <a:extLst>
              <a:ext uri="{FF2B5EF4-FFF2-40B4-BE49-F238E27FC236}">
                <a16:creationId xmlns:a16="http://schemas.microsoft.com/office/drawing/2014/main" id="{C7D27CEE-ABB5-5C4C-5A2C-A9AA2DDAD6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8579" y="1290226"/>
            <a:ext cx="7974842" cy="3023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1365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72DC3EE-C469-49E0-A83D-CA3BE525C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9547224" cy="6858000"/>
          </a:xfrm>
          <a:custGeom>
            <a:avLst/>
            <a:gdLst>
              <a:gd name="connsiteX0" fmla="*/ 7924201 w 9547224"/>
              <a:gd name="connsiteY0" fmla="*/ 0 h 6858000"/>
              <a:gd name="connsiteX1" fmla="*/ 6830968 w 9547224"/>
              <a:gd name="connsiteY1" fmla="*/ 0 h 6858000"/>
              <a:gd name="connsiteX2" fmla="*/ 6514769 w 9547224"/>
              <a:gd name="connsiteY2" fmla="*/ 0 h 6858000"/>
              <a:gd name="connsiteX3" fmla="*/ 6050802 w 9547224"/>
              <a:gd name="connsiteY3" fmla="*/ 0 h 6858000"/>
              <a:gd name="connsiteX4" fmla="*/ 4341273 w 9547224"/>
              <a:gd name="connsiteY4" fmla="*/ 0 h 6858000"/>
              <a:gd name="connsiteX5" fmla="*/ 0 w 9547224"/>
              <a:gd name="connsiteY5" fmla="*/ 0 h 6858000"/>
              <a:gd name="connsiteX6" fmla="*/ 0 w 9547224"/>
              <a:gd name="connsiteY6" fmla="*/ 6858000 h 6858000"/>
              <a:gd name="connsiteX7" fmla="*/ 4341273 w 9547224"/>
              <a:gd name="connsiteY7" fmla="*/ 6858000 h 6858000"/>
              <a:gd name="connsiteX8" fmla="*/ 6050802 w 9547224"/>
              <a:gd name="connsiteY8" fmla="*/ 6858000 h 6858000"/>
              <a:gd name="connsiteX9" fmla="*/ 6514769 w 9547224"/>
              <a:gd name="connsiteY9" fmla="*/ 6858000 h 6858000"/>
              <a:gd name="connsiteX10" fmla="*/ 6830968 w 9547224"/>
              <a:gd name="connsiteY10" fmla="*/ 6858000 h 6858000"/>
              <a:gd name="connsiteX11" fmla="*/ 7044470 w 9547224"/>
              <a:gd name="connsiteY11" fmla="*/ 6858000 h 6858000"/>
              <a:gd name="connsiteX12" fmla="*/ 7156226 w 9547224"/>
              <a:gd name="connsiteY12" fmla="*/ 6780599 h 6858000"/>
              <a:gd name="connsiteX13" fmla="*/ 7672874 w 9547224"/>
              <a:gd name="connsiteY13" fmla="*/ 6374814 h 6858000"/>
              <a:gd name="connsiteX14" fmla="*/ 9547224 w 9547224"/>
              <a:gd name="connsiteY14" fmla="*/ 3621656 h 6858000"/>
              <a:gd name="connsiteX15" fmla="*/ 7946325 w 9547224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547224" h="6858000">
                <a:moveTo>
                  <a:pt x="7924201" y="0"/>
                </a:moveTo>
                <a:lnTo>
                  <a:pt x="6830968" y="0"/>
                </a:lnTo>
                <a:lnTo>
                  <a:pt x="6514769" y="0"/>
                </a:lnTo>
                <a:lnTo>
                  <a:pt x="6050802" y="0"/>
                </a:lnTo>
                <a:lnTo>
                  <a:pt x="4341273" y="0"/>
                </a:lnTo>
                <a:lnTo>
                  <a:pt x="0" y="0"/>
                </a:lnTo>
                <a:lnTo>
                  <a:pt x="0" y="6858000"/>
                </a:lnTo>
                <a:lnTo>
                  <a:pt x="4341273" y="6858000"/>
                </a:lnTo>
                <a:lnTo>
                  <a:pt x="6050802" y="6858000"/>
                </a:lnTo>
                <a:lnTo>
                  <a:pt x="6514769" y="6858000"/>
                </a:lnTo>
                <a:lnTo>
                  <a:pt x="6830968" y="6858000"/>
                </a:lnTo>
                <a:lnTo>
                  <a:pt x="7044470" y="6858000"/>
                </a:lnTo>
                <a:lnTo>
                  <a:pt x="7156226" y="6780599"/>
                </a:lnTo>
                <a:cubicBezTo>
                  <a:pt x="7330044" y="6653108"/>
                  <a:pt x="7500671" y="6515397"/>
                  <a:pt x="7672874" y="6374814"/>
                </a:cubicBezTo>
                <a:cubicBezTo>
                  <a:pt x="8618499" y="5602839"/>
                  <a:pt x="9547224" y="4969131"/>
                  <a:pt x="9547224" y="3621656"/>
                </a:cubicBezTo>
                <a:cubicBezTo>
                  <a:pt x="9547224" y="2093192"/>
                  <a:pt x="8973488" y="754641"/>
                  <a:pt x="7946325" y="14997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5CBEFD-65E9-1412-C771-CE74E3C18A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163774" y="1078173"/>
            <a:ext cx="7014053" cy="466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369007"/>
      </p:ext>
    </p:extLst>
  </p:cSld>
  <p:clrMapOvr>
    <a:masterClrMapping/>
  </p:clrMapOvr>
  <p:transition spd="med">
    <p:pull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432</Words>
  <Application>Microsoft Office PowerPoint</Application>
  <PresentationFormat>Widescreen</PresentationFormat>
  <Paragraphs>89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Meiryo</vt:lpstr>
      <vt:lpstr>Arial</vt:lpstr>
      <vt:lpstr>Calibri</vt:lpstr>
      <vt:lpstr>Calibri Light</vt:lpstr>
      <vt:lpstr>Wingdings</vt:lpstr>
      <vt:lpstr>Office Theme</vt:lpstr>
      <vt:lpstr>Procedures followed to complete the assignment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Vasilka Sarandalieva (2113113)</dc:creator>
  <cp:lastModifiedBy>vasilka</cp:lastModifiedBy>
  <cp:revision>5</cp:revision>
  <dcterms:created xsi:type="dcterms:W3CDTF">2023-11-04T21:53:49Z</dcterms:created>
  <dcterms:modified xsi:type="dcterms:W3CDTF">2023-11-11T22:13:16Z</dcterms:modified>
</cp:coreProperties>
</file>