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3663C8-7A0F-71DF-379F-00726BF2C5F7}" v="373" dt="2025-11-11T13:54:18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in Calin (2410074)" userId="S::2410074@student.uwtsd.ac.uk::3b8a6066-ef19-4aa5-a392-4629838bc7e1" providerId="AD" clId="Web-{B13663C8-7A0F-71DF-379F-00726BF2C5F7}"/>
    <pc:docChg chg="addSld delSld modSld addMainMaster delMainMaster">
      <pc:chgData name="Calin Calin (2410074)" userId="S::2410074@student.uwtsd.ac.uk::3b8a6066-ef19-4aa5-a392-4629838bc7e1" providerId="AD" clId="Web-{B13663C8-7A0F-71DF-379F-00726BF2C5F7}" dt="2025-11-11T13:55:57.761" v="381"/>
      <pc:docMkLst>
        <pc:docMk/>
      </pc:docMkLst>
      <pc:sldChg chg="addSp delSp modSp mod setBg modClrScheme chgLayout">
        <pc:chgData name="Calin Calin (2410074)" userId="S::2410074@student.uwtsd.ac.uk::3b8a6066-ef19-4aa5-a392-4629838bc7e1" providerId="AD" clId="Web-{B13663C8-7A0F-71DF-379F-00726BF2C5F7}" dt="2025-11-11T13:09:08.244" v="22" actId="20577"/>
        <pc:sldMkLst>
          <pc:docMk/>
          <pc:sldMk cId="109857222" sldId="256"/>
        </pc:sldMkLst>
        <pc:spChg chg="mod">
          <ac:chgData name="Calin Calin (2410074)" userId="S::2410074@student.uwtsd.ac.uk::3b8a6066-ef19-4aa5-a392-4629838bc7e1" providerId="AD" clId="Web-{B13663C8-7A0F-71DF-379F-00726BF2C5F7}" dt="2025-11-11T13:09:08.244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lin Calin (2410074)" userId="S::2410074@student.uwtsd.ac.uk::3b8a6066-ef19-4aa5-a392-4629838bc7e1" providerId="AD" clId="Web-{B13663C8-7A0F-71DF-379F-00726BF2C5F7}" dt="2025-11-11T13:08:13.805" v="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08:13.758" v="18"/>
          <ac:spMkLst>
            <pc:docMk/>
            <pc:sldMk cId="109857222" sldId="256"/>
            <ac:spMk id="9" creationId="{33E93247-6229-44AB-A550-739E971E690B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08:13.805" v="19"/>
          <ac:spMkLst>
            <pc:docMk/>
            <pc:sldMk cId="109857222" sldId="256"/>
            <ac:spMk id="15" creationId="{5E5473D2-DD46-DFAF-84EC-264D6CE58B94}"/>
          </ac:spMkLst>
        </pc:spChg>
        <pc:picChg chg="add del">
          <ac:chgData name="Calin Calin (2410074)" userId="S::2410074@student.uwtsd.ac.uk::3b8a6066-ef19-4aa5-a392-4629838bc7e1" providerId="AD" clId="Web-{B13663C8-7A0F-71DF-379F-00726BF2C5F7}" dt="2025-11-11T13:08:13.758" v="18"/>
          <ac:picMkLst>
            <pc:docMk/>
            <pc:sldMk cId="109857222" sldId="256"/>
            <ac:picMk id="4" creationId="{70B4BCB9-9F87-C4AB-FC91-33284DA1B231}"/>
          </ac:picMkLst>
        </pc:picChg>
        <pc:picChg chg="add">
          <ac:chgData name="Calin Calin (2410074)" userId="S::2410074@student.uwtsd.ac.uk::3b8a6066-ef19-4aa5-a392-4629838bc7e1" providerId="AD" clId="Web-{B13663C8-7A0F-71DF-379F-00726BF2C5F7}" dt="2025-11-11T13:08:13.805" v="19"/>
          <ac:picMkLst>
            <pc:docMk/>
            <pc:sldMk cId="109857222" sldId="256"/>
            <ac:picMk id="16" creationId="{F40B2F8D-DEB7-86EF-3202-22B89185F2E2}"/>
          </ac:picMkLst>
        </pc:picChg>
        <pc:cxnChg chg="add del">
          <ac:chgData name="Calin Calin (2410074)" userId="S::2410074@student.uwtsd.ac.uk::3b8a6066-ef19-4aa5-a392-4629838bc7e1" providerId="AD" clId="Web-{B13663C8-7A0F-71DF-379F-00726BF2C5F7}" dt="2025-11-11T13:08:13.758" v="18"/>
          <ac:cxnSpMkLst>
            <pc:docMk/>
            <pc:sldMk cId="109857222" sldId="256"/>
            <ac:cxnSpMk id="11" creationId="{EE2E603F-4A95-4FE8-BB06-211DFD75DBEF}"/>
          </ac:cxnSpMkLst>
        </pc:cxnChg>
        <pc:cxnChg chg="add del">
          <ac:chgData name="Calin Calin (2410074)" userId="S::2410074@student.uwtsd.ac.uk::3b8a6066-ef19-4aa5-a392-4629838bc7e1" providerId="AD" clId="Web-{B13663C8-7A0F-71DF-379F-00726BF2C5F7}" dt="2025-11-11T13:08:13.758" v="18"/>
          <ac:cxnSpMkLst>
            <pc:docMk/>
            <pc:sldMk cId="109857222" sldId="256"/>
            <ac:cxnSpMk id="13" creationId="{D7CC41EB-2D81-4303-9171-6401B388BA35}"/>
          </ac:cxnSpMkLst>
        </pc:cxnChg>
      </pc:sldChg>
      <pc:sldChg chg="addSp modSp new mod setBg">
        <pc:chgData name="Calin Calin (2410074)" userId="S::2410074@student.uwtsd.ac.uk::3b8a6066-ef19-4aa5-a392-4629838bc7e1" providerId="AD" clId="Web-{B13663C8-7A0F-71DF-379F-00726BF2C5F7}" dt="2025-11-11T13:11:56.340" v="54"/>
        <pc:sldMkLst>
          <pc:docMk/>
          <pc:sldMk cId="2449517833" sldId="257"/>
        </pc:sldMkLst>
        <pc:spChg chg="mod">
          <ac:chgData name="Calin Calin (2410074)" userId="S::2410074@student.uwtsd.ac.uk::3b8a6066-ef19-4aa5-a392-4629838bc7e1" providerId="AD" clId="Web-{B13663C8-7A0F-71DF-379F-00726BF2C5F7}" dt="2025-11-11T13:11:56.340" v="54"/>
          <ac:spMkLst>
            <pc:docMk/>
            <pc:sldMk cId="2449517833" sldId="257"/>
            <ac:spMk id="2" creationId="{917207DA-901D-5C18-77A0-8305978DAB21}"/>
          </ac:spMkLst>
        </pc:spChg>
        <pc:spChg chg="mod">
          <ac:chgData name="Calin Calin (2410074)" userId="S::2410074@student.uwtsd.ac.uk::3b8a6066-ef19-4aa5-a392-4629838bc7e1" providerId="AD" clId="Web-{B13663C8-7A0F-71DF-379F-00726BF2C5F7}" dt="2025-11-11T13:11:56.340" v="54"/>
          <ac:spMkLst>
            <pc:docMk/>
            <pc:sldMk cId="2449517833" sldId="257"/>
            <ac:spMk id="3" creationId="{4BC763F5-691F-39B9-828A-D4E51CB4D580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11:56.340" v="54"/>
          <ac:spMkLst>
            <pc:docMk/>
            <pc:sldMk cId="2449517833" sldId="257"/>
            <ac:spMk id="10" creationId="{8207B083-EAC0-A5BB-C369-C9589EC7F2F0}"/>
          </ac:spMkLst>
        </pc:spChg>
        <pc:picChg chg="add">
          <ac:chgData name="Calin Calin (2410074)" userId="S::2410074@student.uwtsd.ac.uk::3b8a6066-ef19-4aa5-a392-4629838bc7e1" providerId="AD" clId="Web-{B13663C8-7A0F-71DF-379F-00726BF2C5F7}" dt="2025-11-11T13:11:56.340" v="54"/>
          <ac:picMkLst>
            <pc:docMk/>
            <pc:sldMk cId="2449517833" sldId="257"/>
            <ac:picMk id="7" creationId="{F57B05AF-EBDD-D36D-818C-DD43C6D7E72A}"/>
          </ac:picMkLst>
        </pc:picChg>
      </pc:sldChg>
      <pc:sldChg chg="addSp delSp modSp new mod setBg">
        <pc:chgData name="Calin Calin (2410074)" userId="S::2410074@student.uwtsd.ac.uk::3b8a6066-ef19-4aa5-a392-4629838bc7e1" providerId="AD" clId="Web-{B13663C8-7A0F-71DF-379F-00726BF2C5F7}" dt="2025-11-11T13:35:16.318" v="175" actId="20577"/>
        <pc:sldMkLst>
          <pc:docMk/>
          <pc:sldMk cId="1491304239" sldId="258"/>
        </pc:sldMkLst>
        <pc:spChg chg="mod">
          <ac:chgData name="Calin Calin (2410074)" userId="S::2410074@student.uwtsd.ac.uk::3b8a6066-ef19-4aa5-a392-4629838bc7e1" providerId="AD" clId="Web-{B13663C8-7A0F-71DF-379F-00726BF2C5F7}" dt="2025-11-11T13:34:47.286" v="163" actId="20577"/>
          <ac:spMkLst>
            <pc:docMk/>
            <pc:sldMk cId="1491304239" sldId="258"/>
            <ac:spMk id="2" creationId="{E4FCD6E5-5781-E46A-6809-E9328A88BE67}"/>
          </ac:spMkLst>
        </pc:spChg>
        <pc:spChg chg="add del mod">
          <ac:chgData name="Calin Calin (2410074)" userId="S::2410074@student.uwtsd.ac.uk::3b8a6066-ef19-4aa5-a392-4629838bc7e1" providerId="AD" clId="Web-{B13663C8-7A0F-71DF-379F-00726BF2C5F7}" dt="2025-11-11T13:35:16.318" v="175" actId="20577"/>
          <ac:spMkLst>
            <pc:docMk/>
            <pc:sldMk cId="1491304239" sldId="258"/>
            <ac:spMk id="3" creationId="{B59498BA-0EBD-9825-4493-DCC0EEE1C662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22:27.582" v="113"/>
          <ac:spMkLst>
            <pc:docMk/>
            <pc:sldMk cId="1491304239" sldId="258"/>
            <ac:spMk id="6" creationId="{2961259D-605E-E200-FF9F-7C8C71D7C8E4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20:09.001" v="89"/>
          <ac:spMkLst>
            <pc:docMk/>
            <pc:sldMk cId="1491304239" sldId="258"/>
            <ac:spMk id="9" creationId="{600DC1B0-7E1A-BD02-3F93-19E6B1B75075}"/>
          </ac:spMkLst>
        </pc:spChg>
        <pc:graphicFrameChg chg="add del">
          <ac:chgData name="Calin Calin (2410074)" userId="S::2410074@student.uwtsd.ac.uk::3b8a6066-ef19-4aa5-a392-4629838bc7e1" providerId="AD" clId="Web-{B13663C8-7A0F-71DF-379F-00726BF2C5F7}" dt="2025-11-11T13:20:09.001" v="89"/>
          <ac:graphicFrameMkLst>
            <pc:docMk/>
            <pc:sldMk cId="1491304239" sldId="258"/>
            <ac:graphicFrameMk id="5" creationId="{5C8699C7-83EC-A2F4-EBEC-EDFFC0AB1F5D}"/>
          </ac:graphicFrameMkLst>
        </pc:graphicFrameChg>
        <pc:picChg chg="add">
          <ac:chgData name="Calin Calin (2410074)" userId="S::2410074@student.uwtsd.ac.uk::3b8a6066-ef19-4aa5-a392-4629838bc7e1" providerId="AD" clId="Web-{B13663C8-7A0F-71DF-379F-00726BF2C5F7}" dt="2025-11-11T13:22:27.582" v="113"/>
          <ac:picMkLst>
            <pc:docMk/>
            <pc:sldMk cId="1491304239" sldId="258"/>
            <ac:picMk id="7" creationId="{5F9C788D-ADF1-9C80-400D-E3E45F63C19A}"/>
          </ac:picMkLst>
        </pc:picChg>
      </pc:sldChg>
      <pc:sldChg chg="new del">
        <pc:chgData name="Calin Calin (2410074)" userId="S::2410074@student.uwtsd.ac.uk::3b8a6066-ef19-4aa5-a392-4629838bc7e1" providerId="AD" clId="Web-{B13663C8-7A0F-71DF-379F-00726BF2C5F7}" dt="2025-11-11T13:20:07.345" v="88"/>
        <pc:sldMkLst>
          <pc:docMk/>
          <pc:sldMk cId="345211158" sldId="259"/>
        </pc:sldMkLst>
      </pc:sldChg>
      <pc:sldChg chg="addSp delSp modSp new mod setBg">
        <pc:chgData name="Calin Calin (2410074)" userId="S::2410074@student.uwtsd.ac.uk::3b8a6066-ef19-4aa5-a392-4629838bc7e1" providerId="AD" clId="Web-{B13663C8-7A0F-71DF-379F-00726BF2C5F7}" dt="2025-11-11T13:38:53.025" v="204"/>
        <pc:sldMkLst>
          <pc:docMk/>
          <pc:sldMk cId="2178979167" sldId="259"/>
        </pc:sldMkLst>
        <pc:spChg chg="mod">
          <ac:chgData name="Calin Calin (2410074)" userId="S::2410074@student.uwtsd.ac.uk::3b8a6066-ef19-4aa5-a392-4629838bc7e1" providerId="AD" clId="Web-{B13663C8-7A0F-71DF-379F-00726BF2C5F7}" dt="2025-11-11T13:38:53.025" v="204"/>
          <ac:spMkLst>
            <pc:docMk/>
            <pc:sldMk cId="2178979167" sldId="259"/>
            <ac:spMk id="2" creationId="{651190E6-0199-466C-4291-3746A909B4AC}"/>
          </ac:spMkLst>
        </pc:spChg>
        <pc:spChg chg="del mod">
          <ac:chgData name="Calin Calin (2410074)" userId="S::2410074@student.uwtsd.ac.uk::3b8a6066-ef19-4aa5-a392-4629838bc7e1" providerId="AD" clId="Web-{B13663C8-7A0F-71DF-379F-00726BF2C5F7}" dt="2025-11-11T13:38:53.025" v="204"/>
          <ac:spMkLst>
            <pc:docMk/>
            <pc:sldMk cId="2178979167" sldId="259"/>
            <ac:spMk id="3" creationId="{2C159145-D509-CE02-3638-E48DB348EB60}"/>
          </ac:spMkLst>
        </pc:spChg>
        <pc:spChg chg="add del mod">
          <ac:chgData name="Calin Calin (2410074)" userId="S::2410074@student.uwtsd.ac.uk::3b8a6066-ef19-4aa5-a392-4629838bc7e1" providerId="AD" clId="Web-{B13663C8-7A0F-71DF-379F-00726BF2C5F7}" dt="2025-11-11T13:24:47.788" v="127"/>
          <ac:spMkLst>
            <pc:docMk/>
            <pc:sldMk cId="2178979167" sldId="259"/>
            <ac:spMk id="4" creationId="{3898C4C3-31FD-AA22-A6F0-E3664F563071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38:53.025" v="204"/>
          <ac:spMkLst>
            <pc:docMk/>
            <pc:sldMk cId="2178979167" sldId="259"/>
            <ac:spMk id="10" creationId="{37B65277-82C6-6D08-6DCA-4A7DCC3B7136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38:53.025" v="204"/>
          <ac:spMkLst>
            <pc:docMk/>
            <pc:sldMk cId="2178979167" sldId="259"/>
            <ac:spMk id="16" creationId="{353CF00F-82D0-0DBA-75D5-1D01B4526C68}"/>
          </ac:spMkLst>
        </pc:spChg>
        <pc:graphicFrameChg chg="add">
          <ac:chgData name="Calin Calin (2410074)" userId="S::2410074@student.uwtsd.ac.uk::3b8a6066-ef19-4aa5-a392-4629838bc7e1" providerId="AD" clId="Web-{B13663C8-7A0F-71DF-379F-00726BF2C5F7}" dt="2025-11-11T13:38:53.025" v="204"/>
          <ac:graphicFrameMkLst>
            <pc:docMk/>
            <pc:sldMk cId="2178979167" sldId="259"/>
            <ac:graphicFrameMk id="12" creationId="{CC666847-2BCD-A179-8269-3CA7B468C37C}"/>
          </ac:graphicFrameMkLst>
        </pc:graphicFrameChg>
        <pc:picChg chg="add del">
          <ac:chgData name="Calin Calin (2410074)" userId="S::2410074@student.uwtsd.ac.uk::3b8a6066-ef19-4aa5-a392-4629838bc7e1" providerId="AD" clId="Web-{B13663C8-7A0F-71DF-379F-00726BF2C5F7}" dt="2025-11-11T13:37:42.320" v="187"/>
          <ac:picMkLst>
            <pc:docMk/>
            <pc:sldMk cId="2178979167" sldId="259"/>
            <ac:picMk id="7" creationId="{542A59B3-A84F-D27D-873A-F28676EF5186}"/>
          </ac:picMkLst>
        </pc:picChg>
      </pc:sldChg>
      <pc:sldChg chg="addSp modSp new mod setBg">
        <pc:chgData name="Calin Calin (2410074)" userId="S::2410074@student.uwtsd.ac.uk::3b8a6066-ef19-4aa5-a392-4629838bc7e1" providerId="AD" clId="Web-{B13663C8-7A0F-71DF-379F-00726BF2C5F7}" dt="2025-11-11T13:45:02.754" v="267"/>
        <pc:sldMkLst>
          <pc:docMk/>
          <pc:sldMk cId="2941120267" sldId="260"/>
        </pc:sldMkLst>
        <pc:spChg chg="mod">
          <ac:chgData name="Calin Calin (2410074)" userId="S::2410074@student.uwtsd.ac.uk::3b8a6066-ef19-4aa5-a392-4629838bc7e1" providerId="AD" clId="Web-{B13663C8-7A0F-71DF-379F-00726BF2C5F7}" dt="2025-11-11T13:45:02.754" v="267"/>
          <ac:spMkLst>
            <pc:docMk/>
            <pc:sldMk cId="2941120267" sldId="260"/>
            <ac:spMk id="2" creationId="{0B2B716A-0BD5-3404-8FF0-A155C1D02BC8}"/>
          </ac:spMkLst>
        </pc:spChg>
        <pc:spChg chg="mod">
          <ac:chgData name="Calin Calin (2410074)" userId="S::2410074@student.uwtsd.ac.uk::3b8a6066-ef19-4aa5-a392-4629838bc7e1" providerId="AD" clId="Web-{B13663C8-7A0F-71DF-379F-00726BF2C5F7}" dt="2025-11-11T13:45:02.754" v="267"/>
          <ac:spMkLst>
            <pc:docMk/>
            <pc:sldMk cId="2941120267" sldId="260"/>
            <ac:spMk id="3" creationId="{FE2D6FB3-43CF-8557-BBF7-9D28794B2E66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45:02.754" v="267"/>
          <ac:spMkLst>
            <pc:docMk/>
            <pc:sldMk cId="2941120267" sldId="260"/>
            <ac:spMk id="9" creationId="{C20CE451-818C-E63D-258B-234B6C543D34}"/>
          </ac:spMkLst>
        </pc:spChg>
        <pc:picChg chg="add mod">
          <ac:chgData name="Calin Calin (2410074)" userId="S::2410074@student.uwtsd.ac.uk::3b8a6066-ef19-4aa5-a392-4629838bc7e1" providerId="AD" clId="Web-{B13663C8-7A0F-71DF-379F-00726BF2C5F7}" dt="2025-11-11T13:45:02.754" v="267"/>
          <ac:picMkLst>
            <pc:docMk/>
            <pc:sldMk cId="2941120267" sldId="260"/>
            <ac:picMk id="4" creationId="{5D68094F-497E-C7ED-0F6A-9EB4774E6A73}"/>
          </ac:picMkLst>
        </pc:picChg>
      </pc:sldChg>
      <pc:sldChg chg="addSp delSp modSp new">
        <pc:chgData name="Calin Calin (2410074)" userId="S::2410074@student.uwtsd.ac.uk::3b8a6066-ef19-4aa5-a392-4629838bc7e1" providerId="AD" clId="Web-{B13663C8-7A0F-71DF-379F-00726BF2C5F7}" dt="2025-11-11T13:43:17.814" v="245"/>
        <pc:sldMkLst>
          <pc:docMk/>
          <pc:sldMk cId="2366604394" sldId="261"/>
        </pc:sldMkLst>
        <pc:spChg chg="mod">
          <ac:chgData name="Calin Calin (2410074)" userId="S::2410074@student.uwtsd.ac.uk::3b8a6066-ef19-4aa5-a392-4629838bc7e1" providerId="AD" clId="Web-{B13663C8-7A0F-71DF-379F-00726BF2C5F7}" dt="2025-11-11T13:40:21.060" v="216" actId="20577"/>
          <ac:spMkLst>
            <pc:docMk/>
            <pc:sldMk cId="2366604394" sldId="261"/>
            <ac:spMk id="2" creationId="{163286DF-6A6A-6A6D-A3C6-034A8A66D109}"/>
          </ac:spMkLst>
        </pc:spChg>
        <pc:spChg chg="del mod">
          <ac:chgData name="Calin Calin (2410074)" userId="S::2410074@student.uwtsd.ac.uk::3b8a6066-ef19-4aa5-a392-4629838bc7e1" providerId="AD" clId="Web-{B13663C8-7A0F-71DF-379F-00726BF2C5F7}" dt="2025-11-11T13:43:17.814" v="245"/>
          <ac:spMkLst>
            <pc:docMk/>
            <pc:sldMk cId="2366604394" sldId="261"/>
            <ac:spMk id="3" creationId="{68D694C3-2896-ACE9-A60D-499ECCC1D335}"/>
          </ac:spMkLst>
        </pc:spChg>
        <pc:spChg chg="add mod">
          <ac:chgData name="Calin Calin (2410074)" userId="S::2410074@student.uwtsd.ac.uk::3b8a6066-ef19-4aa5-a392-4629838bc7e1" providerId="AD" clId="Web-{B13663C8-7A0F-71DF-379F-00726BF2C5F7}" dt="2025-11-11T13:42:17.516" v="240" actId="1076"/>
          <ac:spMkLst>
            <pc:docMk/>
            <pc:sldMk cId="2366604394" sldId="261"/>
            <ac:spMk id="6" creationId="{E18B302C-C386-DF82-2D54-33BF8988C52F}"/>
          </ac:spMkLst>
        </pc:spChg>
        <pc:graphicFrameChg chg="add">
          <ac:chgData name="Calin Calin (2410074)" userId="S::2410074@student.uwtsd.ac.uk::3b8a6066-ef19-4aa5-a392-4629838bc7e1" providerId="AD" clId="Web-{B13663C8-7A0F-71DF-379F-00726BF2C5F7}" dt="2025-11-11T13:43:17.814" v="245"/>
          <ac:graphicFrameMkLst>
            <pc:docMk/>
            <pc:sldMk cId="2366604394" sldId="261"/>
            <ac:graphicFrameMk id="9" creationId="{C7482A1A-1F26-5E13-AFBA-41D35C9818EE}"/>
          </ac:graphicFrameMkLst>
        </pc:graphicFrameChg>
        <pc:picChg chg="add del mod">
          <ac:chgData name="Calin Calin (2410074)" userId="S::2410074@student.uwtsd.ac.uk::3b8a6066-ef19-4aa5-a392-4629838bc7e1" providerId="AD" clId="Web-{B13663C8-7A0F-71DF-379F-00726BF2C5F7}" dt="2025-11-11T13:42:36.907" v="242"/>
          <ac:picMkLst>
            <pc:docMk/>
            <pc:sldMk cId="2366604394" sldId="261"/>
            <ac:picMk id="4" creationId="{F68625AE-8087-37B9-732F-863BA82AE630}"/>
          </ac:picMkLst>
        </pc:picChg>
        <pc:picChg chg="add del mod">
          <ac:chgData name="Calin Calin (2410074)" userId="S::2410074@student.uwtsd.ac.uk::3b8a6066-ef19-4aa5-a392-4629838bc7e1" providerId="AD" clId="Web-{B13663C8-7A0F-71DF-379F-00726BF2C5F7}" dt="2025-11-11T13:42:33.517" v="241"/>
          <ac:picMkLst>
            <pc:docMk/>
            <pc:sldMk cId="2366604394" sldId="261"/>
            <ac:picMk id="5" creationId="{F3673BBA-3B48-0489-5793-0E887B46ED6A}"/>
          </ac:picMkLst>
        </pc:picChg>
        <pc:picChg chg="add del mod">
          <ac:chgData name="Calin Calin (2410074)" userId="S::2410074@student.uwtsd.ac.uk::3b8a6066-ef19-4aa5-a392-4629838bc7e1" providerId="AD" clId="Web-{B13663C8-7A0F-71DF-379F-00726BF2C5F7}" dt="2025-11-11T13:43:13.377" v="244"/>
          <ac:picMkLst>
            <pc:docMk/>
            <pc:sldMk cId="2366604394" sldId="261"/>
            <ac:picMk id="8" creationId="{863286EC-CADF-7DED-0B15-B81A9F72D92E}"/>
          </ac:picMkLst>
        </pc:picChg>
      </pc:sldChg>
      <pc:sldChg chg="addSp delSp modSp new mod setBg">
        <pc:chgData name="Calin Calin (2410074)" userId="S::2410074@student.uwtsd.ac.uk::3b8a6066-ef19-4aa5-a392-4629838bc7e1" providerId="AD" clId="Web-{B13663C8-7A0F-71DF-379F-00726BF2C5F7}" dt="2025-11-11T13:48:25.631" v="313"/>
        <pc:sldMkLst>
          <pc:docMk/>
          <pc:sldMk cId="3285565772" sldId="262"/>
        </pc:sldMkLst>
        <pc:spChg chg="mod">
          <ac:chgData name="Calin Calin (2410074)" userId="S::2410074@student.uwtsd.ac.uk::3b8a6066-ef19-4aa5-a392-4629838bc7e1" providerId="AD" clId="Web-{B13663C8-7A0F-71DF-379F-00726BF2C5F7}" dt="2025-11-11T13:48:09.990" v="310"/>
          <ac:spMkLst>
            <pc:docMk/>
            <pc:sldMk cId="3285565772" sldId="262"/>
            <ac:spMk id="2" creationId="{3F6651E7-36E2-0323-7E79-E270A8C68AF6}"/>
          </ac:spMkLst>
        </pc:spChg>
        <pc:spChg chg="mod">
          <ac:chgData name="Calin Calin (2410074)" userId="S::2410074@student.uwtsd.ac.uk::3b8a6066-ef19-4aa5-a392-4629838bc7e1" providerId="AD" clId="Web-{B13663C8-7A0F-71DF-379F-00726BF2C5F7}" dt="2025-11-11T13:48:09.990" v="310"/>
          <ac:spMkLst>
            <pc:docMk/>
            <pc:sldMk cId="3285565772" sldId="262"/>
            <ac:spMk id="3" creationId="{3603978D-8952-61FF-56C0-B1B94D661889}"/>
          </ac:spMkLst>
        </pc:spChg>
        <pc:spChg chg="add del mod">
          <ac:chgData name="Calin Calin (2410074)" userId="S::2410074@student.uwtsd.ac.uk::3b8a6066-ef19-4aa5-a392-4629838bc7e1" providerId="AD" clId="Web-{B13663C8-7A0F-71DF-379F-00726BF2C5F7}" dt="2025-11-11T13:48:25.631" v="313"/>
          <ac:spMkLst>
            <pc:docMk/>
            <pc:sldMk cId="3285565772" sldId="262"/>
            <ac:spMk id="5" creationId="{DF26546E-4FCC-66F5-0B61-C58C3939B2EC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48:09.990" v="310"/>
          <ac:spMkLst>
            <pc:docMk/>
            <pc:sldMk cId="3285565772" sldId="262"/>
            <ac:spMk id="10" creationId="{37B65277-82C6-6D08-6DCA-4A7DCC3B7136}"/>
          </ac:spMkLst>
        </pc:spChg>
        <pc:picChg chg="add mod">
          <ac:chgData name="Calin Calin (2410074)" userId="S::2410074@student.uwtsd.ac.uk::3b8a6066-ef19-4aa5-a392-4629838bc7e1" providerId="AD" clId="Web-{B13663C8-7A0F-71DF-379F-00726BF2C5F7}" dt="2025-11-11T13:48:09.990" v="310"/>
          <ac:picMkLst>
            <pc:docMk/>
            <pc:sldMk cId="3285565772" sldId="262"/>
            <ac:picMk id="4" creationId="{EECA2E6F-28C6-4445-F616-05FD1179C733}"/>
          </ac:picMkLst>
        </pc:picChg>
      </pc:sldChg>
      <pc:sldChg chg="addSp modSp new mod setBg">
        <pc:chgData name="Calin Calin (2410074)" userId="S::2410074@student.uwtsd.ac.uk::3b8a6066-ef19-4aa5-a392-4629838bc7e1" providerId="AD" clId="Web-{B13663C8-7A0F-71DF-379F-00726BF2C5F7}" dt="2025-11-11T13:50:15.523" v="342"/>
        <pc:sldMkLst>
          <pc:docMk/>
          <pc:sldMk cId="722383659" sldId="263"/>
        </pc:sldMkLst>
        <pc:spChg chg="mod">
          <ac:chgData name="Calin Calin (2410074)" userId="S::2410074@student.uwtsd.ac.uk::3b8a6066-ef19-4aa5-a392-4629838bc7e1" providerId="AD" clId="Web-{B13663C8-7A0F-71DF-379F-00726BF2C5F7}" dt="2025-11-11T13:50:15.523" v="342"/>
          <ac:spMkLst>
            <pc:docMk/>
            <pc:sldMk cId="722383659" sldId="263"/>
            <ac:spMk id="2" creationId="{DF66E5F3-08D7-2DA6-9271-F648110E9DEE}"/>
          </ac:spMkLst>
        </pc:spChg>
        <pc:spChg chg="mod">
          <ac:chgData name="Calin Calin (2410074)" userId="S::2410074@student.uwtsd.ac.uk::3b8a6066-ef19-4aa5-a392-4629838bc7e1" providerId="AD" clId="Web-{B13663C8-7A0F-71DF-379F-00726BF2C5F7}" dt="2025-11-11T13:50:15.523" v="342"/>
          <ac:spMkLst>
            <pc:docMk/>
            <pc:sldMk cId="722383659" sldId="263"/>
            <ac:spMk id="3" creationId="{DC9BA88F-762E-3597-C0B5-F623D4306E59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50:15.523" v="342"/>
          <ac:spMkLst>
            <pc:docMk/>
            <pc:sldMk cId="722383659" sldId="263"/>
            <ac:spMk id="9" creationId="{2961259D-605E-E200-FF9F-7C8C71D7C8E4}"/>
          </ac:spMkLst>
        </pc:spChg>
        <pc:picChg chg="add">
          <ac:chgData name="Calin Calin (2410074)" userId="S::2410074@student.uwtsd.ac.uk::3b8a6066-ef19-4aa5-a392-4629838bc7e1" providerId="AD" clId="Web-{B13663C8-7A0F-71DF-379F-00726BF2C5F7}" dt="2025-11-11T13:50:15.523" v="342"/>
          <ac:picMkLst>
            <pc:docMk/>
            <pc:sldMk cId="722383659" sldId="263"/>
            <ac:picMk id="5" creationId="{839911D4-89D3-E81A-BDE5-6CBCFEE4BC8D}"/>
          </ac:picMkLst>
        </pc:picChg>
      </pc:sldChg>
      <pc:sldChg chg="addSp delSp modSp new mod setBg">
        <pc:chgData name="Calin Calin (2410074)" userId="S::2410074@student.uwtsd.ac.uk::3b8a6066-ef19-4aa5-a392-4629838bc7e1" providerId="AD" clId="Web-{B13663C8-7A0F-71DF-379F-00726BF2C5F7}" dt="2025-11-11T13:52:11.305" v="356"/>
        <pc:sldMkLst>
          <pc:docMk/>
          <pc:sldMk cId="2190121750" sldId="264"/>
        </pc:sldMkLst>
        <pc:spChg chg="mod">
          <ac:chgData name="Calin Calin (2410074)" userId="S::2410074@student.uwtsd.ac.uk::3b8a6066-ef19-4aa5-a392-4629838bc7e1" providerId="AD" clId="Web-{B13663C8-7A0F-71DF-379F-00726BF2C5F7}" dt="2025-11-11T13:52:11.305" v="356"/>
          <ac:spMkLst>
            <pc:docMk/>
            <pc:sldMk cId="2190121750" sldId="264"/>
            <ac:spMk id="2" creationId="{24BE6A76-E33E-6C37-09A9-43137A4F4429}"/>
          </ac:spMkLst>
        </pc:spChg>
        <pc:spChg chg="del mod">
          <ac:chgData name="Calin Calin (2410074)" userId="S::2410074@student.uwtsd.ac.uk::3b8a6066-ef19-4aa5-a392-4629838bc7e1" providerId="AD" clId="Web-{B13663C8-7A0F-71DF-379F-00726BF2C5F7}" dt="2025-11-11T13:52:11.305" v="356"/>
          <ac:spMkLst>
            <pc:docMk/>
            <pc:sldMk cId="2190121750" sldId="264"/>
            <ac:spMk id="3" creationId="{84F7993F-B6A1-A096-7F16-06B135A63414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52:11.305" v="356"/>
          <ac:spMkLst>
            <pc:docMk/>
            <pc:sldMk cId="2190121750" sldId="264"/>
            <ac:spMk id="9" creationId="{353CF00F-82D0-0DBA-75D5-1D01B4526C68}"/>
          </ac:spMkLst>
        </pc:spChg>
        <pc:graphicFrameChg chg="add">
          <ac:chgData name="Calin Calin (2410074)" userId="S::2410074@student.uwtsd.ac.uk::3b8a6066-ef19-4aa5-a392-4629838bc7e1" providerId="AD" clId="Web-{B13663C8-7A0F-71DF-379F-00726BF2C5F7}" dt="2025-11-11T13:52:11.305" v="356"/>
          <ac:graphicFrameMkLst>
            <pc:docMk/>
            <pc:sldMk cId="2190121750" sldId="264"/>
            <ac:graphicFrameMk id="5" creationId="{8092B150-00BA-0D08-F693-B2A4C423BCE5}"/>
          </ac:graphicFrameMkLst>
        </pc:graphicFrameChg>
      </pc:sldChg>
      <pc:sldChg chg="addSp delSp modSp new mod setBg setClrOvrMap">
        <pc:chgData name="Calin Calin (2410074)" userId="S::2410074@student.uwtsd.ac.uk::3b8a6066-ef19-4aa5-a392-4629838bc7e1" providerId="AD" clId="Web-{B13663C8-7A0F-71DF-379F-00726BF2C5F7}" dt="2025-11-11T13:55:57.761" v="381"/>
        <pc:sldMkLst>
          <pc:docMk/>
          <pc:sldMk cId="2872808889" sldId="265"/>
        </pc:sldMkLst>
        <pc:spChg chg="mod">
          <ac:chgData name="Calin Calin (2410074)" userId="S::2410074@student.uwtsd.ac.uk::3b8a6066-ef19-4aa5-a392-4629838bc7e1" providerId="AD" clId="Web-{B13663C8-7A0F-71DF-379F-00726BF2C5F7}" dt="2025-11-11T13:55:57.761" v="381"/>
          <ac:spMkLst>
            <pc:docMk/>
            <pc:sldMk cId="2872808889" sldId="265"/>
            <ac:spMk id="2" creationId="{A78C6A6C-A4BA-7431-2AA9-C40216FB0046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53:42.790" v="363"/>
          <ac:spMkLst>
            <pc:docMk/>
            <pc:sldMk cId="2872808889" sldId="265"/>
            <ac:spMk id="3" creationId="{595B2A48-30C6-4FA4-3F70-6DCE2C192762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55:57.761" v="381"/>
          <ac:spMkLst>
            <pc:docMk/>
            <pc:sldMk cId="2872808889" sldId="265"/>
            <ac:spMk id="8" creationId="{20E7A827-4DD7-8A5A-4519-32BDA5CDBA31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53:42.774" v="362"/>
          <ac:spMkLst>
            <pc:docMk/>
            <pc:sldMk cId="2872808889" sldId="265"/>
            <ac:spMk id="9" creationId="{6E448DB1-4196-18A6-15DA-C72635C1B11E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55:57.761" v="381"/>
          <ac:spMkLst>
            <pc:docMk/>
            <pc:sldMk cId="2872808889" sldId="265"/>
            <ac:spMk id="10" creationId="{1A75348D-3376-10BB-E89D-A72720D88A92}"/>
          </ac:spMkLst>
        </pc:spChg>
        <pc:spChg chg="add del">
          <ac:chgData name="Calin Calin (2410074)" userId="S::2410074@student.uwtsd.ac.uk::3b8a6066-ef19-4aa5-a392-4629838bc7e1" providerId="AD" clId="Web-{B13663C8-7A0F-71DF-379F-00726BF2C5F7}" dt="2025-11-11T13:53:42.774" v="362"/>
          <ac:spMkLst>
            <pc:docMk/>
            <pc:sldMk cId="2872808889" sldId="265"/>
            <ac:spMk id="11" creationId="{76A10D8F-D463-70E5-239B-17AD65EF433D}"/>
          </ac:spMkLst>
        </pc:spChg>
        <pc:spChg chg="add mod">
          <ac:chgData name="Calin Calin (2410074)" userId="S::2410074@student.uwtsd.ac.uk::3b8a6066-ef19-4aa5-a392-4629838bc7e1" providerId="AD" clId="Web-{B13663C8-7A0F-71DF-379F-00726BF2C5F7}" dt="2025-11-11T13:55:57.761" v="381"/>
          <ac:spMkLst>
            <pc:docMk/>
            <pc:sldMk cId="2872808889" sldId="265"/>
            <ac:spMk id="13" creationId="{595B2A48-30C6-4FA4-3F70-6DCE2C192762}"/>
          </ac:spMkLst>
        </pc:spChg>
        <pc:spChg chg="add">
          <ac:chgData name="Calin Calin (2410074)" userId="S::2410074@student.uwtsd.ac.uk::3b8a6066-ef19-4aa5-a392-4629838bc7e1" providerId="AD" clId="Web-{B13663C8-7A0F-71DF-379F-00726BF2C5F7}" dt="2025-11-11T13:55:57.761" v="381"/>
          <ac:spMkLst>
            <pc:docMk/>
            <pc:sldMk cId="2872808889" sldId="265"/>
            <ac:spMk id="19" creationId="{92CC1E4F-F1F0-B945-BE50-C72A7103E8AC}"/>
          </ac:spMkLst>
        </pc:spChg>
        <pc:picChg chg="add del">
          <ac:chgData name="Calin Calin (2410074)" userId="S::2410074@student.uwtsd.ac.uk::3b8a6066-ef19-4aa5-a392-4629838bc7e1" providerId="AD" clId="Web-{B13663C8-7A0F-71DF-379F-00726BF2C5F7}" dt="2025-11-11T13:53:42.774" v="362"/>
          <ac:picMkLst>
            <pc:docMk/>
            <pc:sldMk cId="2872808889" sldId="265"/>
            <ac:picMk id="5" creationId="{C46B0D7F-25ED-987C-5401-30E4A3DE11D2}"/>
          </ac:picMkLst>
        </pc:picChg>
        <pc:picChg chg="add">
          <ac:chgData name="Calin Calin (2410074)" userId="S::2410074@student.uwtsd.ac.uk::3b8a6066-ef19-4aa5-a392-4629838bc7e1" providerId="AD" clId="Web-{B13663C8-7A0F-71DF-379F-00726BF2C5F7}" dt="2025-11-11T13:55:57.761" v="381"/>
          <ac:picMkLst>
            <pc:docMk/>
            <pc:sldMk cId="2872808889" sldId="265"/>
            <ac:picMk id="15" creationId="{62A09CBD-5D8A-A569-A793-FE415FCDF37A}"/>
          </ac:picMkLst>
        </pc:picChg>
      </pc:sldChg>
      <pc:sldMasterChg chg="add del addSldLayout delSldLayout">
        <pc:chgData name="Calin Calin (2410074)" userId="S::2410074@student.uwtsd.ac.uk::3b8a6066-ef19-4aa5-a392-4629838bc7e1" providerId="AD" clId="Web-{B13663C8-7A0F-71DF-379F-00726BF2C5F7}" dt="2025-11-11T13:08:13.805" v="19"/>
        <pc:sldMasterMkLst>
          <pc:docMk/>
          <pc:sldMasterMk cId="2460954070" sldId="2147483660"/>
        </pc:sldMasterMkLst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lin Calin (2410074)" userId="S::2410074@student.uwtsd.ac.uk::3b8a6066-ef19-4aa5-a392-4629838bc7e1" providerId="AD" clId="Web-{B13663C8-7A0F-71DF-379F-00726BF2C5F7}" dt="2025-11-11T13:08:13.758" v="18"/>
        <pc:sldMasterMkLst>
          <pc:docMk/>
          <pc:sldMasterMk cId="2080502895" sldId="2147483708"/>
        </pc:sldMasterMkLst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1021896190" sldId="2147483697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3809733264" sldId="2147483698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2877781225" sldId="2147483699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3930436017" sldId="2147483700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513709302" sldId="2147483701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2360103078" sldId="2147483702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1166230234" sldId="2147483703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461855443" sldId="2147483704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31841175" sldId="2147483705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852738507" sldId="2147483706"/>
          </pc:sldLayoutMkLst>
        </pc:sldLayoutChg>
        <pc:sldLayoutChg chg="add del">
          <pc:chgData name="Calin Calin (2410074)" userId="S::2410074@student.uwtsd.ac.uk::3b8a6066-ef19-4aa5-a392-4629838bc7e1" providerId="AD" clId="Web-{B13663C8-7A0F-71DF-379F-00726BF2C5F7}" dt="2025-11-11T13:08:13.758" v="18"/>
          <pc:sldLayoutMkLst>
            <pc:docMk/>
            <pc:sldMasterMk cId="2080502895" sldId="2147483708"/>
            <pc:sldLayoutMk cId="3826168143" sldId="2147483707"/>
          </pc:sldLayoutMkLst>
        </pc:sldLayoutChg>
      </pc:sldMasterChg>
      <pc:sldMasterChg chg="add addSldLayout">
        <pc:chgData name="Calin Calin (2410074)" userId="S::2410074@student.uwtsd.ac.uk::3b8a6066-ef19-4aa5-a392-4629838bc7e1" providerId="AD" clId="Web-{B13663C8-7A0F-71DF-379F-00726BF2C5F7}" dt="2025-11-11T13:08:13.805" v="19"/>
        <pc:sldMasterMkLst>
          <pc:docMk/>
          <pc:sldMasterMk cId="1993217968" sldId="2147483721"/>
        </pc:sldMasterMkLst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3487948463" sldId="2147483710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2513785886" sldId="2147483711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3688448954" sldId="2147483712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3674915812" sldId="2147483713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1265837054" sldId="2147483714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3349545656" sldId="2147483715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1263021891" sldId="2147483716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4171077084" sldId="2147483717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3857910182" sldId="2147483718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130266467" sldId="2147483719"/>
          </pc:sldLayoutMkLst>
        </pc:sldLayoutChg>
        <pc:sldLayoutChg chg="add">
          <pc:chgData name="Calin Calin (2410074)" userId="S::2410074@student.uwtsd.ac.uk::3b8a6066-ef19-4aa5-a392-4629838bc7e1" providerId="AD" clId="Web-{B13663C8-7A0F-71DF-379F-00726BF2C5F7}" dt="2025-11-11T13:08:13.805" v="19"/>
          <pc:sldLayoutMkLst>
            <pc:docMk/>
            <pc:sldMasterMk cId="1993217968" sldId="2147483721"/>
            <pc:sldLayoutMk cId="1056314703" sldId="214748372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136377-CEB2-4D44-BC11-EE9468D6E4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3A103B-344B-4890-A49A-9D2CEB00737C}">
      <dgm:prSet/>
      <dgm:spPr/>
      <dgm:t>
        <a:bodyPr/>
        <a:lstStyle/>
        <a:p>
          <a:r>
            <a:rPr lang="en-GB"/>
            <a:t>Political: Small business support, grants; post-Brexit import regulations</a:t>
          </a:r>
          <a:endParaRPr lang="en-US"/>
        </a:p>
      </dgm:t>
    </dgm:pt>
    <dgm:pt modelId="{D9E4F801-0470-4562-BF0A-9F5C430F34BF}" type="parTrans" cxnId="{03276825-C100-4C2C-9AC1-BA0DF690B5EB}">
      <dgm:prSet/>
      <dgm:spPr/>
      <dgm:t>
        <a:bodyPr/>
        <a:lstStyle/>
        <a:p>
          <a:endParaRPr lang="en-US"/>
        </a:p>
      </dgm:t>
    </dgm:pt>
    <dgm:pt modelId="{A42BBF15-28EC-4646-9DEE-D3D085DE467B}" type="sibTrans" cxnId="{03276825-C100-4C2C-9AC1-BA0DF690B5EB}">
      <dgm:prSet/>
      <dgm:spPr/>
      <dgm:t>
        <a:bodyPr/>
        <a:lstStyle/>
        <a:p>
          <a:endParaRPr lang="en-US"/>
        </a:p>
      </dgm:t>
    </dgm:pt>
    <dgm:pt modelId="{A671DA91-7BA9-4376-A26B-E05BBF9F015B}">
      <dgm:prSet/>
      <dgm:spPr/>
      <dgm:t>
        <a:bodyPr/>
        <a:lstStyle/>
        <a:p>
          <a:r>
            <a:rPr lang="en-GB"/>
            <a:t>Economic: Inflation affects costs, but high demand among youth and students; disposable income for fashion products</a:t>
          </a:r>
          <a:endParaRPr lang="en-US"/>
        </a:p>
      </dgm:t>
    </dgm:pt>
    <dgm:pt modelId="{89EF83D3-44BF-4D7C-A888-E706A0B0C665}" type="parTrans" cxnId="{D73C474E-C69D-4B41-AFBD-445ABF8F0320}">
      <dgm:prSet/>
      <dgm:spPr/>
      <dgm:t>
        <a:bodyPr/>
        <a:lstStyle/>
        <a:p>
          <a:endParaRPr lang="en-US"/>
        </a:p>
      </dgm:t>
    </dgm:pt>
    <dgm:pt modelId="{476BD8E3-17D2-4F34-B040-230C4EB6049D}" type="sibTrans" cxnId="{D73C474E-C69D-4B41-AFBD-445ABF8F0320}">
      <dgm:prSet/>
      <dgm:spPr/>
      <dgm:t>
        <a:bodyPr/>
        <a:lstStyle/>
        <a:p>
          <a:endParaRPr lang="en-US"/>
        </a:p>
      </dgm:t>
    </dgm:pt>
    <dgm:pt modelId="{DE852EA9-8AE0-4F99-8FC7-0850E4B4EF82}">
      <dgm:prSet/>
      <dgm:spPr/>
      <dgm:t>
        <a:bodyPr/>
        <a:lstStyle/>
        <a:p>
          <a:r>
            <a:rPr lang="en-GB"/>
            <a:t>Social: Streetwear and fashion trends; inclusivity; social media-driven demand</a:t>
          </a:r>
          <a:endParaRPr lang="en-US"/>
        </a:p>
      </dgm:t>
    </dgm:pt>
    <dgm:pt modelId="{FEAB2457-575E-479F-8CCC-397C9C1245BF}" type="parTrans" cxnId="{9006172E-DDF4-4DAC-AEB7-A4662C76F49E}">
      <dgm:prSet/>
      <dgm:spPr/>
      <dgm:t>
        <a:bodyPr/>
        <a:lstStyle/>
        <a:p>
          <a:endParaRPr lang="en-US"/>
        </a:p>
      </dgm:t>
    </dgm:pt>
    <dgm:pt modelId="{995A3CFC-D1BC-429B-8BAA-746B417C4514}" type="sibTrans" cxnId="{9006172E-DDF4-4DAC-AEB7-A4662C76F49E}">
      <dgm:prSet/>
      <dgm:spPr/>
      <dgm:t>
        <a:bodyPr/>
        <a:lstStyle/>
        <a:p>
          <a:endParaRPr lang="en-US"/>
        </a:p>
      </dgm:t>
    </dgm:pt>
    <dgm:pt modelId="{3DA92E3F-A639-4CFC-976A-CB3CE4B862AA}">
      <dgm:prSet/>
      <dgm:spPr/>
      <dgm:t>
        <a:bodyPr/>
        <a:lstStyle/>
        <a:p>
          <a:r>
            <a:rPr lang="en-GB"/>
            <a:t>Technological: E-commerce, Instagram/TikTok marketing, influencer partnerships</a:t>
          </a:r>
          <a:endParaRPr lang="en-US"/>
        </a:p>
      </dgm:t>
    </dgm:pt>
    <dgm:pt modelId="{81FE81BE-C334-40F1-9897-E97D34039D38}" type="parTrans" cxnId="{5CFB55ED-0EE1-47D6-8FDC-6EBED1B0FA24}">
      <dgm:prSet/>
      <dgm:spPr/>
      <dgm:t>
        <a:bodyPr/>
        <a:lstStyle/>
        <a:p>
          <a:endParaRPr lang="en-US"/>
        </a:p>
      </dgm:t>
    </dgm:pt>
    <dgm:pt modelId="{5E49B06A-BE1E-41B0-AA3C-8599B3563943}" type="sibTrans" cxnId="{5CFB55ED-0EE1-47D6-8FDC-6EBED1B0FA24}">
      <dgm:prSet/>
      <dgm:spPr/>
      <dgm:t>
        <a:bodyPr/>
        <a:lstStyle/>
        <a:p>
          <a:endParaRPr lang="en-US"/>
        </a:p>
      </dgm:t>
    </dgm:pt>
    <dgm:pt modelId="{9DCBA2A5-CDEC-4EC6-80C9-E1AB8120404B}">
      <dgm:prSet/>
      <dgm:spPr/>
      <dgm:t>
        <a:bodyPr/>
        <a:lstStyle/>
        <a:p>
          <a:r>
            <a:rPr lang="en-GB"/>
            <a:t>Environmental: Eco-friendly packaging, sustainable materials</a:t>
          </a:r>
          <a:endParaRPr lang="en-US"/>
        </a:p>
      </dgm:t>
    </dgm:pt>
    <dgm:pt modelId="{515FD4C7-4754-4A89-9E9D-CFFFBE6983AE}" type="parTrans" cxnId="{A0D58D2D-687C-477B-A883-EC94A7E43C00}">
      <dgm:prSet/>
      <dgm:spPr/>
      <dgm:t>
        <a:bodyPr/>
        <a:lstStyle/>
        <a:p>
          <a:endParaRPr lang="en-US"/>
        </a:p>
      </dgm:t>
    </dgm:pt>
    <dgm:pt modelId="{98EBE487-DC0D-49C5-B355-F5505D3EEFB7}" type="sibTrans" cxnId="{A0D58D2D-687C-477B-A883-EC94A7E43C00}">
      <dgm:prSet/>
      <dgm:spPr/>
      <dgm:t>
        <a:bodyPr/>
        <a:lstStyle/>
        <a:p>
          <a:endParaRPr lang="en-US"/>
        </a:p>
      </dgm:t>
    </dgm:pt>
    <dgm:pt modelId="{6FB8F33E-5BC9-4077-A85A-180A1973F47F}">
      <dgm:prSet/>
      <dgm:spPr/>
      <dgm:t>
        <a:bodyPr/>
        <a:lstStyle/>
        <a:p>
          <a:r>
            <a:rPr lang="en-GB"/>
            <a:t>Legal: Compliance with UK consumer, employment, and health &amp; safety laws</a:t>
          </a:r>
          <a:endParaRPr lang="en-US"/>
        </a:p>
      </dgm:t>
    </dgm:pt>
    <dgm:pt modelId="{5D3CB522-4B83-4DFE-BA14-A3117BDD1792}" type="parTrans" cxnId="{EFCB5EF4-85EB-4D72-8589-54A1E8CD8687}">
      <dgm:prSet/>
      <dgm:spPr/>
      <dgm:t>
        <a:bodyPr/>
        <a:lstStyle/>
        <a:p>
          <a:endParaRPr lang="en-US"/>
        </a:p>
      </dgm:t>
    </dgm:pt>
    <dgm:pt modelId="{9478B972-D4B6-4B89-9F6A-6E3ABBFCC28C}" type="sibTrans" cxnId="{EFCB5EF4-85EB-4D72-8589-54A1E8CD8687}">
      <dgm:prSet/>
      <dgm:spPr/>
      <dgm:t>
        <a:bodyPr/>
        <a:lstStyle/>
        <a:p>
          <a:endParaRPr lang="en-US"/>
        </a:p>
      </dgm:t>
    </dgm:pt>
    <dgm:pt modelId="{B7289F93-2298-4F66-9931-BBA279F6CF4C}" type="pres">
      <dgm:prSet presAssocID="{BD136377-CEB2-4D44-BC11-EE9468D6E4E5}" presName="root" presStyleCnt="0">
        <dgm:presLayoutVars>
          <dgm:dir/>
          <dgm:resizeHandles val="exact"/>
        </dgm:presLayoutVars>
      </dgm:prSet>
      <dgm:spPr/>
    </dgm:pt>
    <dgm:pt modelId="{C07E7AC0-820F-4ED1-A01A-219BA7990DA9}" type="pres">
      <dgm:prSet presAssocID="{093A103B-344B-4890-A49A-9D2CEB00737C}" presName="compNode" presStyleCnt="0"/>
      <dgm:spPr/>
    </dgm:pt>
    <dgm:pt modelId="{DDDD155F-3A5B-43DA-8CB0-4060A2BDEDD6}" type="pres">
      <dgm:prSet presAssocID="{093A103B-344B-4890-A49A-9D2CEB00737C}" presName="bgRect" presStyleLbl="bgShp" presStyleIdx="0" presStyleCnt="6"/>
      <dgm:spPr/>
    </dgm:pt>
    <dgm:pt modelId="{EF27A5BB-8397-47D6-9A2C-6A56AC35672F}" type="pres">
      <dgm:prSet presAssocID="{093A103B-344B-4890-A49A-9D2CEB00737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6D12E59-4E95-4A0C-A22F-BAB1563EDCBA}" type="pres">
      <dgm:prSet presAssocID="{093A103B-344B-4890-A49A-9D2CEB00737C}" presName="spaceRect" presStyleCnt="0"/>
      <dgm:spPr/>
    </dgm:pt>
    <dgm:pt modelId="{F122D346-293A-4BD2-813A-2A09FDEFA97B}" type="pres">
      <dgm:prSet presAssocID="{093A103B-344B-4890-A49A-9D2CEB00737C}" presName="parTx" presStyleLbl="revTx" presStyleIdx="0" presStyleCnt="6">
        <dgm:presLayoutVars>
          <dgm:chMax val="0"/>
          <dgm:chPref val="0"/>
        </dgm:presLayoutVars>
      </dgm:prSet>
      <dgm:spPr/>
    </dgm:pt>
    <dgm:pt modelId="{CED659E1-CCF6-4F2B-BFD3-CB171C8E69AE}" type="pres">
      <dgm:prSet presAssocID="{A42BBF15-28EC-4646-9DEE-D3D085DE467B}" presName="sibTrans" presStyleCnt="0"/>
      <dgm:spPr/>
    </dgm:pt>
    <dgm:pt modelId="{B14BA0E4-9046-4863-8387-F2076C6A7773}" type="pres">
      <dgm:prSet presAssocID="{A671DA91-7BA9-4376-A26B-E05BBF9F015B}" presName="compNode" presStyleCnt="0"/>
      <dgm:spPr/>
    </dgm:pt>
    <dgm:pt modelId="{28385D5D-DE3B-4CFE-A550-BBA4A58FAF77}" type="pres">
      <dgm:prSet presAssocID="{A671DA91-7BA9-4376-A26B-E05BBF9F015B}" presName="bgRect" presStyleLbl="bgShp" presStyleIdx="1" presStyleCnt="6"/>
      <dgm:spPr/>
    </dgm:pt>
    <dgm:pt modelId="{A7AD0EE6-8FE8-4168-B66E-94C6C0DFE69A}" type="pres">
      <dgm:prSet presAssocID="{A671DA91-7BA9-4376-A26B-E05BBF9F015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317BFA9-FF04-4AC1-A5BA-F8738029EF41}" type="pres">
      <dgm:prSet presAssocID="{A671DA91-7BA9-4376-A26B-E05BBF9F015B}" presName="spaceRect" presStyleCnt="0"/>
      <dgm:spPr/>
    </dgm:pt>
    <dgm:pt modelId="{B396BE55-6797-41A2-97E3-B4B5E8D1926A}" type="pres">
      <dgm:prSet presAssocID="{A671DA91-7BA9-4376-A26B-E05BBF9F015B}" presName="parTx" presStyleLbl="revTx" presStyleIdx="1" presStyleCnt="6">
        <dgm:presLayoutVars>
          <dgm:chMax val="0"/>
          <dgm:chPref val="0"/>
        </dgm:presLayoutVars>
      </dgm:prSet>
      <dgm:spPr/>
    </dgm:pt>
    <dgm:pt modelId="{745DBD40-E7DC-49D1-8D12-3DA730047E82}" type="pres">
      <dgm:prSet presAssocID="{476BD8E3-17D2-4F34-B040-230C4EB6049D}" presName="sibTrans" presStyleCnt="0"/>
      <dgm:spPr/>
    </dgm:pt>
    <dgm:pt modelId="{10249B1D-4027-46BC-8AA4-6C4DF2B8CD47}" type="pres">
      <dgm:prSet presAssocID="{DE852EA9-8AE0-4F99-8FC7-0850E4B4EF82}" presName="compNode" presStyleCnt="0"/>
      <dgm:spPr/>
    </dgm:pt>
    <dgm:pt modelId="{FF007A93-1491-48BD-98E3-045E50A5C9C3}" type="pres">
      <dgm:prSet presAssocID="{DE852EA9-8AE0-4F99-8FC7-0850E4B4EF82}" presName="bgRect" presStyleLbl="bgShp" presStyleIdx="2" presStyleCnt="6"/>
      <dgm:spPr/>
    </dgm:pt>
    <dgm:pt modelId="{1EBC6939-018D-4CA2-800B-BB11CE1C7256}" type="pres">
      <dgm:prSet presAssocID="{DE852EA9-8AE0-4F99-8FC7-0850E4B4EF8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E5E84CB1-3DFE-4BB9-852F-15F2B3FD7CA1}" type="pres">
      <dgm:prSet presAssocID="{DE852EA9-8AE0-4F99-8FC7-0850E4B4EF82}" presName="spaceRect" presStyleCnt="0"/>
      <dgm:spPr/>
    </dgm:pt>
    <dgm:pt modelId="{35E84CF8-A400-4EC1-ADC4-A9A45F035E65}" type="pres">
      <dgm:prSet presAssocID="{DE852EA9-8AE0-4F99-8FC7-0850E4B4EF82}" presName="parTx" presStyleLbl="revTx" presStyleIdx="2" presStyleCnt="6">
        <dgm:presLayoutVars>
          <dgm:chMax val="0"/>
          <dgm:chPref val="0"/>
        </dgm:presLayoutVars>
      </dgm:prSet>
      <dgm:spPr/>
    </dgm:pt>
    <dgm:pt modelId="{84279443-4C5E-42DB-8179-EED31AD33267}" type="pres">
      <dgm:prSet presAssocID="{995A3CFC-D1BC-429B-8BAA-746B417C4514}" presName="sibTrans" presStyleCnt="0"/>
      <dgm:spPr/>
    </dgm:pt>
    <dgm:pt modelId="{A628D68D-9BE3-4AC3-BBAD-4D300A56F28B}" type="pres">
      <dgm:prSet presAssocID="{3DA92E3F-A639-4CFC-976A-CB3CE4B862AA}" presName="compNode" presStyleCnt="0"/>
      <dgm:spPr/>
    </dgm:pt>
    <dgm:pt modelId="{B12DC614-7C79-435C-981F-060FFCBB2CCD}" type="pres">
      <dgm:prSet presAssocID="{3DA92E3F-A639-4CFC-976A-CB3CE4B862AA}" presName="bgRect" presStyleLbl="bgShp" presStyleIdx="3" presStyleCnt="6"/>
      <dgm:spPr/>
    </dgm:pt>
    <dgm:pt modelId="{2032CAF4-75F3-4724-9280-8ECDDEB8BE15}" type="pres">
      <dgm:prSet presAssocID="{3DA92E3F-A639-4CFC-976A-CB3CE4B862A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F786A7B-434B-4A8C-999E-BA552A857167}" type="pres">
      <dgm:prSet presAssocID="{3DA92E3F-A639-4CFC-976A-CB3CE4B862AA}" presName="spaceRect" presStyleCnt="0"/>
      <dgm:spPr/>
    </dgm:pt>
    <dgm:pt modelId="{F7831CEB-31B0-4A32-B9D8-601B63B2DC74}" type="pres">
      <dgm:prSet presAssocID="{3DA92E3F-A639-4CFC-976A-CB3CE4B862AA}" presName="parTx" presStyleLbl="revTx" presStyleIdx="3" presStyleCnt="6">
        <dgm:presLayoutVars>
          <dgm:chMax val="0"/>
          <dgm:chPref val="0"/>
        </dgm:presLayoutVars>
      </dgm:prSet>
      <dgm:spPr/>
    </dgm:pt>
    <dgm:pt modelId="{F24BF449-B49A-460C-A018-3D3C563D7292}" type="pres">
      <dgm:prSet presAssocID="{5E49B06A-BE1E-41B0-AA3C-8599B3563943}" presName="sibTrans" presStyleCnt="0"/>
      <dgm:spPr/>
    </dgm:pt>
    <dgm:pt modelId="{3247C112-1F4E-4684-9378-967102E7264F}" type="pres">
      <dgm:prSet presAssocID="{9DCBA2A5-CDEC-4EC6-80C9-E1AB8120404B}" presName="compNode" presStyleCnt="0"/>
      <dgm:spPr/>
    </dgm:pt>
    <dgm:pt modelId="{B2DA71B9-100B-4E73-820F-FA9B767C3D48}" type="pres">
      <dgm:prSet presAssocID="{9DCBA2A5-CDEC-4EC6-80C9-E1AB8120404B}" presName="bgRect" presStyleLbl="bgShp" presStyleIdx="4" presStyleCnt="6"/>
      <dgm:spPr/>
    </dgm:pt>
    <dgm:pt modelId="{3C79C65D-B6C4-4B78-8DBF-76D4CC463A0E}" type="pres">
      <dgm:prSet presAssocID="{9DCBA2A5-CDEC-4EC6-80C9-E1AB8120404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2892E13D-DE14-4575-BDC4-399963442B08}" type="pres">
      <dgm:prSet presAssocID="{9DCBA2A5-CDEC-4EC6-80C9-E1AB8120404B}" presName="spaceRect" presStyleCnt="0"/>
      <dgm:spPr/>
    </dgm:pt>
    <dgm:pt modelId="{9CBC59C0-8FC5-4D33-983C-0BE9F85EAA11}" type="pres">
      <dgm:prSet presAssocID="{9DCBA2A5-CDEC-4EC6-80C9-E1AB8120404B}" presName="parTx" presStyleLbl="revTx" presStyleIdx="4" presStyleCnt="6">
        <dgm:presLayoutVars>
          <dgm:chMax val="0"/>
          <dgm:chPref val="0"/>
        </dgm:presLayoutVars>
      </dgm:prSet>
      <dgm:spPr/>
    </dgm:pt>
    <dgm:pt modelId="{7E78A8B8-D6DE-4128-A3D7-FF8A858849EC}" type="pres">
      <dgm:prSet presAssocID="{98EBE487-DC0D-49C5-B355-F5505D3EEFB7}" presName="sibTrans" presStyleCnt="0"/>
      <dgm:spPr/>
    </dgm:pt>
    <dgm:pt modelId="{6BB02792-45EA-43DB-BFFC-C3DF1CAE3D22}" type="pres">
      <dgm:prSet presAssocID="{6FB8F33E-5BC9-4077-A85A-180A1973F47F}" presName="compNode" presStyleCnt="0"/>
      <dgm:spPr/>
    </dgm:pt>
    <dgm:pt modelId="{A06EB738-6ED8-4366-AE32-4A7455091EF4}" type="pres">
      <dgm:prSet presAssocID="{6FB8F33E-5BC9-4077-A85A-180A1973F47F}" presName="bgRect" presStyleLbl="bgShp" presStyleIdx="5" presStyleCnt="6"/>
      <dgm:spPr/>
    </dgm:pt>
    <dgm:pt modelId="{C2352A6F-D1EB-4877-93E5-ED90030E56EF}" type="pres">
      <dgm:prSet presAssocID="{6FB8F33E-5BC9-4077-A85A-180A1973F47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8A3D1B0-E155-4BC4-B4BB-104DBBD40A5A}" type="pres">
      <dgm:prSet presAssocID="{6FB8F33E-5BC9-4077-A85A-180A1973F47F}" presName="spaceRect" presStyleCnt="0"/>
      <dgm:spPr/>
    </dgm:pt>
    <dgm:pt modelId="{6258E6D8-075E-48F7-B480-8AEF3AC7D447}" type="pres">
      <dgm:prSet presAssocID="{6FB8F33E-5BC9-4077-A85A-180A1973F47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5664C0F-B00C-4C7B-8FA3-7AD03E008F8A}" type="presOf" srcId="{093A103B-344B-4890-A49A-9D2CEB00737C}" destId="{F122D346-293A-4BD2-813A-2A09FDEFA97B}" srcOrd="0" destOrd="0" presId="urn:microsoft.com/office/officeart/2018/2/layout/IconVerticalSolidList"/>
    <dgm:cxn modelId="{6D173A25-4021-4458-A0AC-0706048EE661}" type="presOf" srcId="{A671DA91-7BA9-4376-A26B-E05BBF9F015B}" destId="{B396BE55-6797-41A2-97E3-B4B5E8D1926A}" srcOrd="0" destOrd="0" presId="urn:microsoft.com/office/officeart/2018/2/layout/IconVerticalSolidList"/>
    <dgm:cxn modelId="{03276825-C100-4C2C-9AC1-BA0DF690B5EB}" srcId="{BD136377-CEB2-4D44-BC11-EE9468D6E4E5}" destId="{093A103B-344B-4890-A49A-9D2CEB00737C}" srcOrd="0" destOrd="0" parTransId="{D9E4F801-0470-4562-BF0A-9F5C430F34BF}" sibTransId="{A42BBF15-28EC-4646-9DEE-D3D085DE467B}"/>
    <dgm:cxn modelId="{80776826-95BD-4251-B274-E71E6F17C21E}" type="presOf" srcId="{3DA92E3F-A639-4CFC-976A-CB3CE4B862AA}" destId="{F7831CEB-31B0-4A32-B9D8-601B63B2DC74}" srcOrd="0" destOrd="0" presId="urn:microsoft.com/office/officeart/2018/2/layout/IconVerticalSolidList"/>
    <dgm:cxn modelId="{A0D58D2D-687C-477B-A883-EC94A7E43C00}" srcId="{BD136377-CEB2-4D44-BC11-EE9468D6E4E5}" destId="{9DCBA2A5-CDEC-4EC6-80C9-E1AB8120404B}" srcOrd="4" destOrd="0" parTransId="{515FD4C7-4754-4A89-9E9D-CFFFBE6983AE}" sibTransId="{98EBE487-DC0D-49C5-B355-F5505D3EEFB7}"/>
    <dgm:cxn modelId="{9006172E-DDF4-4DAC-AEB7-A4662C76F49E}" srcId="{BD136377-CEB2-4D44-BC11-EE9468D6E4E5}" destId="{DE852EA9-8AE0-4F99-8FC7-0850E4B4EF82}" srcOrd="2" destOrd="0" parTransId="{FEAB2457-575E-479F-8CCC-397C9C1245BF}" sibTransId="{995A3CFC-D1BC-429B-8BAA-746B417C4514}"/>
    <dgm:cxn modelId="{F88CE53B-21C3-4D5A-9258-8836FD5569D6}" type="presOf" srcId="{6FB8F33E-5BC9-4077-A85A-180A1973F47F}" destId="{6258E6D8-075E-48F7-B480-8AEF3AC7D447}" srcOrd="0" destOrd="0" presId="urn:microsoft.com/office/officeart/2018/2/layout/IconVerticalSolidList"/>
    <dgm:cxn modelId="{FBD71C61-9E21-4213-BE30-1F25E229F91E}" type="presOf" srcId="{BD136377-CEB2-4D44-BC11-EE9468D6E4E5}" destId="{B7289F93-2298-4F66-9931-BBA279F6CF4C}" srcOrd="0" destOrd="0" presId="urn:microsoft.com/office/officeart/2018/2/layout/IconVerticalSolidList"/>
    <dgm:cxn modelId="{D73C474E-C69D-4B41-AFBD-445ABF8F0320}" srcId="{BD136377-CEB2-4D44-BC11-EE9468D6E4E5}" destId="{A671DA91-7BA9-4376-A26B-E05BBF9F015B}" srcOrd="1" destOrd="0" parTransId="{89EF83D3-44BF-4D7C-A888-E706A0B0C665}" sibTransId="{476BD8E3-17D2-4F34-B040-230C4EB6049D}"/>
    <dgm:cxn modelId="{70204756-BC11-40C6-A2F4-E09382C8509F}" type="presOf" srcId="{9DCBA2A5-CDEC-4EC6-80C9-E1AB8120404B}" destId="{9CBC59C0-8FC5-4D33-983C-0BE9F85EAA11}" srcOrd="0" destOrd="0" presId="urn:microsoft.com/office/officeart/2018/2/layout/IconVerticalSolidList"/>
    <dgm:cxn modelId="{A181F3E6-3741-4800-A000-77B660015A83}" type="presOf" srcId="{DE852EA9-8AE0-4F99-8FC7-0850E4B4EF82}" destId="{35E84CF8-A400-4EC1-ADC4-A9A45F035E65}" srcOrd="0" destOrd="0" presId="urn:microsoft.com/office/officeart/2018/2/layout/IconVerticalSolidList"/>
    <dgm:cxn modelId="{5CFB55ED-0EE1-47D6-8FDC-6EBED1B0FA24}" srcId="{BD136377-CEB2-4D44-BC11-EE9468D6E4E5}" destId="{3DA92E3F-A639-4CFC-976A-CB3CE4B862AA}" srcOrd="3" destOrd="0" parTransId="{81FE81BE-C334-40F1-9897-E97D34039D38}" sibTransId="{5E49B06A-BE1E-41B0-AA3C-8599B3563943}"/>
    <dgm:cxn modelId="{EFCB5EF4-85EB-4D72-8589-54A1E8CD8687}" srcId="{BD136377-CEB2-4D44-BC11-EE9468D6E4E5}" destId="{6FB8F33E-5BC9-4077-A85A-180A1973F47F}" srcOrd="5" destOrd="0" parTransId="{5D3CB522-4B83-4DFE-BA14-A3117BDD1792}" sibTransId="{9478B972-D4B6-4B89-9F6A-6E3ABBFCC28C}"/>
    <dgm:cxn modelId="{D4B54DE3-077C-4320-B371-56006B1990C4}" type="presParOf" srcId="{B7289F93-2298-4F66-9931-BBA279F6CF4C}" destId="{C07E7AC0-820F-4ED1-A01A-219BA7990DA9}" srcOrd="0" destOrd="0" presId="urn:microsoft.com/office/officeart/2018/2/layout/IconVerticalSolidList"/>
    <dgm:cxn modelId="{9D98A219-62E1-4C19-A732-7FA8BD35FBAB}" type="presParOf" srcId="{C07E7AC0-820F-4ED1-A01A-219BA7990DA9}" destId="{DDDD155F-3A5B-43DA-8CB0-4060A2BDEDD6}" srcOrd="0" destOrd="0" presId="urn:microsoft.com/office/officeart/2018/2/layout/IconVerticalSolidList"/>
    <dgm:cxn modelId="{4C8C9CE9-098E-4501-9891-945D08AD3D78}" type="presParOf" srcId="{C07E7AC0-820F-4ED1-A01A-219BA7990DA9}" destId="{EF27A5BB-8397-47D6-9A2C-6A56AC35672F}" srcOrd="1" destOrd="0" presId="urn:microsoft.com/office/officeart/2018/2/layout/IconVerticalSolidList"/>
    <dgm:cxn modelId="{4F0B317C-7EE8-4913-A8CB-7163504A5E13}" type="presParOf" srcId="{C07E7AC0-820F-4ED1-A01A-219BA7990DA9}" destId="{76D12E59-4E95-4A0C-A22F-BAB1563EDCBA}" srcOrd="2" destOrd="0" presId="urn:microsoft.com/office/officeart/2018/2/layout/IconVerticalSolidList"/>
    <dgm:cxn modelId="{CDFC8013-6400-4C5B-898E-EAC62926C52C}" type="presParOf" srcId="{C07E7AC0-820F-4ED1-A01A-219BA7990DA9}" destId="{F122D346-293A-4BD2-813A-2A09FDEFA97B}" srcOrd="3" destOrd="0" presId="urn:microsoft.com/office/officeart/2018/2/layout/IconVerticalSolidList"/>
    <dgm:cxn modelId="{6D1F4329-BE40-4F6B-8459-9BFFE13AF21F}" type="presParOf" srcId="{B7289F93-2298-4F66-9931-BBA279F6CF4C}" destId="{CED659E1-CCF6-4F2B-BFD3-CB171C8E69AE}" srcOrd="1" destOrd="0" presId="urn:microsoft.com/office/officeart/2018/2/layout/IconVerticalSolidList"/>
    <dgm:cxn modelId="{5494A266-22AE-48A0-9C3C-CA88C63AFA25}" type="presParOf" srcId="{B7289F93-2298-4F66-9931-BBA279F6CF4C}" destId="{B14BA0E4-9046-4863-8387-F2076C6A7773}" srcOrd="2" destOrd="0" presId="urn:microsoft.com/office/officeart/2018/2/layout/IconVerticalSolidList"/>
    <dgm:cxn modelId="{D61188E6-5B5F-4727-81CA-DEB19AC4382F}" type="presParOf" srcId="{B14BA0E4-9046-4863-8387-F2076C6A7773}" destId="{28385D5D-DE3B-4CFE-A550-BBA4A58FAF77}" srcOrd="0" destOrd="0" presId="urn:microsoft.com/office/officeart/2018/2/layout/IconVerticalSolidList"/>
    <dgm:cxn modelId="{729D490D-EC92-4F33-A5E5-D86D8018875E}" type="presParOf" srcId="{B14BA0E4-9046-4863-8387-F2076C6A7773}" destId="{A7AD0EE6-8FE8-4168-B66E-94C6C0DFE69A}" srcOrd="1" destOrd="0" presId="urn:microsoft.com/office/officeart/2018/2/layout/IconVerticalSolidList"/>
    <dgm:cxn modelId="{3B20FB4C-16FA-49C1-A932-4DD3CD8CB9AF}" type="presParOf" srcId="{B14BA0E4-9046-4863-8387-F2076C6A7773}" destId="{F317BFA9-FF04-4AC1-A5BA-F8738029EF41}" srcOrd="2" destOrd="0" presId="urn:microsoft.com/office/officeart/2018/2/layout/IconVerticalSolidList"/>
    <dgm:cxn modelId="{221A45B8-70E7-4C0D-ACA1-E3EFBBDF470E}" type="presParOf" srcId="{B14BA0E4-9046-4863-8387-F2076C6A7773}" destId="{B396BE55-6797-41A2-97E3-B4B5E8D1926A}" srcOrd="3" destOrd="0" presId="urn:microsoft.com/office/officeart/2018/2/layout/IconVerticalSolidList"/>
    <dgm:cxn modelId="{088386CD-5F81-4DE6-8D08-0824483D85D4}" type="presParOf" srcId="{B7289F93-2298-4F66-9931-BBA279F6CF4C}" destId="{745DBD40-E7DC-49D1-8D12-3DA730047E82}" srcOrd="3" destOrd="0" presId="urn:microsoft.com/office/officeart/2018/2/layout/IconVerticalSolidList"/>
    <dgm:cxn modelId="{86F51EA1-02AF-405C-BCF3-5F8F39433895}" type="presParOf" srcId="{B7289F93-2298-4F66-9931-BBA279F6CF4C}" destId="{10249B1D-4027-46BC-8AA4-6C4DF2B8CD47}" srcOrd="4" destOrd="0" presId="urn:microsoft.com/office/officeart/2018/2/layout/IconVerticalSolidList"/>
    <dgm:cxn modelId="{D04E7BFE-1040-4BB3-86FE-096E42A09E4C}" type="presParOf" srcId="{10249B1D-4027-46BC-8AA4-6C4DF2B8CD47}" destId="{FF007A93-1491-48BD-98E3-045E50A5C9C3}" srcOrd="0" destOrd="0" presId="urn:microsoft.com/office/officeart/2018/2/layout/IconVerticalSolidList"/>
    <dgm:cxn modelId="{C9F1CE93-570E-48AF-85D3-1EE388A00D27}" type="presParOf" srcId="{10249B1D-4027-46BC-8AA4-6C4DF2B8CD47}" destId="{1EBC6939-018D-4CA2-800B-BB11CE1C7256}" srcOrd="1" destOrd="0" presId="urn:microsoft.com/office/officeart/2018/2/layout/IconVerticalSolidList"/>
    <dgm:cxn modelId="{9892758D-4304-45F3-8553-8CCCD7AA4E42}" type="presParOf" srcId="{10249B1D-4027-46BC-8AA4-6C4DF2B8CD47}" destId="{E5E84CB1-3DFE-4BB9-852F-15F2B3FD7CA1}" srcOrd="2" destOrd="0" presId="urn:microsoft.com/office/officeart/2018/2/layout/IconVerticalSolidList"/>
    <dgm:cxn modelId="{0F11BA31-D62B-4F61-9FB3-778D7FE84C3A}" type="presParOf" srcId="{10249B1D-4027-46BC-8AA4-6C4DF2B8CD47}" destId="{35E84CF8-A400-4EC1-ADC4-A9A45F035E65}" srcOrd="3" destOrd="0" presId="urn:microsoft.com/office/officeart/2018/2/layout/IconVerticalSolidList"/>
    <dgm:cxn modelId="{FB87BA80-BEDC-4D05-9C21-A5230C6B935A}" type="presParOf" srcId="{B7289F93-2298-4F66-9931-BBA279F6CF4C}" destId="{84279443-4C5E-42DB-8179-EED31AD33267}" srcOrd="5" destOrd="0" presId="urn:microsoft.com/office/officeart/2018/2/layout/IconVerticalSolidList"/>
    <dgm:cxn modelId="{6EF1E580-B363-47C6-A25F-F8695D16C92C}" type="presParOf" srcId="{B7289F93-2298-4F66-9931-BBA279F6CF4C}" destId="{A628D68D-9BE3-4AC3-BBAD-4D300A56F28B}" srcOrd="6" destOrd="0" presId="urn:microsoft.com/office/officeart/2018/2/layout/IconVerticalSolidList"/>
    <dgm:cxn modelId="{8AA663BE-7097-43D5-9799-608EABDBF753}" type="presParOf" srcId="{A628D68D-9BE3-4AC3-BBAD-4D300A56F28B}" destId="{B12DC614-7C79-435C-981F-060FFCBB2CCD}" srcOrd="0" destOrd="0" presId="urn:microsoft.com/office/officeart/2018/2/layout/IconVerticalSolidList"/>
    <dgm:cxn modelId="{C65974AD-4C37-49FA-BC8E-D915EDA90EBB}" type="presParOf" srcId="{A628D68D-9BE3-4AC3-BBAD-4D300A56F28B}" destId="{2032CAF4-75F3-4724-9280-8ECDDEB8BE15}" srcOrd="1" destOrd="0" presId="urn:microsoft.com/office/officeart/2018/2/layout/IconVerticalSolidList"/>
    <dgm:cxn modelId="{A0E44FF0-2AC0-4EEE-9712-624121A37EE7}" type="presParOf" srcId="{A628D68D-9BE3-4AC3-BBAD-4D300A56F28B}" destId="{BF786A7B-434B-4A8C-999E-BA552A857167}" srcOrd="2" destOrd="0" presId="urn:microsoft.com/office/officeart/2018/2/layout/IconVerticalSolidList"/>
    <dgm:cxn modelId="{52B27D31-B2EF-4BBA-BA31-FFBAC731AD30}" type="presParOf" srcId="{A628D68D-9BE3-4AC3-BBAD-4D300A56F28B}" destId="{F7831CEB-31B0-4A32-B9D8-601B63B2DC74}" srcOrd="3" destOrd="0" presId="urn:microsoft.com/office/officeart/2018/2/layout/IconVerticalSolidList"/>
    <dgm:cxn modelId="{C46FB531-199E-48E7-8FED-EC9D757F8BCE}" type="presParOf" srcId="{B7289F93-2298-4F66-9931-BBA279F6CF4C}" destId="{F24BF449-B49A-460C-A018-3D3C563D7292}" srcOrd="7" destOrd="0" presId="urn:microsoft.com/office/officeart/2018/2/layout/IconVerticalSolidList"/>
    <dgm:cxn modelId="{79E03CD5-8046-4DCE-BDCF-1AFDE1610115}" type="presParOf" srcId="{B7289F93-2298-4F66-9931-BBA279F6CF4C}" destId="{3247C112-1F4E-4684-9378-967102E7264F}" srcOrd="8" destOrd="0" presId="urn:microsoft.com/office/officeart/2018/2/layout/IconVerticalSolidList"/>
    <dgm:cxn modelId="{4EEAD27F-4CA5-4D43-B410-16D22D1DFB6A}" type="presParOf" srcId="{3247C112-1F4E-4684-9378-967102E7264F}" destId="{B2DA71B9-100B-4E73-820F-FA9B767C3D48}" srcOrd="0" destOrd="0" presId="urn:microsoft.com/office/officeart/2018/2/layout/IconVerticalSolidList"/>
    <dgm:cxn modelId="{D20ACF82-3603-4DC3-B6CA-2C8F582D6AE3}" type="presParOf" srcId="{3247C112-1F4E-4684-9378-967102E7264F}" destId="{3C79C65D-B6C4-4B78-8DBF-76D4CC463A0E}" srcOrd="1" destOrd="0" presId="urn:microsoft.com/office/officeart/2018/2/layout/IconVerticalSolidList"/>
    <dgm:cxn modelId="{EA637424-056D-4426-871D-E4ADD12821D3}" type="presParOf" srcId="{3247C112-1F4E-4684-9378-967102E7264F}" destId="{2892E13D-DE14-4575-BDC4-399963442B08}" srcOrd="2" destOrd="0" presId="urn:microsoft.com/office/officeart/2018/2/layout/IconVerticalSolidList"/>
    <dgm:cxn modelId="{D2EDB1BF-0A01-4C54-A7F7-159B81EA56E9}" type="presParOf" srcId="{3247C112-1F4E-4684-9378-967102E7264F}" destId="{9CBC59C0-8FC5-4D33-983C-0BE9F85EAA11}" srcOrd="3" destOrd="0" presId="urn:microsoft.com/office/officeart/2018/2/layout/IconVerticalSolidList"/>
    <dgm:cxn modelId="{77BDEE6B-C863-4911-AE15-45B5C0121D10}" type="presParOf" srcId="{B7289F93-2298-4F66-9931-BBA279F6CF4C}" destId="{7E78A8B8-D6DE-4128-A3D7-FF8A858849EC}" srcOrd="9" destOrd="0" presId="urn:microsoft.com/office/officeart/2018/2/layout/IconVerticalSolidList"/>
    <dgm:cxn modelId="{652DFABF-F84E-4A65-B572-ADF883FC7669}" type="presParOf" srcId="{B7289F93-2298-4F66-9931-BBA279F6CF4C}" destId="{6BB02792-45EA-43DB-BFFC-C3DF1CAE3D22}" srcOrd="10" destOrd="0" presId="urn:microsoft.com/office/officeart/2018/2/layout/IconVerticalSolidList"/>
    <dgm:cxn modelId="{1702ABF3-2DD7-46DB-A575-922786F95935}" type="presParOf" srcId="{6BB02792-45EA-43DB-BFFC-C3DF1CAE3D22}" destId="{A06EB738-6ED8-4366-AE32-4A7455091EF4}" srcOrd="0" destOrd="0" presId="urn:microsoft.com/office/officeart/2018/2/layout/IconVerticalSolidList"/>
    <dgm:cxn modelId="{B0A5A0A4-8DFD-4FEA-AC9C-4C4239EE9847}" type="presParOf" srcId="{6BB02792-45EA-43DB-BFFC-C3DF1CAE3D22}" destId="{C2352A6F-D1EB-4877-93E5-ED90030E56EF}" srcOrd="1" destOrd="0" presId="urn:microsoft.com/office/officeart/2018/2/layout/IconVerticalSolidList"/>
    <dgm:cxn modelId="{EEE3FA20-1BC7-4F52-9535-D5D0B5E409C0}" type="presParOf" srcId="{6BB02792-45EA-43DB-BFFC-C3DF1CAE3D22}" destId="{38A3D1B0-E155-4BC4-B4BB-104DBBD40A5A}" srcOrd="2" destOrd="0" presId="urn:microsoft.com/office/officeart/2018/2/layout/IconVerticalSolidList"/>
    <dgm:cxn modelId="{8DB12951-44AD-41B5-A289-185ED23BBA15}" type="presParOf" srcId="{6BB02792-45EA-43DB-BFFC-C3DF1CAE3D22}" destId="{6258E6D8-075E-48F7-B480-8AEF3AC7D4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F8BD1D-EDDA-4736-A647-66369762B3F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3C072D-D5EF-4A57-A9D0-0D6F6BC115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Branding: Exclusive, premium, fashionable sneakers</a:t>
          </a:r>
          <a:endParaRPr lang="en-US"/>
        </a:p>
      </dgm:t>
    </dgm:pt>
    <dgm:pt modelId="{4B8DCDFC-A321-473E-9487-41401921F4CD}" type="parTrans" cxnId="{8CCE7765-13F1-49CE-8D16-C124AE098340}">
      <dgm:prSet/>
      <dgm:spPr/>
      <dgm:t>
        <a:bodyPr/>
        <a:lstStyle/>
        <a:p>
          <a:endParaRPr lang="en-US"/>
        </a:p>
      </dgm:t>
    </dgm:pt>
    <dgm:pt modelId="{C72F67AE-46E2-45A8-9FAF-A153E857BDDB}" type="sibTrans" cxnId="{8CCE7765-13F1-49CE-8D16-C124AE0983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738C61-4AF2-4738-A385-CBD9C1AE45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Presence: Website + Instagram, TikTok, Snapchat campaigns</a:t>
          </a:r>
          <a:endParaRPr lang="en-US"/>
        </a:p>
      </dgm:t>
    </dgm:pt>
    <dgm:pt modelId="{DD88F4CC-0FE4-4A42-B073-16C99C5DA0E4}" type="parTrans" cxnId="{F31F3C54-9871-4E70-971E-21A1C4D44F21}">
      <dgm:prSet/>
      <dgm:spPr/>
      <dgm:t>
        <a:bodyPr/>
        <a:lstStyle/>
        <a:p>
          <a:endParaRPr lang="en-US"/>
        </a:p>
      </dgm:t>
    </dgm:pt>
    <dgm:pt modelId="{48E71664-89D9-4623-9B58-6D2339EB5C0D}" type="sibTrans" cxnId="{F31F3C54-9871-4E70-971E-21A1C4D44F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61B96E-21F9-4E54-80C1-FD5EB448B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Local &amp; Online Marketing: Limited edition drops, influencer partnerships, loyalty program</a:t>
          </a:r>
          <a:endParaRPr lang="en-US"/>
        </a:p>
      </dgm:t>
    </dgm:pt>
    <dgm:pt modelId="{34B0DB00-3875-4FAB-A881-F29EF667EFEE}" type="parTrans" cxnId="{A6FD415A-28EB-4E2C-9315-6B5F01F2948F}">
      <dgm:prSet/>
      <dgm:spPr/>
      <dgm:t>
        <a:bodyPr/>
        <a:lstStyle/>
        <a:p>
          <a:endParaRPr lang="en-US"/>
        </a:p>
      </dgm:t>
    </dgm:pt>
    <dgm:pt modelId="{2886F8DF-2162-45ED-AC2D-12234CAA38A0}" type="sibTrans" cxnId="{A6FD415A-28EB-4E2C-9315-6B5F01F294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583608-A768-4E76-B410-21F2E2755D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Community Engagement: Local sneaker events and collaborations</a:t>
          </a:r>
          <a:endParaRPr lang="en-US"/>
        </a:p>
      </dgm:t>
    </dgm:pt>
    <dgm:pt modelId="{39B906CE-A9AD-4CD9-8530-F76834ABF17B}" type="parTrans" cxnId="{C6F02055-43F3-413A-AA11-8F299DE46020}">
      <dgm:prSet/>
      <dgm:spPr/>
      <dgm:t>
        <a:bodyPr/>
        <a:lstStyle/>
        <a:p>
          <a:endParaRPr lang="en-US"/>
        </a:p>
      </dgm:t>
    </dgm:pt>
    <dgm:pt modelId="{EBAA43C2-0E92-4363-9472-69F25A3A3533}" type="sibTrans" cxnId="{C6F02055-43F3-413A-AA11-8F299DE46020}">
      <dgm:prSet/>
      <dgm:spPr/>
      <dgm:t>
        <a:bodyPr/>
        <a:lstStyle/>
        <a:p>
          <a:endParaRPr lang="en-US"/>
        </a:p>
      </dgm:t>
    </dgm:pt>
    <dgm:pt modelId="{522FCB5F-F84A-441E-B3F0-1860F1DE696D}" type="pres">
      <dgm:prSet presAssocID="{E3F8BD1D-EDDA-4736-A647-66369762B3FF}" presName="root" presStyleCnt="0">
        <dgm:presLayoutVars>
          <dgm:dir/>
          <dgm:resizeHandles val="exact"/>
        </dgm:presLayoutVars>
      </dgm:prSet>
      <dgm:spPr/>
    </dgm:pt>
    <dgm:pt modelId="{8DF388FC-2604-460B-BA9B-C712A1975443}" type="pres">
      <dgm:prSet presAssocID="{E3F8BD1D-EDDA-4736-A647-66369762B3FF}" presName="container" presStyleCnt="0">
        <dgm:presLayoutVars>
          <dgm:dir/>
          <dgm:resizeHandles val="exact"/>
        </dgm:presLayoutVars>
      </dgm:prSet>
      <dgm:spPr/>
    </dgm:pt>
    <dgm:pt modelId="{675635C8-5212-47F3-92BF-4CBEA9E5F44F}" type="pres">
      <dgm:prSet presAssocID="{0B3C072D-D5EF-4A57-A9D0-0D6F6BC115FB}" presName="compNode" presStyleCnt="0"/>
      <dgm:spPr/>
    </dgm:pt>
    <dgm:pt modelId="{8F3FC8B7-9C84-4261-BDAF-C42D05716DB8}" type="pres">
      <dgm:prSet presAssocID="{0B3C072D-D5EF-4A57-A9D0-0D6F6BC115FB}" presName="iconBgRect" presStyleLbl="bgShp" presStyleIdx="0" presStyleCnt="4"/>
      <dgm:spPr/>
    </dgm:pt>
    <dgm:pt modelId="{00AE770A-0FF2-4A8D-98F1-3902BE0B41D6}" type="pres">
      <dgm:prSet presAssocID="{0B3C072D-D5EF-4A57-A9D0-0D6F6BC115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ousers"/>
        </a:ext>
      </dgm:extLst>
    </dgm:pt>
    <dgm:pt modelId="{7B95E486-0E0E-46F5-BFBE-6CF8E44E018E}" type="pres">
      <dgm:prSet presAssocID="{0B3C072D-D5EF-4A57-A9D0-0D6F6BC115FB}" presName="spaceRect" presStyleCnt="0"/>
      <dgm:spPr/>
    </dgm:pt>
    <dgm:pt modelId="{6E6B0C8D-8D96-4E9C-8D6E-9F4F50DF9984}" type="pres">
      <dgm:prSet presAssocID="{0B3C072D-D5EF-4A57-A9D0-0D6F6BC115FB}" presName="textRect" presStyleLbl="revTx" presStyleIdx="0" presStyleCnt="4">
        <dgm:presLayoutVars>
          <dgm:chMax val="1"/>
          <dgm:chPref val="1"/>
        </dgm:presLayoutVars>
      </dgm:prSet>
      <dgm:spPr/>
    </dgm:pt>
    <dgm:pt modelId="{E26825FC-B490-43B6-AA05-691B6520B2D2}" type="pres">
      <dgm:prSet presAssocID="{C72F67AE-46E2-45A8-9FAF-A153E857BDDB}" presName="sibTrans" presStyleLbl="sibTrans2D1" presStyleIdx="0" presStyleCnt="0"/>
      <dgm:spPr/>
    </dgm:pt>
    <dgm:pt modelId="{28FB4CEA-51DF-4C68-BC4F-6E310C344098}" type="pres">
      <dgm:prSet presAssocID="{FB738C61-4AF2-4738-A385-CBD9C1AE4582}" presName="compNode" presStyleCnt="0"/>
      <dgm:spPr/>
    </dgm:pt>
    <dgm:pt modelId="{242D807A-B003-4376-B964-EE58B20853A1}" type="pres">
      <dgm:prSet presAssocID="{FB738C61-4AF2-4738-A385-CBD9C1AE4582}" presName="iconBgRect" presStyleLbl="bgShp" presStyleIdx="1" presStyleCnt="4"/>
      <dgm:spPr/>
    </dgm:pt>
    <dgm:pt modelId="{1D06DBBA-8FA7-4E63-B259-B54768684CDD}" type="pres">
      <dgm:prSet presAssocID="{FB738C61-4AF2-4738-A385-CBD9C1AE45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5D8C1776-946A-45F4-97BC-3C846A99E1CF}" type="pres">
      <dgm:prSet presAssocID="{FB738C61-4AF2-4738-A385-CBD9C1AE4582}" presName="spaceRect" presStyleCnt="0"/>
      <dgm:spPr/>
    </dgm:pt>
    <dgm:pt modelId="{1162F4EB-5C45-4AAB-881B-F238EC49AFC7}" type="pres">
      <dgm:prSet presAssocID="{FB738C61-4AF2-4738-A385-CBD9C1AE4582}" presName="textRect" presStyleLbl="revTx" presStyleIdx="1" presStyleCnt="4">
        <dgm:presLayoutVars>
          <dgm:chMax val="1"/>
          <dgm:chPref val="1"/>
        </dgm:presLayoutVars>
      </dgm:prSet>
      <dgm:spPr/>
    </dgm:pt>
    <dgm:pt modelId="{BC1A31DA-54B1-478A-AFC0-C09097CC9268}" type="pres">
      <dgm:prSet presAssocID="{48E71664-89D9-4623-9B58-6D2339EB5C0D}" presName="sibTrans" presStyleLbl="sibTrans2D1" presStyleIdx="0" presStyleCnt="0"/>
      <dgm:spPr/>
    </dgm:pt>
    <dgm:pt modelId="{9FAF6C14-C0B0-42B2-9954-675208B3B53F}" type="pres">
      <dgm:prSet presAssocID="{2C61B96E-21F9-4E54-80C1-FD5EB448B9BE}" presName="compNode" presStyleCnt="0"/>
      <dgm:spPr/>
    </dgm:pt>
    <dgm:pt modelId="{590C802A-9F27-41B3-9325-18CF17017B0A}" type="pres">
      <dgm:prSet presAssocID="{2C61B96E-21F9-4E54-80C1-FD5EB448B9BE}" presName="iconBgRect" presStyleLbl="bgShp" presStyleIdx="2" presStyleCnt="4"/>
      <dgm:spPr/>
    </dgm:pt>
    <dgm:pt modelId="{8B7BB0E0-7B6A-4303-9821-A57F1CA6A777}" type="pres">
      <dgm:prSet presAssocID="{2C61B96E-21F9-4E54-80C1-FD5EB448B9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CA4A234-3B07-4336-9F43-66C01E8B6AE9}" type="pres">
      <dgm:prSet presAssocID="{2C61B96E-21F9-4E54-80C1-FD5EB448B9BE}" presName="spaceRect" presStyleCnt="0"/>
      <dgm:spPr/>
    </dgm:pt>
    <dgm:pt modelId="{E07056B0-46BB-49BE-8BDE-78C31E9B7CB8}" type="pres">
      <dgm:prSet presAssocID="{2C61B96E-21F9-4E54-80C1-FD5EB448B9BE}" presName="textRect" presStyleLbl="revTx" presStyleIdx="2" presStyleCnt="4">
        <dgm:presLayoutVars>
          <dgm:chMax val="1"/>
          <dgm:chPref val="1"/>
        </dgm:presLayoutVars>
      </dgm:prSet>
      <dgm:spPr/>
    </dgm:pt>
    <dgm:pt modelId="{66A5F9E6-4890-4524-89E2-078231DAF0A8}" type="pres">
      <dgm:prSet presAssocID="{2886F8DF-2162-45ED-AC2D-12234CAA38A0}" presName="sibTrans" presStyleLbl="sibTrans2D1" presStyleIdx="0" presStyleCnt="0"/>
      <dgm:spPr/>
    </dgm:pt>
    <dgm:pt modelId="{D877EF3A-E9B6-4C9A-B0DA-6BC4B98419A5}" type="pres">
      <dgm:prSet presAssocID="{14583608-A768-4E76-B410-21F2E2755D6D}" presName="compNode" presStyleCnt="0"/>
      <dgm:spPr/>
    </dgm:pt>
    <dgm:pt modelId="{B56C8060-2109-4AAA-B280-E431826826C7}" type="pres">
      <dgm:prSet presAssocID="{14583608-A768-4E76-B410-21F2E2755D6D}" presName="iconBgRect" presStyleLbl="bgShp" presStyleIdx="3" presStyleCnt="4"/>
      <dgm:spPr/>
    </dgm:pt>
    <dgm:pt modelId="{34FF94C7-3738-4922-90ED-D62D24087458}" type="pres">
      <dgm:prSet presAssocID="{14583608-A768-4E76-B410-21F2E2755D6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65BC73-F4C8-40E7-9CB9-50B474A3CA17}" type="pres">
      <dgm:prSet presAssocID="{14583608-A768-4E76-B410-21F2E2755D6D}" presName="spaceRect" presStyleCnt="0"/>
      <dgm:spPr/>
    </dgm:pt>
    <dgm:pt modelId="{3E43212E-9FB9-4C12-A679-CBDBDD58A972}" type="pres">
      <dgm:prSet presAssocID="{14583608-A768-4E76-B410-21F2E2755D6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57C400E-4E26-4162-81DF-377100139629}" type="presOf" srcId="{0B3C072D-D5EF-4A57-A9D0-0D6F6BC115FB}" destId="{6E6B0C8D-8D96-4E9C-8D6E-9F4F50DF9984}" srcOrd="0" destOrd="0" presId="urn:microsoft.com/office/officeart/2018/2/layout/IconCircleList"/>
    <dgm:cxn modelId="{DC579216-C035-41C8-8C2C-8EB144370E56}" type="presOf" srcId="{48E71664-89D9-4623-9B58-6D2339EB5C0D}" destId="{BC1A31DA-54B1-478A-AFC0-C09097CC9268}" srcOrd="0" destOrd="0" presId="urn:microsoft.com/office/officeart/2018/2/layout/IconCircleList"/>
    <dgm:cxn modelId="{CC59DA2D-5C3A-423E-985C-43291420EFF3}" type="presOf" srcId="{14583608-A768-4E76-B410-21F2E2755D6D}" destId="{3E43212E-9FB9-4C12-A679-CBDBDD58A972}" srcOrd="0" destOrd="0" presId="urn:microsoft.com/office/officeart/2018/2/layout/IconCircleList"/>
    <dgm:cxn modelId="{3042313C-E70E-4D41-99A7-5546A04413FA}" type="presOf" srcId="{2C61B96E-21F9-4E54-80C1-FD5EB448B9BE}" destId="{E07056B0-46BB-49BE-8BDE-78C31E9B7CB8}" srcOrd="0" destOrd="0" presId="urn:microsoft.com/office/officeart/2018/2/layout/IconCircleList"/>
    <dgm:cxn modelId="{8CCE7765-13F1-49CE-8D16-C124AE098340}" srcId="{E3F8BD1D-EDDA-4736-A647-66369762B3FF}" destId="{0B3C072D-D5EF-4A57-A9D0-0D6F6BC115FB}" srcOrd="0" destOrd="0" parTransId="{4B8DCDFC-A321-473E-9487-41401921F4CD}" sibTransId="{C72F67AE-46E2-45A8-9FAF-A153E857BDDB}"/>
    <dgm:cxn modelId="{F31F3C54-9871-4E70-971E-21A1C4D44F21}" srcId="{E3F8BD1D-EDDA-4736-A647-66369762B3FF}" destId="{FB738C61-4AF2-4738-A385-CBD9C1AE4582}" srcOrd="1" destOrd="0" parTransId="{DD88F4CC-0FE4-4A42-B073-16C99C5DA0E4}" sibTransId="{48E71664-89D9-4623-9B58-6D2339EB5C0D}"/>
    <dgm:cxn modelId="{C6F02055-43F3-413A-AA11-8F299DE46020}" srcId="{E3F8BD1D-EDDA-4736-A647-66369762B3FF}" destId="{14583608-A768-4E76-B410-21F2E2755D6D}" srcOrd="3" destOrd="0" parTransId="{39B906CE-A9AD-4CD9-8530-F76834ABF17B}" sibTransId="{EBAA43C2-0E92-4363-9472-69F25A3A3533}"/>
    <dgm:cxn modelId="{A6FD415A-28EB-4E2C-9315-6B5F01F2948F}" srcId="{E3F8BD1D-EDDA-4736-A647-66369762B3FF}" destId="{2C61B96E-21F9-4E54-80C1-FD5EB448B9BE}" srcOrd="2" destOrd="0" parTransId="{34B0DB00-3875-4FAB-A881-F29EF667EFEE}" sibTransId="{2886F8DF-2162-45ED-AC2D-12234CAA38A0}"/>
    <dgm:cxn modelId="{87A049A6-BF86-48D6-A648-794A2F817261}" type="presOf" srcId="{E3F8BD1D-EDDA-4736-A647-66369762B3FF}" destId="{522FCB5F-F84A-441E-B3F0-1860F1DE696D}" srcOrd="0" destOrd="0" presId="urn:microsoft.com/office/officeart/2018/2/layout/IconCircleList"/>
    <dgm:cxn modelId="{82C550AD-7561-4BF7-B34A-3C68743805EA}" type="presOf" srcId="{2886F8DF-2162-45ED-AC2D-12234CAA38A0}" destId="{66A5F9E6-4890-4524-89E2-078231DAF0A8}" srcOrd="0" destOrd="0" presId="urn:microsoft.com/office/officeart/2018/2/layout/IconCircleList"/>
    <dgm:cxn modelId="{8874E6B0-15F0-4A87-94C5-AFF781B055E1}" type="presOf" srcId="{C72F67AE-46E2-45A8-9FAF-A153E857BDDB}" destId="{E26825FC-B490-43B6-AA05-691B6520B2D2}" srcOrd="0" destOrd="0" presId="urn:microsoft.com/office/officeart/2018/2/layout/IconCircleList"/>
    <dgm:cxn modelId="{8F53FCEA-34D6-4647-954C-26C270E54FBF}" type="presOf" srcId="{FB738C61-4AF2-4738-A385-CBD9C1AE4582}" destId="{1162F4EB-5C45-4AAB-881B-F238EC49AFC7}" srcOrd="0" destOrd="0" presId="urn:microsoft.com/office/officeart/2018/2/layout/IconCircleList"/>
    <dgm:cxn modelId="{E5CCAF1C-5DC9-46B7-85A2-BAD8CDDDEA3E}" type="presParOf" srcId="{522FCB5F-F84A-441E-B3F0-1860F1DE696D}" destId="{8DF388FC-2604-460B-BA9B-C712A1975443}" srcOrd="0" destOrd="0" presId="urn:microsoft.com/office/officeart/2018/2/layout/IconCircleList"/>
    <dgm:cxn modelId="{8C92DC19-49E5-4920-A299-2C2C79C92E03}" type="presParOf" srcId="{8DF388FC-2604-460B-BA9B-C712A1975443}" destId="{675635C8-5212-47F3-92BF-4CBEA9E5F44F}" srcOrd="0" destOrd="0" presId="urn:microsoft.com/office/officeart/2018/2/layout/IconCircleList"/>
    <dgm:cxn modelId="{ACEC4C9D-8C3B-4A0E-A198-02A9325E5E50}" type="presParOf" srcId="{675635C8-5212-47F3-92BF-4CBEA9E5F44F}" destId="{8F3FC8B7-9C84-4261-BDAF-C42D05716DB8}" srcOrd="0" destOrd="0" presId="urn:microsoft.com/office/officeart/2018/2/layout/IconCircleList"/>
    <dgm:cxn modelId="{18214F0A-A86E-427F-AC0E-2D35C5CE2055}" type="presParOf" srcId="{675635C8-5212-47F3-92BF-4CBEA9E5F44F}" destId="{00AE770A-0FF2-4A8D-98F1-3902BE0B41D6}" srcOrd="1" destOrd="0" presId="urn:microsoft.com/office/officeart/2018/2/layout/IconCircleList"/>
    <dgm:cxn modelId="{EBF2179F-C8C8-45B4-9EE8-CD44E5FCAC4C}" type="presParOf" srcId="{675635C8-5212-47F3-92BF-4CBEA9E5F44F}" destId="{7B95E486-0E0E-46F5-BFBE-6CF8E44E018E}" srcOrd="2" destOrd="0" presId="urn:microsoft.com/office/officeart/2018/2/layout/IconCircleList"/>
    <dgm:cxn modelId="{50A92FB6-7AAC-49BB-AB47-210063DFE5D7}" type="presParOf" srcId="{675635C8-5212-47F3-92BF-4CBEA9E5F44F}" destId="{6E6B0C8D-8D96-4E9C-8D6E-9F4F50DF9984}" srcOrd="3" destOrd="0" presId="urn:microsoft.com/office/officeart/2018/2/layout/IconCircleList"/>
    <dgm:cxn modelId="{2213E8DF-B885-45C1-9713-597A6E3D2654}" type="presParOf" srcId="{8DF388FC-2604-460B-BA9B-C712A1975443}" destId="{E26825FC-B490-43B6-AA05-691B6520B2D2}" srcOrd="1" destOrd="0" presId="urn:microsoft.com/office/officeart/2018/2/layout/IconCircleList"/>
    <dgm:cxn modelId="{2B851AE7-E150-47B2-98C7-9340383DF8B8}" type="presParOf" srcId="{8DF388FC-2604-460B-BA9B-C712A1975443}" destId="{28FB4CEA-51DF-4C68-BC4F-6E310C344098}" srcOrd="2" destOrd="0" presId="urn:microsoft.com/office/officeart/2018/2/layout/IconCircleList"/>
    <dgm:cxn modelId="{C215CED2-1351-4871-A641-42F371D92F06}" type="presParOf" srcId="{28FB4CEA-51DF-4C68-BC4F-6E310C344098}" destId="{242D807A-B003-4376-B964-EE58B20853A1}" srcOrd="0" destOrd="0" presId="urn:microsoft.com/office/officeart/2018/2/layout/IconCircleList"/>
    <dgm:cxn modelId="{F4C19367-7343-4FC5-8BB6-BBC79B730A3A}" type="presParOf" srcId="{28FB4CEA-51DF-4C68-BC4F-6E310C344098}" destId="{1D06DBBA-8FA7-4E63-B259-B54768684CDD}" srcOrd="1" destOrd="0" presId="urn:microsoft.com/office/officeart/2018/2/layout/IconCircleList"/>
    <dgm:cxn modelId="{3DA28694-261E-475F-80F7-842DAC5F052C}" type="presParOf" srcId="{28FB4CEA-51DF-4C68-BC4F-6E310C344098}" destId="{5D8C1776-946A-45F4-97BC-3C846A99E1CF}" srcOrd="2" destOrd="0" presId="urn:microsoft.com/office/officeart/2018/2/layout/IconCircleList"/>
    <dgm:cxn modelId="{B66BF3AD-7403-45D2-98EA-792231DDD0CB}" type="presParOf" srcId="{28FB4CEA-51DF-4C68-BC4F-6E310C344098}" destId="{1162F4EB-5C45-4AAB-881B-F238EC49AFC7}" srcOrd="3" destOrd="0" presId="urn:microsoft.com/office/officeart/2018/2/layout/IconCircleList"/>
    <dgm:cxn modelId="{B10946C7-42DA-44B6-9295-8F710CB17AB4}" type="presParOf" srcId="{8DF388FC-2604-460B-BA9B-C712A1975443}" destId="{BC1A31DA-54B1-478A-AFC0-C09097CC9268}" srcOrd="3" destOrd="0" presId="urn:microsoft.com/office/officeart/2018/2/layout/IconCircleList"/>
    <dgm:cxn modelId="{ECD8FAF9-6DCA-4A52-911F-B96EA7896841}" type="presParOf" srcId="{8DF388FC-2604-460B-BA9B-C712A1975443}" destId="{9FAF6C14-C0B0-42B2-9954-675208B3B53F}" srcOrd="4" destOrd="0" presId="urn:microsoft.com/office/officeart/2018/2/layout/IconCircleList"/>
    <dgm:cxn modelId="{89838510-B033-4E44-8406-6CE5EFA4A70E}" type="presParOf" srcId="{9FAF6C14-C0B0-42B2-9954-675208B3B53F}" destId="{590C802A-9F27-41B3-9325-18CF17017B0A}" srcOrd="0" destOrd="0" presId="urn:microsoft.com/office/officeart/2018/2/layout/IconCircleList"/>
    <dgm:cxn modelId="{36C9381F-72E9-4957-AE46-B6C128019F4C}" type="presParOf" srcId="{9FAF6C14-C0B0-42B2-9954-675208B3B53F}" destId="{8B7BB0E0-7B6A-4303-9821-A57F1CA6A777}" srcOrd="1" destOrd="0" presId="urn:microsoft.com/office/officeart/2018/2/layout/IconCircleList"/>
    <dgm:cxn modelId="{CE7AA706-EECE-4C46-ABD6-8E49FFC0839A}" type="presParOf" srcId="{9FAF6C14-C0B0-42B2-9954-675208B3B53F}" destId="{BCA4A234-3B07-4336-9F43-66C01E8B6AE9}" srcOrd="2" destOrd="0" presId="urn:microsoft.com/office/officeart/2018/2/layout/IconCircleList"/>
    <dgm:cxn modelId="{7AA8EF68-25DA-484D-9D70-BE93CBFDB6ED}" type="presParOf" srcId="{9FAF6C14-C0B0-42B2-9954-675208B3B53F}" destId="{E07056B0-46BB-49BE-8BDE-78C31E9B7CB8}" srcOrd="3" destOrd="0" presId="urn:microsoft.com/office/officeart/2018/2/layout/IconCircleList"/>
    <dgm:cxn modelId="{CAD8CDEC-A8D9-47D7-B405-9EACA4ED6BC2}" type="presParOf" srcId="{8DF388FC-2604-460B-BA9B-C712A1975443}" destId="{66A5F9E6-4890-4524-89E2-078231DAF0A8}" srcOrd="5" destOrd="0" presId="urn:microsoft.com/office/officeart/2018/2/layout/IconCircleList"/>
    <dgm:cxn modelId="{DC3C4D9F-FEDE-45E7-9461-C1430941855A}" type="presParOf" srcId="{8DF388FC-2604-460B-BA9B-C712A1975443}" destId="{D877EF3A-E9B6-4C9A-B0DA-6BC4B98419A5}" srcOrd="6" destOrd="0" presId="urn:microsoft.com/office/officeart/2018/2/layout/IconCircleList"/>
    <dgm:cxn modelId="{984DF63E-53C9-457E-9E26-8BC28742B96F}" type="presParOf" srcId="{D877EF3A-E9B6-4C9A-B0DA-6BC4B98419A5}" destId="{B56C8060-2109-4AAA-B280-E431826826C7}" srcOrd="0" destOrd="0" presId="urn:microsoft.com/office/officeart/2018/2/layout/IconCircleList"/>
    <dgm:cxn modelId="{95D56A3E-AB16-442C-A510-2A25CF316D2A}" type="presParOf" srcId="{D877EF3A-E9B6-4C9A-B0DA-6BC4B98419A5}" destId="{34FF94C7-3738-4922-90ED-D62D24087458}" srcOrd="1" destOrd="0" presId="urn:microsoft.com/office/officeart/2018/2/layout/IconCircleList"/>
    <dgm:cxn modelId="{5682E64D-C9C3-4F38-8C4E-4439A2121187}" type="presParOf" srcId="{D877EF3A-E9B6-4C9A-B0DA-6BC4B98419A5}" destId="{8C65BC73-F4C8-40E7-9CB9-50B474A3CA17}" srcOrd="2" destOrd="0" presId="urn:microsoft.com/office/officeart/2018/2/layout/IconCircleList"/>
    <dgm:cxn modelId="{A8D47ED0-6EB5-4582-B432-52680AD6756F}" type="presParOf" srcId="{D877EF3A-E9B6-4C9A-B0DA-6BC4B98419A5}" destId="{3E43212E-9FB9-4C12-A679-CBDBDD58A97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DF65DA-912B-4F1F-B0F1-70165F26D4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B55F7BD-7787-4537-84FD-62327E143CE7}">
      <dgm:prSet/>
      <dgm:spPr/>
      <dgm:t>
        <a:bodyPr/>
        <a:lstStyle/>
        <a:p>
          <a:pPr>
            <a:defRPr cap="all"/>
          </a:pPr>
          <a:r>
            <a:rPr lang="en-GB"/>
            <a:t>BJN Shoes aims to be Birmingham’s top destination for premium sneakers through style, exclusivity, and community engagement</a:t>
          </a:r>
          <a:endParaRPr lang="en-US"/>
        </a:p>
      </dgm:t>
    </dgm:pt>
    <dgm:pt modelId="{6DF2A978-177D-4304-8E75-EAF984C21F26}" type="parTrans" cxnId="{00AC1C27-DB33-42B4-B09C-3FF25B2A4F85}">
      <dgm:prSet/>
      <dgm:spPr/>
      <dgm:t>
        <a:bodyPr/>
        <a:lstStyle/>
        <a:p>
          <a:endParaRPr lang="en-US"/>
        </a:p>
      </dgm:t>
    </dgm:pt>
    <dgm:pt modelId="{3B94ACD9-FF47-4D68-9731-7D6E9DAB3A05}" type="sibTrans" cxnId="{00AC1C27-DB33-42B4-B09C-3FF25B2A4F85}">
      <dgm:prSet/>
      <dgm:spPr/>
      <dgm:t>
        <a:bodyPr/>
        <a:lstStyle/>
        <a:p>
          <a:endParaRPr lang="en-US"/>
        </a:p>
      </dgm:t>
    </dgm:pt>
    <dgm:pt modelId="{BE617358-84C6-48D5-8EA6-42003A052515}">
      <dgm:prSet/>
      <dgm:spPr/>
      <dgm:t>
        <a:bodyPr/>
        <a:lstStyle/>
        <a:p>
          <a:pPr>
            <a:defRPr cap="all"/>
          </a:pPr>
          <a:r>
            <a:rPr lang="en-GB"/>
            <a:t>Strong business plan, clear financial structure, and targeted marketing ensure long-term success</a:t>
          </a:r>
          <a:endParaRPr lang="en-US"/>
        </a:p>
      </dgm:t>
    </dgm:pt>
    <dgm:pt modelId="{1E1C7576-DBDE-4C87-8FA9-E40B8EA762F7}" type="parTrans" cxnId="{BF1CC2E5-AB27-4EAC-9E6E-070CD939A747}">
      <dgm:prSet/>
      <dgm:spPr/>
      <dgm:t>
        <a:bodyPr/>
        <a:lstStyle/>
        <a:p>
          <a:endParaRPr lang="en-US"/>
        </a:p>
      </dgm:t>
    </dgm:pt>
    <dgm:pt modelId="{42A1C7BA-26DA-477F-BFB9-B6EE067CD93F}" type="sibTrans" cxnId="{BF1CC2E5-AB27-4EAC-9E6E-070CD939A747}">
      <dgm:prSet/>
      <dgm:spPr/>
      <dgm:t>
        <a:bodyPr/>
        <a:lstStyle/>
        <a:p>
          <a:endParaRPr lang="en-US"/>
        </a:p>
      </dgm:t>
    </dgm:pt>
    <dgm:pt modelId="{087027D3-6E50-498F-BB0B-3D286714D43D}" type="pres">
      <dgm:prSet presAssocID="{84DF65DA-912B-4F1F-B0F1-70165F26D47B}" presName="root" presStyleCnt="0">
        <dgm:presLayoutVars>
          <dgm:dir/>
          <dgm:resizeHandles val="exact"/>
        </dgm:presLayoutVars>
      </dgm:prSet>
      <dgm:spPr/>
    </dgm:pt>
    <dgm:pt modelId="{72D75B5E-1449-40D2-B970-C6D897191494}" type="pres">
      <dgm:prSet presAssocID="{5B55F7BD-7787-4537-84FD-62327E143CE7}" presName="compNode" presStyleCnt="0"/>
      <dgm:spPr/>
    </dgm:pt>
    <dgm:pt modelId="{C87503D5-6919-4CA7-9696-CAD2717153E1}" type="pres">
      <dgm:prSet presAssocID="{5B55F7BD-7787-4537-84FD-62327E143CE7}" presName="iconBgRect" presStyleLbl="bgShp" presStyleIdx="0" presStyleCnt="2"/>
      <dgm:spPr/>
    </dgm:pt>
    <dgm:pt modelId="{88197363-0BF7-46A3-B001-42830892941F}" type="pres">
      <dgm:prSet presAssocID="{5B55F7BD-7787-4537-84FD-62327E143C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e"/>
        </a:ext>
      </dgm:extLst>
    </dgm:pt>
    <dgm:pt modelId="{0D46F177-D7A3-4F9C-810D-92C1C745D872}" type="pres">
      <dgm:prSet presAssocID="{5B55F7BD-7787-4537-84FD-62327E143CE7}" presName="spaceRect" presStyleCnt="0"/>
      <dgm:spPr/>
    </dgm:pt>
    <dgm:pt modelId="{90C51A08-DDAE-4323-BD66-0DCF76F77A01}" type="pres">
      <dgm:prSet presAssocID="{5B55F7BD-7787-4537-84FD-62327E143CE7}" presName="textRect" presStyleLbl="revTx" presStyleIdx="0" presStyleCnt="2">
        <dgm:presLayoutVars>
          <dgm:chMax val="1"/>
          <dgm:chPref val="1"/>
        </dgm:presLayoutVars>
      </dgm:prSet>
      <dgm:spPr/>
    </dgm:pt>
    <dgm:pt modelId="{DC1F2030-A5C6-46AF-813A-54E929240DDC}" type="pres">
      <dgm:prSet presAssocID="{3B94ACD9-FF47-4D68-9731-7D6E9DAB3A05}" presName="sibTrans" presStyleCnt="0"/>
      <dgm:spPr/>
    </dgm:pt>
    <dgm:pt modelId="{1A1DF6C4-CC96-49A2-B84C-7279C3143225}" type="pres">
      <dgm:prSet presAssocID="{BE617358-84C6-48D5-8EA6-42003A052515}" presName="compNode" presStyleCnt="0"/>
      <dgm:spPr/>
    </dgm:pt>
    <dgm:pt modelId="{A882A62F-B0F3-44D2-ACB3-E14B1D375731}" type="pres">
      <dgm:prSet presAssocID="{BE617358-84C6-48D5-8EA6-42003A052515}" presName="iconBgRect" presStyleLbl="bgShp" presStyleIdx="1" presStyleCnt="2"/>
      <dgm:spPr/>
    </dgm:pt>
    <dgm:pt modelId="{A635C599-BD88-4103-A798-500C66193FA9}" type="pres">
      <dgm:prSet presAssocID="{BE617358-84C6-48D5-8EA6-42003A05251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B57A78F-F1E6-404C-9DAF-A765EBD9D223}" type="pres">
      <dgm:prSet presAssocID="{BE617358-84C6-48D5-8EA6-42003A052515}" presName="spaceRect" presStyleCnt="0"/>
      <dgm:spPr/>
    </dgm:pt>
    <dgm:pt modelId="{9940AA2F-AD2F-4946-937E-D2E787B5436A}" type="pres">
      <dgm:prSet presAssocID="{BE617358-84C6-48D5-8EA6-42003A05251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4BFDA0F-D58D-498D-939B-C9D2DD5743D6}" type="presOf" srcId="{84DF65DA-912B-4F1F-B0F1-70165F26D47B}" destId="{087027D3-6E50-498F-BB0B-3D286714D43D}" srcOrd="0" destOrd="0" presId="urn:microsoft.com/office/officeart/2018/5/layout/IconCircleLabelList"/>
    <dgm:cxn modelId="{D6EA2812-DFD6-4BB7-A98C-63C69EB6A6F3}" type="presOf" srcId="{5B55F7BD-7787-4537-84FD-62327E143CE7}" destId="{90C51A08-DDAE-4323-BD66-0DCF76F77A01}" srcOrd="0" destOrd="0" presId="urn:microsoft.com/office/officeart/2018/5/layout/IconCircleLabelList"/>
    <dgm:cxn modelId="{00AC1C27-DB33-42B4-B09C-3FF25B2A4F85}" srcId="{84DF65DA-912B-4F1F-B0F1-70165F26D47B}" destId="{5B55F7BD-7787-4537-84FD-62327E143CE7}" srcOrd="0" destOrd="0" parTransId="{6DF2A978-177D-4304-8E75-EAF984C21F26}" sibTransId="{3B94ACD9-FF47-4D68-9731-7D6E9DAB3A05}"/>
    <dgm:cxn modelId="{3DD99BA4-4728-4EE2-B072-790DFFEA16B8}" type="presOf" srcId="{BE617358-84C6-48D5-8EA6-42003A052515}" destId="{9940AA2F-AD2F-4946-937E-D2E787B5436A}" srcOrd="0" destOrd="0" presId="urn:microsoft.com/office/officeart/2018/5/layout/IconCircleLabelList"/>
    <dgm:cxn modelId="{BF1CC2E5-AB27-4EAC-9E6E-070CD939A747}" srcId="{84DF65DA-912B-4F1F-B0F1-70165F26D47B}" destId="{BE617358-84C6-48D5-8EA6-42003A052515}" srcOrd="1" destOrd="0" parTransId="{1E1C7576-DBDE-4C87-8FA9-E40B8EA762F7}" sibTransId="{42A1C7BA-26DA-477F-BFB9-B6EE067CD93F}"/>
    <dgm:cxn modelId="{7FBF944F-D761-4007-89BC-359F7F729E0A}" type="presParOf" srcId="{087027D3-6E50-498F-BB0B-3D286714D43D}" destId="{72D75B5E-1449-40D2-B970-C6D897191494}" srcOrd="0" destOrd="0" presId="urn:microsoft.com/office/officeart/2018/5/layout/IconCircleLabelList"/>
    <dgm:cxn modelId="{34816C9F-54E8-4FAE-849B-46957300DD18}" type="presParOf" srcId="{72D75B5E-1449-40D2-B970-C6D897191494}" destId="{C87503D5-6919-4CA7-9696-CAD2717153E1}" srcOrd="0" destOrd="0" presId="urn:microsoft.com/office/officeart/2018/5/layout/IconCircleLabelList"/>
    <dgm:cxn modelId="{0C545350-423E-4C8E-A258-CBC299049CE4}" type="presParOf" srcId="{72D75B5E-1449-40D2-B970-C6D897191494}" destId="{88197363-0BF7-46A3-B001-42830892941F}" srcOrd="1" destOrd="0" presId="urn:microsoft.com/office/officeart/2018/5/layout/IconCircleLabelList"/>
    <dgm:cxn modelId="{B9F819A1-029C-42BF-89FB-765E1F48C739}" type="presParOf" srcId="{72D75B5E-1449-40D2-B970-C6D897191494}" destId="{0D46F177-D7A3-4F9C-810D-92C1C745D872}" srcOrd="2" destOrd="0" presId="urn:microsoft.com/office/officeart/2018/5/layout/IconCircleLabelList"/>
    <dgm:cxn modelId="{ED643B36-650A-463E-BC9F-FCC11A178026}" type="presParOf" srcId="{72D75B5E-1449-40D2-B970-C6D897191494}" destId="{90C51A08-DDAE-4323-BD66-0DCF76F77A01}" srcOrd="3" destOrd="0" presId="urn:microsoft.com/office/officeart/2018/5/layout/IconCircleLabelList"/>
    <dgm:cxn modelId="{4B0F166D-A8A3-4D32-86D5-476AF00A2071}" type="presParOf" srcId="{087027D3-6E50-498F-BB0B-3D286714D43D}" destId="{DC1F2030-A5C6-46AF-813A-54E929240DDC}" srcOrd="1" destOrd="0" presId="urn:microsoft.com/office/officeart/2018/5/layout/IconCircleLabelList"/>
    <dgm:cxn modelId="{814660EE-F6E3-4E19-9456-793765CAAC2B}" type="presParOf" srcId="{087027D3-6E50-498F-BB0B-3D286714D43D}" destId="{1A1DF6C4-CC96-49A2-B84C-7279C3143225}" srcOrd="2" destOrd="0" presId="urn:microsoft.com/office/officeart/2018/5/layout/IconCircleLabelList"/>
    <dgm:cxn modelId="{160B0278-9DC6-4B18-8984-5041BC1CF170}" type="presParOf" srcId="{1A1DF6C4-CC96-49A2-B84C-7279C3143225}" destId="{A882A62F-B0F3-44D2-ACB3-E14B1D375731}" srcOrd="0" destOrd="0" presId="urn:microsoft.com/office/officeart/2018/5/layout/IconCircleLabelList"/>
    <dgm:cxn modelId="{76DE4267-BC52-4E38-B236-05F4C36122B3}" type="presParOf" srcId="{1A1DF6C4-CC96-49A2-B84C-7279C3143225}" destId="{A635C599-BD88-4103-A798-500C66193FA9}" srcOrd="1" destOrd="0" presId="urn:microsoft.com/office/officeart/2018/5/layout/IconCircleLabelList"/>
    <dgm:cxn modelId="{B2CDB38D-788C-43CC-9B9A-C8E9F1317FA5}" type="presParOf" srcId="{1A1DF6C4-CC96-49A2-B84C-7279C3143225}" destId="{1B57A78F-F1E6-404C-9DAF-A765EBD9D223}" srcOrd="2" destOrd="0" presId="urn:microsoft.com/office/officeart/2018/5/layout/IconCircleLabelList"/>
    <dgm:cxn modelId="{41BF6CDC-1447-4CB4-A933-B07560E056CA}" type="presParOf" srcId="{1A1DF6C4-CC96-49A2-B84C-7279C3143225}" destId="{9940AA2F-AD2F-4946-937E-D2E787B5436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DD155F-3A5B-43DA-8CB0-4060A2BDEDD6}">
      <dsp:nvSpPr>
        <dsp:cNvPr id="0" name=""/>
        <dsp:cNvSpPr/>
      </dsp:nvSpPr>
      <dsp:spPr>
        <a:xfrm>
          <a:off x="0" y="1427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7A5BB-8397-47D6-9A2C-6A56AC35672F}">
      <dsp:nvSpPr>
        <dsp:cNvPr id="0" name=""/>
        <dsp:cNvSpPr/>
      </dsp:nvSpPr>
      <dsp:spPr>
        <a:xfrm>
          <a:off x="184065" y="138336"/>
          <a:ext cx="334665" cy="3346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2D346-293A-4BD2-813A-2A09FDEFA97B}">
      <dsp:nvSpPr>
        <dsp:cNvPr id="0" name=""/>
        <dsp:cNvSpPr/>
      </dsp:nvSpPr>
      <dsp:spPr>
        <a:xfrm>
          <a:off x="702797" y="1427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Political: Small business support, grants; post-Brexit import regulations</a:t>
          </a:r>
          <a:endParaRPr lang="en-US" sz="1700" kern="1200"/>
        </a:p>
      </dsp:txBody>
      <dsp:txXfrm>
        <a:off x="702797" y="1427"/>
        <a:ext cx="10242239" cy="608482"/>
      </dsp:txXfrm>
    </dsp:sp>
    <dsp:sp modelId="{28385D5D-DE3B-4CFE-A550-BBA4A58FAF77}">
      <dsp:nvSpPr>
        <dsp:cNvPr id="0" name=""/>
        <dsp:cNvSpPr/>
      </dsp:nvSpPr>
      <dsp:spPr>
        <a:xfrm>
          <a:off x="0" y="762031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D0EE6-8FE8-4168-B66E-94C6C0DFE69A}">
      <dsp:nvSpPr>
        <dsp:cNvPr id="0" name=""/>
        <dsp:cNvSpPr/>
      </dsp:nvSpPr>
      <dsp:spPr>
        <a:xfrm>
          <a:off x="184065" y="898939"/>
          <a:ext cx="334665" cy="3346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6BE55-6797-41A2-97E3-B4B5E8D1926A}">
      <dsp:nvSpPr>
        <dsp:cNvPr id="0" name=""/>
        <dsp:cNvSpPr/>
      </dsp:nvSpPr>
      <dsp:spPr>
        <a:xfrm>
          <a:off x="702797" y="762031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Economic: Inflation affects costs, but high demand among youth and students; disposable income for fashion products</a:t>
          </a:r>
          <a:endParaRPr lang="en-US" sz="1700" kern="1200"/>
        </a:p>
      </dsp:txBody>
      <dsp:txXfrm>
        <a:off x="702797" y="762031"/>
        <a:ext cx="10242239" cy="608482"/>
      </dsp:txXfrm>
    </dsp:sp>
    <dsp:sp modelId="{FF007A93-1491-48BD-98E3-045E50A5C9C3}">
      <dsp:nvSpPr>
        <dsp:cNvPr id="0" name=""/>
        <dsp:cNvSpPr/>
      </dsp:nvSpPr>
      <dsp:spPr>
        <a:xfrm>
          <a:off x="0" y="1522634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BC6939-018D-4CA2-800B-BB11CE1C7256}">
      <dsp:nvSpPr>
        <dsp:cNvPr id="0" name=""/>
        <dsp:cNvSpPr/>
      </dsp:nvSpPr>
      <dsp:spPr>
        <a:xfrm>
          <a:off x="184065" y="1659542"/>
          <a:ext cx="334665" cy="3346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84CF8-A400-4EC1-ADC4-A9A45F035E65}">
      <dsp:nvSpPr>
        <dsp:cNvPr id="0" name=""/>
        <dsp:cNvSpPr/>
      </dsp:nvSpPr>
      <dsp:spPr>
        <a:xfrm>
          <a:off x="702797" y="1522634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Social: Streetwear and fashion trends; inclusivity; social media-driven demand</a:t>
          </a:r>
          <a:endParaRPr lang="en-US" sz="1700" kern="1200"/>
        </a:p>
      </dsp:txBody>
      <dsp:txXfrm>
        <a:off x="702797" y="1522634"/>
        <a:ext cx="10242239" cy="608482"/>
      </dsp:txXfrm>
    </dsp:sp>
    <dsp:sp modelId="{B12DC614-7C79-435C-981F-060FFCBB2CCD}">
      <dsp:nvSpPr>
        <dsp:cNvPr id="0" name=""/>
        <dsp:cNvSpPr/>
      </dsp:nvSpPr>
      <dsp:spPr>
        <a:xfrm>
          <a:off x="0" y="2283237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2CAF4-75F3-4724-9280-8ECDDEB8BE15}">
      <dsp:nvSpPr>
        <dsp:cNvPr id="0" name=""/>
        <dsp:cNvSpPr/>
      </dsp:nvSpPr>
      <dsp:spPr>
        <a:xfrm>
          <a:off x="184065" y="2420145"/>
          <a:ext cx="334665" cy="3346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31CEB-31B0-4A32-B9D8-601B63B2DC74}">
      <dsp:nvSpPr>
        <dsp:cNvPr id="0" name=""/>
        <dsp:cNvSpPr/>
      </dsp:nvSpPr>
      <dsp:spPr>
        <a:xfrm>
          <a:off x="702797" y="2283237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Technological: E-commerce, Instagram/TikTok marketing, influencer partnerships</a:t>
          </a:r>
          <a:endParaRPr lang="en-US" sz="1700" kern="1200"/>
        </a:p>
      </dsp:txBody>
      <dsp:txXfrm>
        <a:off x="702797" y="2283237"/>
        <a:ext cx="10242239" cy="608482"/>
      </dsp:txXfrm>
    </dsp:sp>
    <dsp:sp modelId="{B2DA71B9-100B-4E73-820F-FA9B767C3D48}">
      <dsp:nvSpPr>
        <dsp:cNvPr id="0" name=""/>
        <dsp:cNvSpPr/>
      </dsp:nvSpPr>
      <dsp:spPr>
        <a:xfrm>
          <a:off x="0" y="3043840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9C65D-B6C4-4B78-8DBF-76D4CC463A0E}">
      <dsp:nvSpPr>
        <dsp:cNvPr id="0" name=""/>
        <dsp:cNvSpPr/>
      </dsp:nvSpPr>
      <dsp:spPr>
        <a:xfrm>
          <a:off x="184065" y="3180748"/>
          <a:ext cx="334665" cy="3346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59C0-8FC5-4D33-983C-0BE9F85EAA11}">
      <dsp:nvSpPr>
        <dsp:cNvPr id="0" name=""/>
        <dsp:cNvSpPr/>
      </dsp:nvSpPr>
      <dsp:spPr>
        <a:xfrm>
          <a:off x="702797" y="3043840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Environmental: Eco-friendly packaging, sustainable materials</a:t>
          </a:r>
          <a:endParaRPr lang="en-US" sz="1700" kern="1200"/>
        </a:p>
      </dsp:txBody>
      <dsp:txXfrm>
        <a:off x="702797" y="3043840"/>
        <a:ext cx="10242239" cy="608482"/>
      </dsp:txXfrm>
    </dsp:sp>
    <dsp:sp modelId="{A06EB738-6ED8-4366-AE32-4A7455091EF4}">
      <dsp:nvSpPr>
        <dsp:cNvPr id="0" name=""/>
        <dsp:cNvSpPr/>
      </dsp:nvSpPr>
      <dsp:spPr>
        <a:xfrm>
          <a:off x="0" y="3804443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52A6F-D1EB-4877-93E5-ED90030E56EF}">
      <dsp:nvSpPr>
        <dsp:cNvPr id="0" name=""/>
        <dsp:cNvSpPr/>
      </dsp:nvSpPr>
      <dsp:spPr>
        <a:xfrm>
          <a:off x="184065" y="3941352"/>
          <a:ext cx="334665" cy="3346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8E6D8-075E-48F7-B480-8AEF3AC7D447}">
      <dsp:nvSpPr>
        <dsp:cNvPr id="0" name=""/>
        <dsp:cNvSpPr/>
      </dsp:nvSpPr>
      <dsp:spPr>
        <a:xfrm>
          <a:off x="702797" y="3804443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Legal: Compliance with UK consumer, employment, and health &amp; safety laws</a:t>
          </a:r>
          <a:endParaRPr lang="en-US" sz="1700" kern="1200"/>
        </a:p>
      </dsp:txBody>
      <dsp:txXfrm>
        <a:off x="702797" y="3804443"/>
        <a:ext cx="10242239" cy="608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FC8B7-9C84-4261-BDAF-C42D05716DB8}">
      <dsp:nvSpPr>
        <dsp:cNvPr id="0" name=""/>
        <dsp:cNvSpPr/>
      </dsp:nvSpPr>
      <dsp:spPr>
        <a:xfrm>
          <a:off x="235727" y="558450"/>
          <a:ext cx="1347988" cy="1347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E770A-0FF2-4A8D-98F1-3902BE0B41D6}">
      <dsp:nvSpPr>
        <dsp:cNvPr id="0" name=""/>
        <dsp:cNvSpPr/>
      </dsp:nvSpPr>
      <dsp:spPr>
        <a:xfrm>
          <a:off x="518804" y="841527"/>
          <a:ext cx="781833" cy="7818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B0C8D-8D96-4E9C-8D6E-9F4F50DF9984}">
      <dsp:nvSpPr>
        <dsp:cNvPr id="0" name=""/>
        <dsp:cNvSpPr/>
      </dsp:nvSpPr>
      <dsp:spPr>
        <a:xfrm>
          <a:off x="1872569" y="558450"/>
          <a:ext cx="3177400" cy="1347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Branding: Exclusive, premium, fashionable sneakers</a:t>
          </a:r>
          <a:endParaRPr lang="en-US" sz="2100" kern="1200"/>
        </a:p>
      </dsp:txBody>
      <dsp:txXfrm>
        <a:off x="1872569" y="558450"/>
        <a:ext cx="3177400" cy="1347988"/>
      </dsp:txXfrm>
    </dsp:sp>
    <dsp:sp modelId="{242D807A-B003-4376-B964-EE58B20853A1}">
      <dsp:nvSpPr>
        <dsp:cNvPr id="0" name=""/>
        <dsp:cNvSpPr/>
      </dsp:nvSpPr>
      <dsp:spPr>
        <a:xfrm>
          <a:off x="5603608" y="558450"/>
          <a:ext cx="1347988" cy="1347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6DBBA-8FA7-4E63-B259-B54768684CDD}">
      <dsp:nvSpPr>
        <dsp:cNvPr id="0" name=""/>
        <dsp:cNvSpPr/>
      </dsp:nvSpPr>
      <dsp:spPr>
        <a:xfrm>
          <a:off x="5886686" y="841527"/>
          <a:ext cx="781833" cy="7818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2F4EB-5C45-4AAB-881B-F238EC49AFC7}">
      <dsp:nvSpPr>
        <dsp:cNvPr id="0" name=""/>
        <dsp:cNvSpPr/>
      </dsp:nvSpPr>
      <dsp:spPr>
        <a:xfrm>
          <a:off x="7240451" y="558450"/>
          <a:ext cx="3177400" cy="1347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Online Presence: Website + Instagram, TikTok, Snapchat campaigns</a:t>
          </a:r>
          <a:endParaRPr lang="en-US" sz="2100" kern="1200"/>
        </a:p>
      </dsp:txBody>
      <dsp:txXfrm>
        <a:off x="7240451" y="558450"/>
        <a:ext cx="3177400" cy="1347988"/>
      </dsp:txXfrm>
    </dsp:sp>
    <dsp:sp modelId="{590C802A-9F27-41B3-9325-18CF17017B0A}">
      <dsp:nvSpPr>
        <dsp:cNvPr id="0" name=""/>
        <dsp:cNvSpPr/>
      </dsp:nvSpPr>
      <dsp:spPr>
        <a:xfrm>
          <a:off x="235727" y="2687389"/>
          <a:ext cx="1347988" cy="1347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BB0E0-7B6A-4303-9821-A57F1CA6A777}">
      <dsp:nvSpPr>
        <dsp:cNvPr id="0" name=""/>
        <dsp:cNvSpPr/>
      </dsp:nvSpPr>
      <dsp:spPr>
        <a:xfrm>
          <a:off x="518804" y="2970466"/>
          <a:ext cx="781833" cy="7818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056B0-46BB-49BE-8BDE-78C31E9B7CB8}">
      <dsp:nvSpPr>
        <dsp:cNvPr id="0" name=""/>
        <dsp:cNvSpPr/>
      </dsp:nvSpPr>
      <dsp:spPr>
        <a:xfrm>
          <a:off x="1872569" y="2687389"/>
          <a:ext cx="3177400" cy="1347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Local &amp; Online Marketing: Limited edition drops, influencer partnerships, loyalty program</a:t>
          </a:r>
          <a:endParaRPr lang="en-US" sz="2100" kern="1200"/>
        </a:p>
      </dsp:txBody>
      <dsp:txXfrm>
        <a:off x="1872569" y="2687389"/>
        <a:ext cx="3177400" cy="1347988"/>
      </dsp:txXfrm>
    </dsp:sp>
    <dsp:sp modelId="{B56C8060-2109-4AAA-B280-E431826826C7}">
      <dsp:nvSpPr>
        <dsp:cNvPr id="0" name=""/>
        <dsp:cNvSpPr/>
      </dsp:nvSpPr>
      <dsp:spPr>
        <a:xfrm>
          <a:off x="5603608" y="2687389"/>
          <a:ext cx="1347988" cy="134798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F94C7-3738-4922-90ED-D62D24087458}">
      <dsp:nvSpPr>
        <dsp:cNvPr id="0" name=""/>
        <dsp:cNvSpPr/>
      </dsp:nvSpPr>
      <dsp:spPr>
        <a:xfrm>
          <a:off x="5886686" y="2970466"/>
          <a:ext cx="781833" cy="7818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3212E-9FB9-4C12-A679-CBDBDD58A972}">
      <dsp:nvSpPr>
        <dsp:cNvPr id="0" name=""/>
        <dsp:cNvSpPr/>
      </dsp:nvSpPr>
      <dsp:spPr>
        <a:xfrm>
          <a:off x="7240451" y="2687389"/>
          <a:ext cx="3177400" cy="1347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Community Engagement: Local sneaker events and collaborations</a:t>
          </a:r>
          <a:endParaRPr lang="en-US" sz="2100" kern="1200"/>
        </a:p>
      </dsp:txBody>
      <dsp:txXfrm>
        <a:off x="7240451" y="2687389"/>
        <a:ext cx="3177400" cy="13479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503D5-6919-4CA7-9696-CAD2717153E1}">
      <dsp:nvSpPr>
        <dsp:cNvPr id="0" name=""/>
        <dsp:cNvSpPr/>
      </dsp:nvSpPr>
      <dsp:spPr>
        <a:xfrm>
          <a:off x="2259518" y="407176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97363-0BF7-46A3-B001-42830892941F}">
      <dsp:nvSpPr>
        <dsp:cNvPr id="0" name=""/>
        <dsp:cNvSpPr/>
      </dsp:nvSpPr>
      <dsp:spPr>
        <a:xfrm>
          <a:off x="272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51A08-DDAE-4323-BD66-0DCF76F77A01}">
      <dsp:nvSpPr>
        <dsp:cNvPr id="0" name=""/>
        <dsp:cNvSpPr/>
      </dsp:nvSpPr>
      <dsp:spPr>
        <a:xfrm>
          <a:off x="155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BJN Shoes aims to be Birmingham’s top destination for premium sneakers through style, exclusivity, and community engagement</a:t>
          </a:r>
          <a:endParaRPr lang="en-US" sz="1200" kern="1200"/>
        </a:p>
      </dsp:txBody>
      <dsp:txXfrm>
        <a:off x="1557518" y="3287177"/>
        <a:ext cx="3600000" cy="720000"/>
      </dsp:txXfrm>
    </dsp:sp>
    <dsp:sp modelId="{A882A62F-B0F3-44D2-ACB3-E14B1D375731}">
      <dsp:nvSpPr>
        <dsp:cNvPr id="0" name=""/>
        <dsp:cNvSpPr/>
      </dsp:nvSpPr>
      <dsp:spPr>
        <a:xfrm>
          <a:off x="6489518" y="407176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5C599-BD88-4103-A798-500C66193FA9}">
      <dsp:nvSpPr>
        <dsp:cNvPr id="0" name=""/>
        <dsp:cNvSpPr/>
      </dsp:nvSpPr>
      <dsp:spPr>
        <a:xfrm>
          <a:off x="695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0AA2F-AD2F-4946-937E-D2E787B5436A}">
      <dsp:nvSpPr>
        <dsp:cNvPr id="0" name=""/>
        <dsp:cNvSpPr/>
      </dsp:nvSpPr>
      <dsp:spPr>
        <a:xfrm>
          <a:off x="578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Strong business plan, clear financial structure, and targeted marketing ensure long-term success</a:t>
          </a:r>
          <a:endParaRPr lang="en-US" sz="1200" kern="1200"/>
        </a:p>
      </dsp:txBody>
      <dsp:txXfrm>
        <a:off x="5787518" y="3287177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021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077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910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66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314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37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94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85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44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915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45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217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oboforex.com/blog/2019/10/18/money-management-what-is-it-part-1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br>
              <a:rPr lang="en-GB" sz="1100" dirty="0">
                <a:latin typeface="Arial"/>
                <a:ea typeface="+mj-lt"/>
                <a:cs typeface="+mj-lt"/>
              </a:rPr>
            </a:br>
            <a:r>
              <a:rPr lang="en-GB" sz="1100" dirty="0">
                <a:latin typeface="Arial"/>
                <a:ea typeface="+mj-lt"/>
                <a:cs typeface="+mj-lt"/>
              </a:rPr>
              <a:t>Programme of Study: Certificate in Higher Education Business Skills for the Workplace</a:t>
            </a:r>
            <a:endParaRPr lang="en-US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ea typeface="+mj-lt"/>
                <a:cs typeface="+mj-lt"/>
              </a:rPr>
              <a:t>Module Name and Code: Enterprise and Entrepreneurship (LCLM4006)</a:t>
            </a: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ea typeface="+mj-lt"/>
                <a:cs typeface="+mj-lt"/>
              </a:rPr>
              <a:t>Assignment Title: Business Plan for BJN Shoes</a:t>
            </a: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ea typeface="+mj-lt"/>
                <a:cs typeface="+mj-lt"/>
              </a:rPr>
              <a:t>Lecturer's Name: Ejike Udeogu</a:t>
            </a: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ea typeface="+mj-lt"/>
                <a:cs typeface="+mj-lt"/>
              </a:rPr>
              <a:t>Student Name: CALIN CALIN GABRIEL</a:t>
            </a:r>
            <a:endParaRPr lang="en-GB" sz="1100" dirty="0">
              <a:latin typeface="Arial"/>
              <a:cs typeface="Arial"/>
            </a:endParaRPr>
          </a:p>
          <a:p>
            <a:pPr algn="l"/>
            <a:r>
              <a:rPr lang="en-GB" sz="1100" dirty="0">
                <a:latin typeface="Arial"/>
                <a:ea typeface="+mj-lt"/>
                <a:cs typeface="+mj-lt"/>
              </a:rPr>
              <a:t>Student Number: 2410074</a:t>
            </a:r>
            <a:endParaRPr lang="en-GB" sz="1100" dirty="0">
              <a:latin typeface="Arial"/>
            </a:endParaRPr>
          </a:p>
          <a:p>
            <a:pPr algn="l"/>
            <a:endParaRPr lang="en-GB" sz="1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40B2F8D-DEB7-86EF-3202-22B89185F2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24" r="4" b="4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7207DA-901D-5C18-77A0-8305978DA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Business Plan</a:t>
            </a:r>
          </a:p>
        </p:txBody>
      </p:sp>
      <p:pic>
        <p:nvPicPr>
          <p:cNvPr id="7" name="Graphic 6" descr="Shoe">
            <a:extLst>
              <a:ext uri="{FF2B5EF4-FFF2-40B4-BE49-F238E27FC236}">
                <a16:creationId xmlns:a16="http://schemas.microsoft.com/office/drawing/2014/main" id="{F57B05AF-EBDD-D36D-818C-DD43C6D7E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78" y="2441274"/>
            <a:ext cx="3817941" cy="38179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763F5-691F-39B9-828A-D4E51CB4D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Business Name: BJN Shoes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Business Type: Sole Trader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Location: Birmingham City Centre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Products/Services: Premium designer sneakers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Target Market: Students &amp; young professionals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USP: Authenticity, exclusivity, modern retail experience</a:t>
            </a:r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449517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CD6E5-5781-E46A-6809-E9328A88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498BA-0EBD-9825-4493-DCC0EEE1C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Concept: Premium sneaker retail for students and young professionals; community engagement via events and social media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Management Structure: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Owner-Manager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2 Full-time Retail Assistants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1 Part-time Social Media/Marketing Assistant</a:t>
            </a:r>
            <a:endParaRPr lang="en-GB" dirty="0">
              <a:latin typeface="Arial"/>
            </a:endParaRPr>
          </a:p>
          <a:p>
            <a:pPr>
              <a:lnSpc>
                <a:spcPct val="110000"/>
              </a:lnSpc>
            </a:pP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5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500"/>
          </a:p>
        </p:txBody>
      </p:sp>
      <p:pic>
        <p:nvPicPr>
          <p:cNvPr id="7" name="Picture 6" descr="Abstract blurred background of department store">
            <a:extLst>
              <a:ext uri="{FF2B5EF4-FFF2-40B4-BE49-F238E27FC236}">
                <a16:creationId xmlns:a16="http://schemas.microsoft.com/office/drawing/2014/main" id="{5F9C788D-ADF1-9C80-400D-E3E45F63C1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14" r="32185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30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190E6-0199-466C-4291-3746A909B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PESTEL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C666847-2BCD-A179-8269-3CA7B468C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04712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8979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286DF-6A6A-6A6D-A3C6-034A8A66D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Strategies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7482A1A-1F26-5E13-AFBA-41D35C9818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18B302C-C386-DF82-2D54-33BF8988C52F}"/>
              </a:ext>
            </a:extLst>
          </p:cNvPr>
          <p:cNvSpPr txBox="1"/>
          <p:nvPr/>
        </p:nvSpPr>
        <p:spPr>
          <a:xfrm>
            <a:off x="4241321" y="6157523"/>
            <a:ext cx="2199737" cy="8746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366604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B716A-0BD5-3404-8FF0-A155C1D02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D6FB3-43CF-8557-BBF7-9D28794B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latin typeface="Arial"/>
                <a:ea typeface="+mn-lt"/>
                <a:cs typeface="+mn-lt"/>
              </a:rPr>
              <a:t>Total Funding Required: £35,000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Funding Sources: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Owner savings: £20,000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Small business loan: £15,000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Purpose: Lease, renovation, initial stock, marketing, staff, licensing, insurance</a:t>
            </a:r>
            <a:endParaRPr lang="en-GB" sz="1800">
              <a:latin typeface="Arial"/>
            </a:endParaRPr>
          </a:p>
          <a:p>
            <a:endParaRPr lang="en-GB" sz="1800"/>
          </a:p>
        </p:txBody>
      </p:sp>
      <p:pic>
        <p:nvPicPr>
          <p:cNvPr id="4" name="Picture 3" descr="Free Images : material, cash, currency, bill, finance, bank note, paper ...">
            <a:extLst>
              <a:ext uri="{FF2B5EF4-FFF2-40B4-BE49-F238E27FC236}">
                <a16:creationId xmlns:a16="http://schemas.microsoft.com/office/drawing/2014/main" id="{5D68094F-497E-C7ED-0F6A-9EB4774E6A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72" r="12128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20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651E7-36E2-0323-7E79-E270A8C6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Startup Costs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3978D-8952-61FF-56C0-B1B94D661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Store lease &amp; deposit – £10,000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Renovation &amp; interior – £5,000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Inventory – £10,000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Marketing &amp; promotions – £3,000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Licensing &amp; insurance – £2,000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Staff wages (first month) – £5,000</a:t>
            </a:r>
            <a:endParaRPr lang="en-GB" sz="1800"/>
          </a:p>
          <a:p>
            <a:endParaRPr lang="en-GB" sz="1800"/>
          </a:p>
        </p:txBody>
      </p:sp>
      <p:pic>
        <p:nvPicPr>
          <p:cNvPr id="4" name="Picture 3" descr="A light bulb and stacks of coins&#10;&#10;AI-generated content may be incorrect.">
            <a:extLst>
              <a:ext uri="{FF2B5EF4-FFF2-40B4-BE49-F238E27FC236}">
                <a16:creationId xmlns:a16="http://schemas.microsoft.com/office/drawing/2014/main" id="{EECA2E6F-28C6-4445-F616-05FD1179C7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1395" y="2220150"/>
            <a:ext cx="4681506" cy="244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565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6E5F3-08D7-2DA6-9271-F648110E9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BA88F-762E-3597-C0B5-F623D4306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Prime location in Birmingham City Centre</a:t>
            </a:r>
            <a:endParaRPr lang="en-GB" sz="1800" dirty="0"/>
          </a:p>
          <a:p>
            <a:r>
              <a:rPr lang="en-GB" sz="1800">
                <a:ea typeface="+mn-lt"/>
                <a:cs typeface="+mn-lt"/>
              </a:rPr>
              <a:t>Authentic and exclusive product offering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Strong social media and community engagement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Inclusive designs and premium customer experience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Skilled staff and efficient management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Sustainable, ethical, and tech-enabled operations</a:t>
            </a:r>
            <a:endParaRPr lang="en-GB" sz="1800"/>
          </a:p>
          <a:p>
            <a:endParaRPr lang="en-GB" sz="1800"/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839911D4-89D3-E81A-BDE5-6CBCFEE4BC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09" r="27253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383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E6A76-E33E-6C37-09A9-43137A4F4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92B150-00BA-0D08-F693-B2A4C423B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127780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0121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C6A6C-A4BA-7431-2AA9-C40216FB0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pic>
        <p:nvPicPr>
          <p:cNvPr id="15" name="Picture 14" descr="Person holding chess piece">
            <a:extLst>
              <a:ext uri="{FF2B5EF4-FFF2-40B4-BE49-F238E27FC236}">
                <a16:creationId xmlns:a16="http://schemas.microsoft.com/office/drawing/2014/main" id="{62A09CBD-5D8A-A569-A793-FE415FCDF3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08" r="11821" b="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95B2A48-30C6-4FA4-3F70-6DCE2C192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>
                <a:ea typeface="+mn-lt"/>
                <a:cs typeface="+mn-lt"/>
              </a:rPr>
              <a:t>Kotler, P., &amp; Keller, K. (2016, 2022). Marketing Management (15th &amp; 16th ed.). Pearson.</a:t>
            </a:r>
            <a:endParaRPr lang="en-GB" sz="1500"/>
          </a:p>
          <a:p>
            <a:pPr>
              <a:lnSpc>
                <a:spcPct val="110000"/>
              </a:lnSpc>
            </a:pPr>
            <a:r>
              <a:rPr lang="en-GB" sz="1500">
                <a:ea typeface="+mn-lt"/>
                <a:cs typeface="+mn-lt"/>
              </a:rPr>
              <a:t>Porter, M. E. (2008). The Five Competitive Forces that Shape Strategy. Harvard Business Review.</a:t>
            </a:r>
            <a:endParaRPr lang="en-GB" sz="1500"/>
          </a:p>
          <a:p>
            <a:pPr>
              <a:lnSpc>
                <a:spcPct val="110000"/>
              </a:lnSpc>
            </a:pPr>
            <a:r>
              <a:rPr lang="en-GB" sz="1500">
                <a:ea typeface="+mn-lt"/>
                <a:cs typeface="+mn-lt"/>
              </a:rPr>
              <a:t>Mintel (2024). UK Footwear Retailing Market Report.</a:t>
            </a:r>
            <a:endParaRPr lang="en-GB" sz="1500"/>
          </a:p>
          <a:p>
            <a:pPr>
              <a:lnSpc>
                <a:spcPct val="110000"/>
              </a:lnSpc>
            </a:pPr>
            <a:r>
              <a:rPr lang="en-GB" sz="1500">
                <a:ea typeface="+mn-lt"/>
                <a:cs typeface="+mn-lt"/>
              </a:rPr>
              <a:t>Office for National Statistics (2024). UK Retail Sales Trends.</a:t>
            </a:r>
            <a:endParaRPr lang="en-GB" sz="1500"/>
          </a:p>
          <a:p>
            <a:pPr>
              <a:lnSpc>
                <a:spcPct val="110000"/>
              </a:lnSpc>
            </a:pPr>
            <a:r>
              <a:rPr lang="en-GB" sz="1500">
                <a:ea typeface="+mn-lt"/>
                <a:cs typeface="+mn-lt"/>
              </a:rPr>
              <a:t>Department for Business and Trade (2024). Small Business Support Schemes in the UK. Gov.uk</a:t>
            </a:r>
            <a:endParaRPr lang="en-GB" sz="1500"/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87280888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       Programme of Study: Certificate in Higher Education Business Skills for the Workplace Module Name and Code: Enterprise and Entrepreneurship (LCLM4006) Assignment Title: Business Plan for BJN Shoes Lecturer's Name: Ejike Udeogu Student Name: CALIN CALIN GABRIEL Student Number: 2410074 </vt:lpstr>
      <vt:lpstr>Business Plan</vt:lpstr>
      <vt:lpstr>Management Structure</vt:lpstr>
      <vt:lpstr>PESTEL </vt:lpstr>
      <vt:lpstr>Marketing Strategies</vt:lpstr>
      <vt:lpstr>FUNDING</vt:lpstr>
      <vt:lpstr>Startup Costs Breakdown</vt:lpstr>
      <vt:lpstr>Factors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164</cp:revision>
  <dcterms:created xsi:type="dcterms:W3CDTF">2025-11-11T12:21:36Z</dcterms:created>
  <dcterms:modified xsi:type="dcterms:W3CDTF">2025-11-11T13:55:58Z</dcterms:modified>
</cp:coreProperties>
</file>