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2" r:id="rId2"/>
    <p:sldId id="261" r:id="rId3"/>
    <p:sldId id="309" r:id="rId4"/>
    <p:sldId id="301" r:id="rId5"/>
    <p:sldId id="256" r:id="rId6"/>
    <p:sldId id="318" r:id="rId7"/>
    <p:sldId id="323" r:id="rId8"/>
    <p:sldId id="319" r:id="rId9"/>
    <p:sldId id="324" r:id="rId10"/>
    <p:sldId id="321" r:id="rId11"/>
    <p:sldId id="322" r:id="rId12"/>
    <p:sldId id="320" r:id="rId13"/>
    <p:sldId id="305" r:id="rId14"/>
    <p:sldId id="306" r:id="rId15"/>
    <p:sldId id="316" r:id="rId16"/>
    <p:sldId id="31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Buss" userId="ebe92fd9-86ab-4bce-940e-1db872879048" providerId="ADAL" clId="{0F761C5C-2944-4C17-AE01-C9E3CDB42943}"/>
    <pc:docChg chg="undo custSel addSld delSld modSld sldOrd">
      <pc:chgData name="Menna Buss" userId="ebe92fd9-86ab-4bce-940e-1db872879048" providerId="ADAL" clId="{0F761C5C-2944-4C17-AE01-C9E3CDB42943}" dt="2026-02-23T22:26:43.158" v="608" actId="20577"/>
      <pc:docMkLst>
        <pc:docMk/>
      </pc:docMkLst>
      <pc:sldChg chg="addSp delSp modSp mod">
        <pc:chgData name="Menna Buss" userId="ebe92fd9-86ab-4bce-940e-1db872879048" providerId="ADAL" clId="{0F761C5C-2944-4C17-AE01-C9E3CDB42943}" dt="2026-02-23T22:22:53.324" v="558" actId="14100"/>
        <pc:sldMkLst>
          <pc:docMk/>
          <pc:sldMk cId="1139807097" sldId="256"/>
        </pc:sldMkLst>
        <pc:spChg chg="add mod">
          <ac:chgData name="Menna Buss" userId="ebe92fd9-86ab-4bce-940e-1db872879048" providerId="ADAL" clId="{0F761C5C-2944-4C17-AE01-C9E3CDB42943}" dt="2026-02-23T22:14:05.847" v="554" actId="1076"/>
          <ac:spMkLst>
            <pc:docMk/>
            <pc:sldMk cId="1139807097" sldId="256"/>
            <ac:spMk id="3" creationId="{647E4348-30DD-0DC4-4AED-29DB25ED4FCB}"/>
          </ac:spMkLst>
        </pc:spChg>
        <pc:spChg chg="add mod">
          <ac:chgData name="Menna Buss" userId="ebe92fd9-86ab-4bce-940e-1db872879048" providerId="ADAL" clId="{0F761C5C-2944-4C17-AE01-C9E3CDB42943}" dt="2026-02-23T22:03:41.786" v="407" actId="20577"/>
          <ac:spMkLst>
            <pc:docMk/>
            <pc:sldMk cId="1139807097" sldId="256"/>
            <ac:spMk id="4" creationId="{068E9FC0-BED1-EEC3-CD32-C559B217A51B}"/>
          </ac:spMkLst>
        </pc:spChg>
        <pc:spChg chg="add mod">
          <ac:chgData name="Menna Buss" userId="ebe92fd9-86ab-4bce-940e-1db872879048" providerId="ADAL" clId="{0F761C5C-2944-4C17-AE01-C9E3CDB42943}" dt="2026-02-23T22:03:58.557" v="412" actId="1076"/>
          <ac:spMkLst>
            <pc:docMk/>
            <pc:sldMk cId="1139807097" sldId="256"/>
            <ac:spMk id="18" creationId="{6F32EE53-E295-05F5-6690-DDEB036030FA}"/>
          </ac:spMkLst>
        </pc:spChg>
        <pc:spChg chg="add mod">
          <ac:chgData name="Menna Buss" userId="ebe92fd9-86ab-4bce-940e-1db872879048" providerId="ADAL" clId="{0F761C5C-2944-4C17-AE01-C9E3CDB42943}" dt="2026-02-23T22:14:09.537" v="555" actId="1076"/>
          <ac:spMkLst>
            <pc:docMk/>
            <pc:sldMk cId="1139807097" sldId="256"/>
            <ac:spMk id="20" creationId="{5F473F6E-B4C4-43EA-0BD3-3C21D46FB1D2}"/>
          </ac:spMkLst>
        </pc:spChg>
        <pc:picChg chg="del mod">
          <ac:chgData name="Menna Buss" userId="ebe92fd9-86ab-4bce-940e-1db872879048" providerId="ADAL" clId="{0F761C5C-2944-4C17-AE01-C9E3CDB42943}" dt="2026-02-23T21:47:18.489" v="173" actId="21"/>
          <ac:picMkLst>
            <pc:docMk/>
            <pc:sldMk cId="1139807097" sldId="256"/>
            <ac:picMk id="5" creationId="{178B55E3-91AF-1FE1-BB11-D6F5A61A09B9}"/>
          </ac:picMkLst>
        </pc:picChg>
        <pc:picChg chg="add del mod">
          <ac:chgData name="Menna Buss" userId="ebe92fd9-86ab-4bce-940e-1db872879048" providerId="ADAL" clId="{0F761C5C-2944-4C17-AE01-C9E3CDB42943}" dt="2026-02-23T21:51:39.164" v="296" actId="21"/>
          <ac:picMkLst>
            <pc:docMk/>
            <pc:sldMk cId="1139807097" sldId="256"/>
            <ac:picMk id="6" creationId="{550C7FDB-10B9-C130-C406-4BCF6C6DCA3B}"/>
          </ac:picMkLst>
        </pc:picChg>
        <pc:picChg chg="add del">
          <ac:chgData name="Menna Buss" userId="ebe92fd9-86ab-4bce-940e-1db872879048" providerId="ADAL" clId="{0F761C5C-2944-4C17-AE01-C9E3CDB42943}" dt="2026-02-23T21:44:28.584" v="151" actId="21"/>
          <ac:picMkLst>
            <pc:docMk/>
            <pc:sldMk cId="1139807097" sldId="256"/>
            <ac:picMk id="7" creationId="{7FCE0CAB-0BC6-09C4-C472-51EC1A1355CE}"/>
          </ac:picMkLst>
        </pc:picChg>
        <pc:picChg chg="add del">
          <ac:chgData name="Menna Buss" userId="ebe92fd9-86ab-4bce-940e-1db872879048" providerId="ADAL" clId="{0F761C5C-2944-4C17-AE01-C9E3CDB42943}" dt="2026-02-23T21:43:50.930" v="143" actId="21"/>
          <ac:picMkLst>
            <pc:docMk/>
            <pc:sldMk cId="1139807097" sldId="256"/>
            <ac:picMk id="8" creationId="{C1D155C9-C3E6-3058-3494-EAD838732C0D}"/>
          </ac:picMkLst>
        </pc:picChg>
        <pc:picChg chg="add del">
          <ac:chgData name="Menna Buss" userId="ebe92fd9-86ab-4bce-940e-1db872879048" providerId="ADAL" clId="{0F761C5C-2944-4C17-AE01-C9E3CDB42943}" dt="2026-02-23T21:43:44.320" v="141" actId="21"/>
          <ac:picMkLst>
            <pc:docMk/>
            <pc:sldMk cId="1139807097" sldId="256"/>
            <ac:picMk id="9" creationId="{12D8D466-81CD-FA91-ED21-FEA406CD8E43}"/>
          </ac:picMkLst>
        </pc:picChg>
        <pc:picChg chg="del">
          <ac:chgData name="Menna Buss" userId="ebe92fd9-86ab-4bce-940e-1db872879048" providerId="ADAL" clId="{0F761C5C-2944-4C17-AE01-C9E3CDB42943}" dt="2026-02-23T21:42:49.491" v="134" actId="21"/>
          <ac:picMkLst>
            <pc:docMk/>
            <pc:sldMk cId="1139807097" sldId="256"/>
            <ac:picMk id="10" creationId="{7A27F2EE-CAEF-6A91-AC89-F108B4AC6043}"/>
          </ac:picMkLst>
        </pc:picChg>
        <pc:picChg chg="add del">
          <ac:chgData name="Menna Buss" userId="ebe92fd9-86ab-4bce-940e-1db872879048" providerId="ADAL" clId="{0F761C5C-2944-4C17-AE01-C9E3CDB42943}" dt="2026-02-23T21:42:36.254" v="129" actId="21"/>
          <ac:picMkLst>
            <pc:docMk/>
            <pc:sldMk cId="1139807097" sldId="256"/>
            <ac:picMk id="11" creationId="{EFF21245-911B-F726-1E2F-B7073C48BF07}"/>
          </ac:picMkLst>
        </pc:picChg>
        <pc:picChg chg="add del">
          <ac:chgData name="Menna Buss" userId="ebe92fd9-86ab-4bce-940e-1db872879048" providerId="ADAL" clId="{0F761C5C-2944-4C17-AE01-C9E3CDB42943}" dt="2026-02-23T21:41:12.915" v="117" actId="21"/>
          <ac:picMkLst>
            <pc:docMk/>
            <pc:sldMk cId="1139807097" sldId="256"/>
            <ac:picMk id="12" creationId="{2737B3BF-0A7F-A3F7-BC2C-7643305CA209}"/>
          </ac:picMkLst>
        </pc:picChg>
        <pc:picChg chg="add del">
          <ac:chgData name="Menna Buss" userId="ebe92fd9-86ab-4bce-940e-1db872879048" providerId="ADAL" clId="{0F761C5C-2944-4C17-AE01-C9E3CDB42943}" dt="2026-02-23T21:40:45.702" v="113" actId="21"/>
          <ac:picMkLst>
            <pc:docMk/>
            <pc:sldMk cId="1139807097" sldId="256"/>
            <ac:picMk id="13" creationId="{70D495CB-48E5-644A-1B97-2F339827BD8C}"/>
          </ac:picMkLst>
        </pc:picChg>
        <pc:picChg chg="del">
          <ac:chgData name="Menna Buss" userId="ebe92fd9-86ab-4bce-940e-1db872879048" providerId="ADAL" clId="{0F761C5C-2944-4C17-AE01-C9E3CDB42943}" dt="2026-02-23T21:40:35.292" v="110" actId="21"/>
          <ac:picMkLst>
            <pc:docMk/>
            <pc:sldMk cId="1139807097" sldId="256"/>
            <ac:picMk id="14" creationId="{DF584E4B-9251-841F-E601-7580B82BB09F}"/>
          </ac:picMkLst>
        </pc:picChg>
        <pc:picChg chg="add del">
          <ac:chgData name="Menna Buss" userId="ebe92fd9-86ab-4bce-940e-1db872879048" providerId="ADAL" clId="{0F761C5C-2944-4C17-AE01-C9E3CDB42943}" dt="2026-02-23T21:40:18.433" v="106" actId="21"/>
          <ac:picMkLst>
            <pc:docMk/>
            <pc:sldMk cId="1139807097" sldId="256"/>
            <ac:picMk id="15" creationId="{B60AF599-C02F-57CF-FF58-DFA8C06119E8}"/>
          </ac:picMkLst>
        </pc:picChg>
        <pc:picChg chg="add del mod">
          <ac:chgData name="Menna Buss" userId="ebe92fd9-86ab-4bce-940e-1db872879048" providerId="ADAL" clId="{0F761C5C-2944-4C17-AE01-C9E3CDB42943}" dt="2026-02-23T21:40:07.868" v="103" actId="21"/>
          <ac:picMkLst>
            <pc:docMk/>
            <pc:sldMk cId="1139807097" sldId="256"/>
            <ac:picMk id="16" creationId="{270823AF-86D7-F582-BDF4-DBACE9C2F084}"/>
          </ac:picMkLst>
        </pc:picChg>
        <pc:picChg chg="add mod">
          <ac:chgData name="Menna Buss" userId="ebe92fd9-86ab-4bce-940e-1db872879048" providerId="ADAL" clId="{0F761C5C-2944-4C17-AE01-C9E3CDB42943}" dt="2026-02-23T22:04:08.719" v="414" actId="1076"/>
          <ac:picMkLst>
            <pc:docMk/>
            <pc:sldMk cId="1139807097" sldId="256"/>
            <ac:picMk id="17" creationId="{CB101C3D-FF10-F5D5-3A02-E399F1B27F40}"/>
          </ac:picMkLst>
        </pc:picChg>
        <pc:picChg chg="add mod">
          <ac:chgData name="Menna Buss" userId="ebe92fd9-86ab-4bce-940e-1db872879048" providerId="ADAL" clId="{0F761C5C-2944-4C17-AE01-C9E3CDB42943}" dt="2026-02-23T22:22:53.324" v="558" actId="14100"/>
          <ac:picMkLst>
            <pc:docMk/>
            <pc:sldMk cId="1139807097" sldId="256"/>
            <ac:picMk id="21" creationId="{0A7B232D-8DD9-0E70-1058-8F653BB7D1DF}"/>
          </ac:picMkLst>
        </pc:picChg>
      </pc:sldChg>
      <pc:sldChg chg="add">
        <pc:chgData name="Menna Buss" userId="ebe92fd9-86ab-4bce-940e-1db872879048" providerId="ADAL" clId="{0F761C5C-2944-4C17-AE01-C9E3CDB42943}" dt="2026-02-23T21:29:11.921" v="0" actId="22"/>
        <pc:sldMkLst>
          <pc:docMk/>
          <pc:sldMk cId="1527753586" sldId="305"/>
        </pc:sldMkLst>
      </pc:sldChg>
      <pc:sldChg chg="add">
        <pc:chgData name="Menna Buss" userId="ebe92fd9-86ab-4bce-940e-1db872879048" providerId="ADAL" clId="{0F761C5C-2944-4C17-AE01-C9E3CDB42943}" dt="2026-02-23T21:29:11.921" v="0" actId="22"/>
        <pc:sldMkLst>
          <pc:docMk/>
          <pc:sldMk cId="3948879646" sldId="306"/>
        </pc:sldMkLst>
      </pc:sldChg>
      <pc:sldChg chg="add">
        <pc:chgData name="Menna Buss" userId="ebe92fd9-86ab-4bce-940e-1db872879048" providerId="ADAL" clId="{0F761C5C-2944-4C17-AE01-C9E3CDB42943}" dt="2026-02-23T21:29:11.921" v="0" actId="22"/>
        <pc:sldMkLst>
          <pc:docMk/>
          <pc:sldMk cId="350058915" sldId="316"/>
        </pc:sldMkLst>
      </pc:sldChg>
      <pc:sldChg chg="delSp modSp add mod">
        <pc:chgData name="Menna Buss" userId="ebe92fd9-86ab-4bce-940e-1db872879048" providerId="ADAL" clId="{0F761C5C-2944-4C17-AE01-C9E3CDB42943}" dt="2026-02-23T22:26:43.158" v="608" actId="20577"/>
        <pc:sldMkLst>
          <pc:docMk/>
          <pc:sldMk cId="343732145" sldId="317"/>
        </pc:sldMkLst>
        <pc:spChg chg="mod">
          <ac:chgData name="Menna Buss" userId="ebe92fd9-86ab-4bce-940e-1db872879048" providerId="ADAL" clId="{0F761C5C-2944-4C17-AE01-C9E3CDB42943}" dt="2026-02-23T22:26:43.158" v="608" actId="20577"/>
          <ac:spMkLst>
            <pc:docMk/>
            <pc:sldMk cId="343732145" sldId="317"/>
            <ac:spMk id="2" creationId="{F36C4F31-BCBE-3044-A3E7-1E435BB47B3A}"/>
          </ac:spMkLst>
        </pc:spChg>
        <pc:spChg chg="del">
          <ac:chgData name="Menna Buss" userId="ebe92fd9-86ab-4bce-940e-1db872879048" providerId="ADAL" clId="{0F761C5C-2944-4C17-AE01-C9E3CDB42943}" dt="2026-02-23T22:25:18.673" v="577" actId="478"/>
          <ac:spMkLst>
            <pc:docMk/>
            <pc:sldMk cId="343732145" sldId="317"/>
            <ac:spMk id="4" creationId="{35E862D0-A241-2271-9ABB-B753E2C53249}"/>
          </ac:spMkLst>
        </pc:spChg>
      </pc:sldChg>
      <pc:sldChg chg="add del">
        <pc:chgData name="Menna Buss" userId="ebe92fd9-86ab-4bce-940e-1db872879048" providerId="ADAL" clId="{0F761C5C-2944-4C17-AE01-C9E3CDB42943}" dt="2026-02-23T21:35:03.350" v="2" actId="22"/>
        <pc:sldMkLst>
          <pc:docMk/>
          <pc:sldMk cId="1075440504" sldId="318"/>
        </pc:sldMkLst>
      </pc:sldChg>
      <pc:sldChg chg="addSp delSp modSp new mod ord">
        <pc:chgData name="Menna Buss" userId="ebe92fd9-86ab-4bce-940e-1db872879048" providerId="ADAL" clId="{0F761C5C-2944-4C17-AE01-C9E3CDB42943}" dt="2026-02-23T22:23:43.084" v="563" actId="14100"/>
        <pc:sldMkLst>
          <pc:docMk/>
          <pc:sldMk cId="3386571451" sldId="318"/>
        </pc:sldMkLst>
        <pc:spChg chg="del">
          <ac:chgData name="Menna Buss" userId="ebe92fd9-86ab-4bce-940e-1db872879048" providerId="ADAL" clId="{0F761C5C-2944-4C17-AE01-C9E3CDB42943}" dt="2026-02-23T21:40:14.475" v="105" actId="478"/>
          <ac:spMkLst>
            <pc:docMk/>
            <pc:sldMk cId="3386571451" sldId="318"/>
            <ac:spMk id="2" creationId="{1C9D9775-83D8-0F64-4820-5CB612023337}"/>
          </ac:spMkLst>
        </pc:spChg>
        <pc:spChg chg="del">
          <ac:chgData name="Menna Buss" userId="ebe92fd9-86ab-4bce-940e-1db872879048" providerId="ADAL" clId="{0F761C5C-2944-4C17-AE01-C9E3CDB42943}" dt="2026-02-23T21:40:10.776" v="104" actId="22"/>
          <ac:spMkLst>
            <pc:docMk/>
            <pc:sldMk cId="3386571451" sldId="318"/>
            <ac:spMk id="3" creationId="{C79B293A-A443-0345-6DDA-E53DA61299CE}"/>
          </ac:spMkLst>
        </pc:spChg>
        <pc:picChg chg="add mod">
          <ac:chgData name="Menna Buss" userId="ebe92fd9-86ab-4bce-940e-1db872879048" providerId="ADAL" clId="{0F761C5C-2944-4C17-AE01-C9E3CDB42943}" dt="2026-02-23T22:23:43.084" v="563" actId="14100"/>
          <ac:picMkLst>
            <pc:docMk/>
            <pc:sldMk cId="3386571451" sldId="318"/>
            <ac:picMk id="6" creationId="{E4163475-F9C6-089A-446A-9983EBFB1176}"/>
          </ac:picMkLst>
        </pc:picChg>
        <pc:picChg chg="add mod modCrop">
          <ac:chgData name="Menna Buss" userId="ebe92fd9-86ab-4bce-940e-1db872879048" providerId="ADAL" clId="{0F761C5C-2944-4C17-AE01-C9E3CDB42943}" dt="2026-02-23T22:23:39.828" v="562" actId="14100"/>
          <ac:picMkLst>
            <pc:docMk/>
            <pc:sldMk cId="3386571451" sldId="318"/>
            <ac:picMk id="8" creationId="{B3B3BFB7-EF84-56A1-6C78-31D7B1F2E93F}"/>
          </ac:picMkLst>
        </pc:picChg>
      </pc:sldChg>
      <pc:sldChg chg="add del">
        <pc:chgData name="Menna Buss" userId="ebe92fd9-86ab-4bce-940e-1db872879048" providerId="ADAL" clId="{0F761C5C-2944-4C17-AE01-C9E3CDB42943}" dt="2026-02-23T21:35:03.350" v="2" actId="22"/>
        <pc:sldMkLst>
          <pc:docMk/>
          <pc:sldMk cId="428832702" sldId="319"/>
        </pc:sldMkLst>
      </pc:sldChg>
      <pc:sldChg chg="addSp delSp modSp new mod">
        <pc:chgData name="Menna Buss" userId="ebe92fd9-86ab-4bce-940e-1db872879048" providerId="ADAL" clId="{0F761C5C-2944-4C17-AE01-C9E3CDB42943}" dt="2026-02-23T21:46:11.239" v="167" actId="14100"/>
        <pc:sldMkLst>
          <pc:docMk/>
          <pc:sldMk cId="2443548515" sldId="319"/>
        </pc:sldMkLst>
        <pc:spChg chg="del">
          <ac:chgData name="Menna Buss" userId="ebe92fd9-86ab-4bce-940e-1db872879048" providerId="ADAL" clId="{0F761C5C-2944-4C17-AE01-C9E3CDB42943}" dt="2026-02-23T21:40:24.964" v="108" actId="478"/>
          <ac:spMkLst>
            <pc:docMk/>
            <pc:sldMk cId="2443548515" sldId="319"/>
            <ac:spMk id="2" creationId="{030D1FF9-532D-808D-78F7-30E7365D644F}"/>
          </ac:spMkLst>
        </pc:spChg>
        <pc:spChg chg="del">
          <ac:chgData name="Menna Buss" userId="ebe92fd9-86ab-4bce-940e-1db872879048" providerId="ADAL" clId="{0F761C5C-2944-4C17-AE01-C9E3CDB42943}" dt="2026-02-23T21:40:21.251" v="107" actId="22"/>
          <ac:spMkLst>
            <pc:docMk/>
            <pc:sldMk cId="2443548515" sldId="319"/>
            <ac:spMk id="3" creationId="{63B3BC28-2B5C-E78C-0416-6D27EBB9130F}"/>
          </ac:spMkLst>
        </pc:spChg>
        <pc:picChg chg="add mod">
          <ac:chgData name="Menna Buss" userId="ebe92fd9-86ab-4bce-940e-1db872879048" providerId="ADAL" clId="{0F761C5C-2944-4C17-AE01-C9E3CDB42943}" dt="2026-02-23T21:46:06.295" v="165" actId="14100"/>
          <ac:picMkLst>
            <pc:docMk/>
            <pc:sldMk cId="2443548515" sldId="319"/>
            <ac:picMk id="5" creationId="{DC077F98-596C-1BF2-59A7-EFB964E16A2B}"/>
          </ac:picMkLst>
        </pc:picChg>
        <pc:picChg chg="add mod">
          <ac:chgData name="Menna Buss" userId="ebe92fd9-86ab-4bce-940e-1db872879048" providerId="ADAL" clId="{0F761C5C-2944-4C17-AE01-C9E3CDB42943}" dt="2026-02-23T21:46:11.239" v="167" actId="14100"/>
          <ac:picMkLst>
            <pc:docMk/>
            <pc:sldMk cId="2443548515" sldId="319"/>
            <ac:picMk id="7" creationId="{ED68342B-5EF8-E2ED-5B02-0F61C347A4CB}"/>
          </ac:picMkLst>
        </pc:picChg>
      </pc:sldChg>
      <pc:sldChg chg="addSp delSp modSp new mod">
        <pc:chgData name="Menna Buss" userId="ebe92fd9-86ab-4bce-940e-1db872879048" providerId="ADAL" clId="{0F761C5C-2944-4C17-AE01-C9E3CDB42943}" dt="2026-02-23T22:07:57.317" v="546" actId="1076"/>
        <pc:sldMkLst>
          <pc:docMk/>
          <pc:sldMk cId="3576994347" sldId="320"/>
        </pc:sldMkLst>
        <pc:spChg chg="del">
          <ac:chgData name="Menna Buss" userId="ebe92fd9-86ab-4bce-940e-1db872879048" providerId="ADAL" clId="{0F761C5C-2944-4C17-AE01-C9E3CDB42943}" dt="2026-02-23T21:40:02.588" v="101" actId="478"/>
          <ac:spMkLst>
            <pc:docMk/>
            <pc:sldMk cId="3576994347" sldId="320"/>
            <ac:spMk id="2" creationId="{AD26C928-D05B-AD86-B77B-20EC7294FFCA}"/>
          </ac:spMkLst>
        </pc:spChg>
        <pc:spChg chg="del">
          <ac:chgData name="Menna Buss" userId="ebe92fd9-86ab-4bce-940e-1db872879048" providerId="ADAL" clId="{0F761C5C-2944-4C17-AE01-C9E3CDB42943}" dt="2026-02-23T21:40:04.043" v="102" actId="478"/>
          <ac:spMkLst>
            <pc:docMk/>
            <pc:sldMk cId="3576994347" sldId="320"/>
            <ac:spMk id="3" creationId="{B5CD5273-387B-341F-2D31-8C4AF6291222}"/>
          </ac:spMkLst>
        </pc:spChg>
        <pc:spChg chg="add mod">
          <ac:chgData name="Menna Buss" userId="ebe92fd9-86ab-4bce-940e-1db872879048" providerId="ADAL" clId="{0F761C5C-2944-4C17-AE01-C9E3CDB42943}" dt="2026-02-23T22:07:57.317" v="546" actId="1076"/>
          <ac:spMkLst>
            <pc:docMk/>
            <pc:sldMk cId="3576994347" sldId="320"/>
            <ac:spMk id="9" creationId="{9AACD3F3-3604-9553-D800-915C3B001E41}"/>
          </ac:spMkLst>
        </pc:spChg>
        <pc:picChg chg="add del mod">
          <ac:chgData name="Menna Buss" userId="ebe92fd9-86ab-4bce-940e-1db872879048" providerId="ADAL" clId="{0F761C5C-2944-4C17-AE01-C9E3CDB42943}" dt="2026-02-23T21:48:05.407" v="177" actId="21"/>
          <ac:picMkLst>
            <pc:docMk/>
            <pc:sldMk cId="3576994347" sldId="320"/>
            <ac:picMk id="5" creationId="{87094A2D-B0AD-7BA9-EA8F-F817DE7D4F23}"/>
          </ac:picMkLst>
        </pc:picChg>
        <pc:picChg chg="add mod">
          <ac:chgData name="Menna Buss" userId="ebe92fd9-86ab-4bce-940e-1db872879048" providerId="ADAL" clId="{0F761C5C-2944-4C17-AE01-C9E3CDB42943}" dt="2026-02-23T22:06:11.418" v="422" actId="1076"/>
          <ac:picMkLst>
            <pc:docMk/>
            <pc:sldMk cId="3576994347" sldId="320"/>
            <ac:picMk id="7" creationId="{2A6035B4-133F-B738-C350-91544B254F7C}"/>
          </ac:picMkLst>
        </pc:picChg>
      </pc:sldChg>
      <pc:sldChg chg="addSp delSp modSp new mod">
        <pc:chgData name="Menna Buss" userId="ebe92fd9-86ab-4bce-940e-1db872879048" providerId="ADAL" clId="{0F761C5C-2944-4C17-AE01-C9E3CDB42943}" dt="2026-02-23T21:46:00.070" v="163" actId="14100"/>
        <pc:sldMkLst>
          <pc:docMk/>
          <pc:sldMk cId="383735161" sldId="321"/>
        </pc:sldMkLst>
        <pc:spChg chg="del">
          <ac:chgData name="Menna Buss" userId="ebe92fd9-86ab-4bce-940e-1db872879048" providerId="ADAL" clId="{0F761C5C-2944-4C17-AE01-C9E3CDB42943}" dt="2026-02-23T21:42:31.838" v="127" actId="478"/>
          <ac:spMkLst>
            <pc:docMk/>
            <pc:sldMk cId="383735161" sldId="321"/>
            <ac:spMk id="2" creationId="{938A1B05-C8BB-E889-46EF-F94FA495B43E}"/>
          </ac:spMkLst>
        </pc:spChg>
        <pc:spChg chg="del">
          <ac:chgData name="Menna Buss" userId="ebe92fd9-86ab-4bce-940e-1db872879048" providerId="ADAL" clId="{0F761C5C-2944-4C17-AE01-C9E3CDB42943}" dt="2026-02-23T21:42:33.064" v="128" actId="478"/>
          <ac:spMkLst>
            <pc:docMk/>
            <pc:sldMk cId="383735161" sldId="321"/>
            <ac:spMk id="3" creationId="{8AC3CF8F-5CD3-16E8-9085-CD8A3E88EBD5}"/>
          </ac:spMkLst>
        </pc:spChg>
        <pc:picChg chg="add mod">
          <ac:chgData name="Menna Buss" userId="ebe92fd9-86ab-4bce-940e-1db872879048" providerId="ADAL" clId="{0F761C5C-2944-4C17-AE01-C9E3CDB42943}" dt="2026-02-23T21:45:56.741" v="161" actId="14100"/>
          <ac:picMkLst>
            <pc:docMk/>
            <pc:sldMk cId="383735161" sldId="321"/>
            <ac:picMk id="5" creationId="{2BCFCECE-E7C5-9FE7-3CF7-2895E3F5F7CA}"/>
          </ac:picMkLst>
        </pc:picChg>
        <pc:picChg chg="add mod">
          <ac:chgData name="Menna Buss" userId="ebe92fd9-86ab-4bce-940e-1db872879048" providerId="ADAL" clId="{0F761C5C-2944-4C17-AE01-C9E3CDB42943}" dt="2026-02-23T21:46:00.070" v="163" actId="14100"/>
          <ac:picMkLst>
            <pc:docMk/>
            <pc:sldMk cId="383735161" sldId="321"/>
            <ac:picMk id="7" creationId="{2F6324F9-0530-290B-D2D5-AD30A13B6902}"/>
          </ac:picMkLst>
        </pc:picChg>
      </pc:sldChg>
      <pc:sldChg chg="addSp delSp modSp new mod">
        <pc:chgData name="Menna Buss" userId="ebe92fd9-86ab-4bce-940e-1db872879048" providerId="ADAL" clId="{0F761C5C-2944-4C17-AE01-C9E3CDB42943}" dt="2026-02-23T21:45:45.487" v="159" actId="1076"/>
        <pc:sldMkLst>
          <pc:docMk/>
          <pc:sldMk cId="4092008156" sldId="322"/>
        </pc:sldMkLst>
        <pc:spChg chg="del">
          <ac:chgData name="Menna Buss" userId="ebe92fd9-86ab-4bce-940e-1db872879048" providerId="ADAL" clId="{0F761C5C-2944-4C17-AE01-C9E3CDB42943}" dt="2026-02-23T21:43:39.582" v="139" actId="478"/>
          <ac:spMkLst>
            <pc:docMk/>
            <pc:sldMk cId="4092008156" sldId="322"/>
            <ac:spMk id="2" creationId="{D0498A9A-D0D7-52EE-AE31-01B036512833}"/>
          </ac:spMkLst>
        </pc:spChg>
        <pc:spChg chg="del">
          <ac:chgData name="Menna Buss" userId="ebe92fd9-86ab-4bce-940e-1db872879048" providerId="ADAL" clId="{0F761C5C-2944-4C17-AE01-C9E3CDB42943}" dt="2026-02-23T21:43:40.881" v="140" actId="478"/>
          <ac:spMkLst>
            <pc:docMk/>
            <pc:sldMk cId="4092008156" sldId="322"/>
            <ac:spMk id="3" creationId="{E460DD8C-2C38-0C64-5474-85C2825F4B74}"/>
          </ac:spMkLst>
        </pc:spChg>
        <pc:picChg chg="add mod">
          <ac:chgData name="Menna Buss" userId="ebe92fd9-86ab-4bce-940e-1db872879048" providerId="ADAL" clId="{0F761C5C-2944-4C17-AE01-C9E3CDB42943}" dt="2026-02-23T21:45:43.665" v="158" actId="1076"/>
          <ac:picMkLst>
            <pc:docMk/>
            <pc:sldMk cId="4092008156" sldId="322"/>
            <ac:picMk id="5" creationId="{4F357380-68D1-62D6-FEDA-34C760D2AF2A}"/>
          </ac:picMkLst>
        </pc:picChg>
        <pc:picChg chg="add mod">
          <ac:chgData name="Menna Buss" userId="ebe92fd9-86ab-4bce-940e-1db872879048" providerId="ADAL" clId="{0F761C5C-2944-4C17-AE01-C9E3CDB42943}" dt="2026-02-23T21:45:45.487" v="159" actId="1076"/>
          <ac:picMkLst>
            <pc:docMk/>
            <pc:sldMk cId="4092008156" sldId="322"/>
            <ac:picMk id="7" creationId="{F8970D63-2024-0FC2-459B-F8D0D3B6A874}"/>
          </ac:picMkLst>
        </pc:picChg>
      </pc:sldChg>
      <pc:sldChg chg="addSp delSp modSp new mod ord">
        <pc:chgData name="Menna Buss" userId="ebe92fd9-86ab-4bce-940e-1db872879048" providerId="ADAL" clId="{0F761C5C-2944-4C17-AE01-C9E3CDB42943}" dt="2026-02-23T22:09:45.035" v="550" actId="14100"/>
        <pc:sldMkLst>
          <pc:docMk/>
          <pc:sldMk cId="2907007583" sldId="323"/>
        </pc:sldMkLst>
        <pc:spChg chg="del">
          <ac:chgData name="Menna Buss" userId="ebe92fd9-86ab-4bce-940e-1db872879048" providerId="ADAL" clId="{0F761C5C-2944-4C17-AE01-C9E3CDB42943}" dt="2026-02-23T21:47:14.022" v="171" actId="478"/>
          <ac:spMkLst>
            <pc:docMk/>
            <pc:sldMk cId="2907007583" sldId="323"/>
            <ac:spMk id="2" creationId="{FA771685-E87D-A32B-82CE-7DD146CE2470}"/>
          </ac:spMkLst>
        </pc:spChg>
        <pc:spChg chg="del">
          <ac:chgData name="Menna Buss" userId="ebe92fd9-86ab-4bce-940e-1db872879048" providerId="ADAL" clId="{0F761C5C-2944-4C17-AE01-C9E3CDB42943}" dt="2026-02-23T21:47:15.391" v="172" actId="478"/>
          <ac:spMkLst>
            <pc:docMk/>
            <pc:sldMk cId="2907007583" sldId="323"/>
            <ac:spMk id="3" creationId="{889D21E5-6064-3056-C1C0-8519A8DBC104}"/>
          </ac:spMkLst>
        </pc:spChg>
        <pc:spChg chg="add mod">
          <ac:chgData name="Menna Buss" userId="ebe92fd9-86ab-4bce-940e-1db872879048" providerId="ADAL" clId="{0F761C5C-2944-4C17-AE01-C9E3CDB42943}" dt="2026-02-23T21:49:59.571" v="283" actId="14100"/>
          <ac:spMkLst>
            <pc:docMk/>
            <pc:sldMk cId="2907007583" sldId="323"/>
            <ac:spMk id="8" creationId="{3EA6F49D-EA04-96A3-13B2-A5613ACA5015}"/>
          </ac:spMkLst>
        </pc:spChg>
        <pc:picChg chg="add mod">
          <ac:chgData name="Menna Buss" userId="ebe92fd9-86ab-4bce-940e-1db872879048" providerId="ADAL" clId="{0F761C5C-2944-4C17-AE01-C9E3CDB42943}" dt="2026-02-23T21:48:58.056" v="183" actId="14100"/>
          <ac:picMkLst>
            <pc:docMk/>
            <pc:sldMk cId="2907007583" sldId="323"/>
            <ac:picMk id="5" creationId="{681B8518-EFC1-F349-DE28-B574B81310EF}"/>
          </ac:picMkLst>
        </pc:picChg>
        <pc:picChg chg="add mod">
          <ac:chgData name="Menna Buss" userId="ebe92fd9-86ab-4bce-940e-1db872879048" providerId="ADAL" clId="{0F761C5C-2944-4C17-AE01-C9E3CDB42943}" dt="2026-02-23T22:09:45.035" v="550" actId="14100"/>
          <ac:picMkLst>
            <pc:docMk/>
            <pc:sldMk cId="2907007583" sldId="323"/>
            <ac:picMk id="7" creationId="{7373FC06-0B7A-ECD2-01A1-D6AF8BFEE50F}"/>
          </ac:picMkLst>
        </pc:picChg>
      </pc:sldChg>
      <pc:sldChg chg="addSp delSp modSp new mod ord setBg">
        <pc:chgData name="Menna Buss" userId="ebe92fd9-86ab-4bce-940e-1db872879048" providerId="ADAL" clId="{0F761C5C-2944-4C17-AE01-C9E3CDB42943}" dt="2026-02-23T22:09:08.378" v="547" actId="1076"/>
        <pc:sldMkLst>
          <pc:docMk/>
          <pc:sldMk cId="956714695" sldId="324"/>
        </pc:sldMkLst>
        <pc:spChg chg="del">
          <ac:chgData name="Menna Buss" userId="ebe92fd9-86ab-4bce-940e-1db872879048" providerId="ADAL" clId="{0F761C5C-2944-4C17-AE01-C9E3CDB42943}" dt="2026-02-23T21:51:34.159" v="294" actId="478"/>
          <ac:spMkLst>
            <pc:docMk/>
            <pc:sldMk cId="956714695" sldId="324"/>
            <ac:spMk id="2" creationId="{5E635313-32CF-4F9B-547A-B08DA9F4272D}"/>
          </ac:spMkLst>
        </pc:spChg>
        <pc:spChg chg="del">
          <ac:chgData name="Menna Buss" userId="ebe92fd9-86ab-4bce-940e-1db872879048" providerId="ADAL" clId="{0F761C5C-2944-4C17-AE01-C9E3CDB42943}" dt="2026-02-23T21:51:35.718" v="295" actId="478"/>
          <ac:spMkLst>
            <pc:docMk/>
            <pc:sldMk cId="956714695" sldId="324"/>
            <ac:spMk id="3" creationId="{42D10EE0-AD65-5F92-ADC8-AC76C2336D04}"/>
          </ac:spMkLst>
        </pc:spChg>
        <pc:spChg chg="add mod">
          <ac:chgData name="Menna Buss" userId="ebe92fd9-86ab-4bce-940e-1db872879048" providerId="ADAL" clId="{0F761C5C-2944-4C17-AE01-C9E3CDB42943}" dt="2026-02-23T22:03:01.793" v="400" actId="1076"/>
          <ac:spMkLst>
            <pc:docMk/>
            <pc:sldMk cId="956714695" sldId="324"/>
            <ac:spMk id="7" creationId="{FC468BAA-F5D3-E440-8F0A-7E3EACB682F2}"/>
          </ac:spMkLst>
        </pc:spChg>
        <pc:spChg chg="add mod">
          <ac:chgData name="Menna Buss" userId="ebe92fd9-86ab-4bce-940e-1db872879048" providerId="ADAL" clId="{0F761C5C-2944-4C17-AE01-C9E3CDB42943}" dt="2026-02-23T22:00:23.735" v="383" actId="1076"/>
          <ac:spMkLst>
            <pc:docMk/>
            <pc:sldMk cId="956714695" sldId="324"/>
            <ac:spMk id="8" creationId="{B247AD01-D898-0F59-154B-342F54863E85}"/>
          </ac:spMkLst>
        </pc:spChg>
        <pc:spChg chg="add del">
          <ac:chgData name="Menna Buss" userId="ebe92fd9-86ab-4bce-940e-1db872879048" providerId="ADAL" clId="{0F761C5C-2944-4C17-AE01-C9E3CDB42943}" dt="2026-02-23T21:51:51.626" v="299" actId="26606"/>
          <ac:spMkLst>
            <pc:docMk/>
            <pc:sldMk cId="956714695" sldId="324"/>
            <ac:spMk id="10" creationId="{32BC26D8-82FB-445E-AA49-62A77D7C1EE0}"/>
          </ac:spMkLst>
        </pc:spChg>
        <pc:spChg chg="add mod">
          <ac:chgData name="Menna Buss" userId="ebe92fd9-86ab-4bce-940e-1db872879048" providerId="ADAL" clId="{0F761C5C-2944-4C17-AE01-C9E3CDB42943}" dt="2026-02-23T22:02:59.279" v="399" actId="1076"/>
          <ac:spMkLst>
            <pc:docMk/>
            <pc:sldMk cId="956714695" sldId="324"/>
            <ac:spMk id="11" creationId="{7E3B48F6-8107-2E65-EA21-1B8622EBAC44}"/>
          </ac:spMkLst>
        </pc:spChg>
        <pc:spChg chg="add del">
          <ac:chgData name="Menna Buss" userId="ebe92fd9-86ab-4bce-940e-1db872879048" providerId="ADAL" clId="{0F761C5C-2944-4C17-AE01-C9E3CDB42943}" dt="2026-02-23T21:51:51.626" v="299" actId="26606"/>
          <ac:spMkLst>
            <pc:docMk/>
            <pc:sldMk cId="956714695" sldId="324"/>
            <ac:spMk id="12" creationId="{CB44330D-EA18-4254-AA95-EB49948539B8}"/>
          </ac:spMkLst>
        </pc:spChg>
        <pc:spChg chg="add del">
          <ac:chgData name="Menna Buss" userId="ebe92fd9-86ab-4bce-940e-1db872879048" providerId="ADAL" clId="{0F761C5C-2944-4C17-AE01-C9E3CDB42943}" dt="2026-02-23T21:51:52.221" v="301" actId="26606"/>
          <ac:spMkLst>
            <pc:docMk/>
            <pc:sldMk cId="956714695" sldId="324"/>
            <ac:spMk id="14" creationId="{29FDB030-9B49-4CED-8CCD-4D99382388AC}"/>
          </ac:spMkLst>
        </pc:spChg>
        <pc:spChg chg="add del">
          <ac:chgData name="Menna Buss" userId="ebe92fd9-86ab-4bce-940e-1db872879048" providerId="ADAL" clId="{0F761C5C-2944-4C17-AE01-C9E3CDB42943}" dt="2026-02-23T21:51:52.221" v="301" actId="26606"/>
          <ac:spMkLst>
            <pc:docMk/>
            <pc:sldMk cId="956714695" sldId="324"/>
            <ac:spMk id="15" creationId="{F3060C83-F051-4F0E-ABAD-AA0DFC48B218}"/>
          </ac:spMkLst>
        </pc:spChg>
        <pc:spChg chg="add del">
          <ac:chgData name="Menna Buss" userId="ebe92fd9-86ab-4bce-940e-1db872879048" providerId="ADAL" clId="{0F761C5C-2944-4C17-AE01-C9E3CDB42943}" dt="2026-02-23T21:51:52.221" v="301" actId="26606"/>
          <ac:spMkLst>
            <pc:docMk/>
            <pc:sldMk cId="956714695" sldId="324"/>
            <ac:spMk id="16" creationId="{3783CA14-24A1-485C-8B30-D6A5D87987AD}"/>
          </ac:spMkLst>
        </pc:spChg>
        <pc:spChg chg="add del">
          <ac:chgData name="Menna Buss" userId="ebe92fd9-86ab-4bce-940e-1db872879048" providerId="ADAL" clId="{0F761C5C-2944-4C17-AE01-C9E3CDB42943}" dt="2026-02-23T21:51:52.221" v="301" actId="26606"/>
          <ac:spMkLst>
            <pc:docMk/>
            <pc:sldMk cId="956714695" sldId="324"/>
            <ac:spMk id="17" creationId="{83C98ABE-055B-441F-B07E-44F97F083C39}"/>
          </ac:spMkLst>
        </pc:spChg>
        <pc:spChg chg="add del">
          <ac:chgData name="Menna Buss" userId="ebe92fd9-86ab-4bce-940e-1db872879048" providerId="ADAL" clId="{0F761C5C-2944-4C17-AE01-C9E3CDB42943}" dt="2026-02-23T21:51:52.221" v="301" actId="26606"/>
          <ac:spMkLst>
            <pc:docMk/>
            <pc:sldMk cId="956714695" sldId="324"/>
            <ac:spMk id="18" creationId="{9A97C86A-04D6-40F7-AE84-31AB43E6A846}"/>
          </ac:spMkLst>
        </pc:spChg>
        <pc:spChg chg="add del">
          <ac:chgData name="Menna Buss" userId="ebe92fd9-86ab-4bce-940e-1db872879048" providerId="ADAL" clId="{0F761C5C-2944-4C17-AE01-C9E3CDB42943}" dt="2026-02-23T21:51:52.221" v="301" actId="26606"/>
          <ac:spMkLst>
            <pc:docMk/>
            <pc:sldMk cId="956714695" sldId="324"/>
            <ac:spMk id="20" creationId="{FF9F2414-84E8-453E-B1F3-389FDE8192D9}"/>
          </ac:spMkLst>
        </pc:spChg>
        <pc:spChg chg="add del">
          <ac:chgData name="Menna Buss" userId="ebe92fd9-86ab-4bce-940e-1db872879048" providerId="ADAL" clId="{0F761C5C-2944-4C17-AE01-C9E3CDB42943}" dt="2026-02-23T21:51:52.221" v="301" actId="26606"/>
          <ac:spMkLst>
            <pc:docMk/>
            <pc:sldMk cId="956714695" sldId="324"/>
            <ac:spMk id="22" creationId="{3ECA69A1-7536-43AC-85EF-C7106179F5ED}"/>
          </ac:spMkLst>
        </pc:spChg>
        <pc:picChg chg="add mod">
          <ac:chgData name="Menna Buss" userId="ebe92fd9-86ab-4bce-940e-1db872879048" providerId="ADAL" clId="{0F761C5C-2944-4C17-AE01-C9E3CDB42943}" dt="2026-02-23T22:02:47.433" v="398" actId="14100"/>
          <ac:picMkLst>
            <pc:docMk/>
            <pc:sldMk cId="956714695" sldId="324"/>
            <ac:picMk id="5" creationId="{41E09739-D909-E4C8-DAF7-D8B23EF4BCB4}"/>
          </ac:picMkLst>
        </pc:picChg>
        <pc:cxnChg chg="add">
          <ac:chgData name="Menna Buss" userId="ebe92fd9-86ab-4bce-940e-1db872879048" providerId="ADAL" clId="{0F761C5C-2944-4C17-AE01-C9E3CDB42943}" dt="2026-02-23T21:51:52.224" v="302" actId="26606"/>
          <ac:cxnSpMkLst>
            <pc:docMk/>
            <pc:sldMk cId="956714695" sldId="324"/>
            <ac:cxnSpMk id="24" creationId="{22F6364A-B358-4BEE-B158-0734D2C938D4}"/>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5274FA-A9CD-5441-B4F0-A3EFDB2FEA8B}"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546164E8-0BA7-5946-869F-7360A6E00E59}">
      <dgm:prSet phldrT="[Text]" phldr="0"/>
      <dgm:spPr/>
      <dgm:t>
        <a:bodyPr/>
        <a:lstStyle/>
        <a:p>
          <a:r>
            <a:rPr lang="en-GB"/>
            <a:t>Historic artefacts</a:t>
          </a:r>
        </a:p>
      </dgm:t>
    </dgm:pt>
    <dgm:pt modelId="{9AFB33D2-71AA-774B-875A-C7E662BF9A6C}" type="parTrans" cxnId="{02C9C2B8-7C4C-884B-8259-3F60BC3761B8}">
      <dgm:prSet/>
      <dgm:spPr/>
      <dgm:t>
        <a:bodyPr/>
        <a:lstStyle/>
        <a:p>
          <a:endParaRPr lang="en-GB"/>
        </a:p>
      </dgm:t>
    </dgm:pt>
    <dgm:pt modelId="{134FE43A-A18F-7C4F-8DE5-8AD3AFF38B4C}" type="sibTrans" cxnId="{02C9C2B8-7C4C-884B-8259-3F60BC3761B8}">
      <dgm:prSet/>
      <dgm:spPr/>
      <dgm:t>
        <a:bodyPr/>
        <a:lstStyle/>
        <a:p>
          <a:endParaRPr lang="en-GB"/>
        </a:p>
      </dgm:t>
    </dgm:pt>
    <dgm:pt modelId="{62E18113-85E7-D949-B59B-E32E9553CBC5}">
      <dgm:prSet phldrT="[Text]" phldr="0"/>
      <dgm:spPr/>
      <dgm:t>
        <a:bodyPr/>
        <a:lstStyle/>
        <a:p>
          <a:r>
            <a:rPr lang="en-GB"/>
            <a:t>Contemporary Crafts</a:t>
          </a:r>
        </a:p>
      </dgm:t>
    </dgm:pt>
    <dgm:pt modelId="{9FBF1E47-7FD0-4B42-A194-CEC93C9E3C8B}" type="parTrans" cxnId="{55348D0A-4B56-FB49-AB2E-D0F75DF06AC0}">
      <dgm:prSet/>
      <dgm:spPr/>
      <dgm:t>
        <a:bodyPr/>
        <a:lstStyle/>
        <a:p>
          <a:endParaRPr lang="en-GB"/>
        </a:p>
      </dgm:t>
    </dgm:pt>
    <dgm:pt modelId="{3D700906-AA14-5C4D-A389-FEEC803FA0E9}" type="sibTrans" cxnId="{55348D0A-4B56-FB49-AB2E-D0F75DF06AC0}">
      <dgm:prSet/>
      <dgm:spPr/>
      <dgm:t>
        <a:bodyPr/>
        <a:lstStyle/>
        <a:p>
          <a:endParaRPr lang="en-GB"/>
        </a:p>
      </dgm:t>
    </dgm:pt>
    <dgm:pt modelId="{AC735DC4-636D-6840-A190-4623FDBA1BD4}">
      <dgm:prSet phldrT="[Text]" phldr="0"/>
      <dgm:spPr/>
      <dgm:t>
        <a:bodyPr/>
        <a:lstStyle/>
        <a:p>
          <a:r>
            <a:rPr lang="en-GB"/>
            <a:t>Story / Commentary</a:t>
          </a:r>
        </a:p>
      </dgm:t>
    </dgm:pt>
    <dgm:pt modelId="{B728BF55-3FBF-D644-849B-E048FF80A830}" type="parTrans" cxnId="{4E9488D6-5924-8B4B-A1C2-501E67CEDF52}">
      <dgm:prSet/>
      <dgm:spPr/>
      <dgm:t>
        <a:bodyPr/>
        <a:lstStyle/>
        <a:p>
          <a:endParaRPr lang="en-GB"/>
        </a:p>
      </dgm:t>
    </dgm:pt>
    <dgm:pt modelId="{97EFDD13-5DE6-ED41-B0BE-36EC8F058AF0}" type="sibTrans" cxnId="{4E9488D6-5924-8B4B-A1C2-501E67CEDF52}">
      <dgm:prSet/>
      <dgm:spPr/>
      <dgm:t>
        <a:bodyPr/>
        <a:lstStyle/>
        <a:p>
          <a:endParaRPr lang="en-GB"/>
        </a:p>
      </dgm:t>
    </dgm:pt>
    <dgm:pt modelId="{AEAF56FC-68CC-C247-B17A-A6FE49B0EECA}" type="pres">
      <dgm:prSet presAssocID="{245274FA-A9CD-5441-B4F0-A3EFDB2FEA8B}" presName="compositeShape" presStyleCnt="0">
        <dgm:presLayoutVars>
          <dgm:chMax val="7"/>
          <dgm:dir/>
          <dgm:resizeHandles val="exact"/>
        </dgm:presLayoutVars>
      </dgm:prSet>
      <dgm:spPr/>
    </dgm:pt>
    <dgm:pt modelId="{D3491F5B-FFF6-8941-AF0E-F1F6055DC9F6}" type="pres">
      <dgm:prSet presAssocID="{546164E8-0BA7-5946-869F-7360A6E00E59}" presName="circ1" presStyleLbl="vennNode1" presStyleIdx="0" presStyleCnt="3"/>
      <dgm:spPr/>
    </dgm:pt>
    <dgm:pt modelId="{CE9E5A5F-837B-4648-949B-71954E293BD3}" type="pres">
      <dgm:prSet presAssocID="{546164E8-0BA7-5946-869F-7360A6E00E59}" presName="circ1Tx" presStyleLbl="revTx" presStyleIdx="0" presStyleCnt="0">
        <dgm:presLayoutVars>
          <dgm:chMax val="0"/>
          <dgm:chPref val="0"/>
          <dgm:bulletEnabled val="1"/>
        </dgm:presLayoutVars>
      </dgm:prSet>
      <dgm:spPr/>
    </dgm:pt>
    <dgm:pt modelId="{54EA6A02-C067-EC49-B0CF-5C75407EBA25}" type="pres">
      <dgm:prSet presAssocID="{62E18113-85E7-D949-B59B-E32E9553CBC5}" presName="circ2" presStyleLbl="vennNode1" presStyleIdx="1" presStyleCnt="3"/>
      <dgm:spPr/>
    </dgm:pt>
    <dgm:pt modelId="{1D3A80C5-45F5-E644-8175-98A7F47AF4E2}" type="pres">
      <dgm:prSet presAssocID="{62E18113-85E7-D949-B59B-E32E9553CBC5}" presName="circ2Tx" presStyleLbl="revTx" presStyleIdx="0" presStyleCnt="0">
        <dgm:presLayoutVars>
          <dgm:chMax val="0"/>
          <dgm:chPref val="0"/>
          <dgm:bulletEnabled val="1"/>
        </dgm:presLayoutVars>
      </dgm:prSet>
      <dgm:spPr/>
    </dgm:pt>
    <dgm:pt modelId="{4137BCE0-49DD-8E4C-B4C0-9778A02BF243}" type="pres">
      <dgm:prSet presAssocID="{AC735DC4-636D-6840-A190-4623FDBA1BD4}" presName="circ3" presStyleLbl="vennNode1" presStyleIdx="2" presStyleCnt="3"/>
      <dgm:spPr/>
    </dgm:pt>
    <dgm:pt modelId="{7EB1A23E-3E0E-BD40-92A9-26DD6E3416F3}" type="pres">
      <dgm:prSet presAssocID="{AC735DC4-636D-6840-A190-4623FDBA1BD4}" presName="circ3Tx" presStyleLbl="revTx" presStyleIdx="0" presStyleCnt="0">
        <dgm:presLayoutVars>
          <dgm:chMax val="0"/>
          <dgm:chPref val="0"/>
          <dgm:bulletEnabled val="1"/>
        </dgm:presLayoutVars>
      </dgm:prSet>
      <dgm:spPr/>
    </dgm:pt>
  </dgm:ptLst>
  <dgm:cxnLst>
    <dgm:cxn modelId="{55348D0A-4B56-FB49-AB2E-D0F75DF06AC0}" srcId="{245274FA-A9CD-5441-B4F0-A3EFDB2FEA8B}" destId="{62E18113-85E7-D949-B59B-E32E9553CBC5}" srcOrd="1" destOrd="0" parTransId="{9FBF1E47-7FD0-4B42-A194-CEC93C9E3C8B}" sibTransId="{3D700906-AA14-5C4D-A389-FEEC803FA0E9}"/>
    <dgm:cxn modelId="{05B95319-509E-8842-867D-DDBDF5244210}" type="presOf" srcId="{546164E8-0BA7-5946-869F-7360A6E00E59}" destId="{CE9E5A5F-837B-4648-949B-71954E293BD3}" srcOrd="1" destOrd="0" presId="urn:microsoft.com/office/officeart/2005/8/layout/venn1"/>
    <dgm:cxn modelId="{AEC17F75-2EF2-2241-B2AF-D23E2B5929B2}" type="presOf" srcId="{62E18113-85E7-D949-B59B-E32E9553CBC5}" destId="{1D3A80C5-45F5-E644-8175-98A7F47AF4E2}" srcOrd="1" destOrd="0" presId="urn:microsoft.com/office/officeart/2005/8/layout/venn1"/>
    <dgm:cxn modelId="{0E2B9D90-BC04-7C47-B826-78B6BAF6112C}" type="presOf" srcId="{AC735DC4-636D-6840-A190-4623FDBA1BD4}" destId="{4137BCE0-49DD-8E4C-B4C0-9778A02BF243}" srcOrd="0" destOrd="0" presId="urn:microsoft.com/office/officeart/2005/8/layout/venn1"/>
    <dgm:cxn modelId="{02C9C2B8-7C4C-884B-8259-3F60BC3761B8}" srcId="{245274FA-A9CD-5441-B4F0-A3EFDB2FEA8B}" destId="{546164E8-0BA7-5946-869F-7360A6E00E59}" srcOrd="0" destOrd="0" parTransId="{9AFB33D2-71AA-774B-875A-C7E662BF9A6C}" sibTransId="{134FE43A-A18F-7C4F-8DE5-8AD3AFF38B4C}"/>
    <dgm:cxn modelId="{7DC3AFC2-A024-044A-8EA4-56504D369E52}" type="presOf" srcId="{62E18113-85E7-D949-B59B-E32E9553CBC5}" destId="{54EA6A02-C067-EC49-B0CF-5C75407EBA25}" srcOrd="0" destOrd="0" presId="urn:microsoft.com/office/officeart/2005/8/layout/venn1"/>
    <dgm:cxn modelId="{91F45FD0-2501-F64B-B51E-0C578DEAE429}" type="presOf" srcId="{245274FA-A9CD-5441-B4F0-A3EFDB2FEA8B}" destId="{AEAF56FC-68CC-C247-B17A-A6FE49B0EECA}" srcOrd="0" destOrd="0" presId="urn:microsoft.com/office/officeart/2005/8/layout/venn1"/>
    <dgm:cxn modelId="{4E9488D6-5924-8B4B-A1C2-501E67CEDF52}" srcId="{245274FA-A9CD-5441-B4F0-A3EFDB2FEA8B}" destId="{AC735DC4-636D-6840-A190-4623FDBA1BD4}" srcOrd="2" destOrd="0" parTransId="{B728BF55-3FBF-D644-849B-E048FF80A830}" sibTransId="{97EFDD13-5DE6-ED41-B0BE-36EC8F058AF0}"/>
    <dgm:cxn modelId="{10245FEC-5147-CE44-BA58-A685AA1196DD}" type="presOf" srcId="{546164E8-0BA7-5946-869F-7360A6E00E59}" destId="{D3491F5B-FFF6-8941-AF0E-F1F6055DC9F6}" srcOrd="0" destOrd="0" presId="urn:microsoft.com/office/officeart/2005/8/layout/venn1"/>
    <dgm:cxn modelId="{76A7EBFA-4E2C-1A4B-B081-375F19853918}" type="presOf" srcId="{AC735DC4-636D-6840-A190-4623FDBA1BD4}" destId="{7EB1A23E-3E0E-BD40-92A9-26DD6E3416F3}" srcOrd="1" destOrd="0" presId="urn:microsoft.com/office/officeart/2005/8/layout/venn1"/>
    <dgm:cxn modelId="{BD512D6D-BE3C-0E4B-A7B5-C7345F9475E0}" type="presParOf" srcId="{AEAF56FC-68CC-C247-B17A-A6FE49B0EECA}" destId="{D3491F5B-FFF6-8941-AF0E-F1F6055DC9F6}" srcOrd="0" destOrd="0" presId="urn:microsoft.com/office/officeart/2005/8/layout/venn1"/>
    <dgm:cxn modelId="{2C0200EC-B35F-7347-B56B-5429AD04E7EC}" type="presParOf" srcId="{AEAF56FC-68CC-C247-B17A-A6FE49B0EECA}" destId="{CE9E5A5F-837B-4648-949B-71954E293BD3}" srcOrd="1" destOrd="0" presId="urn:microsoft.com/office/officeart/2005/8/layout/venn1"/>
    <dgm:cxn modelId="{E18176FD-6CC8-4140-AF8E-78691C61E60D}" type="presParOf" srcId="{AEAF56FC-68CC-C247-B17A-A6FE49B0EECA}" destId="{54EA6A02-C067-EC49-B0CF-5C75407EBA25}" srcOrd="2" destOrd="0" presId="urn:microsoft.com/office/officeart/2005/8/layout/venn1"/>
    <dgm:cxn modelId="{6397C404-B553-F440-B829-3103B4DB0A3F}" type="presParOf" srcId="{AEAF56FC-68CC-C247-B17A-A6FE49B0EECA}" destId="{1D3A80C5-45F5-E644-8175-98A7F47AF4E2}" srcOrd="3" destOrd="0" presId="urn:microsoft.com/office/officeart/2005/8/layout/venn1"/>
    <dgm:cxn modelId="{D3FC4315-EB72-C34E-8E7A-7C07B5A37CD7}" type="presParOf" srcId="{AEAF56FC-68CC-C247-B17A-A6FE49B0EECA}" destId="{4137BCE0-49DD-8E4C-B4C0-9778A02BF243}" srcOrd="4" destOrd="0" presId="urn:microsoft.com/office/officeart/2005/8/layout/venn1"/>
    <dgm:cxn modelId="{2356ECF6-123D-1346-BF21-060FFDD4E280}" type="presParOf" srcId="{AEAF56FC-68CC-C247-B17A-A6FE49B0EECA}" destId="{7EB1A23E-3E0E-BD40-92A9-26DD6E3416F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5274FA-A9CD-5441-B4F0-A3EFDB2FEA8B}"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546164E8-0BA7-5946-869F-7360A6E00E59}">
      <dgm:prSet phldrT="[Text]" phldr="0"/>
      <dgm:spPr/>
      <dgm:t>
        <a:bodyPr/>
        <a:lstStyle/>
        <a:p>
          <a:endParaRPr lang="en-GB"/>
        </a:p>
      </dgm:t>
    </dgm:pt>
    <dgm:pt modelId="{9AFB33D2-71AA-774B-875A-C7E662BF9A6C}" type="parTrans" cxnId="{02C9C2B8-7C4C-884B-8259-3F60BC3761B8}">
      <dgm:prSet/>
      <dgm:spPr/>
      <dgm:t>
        <a:bodyPr/>
        <a:lstStyle/>
        <a:p>
          <a:endParaRPr lang="en-GB"/>
        </a:p>
      </dgm:t>
    </dgm:pt>
    <dgm:pt modelId="{134FE43A-A18F-7C4F-8DE5-8AD3AFF38B4C}" type="sibTrans" cxnId="{02C9C2B8-7C4C-884B-8259-3F60BC3761B8}">
      <dgm:prSet/>
      <dgm:spPr/>
      <dgm:t>
        <a:bodyPr/>
        <a:lstStyle/>
        <a:p>
          <a:endParaRPr lang="en-GB"/>
        </a:p>
      </dgm:t>
    </dgm:pt>
    <dgm:pt modelId="{AC735DC4-636D-6840-A190-4623FDBA1BD4}">
      <dgm:prSet phldrT="[Text]" phldr="0"/>
      <dgm:spPr/>
      <dgm:t>
        <a:bodyPr/>
        <a:lstStyle/>
        <a:p>
          <a:endParaRPr lang="en-GB"/>
        </a:p>
      </dgm:t>
    </dgm:pt>
    <dgm:pt modelId="{B728BF55-3FBF-D644-849B-E048FF80A830}" type="parTrans" cxnId="{4E9488D6-5924-8B4B-A1C2-501E67CEDF52}">
      <dgm:prSet/>
      <dgm:spPr/>
      <dgm:t>
        <a:bodyPr/>
        <a:lstStyle/>
        <a:p>
          <a:endParaRPr lang="en-GB"/>
        </a:p>
      </dgm:t>
    </dgm:pt>
    <dgm:pt modelId="{97EFDD13-5DE6-ED41-B0BE-36EC8F058AF0}" type="sibTrans" cxnId="{4E9488D6-5924-8B4B-A1C2-501E67CEDF52}">
      <dgm:prSet/>
      <dgm:spPr/>
      <dgm:t>
        <a:bodyPr/>
        <a:lstStyle/>
        <a:p>
          <a:endParaRPr lang="en-GB"/>
        </a:p>
      </dgm:t>
    </dgm:pt>
    <dgm:pt modelId="{62E18113-85E7-D949-B59B-E32E9553CBC5}">
      <dgm:prSet phldrT="[Text]" phldr="0"/>
      <dgm:spPr/>
      <dgm:t>
        <a:bodyPr/>
        <a:lstStyle/>
        <a:p>
          <a:endParaRPr lang="en-GB"/>
        </a:p>
      </dgm:t>
    </dgm:pt>
    <dgm:pt modelId="{9FBF1E47-7FD0-4B42-A194-CEC93C9E3C8B}" type="parTrans" cxnId="{87EA7573-447F-A049-9F19-E0FFCC975042}">
      <dgm:prSet/>
      <dgm:spPr/>
      <dgm:t>
        <a:bodyPr/>
        <a:lstStyle/>
        <a:p>
          <a:endParaRPr lang="en-GB"/>
        </a:p>
      </dgm:t>
    </dgm:pt>
    <dgm:pt modelId="{3D700906-AA14-5C4D-A389-FEEC803FA0E9}" type="sibTrans" cxnId="{87EA7573-447F-A049-9F19-E0FFCC975042}">
      <dgm:prSet/>
      <dgm:spPr/>
      <dgm:t>
        <a:bodyPr/>
        <a:lstStyle/>
        <a:p>
          <a:endParaRPr lang="en-GB"/>
        </a:p>
      </dgm:t>
    </dgm:pt>
    <dgm:pt modelId="{AEAF56FC-68CC-C247-B17A-A6FE49B0EECA}" type="pres">
      <dgm:prSet presAssocID="{245274FA-A9CD-5441-B4F0-A3EFDB2FEA8B}" presName="compositeShape" presStyleCnt="0">
        <dgm:presLayoutVars>
          <dgm:chMax val="7"/>
          <dgm:dir/>
          <dgm:resizeHandles val="exact"/>
        </dgm:presLayoutVars>
      </dgm:prSet>
      <dgm:spPr/>
    </dgm:pt>
    <dgm:pt modelId="{D3491F5B-FFF6-8941-AF0E-F1F6055DC9F6}" type="pres">
      <dgm:prSet presAssocID="{546164E8-0BA7-5946-869F-7360A6E00E59}" presName="circ1" presStyleLbl="vennNode1" presStyleIdx="0" presStyleCnt="3"/>
      <dgm:spPr/>
    </dgm:pt>
    <dgm:pt modelId="{CE9E5A5F-837B-4648-949B-71954E293BD3}" type="pres">
      <dgm:prSet presAssocID="{546164E8-0BA7-5946-869F-7360A6E00E59}" presName="circ1Tx" presStyleLbl="revTx" presStyleIdx="0" presStyleCnt="0">
        <dgm:presLayoutVars>
          <dgm:chMax val="0"/>
          <dgm:chPref val="0"/>
          <dgm:bulletEnabled val="1"/>
        </dgm:presLayoutVars>
      </dgm:prSet>
      <dgm:spPr/>
    </dgm:pt>
    <dgm:pt modelId="{54EA6A02-C067-EC49-B0CF-5C75407EBA25}" type="pres">
      <dgm:prSet presAssocID="{62E18113-85E7-D949-B59B-E32E9553CBC5}" presName="circ2" presStyleLbl="vennNode1" presStyleIdx="1" presStyleCnt="3"/>
      <dgm:spPr/>
    </dgm:pt>
    <dgm:pt modelId="{1D3A80C5-45F5-E644-8175-98A7F47AF4E2}" type="pres">
      <dgm:prSet presAssocID="{62E18113-85E7-D949-B59B-E32E9553CBC5}" presName="circ2Tx" presStyleLbl="revTx" presStyleIdx="0" presStyleCnt="0">
        <dgm:presLayoutVars>
          <dgm:chMax val="0"/>
          <dgm:chPref val="0"/>
          <dgm:bulletEnabled val="1"/>
        </dgm:presLayoutVars>
      </dgm:prSet>
      <dgm:spPr/>
    </dgm:pt>
    <dgm:pt modelId="{4137BCE0-49DD-8E4C-B4C0-9778A02BF243}" type="pres">
      <dgm:prSet presAssocID="{AC735DC4-636D-6840-A190-4623FDBA1BD4}" presName="circ3" presStyleLbl="vennNode1" presStyleIdx="2" presStyleCnt="3"/>
      <dgm:spPr/>
    </dgm:pt>
    <dgm:pt modelId="{7EB1A23E-3E0E-BD40-92A9-26DD6E3416F3}" type="pres">
      <dgm:prSet presAssocID="{AC735DC4-636D-6840-A190-4623FDBA1BD4}" presName="circ3Tx" presStyleLbl="revTx" presStyleIdx="0" presStyleCnt="0">
        <dgm:presLayoutVars>
          <dgm:chMax val="0"/>
          <dgm:chPref val="0"/>
          <dgm:bulletEnabled val="1"/>
        </dgm:presLayoutVars>
      </dgm:prSet>
      <dgm:spPr/>
    </dgm:pt>
  </dgm:ptLst>
  <dgm:cxnLst>
    <dgm:cxn modelId="{05B95319-509E-8842-867D-DDBDF5244210}" type="presOf" srcId="{546164E8-0BA7-5946-869F-7360A6E00E59}" destId="{CE9E5A5F-837B-4648-949B-71954E293BD3}" srcOrd="1" destOrd="0" presId="urn:microsoft.com/office/officeart/2005/8/layout/venn1"/>
    <dgm:cxn modelId="{F0B5276D-FC6C-AD45-A6E0-622CAB72C82B}" type="presOf" srcId="{AC735DC4-636D-6840-A190-4623FDBA1BD4}" destId="{7EB1A23E-3E0E-BD40-92A9-26DD6E3416F3}" srcOrd="1" destOrd="0" presId="urn:microsoft.com/office/officeart/2005/8/layout/venn1"/>
    <dgm:cxn modelId="{87EA7573-447F-A049-9F19-E0FFCC975042}" srcId="{245274FA-A9CD-5441-B4F0-A3EFDB2FEA8B}" destId="{62E18113-85E7-D949-B59B-E32E9553CBC5}" srcOrd="1" destOrd="0" parTransId="{9FBF1E47-7FD0-4B42-A194-CEC93C9E3C8B}" sibTransId="{3D700906-AA14-5C4D-A389-FEEC803FA0E9}"/>
    <dgm:cxn modelId="{7FF1D97D-4231-9744-ADD1-1B6A23104C94}" type="presOf" srcId="{AC735DC4-636D-6840-A190-4623FDBA1BD4}" destId="{4137BCE0-49DD-8E4C-B4C0-9778A02BF243}" srcOrd="0" destOrd="0" presId="urn:microsoft.com/office/officeart/2005/8/layout/venn1"/>
    <dgm:cxn modelId="{02C9C2B8-7C4C-884B-8259-3F60BC3761B8}" srcId="{245274FA-A9CD-5441-B4F0-A3EFDB2FEA8B}" destId="{546164E8-0BA7-5946-869F-7360A6E00E59}" srcOrd="0" destOrd="0" parTransId="{9AFB33D2-71AA-774B-875A-C7E662BF9A6C}" sibTransId="{134FE43A-A18F-7C4F-8DE5-8AD3AFF38B4C}"/>
    <dgm:cxn modelId="{536625C7-1560-4744-815E-F60340435125}" type="presOf" srcId="{62E18113-85E7-D949-B59B-E32E9553CBC5}" destId="{54EA6A02-C067-EC49-B0CF-5C75407EBA25}" srcOrd="0" destOrd="0" presId="urn:microsoft.com/office/officeart/2005/8/layout/venn1"/>
    <dgm:cxn modelId="{91F45FD0-2501-F64B-B51E-0C578DEAE429}" type="presOf" srcId="{245274FA-A9CD-5441-B4F0-A3EFDB2FEA8B}" destId="{AEAF56FC-68CC-C247-B17A-A6FE49B0EECA}" srcOrd="0" destOrd="0" presId="urn:microsoft.com/office/officeart/2005/8/layout/venn1"/>
    <dgm:cxn modelId="{4E9488D6-5924-8B4B-A1C2-501E67CEDF52}" srcId="{245274FA-A9CD-5441-B4F0-A3EFDB2FEA8B}" destId="{AC735DC4-636D-6840-A190-4623FDBA1BD4}" srcOrd="2" destOrd="0" parTransId="{B728BF55-3FBF-D644-849B-E048FF80A830}" sibTransId="{97EFDD13-5DE6-ED41-B0BE-36EC8F058AF0}"/>
    <dgm:cxn modelId="{4AC0D5DB-37EF-C540-B875-5EF228BF468A}" type="presOf" srcId="{62E18113-85E7-D949-B59B-E32E9553CBC5}" destId="{1D3A80C5-45F5-E644-8175-98A7F47AF4E2}" srcOrd="1" destOrd="0" presId="urn:microsoft.com/office/officeart/2005/8/layout/venn1"/>
    <dgm:cxn modelId="{10245FEC-5147-CE44-BA58-A685AA1196DD}" type="presOf" srcId="{546164E8-0BA7-5946-869F-7360A6E00E59}" destId="{D3491F5B-FFF6-8941-AF0E-F1F6055DC9F6}" srcOrd="0" destOrd="0" presId="urn:microsoft.com/office/officeart/2005/8/layout/venn1"/>
    <dgm:cxn modelId="{BD512D6D-BE3C-0E4B-A7B5-C7345F9475E0}" type="presParOf" srcId="{AEAF56FC-68CC-C247-B17A-A6FE49B0EECA}" destId="{D3491F5B-FFF6-8941-AF0E-F1F6055DC9F6}" srcOrd="0" destOrd="0" presId="urn:microsoft.com/office/officeart/2005/8/layout/venn1"/>
    <dgm:cxn modelId="{2C0200EC-B35F-7347-B56B-5429AD04E7EC}" type="presParOf" srcId="{AEAF56FC-68CC-C247-B17A-A6FE49B0EECA}" destId="{CE9E5A5F-837B-4648-949B-71954E293BD3}" srcOrd="1" destOrd="0" presId="urn:microsoft.com/office/officeart/2005/8/layout/venn1"/>
    <dgm:cxn modelId="{C0E80A07-1B00-1A4F-8F98-7DEE741997D1}" type="presParOf" srcId="{AEAF56FC-68CC-C247-B17A-A6FE49B0EECA}" destId="{54EA6A02-C067-EC49-B0CF-5C75407EBA25}" srcOrd="2" destOrd="0" presId="urn:microsoft.com/office/officeart/2005/8/layout/venn1"/>
    <dgm:cxn modelId="{71FC184B-C893-6247-861F-79960BFB1AE2}" type="presParOf" srcId="{AEAF56FC-68CC-C247-B17A-A6FE49B0EECA}" destId="{1D3A80C5-45F5-E644-8175-98A7F47AF4E2}" srcOrd="3" destOrd="0" presId="urn:microsoft.com/office/officeart/2005/8/layout/venn1"/>
    <dgm:cxn modelId="{5567E52F-2C82-AC49-B899-65347ED0E404}" type="presParOf" srcId="{AEAF56FC-68CC-C247-B17A-A6FE49B0EECA}" destId="{4137BCE0-49DD-8E4C-B4C0-9778A02BF243}" srcOrd="4" destOrd="0" presId="urn:microsoft.com/office/officeart/2005/8/layout/venn1"/>
    <dgm:cxn modelId="{16C3580A-ADEF-B545-B975-19FA4312B41F}" type="presParOf" srcId="{AEAF56FC-68CC-C247-B17A-A6FE49B0EECA}" destId="{7EB1A23E-3E0E-BD40-92A9-26DD6E3416F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91F5B-FFF6-8941-AF0E-F1F6055DC9F6}">
      <dsp:nvSpPr>
        <dsp:cNvPr id="0" name=""/>
        <dsp:cNvSpPr/>
      </dsp:nvSpPr>
      <dsp:spPr>
        <a:xfrm>
          <a:off x="2438399" y="67733"/>
          <a:ext cx="3251200" cy="325120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Historic artefacts</a:t>
          </a:r>
        </a:p>
      </dsp:txBody>
      <dsp:txXfrm>
        <a:off x="2871893" y="636693"/>
        <a:ext cx="2384213" cy="1463040"/>
      </dsp:txXfrm>
    </dsp:sp>
    <dsp:sp modelId="{54EA6A02-C067-EC49-B0CF-5C75407EBA25}">
      <dsp:nvSpPr>
        <dsp:cNvPr id="0" name=""/>
        <dsp:cNvSpPr/>
      </dsp:nvSpPr>
      <dsp:spPr>
        <a:xfrm>
          <a:off x="3611541" y="2099733"/>
          <a:ext cx="3251200" cy="3251200"/>
        </a:xfrm>
        <a:prstGeom prst="ellipse">
          <a:avLst/>
        </a:prstGeom>
        <a:solidFill>
          <a:schemeClr val="accent2">
            <a:alpha val="50000"/>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Contemporary Crafts</a:t>
          </a:r>
        </a:p>
      </dsp:txBody>
      <dsp:txXfrm>
        <a:off x="4605866" y="2939626"/>
        <a:ext cx="1950720" cy="1788160"/>
      </dsp:txXfrm>
    </dsp:sp>
    <dsp:sp modelId="{4137BCE0-49DD-8E4C-B4C0-9778A02BF243}">
      <dsp:nvSpPr>
        <dsp:cNvPr id="0" name=""/>
        <dsp:cNvSpPr/>
      </dsp:nvSpPr>
      <dsp:spPr>
        <a:xfrm>
          <a:off x="1265258" y="2099733"/>
          <a:ext cx="3251200" cy="3251200"/>
        </a:xfrm>
        <a:prstGeom prst="ellipse">
          <a:avLst/>
        </a:prstGeom>
        <a:solidFill>
          <a:schemeClr val="accent2">
            <a:alpha val="50000"/>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Story / Commentary</a:t>
          </a:r>
        </a:p>
      </dsp:txBody>
      <dsp:txXfrm>
        <a:off x="1571413" y="2939626"/>
        <a:ext cx="1950720" cy="1788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91F5B-FFF6-8941-AF0E-F1F6055DC9F6}">
      <dsp:nvSpPr>
        <dsp:cNvPr id="0" name=""/>
        <dsp:cNvSpPr/>
      </dsp:nvSpPr>
      <dsp:spPr>
        <a:xfrm>
          <a:off x="2366751" y="82222"/>
          <a:ext cx="3946669" cy="394666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2892974" y="772889"/>
        <a:ext cx="2894224" cy="1776001"/>
      </dsp:txXfrm>
    </dsp:sp>
    <dsp:sp modelId="{54EA6A02-C067-EC49-B0CF-5C75407EBA25}">
      <dsp:nvSpPr>
        <dsp:cNvPr id="0" name=""/>
        <dsp:cNvSpPr/>
      </dsp:nvSpPr>
      <dsp:spPr>
        <a:xfrm>
          <a:off x="3790841" y="2548890"/>
          <a:ext cx="3946669" cy="3946669"/>
        </a:xfrm>
        <a:prstGeom prst="ellipse">
          <a:avLst/>
        </a:prstGeom>
        <a:solidFill>
          <a:schemeClr val="accent2">
            <a:alpha val="50000"/>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4997864" y="3568447"/>
        <a:ext cx="2368001" cy="2170668"/>
      </dsp:txXfrm>
    </dsp:sp>
    <dsp:sp modelId="{4137BCE0-49DD-8E4C-B4C0-9778A02BF243}">
      <dsp:nvSpPr>
        <dsp:cNvPr id="0" name=""/>
        <dsp:cNvSpPr/>
      </dsp:nvSpPr>
      <dsp:spPr>
        <a:xfrm>
          <a:off x="942661" y="2548890"/>
          <a:ext cx="3946669" cy="3946669"/>
        </a:xfrm>
        <a:prstGeom prst="ellipse">
          <a:avLst/>
        </a:prstGeom>
        <a:solidFill>
          <a:schemeClr val="accent2">
            <a:alpha val="50000"/>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1314306" y="3568447"/>
        <a:ext cx="2368001" cy="217066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4046D-4973-F08E-B209-596F602DCB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E822D6E-C01C-60C1-4D80-94F77EF531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F568CFD-AA2D-3EAE-63C5-2593AB3ABEBC}"/>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5" name="Footer Placeholder 4">
            <a:extLst>
              <a:ext uri="{FF2B5EF4-FFF2-40B4-BE49-F238E27FC236}">
                <a16:creationId xmlns:a16="http://schemas.microsoft.com/office/drawing/2014/main" id="{3A659ABC-F9D5-4636-591F-24A8720ED1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B0D9E-046B-B67E-CB70-527D2E7641AD}"/>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3661744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AAB46-8F49-13F9-2311-3517697D73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3DAE28-493B-0C03-12EC-42775FD219F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D5BC55-2077-98BD-D591-F151030127C0}"/>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5" name="Footer Placeholder 4">
            <a:extLst>
              <a:ext uri="{FF2B5EF4-FFF2-40B4-BE49-F238E27FC236}">
                <a16:creationId xmlns:a16="http://schemas.microsoft.com/office/drawing/2014/main" id="{5A462182-EBDC-B76A-AC8D-9B2A453CAB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D3AAD-3258-B88A-7064-5C02F38C77B0}"/>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2668845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6861C-288E-E7F0-EEB3-858A591D48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038AF1D-BC91-31B0-D4FB-C7AF1DF65F2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ABF50-1240-3351-4C28-CC29BF0FB8BE}"/>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5" name="Footer Placeholder 4">
            <a:extLst>
              <a:ext uri="{FF2B5EF4-FFF2-40B4-BE49-F238E27FC236}">
                <a16:creationId xmlns:a16="http://schemas.microsoft.com/office/drawing/2014/main" id="{3B857DE9-9C3B-E20B-3141-11C7F01E3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4F07EA-0EED-A13E-6486-185F37E7D03C}"/>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1541179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9F3C3-9EE5-0E94-CB9F-6C1E7077E9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B7A545-51FB-9924-B1C2-586FFC4253D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CE5DC8B-D31A-40D8-2F96-1C7C9202A0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30E5C0C-F501-455E-6DA7-BD7E5203AC5F}"/>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6" name="Footer Placeholder 5">
            <a:extLst>
              <a:ext uri="{FF2B5EF4-FFF2-40B4-BE49-F238E27FC236}">
                <a16:creationId xmlns:a16="http://schemas.microsoft.com/office/drawing/2014/main" id="{A2641F39-7385-C5EF-1DC0-3DA04FEE3C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CF3275-2D9D-17D0-B6AE-857014A7B71F}"/>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633412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0A6D5-766C-8563-221C-48C5775E63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8E96D3-2F7B-7827-D92D-7ADA1F86A4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581F4C-EF00-51D3-3B57-DC6A2C9D153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44B5668-A66B-8EDB-F134-C19944742A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6CCF223-6215-F1C3-FDC5-D1CD25C144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5856D9-FC4D-ADF6-60D0-C1DD3180513C}"/>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8" name="Footer Placeholder 7">
            <a:extLst>
              <a:ext uri="{FF2B5EF4-FFF2-40B4-BE49-F238E27FC236}">
                <a16:creationId xmlns:a16="http://schemas.microsoft.com/office/drawing/2014/main" id="{8258D470-EE2F-DA11-2278-ADEE9283F9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7EB33A8-6891-1E65-8E6E-35B847EAD2D8}"/>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1036956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C85F1-AB6D-D853-D5A7-CC2A3FA7A2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1B393A3-3EC8-2E93-6F26-D126C7ED9B85}"/>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4" name="Footer Placeholder 3">
            <a:extLst>
              <a:ext uri="{FF2B5EF4-FFF2-40B4-BE49-F238E27FC236}">
                <a16:creationId xmlns:a16="http://schemas.microsoft.com/office/drawing/2014/main" id="{77B57A40-EF51-E8BE-D066-DF4F65BE15E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227C4B-28F5-B59C-7C96-B3A8A3CB4FCC}"/>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2472572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1BAFF2-523A-5112-9231-7CAF7FD9CF2A}"/>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3" name="Footer Placeholder 2">
            <a:extLst>
              <a:ext uri="{FF2B5EF4-FFF2-40B4-BE49-F238E27FC236}">
                <a16:creationId xmlns:a16="http://schemas.microsoft.com/office/drawing/2014/main" id="{5728BD8A-09D8-798B-6138-053ED1815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66F440-CD78-CC7B-22E9-48030059577F}"/>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3411615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F568D-8B83-A35A-8BF5-92D83AD57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B8A24AF-DCC5-7DB4-21BB-585765F2FB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268BBBE-A727-F68B-931F-2A0344A89F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2367E7-AD91-B5EC-010F-441FF40CA8AB}"/>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6" name="Footer Placeholder 5">
            <a:extLst>
              <a:ext uri="{FF2B5EF4-FFF2-40B4-BE49-F238E27FC236}">
                <a16:creationId xmlns:a16="http://schemas.microsoft.com/office/drawing/2014/main" id="{44AB01D9-486F-EA2F-65C3-5C3133B6B9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DC660-F6BD-1302-27AE-B62E3AD38D43}"/>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700480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439B-3649-A8F6-9179-AC1D5B55E7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58A04E-3D24-1AB3-DDCA-B456324510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F7C53B-46B1-EEB0-8066-6773409100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13BF7E-3A72-1382-9FFF-EC6C6CBCD0DD}"/>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6" name="Footer Placeholder 5">
            <a:extLst>
              <a:ext uri="{FF2B5EF4-FFF2-40B4-BE49-F238E27FC236}">
                <a16:creationId xmlns:a16="http://schemas.microsoft.com/office/drawing/2014/main" id="{6BA0C111-D556-E215-7CF4-D36AE321A1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8923DF-1A88-0B75-77C3-D354E942C47F}"/>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97711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1E60D-8E04-577F-D5C5-EA00809E00A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EF7833A-B42B-B562-10E9-B37B66D5A7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45699C-FCA5-AB8F-893E-644937102CC6}"/>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5" name="Footer Placeholder 4">
            <a:extLst>
              <a:ext uri="{FF2B5EF4-FFF2-40B4-BE49-F238E27FC236}">
                <a16:creationId xmlns:a16="http://schemas.microsoft.com/office/drawing/2014/main" id="{DEF63C4C-9601-9B0D-AC1F-083730AE39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A1584A-3B03-A637-52AC-2A2D104AEE2A}"/>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1336356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430056-71A4-FBFC-F339-9A0781D2BA7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21B864-C497-EB89-E3F9-CDDCA323C9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A6691B-67E3-BAC6-0EA4-EB0EF23A1BA7}"/>
              </a:ext>
            </a:extLst>
          </p:cNvPr>
          <p:cNvSpPr>
            <a:spLocks noGrp="1"/>
          </p:cNvSpPr>
          <p:nvPr>
            <p:ph type="dt" sz="half" idx="10"/>
          </p:nvPr>
        </p:nvSpPr>
        <p:spPr/>
        <p:txBody>
          <a:bodyPr/>
          <a:lstStyle/>
          <a:p>
            <a:fld id="{9E7034FC-58B1-5D41-A6B6-BD3D8ED6BCB4}" type="datetimeFigureOut">
              <a:rPr lang="en-US" smtClean="0"/>
              <a:t>2/23/26</a:t>
            </a:fld>
            <a:endParaRPr lang="en-US"/>
          </a:p>
        </p:txBody>
      </p:sp>
      <p:sp>
        <p:nvSpPr>
          <p:cNvPr id="5" name="Footer Placeholder 4">
            <a:extLst>
              <a:ext uri="{FF2B5EF4-FFF2-40B4-BE49-F238E27FC236}">
                <a16:creationId xmlns:a16="http://schemas.microsoft.com/office/drawing/2014/main" id="{E2BE9C48-D9B9-76E4-1452-36AC73B826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108792-0F9C-2027-6D1F-9233EEB08A37}"/>
              </a:ext>
            </a:extLst>
          </p:cNvPr>
          <p:cNvSpPr>
            <a:spLocks noGrp="1"/>
          </p:cNvSpPr>
          <p:nvPr>
            <p:ph type="sldNum" sz="quarter" idx="12"/>
          </p:nvPr>
        </p:nvSpPr>
        <p:spPr/>
        <p:txBody>
          <a:bodyPr/>
          <a:lstStyle/>
          <a:p>
            <a:fld id="{DEF2D857-E935-2F44-A588-DF115FC899F8}" type="slidenum">
              <a:rPr lang="en-US" smtClean="0"/>
              <a:t>‹#›</a:t>
            </a:fld>
            <a:endParaRPr lang="en-US"/>
          </a:p>
        </p:txBody>
      </p:sp>
    </p:spTree>
    <p:extLst>
      <p:ext uri="{BB962C8B-B14F-4D97-AF65-F5344CB8AC3E}">
        <p14:creationId xmlns:p14="http://schemas.microsoft.com/office/powerpoint/2010/main" val="2362832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72DD91-DCF7-C193-B42B-CFD4CFE854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5B9716-41FC-1BDE-A144-66079FBFDF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28BAC8-F304-F33B-EBB7-2582267075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E7034FC-58B1-5D41-A6B6-BD3D8ED6BCB4}" type="datetimeFigureOut">
              <a:rPr lang="en-US" smtClean="0"/>
              <a:t>2/23/26</a:t>
            </a:fld>
            <a:endParaRPr lang="en-US"/>
          </a:p>
        </p:txBody>
      </p:sp>
      <p:sp>
        <p:nvSpPr>
          <p:cNvPr id="5" name="Footer Placeholder 4">
            <a:extLst>
              <a:ext uri="{FF2B5EF4-FFF2-40B4-BE49-F238E27FC236}">
                <a16:creationId xmlns:a16="http://schemas.microsoft.com/office/drawing/2014/main" id="{F58AE7A8-3614-CF42-38A7-C6C016DA12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CCA7ED9-6071-DF06-FCE1-0B201F6416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F2D857-E935-2F44-A588-DF115FC899F8}" type="slidenum">
              <a:rPr lang="en-US" smtClean="0"/>
              <a:t>‹#›</a:t>
            </a:fld>
            <a:endParaRPr lang="en-US"/>
          </a:p>
        </p:txBody>
      </p:sp>
    </p:spTree>
    <p:extLst>
      <p:ext uri="{BB962C8B-B14F-4D97-AF65-F5344CB8AC3E}">
        <p14:creationId xmlns:p14="http://schemas.microsoft.com/office/powerpoint/2010/main" val="3254939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mailto:menna.buss@uwtsd.ac.uk"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v=sdWi-QPcdfs"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www.youtube.com/watch?v=wsgfNfXwPs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mediacentre/proginfo/2024/34/the-ascent-of-jacob-bronowski"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re-imagining.org/re-imagining-citizenship-activity-pages/daniel-fountain-sampling-the-subversive-stitch/"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20" y="2205052"/>
            <a:ext cx="6316598" cy="1163418"/>
          </a:xfrm>
        </p:spPr>
        <p:txBody>
          <a:bodyPr vert="horz" lIns="91440" tIns="45720" rIns="91440" bIns="45720" rtlCol="0" anchor="t">
            <a:normAutofit fontScale="77500" lnSpcReduction="20000"/>
          </a:bodyPr>
          <a:lstStyle/>
          <a:p>
            <a:pPr algn="l">
              <a:lnSpc>
                <a:spcPct val="110000"/>
              </a:lnSpc>
            </a:pPr>
            <a:r>
              <a:rPr lang="en-GB">
                <a:solidFill>
                  <a:schemeClr val="bg1"/>
                </a:solidFill>
              </a:rPr>
              <a:t>1ST YEAR BA</a:t>
            </a:r>
          </a:p>
          <a:p>
            <a:pPr algn="l">
              <a:lnSpc>
                <a:spcPct val="110000"/>
              </a:lnSpc>
            </a:pPr>
            <a:r>
              <a:rPr lang="en-GB">
                <a:solidFill>
                  <a:schemeClr val="bg1"/>
                </a:solidFill>
              </a:rPr>
              <a:t>SURFACE PATTERN &amp; TEXTILES  </a:t>
            </a:r>
          </a:p>
          <a:p>
            <a:pPr algn="l">
              <a:lnSpc>
                <a:spcPct val="110000"/>
              </a:lnSpc>
            </a:pPr>
            <a:r>
              <a:rPr lang="en-GB">
                <a:solidFill>
                  <a:schemeClr val="bg1"/>
                </a:solidFill>
              </a:rPr>
              <a:t>DESIGN CRAFTS </a:t>
            </a:r>
          </a:p>
          <a:p>
            <a:pPr algn="l">
              <a:lnSpc>
                <a:spcPct val="110000"/>
              </a:lnSpc>
            </a:pPr>
            <a:endParaRPr lang="en-GB">
              <a:solidFill>
                <a:schemeClr val="bg1"/>
              </a:solidFill>
            </a:endParaRPr>
          </a:p>
          <a:p>
            <a:pPr algn="l">
              <a:lnSpc>
                <a:spcPct val="110000"/>
              </a:lnSpc>
            </a:pPr>
            <a:endParaRPr lang="en-GB">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19" y="919157"/>
            <a:ext cx="5295617" cy="1090473"/>
          </a:xfrm>
        </p:spPr>
        <p:txBody>
          <a:bodyPr>
            <a:normAutofit/>
          </a:bodyPr>
          <a:lstStyle/>
          <a:p>
            <a:pPr algn="l"/>
            <a:r>
              <a:rPr lang="en-GB" sz="2400">
                <a:solidFill>
                  <a:schemeClr val="bg1"/>
                </a:solidFill>
              </a:rPr>
              <a:t>CROESO  | WELCOME</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4127613"/>
            <a:ext cx="8956205" cy="179154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800">
                <a:solidFill>
                  <a:schemeClr val="bg1"/>
                </a:solidFill>
              </a:rPr>
              <a:t>CONTEXTUAL STUDIES: WAYS OF PERCEIVING ADDA4023 </a:t>
            </a:r>
          </a:p>
          <a:p>
            <a:pPr algn="l"/>
            <a:r>
              <a:rPr lang="en-GB" sz="2800">
                <a:solidFill>
                  <a:schemeClr val="bg1"/>
                </a:solidFill>
              </a:rPr>
              <a:t> </a:t>
            </a:r>
          </a:p>
          <a:p>
            <a:pPr algn="l"/>
            <a:endParaRPr lang="en-GB" sz="2800">
              <a:solidFill>
                <a:schemeClr val="bg1"/>
              </a:solidFill>
            </a:endParaRPr>
          </a:p>
          <a:p>
            <a:pPr algn="l"/>
            <a:r>
              <a:rPr lang="en-GB" sz="2000">
                <a:solidFill>
                  <a:schemeClr val="bg1"/>
                </a:solidFill>
              </a:rPr>
              <a:t>MENNA BUSS </a:t>
            </a:r>
          </a:p>
        </p:txBody>
      </p:sp>
    </p:spTree>
    <p:extLst>
      <p:ext uri="{BB962C8B-B14F-4D97-AF65-F5344CB8AC3E}">
        <p14:creationId xmlns:p14="http://schemas.microsoft.com/office/powerpoint/2010/main" val="33375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245779" y="200710"/>
            <a:ext cx="3827768" cy="1484841"/>
          </a:xfrm>
        </p:spPr>
        <p:txBody>
          <a:bodyPr>
            <a:normAutofit/>
          </a:bodyPr>
          <a:lstStyle/>
          <a:p>
            <a:pPr algn="l"/>
            <a:r>
              <a:rPr lang="en-GB" sz="2400">
                <a:solidFill>
                  <a:schemeClr val="bg1"/>
                </a:solidFill>
              </a:rPr>
              <a:t>Tuesday Lectures</a:t>
            </a:r>
            <a:br>
              <a:rPr lang="en-GB" sz="2400">
                <a:solidFill>
                  <a:schemeClr val="bg1"/>
                </a:solidFill>
              </a:rPr>
            </a:br>
            <a:r>
              <a:rPr lang="en-GB" sz="2400">
                <a:solidFill>
                  <a:schemeClr val="bg1"/>
                </a:solidFill>
              </a:rPr>
              <a:t>10:00 - 12:00 </a:t>
            </a:r>
            <a:br>
              <a:rPr lang="en-GB" sz="2400">
                <a:solidFill>
                  <a:schemeClr val="bg1"/>
                </a:solidFill>
              </a:rPr>
            </a:br>
            <a:r>
              <a:rPr lang="en-GB" sz="2400">
                <a:solidFill>
                  <a:schemeClr val="bg1"/>
                </a:solidFill>
              </a:rPr>
              <a:t>Reading Room, ALEX</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9177453" y="200710"/>
            <a:ext cx="2912450"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a:solidFill>
                  <a:schemeClr val="bg1"/>
                </a:solidFill>
              </a:rPr>
              <a:t>CONTEXTUAL STUDIES</a:t>
            </a:r>
          </a:p>
          <a:p>
            <a:pPr algn="l"/>
            <a:endParaRPr lang="en-GB" sz="2000" b="0">
              <a:solidFill>
                <a:schemeClr val="bg1"/>
              </a:solidFill>
            </a:endParaRPr>
          </a:p>
          <a:p>
            <a:pPr algn="l"/>
            <a:endParaRPr lang="en-GB" sz="240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0" y="2086765"/>
            <a:ext cx="10097745" cy="3112390"/>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dirty="0">
                <a:solidFill>
                  <a:schemeClr val="bg1"/>
                </a:solidFill>
              </a:rPr>
              <a:t>TODAY</a:t>
            </a:r>
            <a:r>
              <a:rPr lang="en-US" dirty="0">
                <a:solidFill>
                  <a:schemeClr val="bg1"/>
                </a:solidFill>
              </a:rPr>
              <a:t>:</a:t>
            </a:r>
          </a:p>
          <a:p>
            <a:pPr>
              <a:lnSpc>
                <a:spcPct val="110000"/>
              </a:lnSpc>
              <a:spcBef>
                <a:spcPts val="1000"/>
              </a:spcBef>
            </a:pPr>
            <a:r>
              <a:rPr lang="en-US" dirty="0">
                <a:solidFill>
                  <a:schemeClr val="bg1"/>
                </a:solidFill>
              </a:rPr>
              <a:t>10:00 – </a:t>
            </a:r>
            <a:r>
              <a:rPr lang="en-GB" dirty="0">
                <a:solidFill>
                  <a:schemeClr val="bg1"/>
                </a:solidFill>
              </a:rPr>
              <a:t>10:30 ADDA4023 – Learning and Assessment</a:t>
            </a:r>
          </a:p>
          <a:p>
            <a:pPr>
              <a:lnSpc>
                <a:spcPct val="110000"/>
              </a:lnSpc>
              <a:spcBef>
                <a:spcPts val="1000"/>
              </a:spcBef>
            </a:pPr>
            <a:r>
              <a:rPr lang="en-GB" dirty="0">
                <a:solidFill>
                  <a:schemeClr val="bg1"/>
                </a:solidFill>
              </a:rPr>
              <a:t>10.30 - 10.40 – Break</a:t>
            </a:r>
          </a:p>
          <a:p>
            <a:pPr>
              <a:lnSpc>
                <a:spcPct val="110000"/>
              </a:lnSpc>
              <a:spcBef>
                <a:spcPts val="1000"/>
              </a:spcBef>
            </a:pPr>
            <a:r>
              <a:rPr lang="en-GB" dirty="0">
                <a:solidFill>
                  <a:schemeClr val="bg1"/>
                </a:solidFill>
              </a:rPr>
              <a:t>10:40 – 11.15 – FINDING MEANING -  Exploring and Connecting</a:t>
            </a:r>
          </a:p>
          <a:p>
            <a:pPr>
              <a:lnSpc>
                <a:spcPct val="110000"/>
              </a:lnSpc>
              <a:spcBef>
                <a:spcPts val="1000"/>
              </a:spcBef>
            </a:pPr>
            <a:r>
              <a:rPr lang="en-GB" dirty="0">
                <a:solidFill>
                  <a:schemeClr val="bg1"/>
                </a:solidFill>
              </a:rPr>
              <a:t>11:15 - 11:45 - share ideas: SELF GUIDED STUDY &amp; STUDY TASK </a:t>
            </a:r>
            <a:r>
              <a:rPr lang="en-GB" i="1" dirty="0">
                <a:solidFill>
                  <a:schemeClr val="bg1"/>
                </a:solidFill>
              </a:rPr>
              <a:t>Artist Talk</a:t>
            </a:r>
            <a:r>
              <a:rPr lang="en-GB" dirty="0">
                <a:solidFill>
                  <a:schemeClr val="bg1"/>
                </a:solidFill>
              </a:rPr>
              <a:t> - instagram post</a:t>
            </a:r>
          </a:p>
        </p:txBody>
      </p:sp>
    </p:spTree>
    <p:extLst>
      <p:ext uri="{BB962C8B-B14F-4D97-AF65-F5344CB8AC3E}">
        <p14:creationId xmlns:p14="http://schemas.microsoft.com/office/powerpoint/2010/main" val="12628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87156" y="0"/>
            <a:ext cx="2825293" cy="40957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a:solidFill>
                  <a:schemeClr val="bg1"/>
                </a:solidFill>
              </a:rPr>
              <a:t>CONTEXTUAL STUDIES</a:t>
            </a:r>
            <a:endParaRPr lang="en-GB" sz="240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230342" y="409572"/>
            <a:ext cx="11731315" cy="6448428"/>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a:solidFill>
                  <a:schemeClr val="bg1"/>
                </a:solidFill>
              </a:rPr>
              <a:t>27/01 - ‘Ways of Perceiving’  module introduction &amp; ‘play on words’ redacted poetry workshop</a:t>
            </a:r>
          </a:p>
          <a:p>
            <a:pPr>
              <a:lnSpc>
                <a:spcPct val="110000"/>
              </a:lnSpc>
              <a:spcBef>
                <a:spcPts val="1000"/>
              </a:spcBef>
            </a:pPr>
            <a:r>
              <a:rPr lang="en-GB">
                <a:solidFill>
                  <a:schemeClr val="bg1"/>
                </a:solidFill>
              </a:rPr>
              <a:t>03/02 – ‘Collaboration’ </a:t>
            </a:r>
          </a:p>
          <a:p>
            <a:pPr>
              <a:lnSpc>
                <a:spcPct val="110000"/>
              </a:lnSpc>
              <a:spcBef>
                <a:spcPts val="1000"/>
              </a:spcBef>
            </a:pPr>
            <a:r>
              <a:rPr lang="en-GB">
                <a:solidFill>
                  <a:schemeClr val="bg1"/>
                </a:solidFill>
              </a:rPr>
              <a:t>10/02 – ‘Exhibition’</a:t>
            </a:r>
          </a:p>
          <a:p>
            <a:pPr>
              <a:lnSpc>
                <a:spcPct val="110000"/>
              </a:lnSpc>
              <a:spcBef>
                <a:spcPts val="1000"/>
              </a:spcBef>
            </a:pPr>
            <a:r>
              <a:rPr lang="en-GB" i="1">
                <a:solidFill>
                  <a:schemeClr val="bg1"/>
                </a:solidFill>
              </a:rPr>
              <a:t>{13/02 – Study Task deadline: Instagram post – advertising imaginary Artist talk at a gallery of your choice –max 2200 characters} </a:t>
            </a:r>
          </a:p>
          <a:p>
            <a:pPr>
              <a:lnSpc>
                <a:spcPct val="110000"/>
              </a:lnSpc>
              <a:spcBef>
                <a:spcPts val="1000"/>
              </a:spcBef>
            </a:pPr>
            <a:r>
              <a:rPr lang="en-GB">
                <a:solidFill>
                  <a:schemeClr val="bg1"/>
                </a:solidFill>
              </a:rPr>
              <a:t>17/02 </a:t>
            </a:r>
            <a:r>
              <a:rPr lang="en-GB" b="1">
                <a:solidFill>
                  <a:schemeClr val="bg1"/>
                </a:solidFill>
              </a:rPr>
              <a:t>– NO LECTURE </a:t>
            </a:r>
            <a:r>
              <a:rPr lang="en-GB">
                <a:solidFill>
                  <a:schemeClr val="bg1"/>
                </a:solidFill>
              </a:rPr>
              <a:t>– Self-guided study visit – gallery, museum or historic house </a:t>
            </a:r>
          </a:p>
          <a:p>
            <a:pPr>
              <a:lnSpc>
                <a:spcPct val="110000"/>
              </a:lnSpc>
              <a:spcBef>
                <a:spcPts val="1000"/>
              </a:spcBef>
            </a:pPr>
            <a:r>
              <a:rPr lang="en-GB">
                <a:solidFill>
                  <a:schemeClr val="bg1"/>
                </a:solidFill>
              </a:rPr>
              <a:t>24/02 – ‘Finding meaning’ – exploring and connecting / Study visit report</a:t>
            </a:r>
          </a:p>
          <a:p>
            <a:pPr>
              <a:lnSpc>
                <a:spcPct val="110000"/>
              </a:lnSpc>
              <a:spcBef>
                <a:spcPts val="1000"/>
              </a:spcBef>
            </a:pPr>
            <a:r>
              <a:rPr lang="en-GB">
                <a:solidFill>
                  <a:schemeClr val="bg1"/>
                </a:solidFill>
              </a:rPr>
              <a:t>03/03 – ‘Showing work’ – mapping and audience experience</a:t>
            </a:r>
          </a:p>
          <a:p>
            <a:pPr>
              <a:lnSpc>
                <a:spcPct val="110000"/>
              </a:lnSpc>
              <a:spcBef>
                <a:spcPts val="1000"/>
              </a:spcBef>
            </a:pPr>
            <a:r>
              <a:rPr lang="en-GB">
                <a:solidFill>
                  <a:schemeClr val="bg1"/>
                </a:solidFill>
              </a:rPr>
              <a:t>10/03 – Assignment preparation &amp; </a:t>
            </a:r>
            <a:r>
              <a:rPr lang="en-GB" err="1">
                <a:solidFill>
                  <a:schemeClr val="bg1"/>
                </a:solidFill>
              </a:rPr>
              <a:t>Riso</a:t>
            </a:r>
            <a:r>
              <a:rPr lang="en-GB">
                <a:solidFill>
                  <a:schemeClr val="bg1"/>
                </a:solidFill>
              </a:rPr>
              <a:t> content </a:t>
            </a:r>
          </a:p>
          <a:p>
            <a:pPr>
              <a:lnSpc>
                <a:spcPct val="110000"/>
              </a:lnSpc>
              <a:spcBef>
                <a:spcPts val="1000"/>
              </a:spcBef>
            </a:pPr>
            <a:r>
              <a:rPr lang="en-GB" i="1">
                <a:solidFill>
                  <a:schemeClr val="bg1"/>
                </a:solidFill>
              </a:rPr>
              <a:t>{11/03 – Assignment Draft Deadline }</a:t>
            </a:r>
          </a:p>
          <a:p>
            <a:pPr>
              <a:lnSpc>
                <a:spcPct val="110000"/>
              </a:lnSpc>
              <a:spcBef>
                <a:spcPts val="1000"/>
              </a:spcBef>
            </a:pPr>
            <a:r>
              <a:rPr lang="en-GB">
                <a:solidFill>
                  <a:schemeClr val="bg1"/>
                </a:solidFill>
              </a:rPr>
              <a:t>17/03 – </a:t>
            </a:r>
            <a:r>
              <a:rPr lang="en-GB" b="1">
                <a:solidFill>
                  <a:schemeClr val="bg1"/>
                </a:solidFill>
              </a:rPr>
              <a:t>*9.30 -12.30</a:t>
            </a:r>
            <a:r>
              <a:rPr lang="en-GB">
                <a:solidFill>
                  <a:schemeClr val="bg1"/>
                </a:solidFill>
              </a:rPr>
              <a:t> - RISO ZINE MAKING with Mo (DC) :101A </a:t>
            </a:r>
            <a:r>
              <a:rPr lang="en-GB" err="1">
                <a:solidFill>
                  <a:schemeClr val="bg1"/>
                </a:solidFill>
              </a:rPr>
              <a:t>Dynevor</a:t>
            </a:r>
            <a:r>
              <a:rPr lang="en-GB">
                <a:solidFill>
                  <a:schemeClr val="bg1"/>
                </a:solidFill>
              </a:rPr>
              <a:t>  / SEMINAR smaller groups (SP&amp;T) ALEX</a:t>
            </a:r>
          </a:p>
          <a:p>
            <a:pPr>
              <a:lnSpc>
                <a:spcPct val="110000"/>
              </a:lnSpc>
              <a:spcBef>
                <a:spcPts val="1000"/>
              </a:spcBef>
            </a:pPr>
            <a:r>
              <a:rPr lang="en-GB">
                <a:solidFill>
                  <a:schemeClr val="bg1"/>
                </a:solidFill>
              </a:rPr>
              <a:t>24/03 – </a:t>
            </a:r>
            <a:r>
              <a:rPr lang="en-GB" b="1">
                <a:solidFill>
                  <a:schemeClr val="bg1"/>
                </a:solidFill>
              </a:rPr>
              <a:t>*9.30-12.30</a:t>
            </a:r>
            <a:r>
              <a:rPr lang="en-GB">
                <a:solidFill>
                  <a:schemeClr val="bg1"/>
                </a:solidFill>
              </a:rPr>
              <a:t> - RISO ZINE MAKING with Mo (SP&amp;T) :101A </a:t>
            </a:r>
            <a:r>
              <a:rPr lang="en-GB" err="1">
                <a:solidFill>
                  <a:schemeClr val="bg1"/>
                </a:solidFill>
              </a:rPr>
              <a:t>Dynevor</a:t>
            </a:r>
            <a:r>
              <a:rPr lang="en-GB">
                <a:solidFill>
                  <a:schemeClr val="bg1"/>
                </a:solidFill>
              </a:rPr>
              <a:t>  / SEMINAR smaller groups (DC) ALEX</a:t>
            </a:r>
          </a:p>
          <a:p>
            <a:pPr>
              <a:lnSpc>
                <a:spcPct val="110000"/>
              </a:lnSpc>
              <a:spcBef>
                <a:spcPts val="1000"/>
              </a:spcBef>
            </a:pPr>
            <a:r>
              <a:rPr lang="en-GB">
                <a:solidFill>
                  <a:schemeClr val="bg1"/>
                </a:solidFill>
              </a:rPr>
              <a:t>+++EASTER BREAK +++</a:t>
            </a:r>
          </a:p>
          <a:p>
            <a:pPr>
              <a:lnSpc>
                <a:spcPct val="110000"/>
              </a:lnSpc>
              <a:spcBef>
                <a:spcPts val="1000"/>
              </a:spcBef>
            </a:pPr>
            <a:r>
              <a:rPr lang="en-GB" i="1">
                <a:solidFill>
                  <a:schemeClr val="bg1"/>
                </a:solidFill>
              </a:rPr>
              <a:t>{05/05 at 12:00 Assignment Deadline}</a:t>
            </a:r>
          </a:p>
        </p:txBody>
      </p:sp>
    </p:spTree>
    <p:extLst>
      <p:ext uri="{BB962C8B-B14F-4D97-AF65-F5344CB8AC3E}">
        <p14:creationId xmlns:p14="http://schemas.microsoft.com/office/powerpoint/2010/main" val="4083475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6AB242A-15BE-EF59-C524-8EA894247FE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CD86813-77D9-7078-6F85-F3825BFE03B4}"/>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B456E037-033D-A8FF-6D16-847C8743E46F}"/>
              </a:ext>
            </a:extLst>
          </p:cNvPr>
          <p:cNvSpPr txBox="1">
            <a:spLocks/>
          </p:cNvSpPr>
          <p:nvPr/>
        </p:nvSpPr>
        <p:spPr>
          <a:xfrm>
            <a:off x="6262844" y="152154"/>
            <a:ext cx="5789705" cy="79097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endParaRPr lang="en-GB" sz="2000" b="0">
              <a:solidFill>
                <a:schemeClr val="bg1"/>
              </a:solidFill>
            </a:endParaRPr>
          </a:p>
        </p:txBody>
      </p:sp>
      <p:sp>
        <p:nvSpPr>
          <p:cNvPr id="5" name="Rectangle: Rounded Corners 4">
            <a:extLst>
              <a:ext uri="{FF2B5EF4-FFF2-40B4-BE49-F238E27FC236}">
                <a16:creationId xmlns:a16="http://schemas.microsoft.com/office/drawing/2014/main" id="{E8AD1599-AD96-2D17-1C6A-50BB1EAFE16F}"/>
              </a:ext>
            </a:extLst>
          </p:cNvPr>
          <p:cNvSpPr/>
          <p:nvPr/>
        </p:nvSpPr>
        <p:spPr>
          <a:xfrm>
            <a:off x="0" y="428314"/>
            <a:ext cx="12052549" cy="6001372"/>
          </a:xfrm>
          <a:prstGeom prst="roundRect">
            <a:avLst/>
          </a:prstGeom>
          <a:solidFill>
            <a:schemeClr val="tx2">
              <a:lumMod val="75000"/>
              <a:lumOff val="25000"/>
            </a:schemeClr>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sz="2000">
                <a:solidFill>
                  <a:schemeClr val="bg1"/>
                </a:solidFill>
              </a:rPr>
              <a:t>	 	</a:t>
            </a:r>
          </a:p>
          <a:p>
            <a:pPr>
              <a:lnSpc>
                <a:spcPct val="110000"/>
              </a:lnSpc>
              <a:spcBef>
                <a:spcPts val="1000"/>
              </a:spcBef>
            </a:pPr>
            <a:r>
              <a:rPr lang="en-GB"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STUDY TASKS</a:t>
            </a:r>
            <a:endParaRPr lang="en-GB" sz="2400">
              <a:solidFill>
                <a:schemeClr val="bg1"/>
              </a:solidFill>
            </a:endParaRPr>
          </a:p>
          <a:p>
            <a:pPr>
              <a:lnSpc>
                <a:spcPct val="110000"/>
              </a:lnSpc>
              <a:spcBef>
                <a:spcPts val="1000"/>
              </a:spcBef>
            </a:pPr>
            <a:r>
              <a:rPr lang="en-GB" i="1">
                <a:solidFill>
                  <a:schemeClr val="bg1"/>
                </a:solidFill>
              </a:rPr>
              <a:t>EXTEND LEARNING: opportunity to further explore </a:t>
            </a:r>
            <a:r>
              <a:rPr lang="en-GB" sz="2400" i="1">
                <a:solidFill>
                  <a:schemeClr val="bg1"/>
                </a:solidFill>
              </a:rPr>
              <a:t>COLLABORATION…</a:t>
            </a:r>
          </a:p>
          <a:p>
            <a:pPr algn="l"/>
            <a:r>
              <a:rPr lang="en-GB" sz="2600" i="1"/>
              <a:t>Write an instagram post  </a:t>
            </a:r>
            <a:r>
              <a:rPr lang="en-GB" sz="2000" i="1"/>
              <a:t>(Maximum 2200 characters – use </a:t>
            </a:r>
            <a:r>
              <a:rPr lang="en-GB" sz="2000" i="1" err="1"/>
              <a:t>charactercounter.com</a:t>
            </a:r>
            <a:r>
              <a:rPr lang="en-GB" sz="2000" i="1"/>
              <a:t>)</a:t>
            </a:r>
            <a:endParaRPr lang="en-GB" sz="2600" i="1"/>
          </a:p>
          <a:p>
            <a:pPr algn="l"/>
            <a:endParaRPr lang="en-GB" sz="2000"/>
          </a:p>
          <a:p>
            <a:pPr algn="l"/>
            <a:r>
              <a:rPr lang="en-GB" sz="2000"/>
              <a:t>Inviting people to an imaginary online artist/designer talk (with Q&amp;A).</a:t>
            </a:r>
          </a:p>
          <a:p>
            <a:pPr algn="l"/>
            <a:endParaRPr lang="en-GB" sz="2000"/>
          </a:p>
          <a:p>
            <a:pPr algn="l"/>
            <a:r>
              <a:rPr lang="en-GB" sz="2000"/>
              <a:t>The talk is part of an exhibition of their work, inspired by historic artworks – you can choose an appropriate museum/gallery location.</a:t>
            </a:r>
          </a:p>
          <a:p>
            <a:pPr algn="l"/>
            <a:r>
              <a:rPr lang="en-GB" sz="2000"/>
              <a:t>Include:</a:t>
            </a:r>
          </a:p>
          <a:p>
            <a:pPr algn="l"/>
            <a:r>
              <a:rPr lang="en-GB" sz="2000"/>
              <a:t>Details of the event, an overview of the artist/designer’s works, social media handles </a:t>
            </a:r>
          </a:p>
          <a:p>
            <a:pPr algn="l"/>
            <a:r>
              <a:rPr lang="en-GB" sz="2000"/>
              <a:t>and up to 6 hashtags, 2/3 images</a:t>
            </a:r>
            <a:endParaRPr lang="en-GB" sz="2400">
              <a:solidFill>
                <a:schemeClr val="bg1"/>
              </a:solidFill>
            </a:endParaRPr>
          </a:p>
          <a:p>
            <a:pPr>
              <a:lnSpc>
                <a:spcPct val="110000"/>
              </a:lnSpc>
              <a:spcBef>
                <a:spcPts val="1000"/>
              </a:spcBef>
            </a:pPr>
            <a:r>
              <a:rPr lang="en-GB" sz="2000">
                <a:solidFill>
                  <a:schemeClr val="bg1"/>
                </a:solidFill>
              </a:rPr>
              <a:t>Email your instagram post before 13/02. Bring initial ideas to share with the group next week.</a:t>
            </a:r>
            <a:endParaRPr lang="en-GB" sz="2400">
              <a:solidFill>
                <a:schemeClr val="bg1"/>
              </a:solidFill>
            </a:endParaRPr>
          </a:p>
          <a:p>
            <a:pPr>
              <a:lnSpc>
                <a:spcPct val="110000"/>
              </a:lnSpc>
              <a:spcBef>
                <a:spcPts val="1000"/>
              </a:spcBef>
            </a:pPr>
            <a:r>
              <a:rPr lang="en-GB" sz="2000" err="1">
                <a:solidFill>
                  <a:srgbClr val="FFFF00"/>
                </a:solidFill>
                <a:hlinkClick r:id="rId2">
                  <a:extLst>
                    <a:ext uri="{A12FA001-AC4F-418D-AE19-62706E023703}">
                      <ahyp:hlinkClr xmlns:ahyp="http://schemas.microsoft.com/office/drawing/2018/hyperlinkcolor" val="tx"/>
                    </a:ext>
                  </a:extLst>
                </a:hlinkClick>
              </a:rPr>
              <a:t>menna.buss@uwtsd.ac.uk</a:t>
            </a:r>
            <a:endParaRPr lang="en-GB" sz="2000">
              <a:solidFill>
                <a:srgbClr val="FFFF00"/>
              </a:solidFill>
            </a:endParaRPr>
          </a:p>
          <a:p>
            <a:pPr>
              <a:lnSpc>
                <a:spcPct val="110000"/>
              </a:lnSpc>
              <a:spcBef>
                <a:spcPts val="1000"/>
              </a:spcBef>
            </a:pPr>
            <a:r>
              <a:rPr lang="en-GB" sz="2000">
                <a:solidFill>
                  <a:schemeClr val="bg1"/>
                </a:solidFill>
              </a:rPr>
              <a:t>NB: Artist/designer and Museum/Gallery of your choice - </a:t>
            </a:r>
          </a:p>
          <a:p>
            <a:pPr>
              <a:lnSpc>
                <a:spcPct val="110000"/>
              </a:lnSpc>
              <a:spcBef>
                <a:spcPts val="1000"/>
              </a:spcBef>
            </a:pPr>
            <a:endParaRPr lang="en-GB">
              <a:solidFill>
                <a:schemeClr val="bg1"/>
              </a:solidFill>
            </a:endParaRPr>
          </a:p>
        </p:txBody>
      </p:sp>
    </p:spTree>
    <p:extLst>
      <p:ext uri="{BB962C8B-B14F-4D97-AF65-F5344CB8AC3E}">
        <p14:creationId xmlns:p14="http://schemas.microsoft.com/office/powerpoint/2010/main" val="70902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7E4348-30DD-0DC4-4AED-29DB25ED4FCB}"/>
              </a:ext>
            </a:extLst>
          </p:cNvPr>
          <p:cNvSpPr txBox="1"/>
          <p:nvPr/>
        </p:nvSpPr>
        <p:spPr>
          <a:xfrm>
            <a:off x="706592" y="6099399"/>
            <a:ext cx="6094754" cy="369332"/>
          </a:xfrm>
          <a:prstGeom prst="rect">
            <a:avLst/>
          </a:prstGeom>
          <a:noFill/>
        </p:spPr>
        <p:txBody>
          <a:bodyPr wrap="square">
            <a:spAutoFit/>
          </a:bodyPr>
          <a:lstStyle/>
          <a:p>
            <a:r>
              <a:rPr lang="en-US" dirty="0">
                <a:hlinkClick r:id="rId2"/>
              </a:rPr>
              <a:t>https://www.youtube.com/watch?v=</a:t>
            </a:r>
            <a:r>
              <a:rPr lang="en-US" dirty="0" err="1">
                <a:hlinkClick r:id="rId2"/>
              </a:rPr>
              <a:t>sdWi-QPcdfs</a:t>
            </a:r>
            <a:endParaRPr lang="en-US" dirty="0"/>
          </a:p>
        </p:txBody>
      </p:sp>
      <p:sp>
        <p:nvSpPr>
          <p:cNvPr id="4" name="TextBox 3">
            <a:extLst>
              <a:ext uri="{FF2B5EF4-FFF2-40B4-BE49-F238E27FC236}">
                <a16:creationId xmlns:a16="http://schemas.microsoft.com/office/drawing/2014/main" id="{068E9FC0-BED1-EEC3-CD32-C559B217A51B}"/>
              </a:ext>
            </a:extLst>
          </p:cNvPr>
          <p:cNvSpPr txBox="1"/>
          <p:nvPr/>
        </p:nvSpPr>
        <p:spPr>
          <a:xfrm>
            <a:off x="706593" y="112271"/>
            <a:ext cx="7809878" cy="923330"/>
          </a:xfrm>
          <a:prstGeom prst="rect">
            <a:avLst/>
          </a:prstGeom>
          <a:noFill/>
        </p:spPr>
        <p:txBody>
          <a:bodyPr wrap="square" rtlCol="0">
            <a:spAutoFit/>
          </a:bodyPr>
          <a:lstStyle/>
          <a:p>
            <a:pPr algn="l"/>
            <a:r>
              <a:rPr lang="en-GB" dirty="0"/>
              <a:t>Grayson Perry’s Tomb of the Unknown Craftsman - Introduction</a:t>
            </a:r>
          </a:p>
          <a:p>
            <a:pPr algn="l"/>
            <a:endParaRPr lang="en-GB" dirty="0"/>
          </a:p>
          <a:p>
            <a:pPr algn="l"/>
            <a:endParaRPr lang="en-US" dirty="0"/>
          </a:p>
        </p:txBody>
      </p:sp>
      <p:pic>
        <p:nvPicPr>
          <p:cNvPr id="17" name="Picture 16">
            <a:extLst>
              <a:ext uri="{FF2B5EF4-FFF2-40B4-BE49-F238E27FC236}">
                <a16:creationId xmlns:a16="http://schemas.microsoft.com/office/drawing/2014/main" id="{CB101C3D-FF10-F5D5-3A02-E399F1B27F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476662" y="-196133"/>
            <a:ext cx="4605673" cy="6145811"/>
          </a:xfrm>
          <a:prstGeom prst="rect">
            <a:avLst/>
          </a:prstGeom>
        </p:spPr>
      </p:pic>
      <p:sp>
        <p:nvSpPr>
          <p:cNvPr id="18" name="TextBox 17">
            <a:extLst>
              <a:ext uri="{FF2B5EF4-FFF2-40B4-BE49-F238E27FC236}">
                <a16:creationId xmlns:a16="http://schemas.microsoft.com/office/drawing/2014/main" id="{6F32EE53-E295-05F5-6690-DDEB036030FA}"/>
              </a:ext>
            </a:extLst>
          </p:cNvPr>
          <p:cNvSpPr txBox="1"/>
          <p:nvPr/>
        </p:nvSpPr>
        <p:spPr>
          <a:xfrm>
            <a:off x="706593" y="5403796"/>
            <a:ext cx="1828800" cy="369332"/>
          </a:xfrm>
          <a:prstGeom prst="rect">
            <a:avLst/>
          </a:prstGeom>
          <a:noFill/>
        </p:spPr>
        <p:txBody>
          <a:bodyPr wrap="square" rtlCol="0">
            <a:spAutoFit/>
          </a:bodyPr>
          <a:lstStyle/>
          <a:p>
            <a:pPr algn="l"/>
            <a:r>
              <a:rPr lang="en-GB" dirty="0"/>
              <a:t>Watch:</a:t>
            </a:r>
            <a:endParaRPr lang="en-US" dirty="0"/>
          </a:p>
        </p:txBody>
      </p:sp>
      <p:sp>
        <p:nvSpPr>
          <p:cNvPr id="20" name="TextBox 19">
            <a:extLst>
              <a:ext uri="{FF2B5EF4-FFF2-40B4-BE49-F238E27FC236}">
                <a16:creationId xmlns:a16="http://schemas.microsoft.com/office/drawing/2014/main" id="{5F473F6E-B4C4-43EA-0BD3-3C21D46FB1D2}"/>
              </a:ext>
            </a:extLst>
          </p:cNvPr>
          <p:cNvSpPr txBox="1"/>
          <p:nvPr/>
        </p:nvSpPr>
        <p:spPr>
          <a:xfrm>
            <a:off x="706592" y="5753544"/>
            <a:ext cx="6094754" cy="369332"/>
          </a:xfrm>
          <a:prstGeom prst="rect">
            <a:avLst/>
          </a:prstGeom>
          <a:noFill/>
        </p:spPr>
        <p:txBody>
          <a:bodyPr wrap="square">
            <a:spAutoFit/>
          </a:bodyPr>
          <a:lstStyle/>
          <a:p>
            <a:r>
              <a:rPr lang="en-US" dirty="0">
                <a:hlinkClick r:id="rId4"/>
              </a:rPr>
              <a:t>https://www.youtube.com/watch?v=</a:t>
            </a:r>
            <a:r>
              <a:rPr lang="en-US" dirty="0" err="1">
                <a:hlinkClick r:id="rId4"/>
              </a:rPr>
              <a:t>wsgfNfXwPs0</a:t>
            </a:r>
            <a:endParaRPr lang="en-US" dirty="0"/>
          </a:p>
        </p:txBody>
      </p:sp>
      <p:pic>
        <p:nvPicPr>
          <p:cNvPr id="21" name="Picture 20">
            <a:extLst>
              <a:ext uri="{FF2B5EF4-FFF2-40B4-BE49-F238E27FC236}">
                <a16:creationId xmlns:a16="http://schemas.microsoft.com/office/drawing/2014/main" id="{0A7B232D-8DD9-0E70-1058-8F653BB7D1D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68352" y="573934"/>
            <a:ext cx="4758442" cy="2855065"/>
          </a:xfrm>
          <a:prstGeom prst="rect">
            <a:avLst/>
          </a:prstGeom>
        </p:spPr>
      </p:pic>
    </p:spTree>
    <p:extLst>
      <p:ext uri="{BB962C8B-B14F-4D97-AF65-F5344CB8AC3E}">
        <p14:creationId xmlns:p14="http://schemas.microsoft.com/office/powerpoint/2010/main" val="113980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4163475-F9C6-089A-446A-9983EBFB11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6592" y="1253331"/>
            <a:ext cx="5884855" cy="4411596"/>
          </a:xfrm>
          <a:prstGeom prst="rect">
            <a:avLst/>
          </a:prstGeom>
        </p:spPr>
      </p:pic>
      <p:pic>
        <p:nvPicPr>
          <p:cNvPr id="8" name="Picture 7">
            <a:extLst>
              <a:ext uri="{FF2B5EF4-FFF2-40B4-BE49-F238E27FC236}">
                <a16:creationId xmlns:a16="http://schemas.microsoft.com/office/drawing/2014/main" id="{B3B3BFB7-EF84-56A1-6C78-31D7B1F2E93F}"/>
              </a:ext>
            </a:extLst>
          </p:cNvPr>
          <p:cNvPicPr>
            <a:picLocks noChangeAspect="1"/>
          </p:cNvPicPr>
          <p:nvPr/>
        </p:nvPicPr>
        <p:blipFill>
          <a:blip r:embed="rId3">
            <a:extLst>
              <a:ext uri="{28A0092B-C50C-407E-A947-70E740481C1C}">
                <a14:useLocalDpi xmlns:a14="http://schemas.microsoft.com/office/drawing/2010/main" val="0"/>
              </a:ext>
            </a:extLst>
          </a:blip>
          <a:srcRect t="8021"/>
          <a:stretch>
            <a:fillRect/>
          </a:stretch>
        </p:blipFill>
        <p:spPr>
          <a:xfrm>
            <a:off x="7201068" y="1253331"/>
            <a:ext cx="3594340" cy="4411597"/>
          </a:xfrm>
          <a:prstGeom prst="rect">
            <a:avLst/>
          </a:prstGeom>
        </p:spPr>
      </p:pic>
    </p:spTree>
    <p:extLst>
      <p:ext uri="{BB962C8B-B14F-4D97-AF65-F5344CB8AC3E}">
        <p14:creationId xmlns:p14="http://schemas.microsoft.com/office/powerpoint/2010/main" val="3386571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1B8518-EFC1-F349-DE28-B574B81310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5182" y="684804"/>
            <a:ext cx="4465111" cy="5958244"/>
          </a:xfrm>
          <a:prstGeom prst="rect">
            <a:avLst/>
          </a:prstGeom>
        </p:spPr>
      </p:pic>
      <p:pic>
        <p:nvPicPr>
          <p:cNvPr id="7" name="Picture 6">
            <a:extLst>
              <a:ext uri="{FF2B5EF4-FFF2-40B4-BE49-F238E27FC236}">
                <a16:creationId xmlns:a16="http://schemas.microsoft.com/office/drawing/2014/main" id="{7373FC06-0B7A-ECD2-01A1-D6AF8BFEE5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684803"/>
            <a:ext cx="4465111" cy="5958245"/>
          </a:xfrm>
          <a:prstGeom prst="rect">
            <a:avLst/>
          </a:prstGeom>
          <a:noFill/>
          <a:ln>
            <a:solidFill>
              <a:srgbClr val="011F5F"/>
            </a:solidFill>
          </a:ln>
        </p:spPr>
      </p:pic>
      <p:sp>
        <p:nvSpPr>
          <p:cNvPr id="8" name="TextBox 7">
            <a:extLst>
              <a:ext uri="{FF2B5EF4-FFF2-40B4-BE49-F238E27FC236}">
                <a16:creationId xmlns:a16="http://schemas.microsoft.com/office/drawing/2014/main" id="{3EA6F49D-EA04-96A3-13B2-A5613ACA5015}"/>
              </a:ext>
            </a:extLst>
          </p:cNvPr>
          <p:cNvSpPr txBox="1"/>
          <p:nvPr/>
        </p:nvSpPr>
        <p:spPr>
          <a:xfrm>
            <a:off x="673099" y="214952"/>
            <a:ext cx="10769351" cy="369332"/>
          </a:xfrm>
          <a:prstGeom prst="rect">
            <a:avLst/>
          </a:prstGeom>
          <a:noFill/>
        </p:spPr>
        <p:txBody>
          <a:bodyPr wrap="square" rtlCol="0">
            <a:spAutoFit/>
          </a:bodyPr>
          <a:lstStyle/>
          <a:p>
            <a:pPr algn="l"/>
            <a:r>
              <a:rPr lang="en-GB" dirty="0"/>
              <a:t>‘The Tomb of the Unknown Craftsman could be another name for the British Museum’ Grayson Perry</a:t>
            </a:r>
            <a:endParaRPr lang="en-US" dirty="0"/>
          </a:p>
        </p:txBody>
      </p:sp>
    </p:spTree>
    <p:extLst>
      <p:ext uri="{BB962C8B-B14F-4D97-AF65-F5344CB8AC3E}">
        <p14:creationId xmlns:p14="http://schemas.microsoft.com/office/powerpoint/2010/main" val="2907007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C077F98-596C-1BF2-59A7-EFB964E16A2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9837" y="272598"/>
            <a:ext cx="4688786" cy="6251715"/>
          </a:xfrm>
          <a:prstGeom prst="rect">
            <a:avLst/>
          </a:prstGeom>
        </p:spPr>
      </p:pic>
      <p:pic>
        <p:nvPicPr>
          <p:cNvPr id="7" name="Picture 6">
            <a:extLst>
              <a:ext uri="{FF2B5EF4-FFF2-40B4-BE49-F238E27FC236}">
                <a16:creationId xmlns:a16="http://schemas.microsoft.com/office/drawing/2014/main" id="{ED68342B-5EF8-E2ED-5B02-0F61C347A4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3310" y="272598"/>
            <a:ext cx="4688786" cy="6256716"/>
          </a:xfrm>
          <a:prstGeom prst="rect">
            <a:avLst/>
          </a:prstGeom>
        </p:spPr>
      </p:pic>
    </p:spTree>
    <p:extLst>
      <p:ext uri="{BB962C8B-B14F-4D97-AF65-F5344CB8AC3E}">
        <p14:creationId xmlns:p14="http://schemas.microsoft.com/office/powerpoint/2010/main" val="2443548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CEA17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41E09739-D909-E4C8-DAF7-D8B23EF4BC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4569" y="961664"/>
            <a:ext cx="4431803" cy="5909071"/>
          </a:xfrm>
          <a:prstGeom prst="rect">
            <a:avLst/>
          </a:prstGeom>
        </p:spPr>
      </p:pic>
      <p:sp>
        <p:nvSpPr>
          <p:cNvPr id="7" name="TextBox 6">
            <a:extLst>
              <a:ext uri="{FF2B5EF4-FFF2-40B4-BE49-F238E27FC236}">
                <a16:creationId xmlns:a16="http://schemas.microsoft.com/office/drawing/2014/main" id="{FC468BAA-F5D3-E440-8F0A-7E3EACB682F2}"/>
              </a:ext>
            </a:extLst>
          </p:cNvPr>
          <p:cNvSpPr txBox="1"/>
          <p:nvPr/>
        </p:nvSpPr>
        <p:spPr>
          <a:xfrm>
            <a:off x="5688231" y="2410264"/>
            <a:ext cx="5231279" cy="2308324"/>
          </a:xfrm>
          <a:prstGeom prst="rect">
            <a:avLst/>
          </a:prstGeom>
          <a:noFill/>
        </p:spPr>
        <p:txBody>
          <a:bodyPr wrap="square">
            <a:spAutoFit/>
          </a:bodyPr>
          <a:lstStyle/>
          <a:p>
            <a:r>
              <a:rPr lang="en-GB" b="1" i="0" u="none" strike="noStrike" dirty="0">
                <a:solidFill>
                  <a:srgbClr val="000000"/>
                </a:solidFill>
                <a:effectLst/>
                <a:latin typeface="ReithSans"/>
              </a:rPr>
              <a:t>Jacob Bronowski </a:t>
            </a:r>
            <a:r>
              <a:rPr lang="en-GB" b="0" i="0" u="none" strike="noStrike" dirty="0">
                <a:solidFill>
                  <a:srgbClr val="000000"/>
                </a:solidFill>
                <a:effectLst/>
                <a:latin typeface="ReithSans"/>
              </a:rPr>
              <a:t>was a scientist, a poet and a prolific broadcaster. He is most well-known for the epic 1973 television series The Ascent of Man. It was a landmark of its time: a globe-trotting distillation of Bronowski’s thought – tracing the upward development of human culture across history, via its understanding of science and technology.</a:t>
            </a:r>
          </a:p>
          <a:p>
            <a:r>
              <a:rPr lang="en-GB" dirty="0">
                <a:solidFill>
                  <a:srgbClr val="000000"/>
                </a:solidFill>
                <a:latin typeface="ReithSans"/>
              </a:rPr>
              <a:t>BBC</a:t>
            </a:r>
            <a:endParaRPr lang="en-US" dirty="0"/>
          </a:p>
        </p:txBody>
      </p:sp>
      <p:sp>
        <p:nvSpPr>
          <p:cNvPr id="8" name="TextBox 7">
            <a:extLst>
              <a:ext uri="{FF2B5EF4-FFF2-40B4-BE49-F238E27FC236}">
                <a16:creationId xmlns:a16="http://schemas.microsoft.com/office/drawing/2014/main" id="{B247AD01-D898-0F59-154B-342F54863E85}"/>
              </a:ext>
            </a:extLst>
          </p:cNvPr>
          <p:cNvSpPr txBox="1"/>
          <p:nvPr/>
        </p:nvSpPr>
        <p:spPr>
          <a:xfrm>
            <a:off x="934570" y="491575"/>
            <a:ext cx="6897096" cy="369332"/>
          </a:xfrm>
          <a:prstGeom prst="rect">
            <a:avLst/>
          </a:prstGeom>
          <a:noFill/>
        </p:spPr>
        <p:txBody>
          <a:bodyPr wrap="square" rtlCol="0">
            <a:spAutoFit/>
          </a:bodyPr>
          <a:lstStyle/>
          <a:p>
            <a:pPr algn="l"/>
            <a:r>
              <a:rPr lang="en-GB" dirty="0"/>
              <a:t>A starting point for Grayson Perry’s curatorial journey – philosophy </a:t>
            </a:r>
            <a:endParaRPr lang="en-US" dirty="0"/>
          </a:p>
        </p:txBody>
      </p:sp>
      <p:sp>
        <p:nvSpPr>
          <p:cNvPr id="11" name="TextBox 10">
            <a:extLst>
              <a:ext uri="{FF2B5EF4-FFF2-40B4-BE49-F238E27FC236}">
                <a16:creationId xmlns:a16="http://schemas.microsoft.com/office/drawing/2014/main" id="{7E3B48F6-8107-2E65-EA21-1B8622EBAC44}"/>
              </a:ext>
            </a:extLst>
          </p:cNvPr>
          <p:cNvSpPr txBox="1"/>
          <p:nvPr/>
        </p:nvSpPr>
        <p:spPr>
          <a:xfrm>
            <a:off x="5688231" y="5537867"/>
            <a:ext cx="3950069" cy="923330"/>
          </a:xfrm>
          <a:prstGeom prst="rect">
            <a:avLst/>
          </a:prstGeom>
          <a:noFill/>
        </p:spPr>
        <p:txBody>
          <a:bodyPr wrap="square">
            <a:spAutoFit/>
          </a:bodyPr>
          <a:lstStyle/>
          <a:p>
            <a:r>
              <a:rPr lang="en-US" dirty="0">
                <a:hlinkClick r:id="rId3"/>
              </a:rPr>
              <a:t>https://</a:t>
            </a:r>
            <a:r>
              <a:rPr lang="en-US" dirty="0" err="1">
                <a:hlinkClick r:id="rId3"/>
              </a:rPr>
              <a:t>www.bbc.co.uk</a:t>
            </a:r>
            <a:r>
              <a:rPr lang="en-US" dirty="0">
                <a:hlinkClick r:id="rId3"/>
              </a:rPr>
              <a:t>/</a:t>
            </a:r>
            <a:r>
              <a:rPr lang="en-US" dirty="0" err="1">
                <a:hlinkClick r:id="rId3"/>
              </a:rPr>
              <a:t>mediacentre</a:t>
            </a:r>
            <a:r>
              <a:rPr lang="en-US" dirty="0">
                <a:hlinkClick r:id="rId3"/>
              </a:rPr>
              <a:t>/</a:t>
            </a:r>
            <a:r>
              <a:rPr lang="en-US" dirty="0" err="1">
                <a:hlinkClick r:id="rId3"/>
              </a:rPr>
              <a:t>proginfo</a:t>
            </a:r>
            <a:r>
              <a:rPr lang="en-US" dirty="0">
                <a:hlinkClick r:id="rId3"/>
              </a:rPr>
              <a:t>/2024/34/the-ascent-of-jacob-bronowski</a:t>
            </a:r>
            <a:endParaRPr lang="en-US" dirty="0"/>
          </a:p>
        </p:txBody>
      </p:sp>
    </p:spTree>
    <p:extLst>
      <p:ext uri="{BB962C8B-B14F-4D97-AF65-F5344CB8AC3E}">
        <p14:creationId xmlns:p14="http://schemas.microsoft.com/office/powerpoint/2010/main" val="956714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CFCECE-E7C5-9FE7-3CF7-2895E3F5F7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18" y="293186"/>
            <a:ext cx="4739048" cy="6323785"/>
          </a:xfrm>
          <a:prstGeom prst="rect">
            <a:avLst/>
          </a:prstGeom>
        </p:spPr>
      </p:pic>
      <p:pic>
        <p:nvPicPr>
          <p:cNvPr id="7" name="Picture 6">
            <a:extLst>
              <a:ext uri="{FF2B5EF4-FFF2-40B4-BE49-F238E27FC236}">
                <a16:creationId xmlns:a16="http://schemas.microsoft.com/office/drawing/2014/main" id="{2F6324F9-0530-290B-D2D5-AD30A13B69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93186"/>
            <a:ext cx="4739048" cy="6323785"/>
          </a:xfrm>
          <a:prstGeom prst="rect">
            <a:avLst/>
          </a:prstGeom>
        </p:spPr>
      </p:pic>
    </p:spTree>
    <p:extLst>
      <p:ext uri="{BB962C8B-B14F-4D97-AF65-F5344CB8AC3E}">
        <p14:creationId xmlns:p14="http://schemas.microsoft.com/office/powerpoint/2010/main" val="383735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357380-68D1-62D6-FEDA-34C760D2AF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7298" y="477599"/>
            <a:ext cx="4838191" cy="6011249"/>
          </a:xfrm>
          <a:prstGeom prst="rect">
            <a:avLst/>
          </a:prstGeom>
        </p:spPr>
      </p:pic>
      <p:pic>
        <p:nvPicPr>
          <p:cNvPr id="7" name="Picture 6">
            <a:extLst>
              <a:ext uri="{FF2B5EF4-FFF2-40B4-BE49-F238E27FC236}">
                <a16:creationId xmlns:a16="http://schemas.microsoft.com/office/drawing/2014/main" id="{F8970D63-2024-0FC2-459B-F8D0D3B6A8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0166" y="477598"/>
            <a:ext cx="4504833" cy="6011249"/>
          </a:xfrm>
          <a:prstGeom prst="rect">
            <a:avLst/>
          </a:prstGeom>
        </p:spPr>
      </p:pic>
    </p:spTree>
    <p:extLst>
      <p:ext uri="{BB962C8B-B14F-4D97-AF65-F5344CB8AC3E}">
        <p14:creationId xmlns:p14="http://schemas.microsoft.com/office/powerpoint/2010/main" val="4092008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A6035B4-133F-B738-C350-91544B254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4249" y="902762"/>
            <a:ext cx="7683501" cy="5766515"/>
          </a:xfrm>
          <a:prstGeom prst="rect">
            <a:avLst/>
          </a:prstGeom>
        </p:spPr>
      </p:pic>
      <p:sp>
        <p:nvSpPr>
          <p:cNvPr id="9" name="TextBox 8">
            <a:extLst>
              <a:ext uri="{FF2B5EF4-FFF2-40B4-BE49-F238E27FC236}">
                <a16:creationId xmlns:a16="http://schemas.microsoft.com/office/drawing/2014/main" id="{9AACD3F3-3604-9553-D800-915C3B001E41}"/>
              </a:ext>
            </a:extLst>
          </p:cNvPr>
          <p:cNvSpPr txBox="1"/>
          <p:nvPr/>
        </p:nvSpPr>
        <p:spPr>
          <a:xfrm>
            <a:off x="1694078" y="342164"/>
            <a:ext cx="9461999" cy="379994"/>
          </a:xfrm>
          <a:prstGeom prst="rect">
            <a:avLst/>
          </a:prstGeom>
          <a:noFill/>
        </p:spPr>
        <p:txBody>
          <a:bodyPr wrap="square" rtlCol="0">
            <a:spAutoFit/>
          </a:bodyPr>
          <a:lstStyle/>
          <a:p>
            <a:pPr algn="l"/>
            <a:r>
              <a:rPr lang="en-GB" dirty="0"/>
              <a:t>What do you see in these images? Discuss…. Which is contemporary and which is historical?</a:t>
            </a:r>
            <a:endParaRPr lang="en-US" dirty="0"/>
          </a:p>
        </p:txBody>
      </p:sp>
    </p:spTree>
    <p:extLst>
      <p:ext uri="{BB962C8B-B14F-4D97-AF65-F5344CB8AC3E}">
        <p14:creationId xmlns:p14="http://schemas.microsoft.com/office/powerpoint/2010/main" val="3576994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2ED70674-3477-75C2-E723-142BA712353B}"/>
              </a:ext>
            </a:extLst>
          </p:cNvPr>
          <p:cNvGraphicFramePr/>
          <p:nvPr/>
        </p:nvGraphicFramePr>
        <p:xfrm>
          <a:off x="2179247" y="28021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F5245C2-EA6E-913F-E566-D62C0E15449A}"/>
              </a:ext>
            </a:extLst>
          </p:cNvPr>
          <p:cNvSpPr txBox="1"/>
          <p:nvPr/>
        </p:nvSpPr>
        <p:spPr>
          <a:xfrm>
            <a:off x="350446" y="280216"/>
            <a:ext cx="2600435" cy="646331"/>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Venn diagram</a:t>
            </a:r>
          </a:p>
          <a:p>
            <a:pPr algn="l"/>
            <a:r>
              <a:rPr lang="en-GB"/>
              <a:t>A curatorial guide:</a:t>
            </a:r>
            <a:endParaRPr lang="en-US"/>
          </a:p>
        </p:txBody>
      </p:sp>
      <p:sp>
        <p:nvSpPr>
          <p:cNvPr id="10" name="TextBox 9">
            <a:extLst>
              <a:ext uri="{FF2B5EF4-FFF2-40B4-BE49-F238E27FC236}">
                <a16:creationId xmlns:a16="http://schemas.microsoft.com/office/drawing/2014/main" id="{9A02E131-5CC9-45C8-1F4D-6697FF105370}"/>
              </a:ext>
            </a:extLst>
          </p:cNvPr>
          <p:cNvSpPr txBox="1"/>
          <p:nvPr/>
        </p:nvSpPr>
        <p:spPr>
          <a:xfrm>
            <a:off x="350445" y="1603008"/>
            <a:ext cx="2600435" cy="923330"/>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b="1"/>
              <a:t>Use this as a framework for your exhibition design.</a:t>
            </a:r>
          </a:p>
        </p:txBody>
      </p:sp>
      <p:sp>
        <p:nvSpPr>
          <p:cNvPr id="12" name="TextBox 11">
            <a:extLst>
              <a:ext uri="{FF2B5EF4-FFF2-40B4-BE49-F238E27FC236}">
                <a16:creationId xmlns:a16="http://schemas.microsoft.com/office/drawing/2014/main" id="{7E5132FC-6E55-0194-B69A-DCF5A5864A98}"/>
              </a:ext>
            </a:extLst>
          </p:cNvPr>
          <p:cNvSpPr txBox="1"/>
          <p:nvPr/>
        </p:nvSpPr>
        <p:spPr>
          <a:xfrm>
            <a:off x="7657353" y="448846"/>
            <a:ext cx="4080264"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t>Historic artefact</a:t>
            </a:r>
          </a:p>
          <a:p>
            <a:pPr algn="r"/>
            <a:r>
              <a:rPr lang="en-GB"/>
              <a:t>-cultural/ social significance</a:t>
            </a:r>
          </a:p>
          <a:p>
            <a:pPr algn="r"/>
            <a:r>
              <a:rPr lang="en-GB"/>
              <a:t>Where is it from?</a:t>
            </a:r>
          </a:p>
          <a:p>
            <a:pPr algn="r"/>
            <a:r>
              <a:rPr lang="en-GB"/>
              <a:t>What is it made of?</a:t>
            </a:r>
          </a:p>
          <a:p>
            <a:pPr algn="r"/>
            <a:r>
              <a:rPr lang="en-GB"/>
              <a:t>Is it a rare/unique artefact or common?</a:t>
            </a:r>
          </a:p>
          <a:p>
            <a:pPr algn="r"/>
            <a:r>
              <a:rPr lang="en-GB"/>
              <a:t>Was it used for a particular purpose?  </a:t>
            </a:r>
          </a:p>
        </p:txBody>
      </p:sp>
      <p:sp>
        <p:nvSpPr>
          <p:cNvPr id="14" name="TextBox 13">
            <a:extLst>
              <a:ext uri="{FF2B5EF4-FFF2-40B4-BE49-F238E27FC236}">
                <a16:creationId xmlns:a16="http://schemas.microsoft.com/office/drawing/2014/main" id="{2DB0DBB1-8C60-15F7-4E03-3BEF83EC31E4}"/>
              </a:ext>
            </a:extLst>
          </p:cNvPr>
          <p:cNvSpPr txBox="1"/>
          <p:nvPr/>
        </p:nvSpPr>
        <p:spPr>
          <a:xfrm>
            <a:off x="3035090" y="326382"/>
            <a:ext cx="1796053" cy="1200329"/>
          </a:xfrm>
          <a:prstGeom prst="rect">
            <a:avLst/>
          </a:prstGeom>
          <a:noFill/>
        </p:spPr>
        <p:txBody>
          <a:bodyPr wrap="square">
            <a:spAutoFit/>
          </a:bodyPr>
          <a:lstStyle/>
          <a:p>
            <a:r>
              <a:rPr lang="en-GB"/>
              <a:t>Consider</a:t>
            </a:r>
          </a:p>
          <a:p>
            <a:r>
              <a:rPr lang="en-GB"/>
              <a:t>(in no hierarchical order)</a:t>
            </a:r>
            <a:endParaRPr lang="en-US"/>
          </a:p>
        </p:txBody>
      </p:sp>
      <p:sp>
        <p:nvSpPr>
          <p:cNvPr id="16" name="TextBox 15">
            <a:extLst>
              <a:ext uri="{FF2B5EF4-FFF2-40B4-BE49-F238E27FC236}">
                <a16:creationId xmlns:a16="http://schemas.microsoft.com/office/drawing/2014/main" id="{B717F8BF-6041-1520-8CB7-4905AD122244}"/>
              </a:ext>
            </a:extLst>
          </p:cNvPr>
          <p:cNvSpPr txBox="1"/>
          <p:nvPr/>
        </p:nvSpPr>
        <p:spPr>
          <a:xfrm>
            <a:off x="8354607" y="4269460"/>
            <a:ext cx="3383009"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t>Contemporary Craft</a:t>
            </a:r>
          </a:p>
          <a:p>
            <a:pPr algn="r"/>
            <a:r>
              <a:rPr lang="en-GB"/>
              <a:t>Who made it? </a:t>
            </a:r>
          </a:p>
          <a:p>
            <a:pPr algn="r"/>
            <a:r>
              <a:rPr lang="en-GB"/>
              <a:t>(Artist-maker context)</a:t>
            </a:r>
          </a:p>
          <a:p>
            <a:pPr algn="r"/>
            <a:r>
              <a:rPr lang="en-GB"/>
              <a:t>What is it made of?</a:t>
            </a:r>
          </a:p>
          <a:p>
            <a:pPr algn="r"/>
            <a:r>
              <a:rPr lang="en-GB"/>
              <a:t>What techniques and processes have been used?</a:t>
            </a:r>
          </a:p>
        </p:txBody>
      </p:sp>
      <p:sp>
        <p:nvSpPr>
          <p:cNvPr id="18" name="TextBox 17">
            <a:extLst>
              <a:ext uri="{FF2B5EF4-FFF2-40B4-BE49-F238E27FC236}">
                <a16:creationId xmlns:a16="http://schemas.microsoft.com/office/drawing/2014/main" id="{B0E27495-FDDE-01FA-73EC-F559144B9D28}"/>
              </a:ext>
            </a:extLst>
          </p:cNvPr>
          <p:cNvSpPr txBox="1"/>
          <p:nvPr/>
        </p:nvSpPr>
        <p:spPr>
          <a:xfrm>
            <a:off x="748877" y="4621018"/>
            <a:ext cx="3383009"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Story / Commentary</a:t>
            </a:r>
          </a:p>
          <a:p>
            <a:r>
              <a:rPr lang="en-GB"/>
              <a:t>Does the work exist for a particular reason?</a:t>
            </a:r>
          </a:p>
          <a:p>
            <a:r>
              <a:rPr lang="en-GB"/>
              <a:t>What does the use of material, colour, texture, image, text</a:t>
            </a:r>
          </a:p>
          <a:p>
            <a:r>
              <a:rPr lang="en-GB"/>
              <a:t>Tell us?</a:t>
            </a:r>
          </a:p>
        </p:txBody>
      </p:sp>
    </p:spTree>
    <p:extLst>
      <p:ext uri="{BB962C8B-B14F-4D97-AF65-F5344CB8AC3E}">
        <p14:creationId xmlns:p14="http://schemas.microsoft.com/office/powerpoint/2010/main" val="1527753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2ED70674-3477-75C2-E723-142BA712353B}"/>
              </a:ext>
            </a:extLst>
          </p:cNvPr>
          <p:cNvGraphicFramePr/>
          <p:nvPr/>
        </p:nvGraphicFramePr>
        <p:xfrm>
          <a:off x="1755913" y="128156"/>
          <a:ext cx="8680173" cy="65777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F5245C2-EA6E-913F-E566-D62C0E15449A}"/>
              </a:ext>
            </a:extLst>
          </p:cNvPr>
          <p:cNvSpPr txBox="1"/>
          <p:nvPr/>
        </p:nvSpPr>
        <p:spPr>
          <a:xfrm>
            <a:off x="350446" y="280216"/>
            <a:ext cx="2600435" cy="646331"/>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Venn diagram</a:t>
            </a:r>
          </a:p>
          <a:p>
            <a:pPr algn="l"/>
            <a:r>
              <a:rPr lang="en-GB"/>
              <a:t>A curatorial guide:</a:t>
            </a:r>
            <a:endParaRPr lang="en-US"/>
          </a:p>
        </p:txBody>
      </p:sp>
      <p:sp>
        <p:nvSpPr>
          <p:cNvPr id="12" name="TextBox 11">
            <a:extLst>
              <a:ext uri="{FF2B5EF4-FFF2-40B4-BE49-F238E27FC236}">
                <a16:creationId xmlns:a16="http://schemas.microsoft.com/office/drawing/2014/main" id="{7E5132FC-6E55-0194-B69A-DCF5A5864A98}"/>
              </a:ext>
            </a:extLst>
          </p:cNvPr>
          <p:cNvSpPr txBox="1"/>
          <p:nvPr/>
        </p:nvSpPr>
        <p:spPr>
          <a:xfrm>
            <a:off x="7657353" y="448846"/>
            <a:ext cx="4080264"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endParaRPr lang="en-GB"/>
          </a:p>
          <a:p>
            <a:pPr algn="r"/>
            <a:r>
              <a:rPr lang="en-GB"/>
              <a:t>Cultural/ social significance</a:t>
            </a:r>
          </a:p>
          <a:p>
            <a:pPr algn="r"/>
            <a:r>
              <a:rPr lang="en-GB"/>
              <a:t>Where is it from?</a:t>
            </a:r>
          </a:p>
          <a:p>
            <a:pPr algn="r"/>
            <a:r>
              <a:rPr lang="en-GB"/>
              <a:t>What is it made of?</a:t>
            </a:r>
          </a:p>
          <a:p>
            <a:pPr algn="r"/>
            <a:r>
              <a:rPr lang="en-GB"/>
              <a:t>Is it a rare/unique artefact or common?</a:t>
            </a:r>
          </a:p>
          <a:p>
            <a:pPr algn="r"/>
            <a:r>
              <a:rPr lang="en-GB"/>
              <a:t>Was it used for a particular purpose?  </a:t>
            </a:r>
          </a:p>
        </p:txBody>
      </p:sp>
      <p:sp>
        <p:nvSpPr>
          <p:cNvPr id="16" name="TextBox 15">
            <a:extLst>
              <a:ext uri="{FF2B5EF4-FFF2-40B4-BE49-F238E27FC236}">
                <a16:creationId xmlns:a16="http://schemas.microsoft.com/office/drawing/2014/main" id="{B717F8BF-6041-1520-8CB7-4905AD122244}"/>
              </a:ext>
            </a:extLst>
          </p:cNvPr>
          <p:cNvSpPr txBox="1"/>
          <p:nvPr/>
        </p:nvSpPr>
        <p:spPr>
          <a:xfrm>
            <a:off x="8354607" y="4654829"/>
            <a:ext cx="3383009" cy="2031325"/>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endParaRPr lang="en-GB"/>
          </a:p>
          <a:p>
            <a:pPr algn="r"/>
            <a:r>
              <a:rPr lang="en-GB"/>
              <a:t>Who made it?</a:t>
            </a:r>
          </a:p>
          <a:p>
            <a:pPr algn="r"/>
            <a:r>
              <a:rPr lang="en-GB" sz="1600" i="1"/>
              <a:t>Hannah Hills </a:t>
            </a:r>
          </a:p>
          <a:p>
            <a:pPr algn="r"/>
            <a:r>
              <a:rPr lang="en-GB"/>
              <a:t>(Artist-maker context)</a:t>
            </a:r>
          </a:p>
          <a:p>
            <a:pPr algn="r"/>
            <a:r>
              <a:rPr lang="en-GB"/>
              <a:t>What is it made of?</a:t>
            </a:r>
          </a:p>
          <a:p>
            <a:pPr algn="r"/>
            <a:r>
              <a:rPr lang="en-GB"/>
              <a:t>What techniques and processes have been used?</a:t>
            </a:r>
          </a:p>
        </p:txBody>
      </p:sp>
      <p:sp>
        <p:nvSpPr>
          <p:cNvPr id="18" name="TextBox 17">
            <a:extLst>
              <a:ext uri="{FF2B5EF4-FFF2-40B4-BE49-F238E27FC236}">
                <a16:creationId xmlns:a16="http://schemas.microsoft.com/office/drawing/2014/main" id="{B0E27495-FDDE-01FA-73EC-F559144B9D28}"/>
              </a:ext>
            </a:extLst>
          </p:cNvPr>
          <p:cNvSpPr txBox="1"/>
          <p:nvPr/>
        </p:nvSpPr>
        <p:spPr>
          <a:xfrm>
            <a:off x="748877" y="4621018"/>
            <a:ext cx="3383009"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r>
              <a:rPr lang="en-GB"/>
              <a:t>Does the work exist for a particular reason?</a:t>
            </a:r>
          </a:p>
          <a:p>
            <a:r>
              <a:rPr lang="en-GB"/>
              <a:t>What does the use of material, colour, texture, image, text</a:t>
            </a:r>
          </a:p>
          <a:p>
            <a:r>
              <a:rPr lang="en-GB"/>
              <a:t>Tell us?</a:t>
            </a:r>
          </a:p>
        </p:txBody>
      </p:sp>
      <p:pic>
        <p:nvPicPr>
          <p:cNvPr id="13" name="Picture 12">
            <a:extLst>
              <a:ext uri="{FF2B5EF4-FFF2-40B4-BE49-F238E27FC236}">
                <a16:creationId xmlns:a16="http://schemas.microsoft.com/office/drawing/2014/main" id="{B9E7CA1F-8267-672C-F747-36BEB18C31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25547" y="32295"/>
            <a:ext cx="2758670" cy="3192509"/>
          </a:xfrm>
          <a:prstGeom prst="rect">
            <a:avLst/>
          </a:prstGeom>
        </p:spPr>
      </p:pic>
      <p:pic>
        <p:nvPicPr>
          <p:cNvPr id="15" name="Picture 14">
            <a:extLst>
              <a:ext uri="{FF2B5EF4-FFF2-40B4-BE49-F238E27FC236}">
                <a16:creationId xmlns:a16="http://schemas.microsoft.com/office/drawing/2014/main" id="{C5205247-3C02-7805-08C1-E7374E63030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84217" y="2299033"/>
            <a:ext cx="2699148" cy="2944754"/>
          </a:xfrm>
          <a:prstGeom prst="rect">
            <a:avLst/>
          </a:prstGeom>
        </p:spPr>
      </p:pic>
      <p:sp>
        <p:nvSpPr>
          <p:cNvPr id="19" name="TextBox 18">
            <a:extLst>
              <a:ext uri="{FF2B5EF4-FFF2-40B4-BE49-F238E27FC236}">
                <a16:creationId xmlns:a16="http://schemas.microsoft.com/office/drawing/2014/main" id="{CA09A4ED-EC3D-3015-765C-E7FBD6B46FF3}"/>
              </a:ext>
            </a:extLst>
          </p:cNvPr>
          <p:cNvSpPr txBox="1"/>
          <p:nvPr/>
        </p:nvSpPr>
        <p:spPr>
          <a:xfrm>
            <a:off x="454382" y="1556841"/>
            <a:ext cx="2600435" cy="1477328"/>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Keywords:</a:t>
            </a:r>
          </a:p>
          <a:p>
            <a:pPr algn="l"/>
            <a:r>
              <a:rPr lang="en-GB"/>
              <a:t>Feminism</a:t>
            </a:r>
          </a:p>
          <a:p>
            <a:pPr algn="l"/>
            <a:r>
              <a:rPr lang="en-GB"/>
              <a:t>Embroidery</a:t>
            </a:r>
          </a:p>
          <a:p>
            <a:pPr algn="l"/>
            <a:r>
              <a:rPr lang="en-GB"/>
              <a:t>Textiles </a:t>
            </a:r>
          </a:p>
          <a:p>
            <a:pPr algn="l"/>
            <a:r>
              <a:rPr lang="en-GB"/>
              <a:t>Decorative</a:t>
            </a:r>
            <a:endParaRPr lang="en-US"/>
          </a:p>
        </p:txBody>
      </p:sp>
    </p:spTree>
    <p:extLst>
      <p:ext uri="{BB962C8B-B14F-4D97-AF65-F5344CB8AC3E}">
        <p14:creationId xmlns:p14="http://schemas.microsoft.com/office/powerpoint/2010/main" val="3948879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0A8494-886E-04B7-0AAC-FA5E64B84690}"/>
              </a:ext>
            </a:extLst>
          </p:cNvPr>
          <p:cNvSpPr txBox="1"/>
          <p:nvPr/>
        </p:nvSpPr>
        <p:spPr>
          <a:xfrm>
            <a:off x="347422" y="768406"/>
            <a:ext cx="9153338" cy="4524315"/>
          </a:xfrm>
          <a:prstGeom prst="rect">
            <a:avLst/>
          </a:prstGeom>
          <a:noFill/>
        </p:spPr>
        <p:txBody>
          <a:bodyPr wrap="square">
            <a:spAutoFit/>
          </a:bodyPr>
          <a:lstStyle/>
          <a:p>
            <a:r>
              <a:rPr lang="en-GB" b="0" i="0" u="none" strike="noStrike">
                <a:solidFill>
                  <a:srgbClr val="272626"/>
                </a:solidFill>
                <a:effectLst/>
                <a:latin typeface="Century Schoolbook" panose="02040604050505020304" pitchFamily="18" charset="0"/>
                <a:cs typeface="Aparajita" panose="02020603050405020304" pitchFamily="18" charset="0"/>
              </a:rPr>
              <a:t>‘In </a:t>
            </a:r>
            <a:r>
              <a:rPr lang="en-GB" b="0" i="1">
                <a:solidFill>
                  <a:srgbClr val="272626"/>
                </a:solidFill>
                <a:effectLst/>
                <a:latin typeface="Century Schoolbook" panose="02040604050505020304" pitchFamily="18" charset="0"/>
                <a:cs typeface="Aparajita" panose="02020603050405020304" pitchFamily="18" charset="0"/>
              </a:rPr>
              <a:t>The Subversive Stitch </a:t>
            </a:r>
            <a:r>
              <a:rPr lang="en-GB" b="0" i="0" u="none" strike="noStrike">
                <a:solidFill>
                  <a:srgbClr val="272626"/>
                </a:solidFill>
                <a:effectLst/>
                <a:latin typeface="Century Schoolbook" panose="02040604050505020304" pitchFamily="18" charset="0"/>
                <a:cs typeface="Aparajita" panose="02020603050405020304" pitchFamily="18" charset="0"/>
              </a:rPr>
              <a:t>(1984), Rozsika Parker showed that embroidery can be practiced as a weapon of resistance. Suffragettes deployed skills designed to showcase their conformity with feminine ideals by embroidering handkerchiefs and banners. Women at the Greenham Common Women’s Peace Camp revived the skills to construct DIY banners. </a:t>
            </a:r>
          </a:p>
          <a:p>
            <a:endParaRPr lang="en-GB">
              <a:solidFill>
                <a:srgbClr val="272626"/>
              </a:solidFill>
              <a:latin typeface="Century Schoolbook" panose="02040604050505020304" pitchFamily="18" charset="0"/>
              <a:cs typeface="Aparajita" panose="02020603050405020304" pitchFamily="18" charset="0"/>
            </a:endParaRPr>
          </a:p>
          <a:p>
            <a:r>
              <a:rPr lang="en-GB" b="0" i="0" u="none" strike="noStrike">
                <a:solidFill>
                  <a:srgbClr val="272626"/>
                </a:solidFill>
                <a:effectLst/>
                <a:latin typeface="Century Schoolbook" panose="02040604050505020304" pitchFamily="18" charset="0"/>
                <a:cs typeface="Aparajita" panose="02020603050405020304" pitchFamily="18" charset="0"/>
              </a:rPr>
              <a:t>Today queer and feminist artist-activists are also returning to craft-based works in visual activism. The revival complicates conventional notions of activism, especially regarding gendered politics, and provides a rich tapestry for rethinking citizenship. </a:t>
            </a:r>
          </a:p>
          <a:p>
            <a:r>
              <a:rPr lang="en-GB" b="0" i="0" u="none" strike="noStrike">
                <a:solidFill>
                  <a:srgbClr val="272626"/>
                </a:solidFill>
                <a:effectLst/>
                <a:latin typeface="Century Schoolbook" panose="02040604050505020304" pitchFamily="18" charset="0"/>
                <a:cs typeface="Aparajita" panose="02020603050405020304" pitchFamily="18" charset="0"/>
              </a:rPr>
              <a:t>The intersection between craft and activism – what Betsy Greer popularised as ‘</a:t>
            </a:r>
            <a:r>
              <a:rPr lang="en-GB" b="0" i="0" u="none" strike="noStrike" err="1">
                <a:solidFill>
                  <a:srgbClr val="272626"/>
                </a:solidFill>
                <a:effectLst/>
                <a:latin typeface="Century Schoolbook" panose="02040604050505020304" pitchFamily="18" charset="0"/>
                <a:cs typeface="Aparajita" panose="02020603050405020304" pitchFamily="18" charset="0"/>
              </a:rPr>
              <a:t>craftivism</a:t>
            </a:r>
            <a:r>
              <a:rPr lang="en-GB" b="0" i="0" u="none" strike="noStrike">
                <a:solidFill>
                  <a:srgbClr val="272626"/>
                </a:solidFill>
                <a:effectLst/>
                <a:latin typeface="Century Schoolbook" panose="02040604050505020304" pitchFamily="18" charset="0"/>
                <a:cs typeface="Aparajita" panose="02020603050405020304" pitchFamily="18" charset="0"/>
              </a:rPr>
              <a:t>’ – gives craft a new communicative function. </a:t>
            </a:r>
            <a:r>
              <a:rPr lang="en-GB" b="1" i="0" u="none" strike="noStrike" err="1">
                <a:solidFill>
                  <a:srgbClr val="272626"/>
                </a:solidFill>
                <a:effectLst/>
                <a:latin typeface="Century Schoolbook" panose="02040604050505020304" pitchFamily="18" charset="0"/>
                <a:cs typeface="Aparajita" panose="02020603050405020304" pitchFamily="18" charset="0"/>
              </a:rPr>
              <a:t>Craftivism</a:t>
            </a:r>
            <a:r>
              <a:rPr lang="en-GB" b="1" i="0" u="none" strike="noStrike">
                <a:solidFill>
                  <a:srgbClr val="272626"/>
                </a:solidFill>
                <a:effectLst/>
                <a:latin typeface="Century Schoolbook" panose="02040604050505020304" pitchFamily="18" charset="0"/>
                <a:cs typeface="Aparajita" panose="02020603050405020304" pitchFamily="18" charset="0"/>
              </a:rPr>
              <a:t> is about raising social consciousness through and creating personal, social, and political change stitch by stitch. </a:t>
            </a:r>
          </a:p>
          <a:p>
            <a:r>
              <a:rPr lang="en-GB" b="0" i="0" u="none" strike="noStrike">
                <a:solidFill>
                  <a:srgbClr val="272626"/>
                </a:solidFill>
                <a:effectLst/>
                <a:latin typeface="Century Schoolbook" panose="02040604050505020304" pitchFamily="18" charset="0"/>
                <a:cs typeface="Aparajita" panose="02020603050405020304" pitchFamily="18" charset="0"/>
              </a:rPr>
              <a:t>The stitch itself can be considered a paradoxical mark – one that is simultaneously violent and reparative – and in this way it has been utilised by many activist collectives via the creation of sewing circles.’</a:t>
            </a:r>
            <a:endParaRPr lang="en-US">
              <a:latin typeface="Century Schoolbook" panose="02040604050505020304" pitchFamily="18" charset="0"/>
              <a:cs typeface="Aparajita" panose="02020603050405020304" pitchFamily="18" charset="0"/>
            </a:endParaRPr>
          </a:p>
        </p:txBody>
      </p:sp>
      <p:sp>
        <p:nvSpPr>
          <p:cNvPr id="10" name="TextBox 9">
            <a:extLst>
              <a:ext uri="{FF2B5EF4-FFF2-40B4-BE49-F238E27FC236}">
                <a16:creationId xmlns:a16="http://schemas.microsoft.com/office/drawing/2014/main" id="{9EA4C873-B26E-5107-BFBC-E6BDEC4FD3A3}"/>
              </a:ext>
            </a:extLst>
          </p:cNvPr>
          <p:cNvSpPr txBox="1"/>
          <p:nvPr/>
        </p:nvSpPr>
        <p:spPr>
          <a:xfrm>
            <a:off x="347422" y="191630"/>
            <a:ext cx="6094754" cy="369332"/>
          </a:xfrm>
          <a:prstGeom prst="rect">
            <a:avLst/>
          </a:prstGeom>
          <a:noFill/>
        </p:spPr>
        <p:txBody>
          <a:bodyPr wrap="square">
            <a:spAutoFit/>
          </a:bodyPr>
          <a:lstStyle/>
          <a:p>
            <a:pPr algn="l">
              <a:spcAft>
                <a:spcPts val="2250"/>
              </a:spcAft>
              <a:buNone/>
            </a:pPr>
            <a:r>
              <a:rPr lang="en-GB" b="1" i="0">
                <a:solidFill>
                  <a:srgbClr val="272626"/>
                </a:solidFill>
                <a:effectLst/>
                <a:latin typeface="var(--headingsfontfamily)"/>
              </a:rPr>
              <a:t>Daniel Fountain: Sampling The Subversive Stitch</a:t>
            </a:r>
          </a:p>
        </p:txBody>
      </p:sp>
      <p:sp>
        <p:nvSpPr>
          <p:cNvPr id="12" name="TextBox 11">
            <a:extLst>
              <a:ext uri="{FF2B5EF4-FFF2-40B4-BE49-F238E27FC236}">
                <a16:creationId xmlns:a16="http://schemas.microsoft.com/office/drawing/2014/main" id="{B69847CC-36F4-15A0-F179-EB3860EA1067}"/>
              </a:ext>
            </a:extLst>
          </p:cNvPr>
          <p:cNvSpPr txBox="1"/>
          <p:nvPr/>
        </p:nvSpPr>
        <p:spPr>
          <a:xfrm>
            <a:off x="347422" y="5997155"/>
            <a:ext cx="6988112" cy="669215"/>
          </a:xfrm>
          <a:prstGeom prst="rect">
            <a:avLst/>
          </a:prstGeom>
          <a:noFill/>
        </p:spPr>
        <p:txBody>
          <a:bodyPr wrap="square">
            <a:spAutoFit/>
          </a:bodyPr>
          <a:lstStyle/>
          <a:p>
            <a:r>
              <a:rPr lang="en-US">
                <a:hlinkClick r:id="rId2"/>
              </a:rPr>
              <a:t>https://www.re-imagining.org/re-imagining-citizenship-activity-pages/daniel-fountain-sampling-the-subversive-stitch/</a:t>
            </a:r>
            <a:endParaRPr lang="en-US"/>
          </a:p>
        </p:txBody>
      </p:sp>
      <p:pic>
        <p:nvPicPr>
          <p:cNvPr id="13" name="Picture 12">
            <a:extLst>
              <a:ext uri="{FF2B5EF4-FFF2-40B4-BE49-F238E27FC236}">
                <a16:creationId xmlns:a16="http://schemas.microsoft.com/office/drawing/2014/main" id="{F1631FDA-1F97-31E9-A931-056CFAC0FA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2768" y="0"/>
            <a:ext cx="2799231" cy="3735294"/>
          </a:xfrm>
          <a:prstGeom prst="rect">
            <a:avLst/>
          </a:prstGeom>
        </p:spPr>
      </p:pic>
      <p:sp>
        <p:nvSpPr>
          <p:cNvPr id="14" name="TextBox 13">
            <a:extLst>
              <a:ext uri="{FF2B5EF4-FFF2-40B4-BE49-F238E27FC236}">
                <a16:creationId xmlns:a16="http://schemas.microsoft.com/office/drawing/2014/main" id="{E9E4E5DD-9BA1-77F6-4B6D-C80C3A6E404F}"/>
              </a:ext>
            </a:extLst>
          </p:cNvPr>
          <p:cNvSpPr txBox="1"/>
          <p:nvPr/>
        </p:nvSpPr>
        <p:spPr>
          <a:xfrm>
            <a:off x="10682940" y="3815393"/>
            <a:ext cx="1322665" cy="1477328"/>
          </a:xfrm>
          <a:prstGeom prst="rect">
            <a:avLst/>
          </a:prstGeom>
          <a:noFill/>
        </p:spPr>
        <p:txBody>
          <a:bodyPr wrap="square" rtlCol="0">
            <a:spAutoFit/>
          </a:bodyPr>
          <a:lstStyle/>
          <a:p>
            <a:pPr algn="l"/>
            <a:r>
              <a:rPr lang="en-GB"/>
              <a:t>Banner by </a:t>
            </a:r>
          </a:p>
          <a:p>
            <a:pPr algn="l"/>
            <a:r>
              <a:rPr lang="en-GB" i="1"/>
              <a:t>Thalia Campbell</a:t>
            </a:r>
          </a:p>
          <a:p>
            <a:pPr algn="l"/>
            <a:r>
              <a:rPr lang="en-GB"/>
              <a:t>St. </a:t>
            </a:r>
            <a:r>
              <a:rPr lang="en-GB" err="1"/>
              <a:t>Fagans</a:t>
            </a:r>
            <a:r>
              <a:rPr lang="en-GB"/>
              <a:t> museum </a:t>
            </a:r>
            <a:endParaRPr lang="en-US"/>
          </a:p>
        </p:txBody>
      </p:sp>
      <p:sp>
        <p:nvSpPr>
          <p:cNvPr id="15" name="TextBox 14">
            <a:extLst>
              <a:ext uri="{FF2B5EF4-FFF2-40B4-BE49-F238E27FC236}">
                <a16:creationId xmlns:a16="http://schemas.microsoft.com/office/drawing/2014/main" id="{2E1EA2EA-A607-800A-882A-C0DB9CC3113F}"/>
              </a:ext>
            </a:extLst>
          </p:cNvPr>
          <p:cNvSpPr txBox="1"/>
          <p:nvPr/>
        </p:nvSpPr>
        <p:spPr>
          <a:xfrm>
            <a:off x="5180355" y="2515845"/>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50058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6C4F31-BCBE-3044-A3E7-1E435BB47B3A}"/>
              </a:ext>
            </a:extLst>
          </p:cNvPr>
          <p:cNvSpPr txBox="1"/>
          <p:nvPr/>
        </p:nvSpPr>
        <p:spPr>
          <a:xfrm>
            <a:off x="1557118" y="305068"/>
            <a:ext cx="8453469" cy="6001643"/>
          </a:xfrm>
          <a:prstGeom prst="rect">
            <a:avLst/>
          </a:prstGeom>
          <a:noFill/>
          <a:ln w="3175">
            <a:solidFill>
              <a:schemeClr val="tx1"/>
            </a:solidFill>
          </a:ln>
        </p:spPr>
        <p:txBody>
          <a:bodyPr wrap="square" rtlCol="0">
            <a:spAutoFit/>
          </a:bodyPr>
          <a:lstStyle/>
          <a:p>
            <a:pPr algn="l"/>
            <a:r>
              <a:rPr lang="en-GB" sz="1600"/>
              <a:t>You </a:t>
            </a:r>
            <a:r>
              <a:rPr lang="en-GB" sz="1600" dirty="0"/>
              <a:t>will need to visit a museum, gallery or historic building that is home to arts or artefacts.</a:t>
            </a:r>
          </a:p>
          <a:p>
            <a:pPr algn="l"/>
            <a:r>
              <a:rPr lang="en-GB" sz="1600" dirty="0"/>
              <a:t>This will inform your primary research for ADDA4023 Assignment writing.</a:t>
            </a:r>
          </a:p>
          <a:p>
            <a:pPr algn="l"/>
            <a:endParaRPr lang="en-GB" sz="1600" dirty="0"/>
          </a:p>
          <a:p>
            <a:pPr algn="l"/>
            <a:r>
              <a:rPr lang="en-GB" sz="1600" b="1" dirty="0"/>
              <a:t>Where did you go? Discuss OR… Plan a visit:</a:t>
            </a:r>
          </a:p>
          <a:p>
            <a:pPr algn="l"/>
            <a:endParaRPr lang="en-GB" sz="1600" dirty="0"/>
          </a:p>
          <a:p>
            <a:pPr algn="l"/>
            <a:r>
              <a:rPr lang="en-GB" sz="1600" dirty="0"/>
              <a:t>Minimum 2 hour visit</a:t>
            </a:r>
          </a:p>
          <a:p>
            <a:pPr algn="l"/>
            <a:endParaRPr lang="en-GB" sz="1600" dirty="0"/>
          </a:p>
          <a:p>
            <a:pPr algn="l"/>
            <a:r>
              <a:rPr lang="en-GB" sz="1600" dirty="0"/>
              <a:t>Consider what interests you!</a:t>
            </a:r>
          </a:p>
          <a:p>
            <a:pPr algn="l"/>
            <a:r>
              <a:rPr lang="en-GB" sz="1600" dirty="0"/>
              <a:t>IDEAS:</a:t>
            </a:r>
          </a:p>
          <a:p>
            <a:pPr algn="l"/>
            <a:r>
              <a:rPr lang="en-GB" sz="1600" dirty="0"/>
              <a:t>Swansea: Glynn Vivian Art Gallery, Mission Gallery</a:t>
            </a:r>
          </a:p>
          <a:p>
            <a:pPr algn="l"/>
            <a:r>
              <a:rPr lang="en-GB" sz="1600" dirty="0"/>
              <a:t>Swansea Museum, Museum of Wales – Waterfront</a:t>
            </a:r>
          </a:p>
          <a:p>
            <a:pPr algn="l"/>
            <a:r>
              <a:rPr lang="en-GB" sz="1600" dirty="0"/>
              <a:t>East of Swansea – Cwmbran – </a:t>
            </a:r>
            <a:r>
              <a:rPr lang="en-GB" sz="1600" dirty="0" err="1"/>
              <a:t>Llantarnam</a:t>
            </a:r>
            <a:r>
              <a:rPr lang="en-GB" sz="1600" dirty="0"/>
              <a:t> Grange </a:t>
            </a:r>
          </a:p>
          <a:p>
            <a:pPr algn="l"/>
            <a:r>
              <a:rPr lang="en-GB" sz="1600" dirty="0"/>
              <a:t>Cardiff: Chapter Arts, Museum of Wales Cardiff</a:t>
            </a:r>
          </a:p>
          <a:p>
            <a:pPr algn="l"/>
            <a:r>
              <a:rPr lang="en-GB" sz="1600" dirty="0"/>
              <a:t>West of Swansea – Carmarthen – Oriel </a:t>
            </a:r>
            <a:r>
              <a:rPr lang="en-GB" sz="1600" dirty="0" err="1"/>
              <a:t>Myrddin</a:t>
            </a:r>
            <a:endParaRPr lang="en-GB" sz="1600" dirty="0"/>
          </a:p>
          <a:p>
            <a:pPr algn="l"/>
            <a:endParaRPr lang="en-GB" sz="1600" dirty="0"/>
          </a:p>
          <a:p>
            <a:pPr algn="l"/>
            <a:r>
              <a:rPr lang="en-GB" sz="1600" dirty="0"/>
              <a:t>Take photos, make drawings, collect a map/leaflet/exhibition flyer. </a:t>
            </a:r>
          </a:p>
          <a:p>
            <a:pPr algn="l"/>
            <a:r>
              <a:rPr lang="en-GB" sz="1600" dirty="0"/>
              <a:t>[Ask for a map or floor plan if none available]</a:t>
            </a:r>
          </a:p>
          <a:p>
            <a:pPr algn="l"/>
            <a:endParaRPr lang="en-GB" sz="1600" dirty="0"/>
          </a:p>
          <a:p>
            <a:pPr algn="l"/>
            <a:r>
              <a:rPr lang="en-GB" sz="1600" b="1" dirty="0"/>
              <a:t>Write a report on what you saw</a:t>
            </a:r>
            <a:r>
              <a:rPr lang="en-GB" sz="1600" dirty="0"/>
              <a:t>.</a:t>
            </a:r>
          </a:p>
          <a:p>
            <a:pPr algn="l"/>
            <a:r>
              <a:rPr lang="en-GB" sz="1600" dirty="0"/>
              <a:t>1) If a particular exhibition, </a:t>
            </a:r>
            <a:r>
              <a:rPr lang="en-GB" sz="1600" i="1" dirty="0"/>
              <a:t>was there a theme?  </a:t>
            </a:r>
            <a:r>
              <a:rPr lang="en-GB" sz="1600" dirty="0"/>
              <a:t>Or </a:t>
            </a:r>
            <a:r>
              <a:rPr lang="en-GB" sz="1600" i="1" dirty="0"/>
              <a:t>what was the content?</a:t>
            </a:r>
          </a:p>
          <a:p>
            <a:pPr algn="l"/>
            <a:r>
              <a:rPr lang="en-GB" sz="1600" dirty="0"/>
              <a:t>2) </a:t>
            </a:r>
            <a:r>
              <a:rPr lang="en-GB" sz="1600" i="1" dirty="0"/>
              <a:t>What did you enjoy or not enjoy </a:t>
            </a:r>
            <a:r>
              <a:rPr lang="en-GB" sz="1600" dirty="0"/>
              <a:t>about the layout/choice of art and/or artefacts works on display? </a:t>
            </a:r>
          </a:p>
          <a:p>
            <a:pPr algn="l"/>
            <a:r>
              <a:rPr lang="en-GB" sz="1600" dirty="0"/>
              <a:t>3) </a:t>
            </a:r>
            <a:r>
              <a:rPr lang="en-GB" sz="1600" i="1" dirty="0"/>
              <a:t>What ideas do you have</a:t>
            </a:r>
            <a:r>
              <a:rPr lang="en-GB" sz="1600" dirty="0"/>
              <a:t> for putting together a show of historic artefacts and contemporary crafts at this venue…</a:t>
            </a:r>
            <a:endParaRPr lang="en-US" sz="1600" dirty="0"/>
          </a:p>
        </p:txBody>
      </p:sp>
    </p:spTree>
    <p:extLst>
      <p:ext uri="{BB962C8B-B14F-4D97-AF65-F5344CB8AC3E}">
        <p14:creationId xmlns:p14="http://schemas.microsoft.com/office/powerpoint/2010/main" val="343732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CROESO  | WELCOME</vt:lpstr>
      <vt:lpstr>Tuesday Lectures 10:00 - 12:00  Reading Room, ALEX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 WELCOME</dc:title>
  <dc:creator>Menna Buss</dc:creator>
  <cp:lastModifiedBy>Menna Buss</cp:lastModifiedBy>
  <cp:revision>2</cp:revision>
  <dcterms:created xsi:type="dcterms:W3CDTF">2026-02-23T21:18:27Z</dcterms:created>
  <dcterms:modified xsi:type="dcterms:W3CDTF">2026-02-23T22:26:46Z</dcterms:modified>
</cp:coreProperties>
</file>