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ink/ink17.xml" ContentType="application/inkml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23"/>
  </p:notesMasterIdLst>
  <p:sldIdLst>
    <p:sldId id="256" r:id="rId2"/>
    <p:sldId id="261" r:id="rId3"/>
    <p:sldId id="268" r:id="rId4"/>
    <p:sldId id="258" r:id="rId5"/>
    <p:sldId id="271" r:id="rId6"/>
    <p:sldId id="287" r:id="rId7"/>
    <p:sldId id="270" r:id="rId8"/>
    <p:sldId id="260" r:id="rId9"/>
    <p:sldId id="272" r:id="rId10"/>
    <p:sldId id="259" r:id="rId11"/>
    <p:sldId id="273" r:id="rId12"/>
    <p:sldId id="282" r:id="rId13"/>
    <p:sldId id="274" r:id="rId14"/>
    <p:sldId id="277" r:id="rId15"/>
    <p:sldId id="284" r:id="rId16"/>
    <p:sldId id="285" r:id="rId17"/>
    <p:sldId id="278" r:id="rId18"/>
    <p:sldId id="279" r:id="rId19"/>
    <p:sldId id="280" r:id="rId20"/>
    <p:sldId id="283" r:id="rId21"/>
    <p:sldId id="281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78" autoAdjust="0"/>
    <p:restoredTop sz="93447" autoAdjust="0"/>
  </p:normalViewPr>
  <p:slideViewPr>
    <p:cSldViewPr snapToGrid="0">
      <p:cViewPr varScale="1">
        <p:scale>
          <a:sx n="57" d="100"/>
          <a:sy n="57" d="100"/>
        </p:scale>
        <p:origin x="520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g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g"/></Relationships>
</file>

<file path=ppt/diagrams/_rels/data3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g"/></Relationships>
</file>

<file path=ppt/diagrams/_rels/data4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g"/></Relationships>
</file>

<file path=ppt/diagrams/_rels/data5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g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g"/></Relationships>
</file>

<file path=ppt/diagram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g"/></Relationships>
</file>

<file path=ppt/diagram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6A9F29E-F809-4EF9-B6A5-5AB349D10DD6}" type="doc">
      <dgm:prSet loTypeId="urn:microsoft.com/office/officeart/2005/8/layout/radial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37EE24E-9B6A-4869-BDEB-DE2E0E8E8258}">
      <dgm:prSet>
        <dgm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dgm:style>
      </dgm:prSet>
      <dgm:spPr>
        <a:ln>
          <a:solidFill>
            <a:schemeClr val="tx1"/>
          </a:solidFill>
        </a:ln>
      </dgm:spPr>
      <dgm:t>
        <a:bodyPr/>
        <a:lstStyle/>
        <a:p>
          <a:r>
            <a:rPr lang="en-US" b="0" dirty="0">
              <a:latin typeface="Times New Roman" panose="02020603050405020304" pitchFamily="18" charset="0"/>
              <a:cs typeface="Times New Roman" panose="02020603050405020304" pitchFamily="18" charset="0"/>
            </a:rPr>
            <a:t>? </a:t>
          </a:r>
          <a:endParaRPr lang="en-GB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7AB536D-237A-4163-8083-C38FFF3705BA}" type="parTrans" cxnId="{2D251153-A952-412D-B052-4DFF5BC74006}">
      <dgm:prSet/>
      <dgm:spPr/>
      <dgm:t>
        <a:bodyPr/>
        <a:lstStyle/>
        <a:p>
          <a:endParaRPr lang="en-GB"/>
        </a:p>
      </dgm:t>
    </dgm:pt>
    <dgm:pt modelId="{81F8ED4E-6D64-4451-9C13-4ED9D6E0CA59}" type="sibTrans" cxnId="{2D251153-A952-412D-B052-4DFF5BC74006}">
      <dgm:prSet/>
      <dgm:spPr/>
      <dgm:t>
        <a:bodyPr/>
        <a:lstStyle/>
        <a:p>
          <a:endParaRPr lang="en-GB"/>
        </a:p>
      </dgm:t>
    </dgm:pt>
    <dgm:pt modelId="{C0C48AF6-2B1A-42A4-A636-2382FEA47723}">
      <dgm:prSet phldrT="[Text]">
        <dgm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dgm:style>
      </dgm:prSet>
      <dgm:spPr>
        <a:ln>
          <a:solidFill>
            <a:schemeClr val="tx1"/>
          </a:solidFill>
        </a:ln>
      </dgm:spPr>
      <dgm:t>
        <a:bodyPr/>
        <a:lstStyle/>
        <a:p>
          <a:r>
            <a:rPr lang="en-US" b="0" dirty="0">
              <a:latin typeface="Times New Roman" panose="02020603050405020304" pitchFamily="18" charset="0"/>
              <a:cs typeface="Times New Roman" panose="02020603050405020304" pitchFamily="18" charset="0"/>
            </a:rPr>
            <a:t>? </a:t>
          </a:r>
          <a:endParaRPr lang="en-GB" dirty="0"/>
        </a:p>
      </dgm:t>
    </dgm:pt>
    <dgm:pt modelId="{E57320AA-D7C5-43F1-B969-5083A821D51B}" type="parTrans" cxnId="{E57414F9-607C-42CF-80C4-415A134B4233}">
      <dgm:prSet/>
      <dgm:spPr/>
      <dgm:t>
        <a:bodyPr/>
        <a:lstStyle/>
        <a:p>
          <a:endParaRPr lang="en-GB"/>
        </a:p>
      </dgm:t>
    </dgm:pt>
    <dgm:pt modelId="{9AF7C648-04D4-42D6-AFCA-4DF9F9FC7211}" type="sibTrans" cxnId="{E57414F9-607C-42CF-80C4-415A134B4233}">
      <dgm:prSet/>
      <dgm:spPr/>
      <dgm:t>
        <a:bodyPr/>
        <a:lstStyle/>
        <a:p>
          <a:endParaRPr lang="en-GB"/>
        </a:p>
      </dgm:t>
    </dgm:pt>
    <dgm:pt modelId="{2C274C35-080F-4AE5-86F3-CEE87039D2FE}">
      <dgm:prSet phldrT="[Text]">
        <dgm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dgm:style>
      </dgm:prSet>
      <dgm:spPr>
        <a:ln>
          <a:solidFill>
            <a:schemeClr val="tx1"/>
          </a:solidFill>
        </a:ln>
      </dgm:spPr>
      <dgm:t>
        <a:bodyPr/>
        <a:lstStyle/>
        <a:p>
          <a:r>
            <a:rPr lang="en-US" b="0" dirty="0">
              <a:latin typeface="Times New Roman" panose="02020603050405020304" pitchFamily="18" charset="0"/>
              <a:cs typeface="Times New Roman" panose="02020603050405020304" pitchFamily="18" charset="0"/>
            </a:rPr>
            <a:t>? </a:t>
          </a:r>
          <a:endParaRPr lang="en-GB" dirty="0"/>
        </a:p>
      </dgm:t>
    </dgm:pt>
    <dgm:pt modelId="{6D64C3AA-CCAD-484D-AFF7-902EE82FAF6D}" type="parTrans" cxnId="{09577948-E51F-4C9E-A8B5-A89C4B2D4FD6}">
      <dgm:prSet/>
      <dgm:spPr/>
      <dgm:t>
        <a:bodyPr/>
        <a:lstStyle/>
        <a:p>
          <a:endParaRPr lang="en-GB"/>
        </a:p>
      </dgm:t>
    </dgm:pt>
    <dgm:pt modelId="{8625854F-47BC-47BE-929C-697609BD92C5}" type="sibTrans" cxnId="{09577948-E51F-4C9E-A8B5-A89C4B2D4FD6}">
      <dgm:prSet/>
      <dgm:spPr/>
      <dgm:t>
        <a:bodyPr/>
        <a:lstStyle/>
        <a:p>
          <a:endParaRPr lang="en-GB"/>
        </a:p>
      </dgm:t>
    </dgm:pt>
    <dgm:pt modelId="{7A863C2F-C40D-46DB-91D0-6FF3FD40A773}">
      <dgm:prSet phldrT="[Text]">
        <dgm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dgm:style>
      </dgm:prSet>
      <dgm:spPr>
        <a:ln>
          <a:solidFill>
            <a:schemeClr val="tx1"/>
          </a:solidFill>
        </a:ln>
      </dgm:spPr>
      <dgm:t>
        <a:bodyPr/>
        <a:lstStyle/>
        <a:p>
          <a:r>
            <a:rPr lang="en-US" b="0" dirty="0">
              <a:latin typeface="Times New Roman" panose="02020603050405020304" pitchFamily="18" charset="0"/>
              <a:cs typeface="Times New Roman" panose="02020603050405020304" pitchFamily="18" charset="0"/>
            </a:rPr>
            <a:t>? </a:t>
          </a:r>
          <a:endParaRPr lang="en-GB" dirty="0"/>
        </a:p>
      </dgm:t>
    </dgm:pt>
    <dgm:pt modelId="{3DF92C46-7704-4EC3-B056-B3216C2CA4B3}" type="parTrans" cxnId="{B9A16F65-266F-4565-8B17-2BFD9B7E25C2}">
      <dgm:prSet/>
      <dgm:spPr/>
      <dgm:t>
        <a:bodyPr/>
        <a:lstStyle/>
        <a:p>
          <a:endParaRPr lang="en-GB"/>
        </a:p>
      </dgm:t>
    </dgm:pt>
    <dgm:pt modelId="{CFE484DA-7E4E-4138-AEA6-E97ED885F191}" type="sibTrans" cxnId="{B9A16F65-266F-4565-8B17-2BFD9B7E25C2}">
      <dgm:prSet/>
      <dgm:spPr/>
      <dgm:t>
        <a:bodyPr/>
        <a:lstStyle/>
        <a:p>
          <a:endParaRPr lang="en-GB"/>
        </a:p>
      </dgm:t>
    </dgm:pt>
    <dgm:pt modelId="{5667FCDF-FB7F-4D85-95A1-2B4C97F775D1}">
      <dgm:prSet phldrT="[Text]">
        <dgm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dgm:style>
      </dgm:prSet>
      <dgm:spPr>
        <a:ln>
          <a:solidFill>
            <a:schemeClr val="tx1"/>
          </a:solidFill>
        </a:ln>
      </dgm:spPr>
      <dgm:t>
        <a:bodyPr/>
        <a:lstStyle/>
        <a:p>
          <a:r>
            <a:rPr lang="en-US" b="0" dirty="0">
              <a:latin typeface="Times New Roman" panose="02020603050405020304" pitchFamily="18" charset="0"/>
              <a:cs typeface="Times New Roman" panose="02020603050405020304" pitchFamily="18" charset="0"/>
            </a:rPr>
            <a:t>? </a:t>
          </a:r>
          <a:endParaRPr lang="en-GB" dirty="0"/>
        </a:p>
      </dgm:t>
    </dgm:pt>
    <dgm:pt modelId="{E82DB4B0-D4BF-4E7E-9443-EFBFF03B8487}" type="parTrans" cxnId="{9B6560B3-0F7F-4DC8-87C7-A2115825B803}">
      <dgm:prSet/>
      <dgm:spPr/>
      <dgm:t>
        <a:bodyPr/>
        <a:lstStyle/>
        <a:p>
          <a:endParaRPr lang="en-GB"/>
        </a:p>
      </dgm:t>
    </dgm:pt>
    <dgm:pt modelId="{BB0FBE07-0E59-4EC4-82DC-305EEA316C4E}" type="sibTrans" cxnId="{9B6560B3-0F7F-4DC8-87C7-A2115825B803}">
      <dgm:prSet/>
      <dgm:spPr/>
      <dgm:t>
        <a:bodyPr/>
        <a:lstStyle/>
        <a:p>
          <a:endParaRPr lang="en-GB"/>
        </a:p>
      </dgm:t>
    </dgm:pt>
    <dgm:pt modelId="{C114D290-D59C-4DDF-AF37-8528DFC8A22D}" type="pres">
      <dgm:prSet presAssocID="{C6A9F29E-F809-4EF9-B6A5-5AB349D10DD6}" presName="composite" presStyleCnt="0">
        <dgm:presLayoutVars>
          <dgm:chMax val="5"/>
          <dgm:dir/>
          <dgm:animLvl val="ctr"/>
          <dgm:resizeHandles val="exact"/>
        </dgm:presLayoutVars>
      </dgm:prSet>
      <dgm:spPr/>
    </dgm:pt>
    <dgm:pt modelId="{DAE5F403-AE7F-4AFD-9EA7-4B00076E1A40}" type="pres">
      <dgm:prSet presAssocID="{C6A9F29E-F809-4EF9-B6A5-5AB349D10DD6}" presName="cycle" presStyleCnt="0"/>
      <dgm:spPr/>
    </dgm:pt>
    <dgm:pt modelId="{36BD3CC4-FACA-463D-A736-F6D0B111CDD5}" type="pres">
      <dgm:prSet presAssocID="{C6A9F29E-F809-4EF9-B6A5-5AB349D10DD6}" presName="centerShape" presStyleCnt="0"/>
      <dgm:spPr/>
    </dgm:pt>
    <dgm:pt modelId="{5E502F2B-A72E-498E-928D-DA24C08ACDC9}" type="pres">
      <dgm:prSet presAssocID="{C6A9F29E-F809-4EF9-B6A5-5AB349D10DD6}" presName="connSite" presStyleLbl="node1" presStyleIdx="0" presStyleCnt="6"/>
      <dgm:spPr/>
    </dgm:pt>
    <dgm:pt modelId="{8E44C67E-567D-49FC-A1B2-93BF4F8480B3}" type="pres">
      <dgm:prSet presAssocID="{C6A9F29E-F809-4EF9-B6A5-5AB349D10DD6}" presName="visible" presStyleLbl="node1" presStyleIdx="0" presStyleCnt="6" custLinFactNeighborX="-90684"/>
      <dgm:spPr>
        <a:blipFill>
          <a:blip xmlns:r="http://schemas.openxmlformats.org/officeDocument/2006/relationships" r:embed="rId1"/>
          <a:srcRect/>
          <a:stretch>
            <a:fillRect t="-17000" b="-17000"/>
          </a:stretch>
        </a:blipFill>
      </dgm:spPr>
    </dgm:pt>
    <dgm:pt modelId="{EB54081F-4F2A-4F1F-8617-CAC4B2D42AD1}" type="pres">
      <dgm:prSet presAssocID="{37AB536D-237A-4163-8083-C38FFF3705BA}" presName="Name25" presStyleLbl="parChTrans1D1" presStyleIdx="0" presStyleCnt="5"/>
      <dgm:spPr/>
    </dgm:pt>
    <dgm:pt modelId="{5A896742-236C-4A5A-B2F3-52EA6CBE4861}" type="pres">
      <dgm:prSet presAssocID="{B37EE24E-9B6A-4869-BDEB-DE2E0E8E8258}" presName="node" presStyleCnt="0"/>
      <dgm:spPr/>
    </dgm:pt>
    <dgm:pt modelId="{D795D285-09B2-4E79-A1C0-CF3614EF6684}" type="pres">
      <dgm:prSet presAssocID="{B37EE24E-9B6A-4869-BDEB-DE2E0E8E8258}" presName="parentNode" presStyleLbl="node1" presStyleIdx="1" presStyleCnt="6" custLinFactX="-69795" custLinFactNeighborX="-100000" custLinFactNeighborY="9633">
        <dgm:presLayoutVars>
          <dgm:chMax val="1"/>
          <dgm:bulletEnabled val="1"/>
        </dgm:presLayoutVars>
      </dgm:prSet>
      <dgm:spPr/>
    </dgm:pt>
    <dgm:pt modelId="{071CC853-BC53-473F-977A-BA16F5BA09E7}" type="pres">
      <dgm:prSet presAssocID="{B37EE24E-9B6A-4869-BDEB-DE2E0E8E8258}" presName="childNode" presStyleLbl="revTx" presStyleIdx="0" presStyleCnt="0">
        <dgm:presLayoutVars>
          <dgm:bulletEnabled val="1"/>
        </dgm:presLayoutVars>
      </dgm:prSet>
      <dgm:spPr/>
    </dgm:pt>
    <dgm:pt modelId="{3A1339F8-89EB-49B5-8692-42A9DA68E17B}" type="pres">
      <dgm:prSet presAssocID="{E57320AA-D7C5-43F1-B969-5083A821D51B}" presName="Name25" presStyleLbl="parChTrans1D1" presStyleIdx="1" presStyleCnt="5"/>
      <dgm:spPr/>
    </dgm:pt>
    <dgm:pt modelId="{CF3A6141-123D-4A3C-8429-2AC9B4084D99}" type="pres">
      <dgm:prSet presAssocID="{C0C48AF6-2B1A-42A4-A636-2382FEA47723}" presName="node" presStyleCnt="0"/>
      <dgm:spPr/>
    </dgm:pt>
    <dgm:pt modelId="{3FE90814-C4D7-4F4B-AC10-C7E40D7F5146}" type="pres">
      <dgm:prSet presAssocID="{C0C48AF6-2B1A-42A4-A636-2382FEA47723}" presName="parentNode" presStyleLbl="node1" presStyleIdx="2" presStyleCnt="6" custLinFactX="-67989" custLinFactNeighborX="-100000" custLinFactNeighborY="-2408">
        <dgm:presLayoutVars>
          <dgm:chMax val="1"/>
          <dgm:bulletEnabled val="1"/>
        </dgm:presLayoutVars>
      </dgm:prSet>
      <dgm:spPr/>
    </dgm:pt>
    <dgm:pt modelId="{4EB50236-14F2-4AC5-8087-CE564ED0277D}" type="pres">
      <dgm:prSet presAssocID="{C0C48AF6-2B1A-42A4-A636-2382FEA47723}" presName="childNode" presStyleLbl="revTx" presStyleIdx="0" presStyleCnt="0">
        <dgm:presLayoutVars>
          <dgm:bulletEnabled val="1"/>
        </dgm:presLayoutVars>
      </dgm:prSet>
      <dgm:spPr/>
    </dgm:pt>
    <dgm:pt modelId="{836E81BF-54F0-4AB5-9BBA-CEB214A21270}" type="pres">
      <dgm:prSet presAssocID="{6D64C3AA-CCAD-484D-AFF7-902EE82FAF6D}" presName="Name25" presStyleLbl="parChTrans1D1" presStyleIdx="2" presStyleCnt="5"/>
      <dgm:spPr/>
    </dgm:pt>
    <dgm:pt modelId="{B52D492A-89CA-44C2-85D4-73C8F0C94809}" type="pres">
      <dgm:prSet presAssocID="{2C274C35-080F-4AE5-86F3-CEE87039D2FE}" presName="node" presStyleCnt="0"/>
      <dgm:spPr/>
    </dgm:pt>
    <dgm:pt modelId="{459D12C0-570A-4F7A-A081-536C992A0FBA}" type="pres">
      <dgm:prSet presAssocID="{2C274C35-080F-4AE5-86F3-CEE87039D2FE}" presName="parentNode" presStyleLbl="node1" presStyleIdx="3" presStyleCnt="6" custLinFactX="-72805" custLinFactNeighborX="-100000" custLinFactNeighborY="-6021">
        <dgm:presLayoutVars>
          <dgm:chMax val="1"/>
          <dgm:bulletEnabled val="1"/>
        </dgm:presLayoutVars>
      </dgm:prSet>
      <dgm:spPr/>
    </dgm:pt>
    <dgm:pt modelId="{EA697C28-B161-43CF-B731-ED3718C00213}" type="pres">
      <dgm:prSet presAssocID="{2C274C35-080F-4AE5-86F3-CEE87039D2FE}" presName="childNode" presStyleLbl="revTx" presStyleIdx="0" presStyleCnt="0">
        <dgm:presLayoutVars>
          <dgm:bulletEnabled val="1"/>
        </dgm:presLayoutVars>
      </dgm:prSet>
      <dgm:spPr/>
    </dgm:pt>
    <dgm:pt modelId="{75066F1A-198E-419D-BDE3-C36385D7D354}" type="pres">
      <dgm:prSet presAssocID="{3DF92C46-7704-4EC3-B056-B3216C2CA4B3}" presName="Name25" presStyleLbl="parChTrans1D1" presStyleIdx="3" presStyleCnt="5"/>
      <dgm:spPr/>
    </dgm:pt>
    <dgm:pt modelId="{963958AF-82C5-4067-916E-4D8F0C5A1911}" type="pres">
      <dgm:prSet presAssocID="{7A863C2F-C40D-46DB-91D0-6FF3FD40A773}" presName="node" presStyleCnt="0"/>
      <dgm:spPr/>
    </dgm:pt>
    <dgm:pt modelId="{2CF861B4-E537-426F-9D4D-63A5927DFE23}" type="pres">
      <dgm:prSet presAssocID="{7A863C2F-C40D-46DB-91D0-6FF3FD40A773}" presName="parentNode" presStyleLbl="node1" presStyleIdx="4" presStyleCnt="6" custLinFactX="-67276" custLinFactNeighborX="-100000">
        <dgm:presLayoutVars>
          <dgm:chMax val="1"/>
          <dgm:bulletEnabled val="1"/>
        </dgm:presLayoutVars>
      </dgm:prSet>
      <dgm:spPr/>
    </dgm:pt>
    <dgm:pt modelId="{30158950-88EE-4562-BA48-17169EADBBC0}" type="pres">
      <dgm:prSet presAssocID="{7A863C2F-C40D-46DB-91D0-6FF3FD40A773}" presName="childNode" presStyleLbl="revTx" presStyleIdx="0" presStyleCnt="0">
        <dgm:presLayoutVars>
          <dgm:bulletEnabled val="1"/>
        </dgm:presLayoutVars>
      </dgm:prSet>
      <dgm:spPr/>
    </dgm:pt>
    <dgm:pt modelId="{FD454199-27D9-4219-A5A6-DDD1E3526BF2}" type="pres">
      <dgm:prSet presAssocID="{E82DB4B0-D4BF-4E7E-9443-EFBFF03B8487}" presName="Name25" presStyleLbl="parChTrans1D1" presStyleIdx="4" presStyleCnt="5"/>
      <dgm:spPr/>
    </dgm:pt>
    <dgm:pt modelId="{804B1699-E9B9-4A68-B464-F79B29845971}" type="pres">
      <dgm:prSet presAssocID="{5667FCDF-FB7F-4D85-95A1-2B4C97F775D1}" presName="node" presStyleCnt="0"/>
      <dgm:spPr/>
    </dgm:pt>
    <dgm:pt modelId="{59F5F397-CE5B-4643-9524-E1620426107A}" type="pres">
      <dgm:prSet presAssocID="{5667FCDF-FB7F-4D85-95A1-2B4C97F775D1}" presName="parentNode" presStyleLbl="node1" presStyleIdx="5" presStyleCnt="6" custLinFactX="-95977" custLinFactNeighborX="-100000" custLinFactNeighborY="-1092">
        <dgm:presLayoutVars>
          <dgm:chMax val="1"/>
          <dgm:bulletEnabled val="1"/>
        </dgm:presLayoutVars>
      </dgm:prSet>
      <dgm:spPr/>
    </dgm:pt>
    <dgm:pt modelId="{F089163E-F1EE-403B-B3A9-DDA54869467D}" type="pres">
      <dgm:prSet presAssocID="{5667FCDF-FB7F-4D85-95A1-2B4C97F775D1}" presName="childNode" presStyleLbl="revTx" presStyleIdx="0" presStyleCnt="0">
        <dgm:presLayoutVars>
          <dgm:bulletEnabled val="1"/>
        </dgm:presLayoutVars>
      </dgm:prSet>
      <dgm:spPr/>
    </dgm:pt>
  </dgm:ptLst>
  <dgm:cxnLst>
    <dgm:cxn modelId="{81A17D0D-0553-46A8-99DF-A8B94FB3154C}" type="presOf" srcId="{7A863C2F-C40D-46DB-91D0-6FF3FD40A773}" destId="{2CF861B4-E537-426F-9D4D-63A5927DFE23}" srcOrd="0" destOrd="0" presId="urn:microsoft.com/office/officeart/2005/8/layout/radial2"/>
    <dgm:cxn modelId="{6E82E725-99C5-438E-BE57-5CAC473BA046}" type="presOf" srcId="{E57320AA-D7C5-43F1-B969-5083A821D51B}" destId="{3A1339F8-89EB-49B5-8692-42A9DA68E17B}" srcOrd="0" destOrd="0" presId="urn:microsoft.com/office/officeart/2005/8/layout/radial2"/>
    <dgm:cxn modelId="{B9A16F65-266F-4565-8B17-2BFD9B7E25C2}" srcId="{C6A9F29E-F809-4EF9-B6A5-5AB349D10DD6}" destId="{7A863C2F-C40D-46DB-91D0-6FF3FD40A773}" srcOrd="3" destOrd="0" parTransId="{3DF92C46-7704-4EC3-B056-B3216C2CA4B3}" sibTransId="{CFE484DA-7E4E-4138-AEA6-E97ED885F191}"/>
    <dgm:cxn modelId="{09577948-E51F-4C9E-A8B5-A89C4B2D4FD6}" srcId="{C6A9F29E-F809-4EF9-B6A5-5AB349D10DD6}" destId="{2C274C35-080F-4AE5-86F3-CEE87039D2FE}" srcOrd="2" destOrd="0" parTransId="{6D64C3AA-CCAD-484D-AFF7-902EE82FAF6D}" sibTransId="{8625854F-47BC-47BE-929C-697609BD92C5}"/>
    <dgm:cxn modelId="{2D251153-A952-412D-B052-4DFF5BC74006}" srcId="{C6A9F29E-F809-4EF9-B6A5-5AB349D10DD6}" destId="{B37EE24E-9B6A-4869-BDEB-DE2E0E8E8258}" srcOrd="0" destOrd="0" parTransId="{37AB536D-237A-4163-8083-C38FFF3705BA}" sibTransId="{81F8ED4E-6D64-4451-9C13-4ED9D6E0CA59}"/>
    <dgm:cxn modelId="{C3EBCA75-EF09-42BB-BC8C-23F992177351}" type="presOf" srcId="{C0C48AF6-2B1A-42A4-A636-2382FEA47723}" destId="{3FE90814-C4D7-4F4B-AC10-C7E40D7F5146}" srcOrd="0" destOrd="0" presId="urn:microsoft.com/office/officeart/2005/8/layout/radial2"/>
    <dgm:cxn modelId="{A77A6B85-BE33-4812-B50A-C7CEAC37933B}" type="presOf" srcId="{E82DB4B0-D4BF-4E7E-9443-EFBFF03B8487}" destId="{FD454199-27D9-4219-A5A6-DDD1E3526BF2}" srcOrd="0" destOrd="0" presId="urn:microsoft.com/office/officeart/2005/8/layout/radial2"/>
    <dgm:cxn modelId="{05007590-EDA0-40AE-BA1A-6E5E8FBC0EC5}" type="presOf" srcId="{3DF92C46-7704-4EC3-B056-B3216C2CA4B3}" destId="{75066F1A-198E-419D-BDE3-C36385D7D354}" srcOrd="0" destOrd="0" presId="urn:microsoft.com/office/officeart/2005/8/layout/radial2"/>
    <dgm:cxn modelId="{26771596-0C0F-4AB8-B24B-0247773347BF}" type="presOf" srcId="{37AB536D-237A-4163-8083-C38FFF3705BA}" destId="{EB54081F-4F2A-4F1F-8617-CAC4B2D42AD1}" srcOrd="0" destOrd="0" presId="urn:microsoft.com/office/officeart/2005/8/layout/radial2"/>
    <dgm:cxn modelId="{12253C97-3167-475D-BB3D-8490C66ACFF0}" type="presOf" srcId="{B37EE24E-9B6A-4869-BDEB-DE2E0E8E8258}" destId="{D795D285-09B2-4E79-A1C0-CF3614EF6684}" srcOrd="0" destOrd="0" presId="urn:microsoft.com/office/officeart/2005/8/layout/radial2"/>
    <dgm:cxn modelId="{B6EEBB97-0B6D-4CE6-BB0F-58FEAAECB886}" type="presOf" srcId="{6D64C3AA-CCAD-484D-AFF7-902EE82FAF6D}" destId="{836E81BF-54F0-4AB5-9BBA-CEB214A21270}" srcOrd="0" destOrd="0" presId="urn:microsoft.com/office/officeart/2005/8/layout/radial2"/>
    <dgm:cxn modelId="{163ACCB2-EFBE-4545-802F-02BF68A5B167}" type="presOf" srcId="{5667FCDF-FB7F-4D85-95A1-2B4C97F775D1}" destId="{59F5F397-CE5B-4643-9524-E1620426107A}" srcOrd="0" destOrd="0" presId="urn:microsoft.com/office/officeart/2005/8/layout/radial2"/>
    <dgm:cxn modelId="{9B6560B3-0F7F-4DC8-87C7-A2115825B803}" srcId="{C6A9F29E-F809-4EF9-B6A5-5AB349D10DD6}" destId="{5667FCDF-FB7F-4D85-95A1-2B4C97F775D1}" srcOrd="4" destOrd="0" parTransId="{E82DB4B0-D4BF-4E7E-9443-EFBFF03B8487}" sibTransId="{BB0FBE07-0E59-4EC4-82DC-305EEA316C4E}"/>
    <dgm:cxn modelId="{AB8903CC-6329-4872-9249-6D77D286C4B9}" type="presOf" srcId="{2C274C35-080F-4AE5-86F3-CEE87039D2FE}" destId="{459D12C0-570A-4F7A-A081-536C992A0FBA}" srcOrd="0" destOrd="0" presId="urn:microsoft.com/office/officeart/2005/8/layout/radial2"/>
    <dgm:cxn modelId="{E57414F9-607C-42CF-80C4-415A134B4233}" srcId="{C6A9F29E-F809-4EF9-B6A5-5AB349D10DD6}" destId="{C0C48AF6-2B1A-42A4-A636-2382FEA47723}" srcOrd="1" destOrd="0" parTransId="{E57320AA-D7C5-43F1-B969-5083A821D51B}" sibTransId="{9AF7C648-04D4-42D6-AFCA-4DF9F9FC7211}"/>
    <dgm:cxn modelId="{BDF1D0FC-55A1-4359-9539-076222CAB78E}" type="presOf" srcId="{C6A9F29E-F809-4EF9-B6A5-5AB349D10DD6}" destId="{C114D290-D59C-4DDF-AF37-8528DFC8A22D}" srcOrd="0" destOrd="0" presId="urn:microsoft.com/office/officeart/2005/8/layout/radial2"/>
    <dgm:cxn modelId="{32918456-50D9-4F95-A0C1-B5ADEA62BC00}" type="presParOf" srcId="{C114D290-D59C-4DDF-AF37-8528DFC8A22D}" destId="{DAE5F403-AE7F-4AFD-9EA7-4B00076E1A40}" srcOrd="0" destOrd="0" presId="urn:microsoft.com/office/officeart/2005/8/layout/radial2"/>
    <dgm:cxn modelId="{A6F30985-1A31-4D60-B382-D7F0BD42B5AF}" type="presParOf" srcId="{DAE5F403-AE7F-4AFD-9EA7-4B00076E1A40}" destId="{36BD3CC4-FACA-463D-A736-F6D0B111CDD5}" srcOrd="0" destOrd="0" presId="urn:microsoft.com/office/officeart/2005/8/layout/radial2"/>
    <dgm:cxn modelId="{39A78E67-A76A-4E1C-8B7D-C0A91140C6E4}" type="presParOf" srcId="{36BD3CC4-FACA-463D-A736-F6D0B111CDD5}" destId="{5E502F2B-A72E-498E-928D-DA24C08ACDC9}" srcOrd="0" destOrd="0" presId="urn:microsoft.com/office/officeart/2005/8/layout/radial2"/>
    <dgm:cxn modelId="{CC4BF242-57E9-4D14-90DF-2263357CB2AC}" type="presParOf" srcId="{36BD3CC4-FACA-463D-A736-F6D0B111CDD5}" destId="{8E44C67E-567D-49FC-A1B2-93BF4F8480B3}" srcOrd="1" destOrd="0" presId="urn:microsoft.com/office/officeart/2005/8/layout/radial2"/>
    <dgm:cxn modelId="{C68FFE33-7148-4A86-A177-042F0CDA3E39}" type="presParOf" srcId="{DAE5F403-AE7F-4AFD-9EA7-4B00076E1A40}" destId="{EB54081F-4F2A-4F1F-8617-CAC4B2D42AD1}" srcOrd="1" destOrd="0" presId="urn:microsoft.com/office/officeart/2005/8/layout/radial2"/>
    <dgm:cxn modelId="{BCA52878-44FA-4527-B842-E619A76A48A7}" type="presParOf" srcId="{DAE5F403-AE7F-4AFD-9EA7-4B00076E1A40}" destId="{5A896742-236C-4A5A-B2F3-52EA6CBE4861}" srcOrd="2" destOrd="0" presId="urn:microsoft.com/office/officeart/2005/8/layout/radial2"/>
    <dgm:cxn modelId="{83D5C258-63C9-4672-8A30-0B319D08617B}" type="presParOf" srcId="{5A896742-236C-4A5A-B2F3-52EA6CBE4861}" destId="{D795D285-09B2-4E79-A1C0-CF3614EF6684}" srcOrd="0" destOrd="0" presId="urn:microsoft.com/office/officeart/2005/8/layout/radial2"/>
    <dgm:cxn modelId="{54FBDF43-4378-4A13-8734-E2D2A8C3904E}" type="presParOf" srcId="{5A896742-236C-4A5A-B2F3-52EA6CBE4861}" destId="{071CC853-BC53-473F-977A-BA16F5BA09E7}" srcOrd="1" destOrd="0" presId="urn:microsoft.com/office/officeart/2005/8/layout/radial2"/>
    <dgm:cxn modelId="{5D5EE692-A6B7-4E25-8383-A1367828C828}" type="presParOf" srcId="{DAE5F403-AE7F-4AFD-9EA7-4B00076E1A40}" destId="{3A1339F8-89EB-49B5-8692-42A9DA68E17B}" srcOrd="3" destOrd="0" presId="urn:microsoft.com/office/officeart/2005/8/layout/radial2"/>
    <dgm:cxn modelId="{260A1627-75E6-4E2C-B011-749AF597D9EB}" type="presParOf" srcId="{DAE5F403-AE7F-4AFD-9EA7-4B00076E1A40}" destId="{CF3A6141-123D-4A3C-8429-2AC9B4084D99}" srcOrd="4" destOrd="0" presId="urn:microsoft.com/office/officeart/2005/8/layout/radial2"/>
    <dgm:cxn modelId="{B9806BCA-8101-44F9-9A72-0D63194E1BDE}" type="presParOf" srcId="{CF3A6141-123D-4A3C-8429-2AC9B4084D99}" destId="{3FE90814-C4D7-4F4B-AC10-C7E40D7F5146}" srcOrd="0" destOrd="0" presId="urn:microsoft.com/office/officeart/2005/8/layout/radial2"/>
    <dgm:cxn modelId="{8EA55135-D5D3-4A3C-BBDA-AEC47BF2B421}" type="presParOf" srcId="{CF3A6141-123D-4A3C-8429-2AC9B4084D99}" destId="{4EB50236-14F2-4AC5-8087-CE564ED0277D}" srcOrd="1" destOrd="0" presId="urn:microsoft.com/office/officeart/2005/8/layout/radial2"/>
    <dgm:cxn modelId="{464010C4-4B22-483F-81FC-822D2349F15A}" type="presParOf" srcId="{DAE5F403-AE7F-4AFD-9EA7-4B00076E1A40}" destId="{836E81BF-54F0-4AB5-9BBA-CEB214A21270}" srcOrd="5" destOrd="0" presId="urn:microsoft.com/office/officeart/2005/8/layout/radial2"/>
    <dgm:cxn modelId="{CE1F00BB-6075-49B8-8DC2-FCF997C4E55C}" type="presParOf" srcId="{DAE5F403-AE7F-4AFD-9EA7-4B00076E1A40}" destId="{B52D492A-89CA-44C2-85D4-73C8F0C94809}" srcOrd="6" destOrd="0" presId="urn:microsoft.com/office/officeart/2005/8/layout/radial2"/>
    <dgm:cxn modelId="{5C29AFC9-CF41-4691-818B-DCE5078F5B41}" type="presParOf" srcId="{B52D492A-89CA-44C2-85D4-73C8F0C94809}" destId="{459D12C0-570A-4F7A-A081-536C992A0FBA}" srcOrd="0" destOrd="0" presId="urn:microsoft.com/office/officeart/2005/8/layout/radial2"/>
    <dgm:cxn modelId="{E441C921-D866-408B-AEA6-6EAECB9FDCD6}" type="presParOf" srcId="{B52D492A-89CA-44C2-85D4-73C8F0C94809}" destId="{EA697C28-B161-43CF-B731-ED3718C00213}" srcOrd="1" destOrd="0" presId="urn:microsoft.com/office/officeart/2005/8/layout/radial2"/>
    <dgm:cxn modelId="{9A26FB4B-6282-45BF-8A65-66C11C3C0513}" type="presParOf" srcId="{DAE5F403-AE7F-4AFD-9EA7-4B00076E1A40}" destId="{75066F1A-198E-419D-BDE3-C36385D7D354}" srcOrd="7" destOrd="0" presId="urn:microsoft.com/office/officeart/2005/8/layout/radial2"/>
    <dgm:cxn modelId="{F3690B45-98EF-4EF3-AFD3-7770E670AAB3}" type="presParOf" srcId="{DAE5F403-AE7F-4AFD-9EA7-4B00076E1A40}" destId="{963958AF-82C5-4067-916E-4D8F0C5A1911}" srcOrd="8" destOrd="0" presId="urn:microsoft.com/office/officeart/2005/8/layout/radial2"/>
    <dgm:cxn modelId="{85FBCA0B-5C9D-43A1-9680-676574258D6A}" type="presParOf" srcId="{963958AF-82C5-4067-916E-4D8F0C5A1911}" destId="{2CF861B4-E537-426F-9D4D-63A5927DFE23}" srcOrd="0" destOrd="0" presId="urn:microsoft.com/office/officeart/2005/8/layout/radial2"/>
    <dgm:cxn modelId="{408649B8-03F8-4D3C-BCE7-6C50AC691BBC}" type="presParOf" srcId="{963958AF-82C5-4067-916E-4D8F0C5A1911}" destId="{30158950-88EE-4562-BA48-17169EADBBC0}" srcOrd="1" destOrd="0" presId="urn:microsoft.com/office/officeart/2005/8/layout/radial2"/>
    <dgm:cxn modelId="{8ACDFE6A-3EE1-45F7-BFE6-5C2379E94950}" type="presParOf" srcId="{DAE5F403-AE7F-4AFD-9EA7-4B00076E1A40}" destId="{FD454199-27D9-4219-A5A6-DDD1E3526BF2}" srcOrd="9" destOrd="0" presId="urn:microsoft.com/office/officeart/2005/8/layout/radial2"/>
    <dgm:cxn modelId="{28EB31EF-1058-407C-9BB5-B77584DD8233}" type="presParOf" srcId="{DAE5F403-AE7F-4AFD-9EA7-4B00076E1A40}" destId="{804B1699-E9B9-4A68-B464-F79B29845971}" srcOrd="10" destOrd="0" presId="urn:microsoft.com/office/officeart/2005/8/layout/radial2"/>
    <dgm:cxn modelId="{79F2B343-822E-42CB-BB77-05B9A5787D7B}" type="presParOf" srcId="{804B1699-E9B9-4A68-B464-F79B29845971}" destId="{59F5F397-CE5B-4643-9524-E1620426107A}" srcOrd="0" destOrd="0" presId="urn:microsoft.com/office/officeart/2005/8/layout/radial2"/>
    <dgm:cxn modelId="{A8B29EB0-2E2A-40F8-A451-435FBA95726E}" type="presParOf" srcId="{804B1699-E9B9-4A68-B464-F79B29845971}" destId="{F089163E-F1EE-403B-B3A9-DDA54869467D}" srcOrd="1" destOrd="0" presId="urn:microsoft.com/office/officeart/2005/8/layout/radial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6A9F29E-F809-4EF9-B6A5-5AB349D10DD6}" type="doc">
      <dgm:prSet loTypeId="urn:microsoft.com/office/officeart/2005/8/layout/radial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37EE24E-9B6A-4869-BDEB-DE2E0E8E8258}">
      <dgm:prSet>
        <dgm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dgm:style>
      </dgm:prSet>
      <dgm:spPr>
        <a:ln/>
      </dgm:spPr>
      <dgm:t>
        <a:bodyPr/>
        <a:lstStyle/>
        <a:p>
          <a:r>
            <a:rPr lang="en-US" b="0" dirty="0">
              <a:latin typeface="Times New Roman" panose="02020603050405020304" pitchFamily="18" charset="0"/>
              <a:cs typeface="Times New Roman" panose="02020603050405020304" pitchFamily="18" charset="0"/>
            </a:rPr>
            <a:t>LinkedIn Learning </a:t>
          </a:r>
          <a:endParaRPr lang="en-GB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7AB536D-237A-4163-8083-C38FFF3705BA}" type="parTrans" cxnId="{2D251153-A952-412D-B052-4DFF5BC74006}">
      <dgm:prSet/>
      <dgm:spPr/>
      <dgm:t>
        <a:bodyPr/>
        <a:lstStyle/>
        <a:p>
          <a:endParaRPr lang="en-GB"/>
        </a:p>
      </dgm:t>
    </dgm:pt>
    <dgm:pt modelId="{81F8ED4E-6D64-4451-9C13-4ED9D6E0CA59}" type="sibTrans" cxnId="{2D251153-A952-412D-B052-4DFF5BC74006}">
      <dgm:prSet/>
      <dgm:spPr/>
      <dgm:t>
        <a:bodyPr/>
        <a:lstStyle/>
        <a:p>
          <a:endParaRPr lang="en-GB"/>
        </a:p>
      </dgm:t>
    </dgm:pt>
    <dgm:pt modelId="{C0C48AF6-2B1A-42A4-A636-2382FEA47723}">
      <dgm:prSet phldrT="[Text]" custT="1">
        <dgm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dgm:style>
      </dgm:prSet>
      <dgm:spPr>
        <a:ln>
          <a:solidFill>
            <a:schemeClr val="tx1"/>
          </a:solidFill>
        </a:ln>
      </dgm:spPr>
      <dgm:t>
        <a:bodyPr/>
        <a:lstStyle/>
        <a:p>
          <a:r>
            <a:rPr lang="en-US" sz="7200" b="0" dirty="0">
              <a:latin typeface="Times New Roman" panose="02020603050405020304" pitchFamily="18" charset="0"/>
              <a:cs typeface="Times New Roman" panose="02020603050405020304" pitchFamily="18" charset="0"/>
            </a:rPr>
            <a:t>?</a:t>
          </a:r>
          <a:r>
            <a:rPr lang="en-US" sz="2000" b="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endParaRPr lang="en-GB" sz="2000" dirty="0"/>
        </a:p>
      </dgm:t>
    </dgm:pt>
    <dgm:pt modelId="{E57320AA-D7C5-43F1-B969-5083A821D51B}" type="parTrans" cxnId="{E57414F9-607C-42CF-80C4-415A134B4233}">
      <dgm:prSet/>
      <dgm:spPr/>
      <dgm:t>
        <a:bodyPr/>
        <a:lstStyle/>
        <a:p>
          <a:endParaRPr lang="en-GB"/>
        </a:p>
      </dgm:t>
    </dgm:pt>
    <dgm:pt modelId="{9AF7C648-04D4-42D6-AFCA-4DF9F9FC7211}" type="sibTrans" cxnId="{E57414F9-607C-42CF-80C4-415A134B4233}">
      <dgm:prSet/>
      <dgm:spPr/>
      <dgm:t>
        <a:bodyPr/>
        <a:lstStyle/>
        <a:p>
          <a:endParaRPr lang="en-GB"/>
        </a:p>
      </dgm:t>
    </dgm:pt>
    <dgm:pt modelId="{2C274C35-080F-4AE5-86F3-CEE87039D2FE}">
      <dgm:prSet phldrT="[Text]" custT="1">
        <dgm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dgm:style>
      </dgm:prSet>
      <dgm:spPr>
        <a:ln>
          <a:solidFill>
            <a:schemeClr val="tx1"/>
          </a:solidFill>
        </a:ln>
      </dgm:spPr>
      <dgm:t>
        <a:bodyPr/>
        <a:lstStyle/>
        <a:p>
          <a:r>
            <a:rPr lang="en-US" sz="7200" b="0" dirty="0">
              <a:latin typeface="Times New Roman" panose="02020603050405020304" pitchFamily="18" charset="0"/>
              <a:cs typeface="Times New Roman" panose="02020603050405020304" pitchFamily="18" charset="0"/>
            </a:rPr>
            <a:t>?</a:t>
          </a:r>
          <a:r>
            <a:rPr lang="en-US" sz="2000" b="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endParaRPr lang="en-GB" sz="2000" dirty="0"/>
        </a:p>
      </dgm:t>
    </dgm:pt>
    <dgm:pt modelId="{6D64C3AA-CCAD-484D-AFF7-902EE82FAF6D}" type="parTrans" cxnId="{09577948-E51F-4C9E-A8B5-A89C4B2D4FD6}">
      <dgm:prSet/>
      <dgm:spPr/>
      <dgm:t>
        <a:bodyPr/>
        <a:lstStyle/>
        <a:p>
          <a:endParaRPr lang="en-GB"/>
        </a:p>
      </dgm:t>
    </dgm:pt>
    <dgm:pt modelId="{8625854F-47BC-47BE-929C-697609BD92C5}" type="sibTrans" cxnId="{09577948-E51F-4C9E-A8B5-A89C4B2D4FD6}">
      <dgm:prSet/>
      <dgm:spPr/>
      <dgm:t>
        <a:bodyPr/>
        <a:lstStyle/>
        <a:p>
          <a:endParaRPr lang="en-GB"/>
        </a:p>
      </dgm:t>
    </dgm:pt>
    <dgm:pt modelId="{7A863C2F-C40D-46DB-91D0-6FF3FD40A773}">
      <dgm:prSet phldrT="[Text]" custT="1">
        <dgm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dgm:style>
      </dgm:prSet>
      <dgm:spPr>
        <a:ln>
          <a:solidFill>
            <a:schemeClr val="tx1"/>
          </a:solidFill>
        </a:ln>
      </dgm:spPr>
      <dgm:t>
        <a:bodyPr/>
        <a:lstStyle/>
        <a:p>
          <a:r>
            <a:rPr lang="en-US" sz="7200" b="0" dirty="0">
              <a:latin typeface="Times New Roman" panose="02020603050405020304" pitchFamily="18" charset="0"/>
              <a:cs typeface="Times New Roman" panose="02020603050405020304" pitchFamily="18" charset="0"/>
            </a:rPr>
            <a:t>?</a:t>
          </a:r>
          <a:r>
            <a:rPr lang="en-US" sz="900" b="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endParaRPr lang="en-GB" sz="900" dirty="0"/>
        </a:p>
      </dgm:t>
    </dgm:pt>
    <dgm:pt modelId="{3DF92C46-7704-4EC3-B056-B3216C2CA4B3}" type="parTrans" cxnId="{B9A16F65-266F-4565-8B17-2BFD9B7E25C2}">
      <dgm:prSet/>
      <dgm:spPr/>
      <dgm:t>
        <a:bodyPr/>
        <a:lstStyle/>
        <a:p>
          <a:endParaRPr lang="en-GB"/>
        </a:p>
      </dgm:t>
    </dgm:pt>
    <dgm:pt modelId="{CFE484DA-7E4E-4138-AEA6-E97ED885F191}" type="sibTrans" cxnId="{B9A16F65-266F-4565-8B17-2BFD9B7E25C2}">
      <dgm:prSet/>
      <dgm:spPr/>
      <dgm:t>
        <a:bodyPr/>
        <a:lstStyle/>
        <a:p>
          <a:endParaRPr lang="en-GB"/>
        </a:p>
      </dgm:t>
    </dgm:pt>
    <dgm:pt modelId="{95ED2E52-9948-44EE-BDD7-4827DAE808B3}">
      <dgm:prSet phldrT="[Text]" custT="1">
        <dgm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dgm:style>
      </dgm:prSet>
      <dgm:spPr>
        <a:ln/>
      </dgm:spPr>
      <dgm:t>
        <a:bodyPr/>
        <a:lstStyle/>
        <a:p>
          <a:r>
            <a:rPr lang="en-US" sz="7200" b="0" dirty="0">
              <a:latin typeface="Times New Roman" panose="02020603050405020304" pitchFamily="18" charset="0"/>
              <a:cs typeface="Times New Roman" panose="02020603050405020304" pitchFamily="18" charset="0"/>
            </a:rPr>
            <a:t>? </a:t>
          </a:r>
          <a:endParaRPr lang="en-GB" sz="7200" dirty="0"/>
        </a:p>
      </dgm:t>
    </dgm:pt>
    <dgm:pt modelId="{AB412D0D-3EF5-48FC-BC61-F4ECA604ABDA}" type="parTrans" cxnId="{F098CC3E-D3C6-4CDC-806F-E790B096E8D0}">
      <dgm:prSet/>
      <dgm:spPr/>
      <dgm:t>
        <a:bodyPr/>
        <a:lstStyle/>
        <a:p>
          <a:endParaRPr lang="en-GB"/>
        </a:p>
      </dgm:t>
    </dgm:pt>
    <dgm:pt modelId="{D829B5C9-A0F2-4DC9-B5BC-AEF83D80BD92}" type="sibTrans" cxnId="{F098CC3E-D3C6-4CDC-806F-E790B096E8D0}">
      <dgm:prSet/>
      <dgm:spPr/>
      <dgm:t>
        <a:bodyPr/>
        <a:lstStyle/>
        <a:p>
          <a:endParaRPr lang="en-GB"/>
        </a:p>
      </dgm:t>
    </dgm:pt>
    <dgm:pt modelId="{C114D290-D59C-4DDF-AF37-8528DFC8A22D}" type="pres">
      <dgm:prSet presAssocID="{C6A9F29E-F809-4EF9-B6A5-5AB349D10DD6}" presName="composite" presStyleCnt="0">
        <dgm:presLayoutVars>
          <dgm:chMax val="5"/>
          <dgm:dir/>
          <dgm:animLvl val="ctr"/>
          <dgm:resizeHandles val="exact"/>
        </dgm:presLayoutVars>
      </dgm:prSet>
      <dgm:spPr/>
    </dgm:pt>
    <dgm:pt modelId="{DAE5F403-AE7F-4AFD-9EA7-4B00076E1A40}" type="pres">
      <dgm:prSet presAssocID="{C6A9F29E-F809-4EF9-B6A5-5AB349D10DD6}" presName="cycle" presStyleCnt="0"/>
      <dgm:spPr/>
    </dgm:pt>
    <dgm:pt modelId="{36BD3CC4-FACA-463D-A736-F6D0B111CDD5}" type="pres">
      <dgm:prSet presAssocID="{C6A9F29E-F809-4EF9-B6A5-5AB349D10DD6}" presName="centerShape" presStyleCnt="0"/>
      <dgm:spPr/>
    </dgm:pt>
    <dgm:pt modelId="{5E502F2B-A72E-498E-928D-DA24C08ACDC9}" type="pres">
      <dgm:prSet presAssocID="{C6A9F29E-F809-4EF9-B6A5-5AB349D10DD6}" presName="connSite" presStyleLbl="node1" presStyleIdx="0" presStyleCnt="6"/>
      <dgm:spPr/>
    </dgm:pt>
    <dgm:pt modelId="{8E44C67E-567D-49FC-A1B2-93BF4F8480B3}" type="pres">
      <dgm:prSet presAssocID="{C6A9F29E-F809-4EF9-B6A5-5AB349D10DD6}" presName="visible" presStyleLbl="node1" presStyleIdx="0" presStyleCnt="6" custLinFactNeighborX="-90684"/>
      <dgm:spPr>
        <a:blipFill>
          <a:blip xmlns:r="http://schemas.openxmlformats.org/officeDocument/2006/relationships" r:embed="rId1"/>
          <a:srcRect/>
          <a:stretch>
            <a:fillRect t="-17000" b="-17000"/>
          </a:stretch>
        </a:blipFill>
      </dgm:spPr>
    </dgm:pt>
    <dgm:pt modelId="{EB54081F-4F2A-4F1F-8617-CAC4B2D42AD1}" type="pres">
      <dgm:prSet presAssocID="{37AB536D-237A-4163-8083-C38FFF3705BA}" presName="Name25" presStyleLbl="parChTrans1D1" presStyleIdx="0" presStyleCnt="5"/>
      <dgm:spPr/>
    </dgm:pt>
    <dgm:pt modelId="{5A896742-236C-4A5A-B2F3-52EA6CBE4861}" type="pres">
      <dgm:prSet presAssocID="{B37EE24E-9B6A-4869-BDEB-DE2E0E8E8258}" presName="node" presStyleCnt="0"/>
      <dgm:spPr/>
    </dgm:pt>
    <dgm:pt modelId="{D795D285-09B2-4E79-A1C0-CF3614EF6684}" type="pres">
      <dgm:prSet presAssocID="{B37EE24E-9B6A-4869-BDEB-DE2E0E8E8258}" presName="parentNode" presStyleLbl="node1" presStyleIdx="1" presStyleCnt="6" custLinFactX="-69795" custLinFactNeighborX="-100000" custLinFactNeighborY="9633">
        <dgm:presLayoutVars>
          <dgm:chMax val="1"/>
          <dgm:bulletEnabled val="1"/>
        </dgm:presLayoutVars>
      </dgm:prSet>
      <dgm:spPr/>
    </dgm:pt>
    <dgm:pt modelId="{071CC853-BC53-473F-977A-BA16F5BA09E7}" type="pres">
      <dgm:prSet presAssocID="{B37EE24E-9B6A-4869-BDEB-DE2E0E8E8258}" presName="childNode" presStyleLbl="revTx" presStyleIdx="0" presStyleCnt="0">
        <dgm:presLayoutVars>
          <dgm:bulletEnabled val="1"/>
        </dgm:presLayoutVars>
      </dgm:prSet>
      <dgm:spPr/>
    </dgm:pt>
    <dgm:pt modelId="{3A1339F8-89EB-49B5-8692-42A9DA68E17B}" type="pres">
      <dgm:prSet presAssocID="{E57320AA-D7C5-43F1-B969-5083A821D51B}" presName="Name25" presStyleLbl="parChTrans1D1" presStyleIdx="1" presStyleCnt="5"/>
      <dgm:spPr/>
    </dgm:pt>
    <dgm:pt modelId="{CF3A6141-123D-4A3C-8429-2AC9B4084D99}" type="pres">
      <dgm:prSet presAssocID="{C0C48AF6-2B1A-42A4-A636-2382FEA47723}" presName="node" presStyleCnt="0"/>
      <dgm:spPr/>
    </dgm:pt>
    <dgm:pt modelId="{3FE90814-C4D7-4F4B-AC10-C7E40D7F5146}" type="pres">
      <dgm:prSet presAssocID="{C0C48AF6-2B1A-42A4-A636-2382FEA47723}" presName="parentNode" presStyleLbl="node1" presStyleIdx="2" presStyleCnt="6" custLinFactX="-67989" custLinFactNeighborX="-100000" custLinFactNeighborY="-2408">
        <dgm:presLayoutVars>
          <dgm:chMax val="1"/>
          <dgm:bulletEnabled val="1"/>
        </dgm:presLayoutVars>
      </dgm:prSet>
      <dgm:spPr/>
    </dgm:pt>
    <dgm:pt modelId="{4EB50236-14F2-4AC5-8087-CE564ED0277D}" type="pres">
      <dgm:prSet presAssocID="{C0C48AF6-2B1A-42A4-A636-2382FEA47723}" presName="childNode" presStyleLbl="revTx" presStyleIdx="0" presStyleCnt="0">
        <dgm:presLayoutVars>
          <dgm:bulletEnabled val="1"/>
        </dgm:presLayoutVars>
      </dgm:prSet>
      <dgm:spPr/>
    </dgm:pt>
    <dgm:pt modelId="{836E81BF-54F0-4AB5-9BBA-CEB214A21270}" type="pres">
      <dgm:prSet presAssocID="{6D64C3AA-CCAD-484D-AFF7-902EE82FAF6D}" presName="Name25" presStyleLbl="parChTrans1D1" presStyleIdx="2" presStyleCnt="5"/>
      <dgm:spPr/>
    </dgm:pt>
    <dgm:pt modelId="{B52D492A-89CA-44C2-85D4-73C8F0C94809}" type="pres">
      <dgm:prSet presAssocID="{2C274C35-080F-4AE5-86F3-CEE87039D2FE}" presName="node" presStyleCnt="0"/>
      <dgm:spPr/>
    </dgm:pt>
    <dgm:pt modelId="{459D12C0-570A-4F7A-A081-536C992A0FBA}" type="pres">
      <dgm:prSet presAssocID="{2C274C35-080F-4AE5-86F3-CEE87039D2FE}" presName="parentNode" presStyleLbl="node1" presStyleIdx="3" presStyleCnt="6" custLinFactX="-72805" custLinFactNeighborX="-100000" custLinFactNeighborY="-6021">
        <dgm:presLayoutVars>
          <dgm:chMax val="1"/>
          <dgm:bulletEnabled val="1"/>
        </dgm:presLayoutVars>
      </dgm:prSet>
      <dgm:spPr/>
    </dgm:pt>
    <dgm:pt modelId="{EA697C28-B161-43CF-B731-ED3718C00213}" type="pres">
      <dgm:prSet presAssocID="{2C274C35-080F-4AE5-86F3-CEE87039D2FE}" presName="childNode" presStyleLbl="revTx" presStyleIdx="0" presStyleCnt="0">
        <dgm:presLayoutVars>
          <dgm:bulletEnabled val="1"/>
        </dgm:presLayoutVars>
      </dgm:prSet>
      <dgm:spPr/>
    </dgm:pt>
    <dgm:pt modelId="{75066F1A-198E-419D-BDE3-C36385D7D354}" type="pres">
      <dgm:prSet presAssocID="{3DF92C46-7704-4EC3-B056-B3216C2CA4B3}" presName="Name25" presStyleLbl="parChTrans1D1" presStyleIdx="3" presStyleCnt="5"/>
      <dgm:spPr/>
    </dgm:pt>
    <dgm:pt modelId="{963958AF-82C5-4067-916E-4D8F0C5A1911}" type="pres">
      <dgm:prSet presAssocID="{7A863C2F-C40D-46DB-91D0-6FF3FD40A773}" presName="node" presStyleCnt="0"/>
      <dgm:spPr/>
    </dgm:pt>
    <dgm:pt modelId="{2CF861B4-E537-426F-9D4D-63A5927DFE23}" type="pres">
      <dgm:prSet presAssocID="{7A863C2F-C40D-46DB-91D0-6FF3FD40A773}" presName="parentNode" presStyleLbl="node1" presStyleIdx="4" presStyleCnt="6" custLinFactX="-67276" custLinFactNeighborX="-100000">
        <dgm:presLayoutVars>
          <dgm:chMax val="1"/>
          <dgm:bulletEnabled val="1"/>
        </dgm:presLayoutVars>
      </dgm:prSet>
      <dgm:spPr/>
    </dgm:pt>
    <dgm:pt modelId="{30158950-88EE-4562-BA48-17169EADBBC0}" type="pres">
      <dgm:prSet presAssocID="{7A863C2F-C40D-46DB-91D0-6FF3FD40A773}" presName="childNode" presStyleLbl="revTx" presStyleIdx="0" presStyleCnt="0">
        <dgm:presLayoutVars>
          <dgm:bulletEnabled val="1"/>
        </dgm:presLayoutVars>
      </dgm:prSet>
      <dgm:spPr/>
    </dgm:pt>
    <dgm:pt modelId="{CA8CAA8B-0BBD-4A08-B31D-489DF3995AFD}" type="pres">
      <dgm:prSet presAssocID="{AB412D0D-3EF5-48FC-BC61-F4ECA604ABDA}" presName="Name25" presStyleLbl="parChTrans1D1" presStyleIdx="4" presStyleCnt="5"/>
      <dgm:spPr/>
    </dgm:pt>
    <dgm:pt modelId="{E253A302-06F7-4EF6-ABF8-73CE726426A0}" type="pres">
      <dgm:prSet presAssocID="{95ED2E52-9948-44EE-BDD7-4827DAE808B3}" presName="node" presStyleCnt="0"/>
      <dgm:spPr/>
    </dgm:pt>
    <dgm:pt modelId="{C260B5B5-0692-451D-9358-E99F0485AAA9}" type="pres">
      <dgm:prSet presAssocID="{95ED2E52-9948-44EE-BDD7-4827DAE808B3}" presName="parentNode" presStyleLbl="node1" presStyleIdx="5" presStyleCnt="6" custLinFactX="-95502" custLinFactNeighborX="-100000" custLinFactNeighborY="-5461">
        <dgm:presLayoutVars>
          <dgm:chMax val="1"/>
          <dgm:bulletEnabled val="1"/>
        </dgm:presLayoutVars>
      </dgm:prSet>
      <dgm:spPr/>
    </dgm:pt>
    <dgm:pt modelId="{4DF1EA82-D4D6-4C7E-9585-884061DD6CA3}" type="pres">
      <dgm:prSet presAssocID="{95ED2E52-9948-44EE-BDD7-4827DAE808B3}" presName="childNode" presStyleLbl="revTx" presStyleIdx="0" presStyleCnt="0">
        <dgm:presLayoutVars>
          <dgm:bulletEnabled val="1"/>
        </dgm:presLayoutVars>
      </dgm:prSet>
      <dgm:spPr/>
    </dgm:pt>
  </dgm:ptLst>
  <dgm:cxnLst>
    <dgm:cxn modelId="{81A17D0D-0553-46A8-99DF-A8B94FB3154C}" type="presOf" srcId="{7A863C2F-C40D-46DB-91D0-6FF3FD40A773}" destId="{2CF861B4-E537-426F-9D4D-63A5927DFE23}" srcOrd="0" destOrd="0" presId="urn:microsoft.com/office/officeart/2005/8/layout/radial2"/>
    <dgm:cxn modelId="{6E82E725-99C5-438E-BE57-5CAC473BA046}" type="presOf" srcId="{E57320AA-D7C5-43F1-B969-5083A821D51B}" destId="{3A1339F8-89EB-49B5-8692-42A9DA68E17B}" srcOrd="0" destOrd="0" presId="urn:microsoft.com/office/officeart/2005/8/layout/radial2"/>
    <dgm:cxn modelId="{F098CC3E-D3C6-4CDC-806F-E790B096E8D0}" srcId="{C6A9F29E-F809-4EF9-B6A5-5AB349D10DD6}" destId="{95ED2E52-9948-44EE-BDD7-4827DAE808B3}" srcOrd="4" destOrd="0" parTransId="{AB412D0D-3EF5-48FC-BC61-F4ECA604ABDA}" sibTransId="{D829B5C9-A0F2-4DC9-B5BC-AEF83D80BD92}"/>
    <dgm:cxn modelId="{B9A16F65-266F-4565-8B17-2BFD9B7E25C2}" srcId="{C6A9F29E-F809-4EF9-B6A5-5AB349D10DD6}" destId="{7A863C2F-C40D-46DB-91D0-6FF3FD40A773}" srcOrd="3" destOrd="0" parTransId="{3DF92C46-7704-4EC3-B056-B3216C2CA4B3}" sibTransId="{CFE484DA-7E4E-4138-AEA6-E97ED885F191}"/>
    <dgm:cxn modelId="{09577948-E51F-4C9E-A8B5-A89C4B2D4FD6}" srcId="{C6A9F29E-F809-4EF9-B6A5-5AB349D10DD6}" destId="{2C274C35-080F-4AE5-86F3-CEE87039D2FE}" srcOrd="2" destOrd="0" parTransId="{6D64C3AA-CCAD-484D-AFF7-902EE82FAF6D}" sibTransId="{8625854F-47BC-47BE-929C-697609BD92C5}"/>
    <dgm:cxn modelId="{2D251153-A952-412D-B052-4DFF5BC74006}" srcId="{C6A9F29E-F809-4EF9-B6A5-5AB349D10DD6}" destId="{B37EE24E-9B6A-4869-BDEB-DE2E0E8E8258}" srcOrd="0" destOrd="0" parTransId="{37AB536D-237A-4163-8083-C38FFF3705BA}" sibTransId="{81F8ED4E-6D64-4451-9C13-4ED9D6E0CA59}"/>
    <dgm:cxn modelId="{EC520274-063F-486F-91CB-BB3BEB3DC0E8}" type="presOf" srcId="{95ED2E52-9948-44EE-BDD7-4827DAE808B3}" destId="{C260B5B5-0692-451D-9358-E99F0485AAA9}" srcOrd="0" destOrd="0" presId="urn:microsoft.com/office/officeart/2005/8/layout/radial2"/>
    <dgm:cxn modelId="{C3EBCA75-EF09-42BB-BC8C-23F992177351}" type="presOf" srcId="{C0C48AF6-2B1A-42A4-A636-2382FEA47723}" destId="{3FE90814-C4D7-4F4B-AC10-C7E40D7F5146}" srcOrd="0" destOrd="0" presId="urn:microsoft.com/office/officeart/2005/8/layout/radial2"/>
    <dgm:cxn modelId="{05007590-EDA0-40AE-BA1A-6E5E8FBC0EC5}" type="presOf" srcId="{3DF92C46-7704-4EC3-B056-B3216C2CA4B3}" destId="{75066F1A-198E-419D-BDE3-C36385D7D354}" srcOrd="0" destOrd="0" presId="urn:microsoft.com/office/officeart/2005/8/layout/radial2"/>
    <dgm:cxn modelId="{26771596-0C0F-4AB8-B24B-0247773347BF}" type="presOf" srcId="{37AB536D-237A-4163-8083-C38FFF3705BA}" destId="{EB54081F-4F2A-4F1F-8617-CAC4B2D42AD1}" srcOrd="0" destOrd="0" presId="urn:microsoft.com/office/officeart/2005/8/layout/radial2"/>
    <dgm:cxn modelId="{12253C97-3167-475D-BB3D-8490C66ACFF0}" type="presOf" srcId="{B37EE24E-9B6A-4869-BDEB-DE2E0E8E8258}" destId="{D795D285-09B2-4E79-A1C0-CF3614EF6684}" srcOrd="0" destOrd="0" presId="urn:microsoft.com/office/officeart/2005/8/layout/radial2"/>
    <dgm:cxn modelId="{B6EEBB97-0B6D-4CE6-BB0F-58FEAAECB886}" type="presOf" srcId="{6D64C3AA-CCAD-484D-AFF7-902EE82FAF6D}" destId="{836E81BF-54F0-4AB5-9BBA-CEB214A21270}" srcOrd="0" destOrd="0" presId="urn:microsoft.com/office/officeart/2005/8/layout/radial2"/>
    <dgm:cxn modelId="{92470CC2-745E-4009-B4F1-88A49DE4ED25}" type="presOf" srcId="{AB412D0D-3EF5-48FC-BC61-F4ECA604ABDA}" destId="{CA8CAA8B-0BBD-4A08-B31D-489DF3995AFD}" srcOrd="0" destOrd="0" presId="urn:microsoft.com/office/officeart/2005/8/layout/radial2"/>
    <dgm:cxn modelId="{AB8903CC-6329-4872-9249-6D77D286C4B9}" type="presOf" srcId="{2C274C35-080F-4AE5-86F3-CEE87039D2FE}" destId="{459D12C0-570A-4F7A-A081-536C992A0FBA}" srcOrd="0" destOrd="0" presId="urn:microsoft.com/office/officeart/2005/8/layout/radial2"/>
    <dgm:cxn modelId="{E57414F9-607C-42CF-80C4-415A134B4233}" srcId="{C6A9F29E-F809-4EF9-B6A5-5AB349D10DD6}" destId="{C0C48AF6-2B1A-42A4-A636-2382FEA47723}" srcOrd="1" destOrd="0" parTransId="{E57320AA-D7C5-43F1-B969-5083A821D51B}" sibTransId="{9AF7C648-04D4-42D6-AFCA-4DF9F9FC7211}"/>
    <dgm:cxn modelId="{BDF1D0FC-55A1-4359-9539-076222CAB78E}" type="presOf" srcId="{C6A9F29E-F809-4EF9-B6A5-5AB349D10DD6}" destId="{C114D290-D59C-4DDF-AF37-8528DFC8A22D}" srcOrd="0" destOrd="0" presId="urn:microsoft.com/office/officeart/2005/8/layout/radial2"/>
    <dgm:cxn modelId="{32918456-50D9-4F95-A0C1-B5ADEA62BC00}" type="presParOf" srcId="{C114D290-D59C-4DDF-AF37-8528DFC8A22D}" destId="{DAE5F403-AE7F-4AFD-9EA7-4B00076E1A40}" srcOrd="0" destOrd="0" presId="urn:microsoft.com/office/officeart/2005/8/layout/radial2"/>
    <dgm:cxn modelId="{A6F30985-1A31-4D60-B382-D7F0BD42B5AF}" type="presParOf" srcId="{DAE5F403-AE7F-4AFD-9EA7-4B00076E1A40}" destId="{36BD3CC4-FACA-463D-A736-F6D0B111CDD5}" srcOrd="0" destOrd="0" presId="urn:microsoft.com/office/officeart/2005/8/layout/radial2"/>
    <dgm:cxn modelId="{39A78E67-A76A-4E1C-8B7D-C0A91140C6E4}" type="presParOf" srcId="{36BD3CC4-FACA-463D-A736-F6D0B111CDD5}" destId="{5E502F2B-A72E-498E-928D-DA24C08ACDC9}" srcOrd="0" destOrd="0" presId="urn:microsoft.com/office/officeart/2005/8/layout/radial2"/>
    <dgm:cxn modelId="{CC4BF242-57E9-4D14-90DF-2263357CB2AC}" type="presParOf" srcId="{36BD3CC4-FACA-463D-A736-F6D0B111CDD5}" destId="{8E44C67E-567D-49FC-A1B2-93BF4F8480B3}" srcOrd="1" destOrd="0" presId="urn:microsoft.com/office/officeart/2005/8/layout/radial2"/>
    <dgm:cxn modelId="{C68FFE33-7148-4A86-A177-042F0CDA3E39}" type="presParOf" srcId="{DAE5F403-AE7F-4AFD-9EA7-4B00076E1A40}" destId="{EB54081F-4F2A-4F1F-8617-CAC4B2D42AD1}" srcOrd="1" destOrd="0" presId="urn:microsoft.com/office/officeart/2005/8/layout/radial2"/>
    <dgm:cxn modelId="{BCA52878-44FA-4527-B842-E619A76A48A7}" type="presParOf" srcId="{DAE5F403-AE7F-4AFD-9EA7-4B00076E1A40}" destId="{5A896742-236C-4A5A-B2F3-52EA6CBE4861}" srcOrd="2" destOrd="0" presId="urn:microsoft.com/office/officeart/2005/8/layout/radial2"/>
    <dgm:cxn modelId="{83D5C258-63C9-4672-8A30-0B319D08617B}" type="presParOf" srcId="{5A896742-236C-4A5A-B2F3-52EA6CBE4861}" destId="{D795D285-09B2-4E79-A1C0-CF3614EF6684}" srcOrd="0" destOrd="0" presId="urn:microsoft.com/office/officeart/2005/8/layout/radial2"/>
    <dgm:cxn modelId="{54FBDF43-4378-4A13-8734-E2D2A8C3904E}" type="presParOf" srcId="{5A896742-236C-4A5A-B2F3-52EA6CBE4861}" destId="{071CC853-BC53-473F-977A-BA16F5BA09E7}" srcOrd="1" destOrd="0" presId="urn:microsoft.com/office/officeart/2005/8/layout/radial2"/>
    <dgm:cxn modelId="{5D5EE692-A6B7-4E25-8383-A1367828C828}" type="presParOf" srcId="{DAE5F403-AE7F-4AFD-9EA7-4B00076E1A40}" destId="{3A1339F8-89EB-49B5-8692-42A9DA68E17B}" srcOrd="3" destOrd="0" presId="urn:microsoft.com/office/officeart/2005/8/layout/radial2"/>
    <dgm:cxn modelId="{260A1627-75E6-4E2C-B011-749AF597D9EB}" type="presParOf" srcId="{DAE5F403-AE7F-4AFD-9EA7-4B00076E1A40}" destId="{CF3A6141-123D-4A3C-8429-2AC9B4084D99}" srcOrd="4" destOrd="0" presId="urn:microsoft.com/office/officeart/2005/8/layout/radial2"/>
    <dgm:cxn modelId="{B9806BCA-8101-44F9-9A72-0D63194E1BDE}" type="presParOf" srcId="{CF3A6141-123D-4A3C-8429-2AC9B4084D99}" destId="{3FE90814-C4D7-4F4B-AC10-C7E40D7F5146}" srcOrd="0" destOrd="0" presId="urn:microsoft.com/office/officeart/2005/8/layout/radial2"/>
    <dgm:cxn modelId="{8EA55135-D5D3-4A3C-BBDA-AEC47BF2B421}" type="presParOf" srcId="{CF3A6141-123D-4A3C-8429-2AC9B4084D99}" destId="{4EB50236-14F2-4AC5-8087-CE564ED0277D}" srcOrd="1" destOrd="0" presId="urn:microsoft.com/office/officeart/2005/8/layout/radial2"/>
    <dgm:cxn modelId="{464010C4-4B22-483F-81FC-822D2349F15A}" type="presParOf" srcId="{DAE5F403-AE7F-4AFD-9EA7-4B00076E1A40}" destId="{836E81BF-54F0-4AB5-9BBA-CEB214A21270}" srcOrd="5" destOrd="0" presId="urn:microsoft.com/office/officeart/2005/8/layout/radial2"/>
    <dgm:cxn modelId="{CE1F00BB-6075-49B8-8DC2-FCF997C4E55C}" type="presParOf" srcId="{DAE5F403-AE7F-4AFD-9EA7-4B00076E1A40}" destId="{B52D492A-89CA-44C2-85D4-73C8F0C94809}" srcOrd="6" destOrd="0" presId="urn:microsoft.com/office/officeart/2005/8/layout/radial2"/>
    <dgm:cxn modelId="{5C29AFC9-CF41-4691-818B-DCE5078F5B41}" type="presParOf" srcId="{B52D492A-89CA-44C2-85D4-73C8F0C94809}" destId="{459D12C0-570A-4F7A-A081-536C992A0FBA}" srcOrd="0" destOrd="0" presId="urn:microsoft.com/office/officeart/2005/8/layout/radial2"/>
    <dgm:cxn modelId="{E441C921-D866-408B-AEA6-6EAECB9FDCD6}" type="presParOf" srcId="{B52D492A-89CA-44C2-85D4-73C8F0C94809}" destId="{EA697C28-B161-43CF-B731-ED3718C00213}" srcOrd="1" destOrd="0" presId="urn:microsoft.com/office/officeart/2005/8/layout/radial2"/>
    <dgm:cxn modelId="{9A26FB4B-6282-45BF-8A65-66C11C3C0513}" type="presParOf" srcId="{DAE5F403-AE7F-4AFD-9EA7-4B00076E1A40}" destId="{75066F1A-198E-419D-BDE3-C36385D7D354}" srcOrd="7" destOrd="0" presId="urn:microsoft.com/office/officeart/2005/8/layout/radial2"/>
    <dgm:cxn modelId="{F3690B45-98EF-4EF3-AFD3-7770E670AAB3}" type="presParOf" srcId="{DAE5F403-AE7F-4AFD-9EA7-4B00076E1A40}" destId="{963958AF-82C5-4067-916E-4D8F0C5A1911}" srcOrd="8" destOrd="0" presId="urn:microsoft.com/office/officeart/2005/8/layout/radial2"/>
    <dgm:cxn modelId="{85FBCA0B-5C9D-43A1-9680-676574258D6A}" type="presParOf" srcId="{963958AF-82C5-4067-916E-4D8F0C5A1911}" destId="{2CF861B4-E537-426F-9D4D-63A5927DFE23}" srcOrd="0" destOrd="0" presId="urn:microsoft.com/office/officeart/2005/8/layout/radial2"/>
    <dgm:cxn modelId="{408649B8-03F8-4D3C-BCE7-6C50AC691BBC}" type="presParOf" srcId="{963958AF-82C5-4067-916E-4D8F0C5A1911}" destId="{30158950-88EE-4562-BA48-17169EADBBC0}" srcOrd="1" destOrd="0" presId="urn:microsoft.com/office/officeart/2005/8/layout/radial2"/>
    <dgm:cxn modelId="{E5AF5700-9AED-4429-81D2-843DE64AA90C}" type="presParOf" srcId="{DAE5F403-AE7F-4AFD-9EA7-4B00076E1A40}" destId="{CA8CAA8B-0BBD-4A08-B31D-489DF3995AFD}" srcOrd="9" destOrd="0" presId="urn:microsoft.com/office/officeart/2005/8/layout/radial2"/>
    <dgm:cxn modelId="{9A52E9D1-751C-4FAA-9347-C45A8100B511}" type="presParOf" srcId="{DAE5F403-AE7F-4AFD-9EA7-4B00076E1A40}" destId="{E253A302-06F7-4EF6-ABF8-73CE726426A0}" srcOrd="10" destOrd="0" presId="urn:microsoft.com/office/officeart/2005/8/layout/radial2"/>
    <dgm:cxn modelId="{6159A283-2E0C-4978-9445-128E8AC6F02E}" type="presParOf" srcId="{E253A302-06F7-4EF6-ABF8-73CE726426A0}" destId="{C260B5B5-0692-451D-9358-E99F0485AAA9}" srcOrd="0" destOrd="0" presId="urn:microsoft.com/office/officeart/2005/8/layout/radial2"/>
    <dgm:cxn modelId="{0A4F2005-40B7-4BE9-B052-0DD723FCB7F2}" type="presParOf" srcId="{E253A302-06F7-4EF6-ABF8-73CE726426A0}" destId="{4DF1EA82-D4D6-4C7E-9585-884061DD6CA3}" srcOrd="1" destOrd="0" presId="urn:microsoft.com/office/officeart/2005/8/layout/radial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6A9F29E-F809-4EF9-B6A5-5AB349D10DD6}" type="doc">
      <dgm:prSet loTypeId="urn:microsoft.com/office/officeart/2005/8/layout/radial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37EE24E-9B6A-4869-BDEB-DE2E0E8E8258}">
      <dgm:prSet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dgm:style>
      </dgm:prSet>
      <dgm:spPr>
        <a:gradFill flip="none" rotWithShape="1">
          <a:gsLst>
            <a:gs pos="0">
              <a:schemeClr val="accent1">
                <a:lumMod val="67000"/>
              </a:schemeClr>
            </a:gs>
            <a:gs pos="48000">
              <a:schemeClr val="accent1">
                <a:lumMod val="97000"/>
                <a:lumOff val="3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</dgm:spPr>
      <dgm:t>
        <a:bodyPr/>
        <a:lstStyle/>
        <a:p>
          <a:r>
            <a:rPr lang="en-US" b="0" dirty="0">
              <a:latin typeface="Times New Roman" panose="02020603050405020304" pitchFamily="18" charset="0"/>
              <a:cs typeface="Times New Roman" panose="02020603050405020304" pitchFamily="18" charset="0"/>
            </a:rPr>
            <a:t>LinkedIn Learning </a:t>
          </a:r>
          <a:endParaRPr lang="en-GB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7AB536D-237A-4163-8083-C38FFF3705BA}" type="parTrans" cxnId="{2D251153-A952-412D-B052-4DFF5BC74006}">
      <dgm:prSet/>
      <dgm:spPr/>
      <dgm:t>
        <a:bodyPr/>
        <a:lstStyle/>
        <a:p>
          <a:endParaRPr lang="en-GB"/>
        </a:p>
      </dgm:t>
    </dgm:pt>
    <dgm:pt modelId="{81F8ED4E-6D64-4451-9C13-4ED9D6E0CA59}" type="sibTrans" cxnId="{2D251153-A952-412D-B052-4DFF5BC74006}">
      <dgm:prSet/>
      <dgm:spPr/>
      <dgm:t>
        <a:bodyPr/>
        <a:lstStyle/>
        <a:p>
          <a:endParaRPr lang="en-GB"/>
        </a:p>
      </dgm:t>
    </dgm:pt>
    <dgm:pt modelId="{C0C48AF6-2B1A-42A4-A636-2382FEA47723}">
      <dgm:prSet phldrT="[Text]" custT="1"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dgm:style>
      </dgm:prSet>
      <dgm:spPr>
        <a:gradFill flip="none" rotWithShape="1">
          <a:gsLst>
            <a:gs pos="0">
              <a:schemeClr val="accent1">
                <a:lumMod val="67000"/>
              </a:schemeClr>
            </a:gs>
            <a:gs pos="48000">
              <a:schemeClr val="accent1">
                <a:lumMod val="97000"/>
                <a:lumOff val="3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</dgm:spPr>
      <dgm:t>
        <a:bodyPr/>
        <a:lstStyle/>
        <a:p>
          <a:r>
            <a:rPr lang="en-US" sz="1400" b="0" dirty="0">
              <a:latin typeface="Times New Roman" panose="02020603050405020304" pitchFamily="18" charset="0"/>
              <a:cs typeface="Times New Roman" panose="02020603050405020304" pitchFamily="18" charset="0"/>
            </a:rPr>
            <a:t>Excel Learning </a:t>
          </a:r>
          <a:endParaRPr lang="en-GB" sz="1400" dirty="0"/>
        </a:p>
      </dgm:t>
    </dgm:pt>
    <dgm:pt modelId="{E57320AA-D7C5-43F1-B969-5083A821D51B}" type="parTrans" cxnId="{E57414F9-607C-42CF-80C4-415A134B4233}">
      <dgm:prSet/>
      <dgm:spPr/>
      <dgm:t>
        <a:bodyPr/>
        <a:lstStyle/>
        <a:p>
          <a:endParaRPr lang="en-GB"/>
        </a:p>
      </dgm:t>
    </dgm:pt>
    <dgm:pt modelId="{9AF7C648-04D4-42D6-AFCA-4DF9F9FC7211}" type="sibTrans" cxnId="{E57414F9-607C-42CF-80C4-415A134B4233}">
      <dgm:prSet/>
      <dgm:spPr/>
      <dgm:t>
        <a:bodyPr/>
        <a:lstStyle/>
        <a:p>
          <a:endParaRPr lang="en-GB"/>
        </a:p>
      </dgm:t>
    </dgm:pt>
    <dgm:pt modelId="{2C274C35-080F-4AE5-86F3-CEE87039D2FE}">
      <dgm:prSet phldrT="[Text]" custT="1"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dgm:style>
      </dgm:prSet>
      <dgm:spPr>
        <a:gradFill flip="none" rotWithShape="1">
          <a:gsLst>
            <a:gs pos="0">
              <a:schemeClr val="accent1">
                <a:lumMod val="67000"/>
              </a:schemeClr>
            </a:gs>
            <a:gs pos="48000">
              <a:schemeClr val="accent1">
                <a:lumMod val="97000"/>
                <a:lumOff val="3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</dgm:spPr>
      <dgm:t>
        <a:bodyPr/>
        <a:lstStyle/>
        <a:p>
          <a:r>
            <a:rPr lang="en-US" sz="7200" b="0" dirty="0">
              <a:latin typeface="Times New Roman" panose="02020603050405020304" pitchFamily="18" charset="0"/>
              <a:cs typeface="Times New Roman" panose="02020603050405020304" pitchFamily="18" charset="0"/>
            </a:rPr>
            <a:t>?</a:t>
          </a:r>
          <a:r>
            <a:rPr lang="en-US" sz="2000" b="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endParaRPr lang="en-GB" sz="2000" dirty="0"/>
        </a:p>
      </dgm:t>
    </dgm:pt>
    <dgm:pt modelId="{6D64C3AA-CCAD-484D-AFF7-902EE82FAF6D}" type="parTrans" cxnId="{09577948-E51F-4C9E-A8B5-A89C4B2D4FD6}">
      <dgm:prSet/>
      <dgm:spPr/>
      <dgm:t>
        <a:bodyPr/>
        <a:lstStyle/>
        <a:p>
          <a:endParaRPr lang="en-GB"/>
        </a:p>
      </dgm:t>
    </dgm:pt>
    <dgm:pt modelId="{8625854F-47BC-47BE-929C-697609BD92C5}" type="sibTrans" cxnId="{09577948-E51F-4C9E-A8B5-A89C4B2D4FD6}">
      <dgm:prSet/>
      <dgm:spPr/>
      <dgm:t>
        <a:bodyPr/>
        <a:lstStyle/>
        <a:p>
          <a:endParaRPr lang="en-GB"/>
        </a:p>
      </dgm:t>
    </dgm:pt>
    <dgm:pt modelId="{7A863C2F-C40D-46DB-91D0-6FF3FD40A773}">
      <dgm:prSet phldrT="[Text]" custT="1"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dgm:style>
      </dgm:prSet>
      <dgm:spPr>
        <a:gradFill flip="none" rotWithShape="1">
          <a:gsLst>
            <a:gs pos="0">
              <a:schemeClr val="accent1">
                <a:lumMod val="67000"/>
              </a:schemeClr>
            </a:gs>
            <a:gs pos="48000">
              <a:schemeClr val="accent1">
                <a:lumMod val="97000"/>
                <a:lumOff val="3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</dgm:spPr>
      <dgm:t>
        <a:bodyPr/>
        <a:lstStyle/>
        <a:p>
          <a:r>
            <a:rPr lang="en-US" sz="7200" b="0" dirty="0">
              <a:latin typeface="Times New Roman" panose="02020603050405020304" pitchFamily="18" charset="0"/>
              <a:cs typeface="Times New Roman" panose="02020603050405020304" pitchFamily="18" charset="0"/>
            </a:rPr>
            <a:t>?</a:t>
          </a:r>
          <a:r>
            <a:rPr lang="en-US" sz="900" b="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endParaRPr lang="en-GB" sz="900" dirty="0"/>
        </a:p>
      </dgm:t>
    </dgm:pt>
    <dgm:pt modelId="{3DF92C46-7704-4EC3-B056-B3216C2CA4B3}" type="parTrans" cxnId="{B9A16F65-266F-4565-8B17-2BFD9B7E25C2}">
      <dgm:prSet/>
      <dgm:spPr/>
      <dgm:t>
        <a:bodyPr/>
        <a:lstStyle/>
        <a:p>
          <a:endParaRPr lang="en-GB"/>
        </a:p>
      </dgm:t>
    </dgm:pt>
    <dgm:pt modelId="{CFE484DA-7E4E-4138-AEA6-E97ED885F191}" type="sibTrans" cxnId="{B9A16F65-266F-4565-8B17-2BFD9B7E25C2}">
      <dgm:prSet/>
      <dgm:spPr/>
      <dgm:t>
        <a:bodyPr/>
        <a:lstStyle/>
        <a:p>
          <a:endParaRPr lang="en-GB"/>
        </a:p>
      </dgm:t>
    </dgm:pt>
    <dgm:pt modelId="{6A39228F-C723-4489-941D-B15D85DF92BD}">
      <dgm:prSet phldrT="[Text]" custT="1"/>
      <dgm:spPr>
        <a:solidFill>
          <a:schemeClr val="accent1">
            <a:hueOff val="0"/>
            <a:satOff val="0"/>
            <a:lumOff val="0"/>
          </a:schemeClr>
        </a:solidFill>
        <a:ln>
          <a:noFill/>
        </a:ln>
      </dgm:spPr>
      <dgm:t>
        <a:bodyPr/>
        <a:lstStyle/>
        <a:p>
          <a:r>
            <a:rPr lang="en-US" sz="7200" b="0" dirty="0">
              <a:latin typeface="Times New Roman" panose="02020603050405020304" pitchFamily="18" charset="0"/>
              <a:cs typeface="Times New Roman" panose="02020603050405020304" pitchFamily="18" charset="0"/>
            </a:rPr>
            <a:t>? </a:t>
          </a:r>
          <a:endParaRPr lang="en-GB" sz="7200" dirty="0"/>
        </a:p>
      </dgm:t>
    </dgm:pt>
    <dgm:pt modelId="{DE87AAE4-067E-4712-9283-80BAC16CDEDF}" type="parTrans" cxnId="{BD743691-30A8-450C-99CF-0858F38B28C1}">
      <dgm:prSet/>
      <dgm:spPr/>
      <dgm:t>
        <a:bodyPr/>
        <a:lstStyle/>
        <a:p>
          <a:endParaRPr lang="en-GB"/>
        </a:p>
      </dgm:t>
    </dgm:pt>
    <dgm:pt modelId="{411F78BB-B973-4A4A-A3AA-C788A5E4FC9F}" type="sibTrans" cxnId="{BD743691-30A8-450C-99CF-0858F38B28C1}">
      <dgm:prSet/>
      <dgm:spPr/>
      <dgm:t>
        <a:bodyPr/>
        <a:lstStyle/>
        <a:p>
          <a:endParaRPr lang="en-GB"/>
        </a:p>
      </dgm:t>
    </dgm:pt>
    <dgm:pt modelId="{C114D290-D59C-4DDF-AF37-8528DFC8A22D}" type="pres">
      <dgm:prSet presAssocID="{C6A9F29E-F809-4EF9-B6A5-5AB349D10DD6}" presName="composite" presStyleCnt="0">
        <dgm:presLayoutVars>
          <dgm:chMax val="5"/>
          <dgm:dir/>
          <dgm:animLvl val="ctr"/>
          <dgm:resizeHandles val="exact"/>
        </dgm:presLayoutVars>
      </dgm:prSet>
      <dgm:spPr/>
    </dgm:pt>
    <dgm:pt modelId="{DAE5F403-AE7F-4AFD-9EA7-4B00076E1A40}" type="pres">
      <dgm:prSet presAssocID="{C6A9F29E-F809-4EF9-B6A5-5AB349D10DD6}" presName="cycle" presStyleCnt="0"/>
      <dgm:spPr/>
    </dgm:pt>
    <dgm:pt modelId="{36BD3CC4-FACA-463D-A736-F6D0B111CDD5}" type="pres">
      <dgm:prSet presAssocID="{C6A9F29E-F809-4EF9-B6A5-5AB349D10DD6}" presName="centerShape" presStyleCnt="0"/>
      <dgm:spPr/>
    </dgm:pt>
    <dgm:pt modelId="{5E502F2B-A72E-498E-928D-DA24C08ACDC9}" type="pres">
      <dgm:prSet presAssocID="{C6A9F29E-F809-4EF9-B6A5-5AB349D10DD6}" presName="connSite" presStyleLbl="node1" presStyleIdx="0" presStyleCnt="6"/>
      <dgm:spPr/>
    </dgm:pt>
    <dgm:pt modelId="{8E44C67E-567D-49FC-A1B2-93BF4F8480B3}" type="pres">
      <dgm:prSet presAssocID="{C6A9F29E-F809-4EF9-B6A5-5AB349D10DD6}" presName="visible" presStyleLbl="node1" presStyleIdx="0" presStyleCnt="6" custLinFactNeighborX="-90684"/>
      <dgm:spPr>
        <a:blipFill>
          <a:blip xmlns:r="http://schemas.openxmlformats.org/officeDocument/2006/relationships" r:embed="rId1"/>
          <a:srcRect/>
          <a:stretch>
            <a:fillRect t="-17000" b="-17000"/>
          </a:stretch>
        </a:blipFill>
      </dgm:spPr>
    </dgm:pt>
    <dgm:pt modelId="{EB54081F-4F2A-4F1F-8617-CAC4B2D42AD1}" type="pres">
      <dgm:prSet presAssocID="{37AB536D-237A-4163-8083-C38FFF3705BA}" presName="Name25" presStyleLbl="parChTrans1D1" presStyleIdx="0" presStyleCnt="5"/>
      <dgm:spPr/>
    </dgm:pt>
    <dgm:pt modelId="{5A896742-236C-4A5A-B2F3-52EA6CBE4861}" type="pres">
      <dgm:prSet presAssocID="{B37EE24E-9B6A-4869-BDEB-DE2E0E8E8258}" presName="node" presStyleCnt="0"/>
      <dgm:spPr/>
    </dgm:pt>
    <dgm:pt modelId="{D795D285-09B2-4E79-A1C0-CF3614EF6684}" type="pres">
      <dgm:prSet presAssocID="{B37EE24E-9B6A-4869-BDEB-DE2E0E8E8258}" presName="parentNode" presStyleLbl="node1" presStyleIdx="1" presStyleCnt="6" custLinFactX="-69795" custLinFactNeighborX="-100000" custLinFactNeighborY="9633">
        <dgm:presLayoutVars>
          <dgm:chMax val="1"/>
          <dgm:bulletEnabled val="1"/>
        </dgm:presLayoutVars>
      </dgm:prSet>
      <dgm:spPr/>
    </dgm:pt>
    <dgm:pt modelId="{071CC853-BC53-473F-977A-BA16F5BA09E7}" type="pres">
      <dgm:prSet presAssocID="{B37EE24E-9B6A-4869-BDEB-DE2E0E8E8258}" presName="childNode" presStyleLbl="revTx" presStyleIdx="0" presStyleCnt="0">
        <dgm:presLayoutVars>
          <dgm:bulletEnabled val="1"/>
        </dgm:presLayoutVars>
      </dgm:prSet>
      <dgm:spPr/>
    </dgm:pt>
    <dgm:pt modelId="{3A1339F8-89EB-49B5-8692-42A9DA68E17B}" type="pres">
      <dgm:prSet presAssocID="{E57320AA-D7C5-43F1-B969-5083A821D51B}" presName="Name25" presStyleLbl="parChTrans1D1" presStyleIdx="1" presStyleCnt="5"/>
      <dgm:spPr/>
    </dgm:pt>
    <dgm:pt modelId="{CF3A6141-123D-4A3C-8429-2AC9B4084D99}" type="pres">
      <dgm:prSet presAssocID="{C0C48AF6-2B1A-42A4-A636-2382FEA47723}" presName="node" presStyleCnt="0"/>
      <dgm:spPr/>
    </dgm:pt>
    <dgm:pt modelId="{3FE90814-C4D7-4F4B-AC10-C7E40D7F5146}" type="pres">
      <dgm:prSet presAssocID="{C0C48AF6-2B1A-42A4-A636-2382FEA47723}" presName="parentNode" presStyleLbl="node1" presStyleIdx="2" presStyleCnt="6" custLinFactX="-67989" custLinFactNeighborX="-100000" custLinFactNeighborY="-2408">
        <dgm:presLayoutVars>
          <dgm:chMax val="1"/>
          <dgm:bulletEnabled val="1"/>
        </dgm:presLayoutVars>
      </dgm:prSet>
      <dgm:spPr/>
    </dgm:pt>
    <dgm:pt modelId="{4EB50236-14F2-4AC5-8087-CE564ED0277D}" type="pres">
      <dgm:prSet presAssocID="{C0C48AF6-2B1A-42A4-A636-2382FEA47723}" presName="childNode" presStyleLbl="revTx" presStyleIdx="0" presStyleCnt="0">
        <dgm:presLayoutVars>
          <dgm:bulletEnabled val="1"/>
        </dgm:presLayoutVars>
      </dgm:prSet>
      <dgm:spPr/>
    </dgm:pt>
    <dgm:pt modelId="{836E81BF-54F0-4AB5-9BBA-CEB214A21270}" type="pres">
      <dgm:prSet presAssocID="{6D64C3AA-CCAD-484D-AFF7-902EE82FAF6D}" presName="Name25" presStyleLbl="parChTrans1D1" presStyleIdx="2" presStyleCnt="5"/>
      <dgm:spPr/>
    </dgm:pt>
    <dgm:pt modelId="{B52D492A-89CA-44C2-85D4-73C8F0C94809}" type="pres">
      <dgm:prSet presAssocID="{2C274C35-080F-4AE5-86F3-CEE87039D2FE}" presName="node" presStyleCnt="0"/>
      <dgm:spPr/>
    </dgm:pt>
    <dgm:pt modelId="{459D12C0-570A-4F7A-A081-536C992A0FBA}" type="pres">
      <dgm:prSet presAssocID="{2C274C35-080F-4AE5-86F3-CEE87039D2FE}" presName="parentNode" presStyleLbl="node1" presStyleIdx="3" presStyleCnt="6" custLinFactX="-72805" custLinFactNeighborX="-100000" custLinFactNeighborY="-6021">
        <dgm:presLayoutVars>
          <dgm:chMax val="1"/>
          <dgm:bulletEnabled val="1"/>
        </dgm:presLayoutVars>
      </dgm:prSet>
      <dgm:spPr/>
    </dgm:pt>
    <dgm:pt modelId="{EA697C28-B161-43CF-B731-ED3718C00213}" type="pres">
      <dgm:prSet presAssocID="{2C274C35-080F-4AE5-86F3-CEE87039D2FE}" presName="childNode" presStyleLbl="revTx" presStyleIdx="0" presStyleCnt="0">
        <dgm:presLayoutVars>
          <dgm:bulletEnabled val="1"/>
        </dgm:presLayoutVars>
      </dgm:prSet>
      <dgm:spPr/>
    </dgm:pt>
    <dgm:pt modelId="{75066F1A-198E-419D-BDE3-C36385D7D354}" type="pres">
      <dgm:prSet presAssocID="{3DF92C46-7704-4EC3-B056-B3216C2CA4B3}" presName="Name25" presStyleLbl="parChTrans1D1" presStyleIdx="3" presStyleCnt="5"/>
      <dgm:spPr/>
    </dgm:pt>
    <dgm:pt modelId="{963958AF-82C5-4067-916E-4D8F0C5A1911}" type="pres">
      <dgm:prSet presAssocID="{7A863C2F-C40D-46DB-91D0-6FF3FD40A773}" presName="node" presStyleCnt="0"/>
      <dgm:spPr/>
    </dgm:pt>
    <dgm:pt modelId="{2CF861B4-E537-426F-9D4D-63A5927DFE23}" type="pres">
      <dgm:prSet presAssocID="{7A863C2F-C40D-46DB-91D0-6FF3FD40A773}" presName="parentNode" presStyleLbl="node1" presStyleIdx="4" presStyleCnt="6" custLinFactX="-67276" custLinFactNeighborX="-100000">
        <dgm:presLayoutVars>
          <dgm:chMax val="1"/>
          <dgm:bulletEnabled val="1"/>
        </dgm:presLayoutVars>
      </dgm:prSet>
      <dgm:spPr/>
    </dgm:pt>
    <dgm:pt modelId="{30158950-88EE-4562-BA48-17169EADBBC0}" type="pres">
      <dgm:prSet presAssocID="{7A863C2F-C40D-46DB-91D0-6FF3FD40A773}" presName="childNode" presStyleLbl="revTx" presStyleIdx="0" presStyleCnt="0">
        <dgm:presLayoutVars>
          <dgm:bulletEnabled val="1"/>
        </dgm:presLayoutVars>
      </dgm:prSet>
      <dgm:spPr/>
    </dgm:pt>
    <dgm:pt modelId="{13A73798-5FA8-4601-A484-1590AC6FE3FB}" type="pres">
      <dgm:prSet presAssocID="{DE87AAE4-067E-4712-9283-80BAC16CDEDF}" presName="Name25" presStyleLbl="parChTrans1D1" presStyleIdx="4" presStyleCnt="5"/>
      <dgm:spPr/>
    </dgm:pt>
    <dgm:pt modelId="{BF174E42-3C8A-4172-9964-67FEFA92BFF1}" type="pres">
      <dgm:prSet presAssocID="{6A39228F-C723-4489-941D-B15D85DF92BD}" presName="node" presStyleCnt="0"/>
      <dgm:spPr/>
    </dgm:pt>
    <dgm:pt modelId="{8AB7DB2D-1382-4216-9021-BE844365F8B9}" type="pres">
      <dgm:prSet presAssocID="{6A39228F-C723-4489-941D-B15D85DF92BD}" presName="parentNode" presStyleLbl="node1" presStyleIdx="5" presStyleCnt="6" custLinFactX="-93317" custLinFactNeighborX="-100000" custLinFactNeighborY="-5461">
        <dgm:presLayoutVars>
          <dgm:chMax val="1"/>
          <dgm:bulletEnabled val="1"/>
        </dgm:presLayoutVars>
      </dgm:prSet>
      <dgm:spPr/>
    </dgm:pt>
    <dgm:pt modelId="{24D8546E-24D6-4CFE-812A-24954B617D97}" type="pres">
      <dgm:prSet presAssocID="{6A39228F-C723-4489-941D-B15D85DF92BD}" presName="childNode" presStyleLbl="revTx" presStyleIdx="0" presStyleCnt="0">
        <dgm:presLayoutVars>
          <dgm:bulletEnabled val="1"/>
        </dgm:presLayoutVars>
      </dgm:prSet>
      <dgm:spPr/>
    </dgm:pt>
  </dgm:ptLst>
  <dgm:cxnLst>
    <dgm:cxn modelId="{81A17D0D-0553-46A8-99DF-A8B94FB3154C}" type="presOf" srcId="{7A863C2F-C40D-46DB-91D0-6FF3FD40A773}" destId="{2CF861B4-E537-426F-9D4D-63A5927DFE23}" srcOrd="0" destOrd="0" presId="urn:microsoft.com/office/officeart/2005/8/layout/radial2"/>
    <dgm:cxn modelId="{6E82E725-99C5-438E-BE57-5CAC473BA046}" type="presOf" srcId="{E57320AA-D7C5-43F1-B969-5083A821D51B}" destId="{3A1339F8-89EB-49B5-8692-42A9DA68E17B}" srcOrd="0" destOrd="0" presId="urn:microsoft.com/office/officeart/2005/8/layout/radial2"/>
    <dgm:cxn modelId="{110A692F-3AF4-415A-97A7-1E62BA86C03A}" type="presOf" srcId="{6A39228F-C723-4489-941D-B15D85DF92BD}" destId="{8AB7DB2D-1382-4216-9021-BE844365F8B9}" srcOrd="0" destOrd="0" presId="urn:microsoft.com/office/officeart/2005/8/layout/radial2"/>
    <dgm:cxn modelId="{3016AB5B-AADE-4ED6-8ACE-6E8FBA72F148}" type="presOf" srcId="{DE87AAE4-067E-4712-9283-80BAC16CDEDF}" destId="{13A73798-5FA8-4601-A484-1590AC6FE3FB}" srcOrd="0" destOrd="0" presId="urn:microsoft.com/office/officeart/2005/8/layout/radial2"/>
    <dgm:cxn modelId="{B9A16F65-266F-4565-8B17-2BFD9B7E25C2}" srcId="{C6A9F29E-F809-4EF9-B6A5-5AB349D10DD6}" destId="{7A863C2F-C40D-46DB-91D0-6FF3FD40A773}" srcOrd="3" destOrd="0" parTransId="{3DF92C46-7704-4EC3-B056-B3216C2CA4B3}" sibTransId="{CFE484DA-7E4E-4138-AEA6-E97ED885F191}"/>
    <dgm:cxn modelId="{09577948-E51F-4C9E-A8B5-A89C4B2D4FD6}" srcId="{C6A9F29E-F809-4EF9-B6A5-5AB349D10DD6}" destId="{2C274C35-080F-4AE5-86F3-CEE87039D2FE}" srcOrd="2" destOrd="0" parTransId="{6D64C3AA-CCAD-484D-AFF7-902EE82FAF6D}" sibTransId="{8625854F-47BC-47BE-929C-697609BD92C5}"/>
    <dgm:cxn modelId="{2D251153-A952-412D-B052-4DFF5BC74006}" srcId="{C6A9F29E-F809-4EF9-B6A5-5AB349D10DD6}" destId="{B37EE24E-9B6A-4869-BDEB-DE2E0E8E8258}" srcOrd="0" destOrd="0" parTransId="{37AB536D-237A-4163-8083-C38FFF3705BA}" sibTransId="{81F8ED4E-6D64-4451-9C13-4ED9D6E0CA59}"/>
    <dgm:cxn modelId="{C3EBCA75-EF09-42BB-BC8C-23F992177351}" type="presOf" srcId="{C0C48AF6-2B1A-42A4-A636-2382FEA47723}" destId="{3FE90814-C4D7-4F4B-AC10-C7E40D7F5146}" srcOrd="0" destOrd="0" presId="urn:microsoft.com/office/officeart/2005/8/layout/radial2"/>
    <dgm:cxn modelId="{05007590-EDA0-40AE-BA1A-6E5E8FBC0EC5}" type="presOf" srcId="{3DF92C46-7704-4EC3-B056-B3216C2CA4B3}" destId="{75066F1A-198E-419D-BDE3-C36385D7D354}" srcOrd="0" destOrd="0" presId="urn:microsoft.com/office/officeart/2005/8/layout/radial2"/>
    <dgm:cxn modelId="{BD743691-30A8-450C-99CF-0858F38B28C1}" srcId="{C6A9F29E-F809-4EF9-B6A5-5AB349D10DD6}" destId="{6A39228F-C723-4489-941D-B15D85DF92BD}" srcOrd="4" destOrd="0" parTransId="{DE87AAE4-067E-4712-9283-80BAC16CDEDF}" sibTransId="{411F78BB-B973-4A4A-A3AA-C788A5E4FC9F}"/>
    <dgm:cxn modelId="{26771596-0C0F-4AB8-B24B-0247773347BF}" type="presOf" srcId="{37AB536D-237A-4163-8083-C38FFF3705BA}" destId="{EB54081F-4F2A-4F1F-8617-CAC4B2D42AD1}" srcOrd="0" destOrd="0" presId="urn:microsoft.com/office/officeart/2005/8/layout/radial2"/>
    <dgm:cxn modelId="{12253C97-3167-475D-BB3D-8490C66ACFF0}" type="presOf" srcId="{B37EE24E-9B6A-4869-BDEB-DE2E0E8E8258}" destId="{D795D285-09B2-4E79-A1C0-CF3614EF6684}" srcOrd="0" destOrd="0" presId="urn:microsoft.com/office/officeart/2005/8/layout/radial2"/>
    <dgm:cxn modelId="{B6EEBB97-0B6D-4CE6-BB0F-58FEAAECB886}" type="presOf" srcId="{6D64C3AA-CCAD-484D-AFF7-902EE82FAF6D}" destId="{836E81BF-54F0-4AB5-9BBA-CEB214A21270}" srcOrd="0" destOrd="0" presId="urn:microsoft.com/office/officeart/2005/8/layout/radial2"/>
    <dgm:cxn modelId="{AB8903CC-6329-4872-9249-6D77D286C4B9}" type="presOf" srcId="{2C274C35-080F-4AE5-86F3-CEE87039D2FE}" destId="{459D12C0-570A-4F7A-A081-536C992A0FBA}" srcOrd="0" destOrd="0" presId="urn:microsoft.com/office/officeart/2005/8/layout/radial2"/>
    <dgm:cxn modelId="{E57414F9-607C-42CF-80C4-415A134B4233}" srcId="{C6A9F29E-F809-4EF9-B6A5-5AB349D10DD6}" destId="{C0C48AF6-2B1A-42A4-A636-2382FEA47723}" srcOrd="1" destOrd="0" parTransId="{E57320AA-D7C5-43F1-B969-5083A821D51B}" sibTransId="{9AF7C648-04D4-42D6-AFCA-4DF9F9FC7211}"/>
    <dgm:cxn modelId="{BDF1D0FC-55A1-4359-9539-076222CAB78E}" type="presOf" srcId="{C6A9F29E-F809-4EF9-B6A5-5AB349D10DD6}" destId="{C114D290-D59C-4DDF-AF37-8528DFC8A22D}" srcOrd="0" destOrd="0" presId="urn:microsoft.com/office/officeart/2005/8/layout/radial2"/>
    <dgm:cxn modelId="{32918456-50D9-4F95-A0C1-B5ADEA62BC00}" type="presParOf" srcId="{C114D290-D59C-4DDF-AF37-8528DFC8A22D}" destId="{DAE5F403-AE7F-4AFD-9EA7-4B00076E1A40}" srcOrd="0" destOrd="0" presId="urn:microsoft.com/office/officeart/2005/8/layout/radial2"/>
    <dgm:cxn modelId="{A6F30985-1A31-4D60-B382-D7F0BD42B5AF}" type="presParOf" srcId="{DAE5F403-AE7F-4AFD-9EA7-4B00076E1A40}" destId="{36BD3CC4-FACA-463D-A736-F6D0B111CDD5}" srcOrd="0" destOrd="0" presId="urn:microsoft.com/office/officeart/2005/8/layout/radial2"/>
    <dgm:cxn modelId="{39A78E67-A76A-4E1C-8B7D-C0A91140C6E4}" type="presParOf" srcId="{36BD3CC4-FACA-463D-A736-F6D0B111CDD5}" destId="{5E502F2B-A72E-498E-928D-DA24C08ACDC9}" srcOrd="0" destOrd="0" presId="urn:microsoft.com/office/officeart/2005/8/layout/radial2"/>
    <dgm:cxn modelId="{CC4BF242-57E9-4D14-90DF-2263357CB2AC}" type="presParOf" srcId="{36BD3CC4-FACA-463D-A736-F6D0B111CDD5}" destId="{8E44C67E-567D-49FC-A1B2-93BF4F8480B3}" srcOrd="1" destOrd="0" presId="urn:microsoft.com/office/officeart/2005/8/layout/radial2"/>
    <dgm:cxn modelId="{C68FFE33-7148-4A86-A177-042F0CDA3E39}" type="presParOf" srcId="{DAE5F403-AE7F-4AFD-9EA7-4B00076E1A40}" destId="{EB54081F-4F2A-4F1F-8617-CAC4B2D42AD1}" srcOrd="1" destOrd="0" presId="urn:microsoft.com/office/officeart/2005/8/layout/radial2"/>
    <dgm:cxn modelId="{BCA52878-44FA-4527-B842-E619A76A48A7}" type="presParOf" srcId="{DAE5F403-AE7F-4AFD-9EA7-4B00076E1A40}" destId="{5A896742-236C-4A5A-B2F3-52EA6CBE4861}" srcOrd="2" destOrd="0" presId="urn:microsoft.com/office/officeart/2005/8/layout/radial2"/>
    <dgm:cxn modelId="{83D5C258-63C9-4672-8A30-0B319D08617B}" type="presParOf" srcId="{5A896742-236C-4A5A-B2F3-52EA6CBE4861}" destId="{D795D285-09B2-4E79-A1C0-CF3614EF6684}" srcOrd="0" destOrd="0" presId="urn:microsoft.com/office/officeart/2005/8/layout/radial2"/>
    <dgm:cxn modelId="{54FBDF43-4378-4A13-8734-E2D2A8C3904E}" type="presParOf" srcId="{5A896742-236C-4A5A-B2F3-52EA6CBE4861}" destId="{071CC853-BC53-473F-977A-BA16F5BA09E7}" srcOrd="1" destOrd="0" presId="urn:microsoft.com/office/officeart/2005/8/layout/radial2"/>
    <dgm:cxn modelId="{5D5EE692-A6B7-4E25-8383-A1367828C828}" type="presParOf" srcId="{DAE5F403-AE7F-4AFD-9EA7-4B00076E1A40}" destId="{3A1339F8-89EB-49B5-8692-42A9DA68E17B}" srcOrd="3" destOrd="0" presId="urn:microsoft.com/office/officeart/2005/8/layout/radial2"/>
    <dgm:cxn modelId="{260A1627-75E6-4E2C-B011-749AF597D9EB}" type="presParOf" srcId="{DAE5F403-AE7F-4AFD-9EA7-4B00076E1A40}" destId="{CF3A6141-123D-4A3C-8429-2AC9B4084D99}" srcOrd="4" destOrd="0" presId="urn:microsoft.com/office/officeart/2005/8/layout/radial2"/>
    <dgm:cxn modelId="{B9806BCA-8101-44F9-9A72-0D63194E1BDE}" type="presParOf" srcId="{CF3A6141-123D-4A3C-8429-2AC9B4084D99}" destId="{3FE90814-C4D7-4F4B-AC10-C7E40D7F5146}" srcOrd="0" destOrd="0" presId="urn:microsoft.com/office/officeart/2005/8/layout/radial2"/>
    <dgm:cxn modelId="{8EA55135-D5D3-4A3C-BBDA-AEC47BF2B421}" type="presParOf" srcId="{CF3A6141-123D-4A3C-8429-2AC9B4084D99}" destId="{4EB50236-14F2-4AC5-8087-CE564ED0277D}" srcOrd="1" destOrd="0" presId="urn:microsoft.com/office/officeart/2005/8/layout/radial2"/>
    <dgm:cxn modelId="{464010C4-4B22-483F-81FC-822D2349F15A}" type="presParOf" srcId="{DAE5F403-AE7F-4AFD-9EA7-4B00076E1A40}" destId="{836E81BF-54F0-4AB5-9BBA-CEB214A21270}" srcOrd="5" destOrd="0" presId="urn:microsoft.com/office/officeart/2005/8/layout/radial2"/>
    <dgm:cxn modelId="{CE1F00BB-6075-49B8-8DC2-FCF997C4E55C}" type="presParOf" srcId="{DAE5F403-AE7F-4AFD-9EA7-4B00076E1A40}" destId="{B52D492A-89CA-44C2-85D4-73C8F0C94809}" srcOrd="6" destOrd="0" presId="urn:microsoft.com/office/officeart/2005/8/layout/radial2"/>
    <dgm:cxn modelId="{5C29AFC9-CF41-4691-818B-DCE5078F5B41}" type="presParOf" srcId="{B52D492A-89CA-44C2-85D4-73C8F0C94809}" destId="{459D12C0-570A-4F7A-A081-536C992A0FBA}" srcOrd="0" destOrd="0" presId="urn:microsoft.com/office/officeart/2005/8/layout/radial2"/>
    <dgm:cxn modelId="{E441C921-D866-408B-AEA6-6EAECB9FDCD6}" type="presParOf" srcId="{B52D492A-89CA-44C2-85D4-73C8F0C94809}" destId="{EA697C28-B161-43CF-B731-ED3718C00213}" srcOrd="1" destOrd="0" presId="urn:microsoft.com/office/officeart/2005/8/layout/radial2"/>
    <dgm:cxn modelId="{9A26FB4B-6282-45BF-8A65-66C11C3C0513}" type="presParOf" srcId="{DAE5F403-AE7F-4AFD-9EA7-4B00076E1A40}" destId="{75066F1A-198E-419D-BDE3-C36385D7D354}" srcOrd="7" destOrd="0" presId="urn:microsoft.com/office/officeart/2005/8/layout/radial2"/>
    <dgm:cxn modelId="{F3690B45-98EF-4EF3-AFD3-7770E670AAB3}" type="presParOf" srcId="{DAE5F403-AE7F-4AFD-9EA7-4B00076E1A40}" destId="{963958AF-82C5-4067-916E-4D8F0C5A1911}" srcOrd="8" destOrd="0" presId="urn:microsoft.com/office/officeart/2005/8/layout/radial2"/>
    <dgm:cxn modelId="{85FBCA0B-5C9D-43A1-9680-676574258D6A}" type="presParOf" srcId="{963958AF-82C5-4067-916E-4D8F0C5A1911}" destId="{2CF861B4-E537-426F-9D4D-63A5927DFE23}" srcOrd="0" destOrd="0" presId="urn:microsoft.com/office/officeart/2005/8/layout/radial2"/>
    <dgm:cxn modelId="{408649B8-03F8-4D3C-BCE7-6C50AC691BBC}" type="presParOf" srcId="{963958AF-82C5-4067-916E-4D8F0C5A1911}" destId="{30158950-88EE-4562-BA48-17169EADBBC0}" srcOrd="1" destOrd="0" presId="urn:microsoft.com/office/officeart/2005/8/layout/radial2"/>
    <dgm:cxn modelId="{B41C0F05-B976-4ED9-A24D-5BF13555687C}" type="presParOf" srcId="{DAE5F403-AE7F-4AFD-9EA7-4B00076E1A40}" destId="{13A73798-5FA8-4601-A484-1590AC6FE3FB}" srcOrd="9" destOrd="0" presId="urn:microsoft.com/office/officeart/2005/8/layout/radial2"/>
    <dgm:cxn modelId="{F8C4695D-6003-4461-ACC5-28B356CDECD1}" type="presParOf" srcId="{DAE5F403-AE7F-4AFD-9EA7-4B00076E1A40}" destId="{BF174E42-3C8A-4172-9964-67FEFA92BFF1}" srcOrd="10" destOrd="0" presId="urn:microsoft.com/office/officeart/2005/8/layout/radial2"/>
    <dgm:cxn modelId="{2DC529D9-AF95-42B3-82C0-0F8BB055B709}" type="presParOf" srcId="{BF174E42-3C8A-4172-9964-67FEFA92BFF1}" destId="{8AB7DB2D-1382-4216-9021-BE844365F8B9}" srcOrd="0" destOrd="0" presId="urn:microsoft.com/office/officeart/2005/8/layout/radial2"/>
    <dgm:cxn modelId="{4CB3F787-931D-4A54-912D-9C70E1533D73}" type="presParOf" srcId="{BF174E42-3C8A-4172-9964-67FEFA92BFF1}" destId="{24D8546E-24D6-4CFE-812A-24954B617D97}" srcOrd="1" destOrd="0" presId="urn:microsoft.com/office/officeart/2005/8/layout/radial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6A9F29E-F809-4EF9-B6A5-5AB349D10DD6}" type="doc">
      <dgm:prSet loTypeId="urn:microsoft.com/office/officeart/2005/8/layout/radial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37EE24E-9B6A-4869-BDEB-DE2E0E8E8258}">
      <dgm:prSet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dgm:style>
      </dgm:prSet>
      <dgm:spPr>
        <a:gradFill flip="none" rotWithShape="1">
          <a:gsLst>
            <a:gs pos="0">
              <a:schemeClr val="accent1">
                <a:lumMod val="67000"/>
              </a:schemeClr>
            </a:gs>
            <a:gs pos="48000">
              <a:schemeClr val="accent1">
                <a:lumMod val="97000"/>
                <a:lumOff val="3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</dgm:spPr>
      <dgm:t>
        <a:bodyPr/>
        <a:lstStyle/>
        <a:p>
          <a:r>
            <a:rPr lang="en-US" b="0" dirty="0">
              <a:latin typeface="Times New Roman" panose="02020603050405020304" pitchFamily="18" charset="0"/>
              <a:cs typeface="Times New Roman" panose="02020603050405020304" pitchFamily="18" charset="0"/>
            </a:rPr>
            <a:t>LinkedIn Learning </a:t>
          </a:r>
          <a:endParaRPr lang="en-GB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7AB536D-237A-4163-8083-C38FFF3705BA}" type="parTrans" cxnId="{2D251153-A952-412D-B052-4DFF5BC74006}">
      <dgm:prSet/>
      <dgm:spPr/>
      <dgm:t>
        <a:bodyPr/>
        <a:lstStyle/>
        <a:p>
          <a:endParaRPr lang="en-GB"/>
        </a:p>
      </dgm:t>
    </dgm:pt>
    <dgm:pt modelId="{81F8ED4E-6D64-4451-9C13-4ED9D6E0CA59}" type="sibTrans" cxnId="{2D251153-A952-412D-B052-4DFF5BC74006}">
      <dgm:prSet/>
      <dgm:spPr/>
      <dgm:t>
        <a:bodyPr/>
        <a:lstStyle/>
        <a:p>
          <a:endParaRPr lang="en-GB"/>
        </a:p>
      </dgm:t>
    </dgm:pt>
    <dgm:pt modelId="{C0C48AF6-2B1A-42A4-A636-2382FEA47723}">
      <dgm:prSet phldrT="[Text]" custT="1"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dgm:style>
      </dgm:prSet>
      <dgm:spPr>
        <a:gradFill flip="none" rotWithShape="1">
          <a:gsLst>
            <a:gs pos="0">
              <a:schemeClr val="accent1">
                <a:lumMod val="67000"/>
              </a:schemeClr>
            </a:gs>
            <a:gs pos="48000">
              <a:schemeClr val="accent1">
                <a:lumMod val="97000"/>
                <a:lumOff val="3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</dgm:spPr>
      <dgm:t>
        <a:bodyPr/>
        <a:lstStyle/>
        <a:p>
          <a:r>
            <a:rPr lang="en-US" sz="1400" b="0" dirty="0">
              <a:latin typeface="Times New Roman" panose="02020603050405020304" pitchFamily="18" charset="0"/>
              <a:cs typeface="Times New Roman" panose="02020603050405020304" pitchFamily="18" charset="0"/>
            </a:rPr>
            <a:t>Learning Excel</a:t>
          </a:r>
          <a:endParaRPr lang="en-GB" sz="1400" dirty="0"/>
        </a:p>
      </dgm:t>
    </dgm:pt>
    <dgm:pt modelId="{E57320AA-D7C5-43F1-B969-5083A821D51B}" type="parTrans" cxnId="{E57414F9-607C-42CF-80C4-415A134B4233}">
      <dgm:prSet/>
      <dgm:spPr/>
      <dgm:t>
        <a:bodyPr/>
        <a:lstStyle/>
        <a:p>
          <a:endParaRPr lang="en-GB"/>
        </a:p>
      </dgm:t>
    </dgm:pt>
    <dgm:pt modelId="{9AF7C648-04D4-42D6-AFCA-4DF9F9FC7211}" type="sibTrans" cxnId="{E57414F9-607C-42CF-80C4-415A134B4233}">
      <dgm:prSet/>
      <dgm:spPr/>
      <dgm:t>
        <a:bodyPr/>
        <a:lstStyle/>
        <a:p>
          <a:endParaRPr lang="en-GB"/>
        </a:p>
      </dgm:t>
    </dgm:pt>
    <dgm:pt modelId="{2C274C35-080F-4AE5-86F3-CEE87039D2FE}">
      <dgm:prSet phldrT="[Text]" custT="1"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dgm:style>
      </dgm:prSet>
      <dgm:spPr>
        <a:gradFill flip="none" rotWithShape="1">
          <a:gsLst>
            <a:gs pos="0">
              <a:schemeClr val="accent1">
                <a:lumMod val="67000"/>
              </a:schemeClr>
            </a:gs>
            <a:gs pos="48000">
              <a:schemeClr val="accent1">
                <a:lumMod val="97000"/>
                <a:lumOff val="3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</dgm:spPr>
      <dgm:t>
        <a:bodyPr/>
        <a:lstStyle/>
        <a:p>
          <a:r>
            <a:rPr lang="en-US" sz="1400" b="0" dirty="0">
              <a:latin typeface="Times New Roman" panose="02020603050405020304" pitchFamily="18" charset="0"/>
              <a:cs typeface="Times New Roman" panose="02020603050405020304" pitchFamily="18" charset="0"/>
            </a:rPr>
            <a:t>Learning Word </a:t>
          </a:r>
          <a:endParaRPr lang="en-GB" sz="1400" dirty="0"/>
        </a:p>
      </dgm:t>
    </dgm:pt>
    <dgm:pt modelId="{6D64C3AA-CCAD-484D-AFF7-902EE82FAF6D}" type="parTrans" cxnId="{09577948-E51F-4C9E-A8B5-A89C4B2D4FD6}">
      <dgm:prSet/>
      <dgm:spPr/>
      <dgm:t>
        <a:bodyPr/>
        <a:lstStyle/>
        <a:p>
          <a:endParaRPr lang="en-GB"/>
        </a:p>
      </dgm:t>
    </dgm:pt>
    <dgm:pt modelId="{8625854F-47BC-47BE-929C-697609BD92C5}" type="sibTrans" cxnId="{09577948-E51F-4C9E-A8B5-A89C4B2D4FD6}">
      <dgm:prSet/>
      <dgm:spPr/>
      <dgm:t>
        <a:bodyPr/>
        <a:lstStyle/>
        <a:p>
          <a:endParaRPr lang="en-GB"/>
        </a:p>
      </dgm:t>
    </dgm:pt>
    <dgm:pt modelId="{7A863C2F-C40D-46DB-91D0-6FF3FD40A773}">
      <dgm:prSet phldrT="[Text]" custT="1"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dgm:style>
      </dgm:prSet>
      <dgm:spPr>
        <a:gradFill flip="none" rotWithShape="1">
          <a:gsLst>
            <a:gs pos="0">
              <a:schemeClr val="accent1">
                <a:lumMod val="67000"/>
              </a:schemeClr>
            </a:gs>
            <a:gs pos="48000">
              <a:schemeClr val="accent1">
                <a:lumMod val="97000"/>
                <a:lumOff val="3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</dgm:spPr>
      <dgm:t>
        <a:bodyPr/>
        <a:lstStyle/>
        <a:p>
          <a:r>
            <a:rPr lang="en-US" sz="7200" b="0" dirty="0">
              <a:latin typeface="Times New Roman" panose="02020603050405020304" pitchFamily="18" charset="0"/>
              <a:cs typeface="Times New Roman" panose="02020603050405020304" pitchFamily="18" charset="0"/>
            </a:rPr>
            <a:t>?</a:t>
          </a:r>
          <a:r>
            <a:rPr lang="en-US" sz="900" b="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endParaRPr lang="en-GB" sz="900" dirty="0"/>
        </a:p>
      </dgm:t>
    </dgm:pt>
    <dgm:pt modelId="{3DF92C46-7704-4EC3-B056-B3216C2CA4B3}" type="parTrans" cxnId="{B9A16F65-266F-4565-8B17-2BFD9B7E25C2}">
      <dgm:prSet/>
      <dgm:spPr/>
      <dgm:t>
        <a:bodyPr/>
        <a:lstStyle/>
        <a:p>
          <a:endParaRPr lang="en-GB"/>
        </a:p>
      </dgm:t>
    </dgm:pt>
    <dgm:pt modelId="{CFE484DA-7E4E-4138-AEA6-E97ED885F191}" type="sibTrans" cxnId="{B9A16F65-266F-4565-8B17-2BFD9B7E25C2}">
      <dgm:prSet/>
      <dgm:spPr/>
      <dgm:t>
        <a:bodyPr/>
        <a:lstStyle/>
        <a:p>
          <a:endParaRPr lang="en-GB"/>
        </a:p>
      </dgm:t>
    </dgm:pt>
    <dgm:pt modelId="{6954B914-5F6F-4D16-BA60-8080FF356908}">
      <dgm:prSet phldrT="[Text]" custT="1"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dgm:style>
      </dgm:prSet>
      <dgm:spPr>
        <a:gradFill flip="none" rotWithShape="1">
          <a:gsLst>
            <a:gs pos="0">
              <a:schemeClr val="accent1">
                <a:lumMod val="67000"/>
              </a:schemeClr>
            </a:gs>
            <a:gs pos="48000">
              <a:schemeClr val="accent1">
                <a:lumMod val="97000"/>
                <a:lumOff val="3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</dgm:spPr>
      <dgm:t>
        <a:bodyPr/>
        <a:lstStyle/>
        <a:p>
          <a:r>
            <a:rPr lang="en-US" sz="7200" b="0" dirty="0">
              <a:latin typeface="Times New Roman" panose="02020603050405020304" pitchFamily="18" charset="0"/>
              <a:cs typeface="Times New Roman" panose="02020603050405020304" pitchFamily="18" charset="0"/>
            </a:rPr>
            <a:t>?</a:t>
          </a:r>
          <a:r>
            <a:rPr lang="en-US" sz="1500" b="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endParaRPr lang="en-GB" sz="1500" dirty="0"/>
        </a:p>
      </dgm:t>
    </dgm:pt>
    <dgm:pt modelId="{E46F6E35-C9EF-4700-87DE-A9ADB4DF940B}" type="parTrans" cxnId="{1F536E5E-84F5-4DFE-97B4-FE794A4A2218}">
      <dgm:prSet/>
      <dgm:spPr/>
      <dgm:t>
        <a:bodyPr/>
        <a:lstStyle/>
        <a:p>
          <a:endParaRPr lang="en-GB"/>
        </a:p>
      </dgm:t>
    </dgm:pt>
    <dgm:pt modelId="{D71B1041-77E6-43EF-8816-E7FD32F6B9B7}" type="sibTrans" cxnId="{1F536E5E-84F5-4DFE-97B4-FE794A4A2218}">
      <dgm:prSet/>
      <dgm:spPr/>
      <dgm:t>
        <a:bodyPr/>
        <a:lstStyle/>
        <a:p>
          <a:endParaRPr lang="en-GB"/>
        </a:p>
      </dgm:t>
    </dgm:pt>
    <dgm:pt modelId="{C114D290-D59C-4DDF-AF37-8528DFC8A22D}" type="pres">
      <dgm:prSet presAssocID="{C6A9F29E-F809-4EF9-B6A5-5AB349D10DD6}" presName="composite" presStyleCnt="0">
        <dgm:presLayoutVars>
          <dgm:chMax val="5"/>
          <dgm:dir/>
          <dgm:animLvl val="ctr"/>
          <dgm:resizeHandles val="exact"/>
        </dgm:presLayoutVars>
      </dgm:prSet>
      <dgm:spPr/>
    </dgm:pt>
    <dgm:pt modelId="{DAE5F403-AE7F-4AFD-9EA7-4B00076E1A40}" type="pres">
      <dgm:prSet presAssocID="{C6A9F29E-F809-4EF9-B6A5-5AB349D10DD6}" presName="cycle" presStyleCnt="0"/>
      <dgm:spPr/>
    </dgm:pt>
    <dgm:pt modelId="{36BD3CC4-FACA-463D-A736-F6D0B111CDD5}" type="pres">
      <dgm:prSet presAssocID="{C6A9F29E-F809-4EF9-B6A5-5AB349D10DD6}" presName="centerShape" presStyleCnt="0"/>
      <dgm:spPr/>
    </dgm:pt>
    <dgm:pt modelId="{5E502F2B-A72E-498E-928D-DA24C08ACDC9}" type="pres">
      <dgm:prSet presAssocID="{C6A9F29E-F809-4EF9-B6A5-5AB349D10DD6}" presName="connSite" presStyleLbl="node1" presStyleIdx="0" presStyleCnt="6"/>
      <dgm:spPr/>
    </dgm:pt>
    <dgm:pt modelId="{8E44C67E-567D-49FC-A1B2-93BF4F8480B3}" type="pres">
      <dgm:prSet presAssocID="{C6A9F29E-F809-4EF9-B6A5-5AB349D10DD6}" presName="visible" presStyleLbl="node1" presStyleIdx="0" presStyleCnt="6" custLinFactNeighborX="-90684"/>
      <dgm:spPr>
        <a:blipFill>
          <a:blip xmlns:r="http://schemas.openxmlformats.org/officeDocument/2006/relationships" r:embed="rId1"/>
          <a:srcRect/>
          <a:stretch>
            <a:fillRect t="-17000" b="-17000"/>
          </a:stretch>
        </a:blipFill>
      </dgm:spPr>
    </dgm:pt>
    <dgm:pt modelId="{EB54081F-4F2A-4F1F-8617-CAC4B2D42AD1}" type="pres">
      <dgm:prSet presAssocID="{37AB536D-237A-4163-8083-C38FFF3705BA}" presName="Name25" presStyleLbl="parChTrans1D1" presStyleIdx="0" presStyleCnt="5"/>
      <dgm:spPr/>
    </dgm:pt>
    <dgm:pt modelId="{5A896742-236C-4A5A-B2F3-52EA6CBE4861}" type="pres">
      <dgm:prSet presAssocID="{B37EE24E-9B6A-4869-BDEB-DE2E0E8E8258}" presName="node" presStyleCnt="0"/>
      <dgm:spPr/>
    </dgm:pt>
    <dgm:pt modelId="{D795D285-09B2-4E79-A1C0-CF3614EF6684}" type="pres">
      <dgm:prSet presAssocID="{B37EE24E-9B6A-4869-BDEB-DE2E0E8E8258}" presName="parentNode" presStyleLbl="node1" presStyleIdx="1" presStyleCnt="6" custLinFactX="-69795" custLinFactNeighborX="-100000" custLinFactNeighborY="9633">
        <dgm:presLayoutVars>
          <dgm:chMax val="1"/>
          <dgm:bulletEnabled val="1"/>
        </dgm:presLayoutVars>
      </dgm:prSet>
      <dgm:spPr/>
    </dgm:pt>
    <dgm:pt modelId="{071CC853-BC53-473F-977A-BA16F5BA09E7}" type="pres">
      <dgm:prSet presAssocID="{B37EE24E-9B6A-4869-BDEB-DE2E0E8E8258}" presName="childNode" presStyleLbl="revTx" presStyleIdx="0" presStyleCnt="0">
        <dgm:presLayoutVars>
          <dgm:bulletEnabled val="1"/>
        </dgm:presLayoutVars>
      </dgm:prSet>
      <dgm:spPr/>
    </dgm:pt>
    <dgm:pt modelId="{3A1339F8-89EB-49B5-8692-42A9DA68E17B}" type="pres">
      <dgm:prSet presAssocID="{E57320AA-D7C5-43F1-B969-5083A821D51B}" presName="Name25" presStyleLbl="parChTrans1D1" presStyleIdx="1" presStyleCnt="5"/>
      <dgm:spPr/>
    </dgm:pt>
    <dgm:pt modelId="{CF3A6141-123D-4A3C-8429-2AC9B4084D99}" type="pres">
      <dgm:prSet presAssocID="{C0C48AF6-2B1A-42A4-A636-2382FEA47723}" presName="node" presStyleCnt="0"/>
      <dgm:spPr/>
    </dgm:pt>
    <dgm:pt modelId="{3FE90814-C4D7-4F4B-AC10-C7E40D7F5146}" type="pres">
      <dgm:prSet presAssocID="{C0C48AF6-2B1A-42A4-A636-2382FEA47723}" presName="parentNode" presStyleLbl="node1" presStyleIdx="2" presStyleCnt="6" custLinFactX="-67989" custLinFactNeighborX="-100000" custLinFactNeighborY="-2408">
        <dgm:presLayoutVars>
          <dgm:chMax val="1"/>
          <dgm:bulletEnabled val="1"/>
        </dgm:presLayoutVars>
      </dgm:prSet>
      <dgm:spPr/>
    </dgm:pt>
    <dgm:pt modelId="{4EB50236-14F2-4AC5-8087-CE564ED0277D}" type="pres">
      <dgm:prSet presAssocID="{C0C48AF6-2B1A-42A4-A636-2382FEA47723}" presName="childNode" presStyleLbl="revTx" presStyleIdx="0" presStyleCnt="0">
        <dgm:presLayoutVars>
          <dgm:bulletEnabled val="1"/>
        </dgm:presLayoutVars>
      </dgm:prSet>
      <dgm:spPr/>
    </dgm:pt>
    <dgm:pt modelId="{836E81BF-54F0-4AB5-9BBA-CEB214A21270}" type="pres">
      <dgm:prSet presAssocID="{6D64C3AA-CCAD-484D-AFF7-902EE82FAF6D}" presName="Name25" presStyleLbl="parChTrans1D1" presStyleIdx="2" presStyleCnt="5"/>
      <dgm:spPr/>
    </dgm:pt>
    <dgm:pt modelId="{B52D492A-89CA-44C2-85D4-73C8F0C94809}" type="pres">
      <dgm:prSet presAssocID="{2C274C35-080F-4AE5-86F3-CEE87039D2FE}" presName="node" presStyleCnt="0"/>
      <dgm:spPr/>
    </dgm:pt>
    <dgm:pt modelId="{459D12C0-570A-4F7A-A081-536C992A0FBA}" type="pres">
      <dgm:prSet presAssocID="{2C274C35-080F-4AE5-86F3-CEE87039D2FE}" presName="parentNode" presStyleLbl="node1" presStyleIdx="3" presStyleCnt="6" custLinFactX="-72805" custLinFactNeighborX="-100000" custLinFactNeighborY="-6021">
        <dgm:presLayoutVars>
          <dgm:chMax val="1"/>
          <dgm:bulletEnabled val="1"/>
        </dgm:presLayoutVars>
      </dgm:prSet>
      <dgm:spPr/>
    </dgm:pt>
    <dgm:pt modelId="{EA697C28-B161-43CF-B731-ED3718C00213}" type="pres">
      <dgm:prSet presAssocID="{2C274C35-080F-4AE5-86F3-CEE87039D2FE}" presName="childNode" presStyleLbl="revTx" presStyleIdx="0" presStyleCnt="0">
        <dgm:presLayoutVars>
          <dgm:bulletEnabled val="1"/>
        </dgm:presLayoutVars>
      </dgm:prSet>
      <dgm:spPr/>
    </dgm:pt>
    <dgm:pt modelId="{75066F1A-198E-419D-BDE3-C36385D7D354}" type="pres">
      <dgm:prSet presAssocID="{3DF92C46-7704-4EC3-B056-B3216C2CA4B3}" presName="Name25" presStyleLbl="parChTrans1D1" presStyleIdx="3" presStyleCnt="5"/>
      <dgm:spPr/>
    </dgm:pt>
    <dgm:pt modelId="{963958AF-82C5-4067-916E-4D8F0C5A1911}" type="pres">
      <dgm:prSet presAssocID="{7A863C2F-C40D-46DB-91D0-6FF3FD40A773}" presName="node" presStyleCnt="0"/>
      <dgm:spPr/>
    </dgm:pt>
    <dgm:pt modelId="{2CF861B4-E537-426F-9D4D-63A5927DFE23}" type="pres">
      <dgm:prSet presAssocID="{7A863C2F-C40D-46DB-91D0-6FF3FD40A773}" presName="parentNode" presStyleLbl="node1" presStyleIdx="4" presStyleCnt="6" custLinFactX="-67276" custLinFactNeighborX="-100000">
        <dgm:presLayoutVars>
          <dgm:chMax val="1"/>
          <dgm:bulletEnabled val="1"/>
        </dgm:presLayoutVars>
      </dgm:prSet>
      <dgm:spPr/>
    </dgm:pt>
    <dgm:pt modelId="{30158950-88EE-4562-BA48-17169EADBBC0}" type="pres">
      <dgm:prSet presAssocID="{7A863C2F-C40D-46DB-91D0-6FF3FD40A773}" presName="childNode" presStyleLbl="revTx" presStyleIdx="0" presStyleCnt="0">
        <dgm:presLayoutVars>
          <dgm:bulletEnabled val="1"/>
        </dgm:presLayoutVars>
      </dgm:prSet>
      <dgm:spPr/>
    </dgm:pt>
    <dgm:pt modelId="{5B5DF29D-BD36-460B-9765-C753CC7F0882}" type="pres">
      <dgm:prSet presAssocID="{E46F6E35-C9EF-4700-87DE-A9ADB4DF940B}" presName="Name25" presStyleLbl="parChTrans1D1" presStyleIdx="4" presStyleCnt="5"/>
      <dgm:spPr/>
    </dgm:pt>
    <dgm:pt modelId="{155076EE-549E-4734-8EF9-73C2C12C8A75}" type="pres">
      <dgm:prSet presAssocID="{6954B914-5F6F-4D16-BA60-8080FF356908}" presName="node" presStyleCnt="0"/>
      <dgm:spPr/>
    </dgm:pt>
    <dgm:pt modelId="{1E65566A-69C7-426D-8F02-E0457158044E}" type="pres">
      <dgm:prSet presAssocID="{6954B914-5F6F-4D16-BA60-8080FF356908}" presName="parentNode" presStyleLbl="node1" presStyleIdx="5" presStyleCnt="6" custLinFactX="-89671" custLinFactNeighborX="-100000" custLinFactNeighborY="-5461">
        <dgm:presLayoutVars>
          <dgm:chMax val="1"/>
          <dgm:bulletEnabled val="1"/>
        </dgm:presLayoutVars>
      </dgm:prSet>
      <dgm:spPr/>
    </dgm:pt>
    <dgm:pt modelId="{2A39DA8F-75BB-470D-B90F-08FB72EB0D1A}" type="pres">
      <dgm:prSet presAssocID="{6954B914-5F6F-4D16-BA60-8080FF356908}" presName="childNode" presStyleLbl="revTx" presStyleIdx="0" presStyleCnt="0">
        <dgm:presLayoutVars>
          <dgm:bulletEnabled val="1"/>
        </dgm:presLayoutVars>
      </dgm:prSet>
      <dgm:spPr/>
    </dgm:pt>
  </dgm:ptLst>
  <dgm:cxnLst>
    <dgm:cxn modelId="{81A17D0D-0553-46A8-99DF-A8B94FB3154C}" type="presOf" srcId="{7A863C2F-C40D-46DB-91D0-6FF3FD40A773}" destId="{2CF861B4-E537-426F-9D4D-63A5927DFE23}" srcOrd="0" destOrd="0" presId="urn:microsoft.com/office/officeart/2005/8/layout/radial2"/>
    <dgm:cxn modelId="{6E82E725-99C5-438E-BE57-5CAC473BA046}" type="presOf" srcId="{E57320AA-D7C5-43F1-B969-5083A821D51B}" destId="{3A1339F8-89EB-49B5-8692-42A9DA68E17B}" srcOrd="0" destOrd="0" presId="urn:microsoft.com/office/officeart/2005/8/layout/radial2"/>
    <dgm:cxn modelId="{1F536E5E-84F5-4DFE-97B4-FE794A4A2218}" srcId="{C6A9F29E-F809-4EF9-B6A5-5AB349D10DD6}" destId="{6954B914-5F6F-4D16-BA60-8080FF356908}" srcOrd="4" destOrd="0" parTransId="{E46F6E35-C9EF-4700-87DE-A9ADB4DF940B}" sibTransId="{D71B1041-77E6-43EF-8816-E7FD32F6B9B7}"/>
    <dgm:cxn modelId="{B9A16F65-266F-4565-8B17-2BFD9B7E25C2}" srcId="{C6A9F29E-F809-4EF9-B6A5-5AB349D10DD6}" destId="{7A863C2F-C40D-46DB-91D0-6FF3FD40A773}" srcOrd="3" destOrd="0" parTransId="{3DF92C46-7704-4EC3-B056-B3216C2CA4B3}" sibTransId="{CFE484DA-7E4E-4138-AEA6-E97ED885F191}"/>
    <dgm:cxn modelId="{09577948-E51F-4C9E-A8B5-A89C4B2D4FD6}" srcId="{C6A9F29E-F809-4EF9-B6A5-5AB349D10DD6}" destId="{2C274C35-080F-4AE5-86F3-CEE87039D2FE}" srcOrd="2" destOrd="0" parTransId="{6D64C3AA-CCAD-484D-AFF7-902EE82FAF6D}" sibTransId="{8625854F-47BC-47BE-929C-697609BD92C5}"/>
    <dgm:cxn modelId="{2D251153-A952-412D-B052-4DFF5BC74006}" srcId="{C6A9F29E-F809-4EF9-B6A5-5AB349D10DD6}" destId="{B37EE24E-9B6A-4869-BDEB-DE2E0E8E8258}" srcOrd="0" destOrd="0" parTransId="{37AB536D-237A-4163-8083-C38FFF3705BA}" sibTransId="{81F8ED4E-6D64-4451-9C13-4ED9D6E0CA59}"/>
    <dgm:cxn modelId="{6A216F73-E789-4B5D-880B-99110009751E}" type="presOf" srcId="{6954B914-5F6F-4D16-BA60-8080FF356908}" destId="{1E65566A-69C7-426D-8F02-E0457158044E}" srcOrd="0" destOrd="0" presId="urn:microsoft.com/office/officeart/2005/8/layout/radial2"/>
    <dgm:cxn modelId="{C3EBCA75-EF09-42BB-BC8C-23F992177351}" type="presOf" srcId="{C0C48AF6-2B1A-42A4-A636-2382FEA47723}" destId="{3FE90814-C4D7-4F4B-AC10-C7E40D7F5146}" srcOrd="0" destOrd="0" presId="urn:microsoft.com/office/officeart/2005/8/layout/radial2"/>
    <dgm:cxn modelId="{05007590-EDA0-40AE-BA1A-6E5E8FBC0EC5}" type="presOf" srcId="{3DF92C46-7704-4EC3-B056-B3216C2CA4B3}" destId="{75066F1A-198E-419D-BDE3-C36385D7D354}" srcOrd="0" destOrd="0" presId="urn:microsoft.com/office/officeart/2005/8/layout/radial2"/>
    <dgm:cxn modelId="{835B0A93-5946-479D-A6B4-35D6DC875F73}" type="presOf" srcId="{E46F6E35-C9EF-4700-87DE-A9ADB4DF940B}" destId="{5B5DF29D-BD36-460B-9765-C753CC7F0882}" srcOrd="0" destOrd="0" presId="urn:microsoft.com/office/officeart/2005/8/layout/radial2"/>
    <dgm:cxn modelId="{26771596-0C0F-4AB8-B24B-0247773347BF}" type="presOf" srcId="{37AB536D-237A-4163-8083-C38FFF3705BA}" destId="{EB54081F-4F2A-4F1F-8617-CAC4B2D42AD1}" srcOrd="0" destOrd="0" presId="urn:microsoft.com/office/officeart/2005/8/layout/radial2"/>
    <dgm:cxn modelId="{12253C97-3167-475D-BB3D-8490C66ACFF0}" type="presOf" srcId="{B37EE24E-9B6A-4869-BDEB-DE2E0E8E8258}" destId="{D795D285-09B2-4E79-A1C0-CF3614EF6684}" srcOrd="0" destOrd="0" presId="urn:microsoft.com/office/officeart/2005/8/layout/radial2"/>
    <dgm:cxn modelId="{B6EEBB97-0B6D-4CE6-BB0F-58FEAAECB886}" type="presOf" srcId="{6D64C3AA-CCAD-484D-AFF7-902EE82FAF6D}" destId="{836E81BF-54F0-4AB5-9BBA-CEB214A21270}" srcOrd="0" destOrd="0" presId="urn:microsoft.com/office/officeart/2005/8/layout/radial2"/>
    <dgm:cxn modelId="{AB8903CC-6329-4872-9249-6D77D286C4B9}" type="presOf" srcId="{2C274C35-080F-4AE5-86F3-CEE87039D2FE}" destId="{459D12C0-570A-4F7A-A081-536C992A0FBA}" srcOrd="0" destOrd="0" presId="urn:microsoft.com/office/officeart/2005/8/layout/radial2"/>
    <dgm:cxn modelId="{E57414F9-607C-42CF-80C4-415A134B4233}" srcId="{C6A9F29E-F809-4EF9-B6A5-5AB349D10DD6}" destId="{C0C48AF6-2B1A-42A4-A636-2382FEA47723}" srcOrd="1" destOrd="0" parTransId="{E57320AA-D7C5-43F1-B969-5083A821D51B}" sibTransId="{9AF7C648-04D4-42D6-AFCA-4DF9F9FC7211}"/>
    <dgm:cxn modelId="{BDF1D0FC-55A1-4359-9539-076222CAB78E}" type="presOf" srcId="{C6A9F29E-F809-4EF9-B6A5-5AB349D10DD6}" destId="{C114D290-D59C-4DDF-AF37-8528DFC8A22D}" srcOrd="0" destOrd="0" presId="urn:microsoft.com/office/officeart/2005/8/layout/radial2"/>
    <dgm:cxn modelId="{32918456-50D9-4F95-A0C1-B5ADEA62BC00}" type="presParOf" srcId="{C114D290-D59C-4DDF-AF37-8528DFC8A22D}" destId="{DAE5F403-AE7F-4AFD-9EA7-4B00076E1A40}" srcOrd="0" destOrd="0" presId="urn:microsoft.com/office/officeart/2005/8/layout/radial2"/>
    <dgm:cxn modelId="{A6F30985-1A31-4D60-B382-D7F0BD42B5AF}" type="presParOf" srcId="{DAE5F403-AE7F-4AFD-9EA7-4B00076E1A40}" destId="{36BD3CC4-FACA-463D-A736-F6D0B111CDD5}" srcOrd="0" destOrd="0" presId="urn:microsoft.com/office/officeart/2005/8/layout/radial2"/>
    <dgm:cxn modelId="{39A78E67-A76A-4E1C-8B7D-C0A91140C6E4}" type="presParOf" srcId="{36BD3CC4-FACA-463D-A736-F6D0B111CDD5}" destId="{5E502F2B-A72E-498E-928D-DA24C08ACDC9}" srcOrd="0" destOrd="0" presId="urn:microsoft.com/office/officeart/2005/8/layout/radial2"/>
    <dgm:cxn modelId="{CC4BF242-57E9-4D14-90DF-2263357CB2AC}" type="presParOf" srcId="{36BD3CC4-FACA-463D-A736-F6D0B111CDD5}" destId="{8E44C67E-567D-49FC-A1B2-93BF4F8480B3}" srcOrd="1" destOrd="0" presId="urn:microsoft.com/office/officeart/2005/8/layout/radial2"/>
    <dgm:cxn modelId="{C68FFE33-7148-4A86-A177-042F0CDA3E39}" type="presParOf" srcId="{DAE5F403-AE7F-4AFD-9EA7-4B00076E1A40}" destId="{EB54081F-4F2A-4F1F-8617-CAC4B2D42AD1}" srcOrd="1" destOrd="0" presId="urn:microsoft.com/office/officeart/2005/8/layout/radial2"/>
    <dgm:cxn modelId="{BCA52878-44FA-4527-B842-E619A76A48A7}" type="presParOf" srcId="{DAE5F403-AE7F-4AFD-9EA7-4B00076E1A40}" destId="{5A896742-236C-4A5A-B2F3-52EA6CBE4861}" srcOrd="2" destOrd="0" presId="urn:microsoft.com/office/officeart/2005/8/layout/radial2"/>
    <dgm:cxn modelId="{83D5C258-63C9-4672-8A30-0B319D08617B}" type="presParOf" srcId="{5A896742-236C-4A5A-B2F3-52EA6CBE4861}" destId="{D795D285-09B2-4E79-A1C0-CF3614EF6684}" srcOrd="0" destOrd="0" presId="urn:microsoft.com/office/officeart/2005/8/layout/radial2"/>
    <dgm:cxn modelId="{54FBDF43-4378-4A13-8734-E2D2A8C3904E}" type="presParOf" srcId="{5A896742-236C-4A5A-B2F3-52EA6CBE4861}" destId="{071CC853-BC53-473F-977A-BA16F5BA09E7}" srcOrd="1" destOrd="0" presId="urn:microsoft.com/office/officeart/2005/8/layout/radial2"/>
    <dgm:cxn modelId="{5D5EE692-A6B7-4E25-8383-A1367828C828}" type="presParOf" srcId="{DAE5F403-AE7F-4AFD-9EA7-4B00076E1A40}" destId="{3A1339F8-89EB-49B5-8692-42A9DA68E17B}" srcOrd="3" destOrd="0" presId="urn:microsoft.com/office/officeart/2005/8/layout/radial2"/>
    <dgm:cxn modelId="{260A1627-75E6-4E2C-B011-749AF597D9EB}" type="presParOf" srcId="{DAE5F403-AE7F-4AFD-9EA7-4B00076E1A40}" destId="{CF3A6141-123D-4A3C-8429-2AC9B4084D99}" srcOrd="4" destOrd="0" presId="urn:microsoft.com/office/officeart/2005/8/layout/radial2"/>
    <dgm:cxn modelId="{B9806BCA-8101-44F9-9A72-0D63194E1BDE}" type="presParOf" srcId="{CF3A6141-123D-4A3C-8429-2AC9B4084D99}" destId="{3FE90814-C4D7-4F4B-AC10-C7E40D7F5146}" srcOrd="0" destOrd="0" presId="urn:microsoft.com/office/officeart/2005/8/layout/radial2"/>
    <dgm:cxn modelId="{8EA55135-D5D3-4A3C-BBDA-AEC47BF2B421}" type="presParOf" srcId="{CF3A6141-123D-4A3C-8429-2AC9B4084D99}" destId="{4EB50236-14F2-4AC5-8087-CE564ED0277D}" srcOrd="1" destOrd="0" presId="urn:microsoft.com/office/officeart/2005/8/layout/radial2"/>
    <dgm:cxn modelId="{464010C4-4B22-483F-81FC-822D2349F15A}" type="presParOf" srcId="{DAE5F403-AE7F-4AFD-9EA7-4B00076E1A40}" destId="{836E81BF-54F0-4AB5-9BBA-CEB214A21270}" srcOrd="5" destOrd="0" presId="urn:microsoft.com/office/officeart/2005/8/layout/radial2"/>
    <dgm:cxn modelId="{CE1F00BB-6075-49B8-8DC2-FCF997C4E55C}" type="presParOf" srcId="{DAE5F403-AE7F-4AFD-9EA7-4B00076E1A40}" destId="{B52D492A-89CA-44C2-85D4-73C8F0C94809}" srcOrd="6" destOrd="0" presId="urn:microsoft.com/office/officeart/2005/8/layout/radial2"/>
    <dgm:cxn modelId="{5C29AFC9-CF41-4691-818B-DCE5078F5B41}" type="presParOf" srcId="{B52D492A-89CA-44C2-85D4-73C8F0C94809}" destId="{459D12C0-570A-4F7A-A081-536C992A0FBA}" srcOrd="0" destOrd="0" presId="urn:microsoft.com/office/officeart/2005/8/layout/radial2"/>
    <dgm:cxn modelId="{E441C921-D866-408B-AEA6-6EAECB9FDCD6}" type="presParOf" srcId="{B52D492A-89CA-44C2-85D4-73C8F0C94809}" destId="{EA697C28-B161-43CF-B731-ED3718C00213}" srcOrd="1" destOrd="0" presId="urn:microsoft.com/office/officeart/2005/8/layout/radial2"/>
    <dgm:cxn modelId="{9A26FB4B-6282-45BF-8A65-66C11C3C0513}" type="presParOf" srcId="{DAE5F403-AE7F-4AFD-9EA7-4B00076E1A40}" destId="{75066F1A-198E-419D-BDE3-C36385D7D354}" srcOrd="7" destOrd="0" presId="urn:microsoft.com/office/officeart/2005/8/layout/radial2"/>
    <dgm:cxn modelId="{F3690B45-98EF-4EF3-AFD3-7770E670AAB3}" type="presParOf" srcId="{DAE5F403-AE7F-4AFD-9EA7-4B00076E1A40}" destId="{963958AF-82C5-4067-916E-4D8F0C5A1911}" srcOrd="8" destOrd="0" presId="urn:microsoft.com/office/officeart/2005/8/layout/radial2"/>
    <dgm:cxn modelId="{85FBCA0B-5C9D-43A1-9680-676574258D6A}" type="presParOf" srcId="{963958AF-82C5-4067-916E-4D8F0C5A1911}" destId="{2CF861B4-E537-426F-9D4D-63A5927DFE23}" srcOrd="0" destOrd="0" presId="urn:microsoft.com/office/officeart/2005/8/layout/radial2"/>
    <dgm:cxn modelId="{408649B8-03F8-4D3C-BCE7-6C50AC691BBC}" type="presParOf" srcId="{963958AF-82C5-4067-916E-4D8F0C5A1911}" destId="{30158950-88EE-4562-BA48-17169EADBBC0}" srcOrd="1" destOrd="0" presId="urn:microsoft.com/office/officeart/2005/8/layout/radial2"/>
    <dgm:cxn modelId="{406B63A6-F9BE-4D71-8E67-CC752ECB7EFF}" type="presParOf" srcId="{DAE5F403-AE7F-4AFD-9EA7-4B00076E1A40}" destId="{5B5DF29D-BD36-460B-9765-C753CC7F0882}" srcOrd="9" destOrd="0" presId="urn:microsoft.com/office/officeart/2005/8/layout/radial2"/>
    <dgm:cxn modelId="{C14CBBEF-6085-45A1-B206-3AE3C128CD81}" type="presParOf" srcId="{DAE5F403-AE7F-4AFD-9EA7-4B00076E1A40}" destId="{155076EE-549E-4734-8EF9-73C2C12C8A75}" srcOrd="10" destOrd="0" presId="urn:microsoft.com/office/officeart/2005/8/layout/radial2"/>
    <dgm:cxn modelId="{D63E640C-592C-44B8-AC0A-DA4477C14DC2}" type="presParOf" srcId="{155076EE-549E-4734-8EF9-73C2C12C8A75}" destId="{1E65566A-69C7-426D-8F02-E0457158044E}" srcOrd="0" destOrd="0" presId="urn:microsoft.com/office/officeart/2005/8/layout/radial2"/>
    <dgm:cxn modelId="{66D96D7A-A729-40C0-8E2B-1C15478C4556}" type="presParOf" srcId="{155076EE-549E-4734-8EF9-73C2C12C8A75}" destId="{2A39DA8F-75BB-470D-B90F-08FB72EB0D1A}" srcOrd="1" destOrd="0" presId="urn:microsoft.com/office/officeart/2005/8/layout/radial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6A9F29E-F809-4EF9-B6A5-5AB349D10DD6}" type="doc">
      <dgm:prSet loTypeId="urn:microsoft.com/office/officeart/2005/8/layout/radial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37EE24E-9B6A-4869-BDEB-DE2E0E8E8258}">
      <dgm:prSet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dgm:style>
      </dgm:prSet>
      <dgm:spPr>
        <a:gradFill flip="none" rotWithShape="1">
          <a:gsLst>
            <a:gs pos="0">
              <a:schemeClr val="accent1">
                <a:lumMod val="67000"/>
              </a:schemeClr>
            </a:gs>
            <a:gs pos="48000">
              <a:schemeClr val="accent1">
                <a:lumMod val="97000"/>
                <a:lumOff val="3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</dgm:spPr>
      <dgm:t>
        <a:bodyPr/>
        <a:lstStyle/>
        <a:p>
          <a:r>
            <a:rPr lang="en-US" b="0" dirty="0">
              <a:latin typeface="Times New Roman" panose="02020603050405020304" pitchFamily="18" charset="0"/>
              <a:cs typeface="Times New Roman" panose="02020603050405020304" pitchFamily="18" charset="0"/>
            </a:rPr>
            <a:t>LinkedIn Learning </a:t>
          </a:r>
          <a:endParaRPr lang="en-GB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7AB536D-237A-4163-8083-C38FFF3705BA}" type="parTrans" cxnId="{2D251153-A952-412D-B052-4DFF5BC74006}">
      <dgm:prSet/>
      <dgm:spPr/>
      <dgm:t>
        <a:bodyPr/>
        <a:lstStyle/>
        <a:p>
          <a:endParaRPr lang="en-GB"/>
        </a:p>
      </dgm:t>
    </dgm:pt>
    <dgm:pt modelId="{81F8ED4E-6D64-4451-9C13-4ED9D6E0CA59}" type="sibTrans" cxnId="{2D251153-A952-412D-B052-4DFF5BC74006}">
      <dgm:prSet/>
      <dgm:spPr/>
      <dgm:t>
        <a:bodyPr/>
        <a:lstStyle/>
        <a:p>
          <a:endParaRPr lang="en-GB"/>
        </a:p>
      </dgm:t>
    </dgm:pt>
    <dgm:pt modelId="{C0C48AF6-2B1A-42A4-A636-2382FEA47723}">
      <dgm:prSet phldrT="[Text]" custT="1"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dgm:style>
      </dgm:prSet>
      <dgm:spPr>
        <a:gradFill flip="none" rotWithShape="1">
          <a:gsLst>
            <a:gs pos="0">
              <a:schemeClr val="accent1">
                <a:lumMod val="67000"/>
              </a:schemeClr>
            </a:gs>
            <a:gs pos="48000">
              <a:schemeClr val="accent1">
                <a:lumMod val="97000"/>
                <a:lumOff val="3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</dgm:spPr>
      <dgm:t>
        <a:bodyPr/>
        <a:lstStyle/>
        <a:p>
          <a:r>
            <a:rPr lang="en-US" sz="1400" b="0" dirty="0">
              <a:latin typeface="Times New Roman" panose="02020603050405020304" pitchFamily="18" charset="0"/>
              <a:cs typeface="Times New Roman" panose="02020603050405020304" pitchFamily="18" charset="0"/>
            </a:rPr>
            <a:t>Learning Excel</a:t>
          </a:r>
          <a:endParaRPr lang="en-GB" sz="1400" dirty="0"/>
        </a:p>
      </dgm:t>
    </dgm:pt>
    <dgm:pt modelId="{E57320AA-D7C5-43F1-B969-5083A821D51B}" type="parTrans" cxnId="{E57414F9-607C-42CF-80C4-415A134B4233}">
      <dgm:prSet/>
      <dgm:spPr/>
      <dgm:t>
        <a:bodyPr/>
        <a:lstStyle/>
        <a:p>
          <a:endParaRPr lang="en-GB"/>
        </a:p>
      </dgm:t>
    </dgm:pt>
    <dgm:pt modelId="{9AF7C648-04D4-42D6-AFCA-4DF9F9FC7211}" type="sibTrans" cxnId="{E57414F9-607C-42CF-80C4-415A134B4233}">
      <dgm:prSet/>
      <dgm:spPr/>
      <dgm:t>
        <a:bodyPr/>
        <a:lstStyle/>
        <a:p>
          <a:endParaRPr lang="en-GB"/>
        </a:p>
      </dgm:t>
    </dgm:pt>
    <dgm:pt modelId="{2C274C35-080F-4AE5-86F3-CEE87039D2FE}">
      <dgm:prSet phldrT="[Text]" custT="1"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dgm:style>
      </dgm:prSet>
      <dgm:spPr>
        <a:gradFill flip="none" rotWithShape="1">
          <a:gsLst>
            <a:gs pos="0">
              <a:schemeClr val="accent1">
                <a:lumMod val="67000"/>
              </a:schemeClr>
            </a:gs>
            <a:gs pos="48000">
              <a:schemeClr val="accent1">
                <a:lumMod val="97000"/>
                <a:lumOff val="3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</dgm:spPr>
      <dgm:t>
        <a:bodyPr/>
        <a:lstStyle/>
        <a:p>
          <a:r>
            <a:rPr lang="en-US" sz="1400" b="0" dirty="0">
              <a:latin typeface="Times New Roman" panose="02020603050405020304" pitchFamily="18" charset="0"/>
              <a:cs typeface="Times New Roman" panose="02020603050405020304" pitchFamily="18" charset="0"/>
            </a:rPr>
            <a:t>Learning Word </a:t>
          </a:r>
          <a:endParaRPr lang="en-GB" sz="1400" dirty="0"/>
        </a:p>
      </dgm:t>
    </dgm:pt>
    <dgm:pt modelId="{6D64C3AA-CCAD-484D-AFF7-902EE82FAF6D}" type="parTrans" cxnId="{09577948-E51F-4C9E-A8B5-A89C4B2D4FD6}">
      <dgm:prSet/>
      <dgm:spPr/>
      <dgm:t>
        <a:bodyPr/>
        <a:lstStyle/>
        <a:p>
          <a:endParaRPr lang="en-GB"/>
        </a:p>
      </dgm:t>
    </dgm:pt>
    <dgm:pt modelId="{8625854F-47BC-47BE-929C-697609BD92C5}" type="sibTrans" cxnId="{09577948-E51F-4C9E-A8B5-A89C4B2D4FD6}">
      <dgm:prSet/>
      <dgm:spPr/>
      <dgm:t>
        <a:bodyPr/>
        <a:lstStyle/>
        <a:p>
          <a:endParaRPr lang="en-GB"/>
        </a:p>
      </dgm:t>
    </dgm:pt>
    <dgm:pt modelId="{7A863C2F-C40D-46DB-91D0-6FF3FD40A773}">
      <dgm:prSet phldrT="[Text]" custT="1"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dgm:style>
      </dgm:prSet>
      <dgm:spPr>
        <a:gradFill flip="none" rotWithShape="1">
          <a:gsLst>
            <a:gs pos="0">
              <a:schemeClr val="accent1">
                <a:lumMod val="67000"/>
              </a:schemeClr>
            </a:gs>
            <a:gs pos="48000">
              <a:schemeClr val="accent1">
                <a:lumMod val="97000"/>
                <a:lumOff val="3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</dgm:spPr>
      <dgm:t>
        <a:bodyPr/>
        <a:lstStyle/>
        <a:p>
          <a:r>
            <a:rPr lang="en-US" sz="1400" b="0" dirty="0">
              <a:latin typeface="Times New Roman" panose="02020603050405020304" pitchFamily="18" charset="0"/>
              <a:cs typeface="Times New Roman" panose="02020603050405020304" pitchFamily="18" charset="0"/>
            </a:rPr>
            <a:t> Learning PPT</a:t>
          </a:r>
          <a:endParaRPr lang="en-GB" sz="1400" dirty="0"/>
        </a:p>
      </dgm:t>
    </dgm:pt>
    <dgm:pt modelId="{3DF92C46-7704-4EC3-B056-B3216C2CA4B3}" type="parTrans" cxnId="{B9A16F65-266F-4565-8B17-2BFD9B7E25C2}">
      <dgm:prSet/>
      <dgm:spPr/>
      <dgm:t>
        <a:bodyPr/>
        <a:lstStyle/>
        <a:p>
          <a:endParaRPr lang="en-GB"/>
        </a:p>
      </dgm:t>
    </dgm:pt>
    <dgm:pt modelId="{CFE484DA-7E4E-4138-AEA6-E97ED885F191}" type="sibTrans" cxnId="{B9A16F65-266F-4565-8B17-2BFD9B7E25C2}">
      <dgm:prSet/>
      <dgm:spPr/>
      <dgm:t>
        <a:bodyPr/>
        <a:lstStyle/>
        <a:p>
          <a:endParaRPr lang="en-GB"/>
        </a:p>
      </dgm:t>
    </dgm:pt>
    <dgm:pt modelId="{7BA543EA-77F5-4934-98E5-FE6677AF5D6E}">
      <dgm:prSet phldrT="[Text]" custT="1"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dgm:style>
      </dgm:prSet>
      <dgm:spPr>
        <a:gradFill flip="none" rotWithShape="1">
          <a:gsLst>
            <a:gs pos="0">
              <a:schemeClr val="accent1">
                <a:lumMod val="67000"/>
              </a:schemeClr>
            </a:gs>
            <a:gs pos="48000">
              <a:schemeClr val="accent1">
                <a:lumMod val="97000"/>
                <a:lumOff val="3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</dgm:spPr>
      <dgm:t>
        <a:bodyPr/>
        <a:lstStyle/>
        <a:p>
          <a:r>
            <a:rPr lang="en-US" sz="7200" b="0" dirty="0">
              <a:latin typeface="Times New Roman" panose="02020603050405020304" pitchFamily="18" charset="0"/>
              <a:cs typeface="Times New Roman" panose="02020603050405020304" pitchFamily="18" charset="0"/>
            </a:rPr>
            <a:t>?</a:t>
          </a:r>
          <a:endParaRPr lang="en-GB" sz="1500" dirty="0"/>
        </a:p>
      </dgm:t>
    </dgm:pt>
    <dgm:pt modelId="{63996946-E9D1-4EE8-9EBE-F017903511D4}" type="parTrans" cxnId="{35F97E9C-4939-4BBE-8EC0-63526A54EB46}">
      <dgm:prSet/>
      <dgm:spPr/>
      <dgm:t>
        <a:bodyPr/>
        <a:lstStyle/>
        <a:p>
          <a:endParaRPr lang="en-GB"/>
        </a:p>
      </dgm:t>
    </dgm:pt>
    <dgm:pt modelId="{5A12D8F3-7E5E-443D-8AD3-D350D9A58B85}" type="sibTrans" cxnId="{35F97E9C-4939-4BBE-8EC0-63526A54EB46}">
      <dgm:prSet/>
      <dgm:spPr/>
      <dgm:t>
        <a:bodyPr/>
        <a:lstStyle/>
        <a:p>
          <a:endParaRPr lang="en-GB"/>
        </a:p>
      </dgm:t>
    </dgm:pt>
    <dgm:pt modelId="{C114D290-D59C-4DDF-AF37-8528DFC8A22D}" type="pres">
      <dgm:prSet presAssocID="{C6A9F29E-F809-4EF9-B6A5-5AB349D10DD6}" presName="composite" presStyleCnt="0">
        <dgm:presLayoutVars>
          <dgm:chMax val="5"/>
          <dgm:dir/>
          <dgm:animLvl val="ctr"/>
          <dgm:resizeHandles val="exact"/>
        </dgm:presLayoutVars>
      </dgm:prSet>
      <dgm:spPr/>
    </dgm:pt>
    <dgm:pt modelId="{DAE5F403-AE7F-4AFD-9EA7-4B00076E1A40}" type="pres">
      <dgm:prSet presAssocID="{C6A9F29E-F809-4EF9-B6A5-5AB349D10DD6}" presName="cycle" presStyleCnt="0"/>
      <dgm:spPr/>
    </dgm:pt>
    <dgm:pt modelId="{36BD3CC4-FACA-463D-A736-F6D0B111CDD5}" type="pres">
      <dgm:prSet presAssocID="{C6A9F29E-F809-4EF9-B6A5-5AB349D10DD6}" presName="centerShape" presStyleCnt="0"/>
      <dgm:spPr/>
    </dgm:pt>
    <dgm:pt modelId="{5E502F2B-A72E-498E-928D-DA24C08ACDC9}" type="pres">
      <dgm:prSet presAssocID="{C6A9F29E-F809-4EF9-B6A5-5AB349D10DD6}" presName="connSite" presStyleLbl="node1" presStyleIdx="0" presStyleCnt="6"/>
      <dgm:spPr/>
    </dgm:pt>
    <dgm:pt modelId="{8E44C67E-567D-49FC-A1B2-93BF4F8480B3}" type="pres">
      <dgm:prSet presAssocID="{C6A9F29E-F809-4EF9-B6A5-5AB349D10DD6}" presName="visible" presStyleLbl="node1" presStyleIdx="0" presStyleCnt="6" custLinFactNeighborX="-90684"/>
      <dgm:spPr>
        <a:blipFill>
          <a:blip xmlns:r="http://schemas.openxmlformats.org/officeDocument/2006/relationships" r:embed="rId1"/>
          <a:srcRect/>
          <a:stretch>
            <a:fillRect t="-17000" b="-17000"/>
          </a:stretch>
        </a:blipFill>
      </dgm:spPr>
    </dgm:pt>
    <dgm:pt modelId="{EB54081F-4F2A-4F1F-8617-CAC4B2D42AD1}" type="pres">
      <dgm:prSet presAssocID="{37AB536D-237A-4163-8083-C38FFF3705BA}" presName="Name25" presStyleLbl="parChTrans1D1" presStyleIdx="0" presStyleCnt="5"/>
      <dgm:spPr/>
    </dgm:pt>
    <dgm:pt modelId="{5A896742-236C-4A5A-B2F3-52EA6CBE4861}" type="pres">
      <dgm:prSet presAssocID="{B37EE24E-9B6A-4869-BDEB-DE2E0E8E8258}" presName="node" presStyleCnt="0"/>
      <dgm:spPr/>
    </dgm:pt>
    <dgm:pt modelId="{D795D285-09B2-4E79-A1C0-CF3614EF6684}" type="pres">
      <dgm:prSet presAssocID="{B37EE24E-9B6A-4869-BDEB-DE2E0E8E8258}" presName="parentNode" presStyleLbl="node1" presStyleIdx="1" presStyleCnt="6" custLinFactX="-69795" custLinFactNeighborX="-100000" custLinFactNeighborY="9633">
        <dgm:presLayoutVars>
          <dgm:chMax val="1"/>
          <dgm:bulletEnabled val="1"/>
        </dgm:presLayoutVars>
      </dgm:prSet>
      <dgm:spPr/>
    </dgm:pt>
    <dgm:pt modelId="{071CC853-BC53-473F-977A-BA16F5BA09E7}" type="pres">
      <dgm:prSet presAssocID="{B37EE24E-9B6A-4869-BDEB-DE2E0E8E8258}" presName="childNode" presStyleLbl="revTx" presStyleIdx="0" presStyleCnt="0">
        <dgm:presLayoutVars>
          <dgm:bulletEnabled val="1"/>
        </dgm:presLayoutVars>
      </dgm:prSet>
      <dgm:spPr/>
    </dgm:pt>
    <dgm:pt modelId="{3A1339F8-89EB-49B5-8692-42A9DA68E17B}" type="pres">
      <dgm:prSet presAssocID="{E57320AA-D7C5-43F1-B969-5083A821D51B}" presName="Name25" presStyleLbl="parChTrans1D1" presStyleIdx="1" presStyleCnt="5"/>
      <dgm:spPr/>
    </dgm:pt>
    <dgm:pt modelId="{CF3A6141-123D-4A3C-8429-2AC9B4084D99}" type="pres">
      <dgm:prSet presAssocID="{C0C48AF6-2B1A-42A4-A636-2382FEA47723}" presName="node" presStyleCnt="0"/>
      <dgm:spPr/>
    </dgm:pt>
    <dgm:pt modelId="{3FE90814-C4D7-4F4B-AC10-C7E40D7F5146}" type="pres">
      <dgm:prSet presAssocID="{C0C48AF6-2B1A-42A4-A636-2382FEA47723}" presName="parentNode" presStyleLbl="node1" presStyleIdx="2" presStyleCnt="6" custLinFactX="-67989" custLinFactNeighborX="-100000" custLinFactNeighborY="-2408">
        <dgm:presLayoutVars>
          <dgm:chMax val="1"/>
          <dgm:bulletEnabled val="1"/>
        </dgm:presLayoutVars>
      </dgm:prSet>
      <dgm:spPr/>
    </dgm:pt>
    <dgm:pt modelId="{4EB50236-14F2-4AC5-8087-CE564ED0277D}" type="pres">
      <dgm:prSet presAssocID="{C0C48AF6-2B1A-42A4-A636-2382FEA47723}" presName="childNode" presStyleLbl="revTx" presStyleIdx="0" presStyleCnt="0">
        <dgm:presLayoutVars>
          <dgm:bulletEnabled val="1"/>
        </dgm:presLayoutVars>
      </dgm:prSet>
      <dgm:spPr/>
    </dgm:pt>
    <dgm:pt modelId="{836E81BF-54F0-4AB5-9BBA-CEB214A21270}" type="pres">
      <dgm:prSet presAssocID="{6D64C3AA-CCAD-484D-AFF7-902EE82FAF6D}" presName="Name25" presStyleLbl="parChTrans1D1" presStyleIdx="2" presStyleCnt="5"/>
      <dgm:spPr/>
    </dgm:pt>
    <dgm:pt modelId="{B52D492A-89CA-44C2-85D4-73C8F0C94809}" type="pres">
      <dgm:prSet presAssocID="{2C274C35-080F-4AE5-86F3-CEE87039D2FE}" presName="node" presStyleCnt="0"/>
      <dgm:spPr/>
    </dgm:pt>
    <dgm:pt modelId="{459D12C0-570A-4F7A-A081-536C992A0FBA}" type="pres">
      <dgm:prSet presAssocID="{2C274C35-080F-4AE5-86F3-CEE87039D2FE}" presName="parentNode" presStyleLbl="node1" presStyleIdx="3" presStyleCnt="6" custLinFactX="-72805" custLinFactNeighborX="-100000" custLinFactNeighborY="-6021">
        <dgm:presLayoutVars>
          <dgm:chMax val="1"/>
          <dgm:bulletEnabled val="1"/>
        </dgm:presLayoutVars>
      </dgm:prSet>
      <dgm:spPr/>
    </dgm:pt>
    <dgm:pt modelId="{EA697C28-B161-43CF-B731-ED3718C00213}" type="pres">
      <dgm:prSet presAssocID="{2C274C35-080F-4AE5-86F3-CEE87039D2FE}" presName="childNode" presStyleLbl="revTx" presStyleIdx="0" presStyleCnt="0">
        <dgm:presLayoutVars>
          <dgm:bulletEnabled val="1"/>
        </dgm:presLayoutVars>
      </dgm:prSet>
      <dgm:spPr/>
    </dgm:pt>
    <dgm:pt modelId="{75066F1A-198E-419D-BDE3-C36385D7D354}" type="pres">
      <dgm:prSet presAssocID="{3DF92C46-7704-4EC3-B056-B3216C2CA4B3}" presName="Name25" presStyleLbl="parChTrans1D1" presStyleIdx="3" presStyleCnt="5"/>
      <dgm:spPr/>
    </dgm:pt>
    <dgm:pt modelId="{963958AF-82C5-4067-916E-4D8F0C5A1911}" type="pres">
      <dgm:prSet presAssocID="{7A863C2F-C40D-46DB-91D0-6FF3FD40A773}" presName="node" presStyleCnt="0"/>
      <dgm:spPr/>
    </dgm:pt>
    <dgm:pt modelId="{2CF861B4-E537-426F-9D4D-63A5927DFE23}" type="pres">
      <dgm:prSet presAssocID="{7A863C2F-C40D-46DB-91D0-6FF3FD40A773}" presName="parentNode" presStyleLbl="node1" presStyleIdx="4" presStyleCnt="6" custLinFactX="-67276" custLinFactNeighborX="-100000">
        <dgm:presLayoutVars>
          <dgm:chMax val="1"/>
          <dgm:bulletEnabled val="1"/>
        </dgm:presLayoutVars>
      </dgm:prSet>
      <dgm:spPr/>
    </dgm:pt>
    <dgm:pt modelId="{30158950-88EE-4562-BA48-17169EADBBC0}" type="pres">
      <dgm:prSet presAssocID="{7A863C2F-C40D-46DB-91D0-6FF3FD40A773}" presName="childNode" presStyleLbl="revTx" presStyleIdx="0" presStyleCnt="0">
        <dgm:presLayoutVars>
          <dgm:bulletEnabled val="1"/>
        </dgm:presLayoutVars>
      </dgm:prSet>
      <dgm:spPr/>
    </dgm:pt>
    <dgm:pt modelId="{F0356EAF-A481-4642-AC8E-C8B1A0A000B2}" type="pres">
      <dgm:prSet presAssocID="{63996946-E9D1-4EE8-9EBE-F017903511D4}" presName="Name25" presStyleLbl="parChTrans1D1" presStyleIdx="4" presStyleCnt="5"/>
      <dgm:spPr/>
    </dgm:pt>
    <dgm:pt modelId="{0082EE29-6A12-4ECA-91CA-9F555752A289}" type="pres">
      <dgm:prSet presAssocID="{7BA543EA-77F5-4934-98E5-FE6677AF5D6E}" presName="node" presStyleCnt="0"/>
      <dgm:spPr/>
    </dgm:pt>
    <dgm:pt modelId="{9032246D-FCEB-42B3-98A2-53071CB0300C}" type="pres">
      <dgm:prSet presAssocID="{7BA543EA-77F5-4934-98E5-FE6677AF5D6E}" presName="parentNode" presStyleLbl="node1" presStyleIdx="5" presStyleCnt="6" custLinFactX="-74380" custLinFactNeighborX="-100000" custLinFactNeighborY="-7645">
        <dgm:presLayoutVars>
          <dgm:chMax val="1"/>
          <dgm:bulletEnabled val="1"/>
        </dgm:presLayoutVars>
      </dgm:prSet>
      <dgm:spPr/>
    </dgm:pt>
    <dgm:pt modelId="{E7563939-33E1-4D1F-BEA2-1205FF356CB6}" type="pres">
      <dgm:prSet presAssocID="{7BA543EA-77F5-4934-98E5-FE6677AF5D6E}" presName="childNode" presStyleLbl="revTx" presStyleIdx="0" presStyleCnt="0">
        <dgm:presLayoutVars>
          <dgm:bulletEnabled val="1"/>
        </dgm:presLayoutVars>
      </dgm:prSet>
      <dgm:spPr/>
    </dgm:pt>
  </dgm:ptLst>
  <dgm:cxnLst>
    <dgm:cxn modelId="{81A17D0D-0553-46A8-99DF-A8B94FB3154C}" type="presOf" srcId="{7A863C2F-C40D-46DB-91D0-6FF3FD40A773}" destId="{2CF861B4-E537-426F-9D4D-63A5927DFE23}" srcOrd="0" destOrd="0" presId="urn:microsoft.com/office/officeart/2005/8/layout/radial2"/>
    <dgm:cxn modelId="{1F009B23-FB9B-44DD-AE85-56C4A3672B82}" type="presOf" srcId="{63996946-E9D1-4EE8-9EBE-F017903511D4}" destId="{F0356EAF-A481-4642-AC8E-C8B1A0A000B2}" srcOrd="0" destOrd="0" presId="urn:microsoft.com/office/officeart/2005/8/layout/radial2"/>
    <dgm:cxn modelId="{6E82E725-99C5-438E-BE57-5CAC473BA046}" type="presOf" srcId="{E57320AA-D7C5-43F1-B969-5083A821D51B}" destId="{3A1339F8-89EB-49B5-8692-42A9DA68E17B}" srcOrd="0" destOrd="0" presId="urn:microsoft.com/office/officeart/2005/8/layout/radial2"/>
    <dgm:cxn modelId="{B9A16F65-266F-4565-8B17-2BFD9B7E25C2}" srcId="{C6A9F29E-F809-4EF9-B6A5-5AB349D10DD6}" destId="{7A863C2F-C40D-46DB-91D0-6FF3FD40A773}" srcOrd="3" destOrd="0" parTransId="{3DF92C46-7704-4EC3-B056-B3216C2CA4B3}" sibTransId="{CFE484DA-7E4E-4138-AEA6-E97ED885F191}"/>
    <dgm:cxn modelId="{09577948-E51F-4C9E-A8B5-A89C4B2D4FD6}" srcId="{C6A9F29E-F809-4EF9-B6A5-5AB349D10DD6}" destId="{2C274C35-080F-4AE5-86F3-CEE87039D2FE}" srcOrd="2" destOrd="0" parTransId="{6D64C3AA-CCAD-484D-AFF7-902EE82FAF6D}" sibTransId="{8625854F-47BC-47BE-929C-697609BD92C5}"/>
    <dgm:cxn modelId="{2D251153-A952-412D-B052-4DFF5BC74006}" srcId="{C6A9F29E-F809-4EF9-B6A5-5AB349D10DD6}" destId="{B37EE24E-9B6A-4869-BDEB-DE2E0E8E8258}" srcOrd="0" destOrd="0" parTransId="{37AB536D-237A-4163-8083-C38FFF3705BA}" sibTransId="{81F8ED4E-6D64-4451-9C13-4ED9D6E0CA59}"/>
    <dgm:cxn modelId="{C3EBCA75-EF09-42BB-BC8C-23F992177351}" type="presOf" srcId="{C0C48AF6-2B1A-42A4-A636-2382FEA47723}" destId="{3FE90814-C4D7-4F4B-AC10-C7E40D7F5146}" srcOrd="0" destOrd="0" presId="urn:microsoft.com/office/officeart/2005/8/layout/radial2"/>
    <dgm:cxn modelId="{05007590-EDA0-40AE-BA1A-6E5E8FBC0EC5}" type="presOf" srcId="{3DF92C46-7704-4EC3-B056-B3216C2CA4B3}" destId="{75066F1A-198E-419D-BDE3-C36385D7D354}" srcOrd="0" destOrd="0" presId="urn:microsoft.com/office/officeart/2005/8/layout/radial2"/>
    <dgm:cxn modelId="{26771596-0C0F-4AB8-B24B-0247773347BF}" type="presOf" srcId="{37AB536D-237A-4163-8083-C38FFF3705BA}" destId="{EB54081F-4F2A-4F1F-8617-CAC4B2D42AD1}" srcOrd="0" destOrd="0" presId="urn:microsoft.com/office/officeart/2005/8/layout/radial2"/>
    <dgm:cxn modelId="{12253C97-3167-475D-BB3D-8490C66ACFF0}" type="presOf" srcId="{B37EE24E-9B6A-4869-BDEB-DE2E0E8E8258}" destId="{D795D285-09B2-4E79-A1C0-CF3614EF6684}" srcOrd="0" destOrd="0" presId="urn:microsoft.com/office/officeart/2005/8/layout/radial2"/>
    <dgm:cxn modelId="{B6EEBB97-0B6D-4CE6-BB0F-58FEAAECB886}" type="presOf" srcId="{6D64C3AA-CCAD-484D-AFF7-902EE82FAF6D}" destId="{836E81BF-54F0-4AB5-9BBA-CEB214A21270}" srcOrd="0" destOrd="0" presId="urn:microsoft.com/office/officeart/2005/8/layout/radial2"/>
    <dgm:cxn modelId="{35F97E9C-4939-4BBE-8EC0-63526A54EB46}" srcId="{C6A9F29E-F809-4EF9-B6A5-5AB349D10DD6}" destId="{7BA543EA-77F5-4934-98E5-FE6677AF5D6E}" srcOrd="4" destOrd="0" parTransId="{63996946-E9D1-4EE8-9EBE-F017903511D4}" sibTransId="{5A12D8F3-7E5E-443D-8AD3-D350D9A58B85}"/>
    <dgm:cxn modelId="{0E93D1B3-410B-4073-B377-B39A33843F48}" type="presOf" srcId="{7BA543EA-77F5-4934-98E5-FE6677AF5D6E}" destId="{9032246D-FCEB-42B3-98A2-53071CB0300C}" srcOrd="0" destOrd="0" presId="urn:microsoft.com/office/officeart/2005/8/layout/radial2"/>
    <dgm:cxn modelId="{AB8903CC-6329-4872-9249-6D77D286C4B9}" type="presOf" srcId="{2C274C35-080F-4AE5-86F3-CEE87039D2FE}" destId="{459D12C0-570A-4F7A-A081-536C992A0FBA}" srcOrd="0" destOrd="0" presId="urn:microsoft.com/office/officeart/2005/8/layout/radial2"/>
    <dgm:cxn modelId="{E57414F9-607C-42CF-80C4-415A134B4233}" srcId="{C6A9F29E-F809-4EF9-B6A5-5AB349D10DD6}" destId="{C0C48AF6-2B1A-42A4-A636-2382FEA47723}" srcOrd="1" destOrd="0" parTransId="{E57320AA-D7C5-43F1-B969-5083A821D51B}" sibTransId="{9AF7C648-04D4-42D6-AFCA-4DF9F9FC7211}"/>
    <dgm:cxn modelId="{BDF1D0FC-55A1-4359-9539-076222CAB78E}" type="presOf" srcId="{C6A9F29E-F809-4EF9-B6A5-5AB349D10DD6}" destId="{C114D290-D59C-4DDF-AF37-8528DFC8A22D}" srcOrd="0" destOrd="0" presId="urn:microsoft.com/office/officeart/2005/8/layout/radial2"/>
    <dgm:cxn modelId="{32918456-50D9-4F95-A0C1-B5ADEA62BC00}" type="presParOf" srcId="{C114D290-D59C-4DDF-AF37-8528DFC8A22D}" destId="{DAE5F403-AE7F-4AFD-9EA7-4B00076E1A40}" srcOrd="0" destOrd="0" presId="urn:microsoft.com/office/officeart/2005/8/layout/radial2"/>
    <dgm:cxn modelId="{A6F30985-1A31-4D60-B382-D7F0BD42B5AF}" type="presParOf" srcId="{DAE5F403-AE7F-4AFD-9EA7-4B00076E1A40}" destId="{36BD3CC4-FACA-463D-A736-F6D0B111CDD5}" srcOrd="0" destOrd="0" presId="urn:microsoft.com/office/officeart/2005/8/layout/radial2"/>
    <dgm:cxn modelId="{39A78E67-A76A-4E1C-8B7D-C0A91140C6E4}" type="presParOf" srcId="{36BD3CC4-FACA-463D-A736-F6D0B111CDD5}" destId="{5E502F2B-A72E-498E-928D-DA24C08ACDC9}" srcOrd="0" destOrd="0" presId="urn:microsoft.com/office/officeart/2005/8/layout/radial2"/>
    <dgm:cxn modelId="{CC4BF242-57E9-4D14-90DF-2263357CB2AC}" type="presParOf" srcId="{36BD3CC4-FACA-463D-A736-F6D0B111CDD5}" destId="{8E44C67E-567D-49FC-A1B2-93BF4F8480B3}" srcOrd="1" destOrd="0" presId="urn:microsoft.com/office/officeart/2005/8/layout/radial2"/>
    <dgm:cxn modelId="{C68FFE33-7148-4A86-A177-042F0CDA3E39}" type="presParOf" srcId="{DAE5F403-AE7F-4AFD-9EA7-4B00076E1A40}" destId="{EB54081F-4F2A-4F1F-8617-CAC4B2D42AD1}" srcOrd="1" destOrd="0" presId="urn:microsoft.com/office/officeart/2005/8/layout/radial2"/>
    <dgm:cxn modelId="{BCA52878-44FA-4527-B842-E619A76A48A7}" type="presParOf" srcId="{DAE5F403-AE7F-4AFD-9EA7-4B00076E1A40}" destId="{5A896742-236C-4A5A-B2F3-52EA6CBE4861}" srcOrd="2" destOrd="0" presId="urn:microsoft.com/office/officeart/2005/8/layout/radial2"/>
    <dgm:cxn modelId="{83D5C258-63C9-4672-8A30-0B319D08617B}" type="presParOf" srcId="{5A896742-236C-4A5A-B2F3-52EA6CBE4861}" destId="{D795D285-09B2-4E79-A1C0-CF3614EF6684}" srcOrd="0" destOrd="0" presId="urn:microsoft.com/office/officeart/2005/8/layout/radial2"/>
    <dgm:cxn modelId="{54FBDF43-4378-4A13-8734-E2D2A8C3904E}" type="presParOf" srcId="{5A896742-236C-4A5A-B2F3-52EA6CBE4861}" destId="{071CC853-BC53-473F-977A-BA16F5BA09E7}" srcOrd="1" destOrd="0" presId="urn:microsoft.com/office/officeart/2005/8/layout/radial2"/>
    <dgm:cxn modelId="{5D5EE692-A6B7-4E25-8383-A1367828C828}" type="presParOf" srcId="{DAE5F403-AE7F-4AFD-9EA7-4B00076E1A40}" destId="{3A1339F8-89EB-49B5-8692-42A9DA68E17B}" srcOrd="3" destOrd="0" presId="urn:microsoft.com/office/officeart/2005/8/layout/radial2"/>
    <dgm:cxn modelId="{260A1627-75E6-4E2C-B011-749AF597D9EB}" type="presParOf" srcId="{DAE5F403-AE7F-4AFD-9EA7-4B00076E1A40}" destId="{CF3A6141-123D-4A3C-8429-2AC9B4084D99}" srcOrd="4" destOrd="0" presId="urn:microsoft.com/office/officeart/2005/8/layout/radial2"/>
    <dgm:cxn modelId="{B9806BCA-8101-44F9-9A72-0D63194E1BDE}" type="presParOf" srcId="{CF3A6141-123D-4A3C-8429-2AC9B4084D99}" destId="{3FE90814-C4D7-4F4B-AC10-C7E40D7F5146}" srcOrd="0" destOrd="0" presId="urn:microsoft.com/office/officeart/2005/8/layout/radial2"/>
    <dgm:cxn modelId="{8EA55135-D5D3-4A3C-BBDA-AEC47BF2B421}" type="presParOf" srcId="{CF3A6141-123D-4A3C-8429-2AC9B4084D99}" destId="{4EB50236-14F2-4AC5-8087-CE564ED0277D}" srcOrd="1" destOrd="0" presId="urn:microsoft.com/office/officeart/2005/8/layout/radial2"/>
    <dgm:cxn modelId="{464010C4-4B22-483F-81FC-822D2349F15A}" type="presParOf" srcId="{DAE5F403-AE7F-4AFD-9EA7-4B00076E1A40}" destId="{836E81BF-54F0-4AB5-9BBA-CEB214A21270}" srcOrd="5" destOrd="0" presId="urn:microsoft.com/office/officeart/2005/8/layout/radial2"/>
    <dgm:cxn modelId="{CE1F00BB-6075-49B8-8DC2-FCF997C4E55C}" type="presParOf" srcId="{DAE5F403-AE7F-4AFD-9EA7-4B00076E1A40}" destId="{B52D492A-89CA-44C2-85D4-73C8F0C94809}" srcOrd="6" destOrd="0" presId="urn:microsoft.com/office/officeart/2005/8/layout/radial2"/>
    <dgm:cxn modelId="{5C29AFC9-CF41-4691-818B-DCE5078F5B41}" type="presParOf" srcId="{B52D492A-89CA-44C2-85D4-73C8F0C94809}" destId="{459D12C0-570A-4F7A-A081-536C992A0FBA}" srcOrd="0" destOrd="0" presId="urn:microsoft.com/office/officeart/2005/8/layout/radial2"/>
    <dgm:cxn modelId="{E441C921-D866-408B-AEA6-6EAECB9FDCD6}" type="presParOf" srcId="{B52D492A-89CA-44C2-85D4-73C8F0C94809}" destId="{EA697C28-B161-43CF-B731-ED3718C00213}" srcOrd="1" destOrd="0" presId="urn:microsoft.com/office/officeart/2005/8/layout/radial2"/>
    <dgm:cxn modelId="{9A26FB4B-6282-45BF-8A65-66C11C3C0513}" type="presParOf" srcId="{DAE5F403-AE7F-4AFD-9EA7-4B00076E1A40}" destId="{75066F1A-198E-419D-BDE3-C36385D7D354}" srcOrd="7" destOrd="0" presId="urn:microsoft.com/office/officeart/2005/8/layout/radial2"/>
    <dgm:cxn modelId="{F3690B45-98EF-4EF3-AFD3-7770E670AAB3}" type="presParOf" srcId="{DAE5F403-AE7F-4AFD-9EA7-4B00076E1A40}" destId="{963958AF-82C5-4067-916E-4D8F0C5A1911}" srcOrd="8" destOrd="0" presId="urn:microsoft.com/office/officeart/2005/8/layout/radial2"/>
    <dgm:cxn modelId="{85FBCA0B-5C9D-43A1-9680-676574258D6A}" type="presParOf" srcId="{963958AF-82C5-4067-916E-4D8F0C5A1911}" destId="{2CF861B4-E537-426F-9D4D-63A5927DFE23}" srcOrd="0" destOrd="0" presId="urn:microsoft.com/office/officeart/2005/8/layout/radial2"/>
    <dgm:cxn modelId="{408649B8-03F8-4D3C-BCE7-6C50AC691BBC}" type="presParOf" srcId="{963958AF-82C5-4067-916E-4D8F0C5A1911}" destId="{30158950-88EE-4562-BA48-17169EADBBC0}" srcOrd="1" destOrd="0" presId="urn:microsoft.com/office/officeart/2005/8/layout/radial2"/>
    <dgm:cxn modelId="{8EFAE5B2-12F1-4204-9F00-B10C593AECF6}" type="presParOf" srcId="{DAE5F403-AE7F-4AFD-9EA7-4B00076E1A40}" destId="{F0356EAF-A481-4642-AC8E-C8B1A0A000B2}" srcOrd="9" destOrd="0" presId="urn:microsoft.com/office/officeart/2005/8/layout/radial2"/>
    <dgm:cxn modelId="{FC4140F2-EBA4-4933-A56E-2A180005D3F2}" type="presParOf" srcId="{DAE5F403-AE7F-4AFD-9EA7-4B00076E1A40}" destId="{0082EE29-6A12-4ECA-91CA-9F555752A289}" srcOrd="10" destOrd="0" presId="urn:microsoft.com/office/officeart/2005/8/layout/radial2"/>
    <dgm:cxn modelId="{BA3F56B7-46DF-4063-BA03-9027238E4849}" type="presParOf" srcId="{0082EE29-6A12-4ECA-91CA-9F555752A289}" destId="{9032246D-FCEB-42B3-98A2-53071CB0300C}" srcOrd="0" destOrd="0" presId="urn:microsoft.com/office/officeart/2005/8/layout/radial2"/>
    <dgm:cxn modelId="{50C54CD1-13F6-46D3-98AE-841662059BB0}" type="presParOf" srcId="{0082EE29-6A12-4ECA-91CA-9F555752A289}" destId="{E7563939-33E1-4D1F-BEA2-1205FF356CB6}" srcOrd="1" destOrd="0" presId="urn:microsoft.com/office/officeart/2005/8/layout/radial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454199-27D9-4219-A5A6-DDD1E3526BF2}">
      <dsp:nvSpPr>
        <dsp:cNvPr id="0" name=""/>
        <dsp:cNvSpPr/>
      </dsp:nvSpPr>
      <dsp:spPr>
        <a:xfrm rot="5873199">
          <a:off x="4723141" y="4362685"/>
          <a:ext cx="1411288" cy="20522"/>
        </a:xfrm>
        <a:custGeom>
          <a:avLst/>
          <a:gdLst/>
          <a:ahLst/>
          <a:cxnLst/>
          <a:rect l="0" t="0" r="0" b="0"/>
          <a:pathLst>
            <a:path>
              <a:moveTo>
                <a:pt x="0" y="10261"/>
              </a:moveTo>
              <a:lnTo>
                <a:pt x="1411288" y="10261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5066F1A-198E-419D-BDE3-C36385D7D354}">
      <dsp:nvSpPr>
        <dsp:cNvPr id="0" name=""/>
        <dsp:cNvSpPr/>
      </dsp:nvSpPr>
      <dsp:spPr>
        <a:xfrm rot="3723753">
          <a:off x="5843407" y="3814158"/>
          <a:ext cx="340576" cy="20522"/>
        </a:xfrm>
        <a:custGeom>
          <a:avLst/>
          <a:gdLst/>
          <a:ahLst/>
          <a:cxnLst/>
          <a:rect l="0" t="0" r="0" b="0"/>
          <a:pathLst>
            <a:path>
              <a:moveTo>
                <a:pt x="0" y="10261"/>
              </a:moveTo>
              <a:lnTo>
                <a:pt x="340576" y="10261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36E81BF-54F0-4AB5-9BBA-CEB214A21270}">
      <dsp:nvSpPr>
        <dsp:cNvPr id="0" name=""/>
        <dsp:cNvSpPr/>
      </dsp:nvSpPr>
      <dsp:spPr>
        <a:xfrm rot="10570831">
          <a:off x="6031690" y="3018788"/>
          <a:ext cx="189166" cy="20522"/>
        </a:xfrm>
        <a:custGeom>
          <a:avLst/>
          <a:gdLst/>
          <a:ahLst/>
          <a:cxnLst/>
          <a:rect l="0" t="0" r="0" b="0"/>
          <a:pathLst>
            <a:path>
              <a:moveTo>
                <a:pt x="0" y="10261"/>
              </a:moveTo>
              <a:lnTo>
                <a:pt x="189166" y="10261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A1339F8-89EB-49B5-8692-42A9DA68E17B}">
      <dsp:nvSpPr>
        <dsp:cNvPr id="0" name=""/>
        <dsp:cNvSpPr/>
      </dsp:nvSpPr>
      <dsp:spPr>
        <a:xfrm rot="17836055">
          <a:off x="5826299" y="2281146"/>
          <a:ext cx="363662" cy="20522"/>
        </a:xfrm>
        <a:custGeom>
          <a:avLst/>
          <a:gdLst/>
          <a:ahLst/>
          <a:cxnLst/>
          <a:rect l="0" t="0" r="0" b="0"/>
          <a:pathLst>
            <a:path>
              <a:moveTo>
                <a:pt x="0" y="10261"/>
              </a:moveTo>
              <a:lnTo>
                <a:pt x="363662" y="10261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B54081F-4F2A-4F1F-8617-CAC4B2D42AD1}">
      <dsp:nvSpPr>
        <dsp:cNvPr id="0" name=""/>
        <dsp:cNvSpPr/>
      </dsp:nvSpPr>
      <dsp:spPr>
        <a:xfrm rot="16092825">
          <a:off x="4918557" y="1790841"/>
          <a:ext cx="1304494" cy="20522"/>
        </a:xfrm>
        <a:custGeom>
          <a:avLst/>
          <a:gdLst/>
          <a:ahLst/>
          <a:cxnLst/>
          <a:rect l="0" t="0" r="0" b="0"/>
          <a:pathLst>
            <a:path>
              <a:moveTo>
                <a:pt x="0" y="10261"/>
              </a:moveTo>
              <a:lnTo>
                <a:pt x="1304494" y="10261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E44C67E-567D-49FC-A1B2-93BF4F8480B3}">
      <dsp:nvSpPr>
        <dsp:cNvPr id="0" name=""/>
        <dsp:cNvSpPr/>
      </dsp:nvSpPr>
      <dsp:spPr>
        <a:xfrm>
          <a:off x="3156356" y="2191402"/>
          <a:ext cx="1744205" cy="1744205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 t="-17000" b="-17000"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95D285-09B2-4E79-A1C0-CF3614EF6684}">
      <dsp:nvSpPr>
        <dsp:cNvPr id="0" name=""/>
        <dsp:cNvSpPr/>
      </dsp:nvSpPr>
      <dsp:spPr>
        <a:xfrm>
          <a:off x="5010901" y="102902"/>
          <a:ext cx="1046523" cy="1046523"/>
        </a:xfrm>
        <a:prstGeom prst="ellipse">
          <a:avLst/>
        </a:prstGeom>
        <a:gradFill rotWithShape="1">
          <a:gsLst>
            <a:gs pos="0">
              <a:schemeClr val="dk1">
                <a:tint val="60000"/>
                <a:lumMod val="110000"/>
              </a:schemeClr>
            </a:gs>
            <a:gs pos="100000">
              <a:schemeClr val="dk1">
                <a:tint val="82000"/>
              </a:schemeClr>
            </a:gs>
          </a:gsLst>
          <a:lin ang="5400000" scaled="0"/>
        </a:gradFill>
        <a:ln w="9525" cap="rnd" cmpd="sng" algn="ctr">
          <a:solidFill>
            <a:schemeClr val="tx1"/>
          </a:solidFill>
          <a:prstDash val="solid"/>
        </a:ln>
        <a:effectLst/>
      </dsp:spPr>
      <dsp:style>
        <a:lnRef idx="1">
          <a:schemeClr val="dk1"/>
        </a:lnRef>
        <a:fillRef idx="2">
          <a:schemeClr val="dk1"/>
        </a:fillRef>
        <a:effectRef idx="1">
          <a:schemeClr val="dk1"/>
        </a:effectRef>
        <a:fontRef idx="minor">
          <a:schemeClr val="dk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? </a:t>
          </a:r>
          <a:endParaRPr lang="en-GB" sz="4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164161" y="256162"/>
        <a:ext cx="740003" cy="740003"/>
      </dsp:txXfrm>
    </dsp:sp>
    <dsp:sp modelId="{3FE90814-C4D7-4F4B-AC10-C7E40D7F5146}">
      <dsp:nvSpPr>
        <dsp:cNvPr id="0" name=""/>
        <dsp:cNvSpPr/>
      </dsp:nvSpPr>
      <dsp:spPr>
        <a:xfrm>
          <a:off x="5807905" y="1141405"/>
          <a:ext cx="1046523" cy="1046523"/>
        </a:xfrm>
        <a:prstGeom prst="ellipse">
          <a:avLst/>
        </a:prstGeom>
        <a:gradFill rotWithShape="1">
          <a:gsLst>
            <a:gs pos="0">
              <a:schemeClr val="dk1">
                <a:tint val="60000"/>
                <a:lumMod val="110000"/>
              </a:schemeClr>
            </a:gs>
            <a:gs pos="100000">
              <a:schemeClr val="dk1">
                <a:tint val="82000"/>
              </a:schemeClr>
            </a:gs>
          </a:gsLst>
          <a:lin ang="5400000" scaled="0"/>
        </a:gradFill>
        <a:ln w="9525" cap="rnd" cmpd="sng" algn="ctr">
          <a:solidFill>
            <a:schemeClr val="tx1"/>
          </a:solidFill>
          <a:prstDash val="solid"/>
        </a:ln>
        <a:effectLst/>
      </dsp:spPr>
      <dsp:style>
        <a:lnRef idx="1">
          <a:schemeClr val="dk1"/>
        </a:lnRef>
        <a:fillRef idx="2">
          <a:schemeClr val="dk1"/>
        </a:fillRef>
        <a:effectRef idx="1">
          <a:schemeClr val="dk1"/>
        </a:effectRef>
        <a:fontRef idx="minor">
          <a:schemeClr val="dk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? </a:t>
          </a:r>
          <a:endParaRPr lang="en-GB" sz="4800" kern="1200" dirty="0"/>
        </a:p>
      </dsp:txBody>
      <dsp:txXfrm>
        <a:off x="5961165" y="1294665"/>
        <a:ext cx="740003" cy="740003"/>
      </dsp:txXfrm>
    </dsp:sp>
    <dsp:sp modelId="{459D12C0-570A-4F7A-A081-536C992A0FBA}">
      <dsp:nvSpPr>
        <dsp:cNvPr id="0" name=""/>
        <dsp:cNvSpPr/>
      </dsp:nvSpPr>
      <dsp:spPr>
        <a:xfrm>
          <a:off x="6030738" y="2477232"/>
          <a:ext cx="1046523" cy="1046523"/>
        </a:xfrm>
        <a:prstGeom prst="ellipse">
          <a:avLst/>
        </a:prstGeom>
        <a:gradFill rotWithShape="1">
          <a:gsLst>
            <a:gs pos="0">
              <a:schemeClr val="dk1">
                <a:tint val="60000"/>
                <a:lumMod val="110000"/>
              </a:schemeClr>
            </a:gs>
            <a:gs pos="100000">
              <a:schemeClr val="dk1">
                <a:tint val="82000"/>
              </a:schemeClr>
            </a:gs>
          </a:gsLst>
          <a:lin ang="5400000" scaled="0"/>
        </a:gradFill>
        <a:ln w="9525" cap="rnd" cmpd="sng" algn="ctr">
          <a:solidFill>
            <a:schemeClr val="tx1"/>
          </a:solidFill>
          <a:prstDash val="solid"/>
        </a:ln>
        <a:effectLst/>
      </dsp:spPr>
      <dsp:style>
        <a:lnRef idx="1">
          <a:schemeClr val="dk1"/>
        </a:lnRef>
        <a:fillRef idx="2">
          <a:schemeClr val="dk1"/>
        </a:fillRef>
        <a:effectRef idx="1">
          <a:schemeClr val="dk1"/>
        </a:effectRef>
        <a:fontRef idx="minor">
          <a:schemeClr val="dk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? </a:t>
          </a:r>
          <a:endParaRPr lang="en-GB" sz="4800" kern="1200" dirty="0"/>
        </a:p>
      </dsp:txBody>
      <dsp:txXfrm>
        <a:off x="6183998" y="2630492"/>
        <a:ext cx="740003" cy="740003"/>
      </dsp:txXfrm>
    </dsp:sp>
    <dsp:sp modelId="{2CF861B4-E537-426F-9D4D-63A5927DFE23}">
      <dsp:nvSpPr>
        <dsp:cNvPr id="0" name=""/>
        <dsp:cNvSpPr/>
      </dsp:nvSpPr>
      <dsp:spPr>
        <a:xfrm>
          <a:off x="5815366" y="3913881"/>
          <a:ext cx="1046523" cy="1046523"/>
        </a:xfrm>
        <a:prstGeom prst="ellipse">
          <a:avLst/>
        </a:prstGeom>
        <a:gradFill rotWithShape="1">
          <a:gsLst>
            <a:gs pos="0">
              <a:schemeClr val="dk1">
                <a:tint val="60000"/>
                <a:lumMod val="110000"/>
              </a:schemeClr>
            </a:gs>
            <a:gs pos="100000">
              <a:schemeClr val="dk1">
                <a:tint val="82000"/>
              </a:schemeClr>
            </a:gs>
          </a:gsLst>
          <a:lin ang="5400000" scaled="0"/>
        </a:gradFill>
        <a:ln w="9525" cap="rnd" cmpd="sng" algn="ctr">
          <a:solidFill>
            <a:schemeClr val="tx1"/>
          </a:solidFill>
          <a:prstDash val="solid"/>
        </a:ln>
        <a:effectLst/>
      </dsp:spPr>
      <dsp:style>
        <a:lnRef idx="1">
          <a:schemeClr val="dk1"/>
        </a:lnRef>
        <a:fillRef idx="2">
          <a:schemeClr val="dk1"/>
        </a:fillRef>
        <a:effectRef idx="1">
          <a:schemeClr val="dk1"/>
        </a:effectRef>
        <a:fontRef idx="minor">
          <a:schemeClr val="dk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? </a:t>
          </a:r>
          <a:endParaRPr lang="en-GB" sz="4800" kern="1200" dirty="0"/>
        </a:p>
      </dsp:txBody>
      <dsp:txXfrm>
        <a:off x="5968626" y="4067141"/>
        <a:ext cx="740003" cy="740003"/>
      </dsp:txXfrm>
    </dsp:sp>
    <dsp:sp modelId="{59F5F397-CE5B-4643-9524-E1620426107A}">
      <dsp:nvSpPr>
        <dsp:cNvPr id="0" name=""/>
        <dsp:cNvSpPr/>
      </dsp:nvSpPr>
      <dsp:spPr>
        <a:xfrm>
          <a:off x="4736900" y="5066967"/>
          <a:ext cx="1046523" cy="1046523"/>
        </a:xfrm>
        <a:prstGeom prst="ellipse">
          <a:avLst/>
        </a:prstGeom>
        <a:gradFill rotWithShape="1">
          <a:gsLst>
            <a:gs pos="0">
              <a:schemeClr val="dk1">
                <a:tint val="60000"/>
                <a:lumMod val="110000"/>
              </a:schemeClr>
            </a:gs>
            <a:gs pos="100000">
              <a:schemeClr val="dk1">
                <a:tint val="82000"/>
              </a:schemeClr>
            </a:gs>
          </a:gsLst>
          <a:lin ang="5400000" scaled="0"/>
        </a:gradFill>
        <a:ln w="9525" cap="rnd" cmpd="sng" algn="ctr">
          <a:solidFill>
            <a:schemeClr val="tx1"/>
          </a:solidFill>
          <a:prstDash val="solid"/>
        </a:ln>
        <a:effectLst/>
      </dsp:spPr>
      <dsp:style>
        <a:lnRef idx="1">
          <a:schemeClr val="dk1"/>
        </a:lnRef>
        <a:fillRef idx="2">
          <a:schemeClr val="dk1"/>
        </a:fillRef>
        <a:effectRef idx="1">
          <a:schemeClr val="dk1"/>
        </a:effectRef>
        <a:fontRef idx="minor">
          <a:schemeClr val="dk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? </a:t>
          </a:r>
          <a:endParaRPr lang="en-GB" sz="4800" kern="1200" dirty="0"/>
        </a:p>
      </dsp:txBody>
      <dsp:txXfrm>
        <a:off x="4890160" y="5220227"/>
        <a:ext cx="740003" cy="74000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8CAA8B-0BBD-4A08-B31D-489DF3995AFD}">
      <dsp:nvSpPr>
        <dsp:cNvPr id="0" name=""/>
        <dsp:cNvSpPr/>
      </dsp:nvSpPr>
      <dsp:spPr>
        <a:xfrm rot="5875052">
          <a:off x="4748607" y="4339843"/>
          <a:ext cx="1365270" cy="20522"/>
        </a:xfrm>
        <a:custGeom>
          <a:avLst/>
          <a:gdLst/>
          <a:ahLst/>
          <a:cxnLst/>
          <a:rect l="0" t="0" r="0" b="0"/>
          <a:pathLst>
            <a:path>
              <a:moveTo>
                <a:pt x="0" y="10261"/>
              </a:moveTo>
              <a:lnTo>
                <a:pt x="1365270" y="10261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5066F1A-198E-419D-BDE3-C36385D7D354}">
      <dsp:nvSpPr>
        <dsp:cNvPr id="0" name=""/>
        <dsp:cNvSpPr/>
      </dsp:nvSpPr>
      <dsp:spPr>
        <a:xfrm rot="3723753">
          <a:off x="5843407" y="3814158"/>
          <a:ext cx="340576" cy="20522"/>
        </a:xfrm>
        <a:custGeom>
          <a:avLst/>
          <a:gdLst/>
          <a:ahLst/>
          <a:cxnLst/>
          <a:rect l="0" t="0" r="0" b="0"/>
          <a:pathLst>
            <a:path>
              <a:moveTo>
                <a:pt x="0" y="10261"/>
              </a:moveTo>
              <a:lnTo>
                <a:pt x="340576" y="10261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36E81BF-54F0-4AB5-9BBA-CEB214A21270}">
      <dsp:nvSpPr>
        <dsp:cNvPr id="0" name=""/>
        <dsp:cNvSpPr/>
      </dsp:nvSpPr>
      <dsp:spPr>
        <a:xfrm rot="10570831">
          <a:off x="6031690" y="3018788"/>
          <a:ext cx="189166" cy="20522"/>
        </a:xfrm>
        <a:custGeom>
          <a:avLst/>
          <a:gdLst/>
          <a:ahLst/>
          <a:cxnLst/>
          <a:rect l="0" t="0" r="0" b="0"/>
          <a:pathLst>
            <a:path>
              <a:moveTo>
                <a:pt x="0" y="10261"/>
              </a:moveTo>
              <a:lnTo>
                <a:pt x="189166" y="10261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A1339F8-89EB-49B5-8692-42A9DA68E17B}">
      <dsp:nvSpPr>
        <dsp:cNvPr id="0" name=""/>
        <dsp:cNvSpPr/>
      </dsp:nvSpPr>
      <dsp:spPr>
        <a:xfrm rot="17836055">
          <a:off x="5826299" y="2281146"/>
          <a:ext cx="363662" cy="20522"/>
        </a:xfrm>
        <a:custGeom>
          <a:avLst/>
          <a:gdLst/>
          <a:ahLst/>
          <a:cxnLst/>
          <a:rect l="0" t="0" r="0" b="0"/>
          <a:pathLst>
            <a:path>
              <a:moveTo>
                <a:pt x="0" y="10261"/>
              </a:moveTo>
              <a:lnTo>
                <a:pt x="363662" y="10261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B54081F-4F2A-4F1F-8617-CAC4B2D42AD1}">
      <dsp:nvSpPr>
        <dsp:cNvPr id="0" name=""/>
        <dsp:cNvSpPr/>
      </dsp:nvSpPr>
      <dsp:spPr>
        <a:xfrm rot="16092825">
          <a:off x="4918557" y="1790841"/>
          <a:ext cx="1304494" cy="20522"/>
        </a:xfrm>
        <a:custGeom>
          <a:avLst/>
          <a:gdLst/>
          <a:ahLst/>
          <a:cxnLst/>
          <a:rect l="0" t="0" r="0" b="0"/>
          <a:pathLst>
            <a:path>
              <a:moveTo>
                <a:pt x="0" y="10261"/>
              </a:moveTo>
              <a:lnTo>
                <a:pt x="1304494" y="10261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E44C67E-567D-49FC-A1B2-93BF4F8480B3}">
      <dsp:nvSpPr>
        <dsp:cNvPr id="0" name=""/>
        <dsp:cNvSpPr/>
      </dsp:nvSpPr>
      <dsp:spPr>
        <a:xfrm>
          <a:off x="3156356" y="2191402"/>
          <a:ext cx="1744205" cy="1744205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 t="-17000" b="-17000"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95D285-09B2-4E79-A1C0-CF3614EF6684}">
      <dsp:nvSpPr>
        <dsp:cNvPr id="0" name=""/>
        <dsp:cNvSpPr/>
      </dsp:nvSpPr>
      <dsp:spPr>
        <a:xfrm>
          <a:off x="5010901" y="102902"/>
          <a:ext cx="1046523" cy="1046523"/>
        </a:xfrm>
        <a:prstGeom prst="ellipse">
          <a:avLst/>
        </a:prstGeom>
        <a:gradFill rotWithShape="1">
          <a:gsLst>
            <a:gs pos="0">
              <a:schemeClr val="dk1">
                <a:tint val="60000"/>
                <a:lumMod val="110000"/>
              </a:schemeClr>
            </a:gs>
            <a:gs pos="100000">
              <a:schemeClr val="dk1">
                <a:tint val="82000"/>
              </a:schemeClr>
            </a:gs>
          </a:gsLst>
          <a:lin ang="5400000" scaled="0"/>
        </a:gradFill>
        <a:ln w="9525" cap="rnd" cmpd="sng" algn="ctr">
          <a:solidFill>
            <a:schemeClr val="dk1"/>
          </a:solidFill>
          <a:prstDash val="solid"/>
        </a:ln>
        <a:effectLst/>
      </dsp:spPr>
      <dsp:style>
        <a:lnRef idx="1">
          <a:schemeClr val="dk1"/>
        </a:lnRef>
        <a:fillRef idx="2">
          <a:schemeClr val="dk1"/>
        </a:fillRef>
        <a:effectRef idx="1">
          <a:schemeClr val="dk1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LinkedIn Learning </a:t>
          </a:r>
          <a:endParaRPr lang="en-GB" sz="15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164161" y="256162"/>
        <a:ext cx="740003" cy="740003"/>
      </dsp:txXfrm>
    </dsp:sp>
    <dsp:sp modelId="{3FE90814-C4D7-4F4B-AC10-C7E40D7F5146}">
      <dsp:nvSpPr>
        <dsp:cNvPr id="0" name=""/>
        <dsp:cNvSpPr/>
      </dsp:nvSpPr>
      <dsp:spPr>
        <a:xfrm>
          <a:off x="5807905" y="1141405"/>
          <a:ext cx="1046523" cy="1046523"/>
        </a:xfrm>
        <a:prstGeom prst="ellipse">
          <a:avLst/>
        </a:prstGeom>
        <a:gradFill rotWithShape="1">
          <a:gsLst>
            <a:gs pos="0">
              <a:schemeClr val="dk1">
                <a:tint val="60000"/>
                <a:lumMod val="110000"/>
              </a:schemeClr>
            </a:gs>
            <a:gs pos="100000">
              <a:schemeClr val="dk1">
                <a:tint val="82000"/>
              </a:schemeClr>
            </a:gs>
          </a:gsLst>
          <a:lin ang="5400000" scaled="0"/>
        </a:gradFill>
        <a:ln w="9525" cap="rnd" cmpd="sng" algn="ctr">
          <a:solidFill>
            <a:schemeClr val="tx1"/>
          </a:solidFill>
          <a:prstDash val="solid"/>
        </a:ln>
        <a:effectLst/>
      </dsp:spPr>
      <dsp:style>
        <a:lnRef idx="1">
          <a:schemeClr val="dk1"/>
        </a:lnRef>
        <a:fillRef idx="2">
          <a:schemeClr val="dk1"/>
        </a:fillRef>
        <a:effectRef idx="1">
          <a:schemeClr val="dk1"/>
        </a:effectRef>
        <a:fontRef idx="minor">
          <a:schemeClr val="dk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3200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2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?</a:t>
          </a:r>
          <a:r>
            <a:rPr lang="en-US" sz="20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endParaRPr lang="en-GB" sz="2000" kern="1200" dirty="0"/>
        </a:p>
      </dsp:txBody>
      <dsp:txXfrm>
        <a:off x="5961165" y="1294665"/>
        <a:ext cx="740003" cy="740003"/>
      </dsp:txXfrm>
    </dsp:sp>
    <dsp:sp modelId="{459D12C0-570A-4F7A-A081-536C992A0FBA}">
      <dsp:nvSpPr>
        <dsp:cNvPr id="0" name=""/>
        <dsp:cNvSpPr/>
      </dsp:nvSpPr>
      <dsp:spPr>
        <a:xfrm>
          <a:off x="6030738" y="2477232"/>
          <a:ext cx="1046523" cy="1046523"/>
        </a:xfrm>
        <a:prstGeom prst="ellipse">
          <a:avLst/>
        </a:prstGeom>
        <a:gradFill rotWithShape="1">
          <a:gsLst>
            <a:gs pos="0">
              <a:schemeClr val="dk1">
                <a:tint val="60000"/>
                <a:lumMod val="110000"/>
              </a:schemeClr>
            </a:gs>
            <a:gs pos="100000">
              <a:schemeClr val="dk1">
                <a:tint val="82000"/>
              </a:schemeClr>
            </a:gs>
          </a:gsLst>
          <a:lin ang="5400000" scaled="0"/>
        </a:gradFill>
        <a:ln w="9525" cap="rnd" cmpd="sng" algn="ctr">
          <a:solidFill>
            <a:schemeClr val="tx1"/>
          </a:solidFill>
          <a:prstDash val="solid"/>
        </a:ln>
        <a:effectLst/>
      </dsp:spPr>
      <dsp:style>
        <a:lnRef idx="1">
          <a:schemeClr val="dk1"/>
        </a:lnRef>
        <a:fillRef idx="2">
          <a:schemeClr val="dk1"/>
        </a:fillRef>
        <a:effectRef idx="1">
          <a:schemeClr val="dk1"/>
        </a:effectRef>
        <a:fontRef idx="minor">
          <a:schemeClr val="dk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3200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2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?</a:t>
          </a:r>
          <a:r>
            <a:rPr lang="en-US" sz="20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endParaRPr lang="en-GB" sz="2000" kern="1200" dirty="0"/>
        </a:p>
      </dsp:txBody>
      <dsp:txXfrm>
        <a:off x="6183998" y="2630492"/>
        <a:ext cx="740003" cy="740003"/>
      </dsp:txXfrm>
    </dsp:sp>
    <dsp:sp modelId="{2CF861B4-E537-426F-9D4D-63A5927DFE23}">
      <dsp:nvSpPr>
        <dsp:cNvPr id="0" name=""/>
        <dsp:cNvSpPr/>
      </dsp:nvSpPr>
      <dsp:spPr>
        <a:xfrm>
          <a:off x="5815366" y="3913881"/>
          <a:ext cx="1046523" cy="1046523"/>
        </a:xfrm>
        <a:prstGeom prst="ellipse">
          <a:avLst/>
        </a:prstGeom>
        <a:gradFill rotWithShape="1">
          <a:gsLst>
            <a:gs pos="0">
              <a:schemeClr val="dk1">
                <a:tint val="60000"/>
                <a:lumMod val="110000"/>
              </a:schemeClr>
            </a:gs>
            <a:gs pos="100000">
              <a:schemeClr val="dk1">
                <a:tint val="82000"/>
              </a:schemeClr>
            </a:gs>
          </a:gsLst>
          <a:lin ang="5400000" scaled="0"/>
        </a:gradFill>
        <a:ln w="9525" cap="rnd" cmpd="sng" algn="ctr">
          <a:solidFill>
            <a:schemeClr val="tx1"/>
          </a:solidFill>
          <a:prstDash val="solid"/>
        </a:ln>
        <a:effectLst/>
      </dsp:spPr>
      <dsp:style>
        <a:lnRef idx="1">
          <a:schemeClr val="dk1"/>
        </a:lnRef>
        <a:fillRef idx="2">
          <a:schemeClr val="dk1"/>
        </a:fillRef>
        <a:effectRef idx="1">
          <a:schemeClr val="dk1"/>
        </a:effectRef>
        <a:fontRef idx="minor">
          <a:schemeClr val="dk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3200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2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?</a:t>
          </a:r>
          <a:r>
            <a:rPr lang="en-US" sz="9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endParaRPr lang="en-GB" sz="900" kern="1200" dirty="0"/>
        </a:p>
      </dsp:txBody>
      <dsp:txXfrm>
        <a:off x="5968626" y="4067141"/>
        <a:ext cx="740003" cy="740003"/>
      </dsp:txXfrm>
    </dsp:sp>
    <dsp:sp modelId="{C260B5B5-0692-451D-9358-E99F0485AAA9}">
      <dsp:nvSpPr>
        <dsp:cNvPr id="0" name=""/>
        <dsp:cNvSpPr/>
      </dsp:nvSpPr>
      <dsp:spPr>
        <a:xfrm>
          <a:off x="4741871" y="5021244"/>
          <a:ext cx="1046523" cy="1046523"/>
        </a:xfrm>
        <a:prstGeom prst="ellipse">
          <a:avLst/>
        </a:prstGeom>
        <a:gradFill rotWithShape="1">
          <a:gsLst>
            <a:gs pos="0">
              <a:schemeClr val="dk1">
                <a:tint val="60000"/>
                <a:lumMod val="110000"/>
              </a:schemeClr>
            </a:gs>
            <a:gs pos="100000">
              <a:schemeClr val="dk1">
                <a:tint val="82000"/>
              </a:schemeClr>
            </a:gs>
          </a:gsLst>
          <a:lin ang="5400000" scaled="0"/>
        </a:gradFill>
        <a:ln w="9525" cap="rnd" cmpd="sng" algn="ctr">
          <a:solidFill>
            <a:schemeClr val="dk1"/>
          </a:solidFill>
          <a:prstDash val="solid"/>
        </a:ln>
        <a:effectLst/>
      </dsp:spPr>
      <dsp:style>
        <a:lnRef idx="1">
          <a:schemeClr val="dk1"/>
        </a:lnRef>
        <a:fillRef idx="2">
          <a:schemeClr val="dk1"/>
        </a:fillRef>
        <a:effectRef idx="1">
          <a:schemeClr val="dk1"/>
        </a:effectRef>
        <a:fontRef idx="minor">
          <a:schemeClr val="dk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3200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2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? </a:t>
          </a:r>
          <a:endParaRPr lang="en-GB" sz="7200" kern="1200" dirty="0"/>
        </a:p>
      </dsp:txBody>
      <dsp:txXfrm>
        <a:off x="4895131" y="5174504"/>
        <a:ext cx="740003" cy="74000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A73798-5FA8-4601-A484-1590AC6FE3FB}">
      <dsp:nvSpPr>
        <dsp:cNvPr id="0" name=""/>
        <dsp:cNvSpPr/>
      </dsp:nvSpPr>
      <dsp:spPr>
        <a:xfrm rot="5843930">
          <a:off x="4761655" y="4339527"/>
          <a:ext cx="1362972" cy="20522"/>
        </a:xfrm>
        <a:custGeom>
          <a:avLst/>
          <a:gdLst/>
          <a:ahLst/>
          <a:cxnLst/>
          <a:rect l="0" t="0" r="0" b="0"/>
          <a:pathLst>
            <a:path>
              <a:moveTo>
                <a:pt x="0" y="10261"/>
              </a:moveTo>
              <a:lnTo>
                <a:pt x="1362972" y="10261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5066F1A-198E-419D-BDE3-C36385D7D354}">
      <dsp:nvSpPr>
        <dsp:cNvPr id="0" name=""/>
        <dsp:cNvSpPr/>
      </dsp:nvSpPr>
      <dsp:spPr>
        <a:xfrm rot="3723753">
          <a:off x="5843407" y="3814158"/>
          <a:ext cx="340576" cy="20522"/>
        </a:xfrm>
        <a:custGeom>
          <a:avLst/>
          <a:gdLst/>
          <a:ahLst/>
          <a:cxnLst/>
          <a:rect l="0" t="0" r="0" b="0"/>
          <a:pathLst>
            <a:path>
              <a:moveTo>
                <a:pt x="0" y="10261"/>
              </a:moveTo>
              <a:lnTo>
                <a:pt x="340576" y="10261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36E81BF-54F0-4AB5-9BBA-CEB214A21270}">
      <dsp:nvSpPr>
        <dsp:cNvPr id="0" name=""/>
        <dsp:cNvSpPr/>
      </dsp:nvSpPr>
      <dsp:spPr>
        <a:xfrm rot="10570831">
          <a:off x="6031690" y="3018788"/>
          <a:ext cx="189166" cy="20522"/>
        </a:xfrm>
        <a:custGeom>
          <a:avLst/>
          <a:gdLst/>
          <a:ahLst/>
          <a:cxnLst/>
          <a:rect l="0" t="0" r="0" b="0"/>
          <a:pathLst>
            <a:path>
              <a:moveTo>
                <a:pt x="0" y="10261"/>
              </a:moveTo>
              <a:lnTo>
                <a:pt x="189166" y="10261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A1339F8-89EB-49B5-8692-42A9DA68E17B}">
      <dsp:nvSpPr>
        <dsp:cNvPr id="0" name=""/>
        <dsp:cNvSpPr/>
      </dsp:nvSpPr>
      <dsp:spPr>
        <a:xfrm rot="17836055">
          <a:off x="5826299" y="2281146"/>
          <a:ext cx="363662" cy="20522"/>
        </a:xfrm>
        <a:custGeom>
          <a:avLst/>
          <a:gdLst/>
          <a:ahLst/>
          <a:cxnLst/>
          <a:rect l="0" t="0" r="0" b="0"/>
          <a:pathLst>
            <a:path>
              <a:moveTo>
                <a:pt x="0" y="10261"/>
              </a:moveTo>
              <a:lnTo>
                <a:pt x="363662" y="10261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B54081F-4F2A-4F1F-8617-CAC4B2D42AD1}">
      <dsp:nvSpPr>
        <dsp:cNvPr id="0" name=""/>
        <dsp:cNvSpPr/>
      </dsp:nvSpPr>
      <dsp:spPr>
        <a:xfrm rot="16092825">
          <a:off x="4918557" y="1790841"/>
          <a:ext cx="1304494" cy="20522"/>
        </a:xfrm>
        <a:custGeom>
          <a:avLst/>
          <a:gdLst/>
          <a:ahLst/>
          <a:cxnLst/>
          <a:rect l="0" t="0" r="0" b="0"/>
          <a:pathLst>
            <a:path>
              <a:moveTo>
                <a:pt x="0" y="10261"/>
              </a:moveTo>
              <a:lnTo>
                <a:pt x="1304494" y="10261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E44C67E-567D-49FC-A1B2-93BF4F8480B3}">
      <dsp:nvSpPr>
        <dsp:cNvPr id="0" name=""/>
        <dsp:cNvSpPr/>
      </dsp:nvSpPr>
      <dsp:spPr>
        <a:xfrm>
          <a:off x="3156356" y="2191402"/>
          <a:ext cx="1744205" cy="1744205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 t="-17000" b="-17000"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95D285-09B2-4E79-A1C0-CF3614EF6684}">
      <dsp:nvSpPr>
        <dsp:cNvPr id="0" name=""/>
        <dsp:cNvSpPr/>
      </dsp:nvSpPr>
      <dsp:spPr>
        <a:xfrm>
          <a:off x="5010901" y="102902"/>
          <a:ext cx="1046523" cy="1046523"/>
        </a:xfrm>
        <a:prstGeom prst="ellipse">
          <a:avLst/>
        </a:prstGeom>
        <a:gradFill flip="none" rotWithShape="1">
          <a:gsLst>
            <a:gs pos="0">
              <a:schemeClr val="accent1">
                <a:lumMod val="67000"/>
              </a:schemeClr>
            </a:gs>
            <a:gs pos="48000">
              <a:schemeClr val="accent1">
                <a:lumMod val="97000"/>
                <a:lumOff val="3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LinkedIn Learning </a:t>
          </a:r>
          <a:endParaRPr lang="en-GB" sz="15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164161" y="256162"/>
        <a:ext cx="740003" cy="740003"/>
      </dsp:txXfrm>
    </dsp:sp>
    <dsp:sp modelId="{3FE90814-C4D7-4F4B-AC10-C7E40D7F5146}">
      <dsp:nvSpPr>
        <dsp:cNvPr id="0" name=""/>
        <dsp:cNvSpPr/>
      </dsp:nvSpPr>
      <dsp:spPr>
        <a:xfrm>
          <a:off x="5807905" y="1141405"/>
          <a:ext cx="1046523" cy="1046523"/>
        </a:xfrm>
        <a:prstGeom prst="ellipse">
          <a:avLst/>
        </a:prstGeom>
        <a:gradFill flip="none" rotWithShape="1">
          <a:gsLst>
            <a:gs pos="0">
              <a:schemeClr val="accent1">
                <a:lumMod val="67000"/>
              </a:schemeClr>
            </a:gs>
            <a:gs pos="48000">
              <a:schemeClr val="accent1">
                <a:lumMod val="97000"/>
                <a:lumOff val="3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Excel Learning </a:t>
          </a:r>
          <a:endParaRPr lang="en-GB" sz="1400" kern="1200" dirty="0"/>
        </a:p>
      </dsp:txBody>
      <dsp:txXfrm>
        <a:off x="5961165" y="1294665"/>
        <a:ext cx="740003" cy="740003"/>
      </dsp:txXfrm>
    </dsp:sp>
    <dsp:sp modelId="{459D12C0-570A-4F7A-A081-536C992A0FBA}">
      <dsp:nvSpPr>
        <dsp:cNvPr id="0" name=""/>
        <dsp:cNvSpPr/>
      </dsp:nvSpPr>
      <dsp:spPr>
        <a:xfrm>
          <a:off x="6030738" y="2477232"/>
          <a:ext cx="1046523" cy="1046523"/>
        </a:xfrm>
        <a:prstGeom prst="ellipse">
          <a:avLst/>
        </a:prstGeom>
        <a:gradFill flip="none" rotWithShape="1">
          <a:gsLst>
            <a:gs pos="0">
              <a:schemeClr val="accent1">
                <a:lumMod val="67000"/>
              </a:schemeClr>
            </a:gs>
            <a:gs pos="48000">
              <a:schemeClr val="accent1">
                <a:lumMod val="97000"/>
                <a:lumOff val="3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3200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2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?</a:t>
          </a:r>
          <a:r>
            <a:rPr lang="en-US" sz="20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endParaRPr lang="en-GB" sz="2000" kern="1200" dirty="0"/>
        </a:p>
      </dsp:txBody>
      <dsp:txXfrm>
        <a:off x="6183998" y="2630492"/>
        <a:ext cx="740003" cy="740003"/>
      </dsp:txXfrm>
    </dsp:sp>
    <dsp:sp modelId="{2CF861B4-E537-426F-9D4D-63A5927DFE23}">
      <dsp:nvSpPr>
        <dsp:cNvPr id="0" name=""/>
        <dsp:cNvSpPr/>
      </dsp:nvSpPr>
      <dsp:spPr>
        <a:xfrm>
          <a:off x="5815366" y="3913881"/>
          <a:ext cx="1046523" cy="1046523"/>
        </a:xfrm>
        <a:prstGeom prst="ellipse">
          <a:avLst/>
        </a:prstGeom>
        <a:gradFill flip="none" rotWithShape="1">
          <a:gsLst>
            <a:gs pos="0">
              <a:schemeClr val="accent1">
                <a:lumMod val="67000"/>
              </a:schemeClr>
            </a:gs>
            <a:gs pos="48000">
              <a:schemeClr val="accent1">
                <a:lumMod val="97000"/>
                <a:lumOff val="3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3200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2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?</a:t>
          </a:r>
          <a:r>
            <a:rPr lang="en-US" sz="9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endParaRPr lang="en-GB" sz="900" kern="1200" dirty="0"/>
        </a:p>
      </dsp:txBody>
      <dsp:txXfrm>
        <a:off x="5968626" y="4067141"/>
        <a:ext cx="740003" cy="740003"/>
      </dsp:txXfrm>
    </dsp:sp>
    <dsp:sp modelId="{8AB7DB2D-1382-4216-9021-BE844365F8B9}">
      <dsp:nvSpPr>
        <dsp:cNvPr id="0" name=""/>
        <dsp:cNvSpPr/>
      </dsp:nvSpPr>
      <dsp:spPr>
        <a:xfrm>
          <a:off x="4764738" y="5021244"/>
          <a:ext cx="1046523" cy="1046523"/>
        </a:xfrm>
        <a:prstGeom prst="ellipse">
          <a:avLst/>
        </a:prstGeom>
        <a:solidFill>
          <a:schemeClr val="accent1">
            <a:hueOff val="0"/>
            <a:satOff val="0"/>
            <a:lumOff val="0"/>
          </a:schemeClr>
        </a:solid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3200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2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? </a:t>
          </a:r>
          <a:endParaRPr lang="en-GB" sz="7200" kern="1200" dirty="0"/>
        </a:p>
      </dsp:txBody>
      <dsp:txXfrm>
        <a:off x="4917998" y="5174504"/>
        <a:ext cx="740003" cy="74000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5DF29D-BD36-460B-9765-C753CC7F0882}">
      <dsp:nvSpPr>
        <dsp:cNvPr id="0" name=""/>
        <dsp:cNvSpPr/>
      </dsp:nvSpPr>
      <dsp:spPr>
        <a:xfrm rot="5791838">
          <a:off x="4783237" y="4339047"/>
          <a:ext cx="1359484" cy="20522"/>
        </a:xfrm>
        <a:custGeom>
          <a:avLst/>
          <a:gdLst/>
          <a:ahLst/>
          <a:cxnLst/>
          <a:rect l="0" t="0" r="0" b="0"/>
          <a:pathLst>
            <a:path>
              <a:moveTo>
                <a:pt x="0" y="10261"/>
              </a:moveTo>
              <a:lnTo>
                <a:pt x="1359484" y="10261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5066F1A-198E-419D-BDE3-C36385D7D354}">
      <dsp:nvSpPr>
        <dsp:cNvPr id="0" name=""/>
        <dsp:cNvSpPr/>
      </dsp:nvSpPr>
      <dsp:spPr>
        <a:xfrm rot="3723753">
          <a:off x="5843407" y="3814158"/>
          <a:ext cx="340576" cy="20522"/>
        </a:xfrm>
        <a:custGeom>
          <a:avLst/>
          <a:gdLst/>
          <a:ahLst/>
          <a:cxnLst/>
          <a:rect l="0" t="0" r="0" b="0"/>
          <a:pathLst>
            <a:path>
              <a:moveTo>
                <a:pt x="0" y="10261"/>
              </a:moveTo>
              <a:lnTo>
                <a:pt x="340576" y="10261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36E81BF-54F0-4AB5-9BBA-CEB214A21270}">
      <dsp:nvSpPr>
        <dsp:cNvPr id="0" name=""/>
        <dsp:cNvSpPr/>
      </dsp:nvSpPr>
      <dsp:spPr>
        <a:xfrm rot="10570831">
          <a:off x="6031690" y="3018788"/>
          <a:ext cx="189166" cy="20522"/>
        </a:xfrm>
        <a:custGeom>
          <a:avLst/>
          <a:gdLst/>
          <a:ahLst/>
          <a:cxnLst/>
          <a:rect l="0" t="0" r="0" b="0"/>
          <a:pathLst>
            <a:path>
              <a:moveTo>
                <a:pt x="0" y="10261"/>
              </a:moveTo>
              <a:lnTo>
                <a:pt x="189166" y="10261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A1339F8-89EB-49B5-8692-42A9DA68E17B}">
      <dsp:nvSpPr>
        <dsp:cNvPr id="0" name=""/>
        <dsp:cNvSpPr/>
      </dsp:nvSpPr>
      <dsp:spPr>
        <a:xfrm rot="17836055">
          <a:off x="5826299" y="2281146"/>
          <a:ext cx="363662" cy="20522"/>
        </a:xfrm>
        <a:custGeom>
          <a:avLst/>
          <a:gdLst/>
          <a:ahLst/>
          <a:cxnLst/>
          <a:rect l="0" t="0" r="0" b="0"/>
          <a:pathLst>
            <a:path>
              <a:moveTo>
                <a:pt x="0" y="10261"/>
              </a:moveTo>
              <a:lnTo>
                <a:pt x="363662" y="10261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B54081F-4F2A-4F1F-8617-CAC4B2D42AD1}">
      <dsp:nvSpPr>
        <dsp:cNvPr id="0" name=""/>
        <dsp:cNvSpPr/>
      </dsp:nvSpPr>
      <dsp:spPr>
        <a:xfrm rot="16092825">
          <a:off x="4918557" y="1790841"/>
          <a:ext cx="1304494" cy="20522"/>
        </a:xfrm>
        <a:custGeom>
          <a:avLst/>
          <a:gdLst/>
          <a:ahLst/>
          <a:cxnLst/>
          <a:rect l="0" t="0" r="0" b="0"/>
          <a:pathLst>
            <a:path>
              <a:moveTo>
                <a:pt x="0" y="10261"/>
              </a:moveTo>
              <a:lnTo>
                <a:pt x="1304494" y="10261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E44C67E-567D-49FC-A1B2-93BF4F8480B3}">
      <dsp:nvSpPr>
        <dsp:cNvPr id="0" name=""/>
        <dsp:cNvSpPr/>
      </dsp:nvSpPr>
      <dsp:spPr>
        <a:xfrm>
          <a:off x="3156356" y="2191402"/>
          <a:ext cx="1744205" cy="1744205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 t="-17000" b="-17000"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95D285-09B2-4E79-A1C0-CF3614EF6684}">
      <dsp:nvSpPr>
        <dsp:cNvPr id="0" name=""/>
        <dsp:cNvSpPr/>
      </dsp:nvSpPr>
      <dsp:spPr>
        <a:xfrm>
          <a:off x="5010901" y="102902"/>
          <a:ext cx="1046523" cy="1046523"/>
        </a:xfrm>
        <a:prstGeom prst="ellipse">
          <a:avLst/>
        </a:prstGeom>
        <a:gradFill flip="none" rotWithShape="1">
          <a:gsLst>
            <a:gs pos="0">
              <a:schemeClr val="accent1">
                <a:lumMod val="67000"/>
              </a:schemeClr>
            </a:gs>
            <a:gs pos="48000">
              <a:schemeClr val="accent1">
                <a:lumMod val="97000"/>
                <a:lumOff val="3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LinkedIn Learning </a:t>
          </a:r>
          <a:endParaRPr lang="en-GB" sz="15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164161" y="256162"/>
        <a:ext cx="740003" cy="740003"/>
      </dsp:txXfrm>
    </dsp:sp>
    <dsp:sp modelId="{3FE90814-C4D7-4F4B-AC10-C7E40D7F5146}">
      <dsp:nvSpPr>
        <dsp:cNvPr id="0" name=""/>
        <dsp:cNvSpPr/>
      </dsp:nvSpPr>
      <dsp:spPr>
        <a:xfrm>
          <a:off x="5807905" y="1141405"/>
          <a:ext cx="1046523" cy="1046523"/>
        </a:xfrm>
        <a:prstGeom prst="ellipse">
          <a:avLst/>
        </a:prstGeom>
        <a:gradFill flip="none" rotWithShape="1">
          <a:gsLst>
            <a:gs pos="0">
              <a:schemeClr val="accent1">
                <a:lumMod val="67000"/>
              </a:schemeClr>
            </a:gs>
            <a:gs pos="48000">
              <a:schemeClr val="accent1">
                <a:lumMod val="97000"/>
                <a:lumOff val="3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Learning Excel</a:t>
          </a:r>
          <a:endParaRPr lang="en-GB" sz="1400" kern="1200" dirty="0"/>
        </a:p>
      </dsp:txBody>
      <dsp:txXfrm>
        <a:off x="5961165" y="1294665"/>
        <a:ext cx="740003" cy="740003"/>
      </dsp:txXfrm>
    </dsp:sp>
    <dsp:sp modelId="{459D12C0-570A-4F7A-A081-536C992A0FBA}">
      <dsp:nvSpPr>
        <dsp:cNvPr id="0" name=""/>
        <dsp:cNvSpPr/>
      </dsp:nvSpPr>
      <dsp:spPr>
        <a:xfrm>
          <a:off x="6030738" y="2477232"/>
          <a:ext cx="1046523" cy="1046523"/>
        </a:xfrm>
        <a:prstGeom prst="ellipse">
          <a:avLst/>
        </a:prstGeom>
        <a:gradFill flip="none" rotWithShape="1">
          <a:gsLst>
            <a:gs pos="0">
              <a:schemeClr val="accent1">
                <a:lumMod val="67000"/>
              </a:schemeClr>
            </a:gs>
            <a:gs pos="48000">
              <a:schemeClr val="accent1">
                <a:lumMod val="97000"/>
                <a:lumOff val="3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Learning Word </a:t>
          </a:r>
          <a:endParaRPr lang="en-GB" sz="1400" kern="1200" dirty="0"/>
        </a:p>
      </dsp:txBody>
      <dsp:txXfrm>
        <a:off x="6183998" y="2630492"/>
        <a:ext cx="740003" cy="740003"/>
      </dsp:txXfrm>
    </dsp:sp>
    <dsp:sp modelId="{2CF861B4-E537-426F-9D4D-63A5927DFE23}">
      <dsp:nvSpPr>
        <dsp:cNvPr id="0" name=""/>
        <dsp:cNvSpPr/>
      </dsp:nvSpPr>
      <dsp:spPr>
        <a:xfrm>
          <a:off x="5815366" y="3913881"/>
          <a:ext cx="1046523" cy="1046523"/>
        </a:xfrm>
        <a:prstGeom prst="ellipse">
          <a:avLst/>
        </a:prstGeom>
        <a:gradFill flip="none" rotWithShape="1">
          <a:gsLst>
            <a:gs pos="0">
              <a:schemeClr val="accent1">
                <a:lumMod val="67000"/>
              </a:schemeClr>
            </a:gs>
            <a:gs pos="48000">
              <a:schemeClr val="accent1">
                <a:lumMod val="97000"/>
                <a:lumOff val="3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3200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2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?</a:t>
          </a:r>
          <a:r>
            <a:rPr lang="en-US" sz="9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endParaRPr lang="en-GB" sz="900" kern="1200" dirty="0"/>
        </a:p>
      </dsp:txBody>
      <dsp:txXfrm>
        <a:off x="5968626" y="4067141"/>
        <a:ext cx="740003" cy="740003"/>
      </dsp:txXfrm>
    </dsp:sp>
    <dsp:sp modelId="{1E65566A-69C7-426D-8F02-E0457158044E}">
      <dsp:nvSpPr>
        <dsp:cNvPr id="0" name=""/>
        <dsp:cNvSpPr/>
      </dsp:nvSpPr>
      <dsp:spPr>
        <a:xfrm>
          <a:off x="4802894" y="5021244"/>
          <a:ext cx="1046523" cy="1046523"/>
        </a:xfrm>
        <a:prstGeom prst="ellipse">
          <a:avLst/>
        </a:prstGeom>
        <a:gradFill flip="none" rotWithShape="1">
          <a:gsLst>
            <a:gs pos="0">
              <a:schemeClr val="accent1">
                <a:lumMod val="67000"/>
              </a:schemeClr>
            </a:gs>
            <a:gs pos="48000">
              <a:schemeClr val="accent1">
                <a:lumMod val="97000"/>
                <a:lumOff val="3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3200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2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?</a:t>
          </a:r>
          <a:r>
            <a:rPr lang="en-US" sz="15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endParaRPr lang="en-GB" sz="1500" kern="1200" dirty="0"/>
        </a:p>
      </dsp:txBody>
      <dsp:txXfrm>
        <a:off x="4956154" y="5174504"/>
        <a:ext cx="740003" cy="74000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356EAF-A481-4642-AC8E-C8B1A0A000B2}">
      <dsp:nvSpPr>
        <dsp:cNvPr id="0" name=""/>
        <dsp:cNvSpPr/>
      </dsp:nvSpPr>
      <dsp:spPr>
        <a:xfrm rot="5573261">
          <a:off x="4882580" y="4326253"/>
          <a:ext cx="1326760" cy="20522"/>
        </a:xfrm>
        <a:custGeom>
          <a:avLst/>
          <a:gdLst/>
          <a:ahLst/>
          <a:cxnLst/>
          <a:rect l="0" t="0" r="0" b="0"/>
          <a:pathLst>
            <a:path>
              <a:moveTo>
                <a:pt x="0" y="10261"/>
              </a:moveTo>
              <a:lnTo>
                <a:pt x="1326760" y="10261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5066F1A-198E-419D-BDE3-C36385D7D354}">
      <dsp:nvSpPr>
        <dsp:cNvPr id="0" name=""/>
        <dsp:cNvSpPr/>
      </dsp:nvSpPr>
      <dsp:spPr>
        <a:xfrm rot="3723753">
          <a:off x="5843407" y="3814158"/>
          <a:ext cx="340576" cy="20522"/>
        </a:xfrm>
        <a:custGeom>
          <a:avLst/>
          <a:gdLst/>
          <a:ahLst/>
          <a:cxnLst/>
          <a:rect l="0" t="0" r="0" b="0"/>
          <a:pathLst>
            <a:path>
              <a:moveTo>
                <a:pt x="0" y="10261"/>
              </a:moveTo>
              <a:lnTo>
                <a:pt x="340576" y="10261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36E81BF-54F0-4AB5-9BBA-CEB214A21270}">
      <dsp:nvSpPr>
        <dsp:cNvPr id="0" name=""/>
        <dsp:cNvSpPr/>
      </dsp:nvSpPr>
      <dsp:spPr>
        <a:xfrm rot="10570831">
          <a:off x="6031690" y="3018788"/>
          <a:ext cx="189166" cy="20522"/>
        </a:xfrm>
        <a:custGeom>
          <a:avLst/>
          <a:gdLst/>
          <a:ahLst/>
          <a:cxnLst/>
          <a:rect l="0" t="0" r="0" b="0"/>
          <a:pathLst>
            <a:path>
              <a:moveTo>
                <a:pt x="0" y="10261"/>
              </a:moveTo>
              <a:lnTo>
                <a:pt x="189166" y="10261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A1339F8-89EB-49B5-8692-42A9DA68E17B}">
      <dsp:nvSpPr>
        <dsp:cNvPr id="0" name=""/>
        <dsp:cNvSpPr/>
      </dsp:nvSpPr>
      <dsp:spPr>
        <a:xfrm rot="17836055">
          <a:off x="5826299" y="2281146"/>
          <a:ext cx="363662" cy="20522"/>
        </a:xfrm>
        <a:custGeom>
          <a:avLst/>
          <a:gdLst/>
          <a:ahLst/>
          <a:cxnLst/>
          <a:rect l="0" t="0" r="0" b="0"/>
          <a:pathLst>
            <a:path>
              <a:moveTo>
                <a:pt x="0" y="10261"/>
              </a:moveTo>
              <a:lnTo>
                <a:pt x="363662" y="10261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B54081F-4F2A-4F1F-8617-CAC4B2D42AD1}">
      <dsp:nvSpPr>
        <dsp:cNvPr id="0" name=""/>
        <dsp:cNvSpPr/>
      </dsp:nvSpPr>
      <dsp:spPr>
        <a:xfrm rot="16092825">
          <a:off x="4918557" y="1790841"/>
          <a:ext cx="1304494" cy="20522"/>
        </a:xfrm>
        <a:custGeom>
          <a:avLst/>
          <a:gdLst/>
          <a:ahLst/>
          <a:cxnLst/>
          <a:rect l="0" t="0" r="0" b="0"/>
          <a:pathLst>
            <a:path>
              <a:moveTo>
                <a:pt x="0" y="10261"/>
              </a:moveTo>
              <a:lnTo>
                <a:pt x="1304494" y="10261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E44C67E-567D-49FC-A1B2-93BF4F8480B3}">
      <dsp:nvSpPr>
        <dsp:cNvPr id="0" name=""/>
        <dsp:cNvSpPr/>
      </dsp:nvSpPr>
      <dsp:spPr>
        <a:xfrm>
          <a:off x="3156356" y="2191402"/>
          <a:ext cx="1744205" cy="1744205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 t="-17000" b="-17000"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95D285-09B2-4E79-A1C0-CF3614EF6684}">
      <dsp:nvSpPr>
        <dsp:cNvPr id="0" name=""/>
        <dsp:cNvSpPr/>
      </dsp:nvSpPr>
      <dsp:spPr>
        <a:xfrm>
          <a:off x="5010901" y="102902"/>
          <a:ext cx="1046523" cy="1046523"/>
        </a:xfrm>
        <a:prstGeom prst="ellipse">
          <a:avLst/>
        </a:prstGeom>
        <a:gradFill flip="none" rotWithShape="1">
          <a:gsLst>
            <a:gs pos="0">
              <a:schemeClr val="accent1">
                <a:lumMod val="67000"/>
              </a:schemeClr>
            </a:gs>
            <a:gs pos="48000">
              <a:schemeClr val="accent1">
                <a:lumMod val="97000"/>
                <a:lumOff val="3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LinkedIn Learning </a:t>
          </a:r>
          <a:endParaRPr lang="en-GB" sz="15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164161" y="256162"/>
        <a:ext cx="740003" cy="740003"/>
      </dsp:txXfrm>
    </dsp:sp>
    <dsp:sp modelId="{3FE90814-C4D7-4F4B-AC10-C7E40D7F5146}">
      <dsp:nvSpPr>
        <dsp:cNvPr id="0" name=""/>
        <dsp:cNvSpPr/>
      </dsp:nvSpPr>
      <dsp:spPr>
        <a:xfrm>
          <a:off x="5807905" y="1141405"/>
          <a:ext cx="1046523" cy="1046523"/>
        </a:xfrm>
        <a:prstGeom prst="ellipse">
          <a:avLst/>
        </a:prstGeom>
        <a:gradFill flip="none" rotWithShape="1">
          <a:gsLst>
            <a:gs pos="0">
              <a:schemeClr val="accent1">
                <a:lumMod val="67000"/>
              </a:schemeClr>
            </a:gs>
            <a:gs pos="48000">
              <a:schemeClr val="accent1">
                <a:lumMod val="97000"/>
                <a:lumOff val="3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Learning Excel</a:t>
          </a:r>
          <a:endParaRPr lang="en-GB" sz="1400" kern="1200" dirty="0"/>
        </a:p>
      </dsp:txBody>
      <dsp:txXfrm>
        <a:off x="5961165" y="1294665"/>
        <a:ext cx="740003" cy="740003"/>
      </dsp:txXfrm>
    </dsp:sp>
    <dsp:sp modelId="{459D12C0-570A-4F7A-A081-536C992A0FBA}">
      <dsp:nvSpPr>
        <dsp:cNvPr id="0" name=""/>
        <dsp:cNvSpPr/>
      </dsp:nvSpPr>
      <dsp:spPr>
        <a:xfrm>
          <a:off x="6030738" y="2477232"/>
          <a:ext cx="1046523" cy="1046523"/>
        </a:xfrm>
        <a:prstGeom prst="ellipse">
          <a:avLst/>
        </a:prstGeom>
        <a:gradFill flip="none" rotWithShape="1">
          <a:gsLst>
            <a:gs pos="0">
              <a:schemeClr val="accent1">
                <a:lumMod val="67000"/>
              </a:schemeClr>
            </a:gs>
            <a:gs pos="48000">
              <a:schemeClr val="accent1">
                <a:lumMod val="97000"/>
                <a:lumOff val="3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Learning Word </a:t>
          </a:r>
          <a:endParaRPr lang="en-GB" sz="1400" kern="1200" dirty="0"/>
        </a:p>
      </dsp:txBody>
      <dsp:txXfrm>
        <a:off x="6183998" y="2630492"/>
        <a:ext cx="740003" cy="740003"/>
      </dsp:txXfrm>
    </dsp:sp>
    <dsp:sp modelId="{2CF861B4-E537-426F-9D4D-63A5927DFE23}">
      <dsp:nvSpPr>
        <dsp:cNvPr id="0" name=""/>
        <dsp:cNvSpPr/>
      </dsp:nvSpPr>
      <dsp:spPr>
        <a:xfrm>
          <a:off x="5815366" y="3913881"/>
          <a:ext cx="1046523" cy="1046523"/>
        </a:xfrm>
        <a:prstGeom prst="ellipse">
          <a:avLst/>
        </a:prstGeom>
        <a:gradFill flip="none" rotWithShape="1">
          <a:gsLst>
            <a:gs pos="0">
              <a:schemeClr val="accent1">
                <a:lumMod val="67000"/>
              </a:schemeClr>
            </a:gs>
            <a:gs pos="48000">
              <a:schemeClr val="accent1">
                <a:lumMod val="97000"/>
                <a:lumOff val="3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Learning PPT</a:t>
          </a:r>
          <a:endParaRPr lang="en-GB" sz="1400" kern="1200" dirty="0"/>
        </a:p>
      </dsp:txBody>
      <dsp:txXfrm>
        <a:off x="5968626" y="4067141"/>
        <a:ext cx="740003" cy="740003"/>
      </dsp:txXfrm>
    </dsp:sp>
    <dsp:sp modelId="{9032246D-FCEB-42B3-98A2-53071CB0300C}">
      <dsp:nvSpPr>
        <dsp:cNvPr id="0" name=""/>
        <dsp:cNvSpPr/>
      </dsp:nvSpPr>
      <dsp:spPr>
        <a:xfrm>
          <a:off x="4962918" y="4998388"/>
          <a:ext cx="1046523" cy="1046523"/>
        </a:xfrm>
        <a:prstGeom prst="ellipse">
          <a:avLst/>
        </a:prstGeom>
        <a:gradFill flip="none" rotWithShape="1">
          <a:gsLst>
            <a:gs pos="0">
              <a:schemeClr val="accent1">
                <a:lumMod val="67000"/>
              </a:schemeClr>
            </a:gs>
            <a:gs pos="48000">
              <a:schemeClr val="accent1">
                <a:lumMod val="97000"/>
                <a:lumOff val="3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lin ang="16200000" scaled="1"/>
          <a:tileRect/>
        </a:gra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3200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2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?</a:t>
          </a:r>
          <a:endParaRPr lang="en-GB" sz="1500" kern="1200" dirty="0"/>
        </a:p>
      </dsp:txBody>
      <dsp:txXfrm>
        <a:off x="5116178" y="5151648"/>
        <a:ext cx="740003" cy="7400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6-22T02:03:32.778"/>
    </inkml:context>
    <inkml:brush xml:id="br0">
      <inkml:brushProperty name="width" value="0.1" units="cm"/>
      <inkml:brushProperty name="height" value="0.2" units="cm"/>
      <inkml:brushProperty name="color" value="#EF0C4D"/>
      <inkml:brushProperty name="tip" value="rectangle"/>
      <inkml:brushProperty name="rasterOp" value="maskPen"/>
      <inkml:brushProperty name="ignorePressure" value="1"/>
    </inkml:brush>
  </inkml:definitions>
  <inkml:trace contextRef="#ctx0" brushRef="#br0">730 1,'-517'0,"511"0,1 0,-1 0,0 1,0 0,0 0,1 1,-1-1,0 1,1 0,0 1,-1-1,1 1,0 0,-7 7,-17 8,25-16,0 0,0 0,0 0,1 0,-1 1,1-1,0 1,0 0,0 0,0 0,0 1,1-1,-1 1,1-1,0 1,0 0,0 0,1 0,-1 0,1 0,-1 6,-9 47,3-21,2 0,-1 45,6-45,3 141,1-163,0 0,0 0,2-1,-1 1,8 12,-6-10,0-1,0 1,4 23,-8-25,1 0,1 1,0-2,1 1,1 0,10 18,-10-19,-1 0,0 0,-1 0,0 1,1 19,11 34,8-2,-14-40,-1 0,11 49,-17-57,1 0,0 1,1-1,1-1,11 22,26 69,-33-78,1 0,24 45,-26-61,0-1,1 0,13 13,-11-13,0 0,10 17,128 165,-125-159,-18-25,-1-1,1 0,11 11,5 4,-20-20,0 0,0 0,1 0,0-1,-1 1,1-1,1 0,-1 0,0-1,1 1,-1-1,7 3,12-1,0 0,1-2,-1-1,1 0,33-5,4 2,40 3,71-4,-158 1,-1-1,1 0,-1-1,0 0,17-9,-15 7,-1 0,1 1,28-6,-37 11,-1-1,1 0,-1 0,1-1,-1 1,0-1,0-1,0 1,0-1,0 0,0 0,-1 0,1 0,-1-1,0 0,0 0,-1 0,1 0,-1-1,1 1,-2-1,1 0,0 0,3-10,7-18,26-44,-32 65,1 1,0-1,1 1,0 1,0 0,19-15,-10 9,0-1,30-37,-2 2,-33 38,-1-2,-1 1,11-18,-12 15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6-22T02:03:34.156"/>
    </inkml:context>
    <inkml:brush xml:id="br0">
      <inkml:brushProperty name="width" value="0.1" units="cm"/>
      <inkml:brushProperty name="height" value="0.2" units="cm"/>
      <inkml:brushProperty name="color" value="#EF0C4D"/>
      <inkml:brushProperty name="tip" value="rectangle"/>
      <inkml:brushProperty name="rasterOp" value="maskPen"/>
      <inkml:brushProperty name="ignorePressure" value="1"/>
    </inkml:brush>
  </inkml:definitions>
  <inkml:trace contextRef="#ctx0" brushRef="#br0">1 265,'77'2,"87"-5,-152 1,0 0,0-1,0-1,0 0,0 0,-1-2,0 1,0-1,0-1,12-9,-14 10,1 0,0 1,1 1,0-1,0 2,15-4,7-2,-8 2,-19 6,0-1,0 1,-1-1,1 0,0-1,-1 1,0-1,1 0,5-5,20-16,-22 17,0 1,0-2,-1 1,0-1,8-11,-11 13,-1 0,1 1,1-1,8-6,3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6-22T02:03:39.422"/>
    </inkml:context>
    <inkml:brush xml:id="br0">
      <inkml:brushProperty name="width" value="0.1" units="cm"/>
      <inkml:brushProperty name="height" value="0.2" units="cm"/>
      <inkml:brushProperty name="color" value="#EF0C4D"/>
      <inkml:brushProperty name="tip" value="rectangle"/>
      <inkml:brushProperty name="rasterOp" value="maskPen"/>
      <inkml:brushProperty name="ignorePressure" value="1"/>
    </inkml:brush>
  </inkml:definitions>
  <inkml:trace contextRef="#ctx0" brushRef="#br0">485 1,'0'46,"1"-7,-1 1,-3-1,-6 39,0-22,7-42,0 0,0-1,-1 1,-1 0,0-1,-1 0,0 0,-7 12,-28 32,29-44,1 1,0 0,2 0,-1 1,2 0,0 1,-9 29,12-27,-1 1,-1-1,0 0,-15 28,9-22,2 1,-13 46,-9 24,11-34,16-44,-1-1,0 0,-11 21,10-24,0 0,1 1,1 0,0 0,0 0,2 1,-3 15,-51 270,43-240,9-40,0 0,-3 33,7-29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6-22T02:03:40.776"/>
    </inkml:context>
    <inkml:brush xml:id="br0">
      <inkml:brushProperty name="width" value="0.1" units="cm"/>
      <inkml:brushProperty name="height" value="0.2" units="cm"/>
      <inkml:brushProperty name="color" value="#EF0C4D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1,'21'0,"-1"1,1 1,-1 0,30 9,-37-7,0 1,0 0,0 1,-1 0,0 1,0 1,17 13,4 8,52 39,-42-33,-32-26,-1 0,1 0,1-1,0-1,13 7,2-3,-15-6,0 0,0 0,0 1,0 1,-1 0,0 1,12 10,-3 2,0-2,2 0,0-2,0 0,2-2,39 20,-34-22,-2 2,0 1,40 30,-43-25,-15-12,1 0,0-1,0 0,1 0,14 6,0-2,-2 0,1 2,-2 1,1 0,-2 2,25 23,-41-35,-1 0,1 0,1-1,-1 0,0 0,1 0,-1 0,1-1,0 0,0 0,8 1,7-1,-1 0,24 0,-27-3,1 2,-1 1,25 4,-13 1,1-2,55 3,62-9,-62 0,-81 1,1 0,0 0,0 0,-1 0,1-1,0 1,0-1,-1-1,1 1,-1-1,1 1,-1-1,0-1,5-2,4-8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6-22T02:03:47.426"/>
    </inkml:context>
    <inkml:brush xml:id="br0">
      <inkml:brushProperty name="width" value="0.1" units="cm"/>
      <inkml:brushProperty name="height" value="0.2" units="cm"/>
      <inkml:brushProperty name="color" value="#EF0C4D"/>
      <inkml:brushProperty name="tip" value="rectangle"/>
      <inkml:brushProperty name="rasterOp" value="maskPen"/>
      <inkml:brushProperty name="ignorePressure" value="1"/>
    </inkml:brush>
  </inkml:definitions>
  <inkml:trace contextRef="#ctx0" brushRef="#br0">306 0,'-1'4,"0"0,0 0,-1 0,1 0,-1-1,0 1,0-1,0 1,0-1,-1 0,1 1,-1-1,0-1,-6 6,-9 11,11-10,3-2,-1-1,1 0,-1 0,-1-1,1 0,-1 0,0 0,0 0,-1-1,-6 4,1-3,0 1,1 1,-20 14,26-16,0-1,0 1,1 0,-1 0,1 1,0-1,1 1,-1 0,-2 8,-18 35,18-38,0 1,0-1,2 1,-1-1,2 1,-5 20,4 33,5 96,1-56,-2 258,1-347,1 0,1 0,0 0,1 0,12 29,-8-23,9 42,-13-47,0-1,0-1,2 1,0-1,0 1,2-2,0 1,0-1,11 13,-11-17,1 0,0 0,0-1,1 0,0-1,1 0,0 0,0-2,1 1,-1-1,22 7,122 52,-113-44,1-3,64 19,-83-31,0-2,0 0,26 0,-42-4,1 0,0 0,-1-1,1 0,-1 0,1-1,-1 0,1-1,-1 0,0 0,0-1,7-4,114-67,-106 63,-14 6,-1 0,0 0,0-1,0 0,-1-1,0 1,-1-1,8-12,-6 8,1 0,0 1,14-12,7-2,-10 9,21-23,-34 32,-1-1,0 1,-1-1,0 0,0-1,6-15,-10 22,2-7,0 1,0-1,1 1,0 0,0 0,1 0,0 1,0-1,1 1,0 0,13-11,-12 13,-1 0,0 0,10-12,-4 1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6-22T02:03:49.416"/>
    </inkml:context>
    <inkml:brush xml:id="br0">
      <inkml:brushProperty name="width" value="0.1" units="cm"/>
      <inkml:brushProperty name="height" value="0.2" units="cm"/>
      <inkml:brushProperty name="color" value="#EF0C4D"/>
      <inkml:brushProperty name="tip" value="rectangle"/>
      <inkml:brushProperty name="rasterOp" value="maskPen"/>
      <inkml:brushProperty name="ignorePressure" value="1"/>
    </inkml:brush>
  </inkml:definitions>
  <inkml:trace contextRef="#ctx0" brushRef="#br0">214 518,'0'-2,"1"1,0-1,-1 1,1-1,0 1,0 0,0-1,0 1,0 0,0 0,1 0,-1 0,0 0,1 0,-1 0,0 0,1 0,-1 1,1-1,2 0,7-5,135-91,-128 83,0-2,-1 1,0-2,-2 0,21-29,-22 25,17-25,35-72,-63 114,-1 1,1-1,0 1,-1-1,8-5,-8 7,1 0,-1 0,0 0,0 0,0-1,0 1,-1-1,1 1,-1-1,1 1,0-5,-2 6,0 0,0 0,0 0,0 1,-1-1,1 0,0 0,-1 1,1-1,-1 0,1 0,-1 1,1-1,-1 0,1 1,-1-1,0 1,1-1,-1 1,0-1,1 1,-1-1,0 1,0 0,1-1,-1 1,0 0,0 0,0-1,0 1,1 0,-1 0,-2 0,-34-3,34 3,-216 3,215-3,1 1,-1 0,0 0,1 0,-1 0,0 0,1 1,0-1,-1 1,1 0,0 0,0 0,0 1,-3 2,-1 3,1 0,0 0,-9 16,11-17,0 0,0 0,-1-1,0 1,0-1,-1 0,-8 7,-5 0,4-2,0 0,1 0,0 1,-19 22,10-3,2 0,-23 45,38-62,0 1,1 0,1 0,0 0,1 1,1-1,0 1,1 18,0-6,-11 46,7-52,-3 35,6 309,4-188,-3-144,0-15,1 0,4 26,-3-39,0 1,1-1,0 0,0 0,0 0,1 0,0 0,0 0,0-1,1 0,4 6,11 7,1-1,1-1,0 0,1-2,31 16,-44-25,1-1,0 0,0 0,0-1,0 0,0-1,19 2,3-3,39-2,20 0,-69 4,34 8,-36-6,35 4,-47-9,-1 0,1 0,-1 0,1-1,-1 0,1-1,-1 0,10-3,-7 1,-1-1,1 0,-1 0,0-1,-1 0,1 0,-1-1,0 0,-1-1,10-11,0-5,0-2,16-34,-11 19,14-15,7-14,-33 51,13-31,-17 30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6-22T02:03:53.146"/>
    </inkml:context>
    <inkml:brush xml:id="br0">
      <inkml:brushProperty name="width" value="0.1" units="cm"/>
      <inkml:brushProperty name="height" value="0.2" units="cm"/>
      <inkml:brushProperty name="color" value="#EF0C4D"/>
      <inkml:brushProperty name="tip" value="rectangle"/>
      <inkml:brushProperty name="rasterOp" value="maskPen"/>
      <inkml:brushProperty name="ignorePressure" value="1"/>
    </inkml:brush>
  </inkml:definitions>
  <inkml:trace contextRef="#ctx0" brushRef="#br0">5 2599,'0'-21,"-1"8,0 1,2 0,0-1,0 1,1 0,0 0,1 0,7-17,82-139,-25 53,-34 48,39-115,6-76,-39 123,-31 103,-2-1,-1 1,1-52,-3 41,-2 33,1-1,1 1,0-1,0 1,1 0,7-13,-6 12,0-1,0 0,-1 0,3-14,-3-20,-1 0,-5-75,0 34,2 63,-6-124,4 129,-1 1,-1 0,-1 0,0 0,-16-33,-10-5,-73-98,33 54,52 76,-1 0,-2 1,-41-35,-20-21,82 78,1 0,-1 0,0 1,0-1,1 0,-1 0,0 1,0-1,0 0,0 1,0-1,0 1,0-1,0 1,0 0,0-1,-2 1,3 0,-1 0,1 0,-1 0,1 1,-1-1,1 0,-1 0,1 1,0-1,-1 0,1 1,-1-1,1 1,0-1,-1 0,1 1,0-1,0 1,-1-1,1 1,0-1,0 1,0-1,0 1,-1 0,1 4,-1 1,0-1,1 1,0-1,1 8,2 5,1-1,0-1,2 1,7 17,-6-15,0 1,5 23,-3 4,28 81,-31-110,2 0,0-1,1 0,1-1,1 0,0 0,18 19,-14-21,-2 1,0 1,0 1,-2-1,18 34,-18-27,80 154,-71-140,-1 1,-2 1,-2 1,16 64,-20-74,23 49,-20-50,16 51,-17-22,-10-43,0 0,1 0,0 0,1 0,8 15,49 70,-44-72,-12-19,0 0,1-1,0 0,1 0,0 0,10 7,-10-7,0 0,-1 0,-1 1,1 0,-2 0,1 0,-1 1,0-1,6 20,-6-14,2 0,0-1,14 21,5 1,2-1,-2 2,-1 1,-2 1,18 42,-31-55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6-22T02:03:58.948"/>
    </inkml:context>
    <inkml:brush xml:id="br0">
      <inkml:brushProperty name="width" value="0.1" units="cm"/>
      <inkml:brushProperty name="height" value="0.2" units="cm"/>
      <inkml:brushProperty name="color" value="#EF0C4D"/>
      <inkml:brushProperty name="tip" value="rectangle"/>
      <inkml:brushProperty name="rasterOp" value="maskPen"/>
      <inkml:brushProperty name="ignorePressure" value="1"/>
    </inkml:brush>
  </inkml:definitions>
  <inkml:trace contextRef="#ctx0" brushRef="#br0">370 279,'-2'0,"-1"-1,1 1,0-1,-1 0,1 0,0 0,0 0,-4-3,-12-5,12 8,1-1,-1 1,0 0,0 0,0 0,0 1,0 0,1 0,-1 1,0-1,0 1,0 0,1 1,-1 0,0 0,1 0,-1 0,1 1,0 0,0 0,0 0,0 1,1 0,0 0,-1 0,1 0,0 1,1-1,-5 8,-5 9,1 1,1 0,1 1,-9 30,16-46,0-1,0 0,-1 1,1-1,-1 0,-1-1,1 1,-1-1,-6 6,6-6,0-1,0 2,1-1,0 0,0 1,0 0,1-1,-1 2,-3 9,3 4,1 1,1 0,0-1,2 1,0 0,5 27,-2-34,1 0,0 0,1 0,0-1,1 1,12 17,1 6,-5-10,2-1,0-1,24 29,67 64,-103-114,60 58,-55-55,0 0,0-1,1 1,0-2,19 9,-16-9,-5-2,0 0,0 0,0-1,16 3,-20-5,-1 0,1-1,0 1,0-1,0 1,-1-1,1 0,0-1,-1 1,1 0,-1-1,0 0,1 0,2-2,-2 0,1 0,-1 0,0 0,0 0,-1-1,1 0,-1 1,0-1,0 0,-1-1,0 1,1 0,-2-1,1 1,-1-1,0 0,1-7,0-13,-1 0,-3-41,0 27,0-398,2 282,-1 140,-2 1,1-1,-2 1,0 0,-1 0,0 1,-1-1,-13-22,6 11,-10-30,17 43,-1 0,0 0,-1 1,0 0,-1 0,-14-13,2-1,16 21,0-1,0 1,-1 1,1-1,-1 1,-1 0,1 0,0 0,-1 1,0 0,1 1,-1-1,-1 1,-6-1,-2 1,0 0,1 1,-1 0,0 1,-23 4,35-3,-1-1,1 1,0 1,-1-1,1 1,0-1,0 1,0 0,0 1,1-1,-1 1,1-1,-1 1,1 0,0 0,0 1,0-1,1 1,-1-1,1 1,0 0,-3 5,-4 14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6-22T02:04:01.599"/>
    </inkml:context>
    <inkml:brush xml:id="br0">
      <inkml:brushProperty name="width" value="0.1" units="cm"/>
      <inkml:brushProperty name="height" value="0.2" units="cm"/>
      <inkml:brushProperty name="color" value="#EF0C4D"/>
      <inkml:brushProperty name="tip" value="rectangle"/>
      <inkml:brushProperty name="rasterOp" value="maskPen"/>
      <inkml:brushProperty name="ignorePressure" value="1"/>
    </inkml:brush>
  </inkml:definitions>
  <inkml:trace contextRef="#ctx0" brushRef="#br0">727 377,'0'1,"0"1,0 0,-1 0,1-1,-1 1,1 0,-1-1,0 1,0-1,0 1,0-1,0 1,0-1,0 1,-2 1,-25 20,-1 2,19-11,-1 0,2 1,0 0,0 0,2 1,0 0,1 1,-7 26,10-34,0 0,0-1,-1 0,0 0,-7 10,7-11,0 0,0 0,0 0,1 1,0 0,0-1,-1 10,-1 29,3 0,4 70,1-25,-4-43,2 54,0-98,0 0,0-1,0 1,0-1,0 1,1-1,-1 1,1-1,0 0,0 0,0 0,1 0,-1 0,1 0,0-1,5 5,4 2,0-1,26 12,-38-20,15 7,1-1,32 8,-30-10,1 1,20 10,-27-9,0-1,0-1,0 0,0 0,1-1,14 1,-24-3,0-1,-1 0,1 0,0 0,-1 0,1 0,0-1,-1 1,1-1,-1 0,1 0,-1 0,1 0,-1 0,1 0,-1-1,0 1,0-1,0 0,0 1,0-1,0 0,0 0,-1 0,1-1,-1 1,1 0,-1-1,0 1,0 0,0-1,0 1,0-1,-1 0,1-3,2-6,-2 0,0 0,-1-22,0 28,0 1,-1 0,0 0,0-1,-1 1,1 0,-1 0,0 0,-1 0,-5-8,-36-49,-42-52,73 97,2 0,0-1,1 0,-10-25,5 9,11 28,0 1,0-1,0 1,0 0,-1 0,0 0,0 1,0-1,-1 1,-10-6,7 5,1-1,0 0,0-1,-10-9,-10-23,20 28,-1-1,-16-17,6 9,1-2,1 0,-14-24,11 16,-12-19,3 5,-66-77,51 75,0 0,1-1,-38-58,71 91,-19-23,10 18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6-22T02:04:09.055"/>
    </inkml:context>
    <inkml:brush xml:id="br0">
      <inkml:brushProperty name="width" value="0.1" units="cm"/>
      <inkml:brushProperty name="height" value="0.2" units="cm"/>
      <inkml:brushProperty name="color" value="#EF0C4D"/>
      <inkml:brushProperty name="tip" value="rectangle"/>
      <inkml:brushProperty name="rasterOp" value="maskPen"/>
      <inkml:brushProperty name="ignorePressure" value="1"/>
    </inkml:brush>
  </inkml:definitions>
  <inkml:trace contextRef="#ctx0" brushRef="#br0">519 0,'2'104,"4"-1,20 109,17-29,-3-18,-32-131,2-1,20 47,4 8,-17-16,-15-57,1 0,1-1,0 0,1 1,0-2,14 26,-12-29,-1 0,0 1,-1 0,5 13,-9-21,0 0,0-1,-1 1,0 0,1-1,-1 1,0 0,0 0,0-1,-2 6,2-6,-1-1,1 1,-1-1,0 0,0 1,0-1,0 0,1 0,-2 1,1-1,0 0,0 0,0 0,0 0,-1 0,1-1,0 1,-1 0,1-1,-3 2,2-2,-1 1,1-1,-1 1,0-1,1 0,-1 0,1 0,-1 0,1 0,-1-1,1 1,-1-1,1 1,-4-3,-35-18,34 16,-1 1,0 0,-11-4,-9 2,1 2,-1 1,0 1,1 1,-39 4,2-1,53-1,0-1,0 1,0 1,0 0,0 1,0 0,1 0,0 1,-1 1,1 0,1 0,-1 1,-11 9,-3 3,17-13,0-1,1 1,0 1,0-1,1 1,0 0,0 0,-6 8,1 3,0 0,1 1,1 0,0 1,2 0,-5 20,1 1,-22 58,21-71,1 1,2 1,0-1,-5 54,10-23,8 92,-4-145,0 0,0 0,1 0,-1 0,1 0,0 0,1-1,0 1,0-1,0 1,0-1,1 0,0 0,0-1,0 1,8 6,-1-4,0 0,0 0,0-1,1-1,0 0,23 7,140 55,-175-67,17 8,-1 1,0 0,20 17,-26-18,0 0,0-1,1 0,0-1,0 0,1-1,0 0,-1-1,19 4,1-5,-1 0,1-2,60-6,-85 4,-1 0,1 0,-1 0,1-1,-1 0,0 0,1 0,6-5,-9 6,0-1,-1-1,1 1,-1 0,0-1,0 1,1-1,-2 1,1-1,0 0,0 0,-1 0,0 0,0 0,2-5,4-15,13-29,-1 4,-14 30,0 0,-2 0,0-1,1-30,-6-78,0 47,3-12,-3-87,-2 158,-9-37,2 12,4 21,5 19,1 0,-1 0,1 0,0 0,0 0,1-13,0 19,0-1,0 1,0-1,0 0,0 1,0-1,0 1,1-1,-1 0,0 1,0-1,1 1,-1-1,0 1,1-1,-1 1,0-1,1 1,-1-1,1 1,-1 0,1-1,-1 1,1 0,-1-1,1 1,-1 0,1 0,0-1,1 1,-1 0,1 0,-1 0,1 1,-1-1,1 0,-1 0,1 1,-1-1,0 1,3 1,34 25,-37-26,73 67,69 81,-54-46,93 97,-152-171,-4-3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6-22T02:04:46.948"/>
    </inkml:context>
    <inkml:brush xml:id="br0">
      <inkml:brushProperty name="width" value="0.1" units="cm"/>
      <inkml:brushProperty name="height" value="0.2" units="cm"/>
      <inkml:brushProperty name="color" value="#EF0C4D"/>
      <inkml:brushProperty name="tip" value="rectangle"/>
      <inkml:brushProperty name="rasterOp" value="maskPen"/>
      <inkml:brushProperty name="ignorePressure" value="1"/>
    </inkml:brush>
  </inkml:definitions>
  <inkml:trace contextRef="#ctx0" brushRef="#br0">1 1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6-24T01:42:49.456"/>
    </inkml:context>
    <inkml:brush xml:id="br0">
      <inkml:brushProperty name="width" value="0.1" units="cm"/>
      <inkml:brushProperty name="height" value="0.2" units="cm"/>
      <inkml:brushProperty name="color" value="#EF0C4D"/>
      <inkml:brushProperty name="tip" value="rectangle"/>
      <inkml:brushProperty name="rasterOp" value="maskPen"/>
      <inkml:brushProperty name="ignorePressure" value="1"/>
    </inkml:brush>
  </inkml:definitions>
  <inkml:trace contextRef="#ctx0" brushRef="#br0">21 557,'-13'37,"9"1,1 1,4 70,1-32,-2-42,-1-12,1-1,4 27,-2-42,-1 1,1-1,0 1,1-1,0 0,0 1,0-1,1-1,0 1,6 7,5 2,0-1,26 21,10 9,-33-26,-10-10,1 1,0-1,1-1,0 0,0 0,1-1,15 8,81 26,-91-37,0 0,0-1,0 0,33-1,-38-2,10 1,0-2,0-1,41-8,-57 9,0 0,0-1,0 0,0 0,-1 0,1 0,-1-1,1 0,-1 0,0 0,0 0,0-1,-1 1,1-1,-1 0,0 0,0-1,0 1,-1 0,1-1,2-9,0 2,0 0,1 1,0 0,8-12,-8 16,-1-1,0 0,0-1,-1 1,0-1,-1 0,0 0,4-17,-4-26,-5-71,0 33,3 18,-2-84,-8 101,6 37,-3-34,6-68,2 181,10 76,-10-127,22 122,2-49,-16-54,-1 1,9 50,-15-65,0 0,1 0,0-1,1 1,1-1,12 23,-8-14,10 30,-15-36,2-1,-1 1,2-1,16 26,-22-39,1 0,0 0,0-1,0 1,1-1,-1 0,0 1,1-1,0-1,-1 1,1 0,0-1,0 0,0 0,0 0,8 0,6 0,1 0,27-3,-15 0,-26 2,0-1,0 1,0-1,0 0,0 0,0 0,0-1,0 0,-1 0,1 0,-1-1,0 1,1-1,-1 0,0 0,6-7,0-2,-1 0,0-1,-1 0,8-17,-12 21,14-20,24-33,-10 15,-24 35,-2-1,1 1,-2-2,0 1,0-1,-2 1,1-1,-2 0,2-16,-1-21,-5-63,0 36,2-394,0 459,-1 0,0 0,-1 0,-1 0,0 0,-6-15,4 17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6-24T01:45:20.498"/>
    </inkml:context>
    <inkml:brush xml:id="br0">
      <inkml:brushProperty name="width" value="0.1" units="cm"/>
      <inkml:brushProperty name="height" value="0.2" units="cm"/>
      <inkml:brushProperty name="color" value="#00FDFF"/>
      <inkml:brushProperty name="tip" value="rectangle"/>
      <inkml:brushProperty name="rasterOp" value="maskPen"/>
      <inkml:brushProperty name="ignorePressure" value="1"/>
    </inkml:brush>
  </inkml:definitions>
  <inkml:trace contextRef="#ctx0" brushRef="#br0">82 1796,'1'-15,"1"1,1-1,0 1,1-1,0 1,7-14,7-25,-16 46,4-12,-1 0,-1 0,0-1,0-38,-3 31,5-34,1-24,-7-522,1 594,0 1,1 0,1-1,0 1,7-18,-4 15,-1-1,4-24,22-117,-29 149,0 0,0 1,1-1,0 1,0 0,1 0,0 0,0 0,1 1,7-8,-7 7,1 0,-1-1,0 0,0 0,-1 0,6-16,-5 7,0 1,1 0,10-19,-11 27,-1 1,1-1,1 1,0 0,0 1,0-1,0 1,9-5,9-10,-20 17,0 0,1 0,0 0,0 1,0 0,0 0,1 0,-1 0,8-2,21-2,1 1,-1 2,1 1,0 2,40 3,-9-1,-49-1,1 1,-1 1,21 4,-30-4,0 0,0 1,0 0,-1 0,1 1,-1-1,0 2,12 8,-8-5,-1-1,1 0,0-1,1 0,20 7,-16-7,-7-1,0 0,0 0,-1 0,0 1,0 1,0-1,-1 1,8 10,4 5,23 39,-35-49,-1 0,-1 0,0 0,0 1,-2 0,1 0,-2 0,2 16,1 109,-5-112,0-2,1-15,-1-1,0 1,0-1,-1 1,0-1,0 1,-1-1,0 0,-5 11,-7 14,13-28,-2 1,1 0,-1-1,0 1,0-1,0 0,-1 0,0 0,0 0,-5 5,-27 17,-1-1,-1-1,-2-3,0-1,-1-1,-77 23,-7-10,109-28,-1 0,0-2,0 0,-29 1,-73-5,60 0,-363 0,408 1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6-24T01:45:33.403"/>
    </inkml:context>
    <inkml:brush xml:id="br0">
      <inkml:brushProperty name="width" value="0.1" units="cm"/>
      <inkml:brushProperty name="height" value="0.2" units="cm"/>
      <inkml:brushProperty name="color" value="#00FDFF"/>
      <inkml:brushProperty name="tip" value="rectangle"/>
      <inkml:brushProperty name="rasterOp" value="maskPen"/>
      <inkml:brushProperty name="ignorePressure" value="1"/>
    </inkml:brush>
  </inkml:definitions>
  <inkml:trace contextRef="#ctx0" brushRef="#br0">0 32,'16'1,"0"-1,0 2,0 1,0 0,0 1,-1 1,0 0,0 2,0 0,-1 0,16 12,-21-14,1 0,-1-1,1 0,0 0,0-1,0-1,1 0,-1-1,13 1,14-3,47-6,-9 0,-3 0,128-32,-83 13,-26 9,0 5,142 2,113 10,-331 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4T01:45:40.968"/>
    </inkml:context>
    <inkml:brush xml:id="br0">
      <inkml:brushProperty name="width" value="0.1" units="cm"/>
      <inkml:brushProperty name="height" value="0.2" units="cm"/>
      <inkml:brushProperty name="color" value="#00FDFF"/>
      <inkml:brushProperty name="tip" value="rectangle"/>
      <inkml:brushProperty name="rasterOp" value="maskPen"/>
      <inkml:brushProperty name="ignorePressure" value="1"/>
    </inkml:brush>
  </inkml:definitions>
  <inkml:trace contextRef="#ctx0" brushRef="#br0">85 1 0,'-85'1806'0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6-24T01:45:20.498"/>
    </inkml:context>
    <inkml:brush xml:id="br0">
      <inkml:brushProperty name="width" value="0.1" units="cm"/>
      <inkml:brushProperty name="height" value="0.2" units="cm"/>
      <inkml:brushProperty name="color" value="#00FDFF"/>
      <inkml:brushProperty name="tip" value="rectangle"/>
      <inkml:brushProperty name="rasterOp" value="maskPen"/>
      <inkml:brushProperty name="ignorePressure" value="1"/>
    </inkml:brush>
  </inkml:definitions>
  <inkml:trace contextRef="#ctx0" brushRef="#br0">131 1895,'1'-15,"1"1,1-1,0 1,1-1,0 1,7-14,7-25,-16 46,4-12,-1 0,-1 0,0-1,0-38,-3 31,5-34,1-24,-7-522,1 594,0 1,1 0,1-1,0 1,7-18,-4 15,-1-1,4-24,22-117,-29 149,0 0,0 1,1-1,0 1,0 0,1 0,0 0,0 0,1 1,7-8,-7 7,1 0,-1-1,0 0,0 0,-1 0,6-16,-5 7,0 1,1 0,10-19,-11 27,-1 1,1-1,1 1,0 0,0 1,0-1,0 1,9-5,9-10,-20 17,0 0,1 0,0 0,0 1,0 0,0 0,1 0,-1 0,8-2,21-2,1 1,-1 2,1 1,0 2,40 3,-9-1,-49-1,1 1,-1 1,21 4,-30-4,0 0,0 1,0 0,-1 0,1 1,-1-1,0 2,12 8,-8-5,-1-1,1 0,0-1,1 0,20 7,-16-7,-7-1,0 0,0 0,-1 0,0 1,0 1,0-1,-1 1,8 10,4 5,23 39,-35-49,-1 0,-1 0,0 0,0 1,-2 0,1 0,-2 0,2 16,1 109,-5-112,0-2,1-15,-1-1,0 1,0-1,-1 1,0-1,0 1,-1-1,0 0,-5 11,-7 14,13-28,-2 1,1 0,-1-1,0 1,0-1,0 0,-1 0,0 0,0 0,-5 5,-27 17,-1-1,-1-1,-2-3,0-1,-1-1,-77 23,-7-10,109-28,-1 0,0-2,0 0,-29 1,-73-5,60 0,-363 0,408 1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22T01:52:46.222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 1 6553,'0'0'0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C7A7FF-846D-4029-B01A-6BB3B88BAD7C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433453-529C-4770-B81E-F4F4E3F842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27202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8433453-529C-4770-B81E-F4F4E3F842B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0811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8433453-529C-4770-B81E-F4F4E3F842B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58610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8433453-529C-4770-B81E-F4F4E3F842B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90406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8433453-529C-4770-B81E-F4F4E3F842B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4016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8433453-529C-4770-B81E-F4F4E3F842B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8841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8433453-529C-4770-B81E-F4F4E3F842B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096219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8433453-529C-4770-B81E-F4F4E3F842B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77097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12CE-64E9-4F56-9A14-1B0E80CB06AA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8CED2-B7FD-4033-8324-4DC179685F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4127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12CE-64E9-4F56-9A14-1B0E80CB06AA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8CED2-B7FD-4033-8324-4DC179685F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44584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12CE-64E9-4F56-9A14-1B0E80CB06AA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8CED2-B7FD-4033-8324-4DC179685F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0340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12CE-64E9-4F56-9A14-1B0E80CB06AA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8CED2-B7FD-4033-8324-4DC179685F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0905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12CE-64E9-4F56-9A14-1B0E80CB06AA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8CED2-B7FD-4033-8324-4DC179685F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74516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12CE-64E9-4F56-9A14-1B0E80CB06AA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8CED2-B7FD-4033-8324-4DC179685F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81049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12CE-64E9-4F56-9A14-1B0E80CB06AA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8CED2-B7FD-4033-8324-4DC179685F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737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12CE-64E9-4F56-9A14-1B0E80CB06AA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8CED2-B7FD-4033-8324-4DC179685F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4001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74C312CE-64E9-4F56-9A14-1B0E80CB06AA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F9C8CED2-B7FD-4033-8324-4DC179685F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7043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12CE-64E9-4F56-9A14-1B0E80CB06AA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8CED2-B7FD-4033-8324-4DC179685F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147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12CE-64E9-4F56-9A14-1B0E80CB06AA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8CED2-B7FD-4033-8324-4DC179685F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32672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12CE-64E9-4F56-9A14-1B0E80CB06AA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8CED2-B7FD-4033-8324-4DC179685F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00579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12CE-64E9-4F56-9A14-1B0E80CB06AA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8CED2-B7FD-4033-8324-4DC179685F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8368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12CE-64E9-4F56-9A14-1B0E80CB06AA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8CED2-B7FD-4033-8324-4DC179685F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8337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12CE-64E9-4F56-9A14-1B0E80CB06AA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8CED2-B7FD-4033-8324-4DC179685F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320284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12CE-64E9-4F56-9A14-1B0E80CB06AA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8CED2-B7FD-4033-8324-4DC179685F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8690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12CE-64E9-4F56-9A14-1B0E80CB06AA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C8CED2-B7FD-4033-8324-4DC179685F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5608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74C312CE-64E9-4F56-9A14-1B0E80CB06AA}" type="datetimeFigureOut">
              <a:rPr lang="en-GB" smtClean="0"/>
              <a:t>24/06/2026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F9C8CED2-B7FD-4033-8324-4DC179685F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289646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  <p:sldLayoutId id="214748374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6.jpeg"/><Relationship Id="rId7" Type="http://schemas.openxmlformats.org/officeDocument/2006/relationships/diagramColors" Target="../diagrams/colors2.xm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1.jpeg"/><Relationship Id="rId7" Type="http://schemas.openxmlformats.org/officeDocument/2006/relationships/diagramColors" Target="../diagrams/colors3.xm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3.jpeg"/><Relationship Id="rId7" Type="http://schemas.openxmlformats.org/officeDocument/2006/relationships/diagramColors" Target="../diagrams/colors4.xm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15.png"/><Relationship Id="rId7" Type="http://schemas.openxmlformats.org/officeDocument/2006/relationships/diagramColors" Target="../diagrams/colors5.xm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12.xml.rels><?xml version="1.0" encoding="UTF-8" standalone="yes"?>
<Relationships xmlns="http://schemas.openxmlformats.org/package/2006/relationships"><Relationship Id="rId13" Type="http://schemas.openxmlformats.org/officeDocument/2006/relationships/customXml" Target="../ink/ink4.xml"/><Relationship Id="rId18" Type="http://schemas.openxmlformats.org/officeDocument/2006/relationships/image" Target="../media/image24.png"/><Relationship Id="rId26" Type="http://schemas.openxmlformats.org/officeDocument/2006/relationships/image" Target="../media/image27.png"/><Relationship Id="rId39" Type="http://schemas.openxmlformats.org/officeDocument/2006/relationships/image" Target="../media/image29.png"/><Relationship Id="rId21" Type="http://schemas.openxmlformats.org/officeDocument/2006/relationships/customXml" Target="../ink/ink8.xml"/><Relationship Id="rId42" Type="http://schemas.openxmlformats.org/officeDocument/2006/relationships/customXml" Target="../ink/ink14.xml"/><Relationship Id="rId47" Type="http://schemas.openxmlformats.org/officeDocument/2006/relationships/image" Target="../media/image34.png"/><Relationship Id="rId7" Type="http://schemas.openxmlformats.org/officeDocument/2006/relationships/customXml" Target="../ink/ink1.xml"/><Relationship Id="rId12" Type="http://schemas.openxmlformats.org/officeDocument/2006/relationships/image" Target="../media/image21.png"/><Relationship Id="rId17" Type="http://schemas.openxmlformats.org/officeDocument/2006/relationships/customXml" Target="../ink/ink6.xml"/><Relationship Id="rId25" Type="http://schemas.openxmlformats.org/officeDocument/2006/relationships/customXml" Target="../ink/ink10.xml"/><Relationship Id="rId38" Type="http://schemas.openxmlformats.org/officeDocument/2006/relationships/customXml" Target="../ink/ink12.xml"/><Relationship Id="rId46" Type="http://schemas.openxmlformats.org/officeDocument/2006/relationships/customXml" Target="../ink/ink16.xml"/><Relationship Id="rId2" Type="http://schemas.openxmlformats.org/officeDocument/2006/relationships/image" Target="../media/image16.png"/><Relationship Id="rId16" Type="http://schemas.openxmlformats.org/officeDocument/2006/relationships/image" Target="../media/image23.png"/><Relationship Id="rId20" Type="http://schemas.openxmlformats.org/officeDocument/2006/relationships/image" Target="../media/image25.png"/><Relationship Id="rId41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11" Type="http://schemas.openxmlformats.org/officeDocument/2006/relationships/customXml" Target="../ink/ink3.xml"/><Relationship Id="rId24" Type="http://schemas.openxmlformats.org/officeDocument/2006/relationships/image" Target="../media/image26.png"/><Relationship Id="rId37" Type="http://schemas.openxmlformats.org/officeDocument/2006/relationships/image" Target="../media/image28.png"/><Relationship Id="rId40" Type="http://schemas.openxmlformats.org/officeDocument/2006/relationships/customXml" Target="../ink/ink13.xml"/><Relationship Id="rId45" Type="http://schemas.openxmlformats.org/officeDocument/2006/relationships/image" Target="../media/image32.png"/><Relationship Id="rId5" Type="http://schemas.openxmlformats.org/officeDocument/2006/relationships/image" Target="../media/image14.png"/><Relationship Id="rId15" Type="http://schemas.openxmlformats.org/officeDocument/2006/relationships/customXml" Target="../ink/ink5.xml"/><Relationship Id="rId23" Type="http://schemas.openxmlformats.org/officeDocument/2006/relationships/customXml" Target="../ink/ink9.xml"/><Relationship Id="rId36" Type="http://schemas.openxmlformats.org/officeDocument/2006/relationships/image" Target="../media/image33.png"/><Relationship Id="rId10" Type="http://schemas.openxmlformats.org/officeDocument/2006/relationships/image" Target="../media/image20.png"/><Relationship Id="rId19" Type="http://schemas.openxmlformats.org/officeDocument/2006/relationships/customXml" Target="../ink/ink7.xml"/><Relationship Id="rId44" Type="http://schemas.openxmlformats.org/officeDocument/2006/relationships/customXml" Target="../ink/ink15.xml"/><Relationship Id="rId4" Type="http://schemas.openxmlformats.org/officeDocument/2006/relationships/image" Target="../media/image17.jpg"/><Relationship Id="rId9" Type="http://schemas.openxmlformats.org/officeDocument/2006/relationships/customXml" Target="../ink/ink2.xml"/><Relationship Id="rId14" Type="http://schemas.openxmlformats.org/officeDocument/2006/relationships/image" Target="../media/image22.png"/><Relationship Id="rId22" Type="http://schemas.openxmlformats.org/officeDocument/2006/relationships/image" Target="../media/image18.png"/><Relationship Id="rId27" Type="http://schemas.openxmlformats.org/officeDocument/2006/relationships/customXml" Target="../ink/ink11.xml"/><Relationship Id="rId43" Type="http://schemas.openxmlformats.org/officeDocument/2006/relationships/image" Target="../media/image31.png"/><Relationship Id="rId8" Type="http://schemas.openxmlformats.org/officeDocument/2006/relationships/image" Target="../media/image19.png"/><Relationship Id="rId3" Type="http://schemas.microsoft.com/office/2007/relationships/hdphoto" Target="../media/hdphoto1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0.png"/><Relationship Id="rId5" Type="http://schemas.openxmlformats.org/officeDocument/2006/relationships/customXml" Target="../ink/ink17.xml"/><Relationship Id="rId4" Type="http://schemas.microsoft.com/office/2007/relationships/hdphoto" Target="../media/hdphoto2.wdp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2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C0360F6-4F1C-833B-6AA2-A8E928A3428E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6680" y="-3789864"/>
            <a:ext cx="12405360" cy="1376825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70EFEAE-B160-FC9B-0E33-7A3F33A5B5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08313" y="751113"/>
            <a:ext cx="10025743" cy="2971801"/>
          </a:xfrm>
        </p:spPr>
        <p:txBody>
          <a:bodyPr anchor="t">
            <a:prstTxWarp prst="textChevronInverted">
              <a:avLst>
                <a:gd name="adj" fmla="val 84157"/>
              </a:avLst>
            </a:prstTxWarp>
            <a:normAutofit/>
            <a:scene3d>
              <a:camera prst="perspectiveRelaxedModerately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GB" sz="7200" b="1" cap="none" spc="50" dirty="0">
                <a:ln w="0">
                  <a:solidFill>
                    <a:schemeClr val="tx2">
                      <a:lumMod val="40000"/>
                      <a:lumOff val="60000"/>
                    </a:schemeClr>
                  </a:solidFill>
                </a:ln>
                <a:solidFill>
                  <a:srgbClr val="00B0F0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  <a:latin typeface="Agency FB" panose="020B0503020202020204" pitchFamily="34" charset="0"/>
              </a:rPr>
              <a:t>My Journey Of Learning Digital Skills And LinkedIn Learning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E13F6A7-BEF1-0B45-D99B-852A210736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15986" y="3722914"/>
            <a:ext cx="6400800" cy="1947333"/>
          </a:xfrm>
        </p:spPr>
        <p:txBody>
          <a:bodyPr>
            <a:prstTxWarp prst="textChevronInverted">
              <a:avLst>
                <a:gd name="adj" fmla="val 86739"/>
              </a:avLst>
            </a:prstTxWarp>
            <a:normAutofit/>
          </a:bodyPr>
          <a:lstStyle/>
          <a:p>
            <a:pPr algn="ctr"/>
            <a:r>
              <a:rPr lang="en-GB" sz="2400" b="1" spc="50" dirty="0">
                <a:ln w="0">
                  <a:solidFill>
                    <a:schemeClr val="tx2">
                      <a:lumMod val="40000"/>
                      <a:lumOff val="60000"/>
                    </a:schemeClr>
                  </a:solidFill>
                </a:ln>
                <a:solidFill>
                  <a:schemeClr val="accent3">
                    <a:lumMod val="75000"/>
                  </a:schemeClr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Name: Muhammad Nouman</a:t>
            </a:r>
          </a:p>
          <a:p>
            <a:pPr algn="ctr"/>
            <a:r>
              <a:rPr lang="en-GB" sz="2400" b="1" spc="50" dirty="0">
                <a:ln w="0">
                  <a:solidFill>
                    <a:schemeClr val="tx2">
                      <a:lumMod val="40000"/>
                      <a:lumOff val="60000"/>
                    </a:schemeClr>
                  </a:solidFill>
                </a:ln>
                <a:solidFill>
                  <a:schemeClr val="accent3">
                    <a:lumMod val="75000"/>
                  </a:schemeClr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Module: Digital Skills for Business (BMBS-4003)</a:t>
            </a:r>
          </a:p>
        </p:txBody>
      </p:sp>
    </p:spTree>
    <p:extLst>
      <p:ext uri="{BB962C8B-B14F-4D97-AF65-F5344CB8AC3E}">
        <p14:creationId xmlns:p14="http://schemas.microsoft.com/office/powerpoint/2010/main" val="2506955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B8931CA-3C26-F5A0-AD2B-D4C572FE2B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C71A99D-3CDE-33B5-BA4E-AAA4BC238137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777" b="805"/>
          <a:stretch>
            <a:fillRect/>
          </a:stretch>
        </p:blipFill>
        <p:spPr>
          <a:xfrm>
            <a:off x="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B93D75-EBB8-1E33-422F-7E67242992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1012" y="609601"/>
            <a:ext cx="8676222" cy="32004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b="1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Personal Struggle/Challenges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BB925B4-1FD7-34C4-1AB4-204573B05A5D}"/>
              </a:ext>
            </a:extLst>
          </p:cNvPr>
          <p:cNvSpPr/>
          <p:nvPr/>
        </p:nvSpPr>
        <p:spPr>
          <a:xfrm>
            <a:off x="1751012" y="3886200"/>
            <a:ext cx="8676222" cy="1905000"/>
          </a:xfrm>
          <a:prstGeom prst="rect">
            <a:avLst/>
          </a:prstGeom>
          <a:solidFill>
            <a:schemeClr val="accent1">
              <a:lumMod val="60000"/>
              <a:lumOff val="40000"/>
              <a:alpha val="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</a:pPr>
            <a:r>
              <a:rPr lang="en-US" sz="4400" b="1" spc="50" dirty="0">
                <a:ln w="0">
                  <a:solidFill>
                    <a:schemeClr val="bg2"/>
                  </a:solidFill>
                </a:ln>
                <a:solidFill>
                  <a:schemeClr val="bg2">
                    <a:lumMod val="40000"/>
                    <a:lumOff val="60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Stepping Back Into Study</a:t>
            </a:r>
          </a:p>
        </p:txBody>
      </p:sp>
    </p:spTree>
    <p:extLst>
      <p:ext uri="{BB962C8B-B14F-4D97-AF65-F5344CB8AC3E}">
        <p14:creationId xmlns:p14="http://schemas.microsoft.com/office/powerpoint/2010/main" val="3350948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8108E51-6A45-6D51-8518-538A13738D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5E61DCD-D5FE-5DDA-C76F-87D1F5BF7C4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352" r="1" b="43008"/>
          <a:stretch>
            <a:fillRect/>
          </a:stretch>
        </p:blipFill>
        <p:spPr>
          <a:xfrm>
            <a:off x="-3175" y="-10876"/>
            <a:ext cx="121920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8BAC1A5-E3D2-76DF-53E9-E06B786A22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2325" y="859970"/>
            <a:ext cx="8001000" cy="297180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b="1" dirty="0"/>
              <a:t>Personal Struggle/Challenges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394C81E-DFB2-D3D9-0838-8AAC3FE23B98}"/>
              </a:ext>
            </a:extLst>
          </p:cNvPr>
          <p:cNvSpPr/>
          <p:nvPr/>
        </p:nvSpPr>
        <p:spPr>
          <a:xfrm>
            <a:off x="1751012" y="3886200"/>
            <a:ext cx="8676222" cy="1905000"/>
          </a:xfrm>
          <a:prstGeom prst="rect">
            <a:avLst/>
          </a:prstGeom>
          <a:solidFill>
            <a:schemeClr val="accent1">
              <a:lumMod val="60000"/>
              <a:lumOff val="40000"/>
              <a:alpha val="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</a:pPr>
            <a:r>
              <a:rPr lang="en-US" sz="4400" b="1" spc="50" dirty="0">
                <a:ln w="0">
                  <a:solidFill>
                    <a:schemeClr val="bg2"/>
                  </a:solidFill>
                </a:ln>
                <a:solidFill>
                  <a:schemeClr val="bg2">
                    <a:lumMod val="40000"/>
                    <a:lumOff val="60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Modern Tools</a:t>
            </a:r>
          </a:p>
        </p:txBody>
      </p:sp>
    </p:spTree>
    <p:extLst>
      <p:ext uri="{BB962C8B-B14F-4D97-AF65-F5344CB8AC3E}">
        <p14:creationId xmlns:p14="http://schemas.microsoft.com/office/powerpoint/2010/main" val="427057073"/>
      </p:ext>
    </p:extLst>
  </p:cSld>
  <p:clrMapOvr>
    <a:masterClrMapping/>
  </p:clrMapOvr>
  <p:transition spd="med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7000"/>
            <a:lum/>
          </a:blip>
          <a:srcRect/>
          <a:stretch>
            <a:fillRect t="-69000" b="-6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" name="Picture 35">
            <a:extLst>
              <a:ext uri="{FF2B5EF4-FFF2-40B4-BE49-F238E27FC236}">
                <a16:creationId xmlns:a16="http://schemas.microsoft.com/office/drawing/2014/main" id="{FB159A1E-B4FB-1EB3-CA1A-DC77A4CF84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28577" y="-5958368"/>
            <a:ext cx="14049154" cy="18732206"/>
          </a:xfrm>
          <a:prstGeom prst="rect">
            <a:avLst/>
          </a:prstGeom>
        </p:spPr>
      </p:pic>
      <p:graphicFrame>
        <p:nvGraphicFramePr>
          <p:cNvPr id="32" name="Diagram 31">
            <a:extLst>
              <a:ext uri="{FF2B5EF4-FFF2-40B4-BE49-F238E27FC236}">
                <a16:creationId xmlns:a16="http://schemas.microsoft.com/office/drawing/2014/main" id="{33A912D1-DAAE-95B1-E67D-85F33F0FEEE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09151577"/>
              </p:ext>
            </p:extLst>
          </p:nvPr>
        </p:nvGraphicFramePr>
        <p:xfrm>
          <a:off x="-50595" y="125731"/>
          <a:ext cx="15298216" cy="61270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Oval 1">
            <a:extLst>
              <a:ext uri="{FF2B5EF4-FFF2-40B4-BE49-F238E27FC236}">
                <a16:creationId xmlns:a16="http://schemas.microsoft.com/office/drawing/2014/main" id="{745773B7-FBC4-50E5-CBF3-7547D4D23E75}"/>
              </a:ext>
            </a:extLst>
          </p:cNvPr>
          <p:cNvSpPr/>
          <p:nvPr/>
        </p:nvSpPr>
        <p:spPr>
          <a:xfrm>
            <a:off x="2476500" y="125731"/>
            <a:ext cx="2975610" cy="4206239"/>
          </a:xfrm>
          <a:prstGeom prst="ellipse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en-GB" sz="2800" dirty="0"/>
              <a:t>      Solution</a:t>
            </a:r>
          </a:p>
        </p:txBody>
      </p:sp>
    </p:spTree>
    <p:extLst>
      <p:ext uri="{BB962C8B-B14F-4D97-AF65-F5344CB8AC3E}">
        <p14:creationId xmlns:p14="http://schemas.microsoft.com/office/powerpoint/2010/main" val="3538219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7000"/>
            <a:lum/>
          </a:blip>
          <a:srcRect/>
          <a:stretch>
            <a:fillRect t="-69000" b="-69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C35FB70-35F1-10DC-71DF-FFF7E4991F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0546E1A-8286-26F2-EA0F-D7F14E016FB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99532" y="-1234688"/>
            <a:ext cx="13991064" cy="9327376"/>
          </a:xfrm>
          <a:prstGeom prst="rect">
            <a:avLst/>
          </a:prstGeom>
        </p:spPr>
      </p:pic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64C81F7E-6AAD-D548-F4F5-4E0F5EE8C92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47104734"/>
              </p:ext>
            </p:extLst>
          </p:nvPr>
        </p:nvGraphicFramePr>
        <p:xfrm>
          <a:off x="-50595" y="125731"/>
          <a:ext cx="15298216" cy="61270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394386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51B549B-1071-B739-9ADF-D3947051FD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600000">
            <a:off x="4337610" y="408279"/>
            <a:ext cx="5340971" cy="301764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F6B62A0-A492-CAF6-CDB7-5F8A46ADA2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600000">
            <a:off x="850072" y="3631667"/>
            <a:ext cx="5364713" cy="301764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8C02A62-45ED-1DF8-0AB9-DF2B53868FF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9169" y="3631668"/>
            <a:ext cx="5364713" cy="301764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2ECA365-CEB7-F2E6-8DF1-EE281CE2922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16465" flipH="1">
            <a:off x="-1104686" y="-526334"/>
            <a:ext cx="5993116" cy="5348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99299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7000"/>
            <a:lum/>
          </a:blip>
          <a:srcRect/>
          <a:stretch>
            <a:fillRect t="-69000" b="-69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3FF7114-2940-0210-B57A-0B05C30C42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C68A5BB-B87E-4B9F-225E-B300DAD9BA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981201" y="-2124075"/>
            <a:ext cx="16154402" cy="11106150"/>
          </a:xfrm>
          <a:prstGeom prst="rect">
            <a:avLst/>
          </a:prstGeom>
        </p:spPr>
      </p:pic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1CA24FF9-EFA9-1E4F-298B-CF7D3A619F8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13122896"/>
              </p:ext>
            </p:extLst>
          </p:nvPr>
        </p:nvGraphicFramePr>
        <p:xfrm>
          <a:off x="-50595" y="125731"/>
          <a:ext cx="15298216" cy="61270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562480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CCAC607-B244-4C04-2D1B-434E2171F9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7" y="6174"/>
            <a:ext cx="12179926" cy="6845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2905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7000"/>
            <a:lum/>
          </a:blip>
          <a:srcRect/>
          <a:stretch>
            <a:fillRect t="-69000" b="-69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8F73778-A5BC-5D31-5C4C-9DDAD53B46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CC4C625-C9DC-3EE4-0922-1A7B18210C2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88045" y="-1977116"/>
            <a:ext cx="20160342" cy="13860234"/>
          </a:xfrm>
          <a:prstGeom prst="rect">
            <a:avLst/>
          </a:prstGeom>
        </p:spPr>
      </p:pic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1E55CDFF-E651-4D25-F2C8-F43D154AD25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59601732"/>
              </p:ext>
            </p:extLst>
          </p:nvPr>
        </p:nvGraphicFramePr>
        <p:xfrm>
          <a:off x="-50595" y="125731"/>
          <a:ext cx="15298216" cy="61270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143008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31828C9-2F7D-4A50-773D-5C33AEDCED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7" y="6174"/>
            <a:ext cx="12179926" cy="6845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00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 dir="ou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7000"/>
            <a:lum/>
          </a:blip>
          <a:srcRect/>
          <a:stretch>
            <a:fillRect t="-69000" b="-69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CA93355-A60D-8C53-79FC-140CF8E58D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061E940-75DB-198E-A3CA-BC8C498B61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52577" y="-2754777"/>
            <a:ext cx="21134269" cy="11888026"/>
          </a:xfrm>
          <a:prstGeom prst="rect">
            <a:avLst/>
          </a:prstGeom>
        </p:spPr>
      </p:pic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085A960B-7E21-7E7D-AFCA-913387F3711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91854268"/>
              </p:ext>
            </p:extLst>
          </p:nvPr>
        </p:nvGraphicFramePr>
        <p:xfrm>
          <a:off x="-50595" y="125731"/>
          <a:ext cx="15298216" cy="61270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841680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ement/>
                    </a14:imgEffect>
                  </a14:imgLayer>
                </a14:imgProps>
              </a:ext>
            </a:extLst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6363DA9E-A49E-8D87-35D5-93B0BBE25B68}"/>
              </a:ext>
            </a:extLst>
          </p:cNvPr>
          <p:cNvSpPr/>
          <p:nvPr/>
        </p:nvSpPr>
        <p:spPr>
          <a:xfrm>
            <a:off x="426022" y="2095499"/>
            <a:ext cx="3643674" cy="321627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3200" cap="small" dirty="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Practicing These Tools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6985AA5-F4C2-3ECC-E8F8-7588B1FF1BB1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7690" y="0"/>
            <a:ext cx="7814310" cy="6858000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EC4849E-12FE-601B-78E3-B4D3D8342CF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776018">
            <a:off x="8076870" y="401023"/>
            <a:ext cx="3801759" cy="213675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F0546DC-CEAC-9696-D23F-00FB417CE39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445398">
            <a:off x="5198525" y="3712591"/>
            <a:ext cx="4502909" cy="2535397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33" name="Ink 32">
                <a:extLst>
                  <a:ext uri="{FF2B5EF4-FFF2-40B4-BE49-F238E27FC236}">
                    <a16:creationId xmlns:a16="http://schemas.microsoft.com/office/drawing/2014/main" id="{D18DCD86-7221-E06B-C541-49326E241892}"/>
                  </a:ext>
                </a:extLst>
              </p14:cNvPr>
              <p14:cNvContentPartPr/>
              <p14:nvPr/>
            </p14:nvContentPartPr>
            <p14:xfrm>
              <a:off x="5692011" y="4898040"/>
              <a:ext cx="672840" cy="732240"/>
            </p14:xfrm>
          </p:contentPart>
        </mc:Choice>
        <mc:Fallback xmlns="">
          <p:pic>
            <p:nvPicPr>
              <p:cNvPr id="33" name="Ink 32">
                <a:extLst>
                  <a:ext uri="{FF2B5EF4-FFF2-40B4-BE49-F238E27FC236}">
                    <a16:creationId xmlns:a16="http://schemas.microsoft.com/office/drawing/2014/main" id="{D18DCD86-7221-E06B-C541-49326E241892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674371" y="4862400"/>
                <a:ext cx="708480" cy="803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34" name="Ink 33">
                <a:extLst>
                  <a:ext uri="{FF2B5EF4-FFF2-40B4-BE49-F238E27FC236}">
                    <a16:creationId xmlns:a16="http://schemas.microsoft.com/office/drawing/2014/main" id="{06FAC237-DA2B-78DE-5327-9C3AE51F6222}"/>
                  </a:ext>
                </a:extLst>
              </p14:cNvPr>
              <p14:cNvContentPartPr/>
              <p14:nvPr/>
            </p14:nvContentPartPr>
            <p14:xfrm>
              <a:off x="5834571" y="5205840"/>
              <a:ext cx="262800" cy="96120"/>
            </p14:xfrm>
          </p:contentPart>
        </mc:Choice>
        <mc:Fallback xmlns="">
          <p:pic>
            <p:nvPicPr>
              <p:cNvPr id="34" name="Ink 33">
                <a:extLst>
                  <a:ext uri="{FF2B5EF4-FFF2-40B4-BE49-F238E27FC236}">
                    <a16:creationId xmlns:a16="http://schemas.microsoft.com/office/drawing/2014/main" id="{06FAC237-DA2B-78DE-5327-9C3AE51F6222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5816931" y="5169840"/>
                <a:ext cx="298440" cy="167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30E0EA0C-A3D6-305D-033A-BC26BA4C254E}"/>
                  </a:ext>
                </a:extLst>
              </p14:cNvPr>
              <p14:cNvContentPartPr/>
              <p14:nvPr/>
            </p14:nvContentPartPr>
            <p14:xfrm>
              <a:off x="6541611" y="4637040"/>
              <a:ext cx="175320" cy="619560"/>
            </p14:xfrm>
          </p:contentPart>
        </mc:Choice>
        <mc:Fallback xmlns=""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30E0EA0C-A3D6-305D-033A-BC26BA4C254E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6523611" y="4601400"/>
                <a:ext cx="210960" cy="691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37" name="Ink 36">
                <a:extLst>
                  <a:ext uri="{FF2B5EF4-FFF2-40B4-BE49-F238E27FC236}">
                    <a16:creationId xmlns:a16="http://schemas.microsoft.com/office/drawing/2014/main" id="{3AFC9DE2-8066-E73E-8F2C-5F8617BEB70D}"/>
                  </a:ext>
                </a:extLst>
              </p14:cNvPr>
              <p14:cNvContentPartPr/>
              <p14:nvPr/>
            </p14:nvContentPartPr>
            <p14:xfrm>
              <a:off x="6368091" y="4887600"/>
              <a:ext cx="707040" cy="294840"/>
            </p14:xfrm>
          </p:contentPart>
        </mc:Choice>
        <mc:Fallback xmlns="">
          <p:pic>
            <p:nvPicPr>
              <p:cNvPr id="37" name="Ink 36">
                <a:extLst>
                  <a:ext uri="{FF2B5EF4-FFF2-40B4-BE49-F238E27FC236}">
                    <a16:creationId xmlns:a16="http://schemas.microsoft.com/office/drawing/2014/main" id="{3AFC9DE2-8066-E73E-8F2C-5F8617BEB70D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6350091" y="4851960"/>
                <a:ext cx="742680" cy="366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39" name="Ink 38">
                <a:extLst>
                  <a:ext uri="{FF2B5EF4-FFF2-40B4-BE49-F238E27FC236}">
                    <a16:creationId xmlns:a16="http://schemas.microsoft.com/office/drawing/2014/main" id="{8CAEA582-FEF8-30AA-1D74-8E9C9996B3D3}"/>
                  </a:ext>
                </a:extLst>
              </p14:cNvPr>
              <p14:cNvContentPartPr/>
              <p14:nvPr/>
            </p14:nvContentPartPr>
            <p14:xfrm>
              <a:off x="7183131" y="4506360"/>
              <a:ext cx="499320" cy="623160"/>
            </p14:xfrm>
          </p:contentPart>
        </mc:Choice>
        <mc:Fallback xmlns="">
          <p:pic>
            <p:nvPicPr>
              <p:cNvPr id="39" name="Ink 38">
                <a:extLst>
                  <a:ext uri="{FF2B5EF4-FFF2-40B4-BE49-F238E27FC236}">
                    <a16:creationId xmlns:a16="http://schemas.microsoft.com/office/drawing/2014/main" id="{8CAEA582-FEF8-30AA-1D74-8E9C9996B3D3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7165491" y="4470360"/>
                <a:ext cx="534960" cy="694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40" name="Ink 39">
                <a:extLst>
                  <a:ext uri="{FF2B5EF4-FFF2-40B4-BE49-F238E27FC236}">
                    <a16:creationId xmlns:a16="http://schemas.microsoft.com/office/drawing/2014/main" id="{ABAE5DA8-29F7-3C38-0F65-5919F7284C64}"/>
                  </a:ext>
                </a:extLst>
              </p14:cNvPr>
              <p14:cNvContentPartPr/>
              <p14:nvPr/>
            </p14:nvContentPartPr>
            <p14:xfrm>
              <a:off x="7847691" y="4233120"/>
              <a:ext cx="370080" cy="578160"/>
            </p14:xfrm>
          </p:contentPart>
        </mc:Choice>
        <mc:Fallback xmlns="">
          <p:pic>
            <p:nvPicPr>
              <p:cNvPr id="40" name="Ink 39">
                <a:extLst>
                  <a:ext uri="{FF2B5EF4-FFF2-40B4-BE49-F238E27FC236}">
                    <a16:creationId xmlns:a16="http://schemas.microsoft.com/office/drawing/2014/main" id="{ABAE5DA8-29F7-3C38-0F65-5919F7284C64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7830051" y="4197480"/>
                <a:ext cx="405720" cy="649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41" name="Ink 40">
                <a:extLst>
                  <a:ext uri="{FF2B5EF4-FFF2-40B4-BE49-F238E27FC236}">
                    <a16:creationId xmlns:a16="http://schemas.microsoft.com/office/drawing/2014/main" id="{DC685579-5067-34B7-7389-A5697D671D48}"/>
                  </a:ext>
                </a:extLst>
              </p14:cNvPr>
              <p14:cNvContentPartPr/>
              <p14:nvPr/>
            </p14:nvContentPartPr>
            <p14:xfrm>
              <a:off x="8424051" y="3821280"/>
              <a:ext cx="379800" cy="936000"/>
            </p14:xfrm>
          </p:contentPart>
        </mc:Choice>
        <mc:Fallback xmlns="">
          <p:pic>
            <p:nvPicPr>
              <p:cNvPr id="41" name="Ink 40">
                <a:extLst>
                  <a:ext uri="{FF2B5EF4-FFF2-40B4-BE49-F238E27FC236}">
                    <a16:creationId xmlns:a16="http://schemas.microsoft.com/office/drawing/2014/main" id="{DC685579-5067-34B7-7389-A5697D671D48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8406051" y="3785640"/>
                <a:ext cx="415440" cy="1007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1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96482BAD-2A8D-CBE9-B304-18532B1659C1}"/>
                  </a:ext>
                </a:extLst>
              </p14:cNvPr>
              <p14:cNvContentPartPr/>
              <p14:nvPr/>
            </p14:nvContentPartPr>
            <p14:xfrm>
              <a:off x="9360689" y="1717345"/>
              <a:ext cx="211680" cy="466560"/>
            </p14:xfrm>
          </p:contentPart>
        </mc:Choice>
        <mc:Fallback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96482BAD-2A8D-CBE9-B304-18532B1659C1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9342658" y="1681373"/>
                <a:ext cx="247381" cy="53814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3">
            <p14:nvContentPartPr>
              <p14:cNvPr id="46" name="Ink 45">
                <a:extLst>
                  <a:ext uri="{FF2B5EF4-FFF2-40B4-BE49-F238E27FC236}">
                    <a16:creationId xmlns:a16="http://schemas.microsoft.com/office/drawing/2014/main" id="{694C6D84-5011-D928-DDE0-5BC8AADCCCEF}"/>
                  </a:ext>
                </a:extLst>
              </p14:cNvPr>
              <p14:cNvContentPartPr/>
              <p14:nvPr/>
            </p14:nvContentPartPr>
            <p14:xfrm>
              <a:off x="9636829" y="1535627"/>
              <a:ext cx="340920" cy="494280"/>
            </p14:xfrm>
          </p:contentPart>
        </mc:Choice>
        <mc:Fallback>
          <p:pic>
            <p:nvPicPr>
              <p:cNvPr id="46" name="Ink 45">
                <a:extLst>
                  <a:ext uri="{FF2B5EF4-FFF2-40B4-BE49-F238E27FC236}">
                    <a16:creationId xmlns:a16="http://schemas.microsoft.com/office/drawing/2014/main" id="{694C6D84-5011-D928-DDE0-5BC8AADCCCEF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9618810" y="1499627"/>
                <a:ext cx="376598" cy="565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5">
            <p14:nvContentPartPr>
              <p14:cNvPr id="48" name="Ink 47">
                <a:extLst>
                  <a:ext uri="{FF2B5EF4-FFF2-40B4-BE49-F238E27FC236}">
                    <a16:creationId xmlns:a16="http://schemas.microsoft.com/office/drawing/2014/main" id="{DC60DF49-F07A-D6E6-D952-8F4AEF3E713F}"/>
                  </a:ext>
                </a:extLst>
              </p14:cNvPr>
              <p14:cNvContentPartPr/>
              <p14:nvPr/>
            </p14:nvContentPartPr>
            <p14:xfrm>
              <a:off x="10139374" y="1018616"/>
              <a:ext cx="523080" cy="873000"/>
            </p14:xfrm>
          </p:contentPart>
        </mc:Choice>
        <mc:Fallback>
          <p:pic>
            <p:nvPicPr>
              <p:cNvPr id="48" name="Ink 47">
                <a:extLst>
                  <a:ext uri="{FF2B5EF4-FFF2-40B4-BE49-F238E27FC236}">
                    <a16:creationId xmlns:a16="http://schemas.microsoft.com/office/drawing/2014/main" id="{DC60DF49-F07A-D6E6-D952-8F4AEF3E713F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10121374" y="982631"/>
                <a:ext cx="558720" cy="94461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50" name="Ink 49">
                <a:extLst>
                  <a:ext uri="{FF2B5EF4-FFF2-40B4-BE49-F238E27FC236}">
                    <a16:creationId xmlns:a16="http://schemas.microsoft.com/office/drawing/2014/main" id="{9148A2F5-063F-51D7-F430-931D0E69D5ED}"/>
                  </a:ext>
                </a:extLst>
              </p14:cNvPr>
              <p14:cNvContentPartPr/>
              <p14:nvPr/>
            </p14:nvContentPartPr>
            <p14:xfrm>
              <a:off x="304251" y="848846"/>
              <a:ext cx="360" cy="360"/>
            </p14:xfrm>
          </p:contentPart>
        </mc:Choice>
        <mc:Fallback xmlns="">
          <p:pic>
            <p:nvPicPr>
              <p:cNvPr id="50" name="Ink 49">
                <a:extLst>
                  <a:ext uri="{FF2B5EF4-FFF2-40B4-BE49-F238E27FC236}">
                    <a16:creationId xmlns:a16="http://schemas.microsoft.com/office/drawing/2014/main" id="{9148A2F5-063F-51D7-F430-931D0E69D5ED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286611" y="813206"/>
                <a:ext cx="36000" cy="72000"/>
              </a:xfrm>
              <a:prstGeom prst="rect">
                <a:avLst/>
              </a:prstGeom>
            </p:spPr>
          </p:pic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FB7EAA39-1DFC-BD4C-6C1A-65BF2AE878C5}"/>
              </a:ext>
            </a:extLst>
          </p:cNvPr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47794">
            <a:off x="4488421" y="580483"/>
            <a:ext cx="4032582" cy="2266488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8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AD21E3FF-AA49-1121-85AC-BE5030B11CEB}"/>
                  </a:ext>
                </a:extLst>
              </p14:cNvPr>
              <p14:cNvContentPartPr/>
              <p14:nvPr/>
            </p14:nvContentPartPr>
            <p14:xfrm rot="20818090">
              <a:off x="8661312" y="1847975"/>
              <a:ext cx="529920" cy="480600"/>
            </p14:xfrm>
          </p:contentPart>
        </mc:Choice>
        <mc:Fallback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AD21E3FF-AA49-1121-85AC-BE5030B11CEB}"/>
                  </a:ext>
                </a:extLst>
              </p:cNvPr>
              <p:cNvPicPr/>
              <p:nvPr/>
            </p:nvPicPr>
            <p:blipFill>
              <a:blip r:embed="rId39"/>
              <a:stretch>
                <a:fillRect/>
              </a:stretch>
            </p:blipFill>
            <p:spPr>
              <a:xfrm rot="20818090">
                <a:off x="8643672" y="1812335"/>
                <a:ext cx="565560" cy="552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0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DE7A41CA-94EB-F22F-18AB-187A6E4B5F30}"/>
                  </a:ext>
                </a:extLst>
              </p14:cNvPr>
              <p14:cNvContentPartPr/>
              <p14:nvPr/>
            </p14:nvContentPartPr>
            <p14:xfrm>
              <a:off x="6703703" y="1772219"/>
              <a:ext cx="457560" cy="646560"/>
            </p14:xfrm>
          </p:contentPart>
        </mc:Choice>
        <mc:Fallback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DE7A41CA-94EB-F22F-18AB-187A6E4B5F30}"/>
                  </a:ext>
                </a:extLst>
              </p:cNvPr>
              <p:cNvPicPr/>
              <p:nvPr/>
            </p:nvPicPr>
            <p:blipFill>
              <a:blip r:embed="rId41"/>
              <a:stretch>
                <a:fillRect/>
              </a:stretch>
            </p:blipFill>
            <p:spPr>
              <a:xfrm>
                <a:off x="6686063" y="1736579"/>
                <a:ext cx="493200" cy="718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2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D23969F8-472E-DDC9-5042-BE2E68EB707C}"/>
                  </a:ext>
                </a:extLst>
              </p14:cNvPr>
              <p14:cNvContentPartPr/>
              <p14:nvPr/>
            </p14:nvContentPartPr>
            <p14:xfrm>
              <a:off x="7432791" y="1868756"/>
              <a:ext cx="602640" cy="45719"/>
            </p14:xfrm>
          </p:contentPart>
        </mc:Choice>
        <mc:Fallback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D23969F8-472E-DDC9-5042-BE2E68EB707C}"/>
                  </a:ext>
                </a:extLst>
              </p:cNvPr>
              <p:cNvPicPr/>
              <p:nvPr/>
            </p:nvPicPr>
            <p:blipFill>
              <a:blip r:embed="rId43"/>
              <a:stretch>
                <a:fillRect/>
              </a:stretch>
            </p:blipFill>
            <p:spPr>
              <a:xfrm>
                <a:off x="7414791" y="1833117"/>
                <a:ext cx="638280" cy="11735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4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D0B7165E-CD8E-A820-9E80-08BE428B9D30}"/>
                  </a:ext>
                </a:extLst>
              </p14:cNvPr>
              <p14:cNvContentPartPr/>
              <p14:nvPr/>
            </p14:nvContentPartPr>
            <p14:xfrm>
              <a:off x="7690092" y="1936755"/>
              <a:ext cx="30960" cy="650520"/>
            </p14:xfrm>
          </p:contentPart>
        </mc:Choice>
        <mc:Fallback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D0B7165E-CD8E-A820-9E80-08BE428B9D30}"/>
                  </a:ext>
                </a:extLst>
              </p:cNvPr>
              <p:cNvPicPr/>
              <p:nvPr/>
            </p:nvPicPr>
            <p:blipFill>
              <a:blip r:embed="rId45"/>
              <a:stretch>
                <a:fillRect/>
              </a:stretch>
            </p:blipFill>
            <p:spPr>
              <a:xfrm>
                <a:off x="7672092" y="1901115"/>
                <a:ext cx="66600" cy="722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6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1FA7302C-5F28-C59F-BB07-2A293BC48EBD}"/>
                  </a:ext>
                </a:extLst>
              </p14:cNvPr>
              <p14:cNvContentPartPr/>
              <p14:nvPr/>
            </p14:nvContentPartPr>
            <p14:xfrm>
              <a:off x="6073513" y="1675560"/>
              <a:ext cx="457200" cy="646113"/>
            </p14:xfrm>
          </p:contentPart>
        </mc:Choice>
        <mc:Fallback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1FA7302C-5F28-C59F-BB07-2A293BC48EBD}"/>
                  </a:ext>
                </a:extLst>
              </p:cNvPr>
              <p:cNvPicPr/>
              <p:nvPr/>
            </p:nvPicPr>
            <p:blipFill>
              <a:blip r:embed="rId47"/>
              <a:stretch>
                <a:fillRect/>
              </a:stretch>
            </p:blipFill>
            <p:spPr>
              <a:xfrm>
                <a:off x="6055513" y="1639585"/>
                <a:ext cx="492840" cy="717703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616347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dir="d" isContent="1" isInverted="1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C0F3E2C-E37C-189D-DA97-72ACB3FE2F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83870" y="-744220"/>
            <a:ext cx="12862560" cy="857504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F5F8AA9A-B497-27A9-E3D5-AF6B29EE907F}"/>
              </a:ext>
            </a:extLst>
          </p:cNvPr>
          <p:cNvSpPr/>
          <p:nvPr/>
        </p:nvSpPr>
        <p:spPr>
          <a:xfrm>
            <a:off x="266700" y="4764133"/>
            <a:ext cx="11658599" cy="1963239"/>
          </a:xfrm>
          <a:prstGeom prst="rect">
            <a:avLst/>
          </a:prstGeom>
          <a:solidFill>
            <a:schemeClr val="accent1">
              <a:alpha val="0"/>
            </a:schemeClr>
          </a:solidFill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57150">
              <a:bevelT w="50800" h="38100" prst="riblet"/>
            </a:sp3d>
          </a:bodyPr>
          <a:lstStyle/>
          <a:p>
            <a:pPr algn="ctr"/>
            <a:r>
              <a:rPr lang="en-GB" sz="8000" b="1" dirty="0"/>
              <a:t>Skills I Have Learned</a:t>
            </a:r>
          </a:p>
        </p:txBody>
      </p:sp>
    </p:spTree>
    <p:extLst>
      <p:ext uri="{BB962C8B-B14F-4D97-AF65-F5344CB8AC3E}">
        <p14:creationId xmlns:p14="http://schemas.microsoft.com/office/powerpoint/2010/main" val="509134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F45ECE5-A3F3-4055-A90B-041B81B573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58494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16D23BC-2ACF-48DE-990E-0AEA1B3CCC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solidFill>
              <a:srgbClr val="FA6D3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C8D916C-4A18-B26F-9F67-3AB946D53EB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lasticWrap trans="24000" smoothness="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380" r="1" b="6761"/>
          <a:stretch>
            <a:fillRect/>
          </a:stretch>
        </p:blipFill>
        <p:spPr>
          <a:xfrm>
            <a:off x="643466" y="643485"/>
            <a:ext cx="10905066" cy="5571028"/>
          </a:xfrm>
          <a:prstGeom prst="rect">
            <a:avLst/>
          </a:prstGeom>
          <a:effectLst>
            <a:glow>
              <a:schemeClr val="accent1">
                <a:alpha val="41000"/>
              </a:schemeClr>
            </a:glow>
            <a:reflection endPos="1000" dist="50800" dir="5400000" sy="-100000" algn="bl" rotWithShape="0"/>
          </a:effec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4550B797-41EE-FF66-05AE-560410433AAE}"/>
                  </a:ext>
                </a:extLst>
              </p14:cNvPr>
              <p14:cNvContentPartPr/>
              <p14:nvPr/>
            </p14:nvContentPartPr>
            <p14:xfrm>
              <a:off x="2438297" y="5203200"/>
              <a:ext cx="360" cy="360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4550B797-41EE-FF66-05AE-560410433AAE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420657" y="5185560"/>
                <a:ext cx="36000" cy="36000"/>
              </a:xfrm>
              <a:prstGeom prst="rect">
                <a:avLst/>
              </a:prstGeom>
            </p:spPr>
          </p:pic>
        </mc:Fallback>
      </mc:AlternateContent>
      <p:sp>
        <p:nvSpPr>
          <p:cNvPr id="12" name="Rectangle 11">
            <a:extLst>
              <a:ext uri="{FF2B5EF4-FFF2-40B4-BE49-F238E27FC236}">
                <a16:creationId xmlns:a16="http://schemas.microsoft.com/office/drawing/2014/main" id="{57A80629-32C0-3DB2-FB38-B1DE8CE00CEF}"/>
              </a:ext>
            </a:extLst>
          </p:cNvPr>
          <p:cNvSpPr/>
          <p:nvPr/>
        </p:nvSpPr>
        <p:spPr>
          <a:xfrm>
            <a:off x="1349829" y="643485"/>
            <a:ext cx="1915525" cy="824646"/>
          </a:xfrm>
          <a:prstGeom prst="rect">
            <a:avLst/>
          </a:prstGeom>
          <a:solidFill>
            <a:schemeClr val="accent1">
              <a:alpha val="43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MS Word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A5DBAD7-3E39-D3AA-D190-F6E22C813049}"/>
              </a:ext>
            </a:extLst>
          </p:cNvPr>
          <p:cNvSpPr/>
          <p:nvPr/>
        </p:nvSpPr>
        <p:spPr>
          <a:xfrm>
            <a:off x="5138237" y="643485"/>
            <a:ext cx="1915525" cy="824646"/>
          </a:xfrm>
          <a:prstGeom prst="rect">
            <a:avLst/>
          </a:prstGeom>
          <a:solidFill>
            <a:schemeClr val="accent1">
              <a:alpha val="43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MS Excel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5FBA663-AB91-6AA2-1245-1F699211A7BC}"/>
              </a:ext>
            </a:extLst>
          </p:cNvPr>
          <p:cNvSpPr/>
          <p:nvPr/>
        </p:nvSpPr>
        <p:spPr>
          <a:xfrm>
            <a:off x="8758473" y="643485"/>
            <a:ext cx="1915525" cy="824646"/>
          </a:xfrm>
          <a:prstGeom prst="rect">
            <a:avLst/>
          </a:prstGeom>
          <a:solidFill>
            <a:schemeClr val="accent1">
              <a:alpha val="43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MS PPT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B905F34-A51A-33E2-1D76-3A2FBF90EE05}"/>
              </a:ext>
            </a:extLst>
          </p:cNvPr>
          <p:cNvSpPr/>
          <p:nvPr/>
        </p:nvSpPr>
        <p:spPr>
          <a:xfrm>
            <a:off x="887005" y="4669970"/>
            <a:ext cx="2841171" cy="1544543"/>
          </a:xfrm>
          <a:prstGeom prst="rect">
            <a:avLst/>
          </a:prstGeom>
          <a:noFill/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bg1"/>
                </a:solidFill>
              </a:rPr>
              <a:t>*Writing essay</a:t>
            </a:r>
          </a:p>
          <a:p>
            <a:r>
              <a:rPr lang="en-GB" dirty="0">
                <a:solidFill>
                  <a:schemeClr val="bg1"/>
                </a:solidFill>
              </a:rPr>
              <a:t>*Making CV</a:t>
            </a:r>
          </a:p>
          <a:p>
            <a:r>
              <a:rPr lang="en-GB" dirty="0">
                <a:solidFill>
                  <a:schemeClr val="bg1"/>
                </a:solidFill>
              </a:rPr>
              <a:t>*Harvard Referencing</a:t>
            </a:r>
          </a:p>
          <a:p>
            <a:r>
              <a:rPr lang="en-GB" dirty="0">
                <a:solidFill>
                  <a:schemeClr val="bg1"/>
                </a:solidFill>
              </a:rPr>
              <a:t>*Font, alignment, shape</a:t>
            </a:r>
          </a:p>
          <a:p>
            <a:r>
              <a:rPr lang="en-GB" dirty="0">
                <a:solidFill>
                  <a:schemeClr val="bg1"/>
                </a:solidFill>
              </a:rPr>
              <a:t>*Picture inserting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AEAFCD3-3985-0347-86FF-A12C897C3DFA}"/>
              </a:ext>
            </a:extLst>
          </p:cNvPr>
          <p:cNvSpPr/>
          <p:nvPr/>
        </p:nvSpPr>
        <p:spPr>
          <a:xfrm>
            <a:off x="4675413" y="4642755"/>
            <a:ext cx="2841171" cy="1598972"/>
          </a:xfrm>
          <a:prstGeom prst="rect">
            <a:avLst/>
          </a:prstGeom>
          <a:noFill/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bg1"/>
                </a:solidFill>
              </a:rPr>
              <a:t>*Organising data</a:t>
            </a:r>
          </a:p>
          <a:p>
            <a:r>
              <a:rPr lang="en-GB" dirty="0">
                <a:solidFill>
                  <a:schemeClr val="bg1"/>
                </a:solidFill>
              </a:rPr>
              <a:t>*Multiplication,</a:t>
            </a:r>
          </a:p>
          <a:p>
            <a:r>
              <a:rPr lang="en-GB" dirty="0">
                <a:solidFill>
                  <a:schemeClr val="bg1"/>
                </a:solidFill>
              </a:rPr>
              <a:t>*SUM, Ave, MIN,</a:t>
            </a:r>
          </a:p>
          <a:p>
            <a:r>
              <a:rPr lang="en-GB" dirty="0">
                <a:solidFill>
                  <a:schemeClr val="bg1"/>
                </a:solidFill>
              </a:rPr>
              <a:t>* IF Formula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E21F0078-AEBC-4AA0-6AF4-2AFE6F5C2D59}"/>
              </a:ext>
            </a:extLst>
          </p:cNvPr>
          <p:cNvSpPr/>
          <p:nvPr/>
        </p:nvSpPr>
        <p:spPr>
          <a:xfrm>
            <a:off x="8463826" y="4615541"/>
            <a:ext cx="2841171" cy="1598972"/>
          </a:xfrm>
          <a:prstGeom prst="rect">
            <a:avLst/>
          </a:prstGeom>
          <a:noFill/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bg1"/>
                </a:solidFill>
              </a:rPr>
              <a:t>*Presentation</a:t>
            </a:r>
          </a:p>
          <a:p>
            <a:r>
              <a:rPr lang="en-GB" dirty="0">
                <a:solidFill>
                  <a:schemeClr val="bg1"/>
                </a:solidFill>
              </a:rPr>
              <a:t>*Inserting shape,   picture</a:t>
            </a:r>
          </a:p>
          <a:p>
            <a:r>
              <a:rPr lang="en-GB" dirty="0">
                <a:solidFill>
                  <a:schemeClr val="bg1"/>
                </a:solidFill>
              </a:rPr>
              <a:t>*Animation</a:t>
            </a:r>
          </a:p>
          <a:p>
            <a:r>
              <a:rPr lang="en-GB" dirty="0">
                <a:solidFill>
                  <a:schemeClr val="bg1"/>
                </a:solidFill>
              </a:rPr>
              <a:t>*Transitions</a:t>
            </a:r>
          </a:p>
        </p:txBody>
      </p:sp>
    </p:spTree>
    <p:extLst>
      <p:ext uri="{BB962C8B-B14F-4D97-AF65-F5344CB8AC3E}">
        <p14:creationId xmlns:p14="http://schemas.microsoft.com/office/powerpoint/2010/main" val="349246290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FC2F737-8476-F660-2954-1D2A7BAA52B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1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32464" y="-402116"/>
            <a:ext cx="15324464" cy="7662232"/>
          </a:xfrm>
          <a:prstGeom prst="rect">
            <a:avLst/>
          </a:prstGeom>
        </p:spPr>
      </p:pic>
      <p:sp>
        <p:nvSpPr>
          <p:cNvPr id="6" name="Rectangle: Diagonal Corners Snipped 5">
            <a:extLst>
              <a:ext uri="{FF2B5EF4-FFF2-40B4-BE49-F238E27FC236}">
                <a16:creationId xmlns:a16="http://schemas.microsoft.com/office/drawing/2014/main" id="{46392A30-4487-548C-8F60-48F05E0BD5D4}"/>
              </a:ext>
            </a:extLst>
          </p:cNvPr>
          <p:cNvSpPr/>
          <p:nvPr/>
        </p:nvSpPr>
        <p:spPr>
          <a:xfrm>
            <a:off x="91808" y="1038340"/>
            <a:ext cx="4557311" cy="4558230"/>
          </a:xfrm>
          <a:prstGeom prst="snip2DiagRect">
            <a:avLst/>
          </a:prstGeom>
          <a:noFill/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4000" dirty="0"/>
              <a:t>Referencing</a:t>
            </a:r>
            <a:endParaRPr lang="en-GB" sz="3200" dirty="0"/>
          </a:p>
          <a:p>
            <a:pPr algn="ctr"/>
            <a:endParaRPr lang="en-GB" sz="3200" dirty="0"/>
          </a:p>
          <a:p>
            <a:r>
              <a:rPr lang="en-GB" sz="2400" dirty="0"/>
              <a:t>*Scholarly  Integrity</a:t>
            </a:r>
          </a:p>
          <a:p>
            <a:r>
              <a:rPr lang="en-GB" sz="2400" dirty="0"/>
              <a:t>*Harvard Referencing style</a:t>
            </a:r>
          </a:p>
          <a:p>
            <a:r>
              <a:rPr lang="en-GB" sz="2400" dirty="0"/>
              <a:t>*Application in Word</a:t>
            </a:r>
          </a:p>
        </p:txBody>
      </p:sp>
    </p:spTree>
    <p:extLst>
      <p:ext uri="{BB962C8B-B14F-4D97-AF65-F5344CB8AC3E}">
        <p14:creationId xmlns:p14="http://schemas.microsoft.com/office/powerpoint/2010/main" val="2520520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flythrough hasBounce="1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84C8279-6F2A-5008-E611-C2A044F0956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" b="6132"/>
          <a:stretch>
            <a:fillRect/>
          </a:stretch>
        </p:blipFill>
        <p:spPr>
          <a:xfrm>
            <a:off x="1180739" y="720348"/>
            <a:ext cx="9884439" cy="5218777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1443354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EF8982E-02F0-4D24-85CB-98DEBCC322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2B5C31F-9013-F4A5-C98A-3CD35952B86F}"/>
              </a:ext>
            </a:extLst>
          </p:cNvPr>
          <p:cNvSpPr/>
          <p:nvPr/>
        </p:nvSpPr>
        <p:spPr>
          <a:xfrm>
            <a:off x="643192" y="2666999"/>
            <a:ext cx="3643674" cy="321627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</a:pPr>
            <a:r>
              <a:rPr lang="en-US" sz="3200" b="1" dirty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</a:rPr>
              <a:t>How Will I Utilize These Skills</a:t>
            </a:r>
          </a:p>
        </p:txBody>
      </p:sp>
      <p:sp>
        <p:nvSpPr>
          <p:cNvPr id="11" name="Rounded Rectangle 7">
            <a:extLst>
              <a:ext uri="{FF2B5EF4-FFF2-40B4-BE49-F238E27FC236}">
                <a16:creationId xmlns:a16="http://schemas.microsoft.com/office/drawing/2014/main" id="{2CB72970-2D5B-4516-9F76-B1220A77B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0994" y="620720"/>
            <a:ext cx="6929447" cy="5272133"/>
          </a:xfrm>
          <a:prstGeom prst="roundRect">
            <a:avLst>
              <a:gd name="adj" fmla="val 3812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0575C8-8A26-C1AE-49FE-F0D9533EC3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0357" y="1115267"/>
            <a:ext cx="5710719" cy="4283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65897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B5E6C0B-959C-D88E-66C0-38B22CB67257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755" y="-296092"/>
            <a:ext cx="12192000" cy="8435340"/>
          </a:xfrm>
          <a:prstGeom prst="rect">
            <a:avLst/>
          </a:prstGeom>
          <a:noFill/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DA3841A-EA4D-CCEB-9193-4D55A7A53734}"/>
              </a:ext>
            </a:extLst>
          </p:cNvPr>
          <p:cNvSpPr/>
          <p:nvPr/>
        </p:nvSpPr>
        <p:spPr>
          <a:xfrm>
            <a:off x="6851175" y="3753134"/>
            <a:ext cx="5340825" cy="2941094"/>
          </a:xfrm>
          <a:prstGeom prst="rect">
            <a:avLst/>
          </a:prstGeom>
          <a:solidFill>
            <a:schemeClr val="accent1">
              <a:alpha val="62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4800"/>
              <a:t>  Studies</a:t>
            </a:r>
          </a:p>
          <a:p>
            <a:endParaRPr lang="en-GB" sz="4800"/>
          </a:p>
          <a:p>
            <a:r>
              <a:rPr lang="en-GB" sz="2800"/>
              <a:t>   * Assignment</a:t>
            </a:r>
          </a:p>
          <a:p>
            <a:r>
              <a:rPr lang="en-GB" sz="2800"/>
              <a:t>   * Report</a:t>
            </a:r>
          </a:p>
          <a:p>
            <a:r>
              <a:rPr lang="en-GB" sz="2800"/>
              <a:t>   * Presentation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6626386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Single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574237C-E686-5A6A-B809-0EC9988426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948519"/>
            <a:ext cx="12192000" cy="8563970"/>
          </a:xfrm>
          <a:prstGeom prst="rect">
            <a:avLst/>
          </a:prstGeom>
        </p:spPr>
      </p:pic>
      <p:sp>
        <p:nvSpPr>
          <p:cNvPr id="7" name="Rectangle: Diagonal Corners Snipped 6">
            <a:extLst>
              <a:ext uri="{FF2B5EF4-FFF2-40B4-BE49-F238E27FC236}">
                <a16:creationId xmlns:a16="http://schemas.microsoft.com/office/drawing/2014/main" id="{77C575F8-5E2B-80BB-91E1-5DF61E487EA6}"/>
              </a:ext>
            </a:extLst>
          </p:cNvPr>
          <p:cNvSpPr/>
          <p:nvPr/>
        </p:nvSpPr>
        <p:spPr>
          <a:xfrm>
            <a:off x="0" y="914401"/>
            <a:ext cx="4749421" cy="5377218"/>
          </a:xfrm>
          <a:prstGeom prst="snip2DiagRect">
            <a:avLst/>
          </a:prstGeom>
          <a:solidFill>
            <a:schemeClr val="accent1">
              <a:alpha val="73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40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Future Career</a:t>
            </a:r>
          </a:p>
          <a:p>
            <a:pPr algn="ctr"/>
            <a:endParaRPr lang="en-GB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  <a:p>
            <a:pPr algn="ctr"/>
            <a:endParaRPr lang="en-GB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  <a:p>
            <a:r>
              <a:rPr lang="en-GB" sz="28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University</a:t>
            </a:r>
          </a:p>
          <a:p>
            <a:r>
              <a:rPr lang="en-GB" sz="28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Business documents</a:t>
            </a:r>
          </a:p>
          <a:p>
            <a:r>
              <a:rPr lang="en-GB" sz="28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Data analysis </a:t>
            </a:r>
          </a:p>
          <a:p>
            <a:r>
              <a:rPr lang="en-GB" sz="28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Continuous learning</a:t>
            </a:r>
          </a:p>
          <a:p>
            <a:pPr algn="ctr"/>
            <a:endParaRPr lang="en-GB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2873719"/>
      </p:ext>
    </p:extLst>
  </p:cSld>
  <p:clrMapOvr>
    <a:masterClrMapping/>
  </p:clrMapOvr>
  <p:transition spd="slow">
    <p:randomBar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C234884-58F5-3797-798B-9AFA933EFB6C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1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BB1CBB6-C769-D417-0DB7-30C7155D3A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1012" y="2821259"/>
            <a:ext cx="8676222" cy="98874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 reflection</a:t>
            </a:r>
          </a:p>
        </p:txBody>
      </p:sp>
    </p:spTree>
    <p:extLst>
      <p:ext uri="{BB962C8B-B14F-4D97-AF65-F5344CB8AC3E}">
        <p14:creationId xmlns:p14="http://schemas.microsoft.com/office/powerpoint/2010/main" val="2194142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190F68B-A87C-AB0E-F427-F986670D8EE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32179" y="0"/>
            <a:ext cx="13056358" cy="6858000"/>
          </a:xfrm>
          <a:prstGeom prst="rect">
            <a:avLst/>
          </a:prstGeom>
          <a:scene3d>
            <a:camera prst="orthographicFront">
              <a:rot lat="21299999" lon="0" rev="0"/>
            </a:camera>
            <a:lightRig rig="threePt" dir="t"/>
          </a:scene3d>
        </p:spPr>
      </p:pic>
    </p:spTree>
    <p:extLst>
      <p:ext uri="{BB962C8B-B14F-4D97-AF65-F5344CB8AC3E}">
        <p14:creationId xmlns:p14="http://schemas.microsoft.com/office/powerpoint/2010/main" val="1409652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TM03457485[[fn=Mesh]]</Template>
  <TotalTime>540</TotalTime>
  <Words>179</Words>
  <Application>Microsoft Office PowerPoint</Application>
  <PresentationFormat>Widescreen</PresentationFormat>
  <Paragraphs>77</Paragraphs>
  <Slides>21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Agency FB</vt:lpstr>
      <vt:lpstr>Aptos</vt:lpstr>
      <vt:lpstr>Arial</vt:lpstr>
      <vt:lpstr>Century Gothic</vt:lpstr>
      <vt:lpstr>Times New Roman</vt:lpstr>
      <vt:lpstr>Mesh</vt:lpstr>
      <vt:lpstr>My Journey Of Learning Digital Skills And LinkedIn Learning</vt:lpstr>
      <vt:lpstr>Personal Struggle/Challenges</vt:lpstr>
      <vt:lpstr>Personal Struggle/Challenges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reflection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Muhammad Nouman (2536635)</dc:creator>
  <cp:lastModifiedBy>Muhammad Nouman (2536635)</cp:lastModifiedBy>
  <cp:revision>11</cp:revision>
  <dcterms:created xsi:type="dcterms:W3CDTF">2026-06-19T03:40:34Z</dcterms:created>
  <dcterms:modified xsi:type="dcterms:W3CDTF">2026-06-24T02:02:31Z</dcterms:modified>
</cp:coreProperties>
</file>