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304" r:id="rId2"/>
    <p:sldId id="565" r:id="rId3"/>
    <p:sldId id="566" r:id="rId4"/>
    <p:sldId id="567" r:id="rId5"/>
    <p:sldId id="568" r:id="rId6"/>
    <p:sldId id="569" r:id="rId7"/>
    <p:sldId id="570" r:id="rId8"/>
    <p:sldId id="571" r:id="rId9"/>
    <p:sldId id="572" r:id="rId10"/>
    <p:sldId id="573" r:id="rId11"/>
    <p:sldId id="574" r:id="rId12"/>
    <p:sldId id="575" r:id="rId13"/>
    <p:sldId id="576" r:id="rId14"/>
    <p:sldId id="577" r:id="rId15"/>
    <p:sldId id="578" r:id="rId16"/>
    <p:sldId id="579" r:id="rId17"/>
    <p:sldId id="580" r:id="rId18"/>
    <p:sldId id="581" r:id="rId19"/>
    <p:sldId id="582" r:id="rId20"/>
    <p:sldId id="583" r:id="rId21"/>
    <p:sldId id="584" r:id="rId22"/>
    <p:sldId id="585" r:id="rId23"/>
    <p:sldId id="586" r:id="rId24"/>
    <p:sldId id="587" r:id="rId25"/>
    <p:sldId id="588" r:id="rId26"/>
    <p:sldId id="589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44" autoAdjust="0"/>
    <p:restoredTop sz="95050" autoAdjust="0"/>
  </p:normalViewPr>
  <p:slideViewPr>
    <p:cSldViewPr snapToGrid="0">
      <p:cViewPr varScale="1">
        <p:scale>
          <a:sx n="88" d="100"/>
          <a:sy n="88" d="100"/>
        </p:scale>
        <p:origin x="13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51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userId="3a84d07e5fdc13ce" providerId="LiveId" clId="{21521D6A-C13B-4690-9D7A-2F0C8D797D88}"/>
    <pc:docChg chg="undo custSel addSld modSld sldOrd modMainMaster">
      <pc:chgData name="" userId="3a84d07e5fdc13ce" providerId="LiveId" clId="{21521D6A-C13B-4690-9D7A-2F0C8D797D88}" dt="2020-05-18T16:50:21.223" v="337" actId="2711"/>
      <pc:docMkLst>
        <pc:docMk/>
      </pc:docMkLst>
      <pc:sldChg chg="addSp delSp modSp">
        <pc:chgData name="" userId="3a84d07e5fdc13ce" providerId="LiveId" clId="{21521D6A-C13B-4690-9D7A-2F0C8D797D88}" dt="2020-05-18T16:50:21.223" v="337" actId="2711"/>
        <pc:sldMkLst>
          <pc:docMk/>
          <pc:sldMk cId="634260014" sldId="256"/>
        </pc:sldMkLst>
        <pc:spChg chg="mod">
          <ac:chgData name="" userId="3a84d07e5fdc13ce" providerId="LiveId" clId="{21521D6A-C13B-4690-9D7A-2F0C8D797D88}" dt="2020-05-18T16:50:21.223" v="337" actId="2711"/>
          <ac:spMkLst>
            <pc:docMk/>
            <pc:sldMk cId="634260014" sldId="256"/>
            <ac:spMk id="2" creationId="{7F8E1F11-3987-F544-B2F5-4955AE4E73F1}"/>
          </ac:spMkLst>
        </pc:spChg>
        <pc:spChg chg="del mod">
          <ac:chgData name="" userId="3a84d07e5fdc13ce" providerId="LiveId" clId="{21521D6A-C13B-4690-9D7A-2F0C8D797D88}" dt="2020-05-18T13:01:27.415" v="267"/>
          <ac:spMkLst>
            <pc:docMk/>
            <pc:sldMk cId="634260014" sldId="256"/>
            <ac:spMk id="3" creationId="{C495133D-B5D8-4842-A048-5B67B995EAA8}"/>
          </ac:spMkLst>
        </pc:spChg>
        <pc:spChg chg="add mod">
          <ac:chgData name="" userId="3a84d07e5fdc13ce" providerId="LiveId" clId="{21521D6A-C13B-4690-9D7A-2F0C8D797D88}" dt="2020-05-18T16:50:12.704" v="336" actId="2711"/>
          <ac:spMkLst>
            <pc:docMk/>
            <pc:sldMk cId="634260014" sldId="256"/>
            <ac:spMk id="4" creationId="{31A16E29-2890-4290-9DF6-618EB6EB2DBE}"/>
          </ac:spMkLst>
        </pc:spChg>
        <pc:spChg chg="del mod">
          <ac:chgData name="" userId="3a84d07e5fdc13ce" providerId="LiveId" clId="{21521D6A-C13B-4690-9D7A-2F0C8D797D88}" dt="2020-05-18T13:10:09.021" v="332" actId="478"/>
          <ac:spMkLst>
            <pc:docMk/>
            <pc:sldMk cId="634260014" sldId="256"/>
            <ac:spMk id="8" creationId="{550C8706-AA00-B348-8832-CE3297EAABF2}"/>
          </ac:spMkLst>
        </pc:spChg>
        <pc:picChg chg="del">
          <ac:chgData name="" userId="3a84d07e5fdc13ce" providerId="LiveId" clId="{21521D6A-C13B-4690-9D7A-2F0C8D797D88}" dt="2020-05-17T18:09:43.215" v="260" actId="478"/>
          <ac:picMkLst>
            <pc:docMk/>
            <pc:sldMk cId="634260014" sldId="256"/>
            <ac:picMk id="6" creationId="{80E4269D-9B66-0B48-923A-3BB995317C6E}"/>
          </ac:picMkLst>
        </pc:picChg>
      </pc:sldChg>
      <pc:sldChg chg="delSp modSp ord">
        <pc:chgData name="" userId="3a84d07e5fdc13ce" providerId="LiveId" clId="{21521D6A-C13B-4690-9D7A-2F0C8D797D88}" dt="2020-05-18T13:06:25.739" v="326" actId="1076"/>
        <pc:sldMkLst>
          <pc:docMk/>
          <pc:sldMk cId="1968206984" sldId="257"/>
        </pc:sldMkLst>
        <pc:spChg chg="mod">
          <ac:chgData name="" userId="3a84d07e5fdc13ce" providerId="LiveId" clId="{21521D6A-C13B-4690-9D7A-2F0C8D797D88}" dt="2020-05-18T13:06:25.739" v="326" actId="1076"/>
          <ac:spMkLst>
            <pc:docMk/>
            <pc:sldMk cId="1968206984" sldId="257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968206984" sldId="257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8:49.322" v="249" actId="478"/>
          <ac:picMkLst>
            <pc:docMk/>
            <pc:sldMk cId="1968206984" sldId="257"/>
            <ac:picMk id="6" creationId="{3BC72594-F0ED-49AC-B8FF-57567490E8B4}"/>
          </ac:picMkLst>
        </pc:picChg>
      </pc:sldChg>
      <pc:sldChg chg="delSp modSp">
        <pc:chgData name="" userId="3a84d07e5fdc13ce" providerId="LiveId" clId="{21521D6A-C13B-4690-9D7A-2F0C8D797D88}" dt="2020-05-18T13:06:49.806" v="328" actId="1076"/>
        <pc:sldMkLst>
          <pc:docMk/>
          <pc:sldMk cId="123279789" sldId="258"/>
        </pc:sldMkLst>
        <pc:spChg chg="mod">
          <ac:chgData name="" userId="3a84d07e5fdc13ce" providerId="LiveId" clId="{21521D6A-C13B-4690-9D7A-2F0C8D797D88}" dt="2020-05-18T13:06:49.806" v="328" actId="1076"/>
          <ac:spMkLst>
            <pc:docMk/>
            <pc:sldMk cId="123279789" sldId="258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23279789" sldId="258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37.322" v="259" actId="478"/>
          <ac:picMkLst>
            <pc:docMk/>
            <pc:sldMk cId="123279789" sldId="258"/>
            <ac:picMk id="5" creationId="{520BFC19-FFBF-431F-A6AE-84FA9E2D5DB3}"/>
          </ac:picMkLst>
        </pc:picChg>
      </pc:sldChg>
      <pc:sldChg chg="delSp modSp">
        <pc:chgData name="" userId="3a84d07e5fdc13ce" providerId="LiveId" clId="{21521D6A-C13B-4690-9D7A-2F0C8D797D88}" dt="2020-05-18T13:00:48.177" v="262"/>
        <pc:sldMkLst>
          <pc:docMk/>
          <pc:sldMk cId="1036547456" sldId="259"/>
        </pc:sldMkLst>
        <pc:spChg chg="mod">
          <ac:chgData name="" userId="3a84d07e5fdc13ce" providerId="LiveId" clId="{21521D6A-C13B-4690-9D7A-2F0C8D797D88}" dt="2020-05-17T18:09:17.670" v="254" actId="207"/>
          <ac:spMkLst>
            <pc:docMk/>
            <pc:sldMk cId="1036547456" sldId="259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036547456" sldId="259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19.607" v="255" actId="478"/>
          <ac:picMkLst>
            <pc:docMk/>
            <pc:sldMk cId="1036547456" sldId="259"/>
            <ac:picMk id="5" creationId="{288229E0-7964-4AD0-93D8-4589B1794C89}"/>
          </ac:picMkLst>
        </pc:picChg>
      </pc:sldChg>
      <pc:sldChg chg="delSp modSp">
        <pc:chgData name="" userId="3a84d07e5fdc13ce" providerId="LiveId" clId="{21521D6A-C13B-4690-9D7A-2F0C8D797D88}" dt="2020-05-18T13:00:48.177" v="262"/>
        <pc:sldMkLst>
          <pc:docMk/>
          <pc:sldMk cId="76286654" sldId="260"/>
        </pc:sldMkLst>
        <pc:spChg chg="mod">
          <ac:chgData name="" userId="3a84d07e5fdc13ce" providerId="LiveId" clId="{21521D6A-C13B-4690-9D7A-2F0C8D797D88}" dt="2020-05-17T18:09:07.198" v="252" actId="207"/>
          <ac:spMkLst>
            <pc:docMk/>
            <pc:sldMk cId="76286654" sldId="260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76286654" sldId="260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09.077" v="253" actId="478"/>
          <ac:picMkLst>
            <pc:docMk/>
            <pc:sldMk cId="76286654" sldId="260"/>
            <ac:picMk id="5" creationId="{2B3F99B3-DE5A-456D-918F-33DE1FC02CF9}"/>
          </ac:picMkLst>
        </pc:picChg>
      </pc:sldChg>
      <pc:sldChg chg="delSp modSp">
        <pc:chgData name="" userId="3a84d07e5fdc13ce" providerId="LiveId" clId="{21521D6A-C13B-4690-9D7A-2F0C8D797D88}" dt="2020-05-18T13:00:48.177" v="262"/>
        <pc:sldMkLst>
          <pc:docMk/>
          <pc:sldMk cId="438240669" sldId="261"/>
        </pc:sldMkLst>
        <pc:spChg chg="mod">
          <ac:chgData name="" userId="3a84d07e5fdc13ce" providerId="LiveId" clId="{21521D6A-C13B-4690-9D7A-2F0C8D797D88}" dt="2020-05-17T18:08:56.193" v="250" actId="207"/>
          <ac:spMkLst>
            <pc:docMk/>
            <pc:sldMk cId="438240669" sldId="261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438240669" sldId="261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8:57.874" v="251" actId="478"/>
          <ac:picMkLst>
            <pc:docMk/>
            <pc:sldMk cId="438240669" sldId="261"/>
            <ac:picMk id="4" creationId="{CE9BBFF3-6578-964B-B44A-3A7385911823}"/>
          </ac:picMkLst>
        </pc:picChg>
      </pc:sldChg>
      <pc:sldChg chg="modSp">
        <pc:chgData name="" userId="3a84d07e5fdc13ce" providerId="LiveId" clId="{21521D6A-C13B-4690-9D7A-2F0C8D797D88}" dt="2020-05-18T13:06:14.748" v="325" actId="207"/>
        <pc:sldMkLst>
          <pc:docMk/>
          <pc:sldMk cId="4256812373" sldId="262"/>
        </pc:sldMkLst>
        <pc:spChg chg="mod">
          <ac:chgData name="" userId="3a84d07e5fdc13ce" providerId="LiveId" clId="{21521D6A-C13B-4690-9D7A-2F0C8D797D88}" dt="2020-05-18T13:06:14.748" v="325" actId="207"/>
          <ac:spMkLst>
            <pc:docMk/>
            <pc:sldMk cId="4256812373" sldId="262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4256812373" sldId="262"/>
            <ac:spMk id="3" creationId="{B30E9741-E0D4-5148-A36E-FD38AB85EDA2}"/>
          </ac:spMkLst>
        </pc:spChg>
        <pc:picChg chg="mod">
          <ac:chgData name="" userId="3a84d07e5fdc13ce" providerId="LiveId" clId="{21521D6A-C13B-4690-9D7A-2F0C8D797D88}" dt="2020-05-18T13:00:48.177" v="262"/>
          <ac:picMkLst>
            <pc:docMk/>
            <pc:sldMk cId="4256812373" sldId="262"/>
            <ac:picMk id="5" creationId="{210AE86A-EF07-4C71-BF7F-4CB3C62FBF57}"/>
          </ac:picMkLst>
        </pc:picChg>
      </pc:sldChg>
      <pc:sldChg chg="delSp modSp">
        <pc:chgData name="" userId="3a84d07e5fdc13ce" providerId="LiveId" clId="{21521D6A-C13B-4690-9D7A-2F0C8D797D88}" dt="2020-05-18T13:06:03.296" v="323" actId="1076"/>
        <pc:sldMkLst>
          <pc:docMk/>
          <pc:sldMk cId="1429498424" sldId="263"/>
        </pc:sldMkLst>
        <pc:spChg chg="mod">
          <ac:chgData name="" userId="3a84d07e5fdc13ce" providerId="LiveId" clId="{21521D6A-C13B-4690-9D7A-2F0C8D797D88}" dt="2020-05-18T13:06:03.296" v="323" actId="1076"/>
          <ac:spMkLst>
            <pc:docMk/>
            <pc:sldMk cId="1429498424" sldId="263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429498424" sldId="263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8:35.308" v="246" actId="478"/>
          <ac:picMkLst>
            <pc:docMk/>
            <pc:sldMk cId="1429498424" sldId="263"/>
            <ac:picMk id="7" creationId="{FF36DC0B-A17B-4869-A775-8D005692F743}"/>
          </ac:picMkLst>
        </pc:picChg>
      </pc:sldChg>
      <pc:sldChg chg="delSp modSp">
        <pc:chgData name="" userId="3a84d07e5fdc13ce" providerId="LiveId" clId="{21521D6A-C13B-4690-9D7A-2F0C8D797D88}" dt="2020-05-17T18:08:25.617" v="244" actId="207"/>
        <pc:sldMkLst>
          <pc:docMk/>
          <pc:sldMk cId="2410216505" sldId="264"/>
        </pc:sldMkLst>
        <pc:spChg chg="mod">
          <ac:chgData name="" userId="3a84d07e5fdc13ce" providerId="LiveId" clId="{21521D6A-C13B-4690-9D7A-2F0C8D797D88}" dt="2020-05-17T18:08:25.617" v="244" actId="207"/>
          <ac:spMkLst>
            <pc:docMk/>
            <pc:sldMk cId="2410216505" sldId="264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8:19.595" v="243" actId="478"/>
          <ac:picMkLst>
            <pc:docMk/>
            <pc:sldMk cId="2410216505" sldId="264"/>
            <ac:picMk id="7" creationId="{839DA767-045C-46FF-8CD1-62694CF4F557}"/>
          </ac:picMkLst>
        </pc:picChg>
      </pc:sldChg>
      <pc:sldChg chg="delSp modSp">
        <pc:chgData name="" userId="3a84d07e5fdc13ce" providerId="LiveId" clId="{21521D6A-C13B-4690-9D7A-2F0C8D797D88}" dt="2020-05-18T13:05:49.616" v="322" actId="1076"/>
        <pc:sldMkLst>
          <pc:docMk/>
          <pc:sldMk cId="3476620326" sldId="268"/>
        </pc:sldMkLst>
        <pc:spChg chg="mod">
          <ac:chgData name="" userId="3a84d07e5fdc13ce" providerId="LiveId" clId="{21521D6A-C13B-4690-9D7A-2F0C8D797D88}" dt="2020-05-18T13:05:49.616" v="322" actId="1076"/>
          <ac:spMkLst>
            <pc:docMk/>
            <pc:sldMk cId="3476620326" sldId="268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8:10.506" v="241" actId="478"/>
          <ac:picMkLst>
            <pc:docMk/>
            <pc:sldMk cId="3476620326" sldId="268"/>
            <ac:picMk id="7" creationId="{06F1E98F-7CD5-4420-9DED-4CF9EBA6034C}"/>
          </ac:picMkLst>
        </pc:picChg>
      </pc:sldChg>
      <pc:sldChg chg="addSp delSp modSp">
        <pc:chgData name="" userId="3a84d07e5fdc13ce" providerId="LiveId" clId="{21521D6A-C13B-4690-9D7A-2F0C8D797D88}" dt="2020-05-18T13:05:44.347" v="321" actId="1076"/>
        <pc:sldMkLst>
          <pc:docMk/>
          <pc:sldMk cId="2698415513" sldId="269"/>
        </pc:sldMkLst>
        <pc:spChg chg="add del mod">
          <ac:chgData name="" userId="3a84d07e5fdc13ce" providerId="LiveId" clId="{21521D6A-C13B-4690-9D7A-2F0C8D797D88}" dt="2020-05-18T13:05:44.347" v="321" actId="1076"/>
          <ac:spMkLst>
            <pc:docMk/>
            <pc:sldMk cId="2698415513" sldId="269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2698415513" sldId="269"/>
            <ac:spMk id="4" creationId="{00000000-0000-0000-0000-000000000000}"/>
          </ac:spMkLst>
        </pc:spChg>
        <pc:spChg chg="add del mod">
          <ac:chgData name="" userId="3a84d07e5fdc13ce" providerId="LiveId" clId="{21521D6A-C13B-4690-9D7A-2F0C8D797D88}" dt="2020-05-17T18:07:59.718" v="239" actId="478"/>
          <ac:spMkLst>
            <pc:docMk/>
            <pc:sldMk cId="2698415513" sldId="269"/>
            <ac:spMk id="5" creationId="{88C9B313-D1AD-4FA4-AA7F-EE429EB060C5}"/>
          </ac:spMkLst>
        </pc:spChg>
        <pc:picChg chg="del">
          <ac:chgData name="" userId="3a84d07e5fdc13ce" providerId="LiveId" clId="{21521D6A-C13B-4690-9D7A-2F0C8D797D88}" dt="2020-05-17T18:07:51.332" v="237" actId="478"/>
          <ac:picMkLst>
            <pc:docMk/>
            <pc:sldMk cId="2698415513" sldId="269"/>
            <ac:picMk id="7" creationId="{3C170FDB-060C-4842-9840-C10BFC17E9BD}"/>
          </ac:picMkLst>
        </pc:picChg>
      </pc:sldChg>
      <pc:sldChg chg="delSp modSp">
        <pc:chgData name="" userId="3a84d07e5fdc13ce" providerId="LiveId" clId="{21521D6A-C13B-4690-9D7A-2F0C8D797D88}" dt="2020-05-18T13:05:39.487" v="320" actId="1076"/>
        <pc:sldMkLst>
          <pc:docMk/>
          <pc:sldMk cId="1310868303" sldId="270"/>
        </pc:sldMkLst>
        <pc:spChg chg="mod">
          <ac:chgData name="" userId="3a84d07e5fdc13ce" providerId="LiveId" clId="{21521D6A-C13B-4690-9D7A-2F0C8D797D88}" dt="2020-05-18T13:05:39.487" v="320" actId="1076"/>
          <ac:spMkLst>
            <pc:docMk/>
            <pc:sldMk cId="1310868303" sldId="270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7:45.880" v="236" actId="478"/>
          <ac:picMkLst>
            <pc:docMk/>
            <pc:sldMk cId="1310868303" sldId="270"/>
            <ac:picMk id="7" creationId="{91D5BC3C-86D6-4638-9E77-59D467048147}"/>
          </ac:picMkLst>
        </pc:picChg>
      </pc:sldChg>
      <pc:sldChg chg="delSp modSp">
        <pc:chgData name="" userId="3a84d07e5fdc13ce" providerId="LiveId" clId="{21521D6A-C13B-4690-9D7A-2F0C8D797D88}" dt="2020-05-18T13:05:29.818" v="319" actId="1076"/>
        <pc:sldMkLst>
          <pc:docMk/>
          <pc:sldMk cId="2934916338" sldId="271"/>
        </pc:sldMkLst>
        <pc:spChg chg="mod">
          <ac:chgData name="" userId="3a84d07e5fdc13ce" providerId="LiveId" clId="{21521D6A-C13B-4690-9D7A-2F0C8D797D88}" dt="2020-05-18T13:05:29.818" v="319" actId="1076"/>
          <ac:spMkLst>
            <pc:docMk/>
            <pc:sldMk cId="2934916338" sldId="271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2934916338" sldId="271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7:28.576" v="232" actId="478"/>
          <ac:picMkLst>
            <pc:docMk/>
            <pc:sldMk cId="2934916338" sldId="271"/>
            <ac:picMk id="6" creationId="{8ABD5F7F-E8A4-4EF7-AD92-2EBFAFFB7B19}"/>
          </ac:picMkLst>
        </pc:picChg>
      </pc:sldChg>
      <pc:sldChg chg="delSp modSp">
        <pc:chgData name="" userId="3a84d07e5fdc13ce" providerId="LiveId" clId="{21521D6A-C13B-4690-9D7A-2F0C8D797D88}" dt="2020-05-18T13:03:49.011" v="289" actId="1076"/>
        <pc:sldMkLst>
          <pc:docMk/>
          <pc:sldMk cId="2338066520" sldId="272"/>
        </pc:sldMkLst>
        <pc:spChg chg="mod">
          <ac:chgData name="" userId="3a84d07e5fdc13ce" providerId="LiveId" clId="{21521D6A-C13B-4690-9D7A-2F0C8D797D88}" dt="2020-05-18T13:03:49.011" v="289" actId="1076"/>
          <ac:spMkLst>
            <pc:docMk/>
            <pc:sldMk cId="2338066520" sldId="272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6:44.950" v="222" actId="478"/>
          <ac:picMkLst>
            <pc:docMk/>
            <pc:sldMk cId="2338066520" sldId="272"/>
            <ac:picMk id="6" creationId="{7F174F76-CC72-4E2E-8019-09C36EA6BDBF}"/>
          </ac:picMkLst>
        </pc:picChg>
      </pc:sldChg>
      <pc:sldChg chg="delSp modSp">
        <pc:chgData name="" userId="3a84d07e5fdc13ce" providerId="LiveId" clId="{21521D6A-C13B-4690-9D7A-2F0C8D797D88}" dt="2020-05-18T13:03:42.175" v="288" actId="1076"/>
        <pc:sldMkLst>
          <pc:docMk/>
          <pc:sldMk cId="2842212169" sldId="277"/>
        </pc:sldMkLst>
        <pc:spChg chg="mod">
          <ac:chgData name="" userId="3a84d07e5fdc13ce" providerId="LiveId" clId="{21521D6A-C13B-4690-9D7A-2F0C8D797D88}" dt="2020-05-18T13:03:42.175" v="288" actId="1076"/>
          <ac:spMkLst>
            <pc:docMk/>
            <pc:sldMk cId="2842212169" sldId="277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6:37.515" v="220" actId="478"/>
          <ac:picMkLst>
            <pc:docMk/>
            <pc:sldMk cId="2842212169" sldId="277"/>
            <ac:picMk id="6" creationId="{9A4F75D6-0779-4536-A00E-247287B7394C}"/>
          </ac:picMkLst>
        </pc:picChg>
      </pc:sldChg>
      <pc:sldChg chg="delSp modSp">
        <pc:chgData name="" userId="3a84d07e5fdc13ce" providerId="LiveId" clId="{21521D6A-C13B-4690-9D7A-2F0C8D797D88}" dt="2020-05-18T13:04:58.037" v="315" actId="1036"/>
        <pc:sldMkLst>
          <pc:docMk/>
          <pc:sldMk cId="682243077" sldId="279"/>
        </pc:sldMkLst>
        <pc:spChg chg="mod">
          <ac:chgData name="" userId="3a84d07e5fdc13ce" providerId="LiveId" clId="{21521D6A-C13B-4690-9D7A-2F0C8D797D88}" dt="2020-05-18T13:04:24.953" v="298" actId="27636"/>
          <ac:spMkLst>
            <pc:docMk/>
            <pc:sldMk cId="682243077" sldId="279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4:58.037" v="315" actId="1036"/>
          <ac:spMkLst>
            <pc:docMk/>
            <pc:sldMk cId="682243077" sldId="279"/>
            <ac:spMk id="8" creationId="{00000000-0000-0000-0000-000000000000}"/>
          </ac:spMkLst>
        </pc:spChg>
        <pc:graphicFrameChg chg="mod modGraphic">
          <ac:chgData name="" userId="3a84d07e5fdc13ce" providerId="LiveId" clId="{21521D6A-C13B-4690-9D7A-2F0C8D797D88}" dt="2020-05-18T13:04:36.388" v="300" actId="1076"/>
          <ac:graphicFrameMkLst>
            <pc:docMk/>
            <pc:sldMk cId="682243077" sldId="279"/>
            <ac:graphicFrameMk id="6" creationId="{00000000-0000-0000-0000-000000000000}"/>
          </ac:graphicFrameMkLst>
        </pc:graphicFrameChg>
        <pc:picChg chg="del">
          <ac:chgData name="" userId="3a84d07e5fdc13ce" providerId="LiveId" clId="{21521D6A-C13B-4690-9D7A-2F0C8D797D88}" dt="2020-05-17T18:06:52.378" v="225" actId="478"/>
          <ac:picMkLst>
            <pc:docMk/>
            <pc:sldMk cId="682243077" sldId="279"/>
            <ac:picMk id="9" creationId="{52F0439A-F43C-4F62-905E-BC6F50F2311D}"/>
          </ac:picMkLst>
        </pc:picChg>
      </pc:sldChg>
      <pc:sldChg chg="delSp modSp">
        <pc:chgData name="" userId="3a84d07e5fdc13ce" providerId="LiveId" clId="{21521D6A-C13B-4690-9D7A-2F0C8D797D88}" dt="2020-05-18T13:04:01.533" v="291" actId="1076"/>
        <pc:sldMkLst>
          <pc:docMk/>
          <pc:sldMk cId="682059727" sldId="286"/>
        </pc:sldMkLst>
        <pc:spChg chg="mod">
          <ac:chgData name="" userId="3a84d07e5fdc13ce" providerId="LiveId" clId="{21521D6A-C13B-4690-9D7A-2F0C8D797D88}" dt="2020-05-18T13:04:01.533" v="291" actId="1076"/>
          <ac:spMkLst>
            <pc:docMk/>
            <pc:sldMk cId="682059727" sldId="286"/>
            <ac:spMk id="22530" creationId="{40B02702-A9FB-4095-B774-6FDD6BD727BC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682059727" sldId="286"/>
            <ac:spMk id="22531" creationId="{217CF27F-C7B4-4490-9B7A-F4FD4362BE50}"/>
          </ac:spMkLst>
        </pc:spChg>
        <pc:picChg chg="del">
          <ac:chgData name="" userId="3a84d07e5fdc13ce" providerId="LiveId" clId="{21521D6A-C13B-4690-9D7A-2F0C8D797D88}" dt="2020-05-17T18:06:49.587" v="224" actId="478"/>
          <ac:picMkLst>
            <pc:docMk/>
            <pc:sldMk cId="682059727" sldId="286"/>
            <ac:picMk id="5" creationId="{11D0BCAE-B541-4188-89B8-F2B1F46A0C73}"/>
          </ac:picMkLst>
        </pc:picChg>
      </pc:sldChg>
      <pc:sldChg chg="delSp modSp">
        <pc:chgData name="" userId="3a84d07e5fdc13ce" providerId="LiveId" clId="{21521D6A-C13B-4690-9D7A-2F0C8D797D88}" dt="2020-05-18T13:03:55.073" v="290" actId="1076"/>
        <pc:sldMkLst>
          <pc:docMk/>
          <pc:sldMk cId="2122883354" sldId="289"/>
        </pc:sldMkLst>
        <pc:spChg chg="mod">
          <ac:chgData name="" userId="3a84d07e5fdc13ce" providerId="LiveId" clId="{21521D6A-C13B-4690-9D7A-2F0C8D797D88}" dt="2020-05-18T13:00:48.725" v="263" actId="27636"/>
          <ac:spMkLst>
            <pc:docMk/>
            <pc:sldMk cId="2122883354" sldId="289"/>
            <ac:spMk id="15363" creationId="{E9D38D4B-2EA2-417B-9510-A063835A6DF5}"/>
          </ac:spMkLst>
        </pc:spChg>
        <pc:spChg chg="mod">
          <ac:chgData name="" userId="3a84d07e5fdc13ce" providerId="LiveId" clId="{21521D6A-C13B-4690-9D7A-2F0C8D797D88}" dt="2020-05-18T13:03:55.073" v="290" actId="1076"/>
          <ac:spMkLst>
            <pc:docMk/>
            <pc:sldMk cId="2122883354" sldId="289"/>
            <ac:spMk id="21506" creationId="{B776EFC9-5287-4194-8061-DF3BE0899268}"/>
          </ac:spMkLst>
        </pc:spChg>
        <pc:picChg chg="del">
          <ac:chgData name="" userId="3a84d07e5fdc13ce" providerId="LiveId" clId="{21521D6A-C13B-4690-9D7A-2F0C8D797D88}" dt="2020-05-17T18:06:47.102" v="223" actId="478"/>
          <ac:picMkLst>
            <pc:docMk/>
            <pc:sldMk cId="2122883354" sldId="289"/>
            <ac:picMk id="5" creationId="{93BC41CA-9D79-4CBD-A08D-0DA83CBEB37E}"/>
          </ac:picMkLst>
        </pc:picChg>
      </pc:sldChg>
      <pc:sldChg chg="delSp modSp">
        <pc:chgData name="" userId="3a84d07e5fdc13ce" providerId="LiveId" clId="{21521D6A-C13B-4690-9D7A-2F0C8D797D88}" dt="2020-05-18T13:03:33.770" v="287" actId="1076"/>
        <pc:sldMkLst>
          <pc:docMk/>
          <pc:sldMk cId="1345329838" sldId="296"/>
        </pc:sldMkLst>
        <pc:spChg chg="mod">
          <ac:chgData name="" userId="3a84d07e5fdc13ce" providerId="LiveId" clId="{21521D6A-C13B-4690-9D7A-2F0C8D797D88}" dt="2020-05-18T13:03:33.770" v="287" actId="1076"/>
          <ac:spMkLst>
            <pc:docMk/>
            <pc:sldMk cId="1345329838" sldId="296"/>
            <ac:spMk id="26626" creationId="{5A786F9F-BB2F-4BE6-965C-C00AC86F32EF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345329838" sldId="296"/>
            <ac:spMk id="26627" creationId="{C0E2AA59-DA0D-4DA5-B342-30EDE208BD2A}"/>
          </ac:spMkLst>
        </pc:spChg>
        <pc:picChg chg="del">
          <ac:chgData name="" userId="3a84d07e5fdc13ce" providerId="LiveId" clId="{21521D6A-C13B-4690-9D7A-2F0C8D797D88}" dt="2020-05-17T18:03:26.010" v="201" actId="478"/>
          <ac:picMkLst>
            <pc:docMk/>
            <pc:sldMk cId="1345329838" sldId="296"/>
            <ac:picMk id="5" creationId="{0A7EF702-FD63-4497-961E-1B57B2E4A2E4}"/>
          </ac:picMkLst>
        </pc:picChg>
      </pc:sldChg>
      <pc:sldChg chg="delSp modSp">
        <pc:chgData name="" userId="3a84d07e5fdc13ce" providerId="LiveId" clId="{21521D6A-C13B-4690-9D7A-2F0C8D797D88}" dt="2020-05-18T13:05:20.240" v="318" actId="14100"/>
        <pc:sldMkLst>
          <pc:docMk/>
          <pc:sldMk cId="2263718259" sldId="297"/>
        </pc:sldMkLst>
        <pc:picChg chg="mod">
          <ac:chgData name="" userId="3a84d07e5fdc13ce" providerId="LiveId" clId="{21521D6A-C13B-4690-9D7A-2F0C8D797D88}" dt="2020-05-18T13:05:20.240" v="318" actId="14100"/>
          <ac:picMkLst>
            <pc:docMk/>
            <pc:sldMk cId="2263718259" sldId="297"/>
            <ac:picMk id="5" creationId="{88458B9C-B527-451E-9FD4-710381794AF2}"/>
          </ac:picMkLst>
        </pc:picChg>
        <pc:picChg chg="del">
          <ac:chgData name="" userId="3a84d07e5fdc13ce" providerId="LiveId" clId="{21521D6A-C13B-4690-9D7A-2F0C8D797D88}" dt="2020-05-17T18:07:21.925" v="231" actId="478"/>
          <ac:picMkLst>
            <pc:docMk/>
            <pc:sldMk cId="2263718259" sldId="297"/>
            <ac:picMk id="6" creationId="{84DE06CD-4632-432F-9D9C-3B03E063AA3B}"/>
          </ac:picMkLst>
        </pc:picChg>
      </pc:sldChg>
      <pc:sldChg chg="delSp modSp add ord modNotesTx">
        <pc:chgData name="" userId="3a84d07e5fdc13ce" providerId="LiveId" clId="{21521D6A-C13B-4690-9D7A-2F0C8D797D88}" dt="2020-05-18T13:06:43.155" v="327" actId="1076"/>
        <pc:sldMkLst>
          <pc:docMk/>
          <pc:sldMk cId="1839635006" sldId="298"/>
        </pc:sldMkLst>
        <pc:spChg chg="mod">
          <ac:chgData name="" userId="3a84d07e5fdc13ce" providerId="LiveId" clId="{21521D6A-C13B-4690-9D7A-2F0C8D797D88}" dt="2020-05-18T13:06:43.155" v="327" actId="1076"/>
          <ac:spMkLst>
            <pc:docMk/>
            <pc:sldMk cId="1839635006" sldId="298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839635006" sldId="298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28.636" v="257" actId="478"/>
          <ac:picMkLst>
            <pc:docMk/>
            <pc:sldMk cId="1839635006" sldId="298"/>
            <ac:picMk id="6" creationId="{3BC72594-F0ED-49AC-B8FF-57567490E8B4}"/>
          </ac:picMkLst>
        </pc:picChg>
      </pc:sldChg>
      <pc:sldChg chg="delSp modSp add ord modNotesTx">
        <pc:chgData name="" userId="3a84d07e5fdc13ce" providerId="LiveId" clId="{21521D6A-C13B-4690-9D7A-2F0C8D797D88}" dt="2020-05-18T13:05:06.192" v="316" actId="1076"/>
        <pc:sldMkLst>
          <pc:docMk/>
          <pc:sldMk cId="3606145771" sldId="299"/>
        </pc:sldMkLst>
        <pc:spChg chg="mod">
          <ac:chgData name="" userId="3a84d07e5fdc13ce" providerId="LiveId" clId="{21521D6A-C13B-4690-9D7A-2F0C8D797D88}" dt="2020-05-18T13:05:06.192" v="316" actId="1076"/>
          <ac:spMkLst>
            <pc:docMk/>
            <pc:sldMk cId="3606145771" sldId="299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3606145771" sldId="299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6:54.995" v="226" actId="478"/>
          <ac:picMkLst>
            <pc:docMk/>
            <pc:sldMk cId="3606145771" sldId="299"/>
            <ac:picMk id="6" creationId="{8ABD5F7F-E8A4-4EF7-AD92-2EBFAFFB7B19}"/>
          </ac:picMkLst>
        </pc:picChg>
      </pc:sldChg>
      <pc:sldChg chg="delSp modSp add modNotesTx">
        <pc:chgData name="" userId="3a84d07e5fdc13ce" providerId="LiveId" clId="{21521D6A-C13B-4690-9D7A-2F0C8D797D88}" dt="2020-05-18T13:03:27.937" v="286" actId="1076"/>
        <pc:sldMkLst>
          <pc:docMk/>
          <pc:sldMk cId="831701516" sldId="300"/>
        </pc:sldMkLst>
        <pc:spChg chg="mod">
          <ac:chgData name="" userId="3a84d07e5fdc13ce" providerId="LiveId" clId="{21521D6A-C13B-4690-9D7A-2F0C8D797D88}" dt="2020-05-18T13:03:27.937" v="286" actId="1076"/>
          <ac:spMkLst>
            <pc:docMk/>
            <pc:sldMk cId="831701516" sldId="300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810" v="264" actId="27636"/>
          <ac:spMkLst>
            <pc:docMk/>
            <pc:sldMk cId="831701516" sldId="300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6:42.124" v="221" actId="478"/>
          <ac:picMkLst>
            <pc:docMk/>
            <pc:sldMk cId="831701516" sldId="300"/>
            <ac:picMk id="6" creationId="{7F174F76-CC72-4E2E-8019-09C36EA6BDBF}"/>
          </ac:picMkLst>
        </pc:picChg>
      </pc:sldChg>
      <pc:sldMasterChg chg="modSp modSldLayout">
        <pc:chgData name="" userId="3a84d07e5fdc13ce" providerId="LiveId" clId="{21521D6A-C13B-4690-9D7A-2F0C8D797D88}" dt="2020-05-18T13:00:48.177" v="262"/>
        <pc:sldMasterMkLst>
          <pc:docMk/>
          <pc:sldMasterMk cId="2381619916" sldId="2147483660"/>
        </pc:sldMasterMkLst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2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4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6" creationId="{00000000-0000-0000-0000-000000000000}"/>
          </ac:spMkLst>
        </pc:sp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2074615671" sldId="2147483661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4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5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80443948" sldId="2147483662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80443948" sldId="2147483662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80443948" sldId="2147483662"/>
              <ac:spMk id="5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1073075097" sldId="2147483663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073075097" sldId="2147483663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073075097" sldId="2147483663"/>
              <ac:spMk id="3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3199924526" sldId="2147483664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99924526" sldId="2147483664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99924526" sldId="2147483664"/>
              <ac:spMk id="4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3154928522" sldId="2147483665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4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5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6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2995181447" sldId="2147483668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995181447" sldId="2147483668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995181447" sldId="2147483668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995181447" sldId="2147483668"/>
              <ac:spMk id="4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41367661" sldId="2147483669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41367661" sldId="2147483669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41367661" sldId="2147483669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41367661" sldId="2147483669"/>
              <ac:spMk id="4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1951379986" sldId="2147483671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951379986" sldId="2147483671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951379986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48A9E8-F96D-4D47-8B2F-547021A6FFD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4661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p8cxmZLgsA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4ZlfReH8znM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800" b="1" dirty="0" smtClean="0"/>
              <a:t>Master of Business Administration</a:t>
            </a:r>
            <a:r>
              <a:rPr lang="en-GB" altLang="en-US" sz="2400" dirty="0" smtClean="0"/>
              <a:t/>
            </a:r>
            <a:br>
              <a:rPr lang="en-GB" altLang="en-US" sz="2400" dirty="0" smtClean="0"/>
            </a:b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dirty="0" smtClean="0"/>
              <a:t> </a:t>
            </a:r>
            <a:r>
              <a:rPr lang="en-GB" sz="36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Managing performance </a:t>
            </a:r>
            <a:r>
              <a:rPr lang="en-GB" sz="48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48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 dirty="0"/>
              <a:t/>
            </a:r>
            <a:br>
              <a:rPr lang="en-GB" sz="3600" b="1" dirty="0"/>
            </a:br>
            <a:endParaRPr lang="en-GB" altLang="en-US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Planning and </a:t>
            </a:r>
            <a:r>
              <a:rPr lang="en-GB" dirty="0" err="1" smtClean="0">
                <a:solidFill>
                  <a:srgbClr val="FF0000"/>
                </a:solidFill>
              </a:rPr>
              <a:t>actioning</a:t>
            </a:r>
            <a:r>
              <a:rPr lang="en-GB" dirty="0" smtClean="0">
                <a:solidFill>
                  <a:srgbClr val="FF0000"/>
                </a:solidFill>
              </a:rPr>
              <a:t> performance management </a:t>
            </a:r>
            <a:br>
              <a:rPr lang="en-GB" dirty="0" smtClean="0">
                <a:solidFill>
                  <a:srgbClr val="FF0000"/>
                </a:solidFill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 DP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49250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Module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634" y="1802602"/>
            <a:ext cx="7886700" cy="36656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50" dirty="0"/>
              <a:t>This module is designed to assess learning outcomes:</a:t>
            </a:r>
          </a:p>
          <a:p>
            <a:r>
              <a:rPr lang="en-GB" dirty="0"/>
              <a:t>Critically evaluate the links between individual, team and organisational objectives.</a:t>
            </a:r>
          </a:p>
          <a:p>
            <a:r>
              <a:rPr lang="en-GB" dirty="0"/>
              <a:t>Evaluate how the performance improvement cycle can support an individual and the team to improve upon their performance.</a:t>
            </a:r>
          </a:p>
          <a:p>
            <a:r>
              <a:rPr lang="en-GB" dirty="0"/>
              <a:t>Evaluate and assess causes of conflict, and strategies used to minimise or prevent conflict.</a:t>
            </a:r>
          </a:p>
          <a:p>
            <a:r>
              <a:rPr lang="en-GB" dirty="0"/>
              <a:t>Evaluate a range of methods that support performance improvement.</a:t>
            </a:r>
          </a:p>
          <a:p>
            <a:r>
              <a:rPr lang="en-GB" dirty="0"/>
              <a:t>Critically assess the role of the manager in implementing both a disciplinary and a grievance procedure.</a:t>
            </a:r>
          </a:p>
          <a:p>
            <a:pPr marL="0" indent="0">
              <a:buNone/>
            </a:pPr>
            <a:endParaRPr lang="en-GB" sz="1450" b="1" dirty="0"/>
          </a:p>
        </p:txBody>
      </p:sp>
    </p:spTree>
    <p:extLst>
      <p:ext uri="{BB962C8B-B14F-4D97-AF65-F5344CB8AC3E}">
        <p14:creationId xmlns:p14="http://schemas.microsoft.com/office/powerpoint/2010/main" val="800449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57208-A921-4D2B-B8F3-59B3CA2BF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43378B-D360-4DF7-A3E0-A86FD3C877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Today lecture will </a:t>
            </a:r>
          </a:p>
          <a:p>
            <a:r>
              <a:rPr lang="en-GB" dirty="0"/>
              <a:t>Explore the activities involved in the performance management process. </a:t>
            </a:r>
          </a:p>
          <a:p>
            <a:r>
              <a:rPr lang="en-GB" dirty="0"/>
              <a:t>It will cover the practicalities of developing, designing and implementing performance management. </a:t>
            </a:r>
          </a:p>
        </p:txBody>
      </p:sp>
    </p:spTree>
    <p:extLst>
      <p:ext uri="{BB962C8B-B14F-4D97-AF65-F5344CB8AC3E}">
        <p14:creationId xmlns:p14="http://schemas.microsoft.com/office/powerpoint/2010/main" val="15879411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Group Teaser-https://youtu.be/_p8cxmZLgsA</a:t>
            </a:r>
          </a:p>
        </p:txBody>
      </p:sp>
      <p:pic>
        <p:nvPicPr>
          <p:cNvPr id="4" name="Online Media 3" title="Funny Performance Appraisal - Good One">
            <a:hlinkClick r:id="" action="ppaction://media"/>
            <a:extLst>
              <a:ext uri="{FF2B5EF4-FFF2-40B4-BE49-F238E27FC236}">
                <a16:creationId xmlns:a16="http://schemas.microsoft.com/office/drawing/2014/main" id="{62CDAF01-69F2-450C-9642-2A625A69670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86541" y="1814181"/>
            <a:ext cx="6028660" cy="301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805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56D7476-E01F-428E-A1E2-C4E1B5DC46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743" y="2327009"/>
            <a:ext cx="7886700" cy="2592931"/>
          </a:xfrm>
        </p:spPr>
        <p:txBody>
          <a:bodyPr/>
          <a:lstStyle/>
          <a:p>
            <a:pPr>
              <a:buNone/>
            </a:pPr>
            <a:endParaRPr lang="en-GB" dirty="0"/>
          </a:p>
          <a:p>
            <a:r>
              <a:rPr lang="en-GB" dirty="0"/>
              <a:t>In your groups, identify what you think is wrong with performance management in the video</a:t>
            </a:r>
          </a:p>
          <a:p>
            <a:r>
              <a:rPr lang="en-GB" dirty="0"/>
              <a:t>Present your answers in a mind map format highlighting the challenges and consequences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7C7804D-8920-430F-A906-50FF298930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599" y="1194938"/>
            <a:ext cx="2162175" cy="1447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6324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Planning and analysis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D554E8E-5E86-4B44-8DE5-6D88AFA609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planning and analysis of PM should consider</a:t>
            </a:r>
          </a:p>
          <a:p>
            <a:r>
              <a:rPr lang="en-GB" dirty="0"/>
              <a:t>Context</a:t>
            </a:r>
          </a:p>
          <a:p>
            <a:r>
              <a:rPr lang="en-GB" dirty="0"/>
              <a:t>Working with stakeholder</a:t>
            </a:r>
          </a:p>
          <a:p>
            <a:r>
              <a:rPr lang="en-GB" dirty="0"/>
              <a:t>Business rationale and objectives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504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634" y="1554408"/>
            <a:ext cx="7886700" cy="3263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500" dirty="0"/>
              <a:t>Important issues to consider is </a:t>
            </a:r>
          </a:p>
          <a:p>
            <a:r>
              <a:rPr lang="en-GB" sz="1500" dirty="0"/>
              <a:t>Organisational culture- PM process must align with organisational culture</a:t>
            </a:r>
          </a:p>
          <a:p>
            <a:r>
              <a:rPr lang="en-GB" sz="1500" dirty="0"/>
              <a:t>Management style- understanding the management style is important. Management style that support two way communication and an inclusive culture will improve employees perception of fairness in the process.</a:t>
            </a:r>
          </a:p>
          <a:p>
            <a:r>
              <a:rPr lang="en-GB" sz="1500" dirty="0"/>
              <a:t>Historical backdrop-  Some organisations may not have a performance management process in place, some may already have a system in place. Bear this in mind when introducing a PM   </a:t>
            </a:r>
          </a:p>
        </p:txBody>
      </p:sp>
    </p:spTree>
    <p:extLst>
      <p:ext uri="{BB962C8B-B14F-4D97-AF65-F5344CB8AC3E}">
        <p14:creationId xmlns:p14="http://schemas.microsoft.com/office/powerpoint/2010/main" val="41769917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1E38B-F3F8-428E-8025-4B0C2E9C0A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Organisational type and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EDD9D-6C6E-4D27-A9ED-2CDF65FF7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695" y="1913877"/>
            <a:ext cx="7886700" cy="326350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 structure of an organisation may influence the PM process used. </a:t>
            </a:r>
          </a:p>
          <a:p>
            <a:pPr marL="0" indent="0">
              <a:buNone/>
            </a:pPr>
            <a:r>
              <a:rPr lang="en-GB" dirty="0"/>
              <a:t>Some organisations may be</a:t>
            </a:r>
          </a:p>
          <a:p>
            <a:r>
              <a:rPr lang="en-GB" dirty="0"/>
              <a:t>Centralised or</a:t>
            </a:r>
          </a:p>
          <a:p>
            <a:r>
              <a:rPr lang="en-GB" dirty="0"/>
              <a:t>Decentralised </a:t>
            </a:r>
          </a:p>
          <a:p>
            <a:pPr marL="0" indent="0">
              <a:buNone/>
            </a:pPr>
            <a:r>
              <a:rPr lang="en-GB" dirty="0"/>
              <a:t>The type of organisation may also influence PM</a:t>
            </a:r>
          </a:p>
          <a:p>
            <a:r>
              <a:rPr lang="en-GB" dirty="0"/>
              <a:t>Public sector</a:t>
            </a:r>
          </a:p>
          <a:p>
            <a:r>
              <a:rPr lang="en-GB" dirty="0"/>
              <a:t>Private sector</a:t>
            </a:r>
          </a:p>
          <a:p>
            <a:pPr marL="0" indent="0">
              <a:buNone/>
            </a:pPr>
            <a:r>
              <a:rPr lang="en-GB" dirty="0"/>
              <a:t>Consider the type and structure before introducing a PM process</a:t>
            </a:r>
          </a:p>
        </p:txBody>
      </p:sp>
      <p:pic>
        <p:nvPicPr>
          <p:cNvPr id="1026" name="Picture 2" descr="https://tse4.mm.bing.net/th?id=OIP.2rGu3Kz_vcPug1bxgyS-aAHaFc&amp;pid=15.1&amp;P=0&amp;w=225&amp;h=166">
            <a:extLst>
              <a:ext uri="{FF2B5EF4-FFF2-40B4-BE49-F238E27FC236}">
                <a16:creationId xmlns:a16="http://schemas.microsoft.com/office/drawing/2014/main" id="{C8F7EB18-0B76-4C7A-B46A-0635B24318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6304" y="2375604"/>
            <a:ext cx="2815002" cy="2801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77226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Working with stakeholders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634" y="1797249"/>
            <a:ext cx="7886700" cy="3263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500" dirty="0"/>
              <a:t>Stakeholders are involved in the PM process either directly or indirectly based on their interest. </a:t>
            </a:r>
          </a:p>
          <a:p>
            <a:pPr>
              <a:lnSpc>
                <a:spcPct val="100000"/>
              </a:lnSpc>
            </a:pPr>
            <a:r>
              <a:rPr lang="en-GB" sz="1500" dirty="0"/>
              <a:t>Internal stakeholders</a:t>
            </a:r>
          </a:p>
          <a:p>
            <a:pPr>
              <a:lnSpc>
                <a:spcPct val="100000"/>
              </a:lnSpc>
            </a:pPr>
            <a:r>
              <a:rPr lang="en-GB" sz="1500" dirty="0"/>
              <a:t>External stakeholders</a:t>
            </a:r>
          </a:p>
          <a:p>
            <a:pPr marL="0" indent="0">
              <a:buNone/>
            </a:pPr>
            <a:r>
              <a:rPr lang="en-GB" sz="1500" dirty="0"/>
              <a:t>Can you identify these stakeholders ?</a:t>
            </a:r>
          </a:p>
          <a:p>
            <a:pPr marL="0" indent="0"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41700384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Designing the PM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634" y="1797249"/>
            <a:ext cx="7886700" cy="3263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500" dirty="0"/>
              <a:t>This includes :</a:t>
            </a:r>
          </a:p>
          <a:p>
            <a:r>
              <a:rPr lang="en-GB" sz="1500" dirty="0"/>
              <a:t>The process</a:t>
            </a:r>
          </a:p>
          <a:p>
            <a:r>
              <a:rPr lang="en-GB" sz="1500" dirty="0"/>
              <a:t>Content and documentation </a:t>
            </a:r>
          </a:p>
          <a:p>
            <a:r>
              <a:rPr lang="en-GB" sz="1500" dirty="0"/>
              <a:t>Technology </a:t>
            </a:r>
          </a:p>
        </p:txBody>
      </p:sp>
    </p:spTree>
    <p:extLst>
      <p:ext uri="{BB962C8B-B14F-4D97-AF65-F5344CB8AC3E}">
        <p14:creationId xmlns:p14="http://schemas.microsoft.com/office/powerpoint/2010/main" val="17718037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management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634" y="1797249"/>
            <a:ext cx="7886700" cy="326350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Define responsibilities (HR as an enabler, while line managers own the process)</a:t>
            </a:r>
          </a:p>
          <a:p>
            <a:pPr>
              <a:lnSpc>
                <a:spcPct val="100000"/>
              </a:lnSpc>
            </a:pPr>
            <a:r>
              <a:rPr lang="en-GB" dirty="0"/>
              <a:t>Agree timing for activities</a:t>
            </a:r>
          </a:p>
          <a:p>
            <a:pPr>
              <a:lnSpc>
                <a:spcPct val="100000"/>
              </a:lnSpc>
            </a:pPr>
            <a:r>
              <a:rPr lang="en-GB" dirty="0"/>
              <a:t>Encourage PM data collation all year run </a:t>
            </a:r>
          </a:p>
          <a:p>
            <a:pPr>
              <a:lnSpc>
                <a:spcPct val="10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61036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0DDD6-864C-4DE9-BF97-698CC2EF6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and documentation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7B708-0D7E-4952-BCF6-1E62C4E83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Content and documentation must be fit for purpose</a:t>
            </a:r>
          </a:p>
          <a:p>
            <a:r>
              <a:rPr lang="en-GB" dirty="0"/>
              <a:t>Type of organisation affects content and documentation</a:t>
            </a:r>
          </a:p>
          <a:p>
            <a:r>
              <a:rPr lang="en-GB" dirty="0"/>
              <a:t>Structure and organisational culture </a:t>
            </a:r>
          </a:p>
          <a:p>
            <a:r>
              <a:rPr lang="en-GB" dirty="0"/>
              <a:t>Technology </a:t>
            </a:r>
          </a:p>
        </p:txBody>
      </p:sp>
    </p:spTree>
    <p:extLst>
      <p:ext uri="{BB962C8B-B14F-4D97-AF65-F5344CB8AC3E}">
        <p14:creationId xmlns:p14="http://schemas.microsoft.com/office/powerpoint/2010/main" val="8305469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C614B8-4D95-4821-8548-F9851E64E1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Technology plays a significant role in the PM process. </a:t>
            </a:r>
          </a:p>
          <a:p>
            <a:pPr marL="0" indent="0">
              <a:buNone/>
            </a:pPr>
            <a:r>
              <a:rPr lang="en-GB" dirty="0"/>
              <a:t>Most organisations have HR information systems (HRIS)</a:t>
            </a:r>
          </a:p>
        </p:txBody>
      </p:sp>
    </p:spTree>
    <p:extLst>
      <p:ext uri="{BB962C8B-B14F-4D97-AF65-F5344CB8AC3E}">
        <p14:creationId xmlns:p14="http://schemas.microsoft.com/office/powerpoint/2010/main" val="5437164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634" y="2349042"/>
            <a:ext cx="7886700" cy="3263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How does the HRIS integrate with other IT systems in your organization such as payroll or finance? </a:t>
            </a:r>
          </a:p>
          <a:p>
            <a:pPr marL="0" indent="0">
              <a:buNone/>
            </a:pPr>
            <a:r>
              <a:rPr lang="en-GB" dirty="0"/>
              <a:t>What contribution does the HRIS make to performance management in your organization? What data is captured and how is that data used? </a:t>
            </a:r>
          </a:p>
          <a:p>
            <a:pPr marL="0" indent="0">
              <a:buNone/>
            </a:pPr>
            <a:r>
              <a:rPr lang="en-GB" dirty="0"/>
              <a:t>How do you think the HRIS could be used more effectively to support effective performance management in your organization? Draw up an action plan to support your ideas.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CBEB56-E9CD-4EAB-AF37-39A3BC42FF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8005" y="1063899"/>
            <a:ext cx="2164268" cy="1450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7902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56684AB-8195-41A1-9ED0-0DA2A7E4D7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090" y="1219858"/>
            <a:ext cx="6511158" cy="395714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38F8C5E-A6B7-41CB-BA90-8EAF333CAF95}"/>
              </a:ext>
            </a:extLst>
          </p:cNvPr>
          <p:cNvSpPr txBox="1"/>
          <p:nvPr/>
        </p:nvSpPr>
        <p:spPr>
          <a:xfrm>
            <a:off x="7368364" y="1899241"/>
            <a:ext cx="142476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It’s MEQ TIME</a:t>
            </a:r>
          </a:p>
        </p:txBody>
      </p:sp>
    </p:spTree>
    <p:extLst>
      <p:ext uri="{BB962C8B-B14F-4D97-AF65-F5344CB8AC3E}">
        <p14:creationId xmlns:p14="http://schemas.microsoft.com/office/powerpoint/2010/main" val="40577209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4461492-2736-4801-A4FD-5FE8A3576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Implementation of PM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813F56-397F-412B-8C90-674ECA4DBD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Every employee is involve in one project or the other, thus, it is important to have project management knowledge for effect PM. </a:t>
            </a:r>
          </a:p>
          <a:p>
            <a:pPr marL="0" indent="0">
              <a:buNone/>
            </a:pPr>
            <a:r>
              <a:rPr lang="en-GB" dirty="0"/>
              <a:t>Two tools of project management that may be used for performance management are</a:t>
            </a:r>
          </a:p>
          <a:p>
            <a:r>
              <a:rPr lang="en-GB" dirty="0"/>
              <a:t>Gantt chart- plots key activities on a chart showing their start and finish time in line the broad organisation project </a:t>
            </a:r>
          </a:p>
          <a:p>
            <a:r>
              <a:rPr lang="en-GB" dirty="0"/>
              <a:t>Critical path analysis- shows the order and dependencies of tasks, highlighting where one task cannot take place without successful completion of another.</a:t>
            </a:r>
          </a:p>
        </p:txBody>
      </p:sp>
    </p:spTree>
    <p:extLst>
      <p:ext uri="{BB962C8B-B14F-4D97-AF65-F5344CB8AC3E}">
        <p14:creationId xmlns:p14="http://schemas.microsoft.com/office/powerpoint/2010/main" val="8868610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A1922-0054-4570-A8D0-2CAEA5A9E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634" y="911161"/>
            <a:ext cx="7886700" cy="718937"/>
          </a:xfrm>
        </p:spPr>
        <p:txBody>
          <a:bodyPr/>
          <a:lstStyle/>
          <a:p>
            <a:r>
              <a:rPr lang="en-GB" dirty="0"/>
              <a:t>Milestones and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634" y="1472106"/>
            <a:ext cx="7886700" cy="35886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Timely delivery of a project requires proper monitoring and control. </a:t>
            </a:r>
          </a:p>
          <a:p>
            <a:pPr marL="0" indent="0">
              <a:buNone/>
            </a:pPr>
            <a:r>
              <a:rPr lang="en-GB" dirty="0"/>
              <a:t> Tools used include-</a:t>
            </a:r>
          </a:p>
          <a:p>
            <a:pPr marL="0" indent="0">
              <a:buNone/>
            </a:pPr>
            <a:r>
              <a:rPr lang="en-GB" dirty="0"/>
              <a:t>Gantt chart</a:t>
            </a:r>
          </a:p>
          <a:p>
            <a:pPr marL="0" indent="0">
              <a:buNone/>
            </a:pPr>
            <a:r>
              <a:rPr lang="en-GB" dirty="0"/>
              <a:t>Critical path review</a:t>
            </a:r>
          </a:p>
          <a:p>
            <a:pPr marL="0" indent="0">
              <a:buNone/>
            </a:pPr>
            <a:r>
              <a:rPr lang="en-GB" dirty="0"/>
              <a:t>Budget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Effective monitoring will avoid or reduce time management problem and motivation loss</a:t>
            </a:r>
          </a:p>
        </p:txBody>
      </p:sp>
    </p:spTree>
    <p:extLst>
      <p:ext uri="{BB962C8B-B14F-4D97-AF65-F5344CB8AC3E}">
        <p14:creationId xmlns:p14="http://schemas.microsoft.com/office/powerpoint/2010/main" val="38817608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PM evaluation-https://youtu.be/4ZlfReH8znM</a:t>
            </a:r>
          </a:p>
        </p:txBody>
      </p:sp>
      <p:pic>
        <p:nvPicPr>
          <p:cNvPr id="4" name="Online Media 3" title="Employee Performance Management Evaluation Review Appraisals">
            <a:hlinkClick r:id="" action="ppaction://media"/>
            <a:extLst>
              <a:ext uri="{FF2B5EF4-FFF2-40B4-BE49-F238E27FC236}">
                <a16:creationId xmlns:a16="http://schemas.microsoft.com/office/drawing/2014/main" id="{D3606427-B02A-4C92-B9D5-5FB3B8D6185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62152" y="2387674"/>
            <a:ext cx="7299434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1847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Piloting the PM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634" y="1797249"/>
            <a:ext cx="7886700" cy="3263504"/>
          </a:xfrm>
        </p:spPr>
        <p:txBody>
          <a:bodyPr>
            <a:noAutofit/>
          </a:bodyPr>
          <a:lstStyle/>
          <a:p>
            <a:pPr marL="342892" lvl="1" indent="0">
              <a:buNone/>
            </a:pPr>
            <a:r>
              <a:rPr lang="en-GB" sz="1700" dirty="0"/>
              <a:t>Piloting the performance management process allows the HR team to evaluate how the PM tool fits with the intended purpose.</a:t>
            </a:r>
          </a:p>
          <a:p>
            <a:pPr marL="342892" lvl="1" indent="0">
              <a:buNone/>
            </a:pPr>
            <a:r>
              <a:rPr lang="en-GB" sz="1700" dirty="0"/>
              <a:t>Changes can be made before the main roll out. </a:t>
            </a:r>
          </a:p>
        </p:txBody>
      </p:sp>
    </p:spTree>
    <p:extLst>
      <p:ext uri="{BB962C8B-B14F-4D97-AF65-F5344CB8AC3E}">
        <p14:creationId xmlns:p14="http://schemas.microsoft.com/office/powerpoint/2010/main" val="25291604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634" y="1797249"/>
            <a:ext cx="7886700" cy="3263504"/>
          </a:xfrm>
        </p:spPr>
        <p:txBody>
          <a:bodyPr>
            <a:noAutofit/>
          </a:bodyPr>
          <a:lstStyle/>
          <a:p>
            <a:pPr marL="342892" lvl="1" indent="0">
              <a:buNone/>
            </a:pPr>
            <a:r>
              <a:rPr lang="en-GB" sz="1600" dirty="0"/>
              <a:t>At every stage of the development of PM process, communication is important. </a:t>
            </a:r>
          </a:p>
          <a:p>
            <a:pPr marL="342892" lvl="1" indent="0">
              <a:buNone/>
            </a:pPr>
            <a:endParaRPr lang="en-GB" sz="1600" dirty="0"/>
          </a:p>
          <a:p>
            <a:pPr lvl="1"/>
            <a:r>
              <a:rPr lang="en-GB" sz="1600" dirty="0"/>
              <a:t>Updates on progress from those leading the process (using electronic methods such as e-mail or the company intranet, for example);</a:t>
            </a:r>
          </a:p>
          <a:p>
            <a:pPr lvl="1"/>
            <a:r>
              <a:rPr lang="en-GB" sz="1600" dirty="0"/>
              <a:t>Face-to-face briefing sessions (with manager and/or employees) enabling question-and-answer sessions and gathering of upward feedback; </a:t>
            </a:r>
          </a:p>
          <a:p>
            <a:pPr lvl="1"/>
            <a:r>
              <a:rPr lang="en-GB" sz="1600" dirty="0"/>
              <a:t>Documentation (hard copy or electronic) with requests for feedback.</a:t>
            </a:r>
          </a:p>
        </p:txBody>
      </p:sp>
    </p:spTree>
    <p:extLst>
      <p:ext uri="{BB962C8B-B14F-4D97-AF65-F5344CB8AC3E}">
        <p14:creationId xmlns:p14="http://schemas.microsoft.com/office/powerpoint/2010/main" val="42630164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15B6F-AAB3-4C80-88C1-53B3259C4B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and PM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41D7E-5CB1-4833-8FCD-C987F3B3F5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Training is an intervention that may support the PM process.</a:t>
            </a:r>
          </a:p>
          <a:p>
            <a:r>
              <a:rPr lang="en-GB" dirty="0"/>
              <a:t>Training is important for both the appraisee and the appraiser.</a:t>
            </a:r>
          </a:p>
          <a:p>
            <a:r>
              <a:rPr lang="en-GB" dirty="0"/>
              <a:t>Training for PM purpose should ensure that learning objectives are clearly defined.</a:t>
            </a:r>
          </a:p>
          <a:p>
            <a:r>
              <a:rPr lang="en-GB" dirty="0"/>
              <a:t>The facilitator should have a good knowledge of the PM process. </a:t>
            </a:r>
          </a:p>
          <a:p>
            <a:r>
              <a:rPr lang="en-GB" dirty="0"/>
              <a:t>The sessions should be participatory. </a:t>
            </a:r>
          </a:p>
          <a:p>
            <a:r>
              <a:rPr lang="en-GB" dirty="0"/>
              <a:t>It should result in a clear idea that may be implemented to improve the PM process.</a:t>
            </a:r>
          </a:p>
          <a:p>
            <a:r>
              <a:rPr lang="en-GB" dirty="0"/>
              <a:t>Follow up intervention should be part of the training  </a:t>
            </a:r>
          </a:p>
        </p:txBody>
      </p:sp>
    </p:spTree>
    <p:extLst>
      <p:ext uri="{BB962C8B-B14F-4D97-AF65-F5344CB8AC3E}">
        <p14:creationId xmlns:p14="http://schemas.microsoft.com/office/powerpoint/2010/main" val="41032601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6649C21-A933-4053-AA90-6827A53559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090" y="1219858"/>
            <a:ext cx="6511158" cy="395714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46D4914-6C78-426D-A018-0C794C3F9C6A}"/>
              </a:ext>
            </a:extLst>
          </p:cNvPr>
          <p:cNvSpPr txBox="1"/>
          <p:nvPr/>
        </p:nvSpPr>
        <p:spPr>
          <a:xfrm>
            <a:off x="7357731" y="1888608"/>
            <a:ext cx="158425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Depart to the transport museum </a:t>
            </a:r>
          </a:p>
        </p:txBody>
      </p:sp>
    </p:spTree>
    <p:extLst>
      <p:ext uri="{BB962C8B-B14F-4D97-AF65-F5344CB8AC3E}">
        <p14:creationId xmlns:p14="http://schemas.microsoft.com/office/powerpoint/2010/main" val="37646795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 for course work session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616D58D-2DD4-4E9D-B605-0927E3B1A2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9635" y="1613995"/>
            <a:ext cx="8141042" cy="3531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7937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571" y="1895950"/>
            <a:ext cx="7886700" cy="3263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500" dirty="0"/>
              <a:t>We have looked what the performance management process entails and the skills that is required. These include the various phases of planning, designing, implementing and evaluating. </a:t>
            </a:r>
          </a:p>
          <a:p>
            <a:pPr marL="0" indent="0">
              <a:buNone/>
            </a:pPr>
            <a:r>
              <a:rPr lang="en-GB" sz="1500" dirty="0"/>
              <a:t>Check the course work listed on the assessment for details on date for submission. </a:t>
            </a:r>
          </a:p>
          <a:p>
            <a:pPr marL="0" indent="0">
              <a:buNone/>
            </a:pPr>
            <a:r>
              <a:rPr lang="en-GB" sz="1500" dirty="0"/>
              <a:t>We shall be having feedback session for course work 2 next week.</a:t>
            </a:r>
          </a:p>
        </p:txBody>
      </p:sp>
    </p:spTree>
    <p:extLst>
      <p:ext uri="{BB962C8B-B14F-4D97-AF65-F5344CB8AC3E}">
        <p14:creationId xmlns:p14="http://schemas.microsoft.com/office/powerpoint/2010/main" val="17279296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4E2B3F2-55E4-4033-B917-A1135C3A34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870" y="1251389"/>
            <a:ext cx="6053958" cy="3831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1077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3287</TotalTime>
  <Words>879</Words>
  <Application>Microsoft Office PowerPoint</Application>
  <PresentationFormat>On-screen Show (4:3)</PresentationFormat>
  <Paragraphs>101</Paragraphs>
  <Slides>26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Myriad Pro</vt:lpstr>
      <vt:lpstr>20140311PresentationUWTSDTemplate</vt:lpstr>
      <vt:lpstr>Master of Business Administration   Managing performance    </vt:lpstr>
      <vt:lpstr>Planning and actioning performance management  </vt:lpstr>
      <vt:lpstr>Module learning outcomes</vt:lpstr>
      <vt:lpstr>Learning objectives</vt:lpstr>
      <vt:lpstr>Group Teaser-https://youtu.be/_p8cxmZLgsA</vt:lpstr>
      <vt:lpstr>PowerPoint Presentation</vt:lpstr>
      <vt:lpstr>Planning and analysis</vt:lpstr>
      <vt:lpstr>Context </vt:lpstr>
      <vt:lpstr>Organisational type and structure</vt:lpstr>
      <vt:lpstr>Working with stakeholders</vt:lpstr>
      <vt:lpstr>Designing the PM process</vt:lpstr>
      <vt:lpstr>Performance management process</vt:lpstr>
      <vt:lpstr>Content and documentation </vt:lpstr>
      <vt:lpstr>Technology </vt:lpstr>
      <vt:lpstr>PowerPoint Presentation</vt:lpstr>
      <vt:lpstr>PowerPoint Presentation</vt:lpstr>
      <vt:lpstr>Implementation of PM</vt:lpstr>
      <vt:lpstr>Milestones and control</vt:lpstr>
      <vt:lpstr>PM evaluation-https://youtu.be/4ZlfReH8znM</vt:lpstr>
      <vt:lpstr>Piloting the PM process</vt:lpstr>
      <vt:lpstr>Communication </vt:lpstr>
      <vt:lpstr>Training and PM</vt:lpstr>
      <vt:lpstr>PowerPoint Presentation</vt:lpstr>
      <vt:lpstr>Feedback for course work session 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Pepple, Dennis G. (Dr.)</cp:lastModifiedBy>
  <cp:revision>45</cp:revision>
  <dcterms:created xsi:type="dcterms:W3CDTF">2020-04-06T13:34:42Z</dcterms:created>
  <dcterms:modified xsi:type="dcterms:W3CDTF">2023-01-16T12:02:08Z</dcterms:modified>
</cp:coreProperties>
</file>