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 id="2147483672" r:id="rId5"/>
  </p:sldMasterIdLst>
  <p:notesMasterIdLst>
    <p:notesMasterId r:id="rId18"/>
  </p:notesMasterIdLst>
  <p:sldIdLst>
    <p:sldId id="274" r:id="rId6"/>
    <p:sldId id="262" r:id="rId7"/>
    <p:sldId id="264" r:id="rId8"/>
    <p:sldId id="322" r:id="rId9"/>
    <p:sldId id="273" r:id="rId10"/>
    <p:sldId id="266" r:id="rId11"/>
    <p:sldId id="268" r:id="rId12"/>
    <p:sldId id="271" r:id="rId13"/>
    <p:sldId id="270" r:id="rId14"/>
    <p:sldId id="272" r:id="rId15"/>
    <p:sldId id="31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85642" autoAdjust="0"/>
  </p:normalViewPr>
  <p:slideViewPr>
    <p:cSldViewPr snapToGrid="0">
      <p:cViewPr varScale="1">
        <p:scale>
          <a:sx n="45" d="100"/>
          <a:sy n="45" d="100"/>
        </p:scale>
        <p:origin x="53" y="658"/>
      </p:cViewPr>
      <p:guideLst/>
    </p:cSldViewPr>
  </p:slideViewPr>
  <p:outlineViewPr>
    <p:cViewPr>
      <p:scale>
        <a:sx n="33" d="100"/>
        <a:sy n="33" d="100"/>
      </p:scale>
      <p:origin x="0" y="-523"/>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E7BBFC-666D-4BF0-9585-7BE5929C3D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261DA5C-0750-477A-878C-475643D43994}">
      <dgm:prSet/>
      <dgm:spPr/>
      <dgm:t>
        <a:bodyPr/>
        <a:lstStyle/>
        <a:p>
          <a:r>
            <a:rPr lang="en-GB"/>
            <a:t>James Dunhill– Project leader Idea </a:t>
          </a:r>
          <a:endParaRPr lang="en-US"/>
        </a:p>
      </dgm:t>
    </dgm:pt>
    <dgm:pt modelId="{2E9090E4-4A8B-4DFE-96E1-F8FABC96FBA4}" type="parTrans" cxnId="{94EAAB03-ECA9-41C9-8A60-FCC7AE7241B5}">
      <dgm:prSet/>
      <dgm:spPr/>
      <dgm:t>
        <a:bodyPr/>
        <a:lstStyle/>
        <a:p>
          <a:endParaRPr lang="en-US"/>
        </a:p>
      </dgm:t>
    </dgm:pt>
    <dgm:pt modelId="{7BE0E956-6405-415C-8B4A-509E3CC37730}" type="sibTrans" cxnId="{94EAAB03-ECA9-41C9-8A60-FCC7AE7241B5}">
      <dgm:prSet/>
      <dgm:spPr/>
      <dgm:t>
        <a:bodyPr/>
        <a:lstStyle/>
        <a:p>
          <a:endParaRPr lang="en-US"/>
        </a:p>
      </dgm:t>
    </dgm:pt>
    <dgm:pt modelId="{A519C81E-7771-484F-8AEB-B10E14D4BF70}">
      <dgm:prSet/>
      <dgm:spPr/>
      <dgm:t>
        <a:bodyPr/>
        <a:lstStyle/>
        <a:p>
          <a:r>
            <a:rPr lang="en-GB"/>
            <a:t>Harry Byrne- Market Research</a:t>
          </a:r>
          <a:endParaRPr lang="en-US"/>
        </a:p>
      </dgm:t>
    </dgm:pt>
    <dgm:pt modelId="{4334169B-0EC6-4745-A753-6D960B55D448}" type="parTrans" cxnId="{72350C10-1913-45DB-88AB-02ECFC3F3238}">
      <dgm:prSet/>
      <dgm:spPr/>
      <dgm:t>
        <a:bodyPr/>
        <a:lstStyle/>
        <a:p>
          <a:endParaRPr lang="en-US"/>
        </a:p>
      </dgm:t>
    </dgm:pt>
    <dgm:pt modelId="{7328A425-02E4-48C3-8C1E-0AAECDBD2034}" type="sibTrans" cxnId="{72350C10-1913-45DB-88AB-02ECFC3F3238}">
      <dgm:prSet/>
      <dgm:spPr/>
      <dgm:t>
        <a:bodyPr/>
        <a:lstStyle/>
        <a:p>
          <a:endParaRPr lang="en-US"/>
        </a:p>
      </dgm:t>
    </dgm:pt>
    <dgm:pt modelId="{82787846-93CD-49CC-B884-09D075D03B1C}">
      <dgm:prSet/>
      <dgm:spPr/>
      <dgm:t>
        <a:bodyPr/>
        <a:lstStyle/>
        <a:p>
          <a:r>
            <a:rPr lang="en-GB"/>
            <a:t>Connor Osborne – Planning &amp; Production</a:t>
          </a:r>
          <a:endParaRPr lang="en-US"/>
        </a:p>
      </dgm:t>
    </dgm:pt>
    <dgm:pt modelId="{58894F7B-73C4-425C-9A6E-46672C3026F8}" type="parTrans" cxnId="{C9970B42-7552-4315-8A95-AA9578E9802D}">
      <dgm:prSet/>
      <dgm:spPr/>
      <dgm:t>
        <a:bodyPr/>
        <a:lstStyle/>
        <a:p>
          <a:endParaRPr lang="en-US"/>
        </a:p>
      </dgm:t>
    </dgm:pt>
    <dgm:pt modelId="{7BF5E236-EBCA-42D0-98CF-38E724264081}" type="sibTrans" cxnId="{C9970B42-7552-4315-8A95-AA9578E9802D}">
      <dgm:prSet/>
      <dgm:spPr/>
      <dgm:t>
        <a:bodyPr/>
        <a:lstStyle/>
        <a:p>
          <a:endParaRPr lang="en-US"/>
        </a:p>
      </dgm:t>
    </dgm:pt>
    <dgm:pt modelId="{29A4B921-C3C3-4925-838A-B744E568033B}">
      <dgm:prSet/>
      <dgm:spPr/>
      <dgm:t>
        <a:bodyPr/>
        <a:lstStyle/>
        <a:p>
          <a:r>
            <a:rPr lang="en-GB" dirty="0"/>
            <a:t>Aida Lamer - Business</a:t>
          </a:r>
          <a:endParaRPr lang="en-US" dirty="0"/>
        </a:p>
      </dgm:t>
    </dgm:pt>
    <dgm:pt modelId="{0FC78B19-DB48-40F6-B092-B1D99E41DE34}" type="parTrans" cxnId="{628C5E68-978A-4D38-B6D7-7BE093D12BEC}">
      <dgm:prSet/>
      <dgm:spPr/>
      <dgm:t>
        <a:bodyPr/>
        <a:lstStyle/>
        <a:p>
          <a:endParaRPr lang="en-US"/>
        </a:p>
      </dgm:t>
    </dgm:pt>
    <dgm:pt modelId="{1D037A1D-F459-45C0-8A60-F7029F52DAAC}" type="sibTrans" cxnId="{628C5E68-978A-4D38-B6D7-7BE093D12BEC}">
      <dgm:prSet/>
      <dgm:spPr/>
      <dgm:t>
        <a:bodyPr/>
        <a:lstStyle/>
        <a:p>
          <a:endParaRPr lang="en-US"/>
        </a:p>
      </dgm:t>
    </dgm:pt>
    <dgm:pt modelId="{42902685-4D2B-41F7-B49C-38D8A95434D3}">
      <dgm:prSet/>
      <dgm:spPr/>
      <dgm:t>
        <a:bodyPr/>
        <a:lstStyle/>
        <a:p>
          <a:r>
            <a:rPr lang="en-GB"/>
            <a:t>Rebecca Ryall - Team-working &amp; Management</a:t>
          </a:r>
          <a:endParaRPr lang="en-US"/>
        </a:p>
      </dgm:t>
    </dgm:pt>
    <dgm:pt modelId="{81D804A4-35DF-4329-8DA4-6F2958D2885F}" type="parTrans" cxnId="{56DA7707-FDC3-457D-8D85-A9F0C5287DA3}">
      <dgm:prSet/>
      <dgm:spPr/>
      <dgm:t>
        <a:bodyPr/>
        <a:lstStyle/>
        <a:p>
          <a:endParaRPr lang="en-US"/>
        </a:p>
      </dgm:t>
    </dgm:pt>
    <dgm:pt modelId="{7B167686-B1F6-45FC-BF8A-7FFEDA881073}" type="sibTrans" cxnId="{56DA7707-FDC3-457D-8D85-A9F0C5287DA3}">
      <dgm:prSet/>
      <dgm:spPr/>
      <dgm:t>
        <a:bodyPr/>
        <a:lstStyle/>
        <a:p>
          <a:endParaRPr lang="en-US"/>
        </a:p>
      </dgm:t>
    </dgm:pt>
    <dgm:pt modelId="{35EE140D-5BE3-4681-979C-0BEE7FA9EE8D}" type="pres">
      <dgm:prSet presAssocID="{FFE7BBFC-666D-4BF0-9585-7BE5929C3DCB}" presName="root" presStyleCnt="0">
        <dgm:presLayoutVars>
          <dgm:dir/>
          <dgm:resizeHandles val="exact"/>
        </dgm:presLayoutVars>
      </dgm:prSet>
      <dgm:spPr/>
    </dgm:pt>
    <dgm:pt modelId="{FA1FDE80-3B3C-4DAF-A43B-3DEED0B27C93}" type="pres">
      <dgm:prSet presAssocID="{C261DA5C-0750-477A-878C-475643D43994}" presName="compNode" presStyleCnt="0"/>
      <dgm:spPr/>
    </dgm:pt>
    <dgm:pt modelId="{FB8AF827-ECCA-4CB3-BEEA-57721B908F47}" type="pres">
      <dgm:prSet presAssocID="{C261DA5C-0750-477A-878C-475643D43994}" presName="bgRect" presStyleLbl="bgShp" presStyleIdx="0" presStyleCnt="5"/>
      <dgm:spPr/>
    </dgm:pt>
    <dgm:pt modelId="{0947C1CD-0F54-4EC1-A626-8CFD459B6524}" type="pres">
      <dgm:prSet presAssocID="{C261DA5C-0750-477A-878C-475643D439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8607212C-F650-4115-9F92-F03252EEE8B4}" type="pres">
      <dgm:prSet presAssocID="{C261DA5C-0750-477A-878C-475643D43994}" presName="spaceRect" presStyleCnt="0"/>
      <dgm:spPr/>
    </dgm:pt>
    <dgm:pt modelId="{06D37F57-98A2-4638-BEE0-7FFE130AF48D}" type="pres">
      <dgm:prSet presAssocID="{C261DA5C-0750-477A-878C-475643D43994}" presName="parTx" presStyleLbl="revTx" presStyleIdx="0" presStyleCnt="5">
        <dgm:presLayoutVars>
          <dgm:chMax val="0"/>
          <dgm:chPref val="0"/>
        </dgm:presLayoutVars>
      </dgm:prSet>
      <dgm:spPr/>
    </dgm:pt>
    <dgm:pt modelId="{A2BBD79C-227B-4B44-88E7-6A3A9D8BDC4C}" type="pres">
      <dgm:prSet presAssocID="{7BE0E956-6405-415C-8B4A-509E3CC37730}" presName="sibTrans" presStyleCnt="0"/>
      <dgm:spPr/>
    </dgm:pt>
    <dgm:pt modelId="{F263FE4C-942D-468F-A8EA-B86B090CACFE}" type="pres">
      <dgm:prSet presAssocID="{A519C81E-7771-484F-8AEB-B10E14D4BF70}" presName="compNode" presStyleCnt="0"/>
      <dgm:spPr/>
    </dgm:pt>
    <dgm:pt modelId="{F0574EFE-B9F4-47F1-98D9-FD82792DA64D}" type="pres">
      <dgm:prSet presAssocID="{A519C81E-7771-484F-8AEB-B10E14D4BF70}" presName="bgRect" presStyleLbl="bgShp" presStyleIdx="1" presStyleCnt="5"/>
      <dgm:spPr/>
    </dgm:pt>
    <dgm:pt modelId="{C03CACC6-F883-43E8-BEE8-E2DB2BEE0F3E}" type="pres">
      <dgm:prSet presAssocID="{A519C81E-7771-484F-8AEB-B10E14D4BF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EDDBA09-754F-4299-8EC5-C0B9D23C2CA1}" type="pres">
      <dgm:prSet presAssocID="{A519C81E-7771-484F-8AEB-B10E14D4BF70}" presName="spaceRect" presStyleCnt="0"/>
      <dgm:spPr/>
    </dgm:pt>
    <dgm:pt modelId="{4AB72F28-1673-485E-9333-B666D1B95F08}" type="pres">
      <dgm:prSet presAssocID="{A519C81E-7771-484F-8AEB-B10E14D4BF70}" presName="parTx" presStyleLbl="revTx" presStyleIdx="1" presStyleCnt="5">
        <dgm:presLayoutVars>
          <dgm:chMax val="0"/>
          <dgm:chPref val="0"/>
        </dgm:presLayoutVars>
      </dgm:prSet>
      <dgm:spPr/>
    </dgm:pt>
    <dgm:pt modelId="{4B3E0C02-D588-4AB9-8E54-803A7383BCF3}" type="pres">
      <dgm:prSet presAssocID="{7328A425-02E4-48C3-8C1E-0AAECDBD2034}" presName="sibTrans" presStyleCnt="0"/>
      <dgm:spPr/>
    </dgm:pt>
    <dgm:pt modelId="{96FD1DDC-F959-4BE6-A1A8-2849E779F1FA}" type="pres">
      <dgm:prSet presAssocID="{82787846-93CD-49CC-B884-09D075D03B1C}" presName="compNode" presStyleCnt="0"/>
      <dgm:spPr/>
    </dgm:pt>
    <dgm:pt modelId="{BEBD86BF-5DF4-42C0-B1B1-8BD2B9A8838E}" type="pres">
      <dgm:prSet presAssocID="{82787846-93CD-49CC-B884-09D075D03B1C}" presName="bgRect" presStyleLbl="bgShp" presStyleIdx="2" presStyleCnt="5"/>
      <dgm:spPr/>
    </dgm:pt>
    <dgm:pt modelId="{99645FC6-87FE-4C67-88B1-6033F4FA0682}" type="pres">
      <dgm:prSet presAssocID="{82787846-93CD-49CC-B884-09D075D03B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1127C32A-EE3D-43B2-ABC2-7E4E6A22A207}" type="pres">
      <dgm:prSet presAssocID="{82787846-93CD-49CC-B884-09D075D03B1C}" presName="spaceRect" presStyleCnt="0"/>
      <dgm:spPr/>
    </dgm:pt>
    <dgm:pt modelId="{743D2C7F-F013-484A-828E-26316D4849A7}" type="pres">
      <dgm:prSet presAssocID="{82787846-93CD-49CC-B884-09D075D03B1C}" presName="parTx" presStyleLbl="revTx" presStyleIdx="2" presStyleCnt="5">
        <dgm:presLayoutVars>
          <dgm:chMax val="0"/>
          <dgm:chPref val="0"/>
        </dgm:presLayoutVars>
      </dgm:prSet>
      <dgm:spPr/>
    </dgm:pt>
    <dgm:pt modelId="{47DAEBFD-DBFE-45D3-B602-77A265700736}" type="pres">
      <dgm:prSet presAssocID="{7BF5E236-EBCA-42D0-98CF-38E724264081}" presName="sibTrans" presStyleCnt="0"/>
      <dgm:spPr/>
    </dgm:pt>
    <dgm:pt modelId="{616D9591-A027-4A84-939E-FE27F84C7032}" type="pres">
      <dgm:prSet presAssocID="{29A4B921-C3C3-4925-838A-B744E568033B}" presName="compNode" presStyleCnt="0"/>
      <dgm:spPr/>
    </dgm:pt>
    <dgm:pt modelId="{C8C48C32-8969-47A4-B313-C2457A192D94}" type="pres">
      <dgm:prSet presAssocID="{29A4B921-C3C3-4925-838A-B744E568033B}" presName="bgRect" presStyleLbl="bgShp" presStyleIdx="3" presStyleCnt="5"/>
      <dgm:spPr/>
    </dgm:pt>
    <dgm:pt modelId="{9587ED4F-676D-4349-845E-4645F6B1FB0F}" type="pres">
      <dgm:prSet presAssocID="{29A4B921-C3C3-4925-838A-B744E568033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606D8A10-0DB3-43BA-B450-A80637417706}" type="pres">
      <dgm:prSet presAssocID="{29A4B921-C3C3-4925-838A-B744E568033B}" presName="spaceRect" presStyleCnt="0"/>
      <dgm:spPr/>
    </dgm:pt>
    <dgm:pt modelId="{A814E652-6F0E-4425-8636-3A541F3FB326}" type="pres">
      <dgm:prSet presAssocID="{29A4B921-C3C3-4925-838A-B744E568033B}" presName="parTx" presStyleLbl="revTx" presStyleIdx="3" presStyleCnt="5">
        <dgm:presLayoutVars>
          <dgm:chMax val="0"/>
          <dgm:chPref val="0"/>
        </dgm:presLayoutVars>
      </dgm:prSet>
      <dgm:spPr/>
    </dgm:pt>
    <dgm:pt modelId="{26DEB648-D495-4D3B-9042-218E023DD711}" type="pres">
      <dgm:prSet presAssocID="{1D037A1D-F459-45C0-8A60-F7029F52DAAC}" presName="sibTrans" presStyleCnt="0"/>
      <dgm:spPr/>
    </dgm:pt>
    <dgm:pt modelId="{2BCB9D86-3155-4A9D-8D74-FE99AA17B1E4}" type="pres">
      <dgm:prSet presAssocID="{42902685-4D2B-41F7-B49C-38D8A95434D3}" presName="compNode" presStyleCnt="0"/>
      <dgm:spPr/>
    </dgm:pt>
    <dgm:pt modelId="{276A8B70-5335-4462-8E63-C81A391F8325}" type="pres">
      <dgm:prSet presAssocID="{42902685-4D2B-41F7-B49C-38D8A95434D3}" presName="bgRect" presStyleLbl="bgShp" presStyleIdx="4" presStyleCnt="5"/>
      <dgm:spPr/>
    </dgm:pt>
    <dgm:pt modelId="{3B837360-3020-4459-9B35-649365BC72C4}" type="pres">
      <dgm:prSet presAssocID="{42902685-4D2B-41F7-B49C-38D8A95434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ffice Worker"/>
        </a:ext>
      </dgm:extLst>
    </dgm:pt>
    <dgm:pt modelId="{F586C364-2B12-4B11-8955-7EB6C84E2C0C}" type="pres">
      <dgm:prSet presAssocID="{42902685-4D2B-41F7-B49C-38D8A95434D3}" presName="spaceRect" presStyleCnt="0"/>
      <dgm:spPr/>
    </dgm:pt>
    <dgm:pt modelId="{D1B0A010-885B-4641-BBDC-76816C3525E9}" type="pres">
      <dgm:prSet presAssocID="{42902685-4D2B-41F7-B49C-38D8A95434D3}" presName="parTx" presStyleLbl="revTx" presStyleIdx="4" presStyleCnt="5">
        <dgm:presLayoutVars>
          <dgm:chMax val="0"/>
          <dgm:chPref val="0"/>
        </dgm:presLayoutVars>
      </dgm:prSet>
      <dgm:spPr/>
    </dgm:pt>
  </dgm:ptLst>
  <dgm:cxnLst>
    <dgm:cxn modelId="{B7B5DA01-F05A-41E8-AE09-79A25AAA0D82}" type="presOf" srcId="{82787846-93CD-49CC-B884-09D075D03B1C}" destId="{743D2C7F-F013-484A-828E-26316D4849A7}" srcOrd="0" destOrd="0" presId="urn:microsoft.com/office/officeart/2018/2/layout/IconVerticalSolidList"/>
    <dgm:cxn modelId="{94EAAB03-ECA9-41C9-8A60-FCC7AE7241B5}" srcId="{FFE7BBFC-666D-4BF0-9585-7BE5929C3DCB}" destId="{C261DA5C-0750-477A-878C-475643D43994}" srcOrd="0" destOrd="0" parTransId="{2E9090E4-4A8B-4DFE-96E1-F8FABC96FBA4}" sibTransId="{7BE0E956-6405-415C-8B4A-509E3CC37730}"/>
    <dgm:cxn modelId="{56DA7707-FDC3-457D-8D85-A9F0C5287DA3}" srcId="{FFE7BBFC-666D-4BF0-9585-7BE5929C3DCB}" destId="{42902685-4D2B-41F7-B49C-38D8A95434D3}" srcOrd="4" destOrd="0" parTransId="{81D804A4-35DF-4329-8DA4-6F2958D2885F}" sibTransId="{7B167686-B1F6-45FC-BF8A-7FFEDA881073}"/>
    <dgm:cxn modelId="{72350C10-1913-45DB-88AB-02ECFC3F3238}" srcId="{FFE7BBFC-666D-4BF0-9585-7BE5929C3DCB}" destId="{A519C81E-7771-484F-8AEB-B10E14D4BF70}" srcOrd="1" destOrd="0" parTransId="{4334169B-0EC6-4745-A753-6D960B55D448}" sibTransId="{7328A425-02E4-48C3-8C1E-0AAECDBD2034}"/>
    <dgm:cxn modelId="{3AC2FC1C-9E58-4303-8A6E-6F279D49796C}" type="presOf" srcId="{FFE7BBFC-666D-4BF0-9585-7BE5929C3DCB}" destId="{35EE140D-5BE3-4681-979C-0BEE7FA9EE8D}" srcOrd="0" destOrd="0" presId="urn:microsoft.com/office/officeart/2018/2/layout/IconVerticalSolidList"/>
    <dgm:cxn modelId="{C9970B42-7552-4315-8A95-AA9578E9802D}" srcId="{FFE7BBFC-666D-4BF0-9585-7BE5929C3DCB}" destId="{82787846-93CD-49CC-B884-09D075D03B1C}" srcOrd="2" destOrd="0" parTransId="{58894F7B-73C4-425C-9A6E-46672C3026F8}" sibTransId="{7BF5E236-EBCA-42D0-98CF-38E724264081}"/>
    <dgm:cxn modelId="{D053FB47-F240-4D05-80EE-3FEE460B2A47}" type="presOf" srcId="{A519C81E-7771-484F-8AEB-B10E14D4BF70}" destId="{4AB72F28-1673-485E-9333-B666D1B95F08}" srcOrd="0" destOrd="0" presId="urn:microsoft.com/office/officeart/2018/2/layout/IconVerticalSolidList"/>
    <dgm:cxn modelId="{628C5E68-978A-4D38-B6D7-7BE093D12BEC}" srcId="{FFE7BBFC-666D-4BF0-9585-7BE5929C3DCB}" destId="{29A4B921-C3C3-4925-838A-B744E568033B}" srcOrd="3" destOrd="0" parTransId="{0FC78B19-DB48-40F6-B092-B1D99E41DE34}" sibTransId="{1D037A1D-F459-45C0-8A60-F7029F52DAAC}"/>
    <dgm:cxn modelId="{8C417FC0-8117-440E-90A0-209BA61491B8}" type="presOf" srcId="{C261DA5C-0750-477A-878C-475643D43994}" destId="{06D37F57-98A2-4638-BEE0-7FFE130AF48D}" srcOrd="0" destOrd="0" presId="urn:microsoft.com/office/officeart/2018/2/layout/IconVerticalSolidList"/>
    <dgm:cxn modelId="{ED47CFD8-1F69-4C0A-884A-CC13F23AC76A}" type="presOf" srcId="{29A4B921-C3C3-4925-838A-B744E568033B}" destId="{A814E652-6F0E-4425-8636-3A541F3FB326}" srcOrd="0" destOrd="0" presId="urn:microsoft.com/office/officeart/2018/2/layout/IconVerticalSolidList"/>
    <dgm:cxn modelId="{3448A8DE-BDC4-4A13-B86F-22A53EBCBC2D}" type="presOf" srcId="{42902685-4D2B-41F7-B49C-38D8A95434D3}" destId="{D1B0A010-885B-4641-BBDC-76816C3525E9}" srcOrd="0" destOrd="0" presId="urn:microsoft.com/office/officeart/2018/2/layout/IconVerticalSolidList"/>
    <dgm:cxn modelId="{750B4965-F62A-4D80-87A8-3F533F8087B4}" type="presParOf" srcId="{35EE140D-5BE3-4681-979C-0BEE7FA9EE8D}" destId="{FA1FDE80-3B3C-4DAF-A43B-3DEED0B27C93}" srcOrd="0" destOrd="0" presId="urn:microsoft.com/office/officeart/2018/2/layout/IconVerticalSolidList"/>
    <dgm:cxn modelId="{65CE681D-135C-4F39-A302-28D5CBDECC69}" type="presParOf" srcId="{FA1FDE80-3B3C-4DAF-A43B-3DEED0B27C93}" destId="{FB8AF827-ECCA-4CB3-BEEA-57721B908F47}" srcOrd="0" destOrd="0" presId="urn:microsoft.com/office/officeart/2018/2/layout/IconVerticalSolidList"/>
    <dgm:cxn modelId="{15A50DB1-BE90-40AB-920B-5CFE8C821CDE}" type="presParOf" srcId="{FA1FDE80-3B3C-4DAF-A43B-3DEED0B27C93}" destId="{0947C1CD-0F54-4EC1-A626-8CFD459B6524}" srcOrd="1" destOrd="0" presId="urn:microsoft.com/office/officeart/2018/2/layout/IconVerticalSolidList"/>
    <dgm:cxn modelId="{8C7C37AB-6ACB-4A0F-86CE-2067137F9BB1}" type="presParOf" srcId="{FA1FDE80-3B3C-4DAF-A43B-3DEED0B27C93}" destId="{8607212C-F650-4115-9F92-F03252EEE8B4}" srcOrd="2" destOrd="0" presId="urn:microsoft.com/office/officeart/2018/2/layout/IconVerticalSolidList"/>
    <dgm:cxn modelId="{3F9B3220-2419-4510-A85C-F22D3B8FEF64}" type="presParOf" srcId="{FA1FDE80-3B3C-4DAF-A43B-3DEED0B27C93}" destId="{06D37F57-98A2-4638-BEE0-7FFE130AF48D}" srcOrd="3" destOrd="0" presId="urn:microsoft.com/office/officeart/2018/2/layout/IconVerticalSolidList"/>
    <dgm:cxn modelId="{BF0D778F-C460-4B90-B050-7B1ED7811CB4}" type="presParOf" srcId="{35EE140D-5BE3-4681-979C-0BEE7FA9EE8D}" destId="{A2BBD79C-227B-4B44-88E7-6A3A9D8BDC4C}" srcOrd="1" destOrd="0" presId="urn:microsoft.com/office/officeart/2018/2/layout/IconVerticalSolidList"/>
    <dgm:cxn modelId="{3E0805D5-E920-4F22-A0A7-EA45BFB951F5}" type="presParOf" srcId="{35EE140D-5BE3-4681-979C-0BEE7FA9EE8D}" destId="{F263FE4C-942D-468F-A8EA-B86B090CACFE}" srcOrd="2" destOrd="0" presId="urn:microsoft.com/office/officeart/2018/2/layout/IconVerticalSolidList"/>
    <dgm:cxn modelId="{8E113D1A-5437-4915-8286-82B06D373424}" type="presParOf" srcId="{F263FE4C-942D-468F-A8EA-B86B090CACFE}" destId="{F0574EFE-B9F4-47F1-98D9-FD82792DA64D}" srcOrd="0" destOrd="0" presId="urn:microsoft.com/office/officeart/2018/2/layout/IconVerticalSolidList"/>
    <dgm:cxn modelId="{3BDF7FB0-52BA-425B-8635-C53DD1ADCE9F}" type="presParOf" srcId="{F263FE4C-942D-468F-A8EA-B86B090CACFE}" destId="{C03CACC6-F883-43E8-BEE8-E2DB2BEE0F3E}" srcOrd="1" destOrd="0" presId="urn:microsoft.com/office/officeart/2018/2/layout/IconVerticalSolidList"/>
    <dgm:cxn modelId="{FD6B9F33-4B28-4CA5-9442-59FDCB385C2D}" type="presParOf" srcId="{F263FE4C-942D-468F-A8EA-B86B090CACFE}" destId="{7EDDBA09-754F-4299-8EC5-C0B9D23C2CA1}" srcOrd="2" destOrd="0" presId="urn:microsoft.com/office/officeart/2018/2/layout/IconVerticalSolidList"/>
    <dgm:cxn modelId="{5D99E285-3562-4833-87EE-836D1BAA71F5}" type="presParOf" srcId="{F263FE4C-942D-468F-A8EA-B86B090CACFE}" destId="{4AB72F28-1673-485E-9333-B666D1B95F08}" srcOrd="3" destOrd="0" presId="urn:microsoft.com/office/officeart/2018/2/layout/IconVerticalSolidList"/>
    <dgm:cxn modelId="{A353374A-78A7-46C8-8E7F-306FFBE16E0A}" type="presParOf" srcId="{35EE140D-5BE3-4681-979C-0BEE7FA9EE8D}" destId="{4B3E0C02-D588-4AB9-8E54-803A7383BCF3}" srcOrd="3" destOrd="0" presId="urn:microsoft.com/office/officeart/2018/2/layout/IconVerticalSolidList"/>
    <dgm:cxn modelId="{89E65F67-AFDB-40E4-B93A-F248C6FC85D5}" type="presParOf" srcId="{35EE140D-5BE3-4681-979C-0BEE7FA9EE8D}" destId="{96FD1DDC-F959-4BE6-A1A8-2849E779F1FA}" srcOrd="4" destOrd="0" presId="urn:microsoft.com/office/officeart/2018/2/layout/IconVerticalSolidList"/>
    <dgm:cxn modelId="{1AAED04E-D6E5-4859-8067-BF24236D329D}" type="presParOf" srcId="{96FD1DDC-F959-4BE6-A1A8-2849E779F1FA}" destId="{BEBD86BF-5DF4-42C0-B1B1-8BD2B9A8838E}" srcOrd="0" destOrd="0" presId="urn:microsoft.com/office/officeart/2018/2/layout/IconVerticalSolidList"/>
    <dgm:cxn modelId="{755D5201-280C-4208-BF41-DB0E33C69955}" type="presParOf" srcId="{96FD1DDC-F959-4BE6-A1A8-2849E779F1FA}" destId="{99645FC6-87FE-4C67-88B1-6033F4FA0682}" srcOrd="1" destOrd="0" presId="urn:microsoft.com/office/officeart/2018/2/layout/IconVerticalSolidList"/>
    <dgm:cxn modelId="{31CDF6E6-7DF8-4B71-BD71-2B7A886CA572}" type="presParOf" srcId="{96FD1DDC-F959-4BE6-A1A8-2849E779F1FA}" destId="{1127C32A-EE3D-43B2-ABC2-7E4E6A22A207}" srcOrd="2" destOrd="0" presId="urn:microsoft.com/office/officeart/2018/2/layout/IconVerticalSolidList"/>
    <dgm:cxn modelId="{1B2A81E5-F3E3-4F5E-8A66-C96D177F3F28}" type="presParOf" srcId="{96FD1DDC-F959-4BE6-A1A8-2849E779F1FA}" destId="{743D2C7F-F013-484A-828E-26316D4849A7}" srcOrd="3" destOrd="0" presId="urn:microsoft.com/office/officeart/2018/2/layout/IconVerticalSolidList"/>
    <dgm:cxn modelId="{7CE3B5B5-094C-411D-A0DC-6643C080355F}" type="presParOf" srcId="{35EE140D-5BE3-4681-979C-0BEE7FA9EE8D}" destId="{47DAEBFD-DBFE-45D3-B602-77A265700736}" srcOrd="5" destOrd="0" presId="urn:microsoft.com/office/officeart/2018/2/layout/IconVerticalSolidList"/>
    <dgm:cxn modelId="{B92F8C7B-513B-47C4-9C16-B0AFDC73F5CD}" type="presParOf" srcId="{35EE140D-5BE3-4681-979C-0BEE7FA9EE8D}" destId="{616D9591-A027-4A84-939E-FE27F84C7032}" srcOrd="6" destOrd="0" presId="urn:microsoft.com/office/officeart/2018/2/layout/IconVerticalSolidList"/>
    <dgm:cxn modelId="{DA419286-CCB4-4C7C-9C2B-A5AA470CD5D6}" type="presParOf" srcId="{616D9591-A027-4A84-939E-FE27F84C7032}" destId="{C8C48C32-8969-47A4-B313-C2457A192D94}" srcOrd="0" destOrd="0" presId="urn:microsoft.com/office/officeart/2018/2/layout/IconVerticalSolidList"/>
    <dgm:cxn modelId="{A118B905-7E97-4621-A509-9E445F6B83EB}" type="presParOf" srcId="{616D9591-A027-4A84-939E-FE27F84C7032}" destId="{9587ED4F-676D-4349-845E-4645F6B1FB0F}" srcOrd="1" destOrd="0" presId="urn:microsoft.com/office/officeart/2018/2/layout/IconVerticalSolidList"/>
    <dgm:cxn modelId="{31FD2DB5-232C-4264-8518-DF3501548A02}" type="presParOf" srcId="{616D9591-A027-4A84-939E-FE27F84C7032}" destId="{606D8A10-0DB3-43BA-B450-A80637417706}" srcOrd="2" destOrd="0" presId="urn:microsoft.com/office/officeart/2018/2/layout/IconVerticalSolidList"/>
    <dgm:cxn modelId="{9B9FF112-3D5D-4ADE-ABBF-45E01CB4A062}" type="presParOf" srcId="{616D9591-A027-4A84-939E-FE27F84C7032}" destId="{A814E652-6F0E-4425-8636-3A541F3FB326}" srcOrd="3" destOrd="0" presId="urn:microsoft.com/office/officeart/2018/2/layout/IconVerticalSolidList"/>
    <dgm:cxn modelId="{2615CC60-92A4-4E22-A35D-6F1AC1B9500A}" type="presParOf" srcId="{35EE140D-5BE3-4681-979C-0BEE7FA9EE8D}" destId="{26DEB648-D495-4D3B-9042-218E023DD711}" srcOrd="7" destOrd="0" presId="urn:microsoft.com/office/officeart/2018/2/layout/IconVerticalSolidList"/>
    <dgm:cxn modelId="{7C4272C5-461A-483A-9CC6-3496BEC078D1}" type="presParOf" srcId="{35EE140D-5BE3-4681-979C-0BEE7FA9EE8D}" destId="{2BCB9D86-3155-4A9D-8D74-FE99AA17B1E4}" srcOrd="8" destOrd="0" presId="urn:microsoft.com/office/officeart/2018/2/layout/IconVerticalSolidList"/>
    <dgm:cxn modelId="{450C9505-C1BF-4A95-8125-E5235F37D766}" type="presParOf" srcId="{2BCB9D86-3155-4A9D-8D74-FE99AA17B1E4}" destId="{276A8B70-5335-4462-8E63-C81A391F8325}" srcOrd="0" destOrd="0" presId="urn:microsoft.com/office/officeart/2018/2/layout/IconVerticalSolidList"/>
    <dgm:cxn modelId="{E75A84D8-F258-447E-B524-8E274B31B5D7}" type="presParOf" srcId="{2BCB9D86-3155-4A9D-8D74-FE99AA17B1E4}" destId="{3B837360-3020-4459-9B35-649365BC72C4}" srcOrd="1" destOrd="0" presId="urn:microsoft.com/office/officeart/2018/2/layout/IconVerticalSolidList"/>
    <dgm:cxn modelId="{6FDD44B4-EE22-4D75-9C55-64CC23008DA3}" type="presParOf" srcId="{2BCB9D86-3155-4A9D-8D74-FE99AA17B1E4}" destId="{F586C364-2B12-4B11-8955-7EB6C84E2C0C}" srcOrd="2" destOrd="0" presId="urn:microsoft.com/office/officeart/2018/2/layout/IconVerticalSolidList"/>
    <dgm:cxn modelId="{98B2E382-3FC2-43B5-B3B9-66B74781319D}" type="presParOf" srcId="{2BCB9D86-3155-4A9D-8D74-FE99AA17B1E4}" destId="{D1B0A010-885B-4641-BBDC-76816C3525E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7EBBB4-CA05-4A6A-9F90-95885554C7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FD39D79-E814-4902-BAE8-9B374944C30F}">
      <dgm:prSet/>
      <dgm:spPr/>
      <dgm:t>
        <a:bodyPr/>
        <a:lstStyle/>
        <a:p>
          <a:r>
            <a:rPr lang="en-GB" dirty="0"/>
            <a:t>There can be many difficulties such as incomplete work, costly delays and a high chance of mistakes</a:t>
          </a:r>
          <a:endParaRPr lang="en-US" dirty="0"/>
        </a:p>
      </dgm:t>
    </dgm:pt>
    <dgm:pt modelId="{FD92D608-C170-44F7-9CA8-7E63BC79AF6D}" type="parTrans" cxnId="{14B7C232-3E3B-4F4D-A1F9-D2B3E34CDFB1}">
      <dgm:prSet/>
      <dgm:spPr/>
      <dgm:t>
        <a:bodyPr/>
        <a:lstStyle/>
        <a:p>
          <a:endParaRPr lang="en-US"/>
        </a:p>
      </dgm:t>
    </dgm:pt>
    <dgm:pt modelId="{BC940F6F-D4E6-400A-8B23-AB737FC2022C}" type="sibTrans" cxnId="{14B7C232-3E3B-4F4D-A1F9-D2B3E34CDFB1}">
      <dgm:prSet/>
      <dgm:spPr/>
      <dgm:t>
        <a:bodyPr/>
        <a:lstStyle/>
        <a:p>
          <a:endParaRPr lang="en-US"/>
        </a:p>
      </dgm:t>
    </dgm:pt>
    <dgm:pt modelId="{DF791276-4921-407E-8B25-04B6E90DA59F}">
      <dgm:prSet/>
      <dgm:spPr/>
      <dgm:t>
        <a:bodyPr/>
        <a:lstStyle/>
        <a:p>
          <a:r>
            <a:rPr lang="en-GB" dirty="0"/>
            <a:t>if things are not set out and organized, they don’t get  completed within the set time frame</a:t>
          </a:r>
          <a:endParaRPr lang="en-US" dirty="0"/>
        </a:p>
      </dgm:t>
    </dgm:pt>
    <dgm:pt modelId="{913510AB-1224-46A8-A3C1-4BF78A42CE54}" type="parTrans" cxnId="{51287D12-68AF-4911-9347-3AAC0EE6CDE6}">
      <dgm:prSet/>
      <dgm:spPr/>
      <dgm:t>
        <a:bodyPr/>
        <a:lstStyle/>
        <a:p>
          <a:endParaRPr lang="en-US"/>
        </a:p>
      </dgm:t>
    </dgm:pt>
    <dgm:pt modelId="{B6D3C62F-2F72-4224-9338-577A720933B6}" type="sibTrans" cxnId="{51287D12-68AF-4911-9347-3AAC0EE6CDE6}">
      <dgm:prSet/>
      <dgm:spPr/>
      <dgm:t>
        <a:bodyPr/>
        <a:lstStyle/>
        <a:p>
          <a:endParaRPr lang="en-US"/>
        </a:p>
      </dgm:t>
    </dgm:pt>
    <dgm:pt modelId="{DC3C07E8-C966-4547-B0DF-1187651E159E}">
      <dgm:prSet/>
      <dgm:spPr/>
      <dgm:t>
        <a:bodyPr/>
        <a:lstStyle/>
        <a:p>
          <a:r>
            <a:rPr lang="en-GB" dirty="0"/>
            <a:t>Poor time keeping can cause a lot of problems in the long run</a:t>
          </a:r>
          <a:endParaRPr lang="en-US" dirty="0"/>
        </a:p>
      </dgm:t>
    </dgm:pt>
    <dgm:pt modelId="{194B73AD-DB1C-48E1-ACB1-835DD61396B7}" type="parTrans" cxnId="{1E919062-B5F7-45F7-9E57-1AD653A265E1}">
      <dgm:prSet/>
      <dgm:spPr/>
      <dgm:t>
        <a:bodyPr/>
        <a:lstStyle/>
        <a:p>
          <a:endParaRPr lang="en-US"/>
        </a:p>
      </dgm:t>
    </dgm:pt>
    <dgm:pt modelId="{61970E88-78E6-4017-9FCE-0ECEE261FF61}" type="sibTrans" cxnId="{1E919062-B5F7-45F7-9E57-1AD653A265E1}">
      <dgm:prSet/>
      <dgm:spPr/>
      <dgm:t>
        <a:bodyPr/>
        <a:lstStyle/>
        <a:p>
          <a:endParaRPr lang="en-US"/>
        </a:p>
      </dgm:t>
    </dgm:pt>
    <dgm:pt modelId="{0A6FBD7C-7E14-405D-AF21-AEC3423B4DE4}" type="pres">
      <dgm:prSet presAssocID="{9D7EBBB4-CA05-4A6A-9F90-95885554C710}" presName="root" presStyleCnt="0">
        <dgm:presLayoutVars>
          <dgm:dir/>
          <dgm:resizeHandles val="exact"/>
        </dgm:presLayoutVars>
      </dgm:prSet>
      <dgm:spPr/>
    </dgm:pt>
    <dgm:pt modelId="{EBF73278-C76A-488B-9DE9-B3F587643D99}" type="pres">
      <dgm:prSet presAssocID="{BFD39D79-E814-4902-BAE8-9B374944C30F}" presName="compNode" presStyleCnt="0"/>
      <dgm:spPr/>
    </dgm:pt>
    <dgm:pt modelId="{E88C4321-8727-448E-B6A9-393C50F59856}" type="pres">
      <dgm:prSet presAssocID="{BFD39D79-E814-4902-BAE8-9B374944C30F}" presName="bgRect" presStyleLbl="bgShp" presStyleIdx="0" presStyleCnt="3"/>
      <dgm:spPr/>
    </dgm:pt>
    <dgm:pt modelId="{6FAC697A-D6D7-433F-A10C-90D023976CEB}" type="pres">
      <dgm:prSet presAssocID="{BFD39D79-E814-4902-BAE8-9B374944C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d Face with No Fill"/>
        </a:ext>
      </dgm:extLst>
    </dgm:pt>
    <dgm:pt modelId="{BAEA06B6-2E2A-47E6-ACA6-005F338057E3}" type="pres">
      <dgm:prSet presAssocID="{BFD39D79-E814-4902-BAE8-9B374944C30F}" presName="spaceRect" presStyleCnt="0"/>
      <dgm:spPr/>
    </dgm:pt>
    <dgm:pt modelId="{87209148-39A9-462D-9D79-CAAAA8B01704}" type="pres">
      <dgm:prSet presAssocID="{BFD39D79-E814-4902-BAE8-9B374944C30F}" presName="parTx" presStyleLbl="revTx" presStyleIdx="0" presStyleCnt="3">
        <dgm:presLayoutVars>
          <dgm:chMax val="0"/>
          <dgm:chPref val="0"/>
        </dgm:presLayoutVars>
      </dgm:prSet>
      <dgm:spPr/>
    </dgm:pt>
    <dgm:pt modelId="{34433D79-B5CE-44F1-8775-A4735BAA4CB3}" type="pres">
      <dgm:prSet presAssocID="{BC940F6F-D4E6-400A-8B23-AB737FC2022C}" presName="sibTrans" presStyleCnt="0"/>
      <dgm:spPr/>
    </dgm:pt>
    <dgm:pt modelId="{957E81CE-8C1C-4962-8CD0-87C15CCB48E4}" type="pres">
      <dgm:prSet presAssocID="{DF791276-4921-407E-8B25-04B6E90DA59F}" presName="compNode" presStyleCnt="0"/>
      <dgm:spPr/>
    </dgm:pt>
    <dgm:pt modelId="{97CA8389-DEB7-4FF8-B7CD-D81C42A02C90}" type="pres">
      <dgm:prSet presAssocID="{DF791276-4921-407E-8B25-04B6E90DA59F}" presName="bgRect" presStyleLbl="bgShp" presStyleIdx="1" presStyleCnt="3"/>
      <dgm:spPr/>
    </dgm:pt>
    <dgm:pt modelId="{E4CEF3C4-BE22-41F8-94A1-2C6D89F24F6B}" type="pres">
      <dgm:prSet presAssocID="{DF791276-4921-407E-8B25-04B6E90DA5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6FEB04DE-E89D-4F87-A802-995AD0B3537F}" type="pres">
      <dgm:prSet presAssocID="{DF791276-4921-407E-8B25-04B6E90DA59F}" presName="spaceRect" presStyleCnt="0"/>
      <dgm:spPr/>
    </dgm:pt>
    <dgm:pt modelId="{BD6F6617-C8CA-4A3B-8584-D34998CC7F72}" type="pres">
      <dgm:prSet presAssocID="{DF791276-4921-407E-8B25-04B6E90DA59F}" presName="parTx" presStyleLbl="revTx" presStyleIdx="1" presStyleCnt="3">
        <dgm:presLayoutVars>
          <dgm:chMax val="0"/>
          <dgm:chPref val="0"/>
        </dgm:presLayoutVars>
      </dgm:prSet>
      <dgm:spPr/>
    </dgm:pt>
    <dgm:pt modelId="{62C9DC65-CF3C-49C0-88E4-B488DDCA8ED4}" type="pres">
      <dgm:prSet presAssocID="{B6D3C62F-2F72-4224-9338-577A720933B6}" presName="sibTrans" presStyleCnt="0"/>
      <dgm:spPr/>
    </dgm:pt>
    <dgm:pt modelId="{0DCD1724-ECBB-48DF-9955-0F0D6117792B}" type="pres">
      <dgm:prSet presAssocID="{DC3C07E8-C966-4547-B0DF-1187651E159E}" presName="compNode" presStyleCnt="0"/>
      <dgm:spPr/>
    </dgm:pt>
    <dgm:pt modelId="{4A35CCA8-8750-4799-BF86-5FDD9C43EDF2}" type="pres">
      <dgm:prSet presAssocID="{DC3C07E8-C966-4547-B0DF-1187651E159E}" presName="bgRect" presStyleLbl="bgShp" presStyleIdx="2" presStyleCnt="3"/>
      <dgm:spPr/>
    </dgm:pt>
    <dgm:pt modelId="{F1660DED-1497-46E1-83C1-1A37F8E13E21}" type="pres">
      <dgm:prSet presAssocID="{DC3C07E8-C966-4547-B0DF-1187651E15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537B76E0-58C3-4551-B42C-D915AEC8786A}" type="pres">
      <dgm:prSet presAssocID="{DC3C07E8-C966-4547-B0DF-1187651E159E}" presName="spaceRect" presStyleCnt="0"/>
      <dgm:spPr/>
    </dgm:pt>
    <dgm:pt modelId="{1F905ED9-E5A8-42B7-AE7E-20D62E8394BA}" type="pres">
      <dgm:prSet presAssocID="{DC3C07E8-C966-4547-B0DF-1187651E159E}" presName="parTx" presStyleLbl="revTx" presStyleIdx="2" presStyleCnt="3">
        <dgm:presLayoutVars>
          <dgm:chMax val="0"/>
          <dgm:chPref val="0"/>
        </dgm:presLayoutVars>
      </dgm:prSet>
      <dgm:spPr/>
    </dgm:pt>
  </dgm:ptLst>
  <dgm:cxnLst>
    <dgm:cxn modelId="{51287D12-68AF-4911-9347-3AAC0EE6CDE6}" srcId="{9D7EBBB4-CA05-4A6A-9F90-95885554C710}" destId="{DF791276-4921-407E-8B25-04B6E90DA59F}" srcOrd="1" destOrd="0" parTransId="{913510AB-1224-46A8-A3C1-4BF78A42CE54}" sibTransId="{B6D3C62F-2F72-4224-9338-577A720933B6}"/>
    <dgm:cxn modelId="{CD80B718-A695-4930-987A-A552DFF56FD6}" type="presOf" srcId="{DF791276-4921-407E-8B25-04B6E90DA59F}" destId="{BD6F6617-C8CA-4A3B-8584-D34998CC7F72}" srcOrd="0" destOrd="0" presId="urn:microsoft.com/office/officeart/2018/2/layout/IconVerticalSolidList"/>
    <dgm:cxn modelId="{14B7C232-3E3B-4F4D-A1F9-D2B3E34CDFB1}" srcId="{9D7EBBB4-CA05-4A6A-9F90-95885554C710}" destId="{BFD39D79-E814-4902-BAE8-9B374944C30F}" srcOrd="0" destOrd="0" parTransId="{FD92D608-C170-44F7-9CA8-7E63BC79AF6D}" sibTransId="{BC940F6F-D4E6-400A-8B23-AB737FC2022C}"/>
    <dgm:cxn modelId="{1E919062-B5F7-45F7-9E57-1AD653A265E1}" srcId="{9D7EBBB4-CA05-4A6A-9F90-95885554C710}" destId="{DC3C07E8-C966-4547-B0DF-1187651E159E}" srcOrd="2" destOrd="0" parTransId="{194B73AD-DB1C-48E1-ACB1-835DD61396B7}" sibTransId="{61970E88-78E6-4017-9FCE-0ECEE261FF61}"/>
    <dgm:cxn modelId="{A48FFE71-6664-4882-9C9C-6659EA65B5A5}" type="presOf" srcId="{9D7EBBB4-CA05-4A6A-9F90-95885554C710}" destId="{0A6FBD7C-7E14-405D-AF21-AEC3423B4DE4}" srcOrd="0" destOrd="0" presId="urn:microsoft.com/office/officeart/2018/2/layout/IconVerticalSolidList"/>
    <dgm:cxn modelId="{989ED9ED-4BEF-44CE-AF22-3C23E500D458}" type="presOf" srcId="{BFD39D79-E814-4902-BAE8-9B374944C30F}" destId="{87209148-39A9-462D-9D79-CAAAA8B01704}" srcOrd="0" destOrd="0" presId="urn:microsoft.com/office/officeart/2018/2/layout/IconVerticalSolidList"/>
    <dgm:cxn modelId="{B64290F2-8145-4A08-B7C2-3756AA11D9C9}" type="presOf" srcId="{DC3C07E8-C966-4547-B0DF-1187651E159E}" destId="{1F905ED9-E5A8-42B7-AE7E-20D62E8394BA}" srcOrd="0" destOrd="0" presId="urn:microsoft.com/office/officeart/2018/2/layout/IconVerticalSolidList"/>
    <dgm:cxn modelId="{94F0541D-7076-4460-8F8F-DC2BB5B4335D}" type="presParOf" srcId="{0A6FBD7C-7E14-405D-AF21-AEC3423B4DE4}" destId="{EBF73278-C76A-488B-9DE9-B3F587643D99}" srcOrd="0" destOrd="0" presId="urn:microsoft.com/office/officeart/2018/2/layout/IconVerticalSolidList"/>
    <dgm:cxn modelId="{7C6D4A08-CDBA-46C1-AFAC-7A1A0AFCD034}" type="presParOf" srcId="{EBF73278-C76A-488B-9DE9-B3F587643D99}" destId="{E88C4321-8727-448E-B6A9-393C50F59856}" srcOrd="0" destOrd="0" presId="urn:microsoft.com/office/officeart/2018/2/layout/IconVerticalSolidList"/>
    <dgm:cxn modelId="{B77339F5-007F-44C3-87AA-D43F61107762}" type="presParOf" srcId="{EBF73278-C76A-488B-9DE9-B3F587643D99}" destId="{6FAC697A-D6D7-433F-A10C-90D023976CEB}" srcOrd="1" destOrd="0" presId="urn:microsoft.com/office/officeart/2018/2/layout/IconVerticalSolidList"/>
    <dgm:cxn modelId="{8240B12E-4188-4B42-AE10-6C60B1C9B591}" type="presParOf" srcId="{EBF73278-C76A-488B-9DE9-B3F587643D99}" destId="{BAEA06B6-2E2A-47E6-ACA6-005F338057E3}" srcOrd="2" destOrd="0" presId="urn:microsoft.com/office/officeart/2018/2/layout/IconVerticalSolidList"/>
    <dgm:cxn modelId="{295AF4B8-A4ED-4D46-8190-BD379AF60638}" type="presParOf" srcId="{EBF73278-C76A-488B-9DE9-B3F587643D99}" destId="{87209148-39A9-462D-9D79-CAAAA8B01704}" srcOrd="3" destOrd="0" presId="urn:microsoft.com/office/officeart/2018/2/layout/IconVerticalSolidList"/>
    <dgm:cxn modelId="{3EE4BA5B-9958-4479-BD03-243A2DA8890F}" type="presParOf" srcId="{0A6FBD7C-7E14-405D-AF21-AEC3423B4DE4}" destId="{34433D79-B5CE-44F1-8775-A4735BAA4CB3}" srcOrd="1" destOrd="0" presId="urn:microsoft.com/office/officeart/2018/2/layout/IconVerticalSolidList"/>
    <dgm:cxn modelId="{8DE73676-B77A-4737-ABE4-F4CFD31747D6}" type="presParOf" srcId="{0A6FBD7C-7E14-405D-AF21-AEC3423B4DE4}" destId="{957E81CE-8C1C-4962-8CD0-87C15CCB48E4}" srcOrd="2" destOrd="0" presId="urn:microsoft.com/office/officeart/2018/2/layout/IconVerticalSolidList"/>
    <dgm:cxn modelId="{4D6911BA-3C4F-4923-9040-5F5CC4DFBDBA}" type="presParOf" srcId="{957E81CE-8C1C-4962-8CD0-87C15CCB48E4}" destId="{97CA8389-DEB7-4FF8-B7CD-D81C42A02C90}" srcOrd="0" destOrd="0" presId="urn:microsoft.com/office/officeart/2018/2/layout/IconVerticalSolidList"/>
    <dgm:cxn modelId="{7C0C4150-D58D-4751-B0AF-A91C7388B77C}" type="presParOf" srcId="{957E81CE-8C1C-4962-8CD0-87C15CCB48E4}" destId="{E4CEF3C4-BE22-41F8-94A1-2C6D89F24F6B}" srcOrd="1" destOrd="0" presId="urn:microsoft.com/office/officeart/2018/2/layout/IconVerticalSolidList"/>
    <dgm:cxn modelId="{AE5C4AAB-2F9E-4166-908A-846CFF91EA33}" type="presParOf" srcId="{957E81CE-8C1C-4962-8CD0-87C15CCB48E4}" destId="{6FEB04DE-E89D-4F87-A802-995AD0B3537F}" srcOrd="2" destOrd="0" presId="urn:microsoft.com/office/officeart/2018/2/layout/IconVerticalSolidList"/>
    <dgm:cxn modelId="{226EC7D0-33BD-4B6C-B309-7822C223CDBF}" type="presParOf" srcId="{957E81CE-8C1C-4962-8CD0-87C15CCB48E4}" destId="{BD6F6617-C8CA-4A3B-8584-D34998CC7F72}" srcOrd="3" destOrd="0" presId="urn:microsoft.com/office/officeart/2018/2/layout/IconVerticalSolidList"/>
    <dgm:cxn modelId="{2633E257-AACC-4A63-9C0D-7780DC12BF34}" type="presParOf" srcId="{0A6FBD7C-7E14-405D-AF21-AEC3423B4DE4}" destId="{62C9DC65-CF3C-49C0-88E4-B488DDCA8ED4}" srcOrd="3" destOrd="0" presId="urn:microsoft.com/office/officeart/2018/2/layout/IconVerticalSolidList"/>
    <dgm:cxn modelId="{9789286D-DE83-4E31-BC76-F4995D02421B}" type="presParOf" srcId="{0A6FBD7C-7E14-405D-AF21-AEC3423B4DE4}" destId="{0DCD1724-ECBB-48DF-9955-0F0D6117792B}" srcOrd="4" destOrd="0" presId="urn:microsoft.com/office/officeart/2018/2/layout/IconVerticalSolidList"/>
    <dgm:cxn modelId="{1EA32940-747F-4943-B5B1-4708B2FFC9BD}" type="presParOf" srcId="{0DCD1724-ECBB-48DF-9955-0F0D6117792B}" destId="{4A35CCA8-8750-4799-BF86-5FDD9C43EDF2}" srcOrd="0" destOrd="0" presId="urn:microsoft.com/office/officeart/2018/2/layout/IconVerticalSolidList"/>
    <dgm:cxn modelId="{32C1C6DA-0C5C-42A7-9C44-978B0EA9CBF2}" type="presParOf" srcId="{0DCD1724-ECBB-48DF-9955-0F0D6117792B}" destId="{F1660DED-1497-46E1-83C1-1A37F8E13E21}" srcOrd="1" destOrd="0" presId="urn:microsoft.com/office/officeart/2018/2/layout/IconVerticalSolidList"/>
    <dgm:cxn modelId="{C0A24312-4864-4C32-88FB-9E1313C7EF17}" type="presParOf" srcId="{0DCD1724-ECBB-48DF-9955-0F0D6117792B}" destId="{537B76E0-58C3-4551-B42C-D915AEC8786A}" srcOrd="2" destOrd="0" presId="urn:microsoft.com/office/officeart/2018/2/layout/IconVerticalSolidList"/>
    <dgm:cxn modelId="{A486CF2A-BE5D-4BC4-9937-461542020C8F}" type="presParOf" srcId="{0DCD1724-ECBB-48DF-9955-0F0D6117792B}" destId="{1F905ED9-E5A8-42B7-AE7E-20D62E8394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29D2C3-2020-4042-9FFB-B156DE4FDF9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EF21B21-8F6A-4B2C-A2B1-9A92EC837F91}">
      <dgm:prSet/>
      <dgm:spPr/>
      <dgm:t>
        <a:bodyPr/>
        <a:lstStyle/>
        <a:p>
          <a:r>
            <a:rPr lang="en-GB" dirty="0"/>
            <a:t>My team managed to prevent any duplicate tasks by meeting on a weekly basis.</a:t>
          </a:r>
          <a:endParaRPr lang="en-US" dirty="0"/>
        </a:p>
      </dgm:t>
    </dgm:pt>
    <dgm:pt modelId="{B2AA8FE5-1CE3-4DE0-958D-4E7F76AF1D15}" type="parTrans" cxnId="{F6A1F7FC-D7AB-4876-86FB-D08749DD9279}">
      <dgm:prSet/>
      <dgm:spPr/>
      <dgm:t>
        <a:bodyPr/>
        <a:lstStyle/>
        <a:p>
          <a:endParaRPr lang="en-US"/>
        </a:p>
      </dgm:t>
    </dgm:pt>
    <dgm:pt modelId="{383B3C74-4557-43AE-8458-FF7BE68A532C}" type="sibTrans" cxnId="{F6A1F7FC-D7AB-4876-86FB-D08749DD9279}">
      <dgm:prSet/>
      <dgm:spPr/>
      <dgm:t>
        <a:bodyPr/>
        <a:lstStyle/>
        <a:p>
          <a:endParaRPr lang="en-US"/>
        </a:p>
      </dgm:t>
    </dgm:pt>
    <dgm:pt modelId="{524C4176-B1A0-4469-8C95-9250F6404FCC}">
      <dgm:prSet/>
      <dgm:spPr/>
      <dgm:t>
        <a:bodyPr/>
        <a:lstStyle/>
        <a:p>
          <a:r>
            <a:rPr lang="en-GB" dirty="0"/>
            <a:t>To confirm who was handling which section that was required for our project</a:t>
          </a:r>
          <a:endParaRPr lang="en-US" dirty="0"/>
        </a:p>
      </dgm:t>
    </dgm:pt>
    <dgm:pt modelId="{C8DE6AF2-0A62-49E8-AFE2-3223BEC88F15}" type="parTrans" cxnId="{C3CBE80E-3CB6-4759-B335-188ECB1905F0}">
      <dgm:prSet/>
      <dgm:spPr/>
      <dgm:t>
        <a:bodyPr/>
        <a:lstStyle/>
        <a:p>
          <a:endParaRPr lang="en-US"/>
        </a:p>
      </dgm:t>
    </dgm:pt>
    <dgm:pt modelId="{160EEDF0-A708-42ED-9082-DB33324B6208}" type="sibTrans" cxnId="{C3CBE80E-3CB6-4759-B335-188ECB1905F0}">
      <dgm:prSet/>
      <dgm:spPr/>
      <dgm:t>
        <a:bodyPr/>
        <a:lstStyle/>
        <a:p>
          <a:endParaRPr lang="en-US"/>
        </a:p>
      </dgm:t>
    </dgm:pt>
    <dgm:pt modelId="{F49DA0AA-9F44-4293-BF67-F185EF80C851}">
      <dgm:prSet/>
      <dgm:spPr/>
      <dgm:t>
        <a:bodyPr/>
        <a:lstStyle/>
        <a:p>
          <a:r>
            <a:rPr lang="en-GB" dirty="0"/>
            <a:t>Also used different platforms to communicate with each member by using many resources</a:t>
          </a:r>
          <a:endParaRPr lang="en-US" dirty="0"/>
        </a:p>
      </dgm:t>
    </dgm:pt>
    <dgm:pt modelId="{3018A031-12AF-4553-8A26-65675DFA5195}" type="parTrans" cxnId="{E20A4DDB-A5A4-4705-A1DC-849F65897427}">
      <dgm:prSet/>
      <dgm:spPr/>
      <dgm:t>
        <a:bodyPr/>
        <a:lstStyle/>
        <a:p>
          <a:endParaRPr lang="en-US"/>
        </a:p>
      </dgm:t>
    </dgm:pt>
    <dgm:pt modelId="{F5BC2DAF-7D9B-4114-A1E6-8D1C0C8DB309}" type="sibTrans" cxnId="{E20A4DDB-A5A4-4705-A1DC-849F65897427}">
      <dgm:prSet/>
      <dgm:spPr/>
      <dgm:t>
        <a:bodyPr/>
        <a:lstStyle/>
        <a:p>
          <a:endParaRPr lang="en-US"/>
        </a:p>
      </dgm:t>
    </dgm:pt>
    <dgm:pt modelId="{D0E06EED-10AE-47F2-A809-7575D4BED074}">
      <dgm:prSet/>
      <dgm:spPr/>
      <dgm:t>
        <a:bodyPr/>
        <a:lstStyle/>
        <a:p>
          <a:r>
            <a:rPr lang="en-GB" dirty="0"/>
            <a:t>We would share each task completed on a shared cloud base storage to help everyone see what each person was working on.</a:t>
          </a:r>
          <a:endParaRPr lang="en-US" dirty="0"/>
        </a:p>
      </dgm:t>
    </dgm:pt>
    <dgm:pt modelId="{5BB26687-9413-4877-85F0-B223D16A7229}" type="parTrans" cxnId="{5CFFF76D-4DEC-48B3-B95E-7F244C60B0B6}">
      <dgm:prSet/>
      <dgm:spPr/>
      <dgm:t>
        <a:bodyPr/>
        <a:lstStyle/>
        <a:p>
          <a:endParaRPr lang="en-US"/>
        </a:p>
      </dgm:t>
    </dgm:pt>
    <dgm:pt modelId="{68F0CD48-9556-493B-B7F0-D7C75E8E1900}" type="sibTrans" cxnId="{5CFFF76D-4DEC-48B3-B95E-7F244C60B0B6}">
      <dgm:prSet/>
      <dgm:spPr/>
      <dgm:t>
        <a:bodyPr/>
        <a:lstStyle/>
        <a:p>
          <a:endParaRPr lang="en-US"/>
        </a:p>
      </dgm:t>
    </dgm:pt>
    <dgm:pt modelId="{9141B922-66AC-43A6-B4C9-6FD737F6ABDF}" type="pres">
      <dgm:prSet presAssocID="{3229D2C3-2020-4042-9FFB-B156DE4FDF92}" presName="outerComposite" presStyleCnt="0">
        <dgm:presLayoutVars>
          <dgm:chMax val="5"/>
          <dgm:dir/>
          <dgm:resizeHandles val="exact"/>
        </dgm:presLayoutVars>
      </dgm:prSet>
      <dgm:spPr/>
    </dgm:pt>
    <dgm:pt modelId="{9875F05B-DB64-4429-BE90-48892CB91B26}" type="pres">
      <dgm:prSet presAssocID="{3229D2C3-2020-4042-9FFB-B156DE4FDF92}" presName="dummyMaxCanvas" presStyleCnt="0">
        <dgm:presLayoutVars/>
      </dgm:prSet>
      <dgm:spPr/>
    </dgm:pt>
    <dgm:pt modelId="{9D755255-CD4C-4D00-96C1-3E46E3EBD77D}" type="pres">
      <dgm:prSet presAssocID="{3229D2C3-2020-4042-9FFB-B156DE4FDF92}" presName="FourNodes_1" presStyleLbl="node1" presStyleIdx="0" presStyleCnt="4">
        <dgm:presLayoutVars>
          <dgm:bulletEnabled val="1"/>
        </dgm:presLayoutVars>
      </dgm:prSet>
      <dgm:spPr/>
    </dgm:pt>
    <dgm:pt modelId="{242D15BE-3F9A-48A6-9847-B07E5BCA09F5}" type="pres">
      <dgm:prSet presAssocID="{3229D2C3-2020-4042-9FFB-B156DE4FDF92}" presName="FourNodes_2" presStyleLbl="node1" presStyleIdx="1" presStyleCnt="4">
        <dgm:presLayoutVars>
          <dgm:bulletEnabled val="1"/>
        </dgm:presLayoutVars>
      </dgm:prSet>
      <dgm:spPr/>
    </dgm:pt>
    <dgm:pt modelId="{9C6E9ED9-2178-4406-86E1-E8E34F630406}" type="pres">
      <dgm:prSet presAssocID="{3229D2C3-2020-4042-9FFB-B156DE4FDF92}" presName="FourNodes_3" presStyleLbl="node1" presStyleIdx="2" presStyleCnt="4">
        <dgm:presLayoutVars>
          <dgm:bulletEnabled val="1"/>
        </dgm:presLayoutVars>
      </dgm:prSet>
      <dgm:spPr/>
    </dgm:pt>
    <dgm:pt modelId="{609023A9-6D89-47E3-BA38-413D34D2B253}" type="pres">
      <dgm:prSet presAssocID="{3229D2C3-2020-4042-9FFB-B156DE4FDF92}" presName="FourNodes_4" presStyleLbl="node1" presStyleIdx="3" presStyleCnt="4">
        <dgm:presLayoutVars>
          <dgm:bulletEnabled val="1"/>
        </dgm:presLayoutVars>
      </dgm:prSet>
      <dgm:spPr/>
    </dgm:pt>
    <dgm:pt modelId="{E8B12AE4-AE78-46DA-85C9-44597FB1D261}" type="pres">
      <dgm:prSet presAssocID="{3229D2C3-2020-4042-9FFB-B156DE4FDF92}" presName="FourConn_1-2" presStyleLbl="fgAccFollowNode1" presStyleIdx="0" presStyleCnt="3">
        <dgm:presLayoutVars>
          <dgm:bulletEnabled val="1"/>
        </dgm:presLayoutVars>
      </dgm:prSet>
      <dgm:spPr/>
    </dgm:pt>
    <dgm:pt modelId="{E1472864-984D-4DA8-B565-D2D3D3B86451}" type="pres">
      <dgm:prSet presAssocID="{3229D2C3-2020-4042-9FFB-B156DE4FDF92}" presName="FourConn_2-3" presStyleLbl="fgAccFollowNode1" presStyleIdx="1" presStyleCnt="3">
        <dgm:presLayoutVars>
          <dgm:bulletEnabled val="1"/>
        </dgm:presLayoutVars>
      </dgm:prSet>
      <dgm:spPr/>
    </dgm:pt>
    <dgm:pt modelId="{99C80049-CF45-4889-9AE7-C1CDB8F31450}" type="pres">
      <dgm:prSet presAssocID="{3229D2C3-2020-4042-9FFB-B156DE4FDF92}" presName="FourConn_3-4" presStyleLbl="fgAccFollowNode1" presStyleIdx="2" presStyleCnt="3">
        <dgm:presLayoutVars>
          <dgm:bulletEnabled val="1"/>
        </dgm:presLayoutVars>
      </dgm:prSet>
      <dgm:spPr/>
    </dgm:pt>
    <dgm:pt modelId="{3A75A105-6215-4DF3-9DBD-32A5C3BCAA93}" type="pres">
      <dgm:prSet presAssocID="{3229D2C3-2020-4042-9FFB-B156DE4FDF92}" presName="FourNodes_1_text" presStyleLbl="node1" presStyleIdx="3" presStyleCnt="4">
        <dgm:presLayoutVars>
          <dgm:bulletEnabled val="1"/>
        </dgm:presLayoutVars>
      </dgm:prSet>
      <dgm:spPr/>
    </dgm:pt>
    <dgm:pt modelId="{B549E126-7E2B-4E05-AE99-B7AC29D0914C}" type="pres">
      <dgm:prSet presAssocID="{3229D2C3-2020-4042-9FFB-B156DE4FDF92}" presName="FourNodes_2_text" presStyleLbl="node1" presStyleIdx="3" presStyleCnt="4">
        <dgm:presLayoutVars>
          <dgm:bulletEnabled val="1"/>
        </dgm:presLayoutVars>
      </dgm:prSet>
      <dgm:spPr/>
    </dgm:pt>
    <dgm:pt modelId="{50A5AB11-151F-46FE-9B6F-C18606CB337A}" type="pres">
      <dgm:prSet presAssocID="{3229D2C3-2020-4042-9FFB-B156DE4FDF92}" presName="FourNodes_3_text" presStyleLbl="node1" presStyleIdx="3" presStyleCnt="4">
        <dgm:presLayoutVars>
          <dgm:bulletEnabled val="1"/>
        </dgm:presLayoutVars>
      </dgm:prSet>
      <dgm:spPr/>
    </dgm:pt>
    <dgm:pt modelId="{DCB14207-762C-4C06-8D1D-E036CCCBBB69}" type="pres">
      <dgm:prSet presAssocID="{3229D2C3-2020-4042-9FFB-B156DE4FDF92}" presName="FourNodes_4_text" presStyleLbl="node1" presStyleIdx="3" presStyleCnt="4">
        <dgm:presLayoutVars>
          <dgm:bulletEnabled val="1"/>
        </dgm:presLayoutVars>
      </dgm:prSet>
      <dgm:spPr/>
    </dgm:pt>
  </dgm:ptLst>
  <dgm:cxnLst>
    <dgm:cxn modelId="{C3CBE80E-3CB6-4759-B335-188ECB1905F0}" srcId="{3229D2C3-2020-4042-9FFB-B156DE4FDF92}" destId="{524C4176-B1A0-4469-8C95-9250F6404FCC}" srcOrd="1" destOrd="0" parTransId="{C8DE6AF2-0A62-49E8-AFE2-3223BEC88F15}" sibTransId="{160EEDF0-A708-42ED-9082-DB33324B6208}"/>
    <dgm:cxn modelId="{171D5610-4069-491A-96D1-A24CB3533C46}" type="presOf" srcId="{524C4176-B1A0-4469-8C95-9250F6404FCC}" destId="{242D15BE-3F9A-48A6-9847-B07E5BCA09F5}" srcOrd="0" destOrd="0" presId="urn:microsoft.com/office/officeart/2005/8/layout/vProcess5"/>
    <dgm:cxn modelId="{30CB3011-8ADE-4E6F-8F0C-21E94B2D4CB0}" type="presOf" srcId="{160EEDF0-A708-42ED-9082-DB33324B6208}" destId="{E1472864-984D-4DA8-B565-D2D3D3B86451}" srcOrd="0" destOrd="0" presId="urn:microsoft.com/office/officeart/2005/8/layout/vProcess5"/>
    <dgm:cxn modelId="{6C4EE621-6BBB-43E2-98CA-77E6B218A857}" type="presOf" srcId="{F49DA0AA-9F44-4293-BF67-F185EF80C851}" destId="{9C6E9ED9-2178-4406-86E1-E8E34F630406}" srcOrd="0" destOrd="0" presId="urn:microsoft.com/office/officeart/2005/8/layout/vProcess5"/>
    <dgm:cxn modelId="{B468D525-F7C6-412F-BACF-501C0F6D06C7}" type="presOf" srcId="{F49DA0AA-9F44-4293-BF67-F185EF80C851}" destId="{50A5AB11-151F-46FE-9B6F-C18606CB337A}" srcOrd="1" destOrd="0" presId="urn:microsoft.com/office/officeart/2005/8/layout/vProcess5"/>
    <dgm:cxn modelId="{64A1382F-37A2-4591-8EA6-A1029FBCAEE5}" type="presOf" srcId="{524C4176-B1A0-4469-8C95-9250F6404FCC}" destId="{B549E126-7E2B-4E05-AE99-B7AC29D0914C}" srcOrd="1" destOrd="0" presId="urn:microsoft.com/office/officeart/2005/8/layout/vProcess5"/>
    <dgm:cxn modelId="{90221046-8D48-4C7D-BC72-242E208AB459}" type="presOf" srcId="{8EF21B21-8F6A-4B2C-A2B1-9A92EC837F91}" destId="{3A75A105-6215-4DF3-9DBD-32A5C3BCAA93}" srcOrd="1" destOrd="0" presId="urn:microsoft.com/office/officeart/2005/8/layout/vProcess5"/>
    <dgm:cxn modelId="{F32FCA4A-17B4-492C-862C-A36043C4C204}" type="presOf" srcId="{3229D2C3-2020-4042-9FFB-B156DE4FDF92}" destId="{9141B922-66AC-43A6-B4C9-6FD737F6ABDF}" srcOrd="0" destOrd="0" presId="urn:microsoft.com/office/officeart/2005/8/layout/vProcess5"/>
    <dgm:cxn modelId="{0025706D-C130-4F90-ADE6-3FE5B2E742DF}" type="presOf" srcId="{8EF21B21-8F6A-4B2C-A2B1-9A92EC837F91}" destId="{9D755255-CD4C-4D00-96C1-3E46E3EBD77D}" srcOrd="0" destOrd="0" presId="urn:microsoft.com/office/officeart/2005/8/layout/vProcess5"/>
    <dgm:cxn modelId="{5CFFF76D-4DEC-48B3-B95E-7F244C60B0B6}" srcId="{3229D2C3-2020-4042-9FFB-B156DE4FDF92}" destId="{D0E06EED-10AE-47F2-A809-7575D4BED074}" srcOrd="3" destOrd="0" parTransId="{5BB26687-9413-4877-85F0-B223D16A7229}" sibTransId="{68F0CD48-9556-493B-B7F0-D7C75E8E1900}"/>
    <dgm:cxn modelId="{A09F9B82-154B-401C-92E4-7F1778EBD078}" type="presOf" srcId="{D0E06EED-10AE-47F2-A809-7575D4BED074}" destId="{609023A9-6D89-47E3-BA38-413D34D2B253}" srcOrd="0" destOrd="0" presId="urn:microsoft.com/office/officeart/2005/8/layout/vProcess5"/>
    <dgm:cxn modelId="{A7AA5EB9-C45E-44B1-8635-7DA9E0351166}" type="presOf" srcId="{383B3C74-4557-43AE-8458-FF7BE68A532C}" destId="{E8B12AE4-AE78-46DA-85C9-44597FB1D261}" srcOrd="0" destOrd="0" presId="urn:microsoft.com/office/officeart/2005/8/layout/vProcess5"/>
    <dgm:cxn modelId="{0A67F7BF-AE8D-4F77-9394-8A2A81B95713}" type="presOf" srcId="{D0E06EED-10AE-47F2-A809-7575D4BED074}" destId="{DCB14207-762C-4C06-8D1D-E036CCCBBB69}" srcOrd="1" destOrd="0" presId="urn:microsoft.com/office/officeart/2005/8/layout/vProcess5"/>
    <dgm:cxn modelId="{E20A4DDB-A5A4-4705-A1DC-849F65897427}" srcId="{3229D2C3-2020-4042-9FFB-B156DE4FDF92}" destId="{F49DA0AA-9F44-4293-BF67-F185EF80C851}" srcOrd="2" destOrd="0" parTransId="{3018A031-12AF-4553-8A26-65675DFA5195}" sibTransId="{F5BC2DAF-7D9B-4114-A1E6-8D1C0C8DB309}"/>
    <dgm:cxn modelId="{E73DA2E9-FA6B-46B9-923D-EBA02B635183}" type="presOf" srcId="{F5BC2DAF-7D9B-4114-A1E6-8D1C0C8DB309}" destId="{99C80049-CF45-4889-9AE7-C1CDB8F31450}" srcOrd="0" destOrd="0" presId="urn:microsoft.com/office/officeart/2005/8/layout/vProcess5"/>
    <dgm:cxn modelId="{F6A1F7FC-D7AB-4876-86FB-D08749DD9279}" srcId="{3229D2C3-2020-4042-9FFB-B156DE4FDF92}" destId="{8EF21B21-8F6A-4B2C-A2B1-9A92EC837F91}" srcOrd="0" destOrd="0" parTransId="{B2AA8FE5-1CE3-4DE0-958D-4E7F76AF1D15}" sibTransId="{383B3C74-4557-43AE-8458-FF7BE68A532C}"/>
    <dgm:cxn modelId="{FD792465-9A4C-40E7-9056-0FF275DA4E32}" type="presParOf" srcId="{9141B922-66AC-43A6-B4C9-6FD737F6ABDF}" destId="{9875F05B-DB64-4429-BE90-48892CB91B26}" srcOrd="0" destOrd="0" presId="urn:microsoft.com/office/officeart/2005/8/layout/vProcess5"/>
    <dgm:cxn modelId="{6DA84799-029E-442E-9CF9-D43317C428AE}" type="presParOf" srcId="{9141B922-66AC-43A6-B4C9-6FD737F6ABDF}" destId="{9D755255-CD4C-4D00-96C1-3E46E3EBD77D}" srcOrd="1" destOrd="0" presId="urn:microsoft.com/office/officeart/2005/8/layout/vProcess5"/>
    <dgm:cxn modelId="{4B9C663D-5628-4562-A69E-5D146D0F92FA}" type="presParOf" srcId="{9141B922-66AC-43A6-B4C9-6FD737F6ABDF}" destId="{242D15BE-3F9A-48A6-9847-B07E5BCA09F5}" srcOrd="2" destOrd="0" presId="urn:microsoft.com/office/officeart/2005/8/layout/vProcess5"/>
    <dgm:cxn modelId="{93B99E52-B7EA-46B8-B4FC-04B3B4E2BF7F}" type="presParOf" srcId="{9141B922-66AC-43A6-B4C9-6FD737F6ABDF}" destId="{9C6E9ED9-2178-4406-86E1-E8E34F630406}" srcOrd="3" destOrd="0" presId="urn:microsoft.com/office/officeart/2005/8/layout/vProcess5"/>
    <dgm:cxn modelId="{61B378E7-851F-4188-ACB2-D8FDF2856C5C}" type="presParOf" srcId="{9141B922-66AC-43A6-B4C9-6FD737F6ABDF}" destId="{609023A9-6D89-47E3-BA38-413D34D2B253}" srcOrd="4" destOrd="0" presId="urn:microsoft.com/office/officeart/2005/8/layout/vProcess5"/>
    <dgm:cxn modelId="{3A2D7AF2-B582-4DA9-88A5-00FFCC2EC6AD}" type="presParOf" srcId="{9141B922-66AC-43A6-B4C9-6FD737F6ABDF}" destId="{E8B12AE4-AE78-46DA-85C9-44597FB1D261}" srcOrd="5" destOrd="0" presId="urn:microsoft.com/office/officeart/2005/8/layout/vProcess5"/>
    <dgm:cxn modelId="{C66E7206-697F-4EC5-9654-D28C92B78645}" type="presParOf" srcId="{9141B922-66AC-43A6-B4C9-6FD737F6ABDF}" destId="{E1472864-984D-4DA8-B565-D2D3D3B86451}" srcOrd="6" destOrd="0" presId="urn:microsoft.com/office/officeart/2005/8/layout/vProcess5"/>
    <dgm:cxn modelId="{E5969F4C-96FD-4083-9317-D8C9A80E1852}" type="presParOf" srcId="{9141B922-66AC-43A6-B4C9-6FD737F6ABDF}" destId="{99C80049-CF45-4889-9AE7-C1CDB8F31450}" srcOrd="7" destOrd="0" presId="urn:microsoft.com/office/officeart/2005/8/layout/vProcess5"/>
    <dgm:cxn modelId="{4CCB87A9-7113-476E-9FD0-33A130B9FE3F}" type="presParOf" srcId="{9141B922-66AC-43A6-B4C9-6FD737F6ABDF}" destId="{3A75A105-6215-4DF3-9DBD-32A5C3BCAA93}" srcOrd="8" destOrd="0" presId="urn:microsoft.com/office/officeart/2005/8/layout/vProcess5"/>
    <dgm:cxn modelId="{B02806DC-135D-4908-A7CC-D241200635E2}" type="presParOf" srcId="{9141B922-66AC-43A6-B4C9-6FD737F6ABDF}" destId="{B549E126-7E2B-4E05-AE99-B7AC29D0914C}" srcOrd="9" destOrd="0" presId="urn:microsoft.com/office/officeart/2005/8/layout/vProcess5"/>
    <dgm:cxn modelId="{E5F57A8E-6E1E-4F5C-874E-1F03B12FFE38}" type="presParOf" srcId="{9141B922-66AC-43A6-B4C9-6FD737F6ABDF}" destId="{50A5AB11-151F-46FE-9B6F-C18606CB337A}" srcOrd="10" destOrd="0" presId="urn:microsoft.com/office/officeart/2005/8/layout/vProcess5"/>
    <dgm:cxn modelId="{45B67DCC-2668-4371-9A6A-2E0CDCCDE2EF}" type="presParOf" srcId="{9141B922-66AC-43A6-B4C9-6FD737F6ABDF}" destId="{DCB14207-762C-4C06-8D1D-E036CCCBBB6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015FB6-0275-479F-AB2D-483889BBD19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61DD3A0-9E05-479F-8E98-87993FA13740}">
      <dgm:prSet/>
      <dgm:spPr/>
      <dgm:t>
        <a:bodyPr/>
        <a:lstStyle/>
        <a:p>
          <a:r>
            <a:rPr lang="en-US" dirty="0"/>
            <a:t>What is a Gantt chart and why is it used?</a:t>
          </a:r>
        </a:p>
      </dgm:t>
    </dgm:pt>
    <dgm:pt modelId="{6C8F4993-86DD-49D8-9824-7D78A864AB70}" type="parTrans" cxnId="{0DDF4815-EE6C-4BC7-80E4-6605CB947661}">
      <dgm:prSet/>
      <dgm:spPr/>
      <dgm:t>
        <a:bodyPr/>
        <a:lstStyle/>
        <a:p>
          <a:endParaRPr lang="en-US"/>
        </a:p>
      </dgm:t>
    </dgm:pt>
    <dgm:pt modelId="{15CCE6B9-6360-4AFD-B9B2-CAC6A38C2B92}" type="sibTrans" cxnId="{0DDF4815-EE6C-4BC7-80E4-6605CB947661}">
      <dgm:prSet/>
      <dgm:spPr/>
      <dgm:t>
        <a:bodyPr/>
        <a:lstStyle/>
        <a:p>
          <a:endParaRPr lang="en-US"/>
        </a:p>
      </dgm:t>
    </dgm:pt>
    <dgm:pt modelId="{0210D9BC-F38F-48DB-B9A6-F974EA5A01DC}">
      <dgm:prSet/>
      <dgm:spPr/>
      <dgm:t>
        <a:bodyPr/>
        <a:lstStyle/>
        <a:p>
          <a:r>
            <a:rPr lang="en-GB" dirty="0"/>
            <a:t>They are used to plan and schedule projects and to help determine how long the project will take and what resources are needed to complete each task [1] </a:t>
          </a:r>
          <a:endParaRPr lang="en-US" dirty="0"/>
        </a:p>
      </dgm:t>
    </dgm:pt>
    <dgm:pt modelId="{198B79FF-D677-43BC-92C1-963F0821DAE1}" type="parTrans" cxnId="{5B678F8C-E903-44D8-8E44-2CDAB28EF7CC}">
      <dgm:prSet/>
      <dgm:spPr/>
      <dgm:t>
        <a:bodyPr/>
        <a:lstStyle/>
        <a:p>
          <a:endParaRPr lang="en-US"/>
        </a:p>
      </dgm:t>
    </dgm:pt>
    <dgm:pt modelId="{F04B2064-C281-4086-A39E-13C5D37A4F7C}" type="sibTrans" cxnId="{5B678F8C-E903-44D8-8E44-2CDAB28EF7CC}">
      <dgm:prSet/>
      <dgm:spPr/>
      <dgm:t>
        <a:bodyPr/>
        <a:lstStyle/>
        <a:p>
          <a:endParaRPr lang="en-US"/>
        </a:p>
      </dgm:t>
    </dgm:pt>
    <dgm:pt modelId="{0F05D2A9-F697-4308-9854-AF57FE8670C3}">
      <dgm:prSet/>
      <dgm:spPr/>
      <dgm:t>
        <a:bodyPr/>
        <a:lstStyle/>
        <a:p>
          <a:r>
            <a:rPr lang="en-GB" dirty="0"/>
            <a:t>we used a Gantt chart to manage the group and to schedule our individual tasks to stay on time with our project deadline.</a:t>
          </a:r>
          <a:endParaRPr lang="en-US" dirty="0"/>
        </a:p>
      </dgm:t>
    </dgm:pt>
    <dgm:pt modelId="{ACACCE67-14DB-4F56-9AC1-5BB36FF81635}" type="parTrans" cxnId="{D81A08DC-0F49-4E03-A88D-AEA1A43231CE}">
      <dgm:prSet/>
      <dgm:spPr/>
      <dgm:t>
        <a:bodyPr/>
        <a:lstStyle/>
        <a:p>
          <a:endParaRPr lang="en-US"/>
        </a:p>
      </dgm:t>
    </dgm:pt>
    <dgm:pt modelId="{6012A80D-F1E3-4440-8237-29EBD5AB4271}" type="sibTrans" cxnId="{D81A08DC-0F49-4E03-A88D-AEA1A43231CE}">
      <dgm:prSet/>
      <dgm:spPr/>
      <dgm:t>
        <a:bodyPr/>
        <a:lstStyle/>
        <a:p>
          <a:endParaRPr lang="en-US"/>
        </a:p>
      </dgm:t>
    </dgm:pt>
    <dgm:pt modelId="{FBBDB700-128A-4483-A19E-607B46FCF38A}" type="pres">
      <dgm:prSet presAssocID="{26015FB6-0275-479F-AB2D-483889BBD194}" presName="vert0" presStyleCnt="0">
        <dgm:presLayoutVars>
          <dgm:dir/>
          <dgm:animOne val="branch"/>
          <dgm:animLvl val="lvl"/>
        </dgm:presLayoutVars>
      </dgm:prSet>
      <dgm:spPr/>
    </dgm:pt>
    <dgm:pt modelId="{3ECA4116-4FCA-4073-B117-848F52A7D5EF}" type="pres">
      <dgm:prSet presAssocID="{661DD3A0-9E05-479F-8E98-87993FA13740}" presName="thickLine" presStyleLbl="alignNode1" presStyleIdx="0" presStyleCnt="3"/>
      <dgm:spPr/>
    </dgm:pt>
    <dgm:pt modelId="{051F9748-E305-4D34-A344-A87A6EF5C5F1}" type="pres">
      <dgm:prSet presAssocID="{661DD3A0-9E05-479F-8E98-87993FA13740}" presName="horz1" presStyleCnt="0"/>
      <dgm:spPr/>
    </dgm:pt>
    <dgm:pt modelId="{73B5B4E6-7202-4756-A1F0-C03AB5BAD130}" type="pres">
      <dgm:prSet presAssocID="{661DD3A0-9E05-479F-8E98-87993FA13740}" presName="tx1" presStyleLbl="revTx" presStyleIdx="0" presStyleCnt="3"/>
      <dgm:spPr/>
    </dgm:pt>
    <dgm:pt modelId="{91582CB9-922C-4743-8098-576C11675CFE}" type="pres">
      <dgm:prSet presAssocID="{661DD3A0-9E05-479F-8E98-87993FA13740}" presName="vert1" presStyleCnt="0"/>
      <dgm:spPr/>
    </dgm:pt>
    <dgm:pt modelId="{42648AAA-F393-4EBD-BE7E-D91E604215CD}" type="pres">
      <dgm:prSet presAssocID="{0210D9BC-F38F-48DB-B9A6-F974EA5A01DC}" presName="thickLine" presStyleLbl="alignNode1" presStyleIdx="1" presStyleCnt="3"/>
      <dgm:spPr/>
    </dgm:pt>
    <dgm:pt modelId="{655C33A0-056E-4D11-B502-517AAD0248D4}" type="pres">
      <dgm:prSet presAssocID="{0210D9BC-F38F-48DB-B9A6-F974EA5A01DC}" presName="horz1" presStyleCnt="0"/>
      <dgm:spPr/>
    </dgm:pt>
    <dgm:pt modelId="{A7F99F79-4EDA-4B13-8649-8D58869515CA}" type="pres">
      <dgm:prSet presAssocID="{0210D9BC-F38F-48DB-B9A6-F974EA5A01DC}" presName="tx1" presStyleLbl="revTx" presStyleIdx="1" presStyleCnt="3" custScaleY="115984"/>
      <dgm:spPr/>
    </dgm:pt>
    <dgm:pt modelId="{06E4A72F-9C8C-4607-BF27-A224409492AA}" type="pres">
      <dgm:prSet presAssocID="{0210D9BC-F38F-48DB-B9A6-F974EA5A01DC}" presName="vert1" presStyleCnt="0"/>
      <dgm:spPr/>
    </dgm:pt>
    <dgm:pt modelId="{B76A6679-0E04-473C-A467-958766AB64B6}" type="pres">
      <dgm:prSet presAssocID="{0F05D2A9-F697-4308-9854-AF57FE8670C3}" presName="thickLine" presStyleLbl="alignNode1" presStyleIdx="2" presStyleCnt="3"/>
      <dgm:spPr/>
    </dgm:pt>
    <dgm:pt modelId="{B98B6A9C-E8D7-4380-91CF-95FAD0C8439B}" type="pres">
      <dgm:prSet presAssocID="{0F05D2A9-F697-4308-9854-AF57FE8670C3}" presName="horz1" presStyleCnt="0"/>
      <dgm:spPr/>
    </dgm:pt>
    <dgm:pt modelId="{6B3D0CC7-FEEF-4E5C-83E3-6EF7A1AB61EB}" type="pres">
      <dgm:prSet presAssocID="{0F05D2A9-F697-4308-9854-AF57FE8670C3}" presName="tx1" presStyleLbl="revTx" presStyleIdx="2" presStyleCnt="3"/>
      <dgm:spPr/>
    </dgm:pt>
    <dgm:pt modelId="{1E2D5832-4059-4804-9353-A668A7A0D112}" type="pres">
      <dgm:prSet presAssocID="{0F05D2A9-F697-4308-9854-AF57FE8670C3}" presName="vert1" presStyleCnt="0"/>
      <dgm:spPr/>
    </dgm:pt>
  </dgm:ptLst>
  <dgm:cxnLst>
    <dgm:cxn modelId="{0DDF4815-EE6C-4BC7-80E4-6605CB947661}" srcId="{26015FB6-0275-479F-AB2D-483889BBD194}" destId="{661DD3A0-9E05-479F-8E98-87993FA13740}" srcOrd="0" destOrd="0" parTransId="{6C8F4993-86DD-49D8-9824-7D78A864AB70}" sibTransId="{15CCE6B9-6360-4AFD-B9B2-CAC6A38C2B92}"/>
    <dgm:cxn modelId="{FC681348-3F4E-4E5F-A72A-0C9C847981C4}" type="presOf" srcId="{26015FB6-0275-479F-AB2D-483889BBD194}" destId="{FBBDB700-128A-4483-A19E-607B46FCF38A}" srcOrd="0" destOrd="0" presId="urn:microsoft.com/office/officeart/2008/layout/LinedList"/>
    <dgm:cxn modelId="{E6920A4F-BDA8-4A6A-9579-7DD450822E38}" type="presOf" srcId="{0F05D2A9-F697-4308-9854-AF57FE8670C3}" destId="{6B3D0CC7-FEEF-4E5C-83E3-6EF7A1AB61EB}" srcOrd="0" destOrd="0" presId="urn:microsoft.com/office/officeart/2008/layout/LinedList"/>
    <dgm:cxn modelId="{F4A61E70-01E3-41DD-BE4F-C9332BEDB153}" type="presOf" srcId="{661DD3A0-9E05-479F-8E98-87993FA13740}" destId="{73B5B4E6-7202-4756-A1F0-C03AB5BAD130}" srcOrd="0" destOrd="0" presId="urn:microsoft.com/office/officeart/2008/layout/LinedList"/>
    <dgm:cxn modelId="{5B678F8C-E903-44D8-8E44-2CDAB28EF7CC}" srcId="{26015FB6-0275-479F-AB2D-483889BBD194}" destId="{0210D9BC-F38F-48DB-B9A6-F974EA5A01DC}" srcOrd="1" destOrd="0" parTransId="{198B79FF-D677-43BC-92C1-963F0821DAE1}" sibTransId="{F04B2064-C281-4086-A39E-13C5D37A4F7C}"/>
    <dgm:cxn modelId="{D81A08DC-0F49-4E03-A88D-AEA1A43231CE}" srcId="{26015FB6-0275-479F-AB2D-483889BBD194}" destId="{0F05D2A9-F697-4308-9854-AF57FE8670C3}" srcOrd="2" destOrd="0" parTransId="{ACACCE67-14DB-4F56-9AC1-5BB36FF81635}" sibTransId="{6012A80D-F1E3-4440-8237-29EBD5AB4271}"/>
    <dgm:cxn modelId="{57F3C6E5-D1D2-4E3E-BFB6-D2ADE8330CBF}" type="presOf" srcId="{0210D9BC-F38F-48DB-B9A6-F974EA5A01DC}" destId="{A7F99F79-4EDA-4B13-8649-8D58869515CA}" srcOrd="0" destOrd="0" presId="urn:microsoft.com/office/officeart/2008/layout/LinedList"/>
    <dgm:cxn modelId="{A62EE732-F59D-4716-B2B9-51FBEC07E568}" type="presParOf" srcId="{FBBDB700-128A-4483-A19E-607B46FCF38A}" destId="{3ECA4116-4FCA-4073-B117-848F52A7D5EF}" srcOrd="0" destOrd="0" presId="urn:microsoft.com/office/officeart/2008/layout/LinedList"/>
    <dgm:cxn modelId="{6196F4A1-2CF6-431E-A503-7C5664F41549}" type="presParOf" srcId="{FBBDB700-128A-4483-A19E-607B46FCF38A}" destId="{051F9748-E305-4D34-A344-A87A6EF5C5F1}" srcOrd="1" destOrd="0" presId="urn:microsoft.com/office/officeart/2008/layout/LinedList"/>
    <dgm:cxn modelId="{E538F834-89B3-4792-B11F-0739418A204F}" type="presParOf" srcId="{051F9748-E305-4D34-A344-A87A6EF5C5F1}" destId="{73B5B4E6-7202-4756-A1F0-C03AB5BAD130}" srcOrd="0" destOrd="0" presId="urn:microsoft.com/office/officeart/2008/layout/LinedList"/>
    <dgm:cxn modelId="{A47F4EC2-66FF-49DA-B2AB-B4EA7C6C5467}" type="presParOf" srcId="{051F9748-E305-4D34-A344-A87A6EF5C5F1}" destId="{91582CB9-922C-4743-8098-576C11675CFE}" srcOrd="1" destOrd="0" presId="urn:microsoft.com/office/officeart/2008/layout/LinedList"/>
    <dgm:cxn modelId="{F647D29B-85C9-4F16-BC64-1D6867D31819}" type="presParOf" srcId="{FBBDB700-128A-4483-A19E-607B46FCF38A}" destId="{42648AAA-F393-4EBD-BE7E-D91E604215CD}" srcOrd="2" destOrd="0" presId="urn:microsoft.com/office/officeart/2008/layout/LinedList"/>
    <dgm:cxn modelId="{DE5DF89E-DCEE-454D-861A-57D4C9B08EE7}" type="presParOf" srcId="{FBBDB700-128A-4483-A19E-607B46FCF38A}" destId="{655C33A0-056E-4D11-B502-517AAD0248D4}" srcOrd="3" destOrd="0" presId="urn:microsoft.com/office/officeart/2008/layout/LinedList"/>
    <dgm:cxn modelId="{E8DF33AF-404A-46A2-AC21-5CCF214E5BF9}" type="presParOf" srcId="{655C33A0-056E-4D11-B502-517AAD0248D4}" destId="{A7F99F79-4EDA-4B13-8649-8D58869515CA}" srcOrd="0" destOrd="0" presId="urn:microsoft.com/office/officeart/2008/layout/LinedList"/>
    <dgm:cxn modelId="{84A2FD14-4E77-473E-80B9-BCC45EC27E0B}" type="presParOf" srcId="{655C33A0-056E-4D11-B502-517AAD0248D4}" destId="{06E4A72F-9C8C-4607-BF27-A224409492AA}" srcOrd="1" destOrd="0" presId="urn:microsoft.com/office/officeart/2008/layout/LinedList"/>
    <dgm:cxn modelId="{6D84CA1D-6906-4657-86DD-65666E1E8191}" type="presParOf" srcId="{FBBDB700-128A-4483-A19E-607B46FCF38A}" destId="{B76A6679-0E04-473C-A467-958766AB64B6}" srcOrd="4" destOrd="0" presId="urn:microsoft.com/office/officeart/2008/layout/LinedList"/>
    <dgm:cxn modelId="{58BD8D4F-C53E-42B5-84B7-BF31E01CE732}" type="presParOf" srcId="{FBBDB700-128A-4483-A19E-607B46FCF38A}" destId="{B98B6A9C-E8D7-4380-91CF-95FAD0C8439B}" srcOrd="5" destOrd="0" presId="urn:microsoft.com/office/officeart/2008/layout/LinedList"/>
    <dgm:cxn modelId="{FFD3FAE3-4B8B-4D52-BAD6-5436AFB8E68E}" type="presParOf" srcId="{B98B6A9C-E8D7-4380-91CF-95FAD0C8439B}" destId="{6B3D0CC7-FEEF-4E5C-83E3-6EF7A1AB61EB}" srcOrd="0" destOrd="0" presId="urn:microsoft.com/office/officeart/2008/layout/LinedList"/>
    <dgm:cxn modelId="{46BE6ADF-5B6F-4A88-9CBE-FFF653DD6CB4}" type="presParOf" srcId="{B98B6A9C-E8D7-4380-91CF-95FAD0C8439B}" destId="{1E2D5832-4059-4804-9353-A668A7A0D1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717B92-BFC9-4AC5-9B64-5D60A19B805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002A28-9DC9-40C6-B20D-792227FDA2BE}">
      <dgm:prSet/>
      <dgm:spPr/>
      <dgm:t>
        <a:bodyPr/>
        <a:lstStyle/>
        <a:p>
          <a:pPr>
            <a:lnSpc>
              <a:spcPct val="100000"/>
            </a:lnSpc>
          </a:pPr>
          <a:r>
            <a:rPr lang="en-US"/>
            <a:t>The conclusion of my section is that team management as well as team time management is a big part of the project</a:t>
          </a:r>
        </a:p>
      </dgm:t>
    </dgm:pt>
    <dgm:pt modelId="{D351B46E-F6DF-4219-AD34-0E8EC068E876}" type="parTrans" cxnId="{AC59080E-6F09-414A-9325-1757E1F52EED}">
      <dgm:prSet/>
      <dgm:spPr/>
      <dgm:t>
        <a:bodyPr/>
        <a:lstStyle/>
        <a:p>
          <a:endParaRPr lang="en-US"/>
        </a:p>
      </dgm:t>
    </dgm:pt>
    <dgm:pt modelId="{454F2A32-90BA-4EF7-8D6E-699825A96F5B}" type="sibTrans" cxnId="{AC59080E-6F09-414A-9325-1757E1F52EED}">
      <dgm:prSet/>
      <dgm:spPr/>
      <dgm:t>
        <a:bodyPr/>
        <a:lstStyle/>
        <a:p>
          <a:endParaRPr lang="en-US"/>
        </a:p>
      </dgm:t>
    </dgm:pt>
    <dgm:pt modelId="{82A2599E-D083-4A36-BAD5-FD46B584D99C}">
      <dgm:prSet/>
      <dgm:spPr/>
      <dgm:t>
        <a:bodyPr/>
        <a:lstStyle/>
        <a:p>
          <a:pPr>
            <a:lnSpc>
              <a:spcPct val="100000"/>
            </a:lnSpc>
          </a:pPr>
          <a:r>
            <a:rPr lang="en-US"/>
            <a:t>without organizing the team no one would know what there assigned tasks would be and could end up working on the same section or important parts of the project could be missed.</a:t>
          </a:r>
        </a:p>
      </dgm:t>
    </dgm:pt>
    <dgm:pt modelId="{ECB03A20-F164-4F85-B79B-9E2510E0AD1B}" type="parTrans" cxnId="{B47617D8-F092-40EF-815D-C7FBE93D9BF7}">
      <dgm:prSet/>
      <dgm:spPr/>
      <dgm:t>
        <a:bodyPr/>
        <a:lstStyle/>
        <a:p>
          <a:endParaRPr lang="en-US"/>
        </a:p>
      </dgm:t>
    </dgm:pt>
    <dgm:pt modelId="{DEEDC97C-A9AD-4D30-8DB5-A09C5EEF7B3D}" type="sibTrans" cxnId="{B47617D8-F092-40EF-815D-C7FBE93D9BF7}">
      <dgm:prSet/>
      <dgm:spPr/>
      <dgm:t>
        <a:bodyPr/>
        <a:lstStyle/>
        <a:p>
          <a:endParaRPr lang="en-US"/>
        </a:p>
      </dgm:t>
    </dgm:pt>
    <dgm:pt modelId="{48B0F9ED-C3DE-4268-BC55-B05868C90E29}" type="pres">
      <dgm:prSet presAssocID="{44717B92-BFC9-4AC5-9B64-5D60A19B8056}" presName="root" presStyleCnt="0">
        <dgm:presLayoutVars>
          <dgm:dir/>
          <dgm:resizeHandles val="exact"/>
        </dgm:presLayoutVars>
      </dgm:prSet>
      <dgm:spPr/>
    </dgm:pt>
    <dgm:pt modelId="{002E75C5-674C-47B2-A1D1-4F33307044CB}" type="pres">
      <dgm:prSet presAssocID="{2B002A28-9DC9-40C6-B20D-792227FDA2BE}" presName="compNode" presStyleCnt="0"/>
      <dgm:spPr/>
    </dgm:pt>
    <dgm:pt modelId="{AA57D756-AF2F-41BA-8015-66DDD9436784}" type="pres">
      <dgm:prSet presAssocID="{2B002A28-9DC9-40C6-B20D-792227FDA2BE}" presName="bgRect" presStyleLbl="bgShp" presStyleIdx="0" presStyleCnt="2"/>
      <dgm:spPr/>
    </dgm:pt>
    <dgm:pt modelId="{4DE9A4A4-38C1-4DBA-B1FD-3024E14E947A}" type="pres">
      <dgm:prSet presAssocID="{2B002A28-9DC9-40C6-B20D-792227FDA2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7613AF77-12D9-4F00-8E13-CAB097EA0F4B}" type="pres">
      <dgm:prSet presAssocID="{2B002A28-9DC9-40C6-B20D-792227FDA2BE}" presName="spaceRect" presStyleCnt="0"/>
      <dgm:spPr/>
    </dgm:pt>
    <dgm:pt modelId="{511D74A8-C2C1-4979-9A94-C85379943960}" type="pres">
      <dgm:prSet presAssocID="{2B002A28-9DC9-40C6-B20D-792227FDA2BE}" presName="parTx" presStyleLbl="revTx" presStyleIdx="0" presStyleCnt="2">
        <dgm:presLayoutVars>
          <dgm:chMax val="0"/>
          <dgm:chPref val="0"/>
        </dgm:presLayoutVars>
      </dgm:prSet>
      <dgm:spPr/>
    </dgm:pt>
    <dgm:pt modelId="{35E3B34C-498A-40BB-8D41-25702A0F69D2}" type="pres">
      <dgm:prSet presAssocID="{454F2A32-90BA-4EF7-8D6E-699825A96F5B}" presName="sibTrans" presStyleCnt="0"/>
      <dgm:spPr/>
    </dgm:pt>
    <dgm:pt modelId="{A6FBD61F-72F7-40DD-BE94-BA193DB33081}" type="pres">
      <dgm:prSet presAssocID="{82A2599E-D083-4A36-BAD5-FD46B584D99C}" presName="compNode" presStyleCnt="0"/>
      <dgm:spPr/>
    </dgm:pt>
    <dgm:pt modelId="{B18DCE23-DBE2-4482-B20A-C4AB9A014F04}" type="pres">
      <dgm:prSet presAssocID="{82A2599E-D083-4A36-BAD5-FD46B584D99C}" presName="bgRect" presStyleLbl="bgShp" presStyleIdx="1" presStyleCnt="2"/>
      <dgm:spPr/>
    </dgm:pt>
    <dgm:pt modelId="{91F92B43-8876-4A29-838C-A984C2E57D18}" type="pres">
      <dgm:prSet presAssocID="{82A2599E-D083-4A36-BAD5-FD46B584D99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E8EC318C-6942-4B3B-9776-189D384B8F89}" type="pres">
      <dgm:prSet presAssocID="{82A2599E-D083-4A36-BAD5-FD46B584D99C}" presName="spaceRect" presStyleCnt="0"/>
      <dgm:spPr/>
    </dgm:pt>
    <dgm:pt modelId="{2C92A850-46E2-49D2-9955-6BA37A3CA4BF}" type="pres">
      <dgm:prSet presAssocID="{82A2599E-D083-4A36-BAD5-FD46B584D99C}" presName="parTx" presStyleLbl="revTx" presStyleIdx="1" presStyleCnt="2">
        <dgm:presLayoutVars>
          <dgm:chMax val="0"/>
          <dgm:chPref val="0"/>
        </dgm:presLayoutVars>
      </dgm:prSet>
      <dgm:spPr/>
    </dgm:pt>
  </dgm:ptLst>
  <dgm:cxnLst>
    <dgm:cxn modelId="{AC59080E-6F09-414A-9325-1757E1F52EED}" srcId="{44717B92-BFC9-4AC5-9B64-5D60A19B8056}" destId="{2B002A28-9DC9-40C6-B20D-792227FDA2BE}" srcOrd="0" destOrd="0" parTransId="{D351B46E-F6DF-4219-AD34-0E8EC068E876}" sibTransId="{454F2A32-90BA-4EF7-8D6E-699825A96F5B}"/>
    <dgm:cxn modelId="{92066D56-1EF5-3640-921F-EF5D9548B983}" type="presOf" srcId="{82A2599E-D083-4A36-BAD5-FD46B584D99C}" destId="{2C92A850-46E2-49D2-9955-6BA37A3CA4BF}" srcOrd="0" destOrd="0" presId="urn:microsoft.com/office/officeart/2018/2/layout/IconVerticalSolidList"/>
    <dgm:cxn modelId="{9EA41794-B211-A84F-85D6-9EC93B7FBC85}" type="presOf" srcId="{44717B92-BFC9-4AC5-9B64-5D60A19B8056}" destId="{48B0F9ED-C3DE-4268-BC55-B05868C90E29}" srcOrd="0" destOrd="0" presId="urn:microsoft.com/office/officeart/2018/2/layout/IconVerticalSolidList"/>
    <dgm:cxn modelId="{B47617D8-F092-40EF-815D-C7FBE93D9BF7}" srcId="{44717B92-BFC9-4AC5-9B64-5D60A19B8056}" destId="{82A2599E-D083-4A36-BAD5-FD46B584D99C}" srcOrd="1" destOrd="0" parTransId="{ECB03A20-F164-4F85-B79B-9E2510E0AD1B}" sibTransId="{DEEDC97C-A9AD-4D30-8DB5-A09C5EEF7B3D}"/>
    <dgm:cxn modelId="{CB4FA2F2-F263-B24B-89B9-B49A478E549C}" type="presOf" srcId="{2B002A28-9DC9-40C6-B20D-792227FDA2BE}" destId="{511D74A8-C2C1-4979-9A94-C85379943960}" srcOrd="0" destOrd="0" presId="urn:microsoft.com/office/officeart/2018/2/layout/IconVerticalSolidList"/>
    <dgm:cxn modelId="{8223B4C9-6DF5-F040-AF5D-7B4BC1B320B4}" type="presParOf" srcId="{48B0F9ED-C3DE-4268-BC55-B05868C90E29}" destId="{002E75C5-674C-47B2-A1D1-4F33307044CB}" srcOrd="0" destOrd="0" presId="urn:microsoft.com/office/officeart/2018/2/layout/IconVerticalSolidList"/>
    <dgm:cxn modelId="{80D92817-5500-7848-9D19-9F8DB49CE1FE}" type="presParOf" srcId="{002E75C5-674C-47B2-A1D1-4F33307044CB}" destId="{AA57D756-AF2F-41BA-8015-66DDD9436784}" srcOrd="0" destOrd="0" presId="urn:microsoft.com/office/officeart/2018/2/layout/IconVerticalSolidList"/>
    <dgm:cxn modelId="{9C46E619-5D21-6944-B004-A194F965A11F}" type="presParOf" srcId="{002E75C5-674C-47B2-A1D1-4F33307044CB}" destId="{4DE9A4A4-38C1-4DBA-B1FD-3024E14E947A}" srcOrd="1" destOrd="0" presId="urn:microsoft.com/office/officeart/2018/2/layout/IconVerticalSolidList"/>
    <dgm:cxn modelId="{83DA7447-2D0D-F740-BBBA-473805B30F7B}" type="presParOf" srcId="{002E75C5-674C-47B2-A1D1-4F33307044CB}" destId="{7613AF77-12D9-4F00-8E13-CAB097EA0F4B}" srcOrd="2" destOrd="0" presId="urn:microsoft.com/office/officeart/2018/2/layout/IconVerticalSolidList"/>
    <dgm:cxn modelId="{B2CB4B0C-A0A3-574B-AF32-11804E9C5A6D}" type="presParOf" srcId="{002E75C5-674C-47B2-A1D1-4F33307044CB}" destId="{511D74A8-C2C1-4979-9A94-C85379943960}" srcOrd="3" destOrd="0" presId="urn:microsoft.com/office/officeart/2018/2/layout/IconVerticalSolidList"/>
    <dgm:cxn modelId="{9B69F149-96CE-C54D-879E-F13C87302B41}" type="presParOf" srcId="{48B0F9ED-C3DE-4268-BC55-B05868C90E29}" destId="{35E3B34C-498A-40BB-8D41-25702A0F69D2}" srcOrd="1" destOrd="0" presId="urn:microsoft.com/office/officeart/2018/2/layout/IconVerticalSolidList"/>
    <dgm:cxn modelId="{283A4E52-10B6-1544-BE61-4963912B5805}" type="presParOf" srcId="{48B0F9ED-C3DE-4268-BC55-B05868C90E29}" destId="{A6FBD61F-72F7-40DD-BE94-BA193DB33081}" srcOrd="2" destOrd="0" presId="urn:microsoft.com/office/officeart/2018/2/layout/IconVerticalSolidList"/>
    <dgm:cxn modelId="{8BBE5737-52BA-8F41-9E9C-AD4CC286C7E9}" type="presParOf" srcId="{A6FBD61F-72F7-40DD-BE94-BA193DB33081}" destId="{B18DCE23-DBE2-4482-B20A-C4AB9A014F04}" srcOrd="0" destOrd="0" presId="urn:microsoft.com/office/officeart/2018/2/layout/IconVerticalSolidList"/>
    <dgm:cxn modelId="{C47A5580-6B0F-594F-B0F5-412BAF0E1162}" type="presParOf" srcId="{A6FBD61F-72F7-40DD-BE94-BA193DB33081}" destId="{91F92B43-8876-4A29-838C-A984C2E57D18}" srcOrd="1" destOrd="0" presId="urn:microsoft.com/office/officeart/2018/2/layout/IconVerticalSolidList"/>
    <dgm:cxn modelId="{5C4D7422-E458-7D4B-BA69-AB9DEDA2FFDB}" type="presParOf" srcId="{A6FBD61F-72F7-40DD-BE94-BA193DB33081}" destId="{E8EC318C-6942-4B3B-9776-189D384B8F89}" srcOrd="2" destOrd="0" presId="urn:microsoft.com/office/officeart/2018/2/layout/IconVerticalSolidList"/>
    <dgm:cxn modelId="{C6541164-BC3B-3A4B-8C5D-9777F92B4306}" type="presParOf" srcId="{A6FBD61F-72F7-40DD-BE94-BA193DB33081}" destId="{2C92A850-46E2-49D2-9955-6BA37A3CA4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AF827-ECCA-4CB3-BEEA-57721B908F47}">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7C1CD-0F54-4EC1-A626-8CFD459B6524}">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D37F57-98A2-4638-BEE0-7FFE130AF48D}">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James Dunhill– Project leader Idea </a:t>
          </a:r>
          <a:endParaRPr lang="en-US" sz="1900" kern="1200"/>
        </a:p>
      </dsp:txBody>
      <dsp:txXfrm>
        <a:off x="1131174" y="4597"/>
        <a:ext cx="5382429" cy="979371"/>
      </dsp:txXfrm>
    </dsp:sp>
    <dsp:sp modelId="{F0574EFE-B9F4-47F1-98D9-FD82792DA64D}">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3CACC6-F883-43E8-BEE8-E2DB2BEE0F3E}">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B72F28-1673-485E-9333-B666D1B95F08}">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Harry Byrne- Market Research</a:t>
          </a:r>
          <a:endParaRPr lang="en-US" sz="1900" kern="1200"/>
        </a:p>
      </dsp:txBody>
      <dsp:txXfrm>
        <a:off x="1131174" y="1228812"/>
        <a:ext cx="5382429" cy="979371"/>
      </dsp:txXfrm>
    </dsp:sp>
    <dsp:sp modelId="{BEBD86BF-5DF4-42C0-B1B1-8BD2B9A8838E}">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45FC6-87FE-4C67-88B1-6033F4FA0682}">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D2C7F-F013-484A-828E-26316D4849A7}">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Connor Osborne – Planning &amp; Production</a:t>
          </a:r>
          <a:endParaRPr lang="en-US" sz="1900" kern="1200"/>
        </a:p>
      </dsp:txBody>
      <dsp:txXfrm>
        <a:off x="1131174" y="2453027"/>
        <a:ext cx="5382429" cy="979371"/>
      </dsp:txXfrm>
    </dsp:sp>
    <dsp:sp modelId="{C8C48C32-8969-47A4-B313-C2457A192D94}">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7ED4F-676D-4349-845E-4645F6B1FB0F}">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4E652-6F0E-4425-8636-3A541F3FB326}">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Aida Lamer - Business</a:t>
          </a:r>
          <a:endParaRPr lang="en-US" sz="1900" kern="1200" dirty="0"/>
        </a:p>
      </dsp:txBody>
      <dsp:txXfrm>
        <a:off x="1131174" y="3677241"/>
        <a:ext cx="5382429" cy="979371"/>
      </dsp:txXfrm>
    </dsp:sp>
    <dsp:sp modelId="{276A8B70-5335-4462-8E63-C81A391F8325}">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37360-3020-4459-9B35-649365BC72C4}">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B0A010-885B-4641-BBDC-76816C3525E9}">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Rebecca Ryall - Team-working &amp; Management</a:t>
          </a:r>
          <a:endParaRPr lang="en-US" sz="1900" kern="1200"/>
        </a:p>
      </dsp:txBody>
      <dsp:txXfrm>
        <a:off x="1131174" y="4901456"/>
        <a:ext cx="5382429" cy="979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C4321-8727-448E-B6A9-393C50F59856}">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C697A-D6D7-433F-A10C-90D023976CEB}">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209148-39A9-462D-9D79-CAAAA8B0170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GB" sz="2300" kern="1200" dirty="0"/>
            <a:t>There can be many difficulties such as incomplete work, costly delays and a high chance of mistakes</a:t>
          </a:r>
          <a:endParaRPr lang="en-US" sz="2300" kern="1200" dirty="0"/>
        </a:p>
      </dsp:txBody>
      <dsp:txXfrm>
        <a:off x="1941716" y="718"/>
        <a:ext cx="4571887" cy="1681139"/>
      </dsp:txXfrm>
    </dsp:sp>
    <dsp:sp modelId="{97CA8389-DEB7-4FF8-B7CD-D81C42A02C90}">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EF3C4-BE22-41F8-94A1-2C6D89F24F6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6F6617-C8CA-4A3B-8584-D34998CC7F7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GB" sz="2300" kern="1200" dirty="0"/>
            <a:t>if things are not set out and organized, they don’t get  completed within the set time frame</a:t>
          </a:r>
          <a:endParaRPr lang="en-US" sz="2300" kern="1200" dirty="0"/>
        </a:p>
      </dsp:txBody>
      <dsp:txXfrm>
        <a:off x="1941716" y="2102143"/>
        <a:ext cx="4571887" cy="1681139"/>
      </dsp:txXfrm>
    </dsp:sp>
    <dsp:sp modelId="{4A35CCA8-8750-4799-BF86-5FDD9C43EDF2}">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60DED-1497-46E1-83C1-1A37F8E13E21}">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905ED9-E5A8-42B7-AE7E-20D62E8394BA}">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GB" sz="2300" kern="1200" dirty="0"/>
            <a:t>Poor time keeping can cause a lot of problems in the long run</a:t>
          </a:r>
          <a:endParaRPr lang="en-US" sz="2300" kern="1200" dirty="0"/>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55255-CD4C-4D00-96C1-3E46E3EBD77D}">
      <dsp:nvSpPr>
        <dsp:cNvPr id="0" name=""/>
        <dsp:cNvSpPr/>
      </dsp:nvSpPr>
      <dsp:spPr>
        <a:xfrm>
          <a:off x="0" y="0"/>
          <a:ext cx="4871720" cy="12258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My team managed to prevent any duplicate tasks by meeting on a weekly basis.</a:t>
          </a:r>
          <a:endParaRPr lang="en-US" sz="1800" kern="1200" dirty="0"/>
        </a:p>
      </dsp:txBody>
      <dsp:txXfrm>
        <a:off x="35904" y="35904"/>
        <a:ext cx="3445328" cy="1154059"/>
      </dsp:txXfrm>
    </dsp:sp>
    <dsp:sp modelId="{242D15BE-3F9A-48A6-9847-B07E5BCA09F5}">
      <dsp:nvSpPr>
        <dsp:cNvPr id="0" name=""/>
        <dsp:cNvSpPr/>
      </dsp:nvSpPr>
      <dsp:spPr>
        <a:xfrm>
          <a:off x="408006" y="1448752"/>
          <a:ext cx="4871720" cy="12258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 confirm who was handling which section that was required for our project</a:t>
          </a:r>
          <a:endParaRPr lang="en-US" sz="1800" kern="1200" dirty="0"/>
        </a:p>
      </dsp:txBody>
      <dsp:txXfrm>
        <a:off x="443910" y="1484656"/>
        <a:ext cx="3595091" cy="1154059"/>
      </dsp:txXfrm>
    </dsp:sp>
    <dsp:sp modelId="{9C6E9ED9-2178-4406-86E1-E8E34F630406}">
      <dsp:nvSpPr>
        <dsp:cNvPr id="0" name=""/>
        <dsp:cNvSpPr/>
      </dsp:nvSpPr>
      <dsp:spPr>
        <a:xfrm>
          <a:off x="809923" y="2897505"/>
          <a:ext cx="4871720" cy="122586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Also used different platforms to communicate with each member by using many resources</a:t>
          </a:r>
          <a:endParaRPr lang="en-US" sz="1800" kern="1200" dirty="0"/>
        </a:p>
      </dsp:txBody>
      <dsp:txXfrm>
        <a:off x="845827" y="2933409"/>
        <a:ext cx="3601181" cy="1154059"/>
      </dsp:txXfrm>
    </dsp:sp>
    <dsp:sp modelId="{609023A9-6D89-47E3-BA38-413D34D2B253}">
      <dsp:nvSpPr>
        <dsp:cNvPr id="0" name=""/>
        <dsp:cNvSpPr/>
      </dsp:nvSpPr>
      <dsp:spPr>
        <a:xfrm>
          <a:off x="1217929" y="4346257"/>
          <a:ext cx="4871720" cy="122586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 would share each task completed on a shared cloud base storage to help everyone see what each person was working on.</a:t>
          </a:r>
          <a:endParaRPr lang="en-US" sz="1800" kern="1200" dirty="0"/>
        </a:p>
      </dsp:txBody>
      <dsp:txXfrm>
        <a:off x="1253833" y="4382161"/>
        <a:ext cx="3595091" cy="1154059"/>
      </dsp:txXfrm>
    </dsp:sp>
    <dsp:sp modelId="{E8B12AE4-AE78-46DA-85C9-44597FB1D261}">
      <dsp:nvSpPr>
        <dsp:cNvPr id="0" name=""/>
        <dsp:cNvSpPr/>
      </dsp:nvSpPr>
      <dsp:spPr>
        <a:xfrm>
          <a:off x="4074906" y="938903"/>
          <a:ext cx="796813" cy="79681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54189" y="938903"/>
        <a:ext cx="438247" cy="599602"/>
      </dsp:txXfrm>
    </dsp:sp>
    <dsp:sp modelId="{E1472864-984D-4DA8-B565-D2D3D3B86451}">
      <dsp:nvSpPr>
        <dsp:cNvPr id="0" name=""/>
        <dsp:cNvSpPr/>
      </dsp:nvSpPr>
      <dsp:spPr>
        <a:xfrm>
          <a:off x="4482912" y="2387655"/>
          <a:ext cx="796813" cy="79681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62195" y="2387655"/>
        <a:ext cx="438247" cy="599602"/>
      </dsp:txXfrm>
    </dsp:sp>
    <dsp:sp modelId="{99C80049-CF45-4889-9AE7-C1CDB8F31450}">
      <dsp:nvSpPr>
        <dsp:cNvPr id="0" name=""/>
        <dsp:cNvSpPr/>
      </dsp:nvSpPr>
      <dsp:spPr>
        <a:xfrm>
          <a:off x="4884829" y="3836408"/>
          <a:ext cx="796813" cy="79681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64112" y="3836408"/>
        <a:ext cx="438247" cy="5996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A4116-4FCA-4073-B117-848F52A7D5EF}">
      <dsp:nvSpPr>
        <dsp:cNvPr id="0" name=""/>
        <dsp:cNvSpPr/>
      </dsp:nvSpPr>
      <dsp:spPr>
        <a:xfrm>
          <a:off x="0" y="434"/>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5B4E6-7202-4756-A1F0-C03AB5BAD130}">
      <dsp:nvSpPr>
        <dsp:cNvPr id="0" name=""/>
        <dsp:cNvSpPr/>
      </dsp:nvSpPr>
      <dsp:spPr>
        <a:xfrm>
          <a:off x="0" y="434"/>
          <a:ext cx="6492875" cy="1329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is a Gantt chart and why is it used?</a:t>
          </a:r>
        </a:p>
      </dsp:txBody>
      <dsp:txXfrm>
        <a:off x="0" y="434"/>
        <a:ext cx="6492875" cy="1329384"/>
      </dsp:txXfrm>
    </dsp:sp>
    <dsp:sp modelId="{42648AAA-F393-4EBD-BE7E-D91E604215CD}">
      <dsp:nvSpPr>
        <dsp:cNvPr id="0" name=""/>
        <dsp:cNvSpPr/>
      </dsp:nvSpPr>
      <dsp:spPr>
        <a:xfrm>
          <a:off x="0" y="1329818"/>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99F79-4EDA-4B13-8649-8D58869515CA}">
      <dsp:nvSpPr>
        <dsp:cNvPr id="0" name=""/>
        <dsp:cNvSpPr/>
      </dsp:nvSpPr>
      <dsp:spPr>
        <a:xfrm>
          <a:off x="0" y="1329818"/>
          <a:ext cx="6486534" cy="154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used to plan and schedule projects and to help determine how long the project will take and what resources are needed to complete each task [1] </a:t>
          </a:r>
          <a:endParaRPr lang="en-US" sz="2400" kern="1200" dirty="0"/>
        </a:p>
      </dsp:txBody>
      <dsp:txXfrm>
        <a:off x="0" y="1329818"/>
        <a:ext cx="6486534" cy="1541872"/>
      </dsp:txXfrm>
    </dsp:sp>
    <dsp:sp modelId="{B76A6679-0E04-473C-A467-958766AB64B6}">
      <dsp:nvSpPr>
        <dsp:cNvPr id="0" name=""/>
        <dsp:cNvSpPr/>
      </dsp:nvSpPr>
      <dsp:spPr>
        <a:xfrm>
          <a:off x="0" y="2871691"/>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D0CC7-FEEF-4E5C-83E3-6EF7A1AB61EB}">
      <dsp:nvSpPr>
        <dsp:cNvPr id="0" name=""/>
        <dsp:cNvSpPr/>
      </dsp:nvSpPr>
      <dsp:spPr>
        <a:xfrm>
          <a:off x="0" y="2871691"/>
          <a:ext cx="6492875" cy="1329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used a Gantt chart to manage the group and to schedule our individual tasks to stay on time with our project deadline.</a:t>
          </a:r>
          <a:endParaRPr lang="en-US" sz="2400" kern="1200" dirty="0"/>
        </a:p>
      </dsp:txBody>
      <dsp:txXfrm>
        <a:off x="0" y="2871691"/>
        <a:ext cx="6492875" cy="13293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7D756-AF2F-41BA-8015-66DDD9436784}">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9A4A4-38C1-4DBA-B1FD-3024E14E947A}">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1D74A8-C2C1-4979-9A94-C85379943960}">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100000"/>
            </a:lnSpc>
            <a:spcBef>
              <a:spcPct val="0"/>
            </a:spcBef>
            <a:spcAft>
              <a:spcPct val="35000"/>
            </a:spcAft>
            <a:buNone/>
          </a:pPr>
          <a:r>
            <a:rPr lang="en-US" sz="1700" kern="1200"/>
            <a:t>The conclusion of my section is that team management as well as team time management is a big part of the project</a:t>
          </a:r>
        </a:p>
      </dsp:txBody>
      <dsp:txXfrm>
        <a:off x="2039300" y="956381"/>
        <a:ext cx="4474303" cy="1765627"/>
      </dsp:txXfrm>
    </dsp:sp>
    <dsp:sp modelId="{B18DCE23-DBE2-4482-B20A-C4AB9A014F04}">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92B43-8876-4A29-838C-A984C2E57D18}">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A850-46E2-49D2-9955-6BA37A3CA4BF}">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100000"/>
            </a:lnSpc>
            <a:spcBef>
              <a:spcPct val="0"/>
            </a:spcBef>
            <a:spcAft>
              <a:spcPct val="35000"/>
            </a:spcAft>
            <a:buNone/>
          </a:pPr>
          <a:r>
            <a:rPr lang="en-US" sz="1700" kern="1200"/>
            <a:t>without organizing the team no one would know what there assigned tasks would be and could end up working on the same section or important parts of the project could be missed.</a:t>
          </a:r>
        </a:p>
      </dsp:txBody>
      <dsp:txXfrm>
        <a:off x="2039300" y="3163416"/>
        <a:ext cx="4474303"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79853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team member and there assigned part of the group project</a:t>
            </a:r>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2575671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important for many reason by keep a schedule of when tasks need to be completed by you can prevent falling behind on the deadline of the project and also spend more time of on specify section that need more attention.</a:t>
            </a:r>
          </a:p>
          <a:p>
            <a:r>
              <a:rPr lang="en-GB" dirty="0"/>
              <a:t>Advantages of having good time keeping are listed above as will as the disadvantages of poor time keeping.</a:t>
            </a:r>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468598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Team management is vital to have a successful project, without having everyone organized on there individual tasks. team members may end up completing same tasks and forget others. Meaning the project would be incomplete and wouldn’t make the deadline set for the project.</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38165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team from the start set up various way to communicate with one another to help keep track of what was need to be done and what had already been completed by another member of the team.</a:t>
            </a:r>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3607659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used as a tool to keep track of each team members progress on there assigned tasks as well as keeping the project on time.</a:t>
            </a:r>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625292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are team Gantt chart with all are planned and scheduled tasks we have either completed or need to complete within the next couple of weeks.</a:t>
            </a:r>
          </a:p>
          <a:p>
            <a:r>
              <a:rPr lang="en-GB" dirty="0"/>
              <a:t>As you can see the tasks are arranged by task name and  then by date as well as who will be completing each task.</a:t>
            </a:r>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4205891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list of resource used to completed most of the task listed within the Gantt chart. Project was used to create the Gantt chart and Unity will be used with visual studio to create and test the application. WhatsApp was used and will continue to be used to comminute with all team members.</a:t>
            </a:r>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3750719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3165410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EA0E-CAEF-43B1-82FF-F69D2E5308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A93555-8F29-4E81-B44A-04E718525F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53B060-4702-4F73-8476-D1C93C04E943}"/>
              </a:ext>
            </a:extLst>
          </p:cNvPr>
          <p:cNvSpPr>
            <a:spLocks noGrp="1"/>
          </p:cNvSpPr>
          <p:nvPr>
            <p:ph type="dt" sz="half" idx="10"/>
          </p:nvPr>
        </p:nvSpPr>
        <p:spPr/>
        <p:txBody>
          <a:bodyPr/>
          <a:lstStyle/>
          <a:p>
            <a:fld id="{3C633830-2244-49AE-BC4A-47F415C177C6}" type="datetimeFigureOut">
              <a:rPr lang="en-US" smtClean="0"/>
              <a:pPr/>
              <a:t>12/4/2019</a:t>
            </a:fld>
            <a:endParaRPr lang="en-US" dirty="0"/>
          </a:p>
        </p:txBody>
      </p:sp>
      <p:sp>
        <p:nvSpPr>
          <p:cNvPr id="5" name="Footer Placeholder 4">
            <a:extLst>
              <a:ext uri="{FF2B5EF4-FFF2-40B4-BE49-F238E27FC236}">
                <a16:creationId xmlns:a16="http://schemas.microsoft.com/office/drawing/2014/main" id="{CD6C5F8F-D8D9-4121-B408-1F3DC9DE4C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237A2F-8164-4A89-9F36-7C7121F8E34B}"/>
              </a:ext>
            </a:extLst>
          </p:cNvPr>
          <p:cNvSpPr>
            <a:spLocks noGrp="1"/>
          </p:cNvSpPr>
          <p:nvPr>
            <p:ph type="sldNum" sz="quarter" idx="12"/>
          </p:nvPr>
        </p:nvSpPr>
        <p:spPr/>
        <p:txBody>
          <a:bodyPr/>
          <a:lstStyle/>
          <a:p>
            <a:fld id="{2AC27A5A-7290-4DE1-BA94-4BE8A8E57DCF}" type="slidenum">
              <a:rPr lang="en-US" smtClean="0"/>
              <a:pPr/>
              <a:t>‹#›</a:t>
            </a:fld>
            <a:endParaRPr lang="en-US" dirty="0"/>
          </a:p>
        </p:txBody>
      </p:sp>
    </p:spTree>
    <p:extLst>
      <p:ext uri="{BB962C8B-B14F-4D97-AF65-F5344CB8AC3E}">
        <p14:creationId xmlns:p14="http://schemas.microsoft.com/office/powerpoint/2010/main" val="338331203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9305A-CC3A-409E-AA19-993D77D313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F8D17B-2318-4251-A1B6-BF8927FFA0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56558-5447-4E91-BD89-53C22B72CCF6}"/>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5" name="Footer Placeholder 4">
            <a:extLst>
              <a:ext uri="{FF2B5EF4-FFF2-40B4-BE49-F238E27FC236}">
                <a16:creationId xmlns:a16="http://schemas.microsoft.com/office/drawing/2014/main" id="{F40EE800-408D-4EAC-9CF5-187F049E9E9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8A2156-E80F-412D-90D7-24172D047623}"/>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2883066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48838-FFA4-477F-BD4E-CEC8E6184C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75D6FF-0420-4339-965A-2C3777AE25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4161F1-B5AC-452B-BA46-5FE3DD02A6FA}"/>
              </a:ext>
            </a:extLst>
          </p:cNvPr>
          <p:cNvSpPr>
            <a:spLocks noGrp="1"/>
          </p:cNvSpPr>
          <p:nvPr>
            <p:ph type="dt" sz="half" idx="10"/>
          </p:nvPr>
        </p:nvSpPr>
        <p:spPr/>
        <p:txBody>
          <a:bodyPr/>
          <a:lstStyle/>
          <a:p>
            <a:fld id="{3C633830-2244-49AE-BC4A-47F415C177C6}" type="datetimeFigureOut">
              <a:rPr lang="en-US" smtClean="0"/>
              <a:pPr/>
              <a:t>12/4/2019</a:t>
            </a:fld>
            <a:endParaRPr lang="en-US" dirty="0"/>
          </a:p>
        </p:txBody>
      </p:sp>
      <p:sp>
        <p:nvSpPr>
          <p:cNvPr id="5" name="Footer Placeholder 4">
            <a:extLst>
              <a:ext uri="{FF2B5EF4-FFF2-40B4-BE49-F238E27FC236}">
                <a16:creationId xmlns:a16="http://schemas.microsoft.com/office/drawing/2014/main" id="{D7BFD431-2C50-4AC1-8EA9-9A77477D89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79C63D3-8105-48AC-8D23-78E1FBC1C44C}"/>
              </a:ext>
            </a:extLst>
          </p:cNvPr>
          <p:cNvSpPr>
            <a:spLocks noGrp="1"/>
          </p:cNvSpPr>
          <p:nvPr>
            <p:ph type="sldNum" sz="quarter" idx="12"/>
          </p:nvPr>
        </p:nvSpPr>
        <p:spPr/>
        <p:txBody>
          <a:bodyPr/>
          <a:lstStyle/>
          <a:p>
            <a:fld id="{2AC27A5A-7290-4DE1-BA94-4BE8A8E57DCF}" type="slidenum">
              <a:rPr lang="en-US" smtClean="0"/>
              <a:pPr/>
              <a:t>‹#›</a:t>
            </a:fld>
            <a:endParaRPr lang="en-US" dirty="0"/>
          </a:p>
        </p:txBody>
      </p:sp>
    </p:spTree>
    <p:extLst>
      <p:ext uri="{BB962C8B-B14F-4D97-AF65-F5344CB8AC3E}">
        <p14:creationId xmlns:p14="http://schemas.microsoft.com/office/powerpoint/2010/main" val="185977315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C3C29-17FE-4703-8958-A7AC4F83F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E31029-B96A-4A30-AB69-41F7F7DEF6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0FBD1F-B3C9-4A14-8222-569BD697E3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3918ED-838B-4DE5-BDE3-280C07081371}"/>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6" name="Footer Placeholder 5">
            <a:extLst>
              <a:ext uri="{FF2B5EF4-FFF2-40B4-BE49-F238E27FC236}">
                <a16:creationId xmlns:a16="http://schemas.microsoft.com/office/drawing/2014/main" id="{790E4CCA-AD31-42FC-A9A1-2D31BD82237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C41DE2-AE08-4265-8EC9-443AC85147C7}"/>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2613549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D1F0-37C2-4D64-B4D1-3545E97C09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48FBA1-3E77-414E-AEB5-2C9BC92FDB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06332B-B4E1-4DB6-A494-F36BD16BB3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AF4402-27C5-4F3E-A3D7-B21FEEF23E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F2F480-B5FB-46EB-8671-308100CB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302707-7A39-4D66-AC74-AAE6DE2D2EFB}"/>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8" name="Footer Placeholder 7">
            <a:extLst>
              <a:ext uri="{FF2B5EF4-FFF2-40B4-BE49-F238E27FC236}">
                <a16:creationId xmlns:a16="http://schemas.microsoft.com/office/drawing/2014/main" id="{7099E815-F439-4010-8AA5-49051ACF22B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DE5941-8058-4E7C-A30C-EF1A32D6B367}"/>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3922872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EB11F-7EE3-4E6C-81EC-BF1B305008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52E70F-6908-408B-905A-FED6315E28D7}"/>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4" name="Footer Placeholder 3">
            <a:extLst>
              <a:ext uri="{FF2B5EF4-FFF2-40B4-BE49-F238E27FC236}">
                <a16:creationId xmlns:a16="http://schemas.microsoft.com/office/drawing/2014/main" id="{6D704A48-D292-406D-8274-DE51C57FB55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54202F9-E74E-47C3-96A5-209091B399D7}"/>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960676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A8D8D1-1FD8-4BD0-B8ED-B2AFD594CF89}"/>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3" name="Footer Placeholder 2">
            <a:extLst>
              <a:ext uri="{FF2B5EF4-FFF2-40B4-BE49-F238E27FC236}">
                <a16:creationId xmlns:a16="http://schemas.microsoft.com/office/drawing/2014/main" id="{20ACEBA3-1581-49EB-8050-AB46D843526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E7A2702-6588-41B5-BF49-78EE8AE9C709}"/>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3599406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033F-E637-4E44-AD3D-F51FFD6EA4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B95EE7-1EF1-4A03-A0C6-9D819181BC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84DBDA-F81D-4F21-9916-273554D8DD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F681D8-0339-4175-8260-9654E13079D1}"/>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6" name="Footer Placeholder 5">
            <a:extLst>
              <a:ext uri="{FF2B5EF4-FFF2-40B4-BE49-F238E27FC236}">
                <a16:creationId xmlns:a16="http://schemas.microsoft.com/office/drawing/2014/main" id="{207FB83F-97A4-4250-8962-4A6B1730921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100D99-8864-4E13-85E8-D7B59ED0BB3B}"/>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2784927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B25A-AFC3-4DDC-80F7-E4144AB56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0B22C0-DFD9-457D-A47B-2EC7958802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769428-29E1-47B7-8351-F45C1E9739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09A988-812B-4B0C-B977-4027B135EF52}"/>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6" name="Footer Placeholder 5">
            <a:extLst>
              <a:ext uri="{FF2B5EF4-FFF2-40B4-BE49-F238E27FC236}">
                <a16:creationId xmlns:a16="http://schemas.microsoft.com/office/drawing/2014/main" id="{F5240959-6E7E-4354-9F19-D823E0CFF7B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108352C-3AD0-45A5-ACE1-6E587E6AC68D}"/>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1372281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EFD5-2AB6-448D-929D-60E00B2936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99F354-FA15-45B2-8046-7C161DC588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FB6E8-C544-4EC9-A8A0-664DBCBD3609}"/>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5" name="Footer Placeholder 4">
            <a:extLst>
              <a:ext uri="{FF2B5EF4-FFF2-40B4-BE49-F238E27FC236}">
                <a16:creationId xmlns:a16="http://schemas.microsoft.com/office/drawing/2014/main" id="{04847584-77B7-4178-BB3F-31B6C57B66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693640-0B52-4E70-B8E2-5CADC5B2762B}"/>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179196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009802-EEE7-4CB5-8C95-D961D4A89F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B945B0-74F5-4B7B-8425-A4A50D65F4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E18780-F3C6-47ED-9F9C-DA98B3B87B6F}"/>
              </a:ext>
            </a:extLst>
          </p:cNvPr>
          <p:cNvSpPr>
            <a:spLocks noGrp="1"/>
          </p:cNvSpPr>
          <p:nvPr>
            <p:ph type="dt" sz="half" idx="10"/>
          </p:nvPr>
        </p:nvSpPr>
        <p:spPr/>
        <p:txBody>
          <a:bodyPr/>
          <a:lstStyle/>
          <a:p>
            <a:fld id="{3C633830-2244-49AE-BC4A-47F415C177C6}" type="datetimeFigureOut">
              <a:rPr lang="en-US" smtClean="0"/>
              <a:t>12/4/2019</a:t>
            </a:fld>
            <a:endParaRPr lang="en-US" dirty="0"/>
          </a:p>
        </p:txBody>
      </p:sp>
      <p:sp>
        <p:nvSpPr>
          <p:cNvPr id="5" name="Footer Placeholder 4">
            <a:extLst>
              <a:ext uri="{FF2B5EF4-FFF2-40B4-BE49-F238E27FC236}">
                <a16:creationId xmlns:a16="http://schemas.microsoft.com/office/drawing/2014/main" id="{84319A9B-C7AA-4D51-B3A1-D4CE85D9B13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04F9EF-C10B-4363-A714-811AED1B5E38}"/>
              </a:ext>
            </a:extLst>
          </p:cNvPr>
          <p:cNvSpPr>
            <a:spLocks noGrp="1"/>
          </p:cNvSpPr>
          <p:nvPr>
            <p:ph type="sldNum" sz="quarter" idx="12"/>
          </p:nvPr>
        </p:nvSpPr>
        <p:spPr/>
        <p:txBody>
          <a:bodyPr/>
          <a:lstStyle/>
          <a:p>
            <a:fld id="{2AC27A5A-7290-4DE1-BA94-4BE8A8E57DCF}" type="slidenum">
              <a:rPr lang="en-US" smtClean="0"/>
              <a:t>‹#›</a:t>
            </a:fld>
            <a:endParaRPr lang="en-US" dirty="0"/>
          </a:p>
        </p:txBody>
      </p:sp>
    </p:spTree>
    <p:extLst>
      <p:ext uri="{BB962C8B-B14F-4D97-AF65-F5344CB8AC3E}">
        <p14:creationId xmlns:p14="http://schemas.microsoft.com/office/powerpoint/2010/main" val="3869536058"/>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3194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5818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1781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0574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0027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023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09801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72491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58222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854371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19503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06FD81-9FF0-43CE-8D3B-8ED651969C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3BE977-94FE-48F1-9973-DA7A2F19DE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8F187-EC50-4E2E-B28F-749059D427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633830-2244-49AE-BC4A-47F415C177C6}" type="datetimeFigureOut">
              <a:rPr lang="en-US" smtClean="0"/>
              <a:pPr/>
              <a:t>12/4/2019</a:t>
            </a:fld>
            <a:endParaRPr lang="en-US" dirty="0"/>
          </a:p>
        </p:txBody>
      </p:sp>
      <p:sp>
        <p:nvSpPr>
          <p:cNvPr id="5" name="Footer Placeholder 4">
            <a:extLst>
              <a:ext uri="{FF2B5EF4-FFF2-40B4-BE49-F238E27FC236}">
                <a16:creationId xmlns:a16="http://schemas.microsoft.com/office/drawing/2014/main" id="{05EF81EE-529D-4209-BDAF-9D9FEA1639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755959B-3C70-4B5B-B99B-3D6FC58BFE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27A5A-7290-4DE1-BA94-4BE8A8E57DCF}" type="slidenum">
              <a:rPr lang="en-US" smtClean="0"/>
              <a:pPr/>
              <a:t>‹#›</a:t>
            </a:fld>
            <a:endParaRPr lang="en-US" dirty="0"/>
          </a:p>
        </p:txBody>
      </p:sp>
    </p:spTree>
    <p:extLst>
      <p:ext uri="{BB962C8B-B14F-4D97-AF65-F5344CB8AC3E}">
        <p14:creationId xmlns:p14="http://schemas.microsoft.com/office/powerpoint/2010/main" val="3948508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052191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7" name="Rectangle 2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4">
            <a:extLst>
              <a:ext uri="{FF2B5EF4-FFF2-40B4-BE49-F238E27FC236}">
                <a16:creationId xmlns:a16="http://schemas.microsoft.com/office/drawing/2014/main" id="{0D4AF255-D911-4A5A-ADCD-47D91EECDA16}"/>
              </a:ext>
            </a:extLst>
          </p:cNvPr>
          <p:cNvPicPr>
            <a:picLocks noChangeAspect="1"/>
          </p:cNvPicPr>
          <p:nvPr/>
        </p:nvPicPr>
        <p:blipFill rotWithShape="1">
          <a:blip r:embed="rId2">
            <a:alphaModFix amt="50000"/>
          </a:blip>
          <a:srcRect t="7865" b="7865"/>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rPr>
              <a:t>Digital Banking Eceipt </a:t>
            </a:r>
          </a:p>
        </p:txBody>
      </p:sp>
      <p:sp>
        <p:nvSpPr>
          <p:cNvPr id="3" name="Content Placeholder 2"/>
          <p:cNvSpPr>
            <a:spLocks noGrp="1"/>
          </p:cNvSpPr>
          <p:nvPr>
            <p:ph type="subTitle" idx="1"/>
          </p:nvPr>
        </p:nvSpPr>
        <p:spPr>
          <a:xfrm>
            <a:off x="1524000" y="4159404"/>
            <a:ext cx="9144000" cy="1098395"/>
          </a:xfrm>
        </p:spPr>
        <p:txBody>
          <a:bodyPr>
            <a:normAutofit/>
          </a:bodyPr>
          <a:lstStyle/>
          <a:p>
            <a:r>
              <a:rPr lang="en-GB">
                <a:solidFill>
                  <a:srgbClr val="FFFFFF"/>
                </a:solidFill>
                <a:ea typeface="+mn-lt"/>
                <a:cs typeface="+mn-lt"/>
              </a:rPr>
              <a:t>Go Paperless, Go Simple</a:t>
            </a:r>
            <a:endParaRPr lang="en-US">
              <a:solidFill>
                <a:srgbClr val="FFFFFF"/>
              </a:solidFill>
            </a:endParaRPr>
          </a:p>
          <a:p>
            <a:endParaRPr lang="en-GB">
              <a:solidFill>
                <a:srgbClr val="FFFFFF"/>
              </a:solidFill>
              <a:cs typeface="Calibri"/>
            </a:endParaRPr>
          </a:p>
        </p:txBody>
      </p:sp>
    </p:spTree>
    <p:extLst>
      <p:ext uri="{BB962C8B-B14F-4D97-AF65-F5344CB8AC3E}">
        <p14:creationId xmlns:p14="http://schemas.microsoft.com/office/powerpoint/2010/main" val="28611852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D18F4CD-7A7E-45F7-951A-8849E5CE6B5E}"/>
              </a:ext>
            </a:extLst>
          </p:cNvPr>
          <p:cNvSpPr>
            <a:spLocks noGrp="1"/>
          </p:cNvSpPr>
          <p:nvPr>
            <p:ph type="ctrTitle"/>
          </p:nvPr>
        </p:nvSpPr>
        <p:spPr>
          <a:xfrm>
            <a:off x="6746628" y="1783959"/>
            <a:ext cx="4645250" cy="2889114"/>
          </a:xfrm>
        </p:spPr>
        <p:txBody>
          <a:bodyPr anchor="b">
            <a:normAutofit/>
          </a:bodyPr>
          <a:lstStyle/>
          <a:p>
            <a:pPr algn="l"/>
            <a:r>
              <a:rPr lang="en-GB">
                <a:solidFill>
                  <a:schemeClr val="bg1"/>
                </a:solidFill>
              </a:rPr>
              <a:t>Team Management</a:t>
            </a:r>
          </a:p>
        </p:txBody>
      </p:sp>
      <p:sp>
        <p:nvSpPr>
          <p:cNvPr id="5" name="Subtitle 4">
            <a:extLst>
              <a:ext uri="{FF2B5EF4-FFF2-40B4-BE49-F238E27FC236}">
                <a16:creationId xmlns:a16="http://schemas.microsoft.com/office/drawing/2014/main" id="{BC32FDA3-7862-4CA2-9A9A-2B52D245D42B}"/>
              </a:ext>
            </a:extLst>
          </p:cNvPr>
          <p:cNvSpPr>
            <a:spLocks noGrp="1"/>
          </p:cNvSpPr>
          <p:nvPr>
            <p:ph type="subTitle" idx="1"/>
          </p:nvPr>
        </p:nvSpPr>
        <p:spPr>
          <a:xfrm>
            <a:off x="6746627" y="4750893"/>
            <a:ext cx="4645250" cy="1147863"/>
          </a:xfrm>
        </p:spPr>
        <p:txBody>
          <a:bodyPr anchor="t">
            <a:normAutofit/>
          </a:bodyPr>
          <a:lstStyle/>
          <a:p>
            <a:pPr algn="l"/>
            <a:r>
              <a:rPr lang="en-GB" sz="1900">
                <a:solidFill>
                  <a:schemeClr val="bg1"/>
                </a:solidFill>
              </a:rPr>
              <a:t>By </a:t>
            </a:r>
          </a:p>
          <a:p>
            <a:pPr algn="l"/>
            <a:r>
              <a:rPr lang="en-GB" sz="1900">
                <a:solidFill>
                  <a:schemeClr val="bg1"/>
                </a:solidFill>
              </a:rPr>
              <a:t>Rebecca Ryall</a:t>
            </a:r>
          </a:p>
          <a:p>
            <a:pPr algn="l"/>
            <a:r>
              <a:rPr lang="en-GB" sz="1900">
                <a:solidFill>
                  <a:schemeClr val="bg1"/>
                </a:solidFill>
              </a:rPr>
              <a:t>1705433</a:t>
            </a:r>
          </a:p>
        </p:txBody>
      </p:sp>
      <p:sp>
        <p:nvSpPr>
          <p:cNvPr id="37" name="Freeform: Shape 36">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9" name="Graphic 8" descr="Users">
            <a:extLst>
              <a:ext uri="{FF2B5EF4-FFF2-40B4-BE49-F238E27FC236}">
                <a16:creationId xmlns:a16="http://schemas.microsoft.com/office/drawing/2014/main" id="{8EC9DD59-DA19-43C5-A8D7-8BE1BFE92B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53132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491975-E565-4A05-9EEA-F6749832A3FE}"/>
              </a:ext>
            </a:extLst>
          </p:cNvPr>
          <p:cNvSpPr>
            <a:spLocks noGrp="1"/>
          </p:cNvSpPr>
          <p:nvPr>
            <p:ph type="title"/>
          </p:nvPr>
        </p:nvSpPr>
        <p:spPr>
          <a:xfrm>
            <a:off x="863029" y="1012004"/>
            <a:ext cx="3416158" cy="4795408"/>
          </a:xfrm>
        </p:spPr>
        <p:txBody>
          <a:bodyPr>
            <a:normAutofit/>
          </a:bodyPr>
          <a:lstStyle/>
          <a:p>
            <a:r>
              <a:rPr lang="en-GB">
                <a:solidFill>
                  <a:srgbClr val="FFFFFF"/>
                </a:solidFill>
              </a:rPr>
              <a:t>Team Members </a:t>
            </a:r>
          </a:p>
        </p:txBody>
      </p:sp>
      <p:graphicFrame>
        <p:nvGraphicFramePr>
          <p:cNvPr id="5" name="Content Placeholder 2">
            <a:extLst>
              <a:ext uri="{FF2B5EF4-FFF2-40B4-BE49-F238E27FC236}">
                <a16:creationId xmlns:a16="http://schemas.microsoft.com/office/drawing/2014/main" id="{C0508249-6945-4C91-A750-96C3F5B6594D}"/>
              </a:ext>
            </a:extLst>
          </p:cNvPr>
          <p:cNvGraphicFramePr>
            <a:graphicFrameLocks noGrp="1"/>
          </p:cNvGraphicFramePr>
          <p:nvPr>
            <p:ph idx="1"/>
            <p:extLst>
              <p:ext uri="{D42A27DB-BD31-4B8C-83A1-F6EECF244321}">
                <p14:modId xmlns:p14="http://schemas.microsoft.com/office/powerpoint/2010/main" val="16475269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6004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BBF476-C887-47F2-B47C-9D430A937B96}"/>
              </a:ext>
            </a:extLst>
          </p:cNvPr>
          <p:cNvSpPr>
            <a:spLocks noGrp="1"/>
          </p:cNvSpPr>
          <p:nvPr>
            <p:ph type="title"/>
          </p:nvPr>
        </p:nvSpPr>
        <p:spPr>
          <a:xfrm>
            <a:off x="4384039" y="365125"/>
            <a:ext cx="7164493" cy="1325563"/>
          </a:xfrm>
        </p:spPr>
        <p:txBody>
          <a:bodyPr>
            <a:normAutofit/>
          </a:bodyPr>
          <a:lstStyle/>
          <a:p>
            <a:r>
              <a:rPr lang="en-GB">
                <a:cs typeface="Calibri Light"/>
              </a:rPr>
              <a:t>Table of contents</a:t>
            </a:r>
            <a:endParaRPr lang="en-GB"/>
          </a:p>
        </p:txBody>
      </p:sp>
      <p:pic>
        <p:nvPicPr>
          <p:cNvPr id="7" name="Graphic 6" descr="Work Item Bug">
            <a:extLst>
              <a:ext uri="{FF2B5EF4-FFF2-40B4-BE49-F238E27FC236}">
                <a16:creationId xmlns:a16="http://schemas.microsoft.com/office/drawing/2014/main" id="{D7630271-BA5C-4494-972D-E7F3A32B50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060" y="1715781"/>
            <a:ext cx="3425957" cy="3425957"/>
          </a:xfrm>
          <a:prstGeom prst="rect">
            <a:avLst/>
          </a:prstGeom>
        </p:spPr>
      </p:pic>
      <p:sp>
        <p:nvSpPr>
          <p:cNvPr id="3" name="Content Placeholder 2">
            <a:extLst>
              <a:ext uri="{FF2B5EF4-FFF2-40B4-BE49-F238E27FC236}">
                <a16:creationId xmlns:a16="http://schemas.microsoft.com/office/drawing/2014/main" id="{007A1127-9A69-4D07-8770-E33E95F4382A}"/>
              </a:ext>
            </a:extLst>
          </p:cNvPr>
          <p:cNvSpPr>
            <a:spLocks noGrp="1"/>
          </p:cNvSpPr>
          <p:nvPr>
            <p:ph idx="1"/>
          </p:nvPr>
        </p:nvSpPr>
        <p:spPr>
          <a:xfrm>
            <a:off x="4387515" y="2022601"/>
            <a:ext cx="7161017" cy="4154361"/>
          </a:xfrm>
        </p:spPr>
        <p:txBody>
          <a:bodyPr vert="horz" lIns="91440" tIns="45720" rIns="91440" bIns="45720" rtlCol="0">
            <a:normAutofit/>
          </a:bodyPr>
          <a:lstStyle/>
          <a:p>
            <a:r>
              <a:rPr lang="en-GB" sz="2000">
                <a:ea typeface="+mn-lt"/>
                <a:cs typeface="+mn-lt"/>
              </a:rPr>
              <a:t>The Importance of time management</a:t>
            </a:r>
            <a:endParaRPr lang="en-GB" sz="2000">
              <a:cs typeface="Calibri"/>
            </a:endParaRPr>
          </a:p>
          <a:p>
            <a:r>
              <a:rPr lang="en-GB" sz="2000">
                <a:ea typeface="+mn-lt"/>
                <a:cs typeface="+mn-lt"/>
              </a:rPr>
              <a:t>Why team management is needed </a:t>
            </a:r>
          </a:p>
          <a:p>
            <a:r>
              <a:rPr lang="en-GB" sz="2000">
                <a:ea typeface="+mn-lt"/>
                <a:cs typeface="+mn-lt"/>
              </a:rPr>
              <a:t>Gantt chart’s</a:t>
            </a:r>
          </a:p>
          <a:p>
            <a:r>
              <a:rPr lang="en-US" sz="2000">
                <a:latin typeface="Calibri"/>
                <a:ea typeface="+mn-lt"/>
                <a:cs typeface="Calibri Light"/>
              </a:rPr>
              <a:t>List of Resources used to assist in creating our group project</a:t>
            </a:r>
            <a:endParaRPr lang="en-GB" sz="2000">
              <a:latin typeface="Calibri"/>
              <a:ea typeface="+mn-lt"/>
              <a:cs typeface="Calibri" panose="020F0502020204030204"/>
            </a:endParaRPr>
          </a:p>
          <a:p>
            <a:r>
              <a:rPr lang="en-US" sz="2000">
                <a:ea typeface="+mn-lt"/>
                <a:cs typeface="+mn-lt"/>
              </a:rPr>
              <a:t>Conclusion</a:t>
            </a:r>
            <a:r>
              <a:rPr lang="en-US" sz="2000">
                <a:latin typeface="Calibri Light"/>
                <a:ea typeface="+mn-lt"/>
                <a:cs typeface="Calibri Light"/>
              </a:rPr>
              <a:t> </a:t>
            </a:r>
          </a:p>
          <a:p>
            <a:r>
              <a:rPr lang="en-GB" sz="2000">
                <a:ea typeface="+mn-lt"/>
                <a:cs typeface="+mn-lt"/>
              </a:rPr>
              <a:t>References </a:t>
            </a:r>
            <a:endParaRPr lang="en-US" sz="2000">
              <a:ea typeface="+mn-lt"/>
              <a:cs typeface="+mn-lt"/>
            </a:endParaRPr>
          </a:p>
          <a:p>
            <a:endParaRPr lang="en-US" sz="2000">
              <a:latin typeface="Calibri Light"/>
              <a:ea typeface="+mn-lt"/>
              <a:cs typeface="Calibri Light"/>
            </a:endParaRPr>
          </a:p>
          <a:p>
            <a:endParaRPr lang="en-GB" sz="2000">
              <a:ea typeface="+mn-lt"/>
              <a:cs typeface="+mn-lt"/>
            </a:endParaRPr>
          </a:p>
          <a:p>
            <a:endParaRPr lang="en-GB" sz="2000">
              <a:ea typeface="+mn-lt"/>
              <a:cs typeface="+mn-lt"/>
            </a:endParaRPr>
          </a:p>
          <a:p>
            <a:pPr>
              <a:buNone/>
            </a:pPr>
            <a:endParaRPr lang="en-GB" sz="2000">
              <a:ea typeface="+mn-lt"/>
              <a:cs typeface="+mn-lt"/>
            </a:endParaRPr>
          </a:p>
        </p:txBody>
      </p:sp>
    </p:spTree>
    <p:extLst>
      <p:ext uri="{BB962C8B-B14F-4D97-AF65-F5344CB8AC3E}">
        <p14:creationId xmlns:p14="http://schemas.microsoft.com/office/powerpoint/2010/main" val="36975002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7EB6C-5B61-4B1C-891C-8F70E59BC63E}"/>
              </a:ext>
            </a:extLst>
          </p:cNvPr>
          <p:cNvSpPr>
            <a:spLocks noGrp="1"/>
          </p:cNvSpPr>
          <p:nvPr>
            <p:ph type="title"/>
          </p:nvPr>
        </p:nvSpPr>
        <p:spPr>
          <a:xfrm>
            <a:off x="764949" y="3499076"/>
            <a:ext cx="6053558" cy="2424774"/>
          </a:xfrm>
        </p:spPr>
        <p:txBody>
          <a:bodyPr>
            <a:normAutofit/>
          </a:bodyPr>
          <a:lstStyle/>
          <a:p>
            <a:r>
              <a:rPr lang="en-GB" dirty="0">
                <a:solidFill>
                  <a:srgbClr val="FFFFFF"/>
                </a:solidFill>
              </a:rPr>
              <a:t>The Importance of time management </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C2313B-2FAC-4A23-B6B6-90366E3CEB35}"/>
              </a:ext>
            </a:extLst>
          </p:cNvPr>
          <p:cNvSpPr>
            <a:spLocks noGrp="1"/>
          </p:cNvSpPr>
          <p:nvPr>
            <p:ph sz="half" idx="1"/>
          </p:nvPr>
        </p:nvSpPr>
        <p:spPr>
          <a:xfrm>
            <a:off x="4215161" y="356187"/>
            <a:ext cx="2878409" cy="1792281"/>
          </a:xfrm>
        </p:spPr>
        <p:txBody>
          <a:bodyPr anchor="ctr">
            <a:normAutofit/>
          </a:bodyPr>
          <a:lstStyle/>
          <a:p>
            <a:pPr marL="0" indent="0">
              <a:buNone/>
            </a:pPr>
            <a:r>
              <a:rPr lang="en-GB" sz="1400" dirty="0"/>
              <a:t>Disadvantages</a:t>
            </a:r>
          </a:p>
          <a:p>
            <a:pPr lvl="0"/>
            <a:r>
              <a:rPr lang="en-GB" sz="1400" dirty="0"/>
              <a:t>Fatigue and stress </a:t>
            </a:r>
          </a:p>
          <a:p>
            <a:pPr lvl="0"/>
            <a:r>
              <a:rPr lang="en-GB" sz="1400" dirty="0"/>
              <a:t>No time to improve tasks</a:t>
            </a:r>
          </a:p>
          <a:p>
            <a:pPr lvl="0"/>
            <a:r>
              <a:rPr lang="en-GB" sz="1400" dirty="0"/>
              <a:t>Falling behind on the deadlines of the project </a:t>
            </a:r>
          </a:p>
          <a:p>
            <a:pPr marL="0" indent="0">
              <a:buNone/>
            </a:pPr>
            <a:endParaRPr lang="en-GB" sz="1900" dirty="0"/>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1E63D6F3-2998-49AE-A9AB-4F42B2879C17}"/>
              </a:ext>
            </a:extLst>
          </p:cNvPr>
          <p:cNvSpPr>
            <a:spLocks noGrp="1"/>
          </p:cNvSpPr>
          <p:nvPr>
            <p:ph sz="half" idx="2"/>
          </p:nvPr>
        </p:nvSpPr>
        <p:spPr>
          <a:xfrm>
            <a:off x="8386139" y="3185480"/>
            <a:ext cx="3474621" cy="2780412"/>
          </a:xfrm>
        </p:spPr>
        <p:txBody>
          <a:bodyPr anchor="ctr">
            <a:normAutofit/>
          </a:bodyPr>
          <a:lstStyle/>
          <a:p>
            <a:pPr marL="0" indent="0">
              <a:buNone/>
            </a:pPr>
            <a:r>
              <a:rPr lang="en-GB" sz="2000" dirty="0"/>
              <a:t>Advantages</a:t>
            </a:r>
          </a:p>
          <a:p>
            <a:r>
              <a:rPr lang="en-GB" sz="2000" dirty="0"/>
              <a:t>Less stress and anxiety</a:t>
            </a:r>
          </a:p>
          <a:p>
            <a:r>
              <a:rPr lang="en-GB" sz="2000" dirty="0"/>
              <a:t>More productive giving more time to improve tasks</a:t>
            </a:r>
          </a:p>
          <a:p>
            <a:r>
              <a:rPr lang="en-GB" sz="2000" dirty="0"/>
              <a:t>Successfully completing the project goals</a:t>
            </a:r>
          </a:p>
          <a:p>
            <a:pPr marL="0" indent="0">
              <a:buNone/>
            </a:pPr>
            <a:endParaRPr lang="en-GB" sz="2000" dirty="0"/>
          </a:p>
        </p:txBody>
      </p:sp>
    </p:spTree>
    <p:extLst>
      <p:ext uri="{BB962C8B-B14F-4D97-AF65-F5344CB8AC3E}">
        <p14:creationId xmlns:p14="http://schemas.microsoft.com/office/powerpoint/2010/main" val="2684927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F5E4D819-339C-4A6E-A814-456FAA75343F}"/>
              </a:ext>
            </a:extLst>
          </p:cNvPr>
          <p:cNvSpPr>
            <a:spLocks noGrp="1"/>
          </p:cNvSpPr>
          <p:nvPr>
            <p:ph type="title"/>
          </p:nvPr>
        </p:nvSpPr>
        <p:spPr>
          <a:xfrm>
            <a:off x="863029" y="1012004"/>
            <a:ext cx="3416158" cy="4795408"/>
          </a:xfrm>
        </p:spPr>
        <p:txBody>
          <a:bodyPr>
            <a:normAutofit/>
          </a:bodyPr>
          <a:lstStyle/>
          <a:p>
            <a:r>
              <a:rPr lang="en-GB">
                <a:solidFill>
                  <a:srgbClr val="FFFFFF"/>
                </a:solidFill>
              </a:rPr>
              <a:t>Why team management is needed </a:t>
            </a:r>
          </a:p>
        </p:txBody>
      </p:sp>
      <p:graphicFrame>
        <p:nvGraphicFramePr>
          <p:cNvPr id="7" name="Content Placeholder 4">
            <a:extLst>
              <a:ext uri="{FF2B5EF4-FFF2-40B4-BE49-F238E27FC236}">
                <a16:creationId xmlns:a16="http://schemas.microsoft.com/office/drawing/2014/main" id="{31161855-A3FD-426E-AEF3-301CA1B9882E}"/>
              </a:ext>
            </a:extLst>
          </p:cNvPr>
          <p:cNvGraphicFramePr>
            <a:graphicFrameLocks noGrp="1"/>
          </p:cNvGraphicFramePr>
          <p:nvPr>
            <p:ph idx="1"/>
            <p:extLst>
              <p:ext uri="{D42A27DB-BD31-4B8C-83A1-F6EECF244321}">
                <p14:modId xmlns:p14="http://schemas.microsoft.com/office/powerpoint/2010/main" val="405055460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234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31">
            <a:extLst>
              <a:ext uri="{FF2B5EF4-FFF2-40B4-BE49-F238E27FC236}">
                <a16:creationId xmlns:a16="http://schemas.microsoft.com/office/drawing/2014/main" id="{BE95D989-81FA-4BAD-9AD5-E46CEDA91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0A9639-03AF-4739-96C3-609BB578126B}"/>
              </a:ext>
            </a:extLst>
          </p:cNvPr>
          <p:cNvSpPr>
            <a:spLocks noGrp="1"/>
          </p:cNvSpPr>
          <p:nvPr>
            <p:ph type="title"/>
          </p:nvPr>
        </p:nvSpPr>
        <p:spPr>
          <a:xfrm>
            <a:off x="838200" y="811161"/>
            <a:ext cx="3335594" cy="5403370"/>
          </a:xfrm>
        </p:spPr>
        <p:txBody>
          <a:bodyPr>
            <a:normAutofit/>
          </a:bodyPr>
          <a:lstStyle/>
          <a:p>
            <a:r>
              <a:rPr lang="en-GB">
                <a:solidFill>
                  <a:srgbClr val="FFFFFF"/>
                </a:solidFill>
              </a:rPr>
              <a:t>My Team’s management </a:t>
            </a:r>
          </a:p>
        </p:txBody>
      </p:sp>
      <p:sp>
        <p:nvSpPr>
          <p:cNvPr id="43" name="Rectangle 33">
            <a:extLst>
              <a:ext uri="{FF2B5EF4-FFF2-40B4-BE49-F238E27FC236}">
                <a16:creationId xmlns:a16="http://schemas.microsoft.com/office/drawing/2014/main" id="{156189E5-8A3E-4CFD-B71B-CCD0F8495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146589D-41B8-4E7B-8A54-4F589CE6D651}"/>
              </a:ext>
            </a:extLst>
          </p:cNvPr>
          <p:cNvGraphicFramePr>
            <a:graphicFrameLocks noGrp="1"/>
          </p:cNvGraphicFramePr>
          <p:nvPr>
            <p:ph idx="1"/>
            <p:extLst>
              <p:ext uri="{D42A27DB-BD31-4B8C-83A1-F6EECF244321}">
                <p14:modId xmlns:p14="http://schemas.microsoft.com/office/powerpoint/2010/main" val="3178675589"/>
              </p:ext>
            </p:extLst>
          </p:nvPr>
        </p:nvGraphicFramePr>
        <p:xfrm>
          <a:off x="5459413" y="642938"/>
          <a:ext cx="6089650"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527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2616DD2E-E15A-4BDD-9985-49FBAD5DC49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Gantt chart’s </a:t>
            </a:r>
          </a:p>
        </p:txBody>
      </p:sp>
      <p:graphicFrame>
        <p:nvGraphicFramePr>
          <p:cNvPr id="5" name="Content Placeholder 2">
            <a:extLst>
              <a:ext uri="{FF2B5EF4-FFF2-40B4-BE49-F238E27FC236}">
                <a16:creationId xmlns:a16="http://schemas.microsoft.com/office/drawing/2014/main" id="{0A495503-70F0-4F24-8EDD-F947D9FAA096}"/>
              </a:ext>
            </a:extLst>
          </p:cNvPr>
          <p:cNvGraphicFramePr>
            <a:graphicFrameLocks noGrp="1"/>
          </p:cNvGraphicFramePr>
          <p:nvPr>
            <p:ph idx="1"/>
            <p:extLst>
              <p:ext uri="{D42A27DB-BD31-4B8C-83A1-F6EECF244321}">
                <p14:modId xmlns:p14="http://schemas.microsoft.com/office/powerpoint/2010/main" val="1641225371"/>
              </p:ext>
            </p:extLst>
          </p:nvPr>
        </p:nvGraphicFramePr>
        <p:xfrm>
          <a:off x="5010150" y="685800"/>
          <a:ext cx="6492875" cy="4201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20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E890F3C-0804-410B-9175-18F6C24B5D6B}"/>
              </a:ext>
            </a:extLst>
          </p:cNvPr>
          <p:cNvPicPr>
            <a:picLocks noGrp="1"/>
          </p:cNvPicPr>
          <p:nvPr>
            <p:ph idx="1"/>
          </p:nvPr>
        </p:nvPicPr>
        <p:blipFill rotWithShape="1">
          <a:blip r:embed="rId3"/>
          <a:srcRect t="8982" r="30798" b="9054"/>
          <a:stretch/>
        </p:blipFill>
        <p:spPr bwMode="auto">
          <a:xfrm>
            <a:off x="0" y="0"/>
            <a:ext cx="12192000" cy="68579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8375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B1C5EE-AE0D-4747-A612-7146788040F0}"/>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dirty="0">
                <a:solidFill>
                  <a:schemeClr val="tx1"/>
                </a:solidFill>
                <a:latin typeface="+mj-lt"/>
                <a:ea typeface="+mj-ea"/>
                <a:cs typeface="+mj-cs"/>
              </a:rPr>
              <a:t>List of Resources used to assist in creating </a:t>
            </a:r>
            <a:r>
              <a:rPr lang="en-US" sz="2800" dirty="0"/>
              <a:t>our group</a:t>
            </a:r>
            <a:r>
              <a:rPr lang="en-US" sz="2800" kern="1200" dirty="0">
                <a:solidFill>
                  <a:schemeClr val="tx1"/>
                </a:solidFill>
                <a:latin typeface="+mj-lt"/>
                <a:ea typeface="+mj-ea"/>
                <a:cs typeface="+mj-cs"/>
              </a:rPr>
              <a:t> project </a:t>
            </a:r>
          </a:p>
        </p:txBody>
      </p:sp>
      <p:sp>
        <p:nvSpPr>
          <p:cNvPr id="4" name="Text Placeholder 3">
            <a:extLst>
              <a:ext uri="{FF2B5EF4-FFF2-40B4-BE49-F238E27FC236}">
                <a16:creationId xmlns:a16="http://schemas.microsoft.com/office/drawing/2014/main" id="{4C899D82-0120-4723-829D-F1E454A15193}"/>
              </a:ext>
            </a:extLst>
          </p:cNvPr>
          <p:cNvSpPr>
            <a:spLocks noGrp="1"/>
          </p:cNvSpPr>
          <p:nvPr>
            <p:ph type="body" sz="half" idx="2"/>
          </p:nvPr>
        </p:nvSpPr>
        <p:spPr>
          <a:xfrm>
            <a:off x="643468" y="2638043"/>
            <a:ext cx="3363974" cy="3415623"/>
          </a:xfrm>
        </p:spPr>
        <p:txBody>
          <a:bodyPr vert="horz" lIns="91440" tIns="45720" rIns="91440" bIns="45720" rtlCol="0">
            <a:normAutofit/>
          </a:bodyPr>
          <a:lstStyle/>
          <a:p>
            <a:pPr marL="342900" indent="-228600">
              <a:buFont typeface="Arial" panose="020B0604020202020204" pitchFamily="34" charset="0"/>
              <a:buChar char="•"/>
            </a:pPr>
            <a:endParaRPr lang="en-US" sz="1400" dirty="0"/>
          </a:p>
          <a:p>
            <a:pPr marL="342900" indent="-228600">
              <a:buFont typeface="Arial" panose="020B0604020202020204" pitchFamily="34" charset="0"/>
              <a:buChar char="•"/>
            </a:pPr>
            <a:r>
              <a:rPr lang="en-US" sz="1400" dirty="0"/>
              <a:t>WhatsApp</a:t>
            </a:r>
          </a:p>
          <a:p>
            <a:pPr marL="342900" indent="-228600">
              <a:buFont typeface="Arial" panose="020B0604020202020204" pitchFamily="34" charset="0"/>
              <a:buChar char="•"/>
            </a:pPr>
            <a:r>
              <a:rPr lang="en-US" sz="1400" dirty="0"/>
              <a:t>OneDrive storage</a:t>
            </a:r>
          </a:p>
          <a:p>
            <a:pPr marL="342900" indent="-228600">
              <a:buFont typeface="Arial" panose="020B0604020202020204" pitchFamily="34" charset="0"/>
              <a:buChar char="•"/>
            </a:pPr>
            <a:r>
              <a:rPr lang="en-US" sz="1400" dirty="0"/>
              <a:t>Student Email</a:t>
            </a:r>
          </a:p>
          <a:p>
            <a:pPr marL="342900" indent="-228600">
              <a:buFont typeface="Arial" panose="020B0604020202020204" pitchFamily="34" charset="0"/>
              <a:buChar char="•"/>
            </a:pPr>
            <a:r>
              <a:rPr lang="en-US" sz="1400" dirty="0"/>
              <a:t>Microsoft Project</a:t>
            </a:r>
          </a:p>
          <a:p>
            <a:pPr marL="342900" indent="-228600">
              <a:buFont typeface="Arial" panose="020B0604020202020204" pitchFamily="34" charset="0"/>
              <a:buChar char="•"/>
            </a:pPr>
            <a:r>
              <a:rPr lang="en-US" sz="1400" dirty="0"/>
              <a:t>Microsoft PowerPoint</a:t>
            </a:r>
          </a:p>
          <a:p>
            <a:pPr marL="342900" indent="-228600">
              <a:buFont typeface="Arial" panose="020B0604020202020204" pitchFamily="34" charset="0"/>
              <a:buChar char="•"/>
            </a:pPr>
            <a:r>
              <a:rPr lang="en-US" sz="1400" dirty="0"/>
              <a:t>Unity</a:t>
            </a:r>
          </a:p>
          <a:p>
            <a:pPr marL="342900" indent="-228600">
              <a:buFont typeface="Arial" panose="020B0604020202020204" pitchFamily="34" charset="0"/>
              <a:buChar char="•"/>
            </a:pPr>
            <a:r>
              <a:rPr lang="en-US" sz="1400" dirty="0"/>
              <a:t>Visual studios </a:t>
            </a:r>
          </a:p>
          <a:p>
            <a:pPr marL="342900" indent="-228600">
              <a:buFont typeface="Arial" panose="020B0604020202020204" pitchFamily="34" charset="0"/>
              <a:buChar char="•"/>
            </a:pPr>
            <a:r>
              <a:rPr lang="en-US" sz="1400" dirty="0"/>
              <a:t>Google </a:t>
            </a:r>
          </a:p>
          <a:p>
            <a:pPr marL="342900" indent="-228600">
              <a:buFont typeface="Arial" panose="020B0604020202020204" pitchFamily="34" charset="0"/>
              <a:buChar char="•"/>
            </a:pPr>
            <a:r>
              <a:rPr lang="en-US" sz="1400" dirty="0"/>
              <a:t>Library’s</a:t>
            </a:r>
          </a:p>
          <a:p>
            <a:pPr indent="-228600">
              <a:buFont typeface="Arial" panose="020B0604020202020204" pitchFamily="34" charset="0"/>
              <a:buChar char="•"/>
            </a:pPr>
            <a:endParaRPr lang="en-US" sz="1400" dirty="0"/>
          </a:p>
        </p:txBody>
      </p:sp>
      <p:pic>
        <p:nvPicPr>
          <p:cNvPr id="7" name="Picture Placeholder 6">
            <a:extLst>
              <a:ext uri="{FF2B5EF4-FFF2-40B4-BE49-F238E27FC236}">
                <a16:creationId xmlns:a16="http://schemas.microsoft.com/office/drawing/2014/main" id="{90797889-8097-4244-A4C7-DA63F99870ED}"/>
              </a:ext>
            </a:extLst>
          </p:cNvPr>
          <p:cNvPicPr>
            <a:picLocks noGrp="1" noChangeAspect="1"/>
          </p:cNvPicPr>
          <p:nvPr>
            <p:ph type="pic" idx="1"/>
          </p:nvPr>
        </p:nvPicPr>
        <p:blipFill>
          <a:blip r:embed="rId3"/>
          <a:srcRect t="3013" b="3013"/>
          <a:stretch>
            <a:fillRect/>
          </a:stretch>
        </p:blipFill>
        <p:spPr>
          <a:xfrm>
            <a:off x="4996289" y="881444"/>
            <a:ext cx="6552244" cy="5172221"/>
          </a:xfrm>
          <a:prstGeom prst="rect">
            <a:avLst/>
          </a:prstGeom>
        </p:spPr>
      </p:pic>
      <p:sp>
        <p:nvSpPr>
          <p:cNvPr id="9" name="TextBox 8">
            <a:extLst>
              <a:ext uri="{FF2B5EF4-FFF2-40B4-BE49-F238E27FC236}">
                <a16:creationId xmlns:a16="http://schemas.microsoft.com/office/drawing/2014/main" id="{BBCE3FEF-A002-4A17-AEBF-53CA64A3F9E7}"/>
              </a:ext>
            </a:extLst>
          </p:cNvPr>
          <p:cNvSpPr txBox="1"/>
          <p:nvPr/>
        </p:nvSpPr>
        <p:spPr>
          <a:xfrm>
            <a:off x="6926318" y="6316717"/>
            <a:ext cx="1576551" cy="369332"/>
          </a:xfrm>
          <a:prstGeom prst="rect">
            <a:avLst/>
          </a:prstGeom>
          <a:noFill/>
        </p:spPr>
        <p:txBody>
          <a:bodyPr wrap="square" rtlCol="0">
            <a:spAutoFit/>
          </a:bodyPr>
          <a:lstStyle/>
          <a:p>
            <a:r>
              <a:rPr lang="en-GB" dirty="0">
                <a:solidFill>
                  <a:schemeClr val="bg1"/>
                </a:solidFill>
              </a:rPr>
              <a:t>[2],[3],[4],[5]</a:t>
            </a:r>
          </a:p>
        </p:txBody>
      </p:sp>
    </p:spTree>
    <p:extLst>
      <p:ext uri="{BB962C8B-B14F-4D97-AF65-F5344CB8AC3E}">
        <p14:creationId xmlns:p14="http://schemas.microsoft.com/office/powerpoint/2010/main" val="15823210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ormAutofit/>
          </a:bodyPr>
          <a:lstStyle/>
          <a:p>
            <a:r>
              <a:rPr lang="en-US">
                <a:solidFill>
                  <a:srgbClr val="FFFFFF"/>
                </a:solidFill>
              </a:rPr>
              <a:t>Conclusion </a:t>
            </a:r>
          </a:p>
        </p:txBody>
      </p:sp>
      <p:graphicFrame>
        <p:nvGraphicFramePr>
          <p:cNvPr id="27" name="TextBox 2">
            <a:extLst>
              <a:ext uri="{FF2B5EF4-FFF2-40B4-BE49-F238E27FC236}">
                <a16:creationId xmlns:a16="http://schemas.microsoft.com/office/drawing/2014/main" id="{5E6C245F-DA6F-4D3D-B127-370F3F437E2A}"/>
              </a:ext>
            </a:extLst>
          </p:cNvPr>
          <p:cNvGraphicFramePr/>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407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26B9A70-C349-4660-B9AE-4CA004ACC5CC}"/>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References </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C262AB22-5EAB-49BA-B852-E4C569428327}"/>
              </a:ext>
            </a:extLst>
          </p:cNvPr>
          <p:cNvSpPr>
            <a:spLocks noGrp="1"/>
          </p:cNvSpPr>
          <p:nvPr>
            <p:ph idx="1"/>
          </p:nvPr>
        </p:nvSpPr>
        <p:spPr>
          <a:xfrm>
            <a:off x="4976031" y="963877"/>
            <a:ext cx="6377769" cy="4930246"/>
          </a:xfrm>
        </p:spPr>
        <p:txBody>
          <a:bodyPr anchor="ctr">
            <a:normAutofit lnSpcReduction="10000"/>
          </a:bodyPr>
          <a:lstStyle/>
          <a:p>
            <a:r>
              <a:rPr lang="en-GB" sz="1900" dirty="0"/>
              <a:t>[1]	‘Gantt Charts - Project Management Tools from MindTools.com’. [Online]. Available: https://www.mindtools.com/pages/article/newPPM_03.htm. [Accessed: 03-Dec-2019].</a:t>
            </a:r>
          </a:p>
          <a:p>
            <a:pPr marL="0" indent="0">
              <a:buNone/>
            </a:pPr>
            <a:r>
              <a:rPr lang="en-GB" sz="1900" dirty="0"/>
              <a:t>Figures</a:t>
            </a:r>
          </a:p>
          <a:p>
            <a:r>
              <a:rPr lang="en-GB" sz="1900" dirty="0"/>
              <a:t>[2]	‘WhatsApp’. [Online]. Available: https://www.whatsapp.com/. [Accessed: 03-Dec-2019].</a:t>
            </a:r>
          </a:p>
          <a:p>
            <a:r>
              <a:rPr lang="en-GB" sz="1900" dirty="0"/>
              <a:t>[3]	‘Microsoft OneDrive Sign In’. [Online]. Available: https://onedrive.live.com/about/en-us/signin/. [Accessed: 03-Dec-2019].</a:t>
            </a:r>
          </a:p>
          <a:p>
            <a:r>
              <a:rPr lang="en-GB" sz="1900" dirty="0"/>
              <a:t>[4]	‘Microsoft Project Reviews: Pricing &amp; Software Features 2019 - Financesonline.com’. [Online]. Available: https://reviews.financesonline.com/p/microsoft-project/. [Accessed: 30-Nov-2019].</a:t>
            </a:r>
          </a:p>
          <a:p>
            <a:r>
              <a:rPr lang="en-GB" sz="1900" dirty="0"/>
              <a:t>[5]	‘Downloads - Public Relations - Unity’. [Online]. Available: https://unity3d.com/public-relations/downloads. [Accessed: 30-Nov-2019].</a:t>
            </a:r>
          </a:p>
          <a:p>
            <a:pPr marL="0" indent="0">
              <a:buNone/>
            </a:pPr>
            <a:endParaRPr lang="en-GB" sz="1900" dirty="0"/>
          </a:p>
        </p:txBody>
      </p:sp>
    </p:spTree>
    <p:extLst>
      <p:ext uri="{BB962C8B-B14F-4D97-AF65-F5344CB8AC3E}">
        <p14:creationId xmlns:p14="http://schemas.microsoft.com/office/powerpoint/2010/main" val="36689958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7" ma:contentTypeDescription="Create a new document." ma:contentTypeScope="" ma:versionID="09d00854b8833e77760dc7335b9c48d8">
  <xsd:schema xmlns:xsd="http://www.w3.org/2001/XMLSchema" xmlns:xs="http://www.w3.org/2001/XMLSchema" xmlns:p="http://schemas.microsoft.com/office/2006/metadata/properties" xmlns:ns3="ada16477-4a9e-4f32-8a2f-23c8ffb0c900" targetNamespace="http://schemas.microsoft.com/office/2006/metadata/properties" ma:root="true" ma:fieldsID="1a7d66f7f042705f6fd051ad5aabb630" ns3:_="">
    <xsd:import namespace="ada16477-4a9e-4f32-8a2f-23c8ffb0c90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0FE8FD-486B-4FF6-AD92-E809A5819390}">
  <ds:schemaRefs>
    <ds:schemaRef ds:uri="http://schemas.microsoft.com/sharepoint/v3/contenttype/forms"/>
  </ds:schemaRefs>
</ds:datastoreItem>
</file>

<file path=customXml/itemProps2.xml><?xml version="1.0" encoding="utf-8"?>
<ds:datastoreItem xmlns:ds="http://schemas.openxmlformats.org/officeDocument/2006/customXml" ds:itemID="{5BDFA814-276E-48BD-A71C-923454AA38E7}">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ada16477-4a9e-4f32-8a2f-23c8ffb0c900"/>
    <ds:schemaRef ds:uri="http://www.w3.org/XML/1998/namespace"/>
  </ds:schemaRefs>
</ds:datastoreItem>
</file>

<file path=customXml/itemProps3.xml><?xml version="1.0" encoding="utf-8"?>
<ds:datastoreItem xmlns:ds="http://schemas.openxmlformats.org/officeDocument/2006/customXml" ds:itemID="{42AA62C8-1953-492D-B0F2-13183EB5C2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871</Words>
  <Application>Microsoft Office PowerPoint</Application>
  <PresentationFormat>Widescreen</PresentationFormat>
  <Paragraphs>82</Paragraphs>
  <Slides>12</Slides>
  <Notes>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12</vt:i4>
      </vt:variant>
    </vt:vector>
  </HeadingPairs>
  <TitlesOfParts>
    <vt:vector size="17" baseType="lpstr">
      <vt:lpstr>Arial</vt:lpstr>
      <vt:lpstr>Calibri</vt:lpstr>
      <vt:lpstr>Calibri Light</vt:lpstr>
      <vt:lpstr>Office Theme</vt:lpstr>
      <vt:lpstr>1_Office Theme</vt:lpstr>
      <vt:lpstr>Digital Banking Eceipt </vt:lpstr>
      <vt:lpstr>Team Management</vt:lpstr>
      <vt:lpstr>Team Members </vt:lpstr>
      <vt:lpstr>Table of contents</vt:lpstr>
      <vt:lpstr>The Importance of time management </vt:lpstr>
      <vt:lpstr>Why team management is needed </vt:lpstr>
      <vt:lpstr>My Team’s management </vt:lpstr>
      <vt:lpstr>Gantt chart’s </vt:lpstr>
      <vt:lpstr>PowerPoint Presentation</vt:lpstr>
      <vt:lpstr>List of Resources used to assist in creating our group project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Banking Eceipt </dc:title>
  <dc:creator>Rebecca Ryall</dc:creator>
  <cp:lastModifiedBy>Rebecca Ryall</cp:lastModifiedBy>
  <cp:revision>2</cp:revision>
  <dcterms:created xsi:type="dcterms:W3CDTF">2019-12-04T09:51:10Z</dcterms:created>
  <dcterms:modified xsi:type="dcterms:W3CDTF">2019-12-04T12:03:08Z</dcterms:modified>
</cp:coreProperties>
</file>