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802" r:id="rId5"/>
    <p:sldMasterId id="2147483820" r:id="rId6"/>
  </p:sldMasterIdLst>
  <p:notesMasterIdLst>
    <p:notesMasterId r:id="rId24"/>
  </p:notesMasterIdLst>
  <p:sldIdLst>
    <p:sldId id="256" r:id="rId7"/>
    <p:sldId id="1120" r:id="rId8"/>
    <p:sldId id="1121" r:id="rId9"/>
    <p:sldId id="1138" r:id="rId10"/>
    <p:sldId id="1127" r:id="rId11"/>
    <p:sldId id="1128" r:id="rId12"/>
    <p:sldId id="1129" r:id="rId13"/>
    <p:sldId id="1130" r:id="rId14"/>
    <p:sldId id="1132" r:id="rId15"/>
    <p:sldId id="1117" r:id="rId16"/>
    <p:sldId id="1133" r:id="rId17"/>
    <p:sldId id="1134" r:id="rId18"/>
    <p:sldId id="1135" r:id="rId19"/>
    <p:sldId id="1136" r:id="rId20"/>
    <p:sldId id="1137" r:id="rId21"/>
    <p:sldId id="379" r:id="rId22"/>
    <p:sldId id="3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660066"/>
    <a:srgbClr val="009900"/>
    <a:srgbClr val="FF3300"/>
    <a:srgbClr val="993366"/>
    <a:srgbClr val="996633"/>
    <a:srgbClr val="FF0066"/>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854" autoAdjust="0"/>
  </p:normalViewPr>
  <p:slideViewPr>
    <p:cSldViewPr>
      <p:cViewPr varScale="1">
        <p:scale>
          <a:sx n="89" d="100"/>
          <a:sy n="89" d="100"/>
        </p:scale>
        <p:origin x="216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23F94FB-2394-44A6-A3E3-603C1CA6A431}"/>
    <pc:docChg chg="custSel modSld">
      <pc:chgData name="Paul Tinkler" userId="bcebf29c-73c2-433d-80d2-6bad896374bf" providerId="ADAL" clId="{223F94FB-2394-44A6-A3E3-603C1CA6A431}" dt="2025-05-14T16:39:01.430" v="67" actId="27636"/>
      <pc:docMkLst>
        <pc:docMk/>
      </pc:docMkLst>
      <pc:sldChg chg="modSp mod">
        <pc:chgData name="Paul Tinkler" userId="bcebf29c-73c2-433d-80d2-6bad896374bf" providerId="ADAL" clId="{223F94FB-2394-44A6-A3E3-603C1CA6A431}" dt="2025-05-14T16:39:01.430" v="67" actId="27636"/>
        <pc:sldMkLst>
          <pc:docMk/>
          <pc:sldMk cId="3643099484" sldId="379"/>
        </pc:sldMkLst>
        <pc:spChg chg="mod">
          <ac:chgData name="Paul Tinkler" userId="bcebf29c-73c2-433d-80d2-6bad896374bf" providerId="ADAL" clId="{223F94FB-2394-44A6-A3E3-603C1CA6A431}" dt="2025-05-14T16:38:53.875" v="64" actId="1076"/>
          <ac:spMkLst>
            <pc:docMk/>
            <pc:sldMk cId="3643099484" sldId="379"/>
            <ac:spMk id="2" creationId="{2FB9A943-CA74-406F-9834-1DA9C56D6D2B}"/>
          </ac:spMkLst>
        </pc:spChg>
        <pc:spChg chg="mod">
          <ac:chgData name="Paul Tinkler" userId="bcebf29c-73c2-433d-80d2-6bad896374bf" providerId="ADAL" clId="{223F94FB-2394-44A6-A3E3-603C1CA6A431}" dt="2025-05-14T16:39:01.430" v="67" actId="27636"/>
          <ac:spMkLst>
            <pc:docMk/>
            <pc:sldMk cId="3643099484" sldId="379"/>
            <ac:spMk id="8" creationId="{BB866BE6-5700-BB68-CD6A-4962AEA8D343}"/>
          </ac:spMkLst>
        </pc:spChg>
      </pc:sldChg>
    </pc:docChg>
  </pc:docChgLst>
  <pc:docChgLst>
    <pc:chgData name="Paul Tinkler" userId="bcebf29c-73c2-433d-80d2-6bad896374bf" providerId="ADAL" clId="{2C8C42FF-AC63-4008-91D9-BFE5795638B5}"/>
    <pc:docChg chg="custSel addSld modSld delMainMaster">
      <pc:chgData name="Paul Tinkler" userId="bcebf29c-73c2-433d-80d2-6bad896374bf" providerId="ADAL" clId="{2C8C42FF-AC63-4008-91D9-BFE5795638B5}" dt="2025-05-12T10:32:13.316" v="294"/>
      <pc:docMkLst>
        <pc:docMk/>
      </pc:docMkLst>
      <pc:sldChg chg="modSp mod">
        <pc:chgData name="Paul Tinkler" userId="bcebf29c-73c2-433d-80d2-6bad896374bf" providerId="ADAL" clId="{2C8C42FF-AC63-4008-91D9-BFE5795638B5}" dt="2025-05-12T10:32:13.316" v="294"/>
        <pc:sldMkLst>
          <pc:docMk/>
          <pc:sldMk cId="3169044310" sldId="256"/>
        </pc:sldMkLst>
        <pc:spChg chg="mod">
          <ac:chgData name="Paul Tinkler" userId="bcebf29c-73c2-433d-80d2-6bad896374bf" providerId="ADAL" clId="{2C8C42FF-AC63-4008-91D9-BFE5795638B5}" dt="2025-05-12T10:32:13.316" v="294"/>
          <ac:spMkLst>
            <pc:docMk/>
            <pc:sldMk cId="3169044310" sldId="256"/>
            <ac:spMk id="3" creationId="{00000000-0000-0000-0000-000000000000}"/>
          </ac:spMkLst>
        </pc:spChg>
      </pc:sldChg>
      <pc:sldChg chg="addSp delSp modSp mod">
        <pc:chgData name="Paul Tinkler" userId="bcebf29c-73c2-433d-80d2-6bad896374bf" providerId="ADAL" clId="{2C8C42FF-AC63-4008-91D9-BFE5795638B5}" dt="2025-05-12T09:19:33.904" v="8" actId="1076"/>
        <pc:sldMkLst>
          <pc:docMk/>
          <pc:sldMk cId="3643099484" sldId="379"/>
        </pc:sldMkLst>
        <pc:spChg chg="add mod">
          <ac:chgData name="Paul Tinkler" userId="bcebf29c-73c2-433d-80d2-6bad896374bf" providerId="ADAL" clId="{2C8C42FF-AC63-4008-91D9-BFE5795638B5}" dt="2025-05-12T09:19:33.904" v="8" actId="1076"/>
          <ac:spMkLst>
            <pc:docMk/>
            <pc:sldMk cId="3643099484" sldId="379"/>
            <ac:spMk id="8" creationId="{BB866BE6-5700-BB68-CD6A-4962AEA8D343}"/>
          </ac:spMkLst>
        </pc:spChg>
      </pc:sldChg>
      <pc:sldChg chg="addSp modSp mod modAnim">
        <pc:chgData name="Paul Tinkler" userId="bcebf29c-73c2-433d-80d2-6bad896374bf" providerId="ADAL" clId="{2C8C42FF-AC63-4008-91D9-BFE5795638B5}" dt="2025-05-12T10:23:09.045" v="206" actId="207"/>
        <pc:sldMkLst>
          <pc:docMk/>
          <pc:sldMk cId="126566887" sldId="1121"/>
        </pc:sldMkLst>
        <pc:spChg chg="mod">
          <ac:chgData name="Paul Tinkler" userId="bcebf29c-73c2-433d-80d2-6bad896374bf" providerId="ADAL" clId="{2C8C42FF-AC63-4008-91D9-BFE5795638B5}" dt="2025-05-12T10:20:33.755" v="38" actId="1076"/>
          <ac:spMkLst>
            <pc:docMk/>
            <pc:sldMk cId="126566887" sldId="1121"/>
            <ac:spMk id="2" creationId="{CF6888FE-3953-83C7-B0A9-82BBF4A05579}"/>
          </ac:spMkLst>
        </pc:spChg>
        <pc:spChg chg="mod">
          <ac:chgData name="Paul Tinkler" userId="bcebf29c-73c2-433d-80d2-6bad896374bf" providerId="ADAL" clId="{2C8C42FF-AC63-4008-91D9-BFE5795638B5}" dt="2025-05-12T10:19:44.428" v="19" actId="1076"/>
          <ac:spMkLst>
            <pc:docMk/>
            <pc:sldMk cId="126566887" sldId="1121"/>
            <ac:spMk id="3" creationId="{5C2A583E-1E4A-6BBC-02B4-03EBDBBE294F}"/>
          </ac:spMkLst>
        </pc:spChg>
        <pc:spChg chg="add mod">
          <ac:chgData name="Paul Tinkler" userId="bcebf29c-73c2-433d-80d2-6bad896374bf" providerId="ADAL" clId="{2C8C42FF-AC63-4008-91D9-BFE5795638B5}" dt="2025-05-12T10:23:09.045" v="206" actId="207"/>
          <ac:spMkLst>
            <pc:docMk/>
            <pc:sldMk cId="126566887" sldId="1121"/>
            <ac:spMk id="6" creationId="{B44FD9CE-ABB3-D2EA-0B96-E0ABAB65B1DD}"/>
          </ac:spMkLst>
        </pc:spChg>
        <pc:picChg chg="add mod">
          <ac:chgData name="Paul Tinkler" userId="bcebf29c-73c2-433d-80d2-6bad896374bf" providerId="ADAL" clId="{2C8C42FF-AC63-4008-91D9-BFE5795638B5}" dt="2025-05-12T10:19:51.564" v="20" actId="14100"/>
          <ac:picMkLst>
            <pc:docMk/>
            <pc:sldMk cId="126566887" sldId="1121"/>
            <ac:picMk id="5" creationId="{1636030D-16D0-9C75-F71F-553FAC7C1BBE}"/>
          </ac:picMkLst>
        </pc:picChg>
      </pc:sldChg>
      <pc:sldChg chg="addSp modSp mod modAnim">
        <pc:chgData name="Paul Tinkler" userId="bcebf29c-73c2-433d-80d2-6bad896374bf" providerId="ADAL" clId="{2C8C42FF-AC63-4008-91D9-BFE5795638B5}" dt="2025-05-12T10:31:18.473" v="288" actId="20577"/>
        <pc:sldMkLst>
          <pc:docMk/>
          <pc:sldMk cId="3157075092" sldId="1135"/>
        </pc:sldMkLst>
        <pc:spChg chg="mod">
          <ac:chgData name="Paul Tinkler" userId="bcebf29c-73c2-433d-80d2-6bad896374bf" providerId="ADAL" clId="{2C8C42FF-AC63-4008-91D9-BFE5795638B5}" dt="2025-05-12T10:29:28.495" v="274" actId="20577"/>
          <ac:spMkLst>
            <pc:docMk/>
            <pc:sldMk cId="3157075092" sldId="1135"/>
            <ac:spMk id="2" creationId="{6872BE95-9BCC-4BAB-A48A-46748F96E2E2}"/>
          </ac:spMkLst>
        </pc:spChg>
        <pc:spChg chg="mod">
          <ac:chgData name="Paul Tinkler" userId="bcebf29c-73c2-433d-80d2-6bad896374bf" providerId="ADAL" clId="{2C8C42FF-AC63-4008-91D9-BFE5795638B5}" dt="2025-05-12T10:31:18.473" v="288" actId="20577"/>
          <ac:spMkLst>
            <pc:docMk/>
            <pc:sldMk cId="3157075092" sldId="1135"/>
            <ac:spMk id="3" creationId="{91BAEA43-82FF-4C67-9999-27C0A209AFAE}"/>
          </ac:spMkLst>
        </pc:spChg>
        <pc:spChg chg="add mod">
          <ac:chgData name="Paul Tinkler" userId="bcebf29c-73c2-433d-80d2-6bad896374bf" providerId="ADAL" clId="{2C8C42FF-AC63-4008-91D9-BFE5795638B5}" dt="2025-05-12T10:30:27.469" v="282" actId="1076"/>
          <ac:spMkLst>
            <pc:docMk/>
            <pc:sldMk cId="3157075092" sldId="1135"/>
            <ac:spMk id="4" creationId="{DD56FCEA-98B0-1666-DD7E-38E7D12055B8}"/>
          </ac:spMkLst>
        </pc:spChg>
      </pc:sldChg>
      <pc:sldChg chg="addSp delSp modSp new mod">
        <pc:chgData name="Paul Tinkler" userId="bcebf29c-73c2-433d-80d2-6bad896374bf" providerId="ADAL" clId="{2C8C42FF-AC63-4008-91D9-BFE5795638B5}" dt="2025-05-12T10:25:57.988" v="269" actId="14100"/>
        <pc:sldMkLst>
          <pc:docMk/>
          <pc:sldMk cId="2530014633" sldId="1138"/>
        </pc:sldMkLst>
        <pc:spChg chg="mod">
          <ac:chgData name="Paul Tinkler" userId="bcebf29c-73c2-433d-80d2-6bad896374bf" providerId="ADAL" clId="{2C8C42FF-AC63-4008-91D9-BFE5795638B5}" dt="2025-05-12T10:20:21.093" v="37" actId="122"/>
          <ac:spMkLst>
            <pc:docMk/>
            <pc:sldMk cId="2530014633" sldId="1138"/>
            <ac:spMk id="2" creationId="{BDCFC858-5F2F-EE58-0E0F-3E002C70DBED}"/>
          </ac:spMkLst>
        </pc:spChg>
        <pc:spChg chg="mod">
          <ac:chgData name="Paul Tinkler" userId="bcebf29c-73c2-433d-80d2-6bad896374bf" providerId="ADAL" clId="{2C8C42FF-AC63-4008-91D9-BFE5795638B5}" dt="2025-05-12T10:23:55.900" v="261" actId="207"/>
          <ac:spMkLst>
            <pc:docMk/>
            <pc:sldMk cId="2530014633" sldId="1138"/>
            <ac:spMk id="3" creationId="{612F6F6C-EE09-238A-E608-639CAA33AE30}"/>
          </ac:spMkLst>
        </pc:spChg>
        <pc:picChg chg="add mod">
          <ac:chgData name="Paul Tinkler" userId="bcebf29c-73c2-433d-80d2-6bad896374bf" providerId="ADAL" clId="{2C8C42FF-AC63-4008-91D9-BFE5795638B5}" dt="2025-05-12T10:25:57.988" v="269" actId="14100"/>
          <ac:picMkLst>
            <pc:docMk/>
            <pc:sldMk cId="2530014633" sldId="1138"/>
            <ac:picMk id="5" creationId="{2A21D51E-0455-B783-CB6A-B80C19C9DD8C}"/>
          </ac:picMkLst>
        </pc:picChg>
      </pc:sldChg>
      <pc:sldMasterChg chg="del delSldLayout">
        <pc:chgData name="Paul Tinkler" userId="bcebf29c-73c2-433d-80d2-6bad896374bf" providerId="ADAL" clId="{2C8C42FF-AC63-4008-91D9-BFE5795638B5}" dt="2025-05-12T09:19:14.062" v="3"/>
        <pc:sldMasterMkLst>
          <pc:docMk/>
          <pc:sldMasterMk cId="2504337384" sldId="2147483697"/>
        </pc:sldMasterMkLst>
        <pc:sldLayoutChg chg="del">
          <pc:chgData name="Paul Tinkler" userId="bcebf29c-73c2-433d-80d2-6bad896374bf" providerId="ADAL" clId="{2C8C42FF-AC63-4008-91D9-BFE5795638B5}" dt="2025-05-12T09:19:14.062" v="3"/>
          <pc:sldLayoutMkLst>
            <pc:docMk/>
            <pc:sldMasterMk cId="2504337384" sldId="2147483697"/>
            <pc:sldLayoutMk cId="3454988132" sldId="2147483698"/>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1794077527" sldId="2147483699"/>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2958422534" sldId="2147483700"/>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2488855712" sldId="2147483701"/>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4026259482" sldId="2147483702"/>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1674586899" sldId="2147483703"/>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72788874" sldId="2147483704"/>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1632958148" sldId="2147483705"/>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2537082927" sldId="2147483706"/>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456306206" sldId="2147483707"/>
          </pc:sldLayoutMkLst>
        </pc:sldLayoutChg>
        <pc:sldLayoutChg chg="del">
          <pc:chgData name="Paul Tinkler" userId="bcebf29c-73c2-433d-80d2-6bad896374bf" providerId="ADAL" clId="{2C8C42FF-AC63-4008-91D9-BFE5795638B5}" dt="2025-05-12T09:19:14.062" v="3"/>
          <pc:sldLayoutMkLst>
            <pc:docMk/>
            <pc:sldMasterMk cId="2504337384" sldId="2147483697"/>
            <pc:sldLayoutMk cId="1203441679" sldId="2147483708"/>
          </pc:sldLayoutMkLst>
        </pc:sldLayoutChg>
      </pc:sldMasterChg>
      <pc:sldMasterChg chg="del delSldLayout">
        <pc:chgData name="Paul Tinkler" userId="bcebf29c-73c2-433d-80d2-6bad896374bf" providerId="ADAL" clId="{2C8C42FF-AC63-4008-91D9-BFE5795638B5}" dt="2025-05-12T09:19:14.062" v="3"/>
        <pc:sldMasterMkLst>
          <pc:docMk/>
          <pc:sldMasterMk cId="2541157729" sldId="2147483710"/>
        </pc:sldMasterMkLst>
        <pc:sldLayoutChg chg="del">
          <pc:chgData name="Paul Tinkler" userId="bcebf29c-73c2-433d-80d2-6bad896374bf" providerId="ADAL" clId="{2C8C42FF-AC63-4008-91D9-BFE5795638B5}" dt="2025-05-12T09:19:14.062" v="3"/>
          <pc:sldLayoutMkLst>
            <pc:docMk/>
            <pc:sldMasterMk cId="2541157729" sldId="2147483710"/>
            <pc:sldLayoutMk cId="2836888312" sldId="2147483711"/>
          </pc:sldLayoutMkLst>
        </pc:sldLayoutChg>
        <pc:sldLayoutChg chg="del">
          <pc:chgData name="Paul Tinkler" userId="bcebf29c-73c2-433d-80d2-6bad896374bf" providerId="ADAL" clId="{2C8C42FF-AC63-4008-91D9-BFE5795638B5}" dt="2025-05-12T09:19:14.062" v="3"/>
          <pc:sldLayoutMkLst>
            <pc:docMk/>
            <pc:sldMasterMk cId="2541157729" sldId="2147483710"/>
            <pc:sldLayoutMk cId="106417041" sldId="2147483712"/>
          </pc:sldLayoutMkLst>
        </pc:sldLayoutChg>
        <pc:sldLayoutChg chg="del">
          <pc:chgData name="Paul Tinkler" userId="bcebf29c-73c2-433d-80d2-6bad896374bf" providerId="ADAL" clId="{2C8C42FF-AC63-4008-91D9-BFE5795638B5}" dt="2025-05-12T09:19:14.062" v="3"/>
          <pc:sldLayoutMkLst>
            <pc:docMk/>
            <pc:sldMasterMk cId="2541157729" sldId="2147483710"/>
            <pc:sldLayoutMk cId="385437420" sldId="2147483713"/>
          </pc:sldLayoutMkLst>
        </pc:sldLayoutChg>
        <pc:sldLayoutChg chg="del">
          <pc:chgData name="Paul Tinkler" userId="bcebf29c-73c2-433d-80d2-6bad896374bf" providerId="ADAL" clId="{2C8C42FF-AC63-4008-91D9-BFE5795638B5}" dt="2025-05-12T09:19:14.062" v="3"/>
          <pc:sldLayoutMkLst>
            <pc:docMk/>
            <pc:sldMasterMk cId="2541157729" sldId="2147483710"/>
            <pc:sldLayoutMk cId="437928098" sldId="2147483714"/>
          </pc:sldLayoutMkLst>
        </pc:sldLayoutChg>
        <pc:sldLayoutChg chg="del">
          <pc:chgData name="Paul Tinkler" userId="bcebf29c-73c2-433d-80d2-6bad896374bf" providerId="ADAL" clId="{2C8C42FF-AC63-4008-91D9-BFE5795638B5}" dt="2025-05-12T09:19:14.062" v="3"/>
          <pc:sldLayoutMkLst>
            <pc:docMk/>
            <pc:sldMasterMk cId="2541157729" sldId="2147483710"/>
            <pc:sldLayoutMk cId="2264827384" sldId="2147483715"/>
          </pc:sldLayoutMkLst>
        </pc:sldLayoutChg>
      </pc:sldMasterChg>
      <pc:sldMasterChg chg="del delSldLayout">
        <pc:chgData name="Paul Tinkler" userId="bcebf29c-73c2-433d-80d2-6bad896374bf" providerId="ADAL" clId="{2C8C42FF-AC63-4008-91D9-BFE5795638B5}" dt="2025-05-12T09:19:14.062" v="3"/>
        <pc:sldMasterMkLst>
          <pc:docMk/>
          <pc:sldMasterMk cId="1331406335" sldId="2147483716"/>
        </pc:sldMasterMkLst>
        <pc:sldLayoutChg chg="del">
          <pc:chgData name="Paul Tinkler" userId="bcebf29c-73c2-433d-80d2-6bad896374bf" providerId="ADAL" clId="{2C8C42FF-AC63-4008-91D9-BFE5795638B5}" dt="2025-05-12T09:19:14.062" v="3"/>
          <pc:sldLayoutMkLst>
            <pc:docMk/>
            <pc:sldMasterMk cId="1331406335" sldId="2147483716"/>
            <pc:sldLayoutMk cId="349433021" sldId="2147483717"/>
          </pc:sldLayoutMkLst>
        </pc:sldLayoutChg>
      </pc:sldMasterChg>
      <pc:sldMasterChg chg="del delSldLayout">
        <pc:chgData name="Paul Tinkler" userId="bcebf29c-73c2-433d-80d2-6bad896374bf" providerId="ADAL" clId="{2C8C42FF-AC63-4008-91D9-BFE5795638B5}" dt="2025-05-12T09:19:14.062" v="3"/>
        <pc:sldMasterMkLst>
          <pc:docMk/>
          <pc:sldMasterMk cId="2716894085" sldId="2147483718"/>
        </pc:sldMasterMkLst>
        <pc:sldLayoutChg chg="del">
          <pc:chgData name="Paul Tinkler" userId="bcebf29c-73c2-433d-80d2-6bad896374bf" providerId="ADAL" clId="{2C8C42FF-AC63-4008-91D9-BFE5795638B5}" dt="2025-05-12T09:19:14.062" v="3"/>
          <pc:sldLayoutMkLst>
            <pc:docMk/>
            <pc:sldMasterMk cId="2716894085" sldId="2147483718"/>
            <pc:sldLayoutMk cId="3168597543" sldId="2147483719"/>
          </pc:sldLayoutMkLst>
        </pc:sldLayoutChg>
      </pc:sldMasterChg>
      <pc:sldMasterChg chg="del delSldLayout">
        <pc:chgData name="Paul Tinkler" userId="bcebf29c-73c2-433d-80d2-6bad896374bf" providerId="ADAL" clId="{2C8C42FF-AC63-4008-91D9-BFE5795638B5}" dt="2025-05-12T09:19:14.062" v="3"/>
        <pc:sldMasterMkLst>
          <pc:docMk/>
          <pc:sldMasterMk cId="1705608579" sldId="2147483720"/>
        </pc:sldMasterMkLst>
        <pc:sldLayoutChg chg="del">
          <pc:chgData name="Paul Tinkler" userId="bcebf29c-73c2-433d-80d2-6bad896374bf" providerId="ADAL" clId="{2C8C42FF-AC63-4008-91D9-BFE5795638B5}" dt="2025-05-12T09:19:14.062" v="3"/>
          <pc:sldLayoutMkLst>
            <pc:docMk/>
            <pc:sldMasterMk cId="1705608579" sldId="2147483720"/>
            <pc:sldLayoutMk cId="1341497016" sldId="2147483721"/>
          </pc:sldLayoutMkLst>
        </pc:sldLayoutChg>
      </pc:sldMasterChg>
      <pc:sldMasterChg chg="del delSldLayout">
        <pc:chgData name="Paul Tinkler" userId="bcebf29c-73c2-433d-80d2-6bad896374bf" providerId="ADAL" clId="{2C8C42FF-AC63-4008-91D9-BFE5795638B5}" dt="2025-05-12T09:19:14.062" v="3"/>
        <pc:sldMasterMkLst>
          <pc:docMk/>
          <pc:sldMasterMk cId="2575789521" sldId="2147483722"/>
        </pc:sldMasterMkLst>
        <pc:sldLayoutChg chg="del">
          <pc:chgData name="Paul Tinkler" userId="bcebf29c-73c2-433d-80d2-6bad896374bf" providerId="ADAL" clId="{2C8C42FF-AC63-4008-91D9-BFE5795638B5}" dt="2025-05-12T09:19:14.062" v="3"/>
          <pc:sldLayoutMkLst>
            <pc:docMk/>
            <pc:sldMasterMk cId="2575789521" sldId="2147483722"/>
            <pc:sldLayoutMk cId="2898700720" sldId="2147483723"/>
          </pc:sldLayoutMkLst>
        </pc:sldLayoutChg>
      </pc:sldMasterChg>
      <pc:sldMasterChg chg="del delSldLayout">
        <pc:chgData name="Paul Tinkler" userId="bcebf29c-73c2-433d-80d2-6bad896374bf" providerId="ADAL" clId="{2C8C42FF-AC63-4008-91D9-BFE5795638B5}" dt="2025-05-12T09:19:14.062" v="3"/>
        <pc:sldMasterMkLst>
          <pc:docMk/>
          <pc:sldMasterMk cId="1170450227" sldId="2147483724"/>
        </pc:sldMasterMkLst>
        <pc:sldLayoutChg chg="del">
          <pc:chgData name="Paul Tinkler" userId="bcebf29c-73c2-433d-80d2-6bad896374bf" providerId="ADAL" clId="{2C8C42FF-AC63-4008-91D9-BFE5795638B5}" dt="2025-05-12T09:19:14.062" v="3"/>
          <pc:sldLayoutMkLst>
            <pc:docMk/>
            <pc:sldMasterMk cId="1170450227" sldId="2147483724"/>
            <pc:sldLayoutMk cId="3254111458" sldId="2147483725"/>
          </pc:sldLayoutMkLst>
        </pc:sldLayoutChg>
        <pc:sldLayoutChg chg="del">
          <pc:chgData name="Paul Tinkler" userId="bcebf29c-73c2-433d-80d2-6bad896374bf" providerId="ADAL" clId="{2C8C42FF-AC63-4008-91D9-BFE5795638B5}" dt="2025-05-12T09:19:14.062" v="3"/>
          <pc:sldLayoutMkLst>
            <pc:docMk/>
            <pc:sldMasterMk cId="1170450227" sldId="2147483724"/>
            <pc:sldLayoutMk cId="1615409708" sldId="2147483726"/>
          </pc:sldLayoutMkLst>
        </pc:sldLayoutChg>
      </pc:sldMasterChg>
      <pc:sldMasterChg chg="del delSldLayout">
        <pc:chgData name="Paul Tinkler" userId="bcebf29c-73c2-433d-80d2-6bad896374bf" providerId="ADAL" clId="{2C8C42FF-AC63-4008-91D9-BFE5795638B5}" dt="2025-05-12T09:19:14.062" v="3"/>
        <pc:sldMasterMkLst>
          <pc:docMk/>
          <pc:sldMasterMk cId="2556118879" sldId="2147483727"/>
        </pc:sldMasterMkLst>
        <pc:sldLayoutChg chg="del">
          <pc:chgData name="Paul Tinkler" userId="bcebf29c-73c2-433d-80d2-6bad896374bf" providerId="ADAL" clId="{2C8C42FF-AC63-4008-91D9-BFE5795638B5}" dt="2025-05-12T09:19:14.062" v="3"/>
          <pc:sldLayoutMkLst>
            <pc:docMk/>
            <pc:sldMasterMk cId="2556118879" sldId="2147483727"/>
            <pc:sldLayoutMk cId="3228574984" sldId="2147483728"/>
          </pc:sldLayoutMkLst>
        </pc:sldLayoutChg>
      </pc:sldMasterChg>
      <pc:sldMasterChg chg="del delSldLayout">
        <pc:chgData name="Paul Tinkler" userId="bcebf29c-73c2-433d-80d2-6bad896374bf" providerId="ADAL" clId="{2C8C42FF-AC63-4008-91D9-BFE5795638B5}" dt="2025-05-12T09:19:14.062" v="3"/>
        <pc:sldMasterMkLst>
          <pc:docMk/>
          <pc:sldMasterMk cId="2361333321" sldId="2147483729"/>
        </pc:sldMasterMkLst>
        <pc:sldLayoutChg chg="del">
          <pc:chgData name="Paul Tinkler" userId="bcebf29c-73c2-433d-80d2-6bad896374bf" providerId="ADAL" clId="{2C8C42FF-AC63-4008-91D9-BFE5795638B5}" dt="2025-05-12T09:19:14.062" v="3"/>
          <pc:sldLayoutMkLst>
            <pc:docMk/>
            <pc:sldMasterMk cId="2361333321" sldId="2147483729"/>
            <pc:sldLayoutMk cId="363210001" sldId="2147483730"/>
          </pc:sldLayoutMkLst>
        </pc:sldLayoutChg>
      </pc:sldMasterChg>
      <pc:sldMasterChg chg="del delSldLayout">
        <pc:chgData name="Paul Tinkler" userId="bcebf29c-73c2-433d-80d2-6bad896374bf" providerId="ADAL" clId="{2C8C42FF-AC63-4008-91D9-BFE5795638B5}" dt="2025-05-12T09:19:14.062" v="3"/>
        <pc:sldMasterMkLst>
          <pc:docMk/>
          <pc:sldMasterMk cId="49559251" sldId="2147483731"/>
        </pc:sldMasterMkLst>
        <pc:sldLayoutChg chg="del">
          <pc:chgData name="Paul Tinkler" userId="bcebf29c-73c2-433d-80d2-6bad896374bf" providerId="ADAL" clId="{2C8C42FF-AC63-4008-91D9-BFE5795638B5}" dt="2025-05-12T09:19:14.062" v="3"/>
          <pc:sldLayoutMkLst>
            <pc:docMk/>
            <pc:sldMasterMk cId="49559251" sldId="2147483731"/>
            <pc:sldLayoutMk cId="108109421" sldId="2147483732"/>
          </pc:sldLayoutMkLst>
        </pc:sldLayoutChg>
      </pc:sldMasterChg>
      <pc:sldMasterChg chg="del delSldLayout">
        <pc:chgData name="Paul Tinkler" userId="bcebf29c-73c2-433d-80d2-6bad896374bf" providerId="ADAL" clId="{2C8C42FF-AC63-4008-91D9-BFE5795638B5}" dt="2025-05-12T09:19:14.062" v="3"/>
        <pc:sldMasterMkLst>
          <pc:docMk/>
          <pc:sldMasterMk cId="1232169666" sldId="2147483733"/>
        </pc:sldMasterMkLst>
        <pc:sldLayoutChg chg="del">
          <pc:chgData name="Paul Tinkler" userId="bcebf29c-73c2-433d-80d2-6bad896374bf" providerId="ADAL" clId="{2C8C42FF-AC63-4008-91D9-BFE5795638B5}" dt="2025-05-12T09:19:14.062" v="3"/>
          <pc:sldLayoutMkLst>
            <pc:docMk/>
            <pc:sldMasterMk cId="1232169666" sldId="2147483733"/>
            <pc:sldLayoutMk cId="379975103" sldId="2147483734"/>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635072208" sldId="2147483735"/>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2389058740" sldId="2147483736"/>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1492934477" sldId="2147483737"/>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97470173" sldId="2147483738"/>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1444834712" sldId="2147483739"/>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1960170874" sldId="2147483740"/>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4165548707" sldId="2147483741"/>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3622108357" sldId="2147483742"/>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1670764139" sldId="2147483743"/>
          </pc:sldLayoutMkLst>
        </pc:sldLayoutChg>
        <pc:sldLayoutChg chg="del">
          <pc:chgData name="Paul Tinkler" userId="bcebf29c-73c2-433d-80d2-6bad896374bf" providerId="ADAL" clId="{2C8C42FF-AC63-4008-91D9-BFE5795638B5}" dt="2025-05-12T09:19:14.062" v="3"/>
          <pc:sldLayoutMkLst>
            <pc:docMk/>
            <pc:sldMasterMk cId="1232169666" sldId="2147483733"/>
            <pc:sldLayoutMk cId="2332021714" sldId="2147483744"/>
          </pc:sldLayoutMkLst>
        </pc:sldLayoutChg>
      </pc:sldMasterChg>
      <pc:sldMasterChg chg="del delSldLayout">
        <pc:chgData name="Paul Tinkler" userId="bcebf29c-73c2-433d-80d2-6bad896374bf" providerId="ADAL" clId="{2C8C42FF-AC63-4008-91D9-BFE5795638B5}" dt="2025-05-12T09:19:14.062" v="3"/>
        <pc:sldMasterMkLst>
          <pc:docMk/>
          <pc:sldMasterMk cId="1627006552" sldId="2147483745"/>
        </pc:sldMasterMkLst>
        <pc:sldLayoutChg chg="del">
          <pc:chgData name="Paul Tinkler" userId="bcebf29c-73c2-433d-80d2-6bad896374bf" providerId="ADAL" clId="{2C8C42FF-AC63-4008-91D9-BFE5795638B5}" dt="2025-05-12T09:19:14.062" v="3"/>
          <pc:sldLayoutMkLst>
            <pc:docMk/>
            <pc:sldMasterMk cId="1627006552" sldId="2147483745"/>
            <pc:sldLayoutMk cId="1528227994" sldId="2147483746"/>
          </pc:sldLayoutMkLst>
        </pc:sldLayoutChg>
        <pc:sldLayoutChg chg="del">
          <pc:chgData name="Paul Tinkler" userId="bcebf29c-73c2-433d-80d2-6bad896374bf" providerId="ADAL" clId="{2C8C42FF-AC63-4008-91D9-BFE5795638B5}" dt="2025-05-12T09:19:14.062" v="3"/>
          <pc:sldLayoutMkLst>
            <pc:docMk/>
            <pc:sldMasterMk cId="1627006552" sldId="2147483745"/>
            <pc:sldLayoutMk cId="1795887841" sldId="2147483747"/>
          </pc:sldLayoutMkLst>
        </pc:sldLayoutChg>
        <pc:sldLayoutChg chg="del">
          <pc:chgData name="Paul Tinkler" userId="bcebf29c-73c2-433d-80d2-6bad896374bf" providerId="ADAL" clId="{2C8C42FF-AC63-4008-91D9-BFE5795638B5}" dt="2025-05-12T09:19:14.062" v="3"/>
          <pc:sldLayoutMkLst>
            <pc:docMk/>
            <pc:sldMasterMk cId="1627006552" sldId="2147483745"/>
            <pc:sldLayoutMk cId="985189920" sldId="2147483748"/>
          </pc:sldLayoutMkLst>
        </pc:sldLayoutChg>
        <pc:sldLayoutChg chg="del">
          <pc:chgData name="Paul Tinkler" userId="bcebf29c-73c2-433d-80d2-6bad896374bf" providerId="ADAL" clId="{2C8C42FF-AC63-4008-91D9-BFE5795638B5}" dt="2025-05-12T09:19:14.062" v="3"/>
          <pc:sldLayoutMkLst>
            <pc:docMk/>
            <pc:sldMasterMk cId="1627006552" sldId="2147483745"/>
            <pc:sldLayoutMk cId="1206054445" sldId="2147483749"/>
          </pc:sldLayoutMkLst>
        </pc:sldLayoutChg>
        <pc:sldLayoutChg chg="del">
          <pc:chgData name="Paul Tinkler" userId="bcebf29c-73c2-433d-80d2-6bad896374bf" providerId="ADAL" clId="{2C8C42FF-AC63-4008-91D9-BFE5795638B5}" dt="2025-05-12T09:19:14.062" v="3"/>
          <pc:sldLayoutMkLst>
            <pc:docMk/>
            <pc:sldMasterMk cId="1627006552" sldId="2147483745"/>
            <pc:sldLayoutMk cId="4012475775" sldId="2147483800"/>
          </pc:sldLayoutMkLst>
        </pc:sldLayoutChg>
        <pc:sldLayoutChg chg="del">
          <pc:chgData name="Paul Tinkler" userId="bcebf29c-73c2-433d-80d2-6bad896374bf" providerId="ADAL" clId="{2C8C42FF-AC63-4008-91D9-BFE5795638B5}" dt="2025-05-12T09:19:14.062" v="3"/>
          <pc:sldLayoutMkLst>
            <pc:docMk/>
            <pc:sldMasterMk cId="1627006552" sldId="2147483745"/>
            <pc:sldLayoutMk cId="2376487766" sldId="2147483801"/>
          </pc:sldLayoutMkLst>
        </pc:sldLayoutChg>
      </pc:sldMasterChg>
      <pc:sldMasterChg chg="del delSldLayout">
        <pc:chgData name="Paul Tinkler" userId="bcebf29c-73c2-433d-80d2-6bad896374bf" providerId="ADAL" clId="{2C8C42FF-AC63-4008-91D9-BFE5795638B5}" dt="2025-05-12T09:19:14.062" v="3"/>
        <pc:sldMasterMkLst>
          <pc:docMk/>
          <pc:sldMasterMk cId="1260182667" sldId="2147483750"/>
        </pc:sldMasterMkLst>
        <pc:sldLayoutChg chg="del">
          <pc:chgData name="Paul Tinkler" userId="bcebf29c-73c2-433d-80d2-6bad896374bf" providerId="ADAL" clId="{2C8C42FF-AC63-4008-91D9-BFE5795638B5}" dt="2025-05-12T09:19:14.062" v="3"/>
          <pc:sldLayoutMkLst>
            <pc:docMk/>
            <pc:sldMasterMk cId="1260182667" sldId="2147483750"/>
            <pc:sldLayoutMk cId="3677918281" sldId="2147483751"/>
          </pc:sldLayoutMkLst>
        </pc:sldLayoutChg>
        <pc:sldLayoutChg chg="del">
          <pc:chgData name="Paul Tinkler" userId="bcebf29c-73c2-433d-80d2-6bad896374bf" providerId="ADAL" clId="{2C8C42FF-AC63-4008-91D9-BFE5795638B5}" dt="2025-05-12T09:19:14.062" v="3"/>
          <pc:sldLayoutMkLst>
            <pc:docMk/>
            <pc:sldMasterMk cId="1260182667" sldId="2147483750"/>
            <pc:sldLayoutMk cId="2910540761" sldId="2147483752"/>
          </pc:sldLayoutMkLst>
        </pc:sldLayoutChg>
        <pc:sldLayoutChg chg="del">
          <pc:chgData name="Paul Tinkler" userId="bcebf29c-73c2-433d-80d2-6bad896374bf" providerId="ADAL" clId="{2C8C42FF-AC63-4008-91D9-BFE5795638B5}" dt="2025-05-12T09:19:14.062" v="3"/>
          <pc:sldLayoutMkLst>
            <pc:docMk/>
            <pc:sldMasterMk cId="1260182667" sldId="2147483750"/>
            <pc:sldLayoutMk cId="1797733497" sldId="2147483753"/>
          </pc:sldLayoutMkLst>
        </pc:sldLayoutChg>
        <pc:sldLayoutChg chg="del">
          <pc:chgData name="Paul Tinkler" userId="bcebf29c-73c2-433d-80d2-6bad896374bf" providerId="ADAL" clId="{2C8C42FF-AC63-4008-91D9-BFE5795638B5}" dt="2025-05-12T09:19:14.062" v="3"/>
          <pc:sldLayoutMkLst>
            <pc:docMk/>
            <pc:sldMasterMk cId="1260182667" sldId="2147483750"/>
            <pc:sldLayoutMk cId="1240222766" sldId="2147483791"/>
          </pc:sldLayoutMkLst>
        </pc:sldLayoutChg>
        <pc:sldLayoutChg chg="del">
          <pc:chgData name="Paul Tinkler" userId="bcebf29c-73c2-433d-80d2-6bad896374bf" providerId="ADAL" clId="{2C8C42FF-AC63-4008-91D9-BFE5795638B5}" dt="2025-05-12T09:19:14.062" v="3"/>
          <pc:sldLayoutMkLst>
            <pc:docMk/>
            <pc:sldMasterMk cId="1260182667" sldId="2147483750"/>
            <pc:sldLayoutMk cId="1528985641" sldId="2147483792"/>
          </pc:sldLayoutMkLst>
        </pc:sldLayoutChg>
        <pc:sldLayoutChg chg="del">
          <pc:chgData name="Paul Tinkler" userId="bcebf29c-73c2-433d-80d2-6bad896374bf" providerId="ADAL" clId="{2C8C42FF-AC63-4008-91D9-BFE5795638B5}" dt="2025-05-12T09:19:14.062" v="3"/>
          <pc:sldLayoutMkLst>
            <pc:docMk/>
            <pc:sldMasterMk cId="1260182667" sldId="2147483750"/>
            <pc:sldLayoutMk cId="1592662840" sldId="2147483793"/>
          </pc:sldLayoutMkLst>
        </pc:sldLayoutChg>
      </pc:sldMasterChg>
      <pc:sldMasterChg chg="del delSldLayout">
        <pc:chgData name="Paul Tinkler" userId="bcebf29c-73c2-433d-80d2-6bad896374bf" providerId="ADAL" clId="{2C8C42FF-AC63-4008-91D9-BFE5795638B5}" dt="2025-05-12T09:19:14.062" v="3"/>
        <pc:sldMasterMkLst>
          <pc:docMk/>
          <pc:sldMasterMk cId="347030768" sldId="2147483754"/>
        </pc:sldMasterMkLst>
        <pc:sldLayoutChg chg="del">
          <pc:chgData name="Paul Tinkler" userId="bcebf29c-73c2-433d-80d2-6bad896374bf" providerId="ADAL" clId="{2C8C42FF-AC63-4008-91D9-BFE5795638B5}" dt="2025-05-12T09:19:14.062" v="3"/>
          <pc:sldLayoutMkLst>
            <pc:docMk/>
            <pc:sldMasterMk cId="347030768" sldId="2147483754"/>
            <pc:sldLayoutMk cId="2889673429" sldId="2147483755"/>
          </pc:sldLayoutMkLst>
        </pc:sldLayoutChg>
        <pc:sldLayoutChg chg="del">
          <pc:chgData name="Paul Tinkler" userId="bcebf29c-73c2-433d-80d2-6bad896374bf" providerId="ADAL" clId="{2C8C42FF-AC63-4008-91D9-BFE5795638B5}" dt="2025-05-12T09:19:14.062" v="3"/>
          <pc:sldLayoutMkLst>
            <pc:docMk/>
            <pc:sldMasterMk cId="347030768" sldId="2147483754"/>
            <pc:sldLayoutMk cId="45991048" sldId="2147483756"/>
          </pc:sldLayoutMkLst>
        </pc:sldLayoutChg>
        <pc:sldLayoutChg chg="del">
          <pc:chgData name="Paul Tinkler" userId="bcebf29c-73c2-433d-80d2-6bad896374bf" providerId="ADAL" clId="{2C8C42FF-AC63-4008-91D9-BFE5795638B5}" dt="2025-05-12T09:19:14.062" v="3"/>
          <pc:sldLayoutMkLst>
            <pc:docMk/>
            <pc:sldMasterMk cId="347030768" sldId="2147483754"/>
            <pc:sldLayoutMk cId="2300680751" sldId="2147483757"/>
          </pc:sldLayoutMkLst>
        </pc:sldLayoutChg>
      </pc:sldMasterChg>
      <pc:sldMasterChg chg="del delSldLayout">
        <pc:chgData name="Paul Tinkler" userId="bcebf29c-73c2-433d-80d2-6bad896374bf" providerId="ADAL" clId="{2C8C42FF-AC63-4008-91D9-BFE5795638B5}" dt="2025-05-12T09:19:14.062" v="3"/>
        <pc:sldMasterMkLst>
          <pc:docMk/>
          <pc:sldMasterMk cId="1949114859" sldId="2147483758"/>
        </pc:sldMasterMkLst>
        <pc:sldLayoutChg chg="del">
          <pc:chgData name="Paul Tinkler" userId="bcebf29c-73c2-433d-80d2-6bad896374bf" providerId="ADAL" clId="{2C8C42FF-AC63-4008-91D9-BFE5795638B5}" dt="2025-05-12T09:19:14.062" v="3"/>
          <pc:sldLayoutMkLst>
            <pc:docMk/>
            <pc:sldMasterMk cId="1949114859" sldId="2147483758"/>
            <pc:sldLayoutMk cId="3142524153" sldId="2147483759"/>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826881917" sldId="2147483760"/>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4267756157" sldId="2147483761"/>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2201327719" sldId="2147483762"/>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2698437196" sldId="2147483763"/>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2166881656" sldId="2147483764"/>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386303340" sldId="2147483765"/>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1487348499" sldId="2147483766"/>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150510256" sldId="2147483767"/>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2455798704" sldId="2147483768"/>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3074719906" sldId="2147483769"/>
          </pc:sldLayoutMkLst>
        </pc:sldLayoutChg>
        <pc:sldLayoutChg chg="del">
          <pc:chgData name="Paul Tinkler" userId="bcebf29c-73c2-433d-80d2-6bad896374bf" providerId="ADAL" clId="{2C8C42FF-AC63-4008-91D9-BFE5795638B5}" dt="2025-05-12T09:19:14.062" v="3"/>
          <pc:sldLayoutMkLst>
            <pc:docMk/>
            <pc:sldMasterMk cId="1949114859" sldId="2147483758"/>
            <pc:sldLayoutMk cId="3432287749" sldId="2147483794"/>
          </pc:sldLayoutMkLst>
        </pc:sldLayoutChg>
      </pc:sldMasterChg>
      <pc:sldMasterChg chg="del delSldLayout">
        <pc:chgData name="Paul Tinkler" userId="bcebf29c-73c2-433d-80d2-6bad896374bf" providerId="ADAL" clId="{2C8C42FF-AC63-4008-91D9-BFE5795638B5}" dt="2025-05-12T09:19:14.062" v="3"/>
        <pc:sldMasterMkLst>
          <pc:docMk/>
          <pc:sldMasterMk cId="96203962" sldId="2147483770"/>
        </pc:sldMasterMkLst>
        <pc:sldLayoutChg chg="del">
          <pc:chgData name="Paul Tinkler" userId="bcebf29c-73c2-433d-80d2-6bad896374bf" providerId="ADAL" clId="{2C8C42FF-AC63-4008-91D9-BFE5795638B5}" dt="2025-05-12T09:19:14.062" v="3"/>
          <pc:sldLayoutMkLst>
            <pc:docMk/>
            <pc:sldMasterMk cId="96203962" sldId="2147483770"/>
            <pc:sldLayoutMk cId="1755174952" sldId="2147483771"/>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3649939743" sldId="2147483772"/>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611516152" sldId="2147483773"/>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153712618" sldId="2147483774"/>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3531623035" sldId="2147483775"/>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518865950" sldId="2147483776"/>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17835626" sldId="2147483777"/>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607704567" sldId="2147483778"/>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2553058340" sldId="2147483779"/>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1887708956" sldId="2147483780"/>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832683165" sldId="2147483781"/>
          </pc:sldLayoutMkLst>
        </pc:sldLayoutChg>
        <pc:sldLayoutChg chg="del">
          <pc:chgData name="Paul Tinkler" userId="bcebf29c-73c2-433d-80d2-6bad896374bf" providerId="ADAL" clId="{2C8C42FF-AC63-4008-91D9-BFE5795638B5}" dt="2025-05-12T09:19:14.062" v="3"/>
          <pc:sldLayoutMkLst>
            <pc:docMk/>
            <pc:sldMasterMk cId="96203962" sldId="2147483770"/>
            <pc:sldLayoutMk cId="299606876" sldId="2147483795"/>
          </pc:sldLayoutMkLst>
        </pc:sldLayoutChg>
      </pc:sldMasterChg>
      <pc:sldMasterChg chg="del delSldLayout">
        <pc:chgData name="Paul Tinkler" userId="bcebf29c-73c2-433d-80d2-6bad896374bf" providerId="ADAL" clId="{2C8C42FF-AC63-4008-91D9-BFE5795638B5}" dt="2025-05-12T09:19:14.062" v="3"/>
        <pc:sldMasterMkLst>
          <pc:docMk/>
          <pc:sldMasterMk cId="1798393391" sldId="2147483782"/>
        </pc:sldMasterMkLst>
        <pc:sldLayoutChg chg="del">
          <pc:chgData name="Paul Tinkler" userId="bcebf29c-73c2-433d-80d2-6bad896374bf" providerId="ADAL" clId="{2C8C42FF-AC63-4008-91D9-BFE5795638B5}" dt="2025-05-12T09:19:14.062" v="3"/>
          <pc:sldLayoutMkLst>
            <pc:docMk/>
            <pc:sldMasterMk cId="1798393391" sldId="2147483782"/>
            <pc:sldLayoutMk cId="116833146" sldId="2147483783"/>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2088799742" sldId="2147483784"/>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1027924005" sldId="2147483785"/>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2063256605" sldId="2147483786"/>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894550849" sldId="2147483787"/>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2817008649" sldId="2147483788"/>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2248211499" sldId="2147483789"/>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2190164591" sldId="2147483790"/>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670194934" sldId="2147483796"/>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98565949" sldId="2147483797"/>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3733635398" sldId="2147483798"/>
          </pc:sldLayoutMkLst>
        </pc:sldLayoutChg>
        <pc:sldLayoutChg chg="del">
          <pc:chgData name="Paul Tinkler" userId="bcebf29c-73c2-433d-80d2-6bad896374bf" providerId="ADAL" clId="{2C8C42FF-AC63-4008-91D9-BFE5795638B5}" dt="2025-05-12T09:19:14.062" v="3"/>
          <pc:sldLayoutMkLst>
            <pc:docMk/>
            <pc:sldMasterMk cId="1798393391" sldId="2147483782"/>
            <pc:sldLayoutMk cId="2347699219" sldId="2147483799"/>
          </pc:sldLayoutMkLst>
        </pc:sldLayoutChg>
      </pc:sldMasterChg>
      <pc:sldMasterChg chg="del delSldLayout">
        <pc:chgData name="Paul Tinkler" userId="bcebf29c-73c2-433d-80d2-6bad896374bf" providerId="ADAL" clId="{2C8C42FF-AC63-4008-91D9-BFE5795638B5}" dt="2025-05-12T09:19:14.062" v="3"/>
        <pc:sldMasterMkLst>
          <pc:docMk/>
          <pc:sldMasterMk cId="2149741501" sldId="2147483811"/>
        </pc:sldMasterMkLst>
        <pc:sldLayoutChg chg="del">
          <pc:chgData name="Paul Tinkler" userId="bcebf29c-73c2-433d-80d2-6bad896374bf" providerId="ADAL" clId="{2C8C42FF-AC63-4008-91D9-BFE5795638B5}" dt="2025-05-12T09:19:14.062" v="3"/>
          <pc:sldLayoutMkLst>
            <pc:docMk/>
            <pc:sldMasterMk cId="2149741501" sldId="2147483811"/>
            <pc:sldLayoutMk cId="1984837603" sldId="2147483812"/>
          </pc:sldLayoutMkLst>
        </pc:sldLayoutChg>
        <pc:sldLayoutChg chg="del">
          <pc:chgData name="Paul Tinkler" userId="bcebf29c-73c2-433d-80d2-6bad896374bf" providerId="ADAL" clId="{2C8C42FF-AC63-4008-91D9-BFE5795638B5}" dt="2025-05-12T09:19:14.062" v="3"/>
          <pc:sldLayoutMkLst>
            <pc:docMk/>
            <pc:sldMasterMk cId="2149741501" sldId="2147483811"/>
            <pc:sldLayoutMk cId="4071163939" sldId="2147483813"/>
          </pc:sldLayoutMkLst>
        </pc:sldLayoutChg>
        <pc:sldLayoutChg chg="del">
          <pc:chgData name="Paul Tinkler" userId="bcebf29c-73c2-433d-80d2-6bad896374bf" providerId="ADAL" clId="{2C8C42FF-AC63-4008-91D9-BFE5795638B5}" dt="2025-05-12T09:19:14.062" v="3"/>
          <pc:sldLayoutMkLst>
            <pc:docMk/>
            <pc:sldMasterMk cId="2149741501" sldId="2147483811"/>
            <pc:sldLayoutMk cId="830839802" sldId="2147483814"/>
          </pc:sldLayoutMkLst>
        </pc:sldLayoutChg>
        <pc:sldLayoutChg chg="del">
          <pc:chgData name="Paul Tinkler" userId="bcebf29c-73c2-433d-80d2-6bad896374bf" providerId="ADAL" clId="{2C8C42FF-AC63-4008-91D9-BFE5795638B5}" dt="2025-05-12T09:19:14.062" v="3"/>
          <pc:sldLayoutMkLst>
            <pc:docMk/>
            <pc:sldMasterMk cId="2149741501" sldId="2147483811"/>
            <pc:sldLayoutMk cId="2468188159" sldId="2147483815"/>
          </pc:sldLayoutMkLst>
        </pc:sldLayoutChg>
        <pc:sldLayoutChg chg="del">
          <pc:chgData name="Paul Tinkler" userId="bcebf29c-73c2-433d-80d2-6bad896374bf" providerId="ADAL" clId="{2C8C42FF-AC63-4008-91D9-BFE5795638B5}" dt="2025-05-12T09:19:14.062" v="3"/>
          <pc:sldLayoutMkLst>
            <pc:docMk/>
            <pc:sldMasterMk cId="2149741501" sldId="2147483811"/>
            <pc:sldLayoutMk cId="55551688" sldId="2147483816"/>
          </pc:sldLayoutMkLst>
        </pc:sldLayoutChg>
        <pc:sldLayoutChg chg="del">
          <pc:chgData name="Paul Tinkler" userId="bcebf29c-73c2-433d-80d2-6bad896374bf" providerId="ADAL" clId="{2C8C42FF-AC63-4008-91D9-BFE5795638B5}" dt="2025-05-12T09:19:14.062" v="3"/>
          <pc:sldLayoutMkLst>
            <pc:docMk/>
            <pc:sldMasterMk cId="2149741501" sldId="2147483811"/>
            <pc:sldLayoutMk cId="99791406" sldId="2147483817"/>
          </pc:sldLayoutMkLst>
        </pc:sldLayoutChg>
        <pc:sldLayoutChg chg="del">
          <pc:chgData name="Paul Tinkler" userId="bcebf29c-73c2-433d-80d2-6bad896374bf" providerId="ADAL" clId="{2C8C42FF-AC63-4008-91D9-BFE5795638B5}" dt="2025-05-12T09:19:14.062" v="3"/>
          <pc:sldLayoutMkLst>
            <pc:docMk/>
            <pc:sldMasterMk cId="2149741501" sldId="2147483811"/>
            <pc:sldLayoutMk cId="2052231879" sldId="2147483818"/>
          </pc:sldLayoutMkLst>
        </pc:sldLayoutChg>
        <pc:sldLayoutChg chg="del">
          <pc:chgData name="Paul Tinkler" userId="bcebf29c-73c2-433d-80d2-6bad896374bf" providerId="ADAL" clId="{2C8C42FF-AC63-4008-91D9-BFE5795638B5}" dt="2025-05-12T09:19:14.062" v="3"/>
          <pc:sldLayoutMkLst>
            <pc:docMk/>
            <pc:sldMasterMk cId="2149741501" sldId="2147483811"/>
            <pc:sldLayoutMk cId="2199517111" sldId="2147483819"/>
          </pc:sldLayoutMkLst>
        </pc:sldLayoutChg>
      </pc:sldMasterChg>
      <pc:sldMasterChg chg="del delSldLayout">
        <pc:chgData name="Paul Tinkler" userId="bcebf29c-73c2-433d-80d2-6bad896374bf" providerId="ADAL" clId="{2C8C42FF-AC63-4008-91D9-BFE5795638B5}" dt="2025-05-12T09:19:14.062" v="3"/>
        <pc:sldMasterMkLst>
          <pc:docMk/>
          <pc:sldMasterMk cId="4257429736" sldId="2147483824"/>
        </pc:sldMasterMkLst>
        <pc:sldLayoutChg chg="del">
          <pc:chgData name="Paul Tinkler" userId="bcebf29c-73c2-433d-80d2-6bad896374bf" providerId="ADAL" clId="{2C8C42FF-AC63-4008-91D9-BFE5795638B5}" dt="2025-05-12T09:19:14.062" v="3"/>
          <pc:sldLayoutMkLst>
            <pc:docMk/>
            <pc:sldMasterMk cId="4257429736" sldId="2147483824"/>
            <pc:sldLayoutMk cId="2149836319" sldId="2147483825"/>
          </pc:sldLayoutMkLst>
        </pc:sldLayoutChg>
        <pc:sldLayoutChg chg="del">
          <pc:chgData name="Paul Tinkler" userId="bcebf29c-73c2-433d-80d2-6bad896374bf" providerId="ADAL" clId="{2C8C42FF-AC63-4008-91D9-BFE5795638B5}" dt="2025-05-12T09:19:14.062" v="3"/>
          <pc:sldLayoutMkLst>
            <pc:docMk/>
            <pc:sldMasterMk cId="4257429736" sldId="2147483824"/>
            <pc:sldLayoutMk cId="4117861450" sldId="2147483826"/>
          </pc:sldLayoutMkLst>
        </pc:sldLayoutChg>
        <pc:sldLayoutChg chg="del">
          <pc:chgData name="Paul Tinkler" userId="bcebf29c-73c2-433d-80d2-6bad896374bf" providerId="ADAL" clId="{2C8C42FF-AC63-4008-91D9-BFE5795638B5}" dt="2025-05-12T09:19:14.062" v="3"/>
          <pc:sldLayoutMkLst>
            <pc:docMk/>
            <pc:sldMasterMk cId="4257429736" sldId="2147483824"/>
            <pc:sldLayoutMk cId="922472348" sldId="2147483827"/>
          </pc:sldLayoutMkLst>
        </pc:sldLayoutChg>
      </pc:sldMasterChg>
      <pc:sldMasterChg chg="del delSldLayout">
        <pc:chgData name="Paul Tinkler" userId="bcebf29c-73c2-433d-80d2-6bad896374bf" providerId="ADAL" clId="{2C8C42FF-AC63-4008-91D9-BFE5795638B5}" dt="2025-05-12T09:19:14.062" v="3"/>
        <pc:sldMasterMkLst>
          <pc:docMk/>
          <pc:sldMasterMk cId="521818699" sldId="2147483828"/>
        </pc:sldMasterMkLst>
        <pc:sldLayoutChg chg="del">
          <pc:chgData name="Paul Tinkler" userId="bcebf29c-73c2-433d-80d2-6bad896374bf" providerId="ADAL" clId="{2C8C42FF-AC63-4008-91D9-BFE5795638B5}" dt="2025-05-12T09:19:14.062" v="3"/>
          <pc:sldLayoutMkLst>
            <pc:docMk/>
            <pc:sldMasterMk cId="521818699" sldId="2147483828"/>
            <pc:sldLayoutMk cId="797898036" sldId="2147483829"/>
          </pc:sldLayoutMkLst>
        </pc:sldLayoutChg>
        <pc:sldLayoutChg chg="del">
          <pc:chgData name="Paul Tinkler" userId="bcebf29c-73c2-433d-80d2-6bad896374bf" providerId="ADAL" clId="{2C8C42FF-AC63-4008-91D9-BFE5795638B5}" dt="2025-05-12T09:19:14.062" v="3"/>
          <pc:sldLayoutMkLst>
            <pc:docMk/>
            <pc:sldMasterMk cId="521818699" sldId="2147483828"/>
            <pc:sldLayoutMk cId="4137821634" sldId="2147483830"/>
          </pc:sldLayoutMkLst>
        </pc:sldLayoutChg>
        <pc:sldLayoutChg chg="del">
          <pc:chgData name="Paul Tinkler" userId="bcebf29c-73c2-433d-80d2-6bad896374bf" providerId="ADAL" clId="{2C8C42FF-AC63-4008-91D9-BFE5795638B5}" dt="2025-05-12T09:19:14.062" v="3"/>
          <pc:sldLayoutMkLst>
            <pc:docMk/>
            <pc:sldMasterMk cId="521818699" sldId="2147483828"/>
            <pc:sldLayoutMk cId="491105777" sldId="2147483831"/>
          </pc:sldLayoutMkLst>
        </pc:sldLayoutChg>
        <pc:sldLayoutChg chg="del">
          <pc:chgData name="Paul Tinkler" userId="bcebf29c-73c2-433d-80d2-6bad896374bf" providerId="ADAL" clId="{2C8C42FF-AC63-4008-91D9-BFE5795638B5}" dt="2025-05-12T09:19:14.062" v="3"/>
          <pc:sldLayoutMkLst>
            <pc:docMk/>
            <pc:sldMasterMk cId="521818699" sldId="2147483828"/>
            <pc:sldLayoutMk cId="3843722208" sldId="2147483832"/>
          </pc:sldLayoutMkLst>
        </pc:sldLayoutChg>
      </pc:sldMasterChg>
      <pc:sldMasterChg chg="del delSldLayout">
        <pc:chgData name="Paul Tinkler" userId="bcebf29c-73c2-433d-80d2-6bad896374bf" providerId="ADAL" clId="{2C8C42FF-AC63-4008-91D9-BFE5795638B5}" dt="2025-05-12T09:19:14.062" v="3"/>
        <pc:sldMasterMkLst>
          <pc:docMk/>
          <pc:sldMasterMk cId="590892404" sldId="2147483833"/>
        </pc:sldMasterMkLst>
        <pc:sldLayoutChg chg="del">
          <pc:chgData name="Paul Tinkler" userId="bcebf29c-73c2-433d-80d2-6bad896374bf" providerId="ADAL" clId="{2C8C42FF-AC63-4008-91D9-BFE5795638B5}" dt="2025-05-12T09:19:14.062" v="3"/>
          <pc:sldLayoutMkLst>
            <pc:docMk/>
            <pc:sldMasterMk cId="590892404" sldId="2147483833"/>
            <pc:sldLayoutMk cId="1969580525" sldId="2147483834"/>
          </pc:sldLayoutMkLst>
        </pc:sldLayoutChg>
        <pc:sldLayoutChg chg="del">
          <pc:chgData name="Paul Tinkler" userId="bcebf29c-73c2-433d-80d2-6bad896374bf" providerId="ADAL" clId="{2C8C42FF-AC63-4008-91D9-BFE5795638B5}" dt="2025-05-12T09:19:14.062" v="3"/>
          <pc:sldLayoutMkLst>
            <pc:docMk/>
            <pc:sldMasterMk cId="590892404" sldId="2147483833"/>
            <pc:sldLayoutMk cId="2802410094" sldId="2147483835"/>
          </pc:sldLayoutMkLst>
        </pc:sldLayoutChg>
        <pc:sldLayoutChg chg="del">
          <pc:chgData name="Paul Tinkler" userId="bcebf29c-73c2-433d-80d2-6bad896374bf" providerId="ADAL" clId="{2C8C42FF-AC63-4008-91D9-BFE5795638B5}" dt="2025-05-12T09:19:14.062" v="3"/>
          <pc:sldLayoutMkLst>
            <pc:docMk/>
            <pc:sldMasterMk cId="590892404" sldId="2147483833"/>
            <pc:sldLayoutMk cId="1745511857" sldId="2147483836"/>
          </pc:sldLayoutMkLst>
        </pc:sldLayoutChg>
        <pc:sldLayoutChg chg="del">
          <pc:chgData name="Paul Tinkler" userId="bcebf29c-73c2-433d-80d2-6bad896374bf" providerId="ADAL" clId="{2C8C42FF-AC63-4008-91D9-BFE5795638B5}" dt="2025-05-12T09:19:14.062" v="3"/>
          <pc:sldLayoutMkLst>
            <pc:docMk/>
            <pc:sldMasterMk cId="590892404" sldId="2147483833"/>
            <pc:sldLayoutMk cId="927372792" sldId="2147483837"/>
          </pc:sldLayoutMkLst>
        </pc:sldLayoutChg>
        <pc:sldLayoutChg chg="del">
          <pc:chgData name="Paul Tinkler" userId="bcebf29c-73c2-433d-80d2-6bad896374bf" providerId="ADAL" clId="{2C8C42FF-AC63-4008-91D9-BFE5795638B5}" dt="2025-05-12T09:19:14.062" v="3"/>
          <pc:sldLayoutMkLst>
            <pc:docMk/>
            <pc:sldMasterMk cId="590892404" sldId="2147483833"/>
            <pc:sldLayoutMk cId="4110264954" sldId="2147483838"/>
          </pc:sldLayoutMkLst>
        </pc:sldLayoutChg>
        <pc:sldLayoutChg chg="del">
          <pc:chgData name="Paul Tinkler" userId="bcebf29c-73c2-433d-80d2-6bad896374bf" providerId="ADAL" clId="{2C8C42FF-AC63-4008-91D9-BFE5795638B5}" dt="2025-05-12T09:19:14.062" v="3"/>
          <pc:sldLayoutMkLst>
            <pc:docMk/>
            <pc:sldMasterMk cId="590892404" sldId="2147483833"/>
            <pc:sldLayoutMk cId="3167854473" sldId="2147483839"/>
          </pc:sldLayoutMkLst>
        </pc:sldLayoutChg>
        <pc:sldLayoutChg chg="del">
          <pc:chgData name="Paul Tinkler" userId="bcebf29c-73c2-433d-80d2-6bad896374bf" providerId="ADAL" clId="{2C8C42FF-AC63-4008-91D9-BFE5795638B5}" dt="2025-05-12T09:19:14.062" v="3"/>
          <pc:sldLayoutMkLst>
            <pc:docMk/>
            <pc:sldMasterMk cId="590892404" sldId="2147483833"/>
            <pc:sldLayoutMk cId="3446761666" sldId="2147483840"/>
          </pc:sldLayoutMkLst>
        </pc:sldLayoutChg>
        <pc:sldLayoutChg chg="del">
          <pc:chgData name="Paul Tinkler" userId="bcebf29c-73c2-433d-80d2-6bad896374bf" providerId="ADAL" clId="{2C8C42FF-AC63-4008-91D9-BFE5795638B5}" dt="2025-05-12T09:19:14.062" v="3"/>
          <pc:sldLayoutMkLst>
            <pc:docMk/>
            <pc:sldMasterMk cId="590892404" sldId="2147483833"/>
            <pc:sldLayoutMk cId="2216470229" sldId="214748384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14/05/2025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5</a:t>
            </a:fld>
            <a:endParaRPr lang="en-GB"/>
          </a:p>
        </p:txBody>
      </p:sp>
    </p:spTree>
    <p:extLst>
      <p:ext uri="{BB962C8B-B14F-4D97-AF65-F5344CB8AC3E}">
        <p14:creationId xmlns:p14="http://schemas.microsoft.com/office/powerpoint/2010/main" val="704033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Mention Johnsonville Sausage Co. here and Ralph Sayer.</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201630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If you don’t feel in control, it’s natural to feel stressed and demotivated.  Experiments have found this phenomenon in both humans and rats.</a:t>
            </a:r>
          </a:p>
          <a:p>
            <a:endParaRPr lang="en-GB" dirty="0"/>
          </a:p>
          <a:p>
            <a:r>
              <a:rPr lang="en-GB" dirty="0"/>
              <a:t>Why was late Ricardo less stressed?  Paradoxically, by giving up control at work, he was more in control.  Arguably, he focused upon controlling the one thing that mattered: company culture and values.  Maybe, in any setting, the best an autocratic boss can achieve is </a:t>
            </a:r>
            <a:r>
              <a:rPr lang="en-GB" b="1" i="1" u="sng" dirty="0"/>
              <a:t>an illusion </a:t>
            </a:r>
            <a:r>
              <a:rPr lang="en-GB" dirty="0"/>
              <a:t>of control.</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9</a:t>
            </a:fld>
            <a:endParaRPr lang="en-GB"/>
          </a:p>
        </p:txBody>
      </p:sp>
    </p:spTree>
    <p:extLst>
      <p:ext uri="{BB962C8B-B14F-4D97-AF65-F5344CB8AC3E}">
        <p14:creationId xmlns:p14="http://schemas.microsoft.com/office/powerpoint/2010/main" val="2756885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Isaacson’s biography, p.407</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12</a:t>
            </a:fld>
            <a:endParaRPr lang="en-GB"/>
          </a:p>
        </p:txBody>
      </p:sp>
    </p:spTree>
    <p:extLst>
      <p:ext uri="{BB962C8B-B14F-4D97-AF65-F5344CB8AC3E}">
        <p14:creationId xmlns:p14="http://schemas.microsoft.com/office/powerpoint/2010/main" val="2605258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https://www.youtube.com/watch?v=USC1RE8jE50</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15</a:t>
            </a:fld>
            <a:endParaRPr lang="en-GB"/>
          </a:p>
        </p:txBody>
      </p:sp>
    </p:spTree>
    <p:extLst>
      <p:ext uri="{BB962C8B-B14F-4D97-AF65-F5344CB8AC3E}">
        <p14:creationId xmlns:p14="http://schemas.microsoft.com/office/powerpoint/2010/main" val="2898494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16</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95417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14/05/2025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003574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14/05/2025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56261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14/05/2025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83136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14/05/2025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1812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14/05/2025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993276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14/05/2025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948931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14/05/2025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02888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14/05/2025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74978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14/05/2025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6519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14/05/2025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51864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4766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14809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90499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36580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75854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083111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67060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07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6070602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249158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7583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13894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15687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3.png"/><Relationship Id="rId4" Type="http://schemas.openxmlformats.org/officeDocument/2006/relationships/slideLayout" Target="../slideLayouts/slideLayout16.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8.png"/><Relationship Id="rId5" Type="http://schemas.openxmlformats.org/officeDocument/2006/relationships/theme" Target="../theme/theme3.xml"/><Relationship Id="rId4"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361263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500601962"/>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111672844"/>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42"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hyperlink" Target="https://www.pexels.com/photo/group-of-people-seated-around-table-discussing-3184323/" TargetMode="External"/><Relationship Id="rId2" Type="http://schemas.openxmlformats.org/officeDocument/2006/relationships/image" Target="../media/image11.jp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hyperlink" Target="https://researchleap.com/beyond-the-vle-transforming-online-discussion-and-collaboration-through-microsoft-teams/" TargetMode="External"/><Relationship Id="rId2" Type="http://schemas.openxmlformats.org/officeDocument/2006/relationships/image" Target="../media/image12.jpg"/><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hyperlink" Target="https://www.peoplematters.in/news/recruitment/3-out-of-5-employees-unhappy-with-jobs-study-15029"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http://www.geograph.org.uk/photo/2497321" TargetMode="External"/><Relationship Id="rId2" Type="http://schemas.openxmlformats.org/officeDocument/2006/relationships/image" Target="../media/image14.jpe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hyperlink" Target="https://www.freestock.com/free-photos/young-conflicted-businessman-choosing-two-directions-66613470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girlinabasement.com/2015/09/23/deep-questions/" TargetMode="External"/><Relationship Id="rId2" Type="http://schemas.openxmlformats.org/officeDocument/2006/relationships/image" Target="../media/image16.jp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hyperlink" Target="http://thegreeneve.blogspot.com.au/2013/05/a-dose-of-inspiration-pick-me-up-quotes.html" TargetMode="External"/><Relationship Id="rId2" Type="http://schemas.openxmlformats.org/officeDocument/2006/relationships/image" Target="../media/image17.jpeg"/><Relationship Id="rId1" Type="http://schemas.openxmlformats.org/officeDocument/2006/relationships/slideLayout" Target="../slideLayouts/slideLayout24.xml"/><Relationship Id="rId5" Type="http://schemas.openxmlformats.org/officeDocument/2006/relationships/hyperlink" Target="http://roughlydaily.com/tag/rap" TargetMode="Externa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hyperlink" Target="http://www.flickr.com/photos/stevekass/3153185917/" TargetMode="External"/><Relationship Id="rId5" Type="http://schemas.openxmlformats.org/officeDocument/2006/relationships/image" Target="../media/image20.jpeg"/><Relationship Id="rId4" Type="http://schemas.openxmlformats.org/officeDocument/2006/relationships/hyperlink" Target="http://ifitshipitshere.blogspot.co.uk/2013/02/the-steve-jobs-collectible-action.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teve-wheeler.blogspot.com/2014/02/any-colour-you-like-learner-autonomy.html" TargetMode="External"/><Relationship Id="rId2" Type="http://schemas.openxmlformats.org/officeDocument/2006/relationships/image" Target="../media/image22.jpeg"/><Relationship Id="rId1" Type="http://schemas.openxmlformats.org/officeDocument/2006/relationships/slideLayout" Target="../slideLayouts/slideLayout24.xml"/><Relationship Id="rId5" Type="http://schemas.openxmlformats.org/officeDocument/2006/relationships/hyperlink" Target="http://www.ludiclearning.org/2016/07/15/the-reward-game-part-iii-game-mechanics-and-the-two-faces-of-motivation/" TargetMode="Externa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hyperlink" Target="https://buengestor.wordpress.com/2012/04/14/el-manual-de-supervivencia-de-semco/" TargetMode="External"/><Relationship Id="rId2" Type="http://schemas.openxmlformats.org/officeDocument/2006/relationships/image" Target="../media/image24.jpe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4.xml"/><Relationship Id="rId1" Type="http://schemas.openxmlformats.org/officeDocument/2006/relationships/video" Target="https://www.youtube.com/embed/USC1RE8jE50" TargetMode="Externa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hyperlink" Target="https://simpsonswiki.com/wiki/Homer_the_Father"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7.jp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0528" y="1268760"/>
            <a:ext cx="4464496" cy="2387600"/>
          </a:xfrm>
        </p:spPr>
        <p:txBody>
          <a:bodyPr>
            <a:normAutofit/>
          </a:bodyPr>
          <a:lstStyle/>
          <a:p>
            <a:r>
              <a:rPr lang="en-GB" sz="4000" dirty="0">
                <a:solidFill>
                  <a:schemeClr val="bg1"/>
                </a:solidFill>
              </a:rPr>
              <a:t>BMSK6010</a:t>
            </a:r>
            <a:br>
              <a:rPr lang="en-GB" sz="4000" dirty="0">
                <a:solidFill>
                  <a:schemeClr val="bg1"/>
                </a:solidFill>
              </a:rPr>
            </a:br>
            <a:br>
              <a:rPr lang="en-GB" sz="4000" dirty="0">
                <a:solidFill>
                  <a:schemeClr val="bg1"/>
                </a:solidFill>
              </a:rPr>
            </a:br>
            <a:r>
              <a:rPr lang="en-GB" sz="4000" dirty="0">
                <a:solidFill>
                  <a:schemeClr val="bg1"/>
                </a:solidFill>
              </a:rPr>
              <a:t> Inspirational Leadership</a:t>
            </a:r>
          </a:p>
        </p:txBody>
      </p:sp>
      <p:sp>
        <p:nvSpPr>
          <p:cNvPr id="3" name="Subtitle 2"/>
          <p:cNvSpPr>
            <a:spLocks noGrp="1"/>
          </p:cNvSpPr>
          <p:nvPr>
            <p:ph type="subTitle" idx="1"/>
          </p:nvPr>
        </p:nvSpPr>
        <p:spPr>
          <a:xfrm>
            <a:off x="89168" y="4005064"/>
            <a:ext cx="4338816" cy="979090"/>
          </a:xfrm>
        </p:spPr>
        <p:txBody>
          <a:bodyPr/>
          <a:lstStyle/>
          <a:p>
            <a:r>
              <a:rPr lang="en-GB" sz="4000" i="1">
                <a:solidFill>
                  <a:schemeClr val="bg1"/>
                </a:solidFill>
                <a:latin typeface="+mj-lt"/>
              </a:rPr>
              <a:t>Session 9 – Semco Case Study </a:t>
            </a:r>
            <a:endParaRPr lang="en-GB" sz="4000" i="1" dirty="0">
              <a:solidFill>
                <a:schemeClr val="bg1"/>
              </a:solidFill>
              <a:latin typeface="+mj-lt"/>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A797-F361-7B05-068A-7219C3637AB8}"/>
              </a:ext>
            </a:extLst>
          </p:cNvPr>
          <p:cNvSpPr>
            <a:spLocks noGrp="1"/>
          </p:cNvSpPr>
          <p:nvPr>
            <p:ph type="title"/>
          </p:nvPr>
        </p:nvSpPr>
        <p:spPr>
          <a:xfrm>
            <a:off x="645234" y="6311"/>
            <a:ext cx="7886700" cy="758394"/>
          </a:xfrm>
        </p:spPr>
        <p:txBody>
          <a:bodyPr>
            <a:normAutofit/>
          </a:bodyPr>
          <a:lstStyle/>
          <a:p>
            <a:pPr algn="ctr"/>
            <a:r>
              <a:rPr lang="en-GB" sz="4000" dirty="0"/>
              <a:t>Case Study</a:t>
            </a:r>
          </a:p>
        </p:txBody>
      </p:sp>
      <p:pic>
        <p:nvPicPr>
          <p:cNvPr id="6" name="Content Placeholder 5">
            <a:extLst>
              <a:ext uri="{FF2B5EF4-FFF2-40B4-BE49-F238E27FC236}">
                <a16:creationId xmlns:a16="http://schemas.microsoft.com/office/drawing/2014/main" id="{E02AE304-DC30-C7B4-A18C-2E2C7CAFB84C}"/>
              </a:ext>
            </a:extLst>
          </p:cNvPr>
          <p:cNvPicPr>
            <a:picLocks noGrp="1" noChangeAspect="1"/>
          </p:cNvPicPr>
          <p:nvPr>
            <p:ph idx="1"/>
          </p:nvPr>
        </p:nvPicPr>
        <p:blipFill>
          <a:blip r:embed="rId2"/>
          <a:stretch>
            <a:fillRect/>
          </a:stretch>
        </p:blipFill>
        <p:spPr>
          <a:xfrm>
            <a:off x="5652120" y="2204864"/>
            <a:ext cx="3488962" cy="3510366"/>
          </a:xfrm>
        </p:spPr>
      </p:pic>
      <p:sp>
        <p:nvSpPr>
          <p:cNvPr id="7" name="TextBox 6">
            <a:extLst>
              <a:ext uri="{FF2B5EF4-FFF2-40B4-BE49-F238E27FC236}">
                <a16:creationId xmlns:a16="http://schemas.microsoft.com/office/drawing/2014/main" id="{70EB175C-EB30-B018-EA04-65CC5F4A2E96}"/>
              </a:ext>
            </a:extLst>
          </p:cNvPr>
          <p:cNvSpPr txBox="1"/>
          <p:nvPr/>
        </p:nvSpPr>
        <p:spPr>
          <a:xfrm>
            <a:off x="323528" y="2204864"/>
            <a:ext cx="4617354" cy="584775"/>
          </a:xfrm>
          <a:prstGeom prst="rect">
            <a:avLst/>
          </a:prstGeom>
          <a:noFill/>
        </p:spPr>
        <p:txBody>
          <a:bodyPr wrap="none" rtlCol="0">
            <a:spAutoFit/>
          </a:bodyPr>
          <a:lstStyle/>
          <a:p>
            <a:r>
              <a:rPr lang="en-GB" sz="3200" dirty="0">
                <a:solidFill>
                  <a:srgbClr val="0000CC"/>
                </a:solidFill>
              </a:rPr>
              <a:t>Ricardo Semler and Semco</a:t>
            </a:r>
          </a:p>
        </p:txBody>
      </p:sp>
    </p:spTree>
    <p:extLst>
      <p:ext uri="{BB962C8B-B14F-4D97-AF65-F5344CB8AC3E}">
        <p14:creationId xmlns:p14="http://schemas.microsoft.com/office/powerpoint/2010/main" val="1744431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888FE-3953-83C7-B0A9-82BBF4A05579}"/>
              </a:ext>
            </a:extLst>
          </p:cNvPr>
          <p:cNvSpPr>
            <a:spLocks noGrp="1"/>
          </p:cNvSpPr>
          <p:nvPr>
            <p:ph type="title"/>
          </p:nvPr>
        </p:nvSpPr>
        <p:spPr>
          <a:xfrm>
            <a:off x="628650" y="116632"/>
            <a:ext cx="7886700" cy="763920"/>
          </a:xfrm>
        </p:spPr>
        <p:txBody>
          <a:bodyPr>
            <a:normAutofit fontScale="90000"/>
          </a:bodyPr>
          <a:lstStyle/>
          <a:p>
            <a:r>
              <a:rPr lang="en-GB" dirty="0"/>
              <a:t>In your groups, please address the following questions…</a:t>
            </a:r>
          </a:p>
        </p:txBody>
      </p:sp>
      <p:sp>
        <p:nvSpPr>
          <p:cNvPr id="3" name="Content Placeholder 2">
            <a:extLst>
              <a:ext uri="{FF2B5EF4-FFF2-40B4-BE49-F238E27FC236}">
                <a16:creationId xmlns:a16="http://schemas.microsoft.com/office/drawing/2014/main" id="{5C2A583E-1E4A-6BBC-02B4-03EBDBBE294F}"/>
              </a:ext>
            </a:extLst>
          </p:cNvPr>
          <p:cNvSpPr>
            <a:spLocks noGrp="1"/>
          </p:cNvSpPr>
          <p:nvPr>
            <p:ph idx="1"/>
          </p:nvPr>
        </p:nvSpPr>
        <p:spPr>
          <a:xfrm>
            <a:off x="248834" y="989391"/>
            <a:ext cx="8928992" cy="2764471"/>
          </a:xfrm>
        </p:spPr>
        <p:txBody>
          <a:bodyPr/>
          <a:lstStyle/>
          <a:p>
            <a:r>
              <a:rPr lang="en-GB" dirty="0">
                <a:solidFill>
                  <a:srgbClr val="0000CC"/>
                </a:solidFill>
              </a:rPr>
              <a:t>What are the personal and organisational reasons that led Ricardo Semler to change his leadership style so markedly?</a:t>
            </a:r>
          </a:p>
          <a:p>
            <a:r>
              <a:rPr lang="en-GB" dirty="0">
                <a:solidFill>
                  <a:srgbClr val="0000CC"/>
                </a:solidFill>
              </a:rPr>
              <a:t>How would you characterise Semler’s early leadership style?  And his </a:t>
            </a:r>
            <a:r>
              <a:rPr lang="en-GB" i="1" dirty="0">
                <a:solidFill>
                  <a:srgbClr val="0000CC"/>
                </a:solidFill>
              </a:rPr>
              <a:t>later </a:t>
            </a:r>
            <a:r>
              <a:rPr lang="en-GB" dirty="0">
                <a:solidFill>
                  <a:srgbClr val="0000CC"/>
                </a:solidFill>
              </a:rPr>
              <a:t>leadership style?  Use </a:t>
            </a:r>
            <a:r>
              <a:rPr lang="en-GB" i="1" dirty="0">
                <a:solidFill>
                  <a:srgbClr val="0000CC"/>
                </a:solidFill>
              </a:rPr>
              <a:t>academic references </a:t>
            </a:r>
            <a:r>
              <a:rPr lang="en-GB" dirty="0">
                <a:solidFill>
                  <a:srgbClr val="0000CC"/>
                </a:solidFill>
              </a:rPr>
              <a:t>to support your responses.</a:t>
            </a:r>
          </a:p>
          <a:p>
            <a:r>
              <a:rPr lang="en-GB" dirty="0">
                <a:solidFill>
                  <a:srgbClr val="0000CC"/>
                </a:solidFill>
              </a:rPr>
              <a:t>Which Ricardo – early or late – would you rather have as your boss?  Why?  Which Ricardo would you rather have as a subordinate?  Why?</a:t>
            </a:r>
          </a:p>
          <a:p>
            <a:r>
              <a:rPr lang="en-GB" dirty="0">
                <a:solidFill>
                  <a:srgbClr val="0000CC"/>
                </a:solidFill>
              </a:rPr>
              <a:t>To what extent do you think that Ricardo would succeed as a leader in other types of organisations?  Justify your answer with academic references</a:t>
            </a:r>
          </a:p>
        </p:txBody>
      </p:sp>
      <p:pic>
        <p:nvPicPr>
          <p:cNvPr id="5" name="Picture 4" descr="A group of people sitting around a table&#10;&#10;AI-generated content may be incorrect.">
            <a:extLst>
              <a:ext uri="{FF2B5EF4-FFF2-40B4-BE49-F238E27FC236}">
                <a16:creationId xmlns:a16="http://schemas.microsoft.com/office/drawing/2014/main" id="{1636030D-16D0-9C75-F71F-553FAC7C1B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28185" y="3758232"/>
            <a:ext cx="2918124" cy="1945416"/>
          </a:xfrm>
          <a:prstGeom prst="rect">
            <a:avLst/>
          </a:prstGeom>
        </p:spPr>
      </p:pic>
      <p:sp>
        <p:nvSpPr>
          <p:cNvPr id="6" name="TextBox 5">
            <a:extLst>
              <a:ext uri="{FF2B5EF4-FFF2-40B4-BE49-F238E27FC236}">
                <a16:creationId xmlns:a16="http://schemas.microsoft.com/office/drawing/2014/main" id="{B44FD9CE-ABB3-D2EA-0B96-E0ABAB65B1DD}"/>
              </a:ext>
            </a:extLst>
          </p:cNvPr>
          <p:cNvSpPr txBox="1"/>
          <p:nvPr/>
        </p:nvSpPr>
        <p:spPr>
          <a:xfrm>
            <a:off x="467544" y="3992276"/>
            <a:ext cx="5167486" cy="1200329"/>
          </a:xfrm>
          <a:prstGeom prst="rect">
            <a:avLst/>
          </a:prstGeom>
          <a:noFill/>
        </p:spPr>
        <p:txBody>
          <a:bodyPr wrap="square" rtlCol="0">
            <a:spAutoFit/>
          </a:bodyPr>
          <a:lstStyle/>
          <a:p>
            <a:r>
              <a:rPr lang="en-GB" b="1" i="1" dirty="0">
                <a:solidFill>
                  <a:srgbClr val="660066"/>
                </a:solidFill>
              </a:rPr>
              <a:t>60 minutes to discuss and agree your responses.</a:t>
            </a:r>
          </a:p>
          <a:p>
            <a:endParaRPr lang="en-GB" b="1" i="1" dirty="0">
              <a:solidFill>
                <a:srgbClr val="660066"/>
              </a:solidFill>
            </a:endParaRPr>
          </a:p>
          <a:p>
            <a:r>
              <a:rPr lang="en-GB" b="1" i="1" dirty="0">
                <a:solidFill>
                  <a:srgbClr val="660066"/>
                </a:solidFill>
              </a:rPr>
              <a:t>Prepare a short feedback presentation on flipchart for the rest of the group..</a:t>
            </a:r>
          </a:p>
        </p:txBody>
      </p:sp>
    </p:spTree>
    <p:extLst>
      <p:ext uri="{BB962C8B-B14F-4D97-AF65-F5344CB8AC3E}">
        <p14:creationId xmlns:p14="http://schemas.microsoft.com/office/powerpoint/2010/main" val="126566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FC858-5F2F-EE58-0E0F-3E002C70DBED}"/>
              </a:ext>
            </a:extLst>
          </p:cNvPr>
          <p:cNvSpPr>
            <a:spLocks noGrp="1"/>
          </p:cNvSpPr>
          <p:nvPr>
            <p:ph type="title"/>
          </p:nvPr>
        </p:nvSpPr>
        <p:spPr/>
        <p:txBody>
          <a:bodyPr/>
          <a:lstStyle/>
          <a:p>
            <a:pPr algn="ctr"/>
            <a:r>
              <a:rPr lang="en-GB" dirty="0"/>
              <a:t>Plenary Session</a:t>
            </a:r>
          </a:p>
        </p:txBody>
      </p:sp>
      <p:sp>
        <p:nvSpPr>
          <p:cNvPr id="3" name="Content Placeholder 2">
            <a:extLst>
              <a:ext uri="{FF2B5EF4-FFF2-40B4-BE49-F238E27FC236}">
                <a16:creationId xmlns:a16="http://schemas.microsoft.com/office/drawing/2014/main" id="{612F6F6C-EE09-238A-E608-639CAA33AE30}"/>
              </a:ext>
            </a:extLst>
          </p:cNvPr>
          <p:cNvSpPr>
            <a:spLocks noGrp="1"/>
          </p:cNvSpPr>
          <p:nvPr>
            <p:ph idx="1"/>
          </p:nvPr>
        </p:nvSpPr>
        <p:spPr>
          <a:xfrm>
            <a:off x="268665" y="1825625"/>
            <a:ext cx="8047751" cy="451247"/>
          </a:xfrm>
        </p:spPr>
        <p:txBody>
          <a:bodyPr>
            <a:normAutofit/>
          </a:bodyPr>
          <a:lstStyle/>
          <a:p>
            <a:r>
              <a:rPr lang="en-GB" dirty="0">
                <a:solidFill>
                  <a:srgbClr val="0000CC"/>
                </a:solidFill>
              </a:rPr>
              <a:t>Feedback and group discussion of the key points</a:t>
            </a:r>
          </a:p>
        </p:txBody>
      </p:sp>
      <p:pic>
        <p:nvPicPr>
          <p:cNvPr id="5" name="Picture 4" descr="A group of people sitting around a table using devices&#10;&#10;AI-generated content may be incorrect.">
            <a:extLst>
              <a:ext uri="{FF2B5EF4-FFF2-40B4-BE49-F238E27FC236}">
                <a16:creationId xmlns:a16="http://schemas.microsoft.com/office/drawing/2014/main" id="{2A21D51E-0455-B783-CB6A-B80C19C9DD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35696" y="2411808"/>
            <a:ext cx="6104920" cy="3310012"/>
          </a:xfrm>
          <a:prstGeom prst="rect">
            <a:avLst/>
          </a:prstGeom>
        </p:spPr>
      </p:pic>
    </p:spTree>
    <p:extLst>
      <p:ext uri="{BB962C8B-B14F-4D97-AF65-F5344CB8AC3E}">
        <p14:creationId xmlns:p14="http://schemas.microsoft.com/office/powerpoint/2010/main" val="253001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3A6310-00BF-4DA6-A706-1AA4F0052492}"/>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69110" y="3212976"/>
            <a:ext cx="4379961" cy="2463728"/>
          </a:xfrm>
          <a:prstGeom prst="rect">
            <a:avLst/>
          </a:prstGeom>
        </p:spPr>
      </p:pic>
      <p:sp>
        <p:nvSpPr>
          <p:cNvPr id="2" name="Title 1">
            <a:extLst>
              <a:ext uri="{FF2B5EF4-FFF2-40B4-BE49-F238E27FC236}">
                <a16:creationId xmlns:a16="http://schemas.microsoft.com/office/drawing/2014/main" id="{A746A835-D416-4E70-A05E-EBF07F840273}"/>
              </a:ext>
            </a:extLst>
          </p:cNvPr>
          <p:cNvSpPr>
            <a:spLocks noGrp="1"/>
          </p:cNvSpPr>
          <p:nvPr>
            <p:ph type="title"/>
          </p:nvPr>
        </p:nvSpPr>
        <p:spPr>
          <a:xfrm>
            <a:off x="107504" y="274637"/>
            <a:ext cx="8928992" cy="2578297"/>
          </a:xfrm>
        </p:spPr>
        <p:txBody>
          <a:bodyPr>
            <a:normAutofit/>
          </a:bodyPr>
          <a:lstStyle/>
          <a:p>
            <a:pPr algn="ctr"/>
            <a:r>
              <a:rPr lang="en-GB" dirty="0">
                <a:solidFill>
                  <a:srgbClr val="0000CC"/>
                </a:solidFill>
              </a:rPr>
              <a:t>What are the personal and organisational reasons that led Ricardo Semler to change his leadership style so radically?</a:t>
            </a:r>
            <a:br>
              <a:rPr lang="en-GB" dirty="0">
                <a:solidFill>
                  <a:srgbClr val="0000CC"/>
                </a:solidFill>
              </a:rPr>
            </a:br>
            <a:endParaRPr lang="en-GB" dirty="0">
              <a:solidFill>
                <a:srgbClr val="0000CC"/>
              </a:solidFill>
            </a:endParaRPr>
          </a:p>
        </p:txBody>
      </p:sp>
      <p:sp>
        <p:nvSpPr>
          <p:cNvPr id="3" name="Content Placeholder 2">
            <a:extLst>
              <a:ext uri="{FF2B5EF4-FFF2-40B4-BE49-F238E27FC236}">
                <a16:creationId xmlns:a16="http://schemas.microsoft.com/office/drawing/2014/main" id="{86C1AF79-0D61-49C5-86E3-2AF2F3DA1CF3}"/>
              </a:ext>
            </a:extLst>
          </p:cNvPr>
          <p:cNvSpPr>
            <a:spLocks noGrp="1"/>
          </p:cNvSpPr>
          <p:nvPr>
            <p:ph idx="1"/>
          </p:nvPr>
        </p:nvSpPr>
        <p:spPr>
          <a:xfrm>
            <a:off x="192039" y="2766935"/>
            <a:ext cx="8229600" cy="2664297"/>
          </a:xfrm>
        </p:spPr>
        <p:txBody>
          <a:bodyPr>
            <a:normAutofit/>
          </a:bodyPr>
          <a:lstStyle/>
          <a:p>
            <a:r>
              <a:rPr lang="en-GB" dirty="0">
                <a:solidFill>
                  <a:srgbClr val="FF0000"/>
                </a:solidFill>
              </a:rPr>
              <a:t>People were unhappy working for Semco</a:t>
            </a:r>
          </a:p>
          <a:p>
            <a:r>
              <a:rPr lang="en-GB" dirty="0">
                <a:solidFill>
                  <a:srgbClr val="7030A0"/>
                </a:solidFill>
              </a:rPr>
              <a:t>Deadlines were being missed</a:t>
            </a:r>
          </a:p>
          <a:p>
            <a:r>
              <a:rPr lang="en-GB" dirty="0">
                <a:solidFill>
                  <a:srgbClr val="FF0000"/>
                </a:solidFill>
              </a:rPr>
              <a:t>Workers didn’t care</a:t>
            </a:r>
          </a:p>
          <a:p>
            <a:r>
              <a:rPr lang="en-GB" dirty="0">
                <a:solidFill>
                  <a:srgbClr val="7030A0"/>
                </a:solidFill>
              </a:rPr>
              <a:t>Malaise</a:t>
            </a:r>
          </a:p>
          <a:p>
            <a:r>
              <a:rPr lang="en-GB" dirty="0">
                <a:solidFill>
                  <a:srgbClr val="FF0000"/>
                </a:solidFill>
              </a:rPr>
              <a:t>Grim Reaper</a:t>
            </a:r>
          </a:p>
          <a:p>
            <a:r>
              <a:rPr lang="en-GB" dirty="0">
                <a:solidFill>
                  <a:srgbClr val="7030A0"/>
                </a:solidFill>
              </a:rPr>
              <a:t>His own health</a:t>
            </a:r>
          </a:p>
        </p:txBody>
      </p:sp>
    </p:spTree>
    <p:extLst>
      <p:ext uri="{BB962C8B-B14F-4D97-AF65-F5344CB8AC3E}">
        <p14:creationId xmlns:p14="http://schemas.microsoft.com/office/powerpoint/2010/main" val="3881411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C6645-AEAF-4E7C-8D75-8AE1A7A947F1}"/>
              </a:ext>
            </a:extLst>
          </p:cNvPr>
          <p:cNvSpPr>
            <a:spLocks noGrp="1"/>
          </p:cNvSpPr>
          <p:nvPr>
            <p:ph type="title"/>
          </p:nvPr>
        </p:nvSpPr>
        <p:spPr>
          <a:xfrm>
            <a:off x="628650" y="365125"/>
            <a:ext cx="7886700" cy="687611"/>
          </a:xfrm>
        </p:spPr>
        <p:txBody>
          <a:bodyPr/>
          <a:lstStyle/>
          <a:p>
            <a:r>
              <a:rPr lang="en-GB" dirty="0"/>
              <a:t>Key Learning Point</a:t>
            </a:r>
          </a:p>
        </p:txBody>
      </p:sp>
      <p:sp>
        <p:nvSpPr>
          <p:cNvPr id="3" name="Content Placeholder 2">
            <a:extLst>
              <a:ext uri="{FF2B5EF4-FFF2-40B4-BE49-F238E27FC236}">
                <a16:creationId xmlns:a16="http://schemas.microsoft.com/office/drawing/2014/main" id="{E139642A-D83F-474A-A256-02968507C62B}"/>
              </a:ext>
            </a:extLst>
          </p:cNvPr>
          <p:cNvSpPr>
            <a:spLocks noGrp="1"/>
          </p:cNvSpPr>
          <p:nvPr>
            <p:ph idx="1"/>
          </p:nvPr>
        </p:nvSpPr>
        <p:spPr>
          <a:xfrm>
            <a:off x="628650" y="1253331"/>
            <a:ext cx="7886700" cy="4351338"/>
          </a:xfrm>
        </p:spPr>
        <p:txBody>
          <a:bodyPr>
            <a:normAutofit/>
          </a:bodyPr>
          <a:lstStyle/>
          <a:p>
            <a:r>
              <a:rPr lang="en-GB" dirty="0">
                <a:solidFill>
                  <a:srgbClr val="7030A0"/>
                </a:solidFill>
              </a:rPr>
              <a:t>Although it IS possible to change your management style quite radically, it is also difficult because of the drivers against change.  </a:t>
            </a:r>
          </a:p>
          <a:p>
            <a:r>
              <a:rPr lang="en-GB" dirty="0">
                <a:solidFill>
                  <a:srgbClr val="0070C0"/>
                </a:solidFill>
              </a:rPr>
              <a:t>Change is also more likely when the fit between the person and the style is bad.  </a:t>
            </a:r>
          </a:p>
          <a:p>
            <a:r>
              <a:rPr lang="en-GB" dirty="0">
                <a:solidFill>
                  <a:srgbClr val="A50021"/>
                </a:solidFill>
              </a:rPr>
              <a:t>Was there a good fit between Ricardo’s personality and his leadership style? NO.  He tried to build an organisation that just took what his father did to another level, which made him ill.  </a:t>
            </a:r>
          </a:p>
          <a:p>
            <a:r>
              <a:rPr lang="en-GB" dirty="0">
                <a:solidFill>
                  <a:srgbClr val="00B050"/>
                </a:solidFill>
              </a:rPr>
              <a:t>When there is no fit, we either conform or leave.  But another option is to change the environment, which is what Ricardo did.       </a:t>
            </a:r>
          </a:p>
        </p:txBody>
      </p:sp>
    </p:spTree>
    <p:extLst>
      <p:ext uri="{BB962C8B-B14F-4D97-AF65-F5344CB8AC3E}">
        <p14:creationId xmlns:p14="http://schemas.microsoft.com/office/powerpoint/2010/main" val="426091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5CADC-8168-4822-B0EB-93C6ABF90566}"/>
              </a:ext>
            </a:extLst>
          </p:cNvPr>
          <p:cNvSpPr>
            <a:spLocks noGrp="1"/>
          </p:cNvSpPr>
          <p:nvPr>
            <p:ph type="title"/>
          </p:nvPr>
        </p:nvSpPr>
        <p:spPr>
          <a:xfrm>
            <a:off x="457200" y="4025"/>
            <a:ext cx="8229600" cy="936104"/>
          </a:xfrm>
        </p:spPr>
        <p:txBody>
          <a:bodyPr>
            <a:noAutofit/>
          </a:bodyPr>
          <a:lstStyle/>
          <a:p>
            <a:pPr algn="ctr"/>
            <a:r>
              <a:rPr lang="en-GB" sz="3600" dirty="0"/>
              <a:t>What might have prevented him from changing?</a:t>
            </a:r>
          </a:p>
        </p:txBody>
      </p:sp>
      <p:graphicFrame>
        <p:nvGraphicFramePr>
          <p:cNvPr id="5" name="Table 4">
            <a:extLst>
              <a:ext uri="{FF2B5EF4-FFF2-40B4-BE49-F238E27FC236}">
                <a16:creationId xmlns:a16="http://schemas.microsoft.com/office/drawing/2014/main" id="{84FA8493-3BD6-4A44-8FCA-ECE4094A3385}"/>
              </a:ext>
            </a:extLst>
          </p:cNvPr>
          <p:cNvGraphicFramePr>
            <a:graphicFrameLocks noGrp="1"/>
          </p:cNvGraphicFramePr>
          <p:nvPr/>
        </p:nvGraphicFramePr>
        <p:xfrm>
          <a:off x="2602469" y="1844824"/>
          <a:ext cx="6096000" cy="3616176"/>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425368269"/>
                    </a:ext>
                  </a:extLst>
                </a:gridCol>
                <a:gridCol w="3048000">
                  <a:extLst>
                    <a:ext uri="{9D8B030D-6E8A-4147-A177-3AD203B41FA5}">
                      <a16:colId xmlns:a16="http://schemas.microsoft.com/office/drawing/2014/main" val="1096111138"/>
                    </a:ext>
                  </a:extLst>
                </a:gridCol>
              </a:tblGrid>
              <a:tr h="1808088">
                <a:tc>
                  <a:txBody>
                    <a:bodyPr/>
                    <a:lstStyle/>
                    <a:p>
                      <a:endParaRPr lang="en-GB" dirty="0"/>
                    </a:p>
                    <a:p>
                      <a:r>
                        <a:rPr lang="en-GB" dirty="0"/>
                        <a:t>Burnout, wanted to do things differently</a:t>
                      </a:r>
                    </a:p>
                  </a:txBody>
                  <a:tcPr/>
                </a:tc>
                <a:tc>
                  <a:txBody>
                    <a:bodyPr/>
                    <a:lstStyle/>
                    <a:p>
                      <a:endParaRPr lang="en-GB" dirty="0"/>
                    </a:p>
                    <a:p>
                      <a:r>
                        <a:rPr lang="en-GB" dirty="0"/>
                        <a:t>Fear, family business (pressure form father)</a:t>
                      </a:r>
                    </a:p>
                  </a:txBody>
                  <a:tcPr/>
                </a:tc>
                <a:extLst>
                  <a:ext uri="{0D108BD9-81ED-4DB2-BD59-A6C34878D82A}">
                    <a16:rowId xmlns:a16="http://schemas.microsoft.com/office/drawing/2014/main" val="695688778"/>
                  </a:ext>
                </a:extLst>
              </a:tr>
              <a:tr h="1808088">
                <a:tc>
                  <a:txBody>
                    <a:bodyPr/>
                    <a:lstStyle/>
                    <a:p>
                      <a:endParaRPr lang="en-GB" dirty="0"/>
                    </a:p>
                    <a:p>
                      <a:r>
                        <a:rPr lang="en-GB" dirty="0"/>
                        <a:t>Employee morale was low</a:t>
                      </a:r>
                    </a:p>
                    <a:p>
                      <a:endParaRPr lang="en-GB" dirty="0"/>
                    </a:p>
                    <a:p>
                      <a:r>
                        <a:rPr lang="en-GB" dirty="0"/>
                        <a:t>Quality went down (late deliveries)</a:t>
                      </a:r>
                    </a:p>
                  </a:txBody>
                  <a:tcPr/>
                </a:tc>
                <a:tc>
                  <a:txBody>
                    <a:bodyPr/>
                    <a:lstStyle/>
                    <a:p>
                      <a:endParaRPr lang="en-GB" dirty="0"/>
                    </a:p>
                    <a:p>
                      <a:r>
                        <a:rPr lang="en-GB" dirty="0"/>
                        <a:t>Past success (business was profitable)</a:t>
                      </a:r>
                    </a:p>
                    <a:p>
                      <a:endParaRPr lang="en-GB" dirty="0"/>
                    </a:p>
                    <a:p>
                      <a:r>
                        <a:rPr lang="en-GB" dirty="0"/>
                        <a:t>Uncertainty (will the company adapt?)</a:t>
                      </a:r>
                    </a:p>
                  </a:txBody>
                  <a:tcPr/>
                </a:tc>
                <a:extLst>
                  <a:ext uri="{0D108BD9-81ED-4DB2-BD59-A6C34878D82A}">
                    <a16:rowId xmlns:a16="http://schemas.microsoft.com/office/drawing/2014/main" val="3138512380"/>
                  </a:ext>
                </a:extLst>
              </a:tr>
            </a:tbl>
          </a:graphicData>
        </a:graphic>
      </p:graphicFrame>
      <p:sp>
        <p:nvSpPr>
          <p:cNvPr id="6" name="TextBox 5">
            <a:extLst>
              <a:ext uri="{FF2B5EF4-FFF2-40B4-BE49-F238E27FC236}">
                <a16:creationId xmlns:a16="http://schemas.microsoft.com/office/drawing/2014/main" id="{75998255-BB1B-4CA9-9CB8-FB852AB04BC9}"/>
              </a:ext>
            </a:extLst>
          </p:cNvPr>
          <p:cNvSpPr txBox="1"/>
          <p:nvPr/>
        </p:nvSpPr>
        <p:spPr>
          <a:xfrm>
            <a:off x="2602469" y="1425600"/>
            <a:ext cx="5976664" cy="369332"/>
          </a:xfrm>
          <a:prstGeom prst="rect">
            <a:avLst/>
          </a:prstGeom>
          <a:noFill/>
        </p:spPr>
        <p:txBody>
          <a:bodyPr wrap="square" rtlCol="0">
            <a:spAutoFit/>
          </a:bodyPr>
          <a:lstStyle/>
          <a:p>
            <a:r>
              <a:rPr lang="en-GB" b="1" dirty="0">
                <a:solidFill>
                  <a:srgbClr val="0070C0"/>
                </a:solidFill>
              </a:rPr>
              <a:t>Drivers for change                     Drivers against change</a:t>
            </a:r>
          </a:p>
        </p:txBody>
      </p:sp>
      <p:sp>
        <p:nvSpPr>
          <p:cNvPr id="7" name="TextBox 6">
            <a:extLst>
              <a:ext uri="{FF2B5EF4-FFF2-40B4-BE49-F238E27FC236}">
                <a16:creationId xmlns:a16="http://schemas.microsoft.com/office/drawing/2014/main" id="{6399D372-482B-4728-BD36-A9728B3BC839}"/>
              </a:ext>
            </a:extLst>
          </p:cNvPr>
          <p:cNvSpPr txBox="1"/>
          <p:nvPr/>
        </p:nvSpPr>
        <p:spPr>
          <a:xfrm>
            <a:off x="1380980" y="2348880"/>
            <a:ext cx="1107291" cy="646331"/>
          </a:xfrm>
          <a:prstGeom prst="rect">
            <a:avLst/>
          </a:prstGeom>
          <a:noFill/>
        </p:spPr>
        <p:txBody>
          <a:bodyPr wrap="none" rtlCol="0">
            <a:spAutoFit/>
          </a:bodyPr>
          <a:lstStyle/>
          <a:p>
            <a:pPr algn="ctr"/>
            <a:r>
              <a:rPr lang="en-GB" b="1" dirty="0">
                <a:solidFill>
                  <a:schemeClr val="bg1">
                    <a:lumMod val="50000"/>
                  </a:schemeClr>
                </a:solidFill>
              </a:rPr>
              <a:t>Personal</a:t>
            </a:r>
          </a:p>
          <a:p>
            <a:pPr algn="ctr"/>
            <a:r>
              <a:rPr lang="en-GB" b="1" dirty="0">
                <a:solidFill>
                  <a:schemeClr val="bg1">
                    <a:lumMod val="50000"/>
                  </a:schemeClr>
                </a:solidFill>
              </a:rPr>
              <a:t>Factors</a:t>
            </a:r>
          </a:p>
        </p:txBody>
      </p:sp>
      <p:sp>
        <p:nvSpPr>
          <p:cNvPr id="8" name="TextBox 7">
            <a:extLst>
              <a:ext uri="{FF2B5EF4-FFF2-40B4-BE49-F238E27FC236}">
                <a16:creationId xmlns:a16="http://schemas.microsoft.com/office/drawing/2014/main" id="{1B4E0152-4F19-4FD7-A71A-15E4EB0774B0}"/>
              </a:ext>
            </a:extLst>
          </p:cNvPr>
          <p:cNvSpPr txBox="1"/>
          <p:nvPr/>
        </p:nvSpPr>
        <p:spPr>
          <a:xfrm>
            <a:off x="899592" y="4084459"/>
            <a:ext cx="1834861" cy="646331"/>
          </a:xfrm>
          <a:prstGeom prst="rect">
            <a:avLst/>
          </a:prstGeom>
          <a:noFill/>
        </p:spPr>
        <p:txBody>
          <a:bodyPr wrap="none" rtlCol="0">
            <a:spAutoFit/>
          </a:bodyPr>
          <a:lstStyle/>
          <a:p>
            <a:pPr algn="ctr"/>
            <a:r>
              <a:rPr lang="en-GB" b="1" dirty="0">
                <a:solidFill>
                  <a:schemeClr val="bg1">
                    <a:lumMod val="50000"/>
                  </a:schemeClr>
                </a:solidFill>
              </a:rPr>
              <a:t>Organisational </a:t>
            </a:r>
          </a:p>
          <a:p>
            <a:pPr algn="ctr"/>
            <a:r>
              <a:rPr lang="en-GB" b="1" dirty="0">
                <a:solidFill>
                  <a:schemeClr val="bg1">
                    <a:lumMod val="50000"/>
                  </a:schemeClr>
                </a:solidFill>
              </a:rPr>
              <a:t>Factors</a:t>
            </a:r>
          </a:p>
        </p:txBody>
      </p:sp>
      <p:pic>
        <p:nvPicPr>
          <p:cNvPr id="10" name="Picture 9" descr="A picture containing sky, outdoor, fence, tree&#10;&#10;Description generated with very high confidence">
            <a:extLst>
              <a:ext uri="{FF2B5EF4-FFF2-40B4-BE49-F238E27FC236}">
                <a16:creationId xmlns:a16="http://schemas.microsoft.com/office/drawing/2014/main" id="{41F903D9-68FB-4FF4-A8C1-0BACDCBD9B99}"/>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709745"/>
            <a:ext cx="2267744" cy="1513010"/>
          </a:xfrm>
          <a:prstGeom prst="rect">
            <a:avLst/>
          </a:prstGeom>
        </p:spPr>
      </p:pic>
    </p:spTree>
    <p:extLst>
      <p:ext uri="{BB962C8B-B14F-4D97-AF65-F5344CB8AC3E}">
        <p14:creationId xmlns:p14="http://schemas.microsoft.com/office/powerpoint/2010/main" val="3422803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718D-AAB1-4CD0-B7F4-9A5D1FE68540}"/>
              </a:ext>
            </a:extLst>
          </p:cNvPr>
          <p:cNvSpPr>
            <a:spLocks noGrp="1"/>
          </p:cNvSpPr>
          <p:nvPr>
            <p:ph type="title"/>
          </p:nvPr>
        </p:nvSpPr>
        <p:spPr>
          <a:xfrm>
            <a:off x="434589" y="620688"/>
            <a:ext cx="8229600" cy="1143000"/>
          </a:xfrm>
        </p:spPr>
        <p:txBody>
          <a:bodyPr>
            <a:noAutofit/>
          </a:bodyPr>
          <a:lstStyle/>
          <a:p>
            <a:r>
              <a:rPr lang="en-GB" sz="3600" dirty="0">
                <a:solidFill>
                  <a:srgbClr val="0070C0"/>
                </a:solidFill>
              </a:rPr>
              <a:t>How would you characterise Semler’s early leadership style?  And his later leadership style?</a:t>
            </a:r>
            <a:br>
              <a:rPr lang="en-GB" sz="3600" dirty="0">
                <a:solidFill>
                  <a:srgbClr val="0070C0"/>
                </a:solidFill>
              </a:rPr>
            </a:br>
            <a:endParaRPr lang="en-GB" sz="3600" dirty="0"/>
          </a:p>
        </p:txBody>
      </p:sp>
      <p:sp>
        <p:nvSpPr>
          <p:cNvPr id="3" name="Content Placeholder 2">
            <a:extLst>
              <a:ext uri="{FF2B5EF4-FFF2-40B4-BE49-F238E27FC236}">
                <a16:creationId xmlns:a16="http://schemas.microsoft.com/office/drawing/2014/main" id="{C2CD8186-8617-46F9-9D1F-A175A9D6826E}"/>
              </a:ext>
            </a:extLst>
          </p:cNvPr>
          <p:cNvSpPr>
            <a:spLocks noGrp="1"/>
          </p:cNvSpPr>
          <p:nvPr>
            <p:ph idx="1"/>
          </p:nvPr>
        </p:nvSpPr>
        <p:spPr>
          <a:xfrm>
            <a:off x="457200" y="2348880"/>
            <a:ext cx="8229600" cy="3312368"/>
          </a:xfrm>
        </p:spPr>
        <p:txBody>
          <a:bodyPr>
            <a:normAutofit/>
          </a:bodyPr>
          <a:lstStyle/>
          <a:p>
            <a:r>
              <a:rPr lang="en-GB" dirty="0">
                <a:solidFill>
                  <a:srgbClr val="FF0000"/>
                </a:solidFill>
              </a:rPr>
              <a:t>Early:</a:t>
            </a:r>
            <a:r>
              <a:rPr lang="en-GB" dirty="0"/>
              <a:t> </a:t>
            </a:r>
            <a:r>
              <a:rPr lang="en-GB" i="1" dirty="0">
                <a:solidFill>
                  <a:srgbClr val="C00000"/>
                </a:solidFill>
              </a:rPr>
              <a:t>autocratic, hierarchical, top-down tough-minded, rigid, formal, data-driven, micro-managing…above all, controlling</a:t>
            </a:r>
          </a:p>
          <a:p>
            <a:r>
              <a:rPr lang="en-GB" dirty="0">
                <a:solidFill>
                  <a:srgbClr val="00B050"/>
                </a:solidFill>
              </a:rPr>
              <a:t>Late: </a:t>
            </a:r>
            <a:r>
              <a:rPr lang="en-GB" i="1" dirty="0">
                <a:solidFill>
                  <a:schemeClr val="accent3">
                    <a:lumMod val="75000"/>
                  </a:schemeClr>
                </a:solidFill>
              </a:rPr>
              <a:t>Democratic, empathetic, generous, trusting, empowering, inspiring, flexible, risk-taking, transparent….above all trusting</a:t>
            </a:r>
          </a:p>
          <a:p>
            <a:pPr marL="0" indent="0">
              <a:buNone/>
            </a:pPr>
            <a:endParaRPr lang="en-GB" sz="3000" b="1" dirty="0">
              <a:solidFill>
                <a:schemeClr val="accent3">
                  <a:lumMod val="75000"/>
                </a:schemeClr>
              </a:solidFill>
            </a:endParaRPr>
          </a:p>
          <a:p>
            <a:pPr marL="0" indent="0" algn="ctr">
              <a:buNone/>
            </a:pPr>
            <a:r>
              <a:rPr lang="en-GB" sz="3000" b="1" dirty="0">
                <a:solidFill>
                  <a:srgbClr val="7030A0"/>
                </a:solidFill>
              </a:rPr>
              <a:t>Note: </a:t>
            </a:r>
            <a:r>
              <a:rPr lang="en-GB" sz="3000" b="1" i="1" u="sng" dirty="0">
                <a:solidFill>
                  <a:srgbClr val="7030A0"/>
                </a:solidFill>
              </a:rPr>
              <a:t>Control</a:t>
            </a:r>
            <a:r>
              <a:rPr lang="en-GB" sz="3000" b="1" i="1" dirty="0">
                <a:solidFill>
                  <a:srgbClr val="7030A0"/>
                </a:solidFill>
              </a:rPr>
              <a:t> </a:t>
            </a:r>
            <a:r>
              <a:rPr lang="en-GB" sz="3000" b="1" dirty="0">
                <a:solidFill>
                  <a:srgbClr val="7030A0"/>
                </a:solidFill>
              </a:rPr>
              <a:t>and</a:t>
            </a:r>
            <a:r>
              <a:rPr lang="en-GB" sz="3000" b="1" i="1" dirty="0">
                <a:solidFill>
                  <a:srgbClr val="7030A0"/>
                </a:solidFill>
              </a:rPr>
              <a:t> </a:t>
            </a:r>
            <a:r>
              <a:rPr lang="en-GB" sz="3000" b="1" i="1" u="sng" dirty="0">
                <a:solidFill>
                  <a:srgbClr val="7030A0"/>
                </a:solidFill>
              </a:rPr>
              <a:t>Trust</a:t>
            </a:r>
            <a:r>
              <a:rPr lang="en-GB" sz="3000" b="1" i="1" dirty="0">
                <a:solidFill>
                  <a:srgbClr val="7030A0"/>
                </a:solidFill>
              </a:rPr>
              <a:t> </a:t>
            </a:r>
            <a:r>
              <a:rPr lang="en-GB" sz="3000" b="1" dirty="0">
                <a:solidFill>
                  <a:srgbClr val="7030A0"/>
                </a:solidFill>
              </a:rPr>
              <a:t>are the two most important concepts here</a:t>
            </a:r>
          </a:p>
        </p:txBody>
      </p:sp>
    </p:spTree>
    <p:extLst>
      <p:ext uri="{BB962C8B-B14F-4D97-AF65-F5344CB8AC3E}">
        <p14:creationId xmlns:p14="http://schemas.microsoft.com/office/powerpoint/2010/main" val="500955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E580D-6F64-4CAB-8371-A5B8F41AD588}"/>
              </a:ext>
            </a:extLst>
          </p:cNvPr>
          <p:cNvSpPr>
            <a:spLocks noGrp="1"/>
          </p:cNvSpPr>
          <p:nvPr>
            <p:ph type="title"/>
          </p:nvPr>
        </p:nvSpPr>
        <p:spPr/>
        <p:txBody>
          <a:bodyPr/>
          <a:lstStyle/>
          <a:p>
            <a:r>
              <a:rPr lang="en-GB" dirty="0"/>
              <a:t>Your choice…</a:t>
            </a:r>
          </a:p>
        </p:txBody>
      </p:sp>
      <p:sp>
        <p:nvSpPr>
          <p:cNvPr id="3" name="Content Placeholder 2">
            <a:extLst>
              <a:ext uri="{FF2B5EF4-FFF2-40B4-BE49-F238E27FC236}">
                <a16:creationId xmlns:a16="http://schemas.microsoft.com/office/drawing/2014/main" id="{2E41A792-A076-4510-92B2-501819C6FF5C}"/>
              </a:ext>
            </a:extLst>
          </p:cNvPr>
          <p:cNvSpPr>
            <a:spLocks noGrp="1"/>
          </p:cNvSpPr>
          <p:nvPr>
            <p:ph idx="1"/>
          </p:nvPr>
        </p:nvSpPr>
        <p:spPr>
          <a:xfrm>
            <a:off x="251520" y="1993030"/>
            <a:ext cx="7886700" cy="3475583"/>
          </a:xfrm>
        </p:spPr>
        <p:txBody>
          <a:bodyPr>
            <a:normAutofit/>
          </a:bodyPr>
          <a:lstStyle/>
          <a:p>
            <a:r>
              <a:rPr lang="en-GB" dirty="0">
                <a:solidFill>
                  <a:srgbClr val="7030A0"/>
                </a:solidFill>
              </a:rPr>
              <a:t>Which Ricardo – early or late – would you rather have as your boss?</a:t>
            </a:r>
          </a:p>
          <a:p>
            <a:r>
              <a:rPr lang="en-GB" dirty="0">
                <a:solidFill>
                  <a:srgbClr val="7030A0"/>
                </a:solidFill>
              </a:rPr>
              <a:t>Why? </a:t>
            </a:r>
          </a:p>
          <a:p>
            <a:r>
              <a:rPr lang="en-GB" dirty="0">
                <a:solidFill>
                  <a:srgbClr val="FF0FED"/>
                </a:solidFill>
              </a:rPr>
              <a:t>Which Ricardo would you rather have as a subordinate? </a:t>
            </a:r>
          </a:p>
          <a:p>
            <a:r>
              <a:rPr lang="en-GB" dirty="0">
                <a:solidFill>
                  <a:srgbClr val="FF0FED"/>
                </a:solidFill>
              </a:rPr>
              <a:t>Why?</a:t>
            </a:r>
            <a:br>
              <a:rPr lang="en-GB" dirty="0">
                <a:solidFill>
                  <a:srgbClr val="FF0FED"/>
                </a:solidFill>
              </a:rPr>
            </a:br>
            <a:endParaRPr lang="en-GB" dirty="0">
              <a:solidFill>
                <a:srgbClr val="FF0FED"/>
              </a:solidFill>
            </a:endParaRPr>
          </a:p>
        </p:txBody>
      </p:sp>
      <p:pic>
        <p:nvPicPr>
          <p:cNvPr id="5" name="Picture 4" descr="A picture containing clothing, person, footwear, art&#10;&#10;Description automatically generated">
            <a:extLst>
              <a:ext uri="{FF2B5EF4-FFF2-40B4-BE49-F238E27FC236}">
                <a16:creationId xmlns:a16="http://schemas.microsoft.com/office/drawing/2014/main" id="{830C36EC-225D-2D1E-56E7-50127C2654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6176" y="0"/>
            <a:ext cx="3010256" cy="1766017"/>
          </a:xfrm>
          <a:prstGeom prst="rect">
            <a:avLst/>
          </a:prstGeom>
        </p:spPr>
      </p:pic>
    </p:spTree>
    <p:extLst>
      <p:ext uri="{BB962C8B-B14F-4D97-AF65-F5344CB8AC3E}">
        <p14:creationId xmlns:p14="http://schemas.microsoft.com/office/powerpoint/2010/main" val="353713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A378B-1EB5-4757-9EA9-E5D5FEE1FDD6}"/>
              </a:ext>
            </a:extLst>
          </p:cNvPr>
          <p:cNvSpPr>
            <a:spLocks noGrp="1"/>
          </p:cNvSpPr>
          <p:nvPr>
            <p:ph type="title"/>
          </p:nvPr>
        </p:nvSpPr>
        <p:spPr/>
        <p:txBody>
          <a:bodyPr/>
          <a:lstStyle/>
          <a:p>
            <a:r>
              <a:rPr lang="en-GB" dirty="0"/>
              <a:t>A </a:t>
            </a:r>
            <a:r>
              <a:rPr lang="en-GB" sz="6600" dirty="0"/>
              <a:t>BIG</a:t>
            </a:r>
            <a:r>
              <a:rPr lang="en-GB" dirty="0"/>
              <a:t> Question…</a:t>
            </a:r>
          </a:p>
        </p:txBody>
      </p:sp>
      <p:sp>
        <p:nvSpPr>
          <p:cNvPr id="3" name="Content Placeholder 2">
            <a:extLst>
              <a:ext uri="{FF2B5EF4-FFF2-40B4-BE49-F238E27FC236}">
                <a16:creationId xmlns:a16="http://schemas.microsoft.com/office/drawing/2014/main" id="{F420474D-2BDF-4A7A-A998-5B7FA71D9C93}"/>
              </a:ext>
            </a:extLst>
          </p:cNvPr>
          <p:cNvSpPr>
            <a:spLocks noGrp="1"/>
          </p:cNvSpPr>
          <p:nvPr>
            <p:ph idx="1"/>
          </p:nvPr>
        </p:nvSpPr>
        <p:spPr>
          <a:xfrm>
            <a:off x="89883" y="1690688"/>
            <a:ext cx="4402832" cy="3917032"/>
          </a:xfrm>
        </p:spPr>
        <p:txBody>
          <a:bodyPr/>
          <a:lstStyle/>
          <a:p>
            <a:r>
              <a:rPr lang="en-GB" b="1" i="1" u="sng" dirty="0">
                <a:solidFill>
                  <a:srgbClr val="FF0FED"/>
                </a:solidFill>
              </a:rPr>
              <a:t>Why</a:t>
            </a:r>
            <a:r>
              <a:rPr lang="en-GB" dirty="0">
                <a:solidFill>
                  <a:srgbClr val="FF0FED"/>
                </a:solidFill>
              </a:rPr>
              <a:t> does Ricardo Semler’s new leadership style work?</a:t>
            </a:r>
          </a:p>
        </p:txBody>
      </p:sp>
      <p:pic>
        <p:nvPicPr>
          <p:cNvPr id="5" name="Picture 4" descr="A picture containing object&#10;&#10;Description generated with high confidence">
            <a:extLst>
              <a:ext uri="{FF2B5EF4-FFF2-40B4-BE49-F238E27FC236}">
                <a16:creationId xmlns:a16="http://schemas.microsoft.com/office/drawing/2014/main" id="{3B1BE904-172A-4D6E-83D5-50B3BB0B8E4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1286" y="1782764"/>
            <a:ext cx="4492714" cy="3917032"/>
          </a:xfrm>
          <a:prstGeom prst="rect">
            <a:avLst/>
          </a:prstGeom>
        </p:spPr>
      </p:pic>
    </p:spTree>
    <p:extLst>
      <p:ext uri="{BB962C8B-B14F-4D97-AF65-F5344CB8AC3E}">
        <p14:creationId xmlns:p14="http://schemas.microsoft.com/office/powerpoint/2010/main" val="2352710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2C1C-A72B-447F-B11C-E622A1FEADE6}"/>
              </a:ext>
            </a:extLst>
          </p:cNvPr>
          <p:cNvSpPr>
            <a:spLocks noGrp="1"/>
          </p:cNvSpPr>
          <p:nvPr>
            <p:ph type="title"/>
          </p:nvPr>
        </p:nvSpPr>
        <p:spPr/>
        <p:txBody>
          <a:bodyPr/>
          <a:lstStyle/>
          <a:p>
            <a:r>
              <a:rPr lang="en-GB" dirty="0"/>
              <a:t>Going Deeper</a:t>
            </a:r>
          </a:p>
        </p:txBody>
      </p:sp>
      <p:sp>
        <p:nvSpPr>
          <p:cNvPr id="3" name="Content Placeholder 2">
            <a:extLst>
              <a:ext uri="{FF2B5EF4-FFF2-40B4-BE49-F238E27FC236}">
                <a16:creationId xmlns:a16="http://schemas.microsoft.com/office/drawing/2014/main" id="{C9D726DA-2BC5-4926-9EAD-8A1B200ED4E8}"/>
              </a:ext>
            </a:extLst>
          </p:cNvPr>
          <p:cNvSpPr>
            <a:spLocks noGrp="1"/>
          </p:cNvSpPr>
          <p:nvPr>
            <p:ph idx="1"/>
          </p:nvPr>
        </p:nvSpPr>
        <p:spPr>
          <a:xfrm>
            <a:off x="107504" y="1417638"/>
            <a:ext cx="6408712" cy="4128194"/>
          </a:xfrm>
        </p:spPr>
        <p:txBody>
          <a:bodyPr>
            <a:normAutofit/>
          </a:bodyPr>
          <a:lstStyle/>
          <a:p>
            <a:r>
              <a:rPr lang="en-GB" dirty="0">
                <a:solidFill>
                  <a:srgbClr val="FF0FED"/>
                </a:solidFill>
              </a:rPr>
              <a:t>It’s a </a:t>
            </a:r>
            <a:r>
              <a:rPr lang="en-GB" b="1" i="1" dirty="0">
                <a:solidFill>
                  <a:srgbClr val="FF0FED"/>
                </a:solidFill>
              </a:rPr>
              <a:t>self-fulfilling prophecy </a:t>
            </a:r>
            <a:r>
              <a:rPr lang="en-GB" dirty="0">
                <a:solidFill>
                  <a:srgbClr val="FF0FED"/>
                </a:solidFill>
              </a:rPr>
              <a:t>– the </a:t>
            </a:r>
            <a:r>
              <a:rPr lang="en-GB" i="1" dirty="0">
                <a:solidFill>
                  <a:srgbClr val="FF0FED"/>
                </a:solidFill>
              </a:rPr>
              <a:t>Pygmalion effect</a:t>
            </a:r>
          </a:p>
          <a:p>
            <a:pPr lvl="1"/>
            <a:r>
              <a:rPr lang="en-GB" dirty="0">
                <a:solidFill>
                  <a:srgbClr val="FF0000"/>
                </a:solidFill>
              </a:rPr>
              <a:t>Gifted children</a:t>
            </a:r>
          </a:p>
          <a:p>
            <a:pPr lvl="1"/>
            <a:r>
              <a:rPr lang="en-GB" dirty="0">
                <a:solidFill>
                  <a:srgbClr val="C00000"/>
                </a:solidFill>
              </a:rPr>
              <a:t>Steve Jobs – </a:t>
            </a:r>
            <a:r>
              <a:rPr lang="en-GB" i="1" dirty="0">
                <a:solidFill>
                  <a:srgbClr val="C00000"/>
                </a:solidFill>
              </a:rPr>
              <a:t>‘reality distortion field’</a:t>
            </a:r>
          </a:p>
          <a:p>
            <a:pPr lvl="1"/>
            <a:r>
              <a:rPr lang="en-GB" dirty="0">
                <a:solidFill>
                  <a:srgbClr val="E859FF"/>
                </a:solidFill>
              </a:rPr>
              <a:t>Have you got any examples……?</a:t>
            </a:r>
          </a:p>
          <a:p>
            <a:r>
              <a:rPr lang="en-GB" dirty="0">
                <a:solidFill>
                  <a:srgbClr val="00B050"/>
                </a:solidFill>
              </a:rPr>
              <a:t>Intrinsic motivation </a:t>
            </a:r>
            <a:r>
              <a:rPr lang="en-GB" b="1" i="1" u="sng" dirty="0">
                <a:solidFill>
                  <a:srgbClr val="00B050"/>
                </a:solidFill>
              </a:rPr>
              <a:t>is often stronger </a:t>
            </a:r>
            <a:r>
              <a:rPr lang="en-GB" dirty="0">
                <a:solidFill>
                  <a:srgbClr val="00B050"/>
                </a:solidFill>
              </a:rPr>
              <a:t>than extrinsic motivation</a:t>
            </a:r>
          </a:p>
        </p:txBody>
      </p:sp>
      <p:pic>
        <p:nvPicPr>
          <p:cNvPr id="5" name="Picture 4" descr="A picture containing object, wall&#10;&#10;Description generated with very high confidence">
            <a:extLst>
              <a:ext uri="{FF2B5EF4-FFF2-40B4-BE49-F238E27FC236}">
                <a16:creationId xmlns:a16="http://schemas.microsoft.com/office/drawing/2014/main" id="{FDBCA0F2-AC67-40C9-AD88-E5E4245F78D9}"/>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239" y="3030824"/>
            <a:ext cx="2304257" cy="2665583"/>
          </a:xfrm>
          <a:prstGeom prst="rect">
            <a:avLst/>
          </a:prstGeom>
        </p:spPr>
      </p:pic>
      <p:pic>
        <p:nvPicPr>
          <p:cNvPr id="8" name="Picture 7" descr="A vintage photo of a person wearing a black hat&#10;&#10;Description generated with very high confidence">
            <a:extLst>
              <a:ext uri="{FF2B5EF4-FFF2-40B4-BE49-F238E27FC236}">
                <a16:creationId xmlns:a16="http://schemas.microsoft.com/office/drawing/2014/main" id="{89A82AC3-D78F-4BB2-82B7-F5FD29EFE40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32240" y="616379"/>
            <a:ext cx="2304256" cy="2304256"/>
          </a:xfrm>
          <a:prstGeom prst="rect">
            <a:avLst/>
          </a:prstGeom>
        </p:spPr>
      </p:pic>
    </p:spTree>
    <p:extLst>
      <p:ext uri="{BB962C8B-B14F-4D97-AF65-F5344CB8AC3E}">
        <p14:creationId xmlns:p14="http://schemas.microsoft.com/office/powerpoint/2010/main" val="69426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person, man, indoor, glasses&#10;&#10;Description generated with very high confidence">
            <a:extLst>
              <a:ext uri="{FF2B5EF4-FFF2-40B4-BE49-F238E27FC236}">
                <a16:creationId xmlns:a16="http://schemas.microsoft.com/office/drawing/2014/main" id="{A561E851-59C6-4264-9F9C-C64C5AC3DC29}"/>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25838" y="0"/>
            <a:ext cx="4018162" cy="3023667"/>
          </a:xfrm>
        </p:spPr>
      </p:pic>
      <p:sp>
        <p:nvSpPr>
          <p:cNvPr id="7" name="TextBox 6">
            <a:extLst>
              <a:ext uri="{FF2B5EF4-FFF2-40B4-BE49-F238E27FC236}">
                <a16:creationId xmlns:a16="http://schemas.microsoft.com/office/drawing/2014/main" id="{E82911F5-C5A2-4BE1-B46D-CB3931A298F9}"/>
              </a:ext>
            </a:extLst>
          </p:cNvPr>
          <p:cNvSpPr txBox="1"/>
          <p:nvPr/>
        </p:nvSpPr>
        <p:spPr>
          <a:xfrm>
            <a:off x="179512" y="233388"/>
            <a:ext cx="4752528" cy="4832092"/>
          </a:xfrm>
          <a:prstGeom prst="rect">
            <a:avLst/>
          </a:prstGeom>
          <a:noFill/>
        </p:spPr>
        <p:txBody>
          <a:bodyPr wrap="square" rtlCol="0">
            <a:spAutoFit/>
          </a:bodyPr>
          <a:lstStyle/>
          <a:p>
            <a:r>
              <a:rPr lang="en-GB" sz="2200" i="1" dirty="0">
                <a:solidFill>
                  <a:srgbClr val="7030A0"/>
                </a:solidFill>
              </a:rPr>
              <a:t>“The older I get, the more I see how much motivations matter.  The Zune (Microsoft’s iPod) was crappy because people at Microsoft don’t really love music or art the way we do.  We won because we personally love music.  We made iPod for ourselves, and when you’re doing something for yourself, or your best friend or family, you’re not going to cheese out.  If you don’t love something, you’re not going to go the extra mile, work the extra weekend, challenge the status quo as much.”</a:t>
            </a:r>
          </a:p>
        </p:txBody>
      </p:sp>
      <p:pic>
        <p:nvPicPr>
          <p:cNvPr id="9" name="Picture 8" descr="A close up of a screen&#10;&#10;Description generated with very high confidence">
            <a:extLst>
              <a:ext uri="{FF2B5EF4-FFF2-40B4-BE49-F238E27FC236}">
                <a16:creationId xmlns:a16="http://schemas.microsoft.com/office/drawing/2014/main" id="{1CC23832-BBC2-4E40-B1D2-6CF1BA66B839}"/>
              </a:ext>
            </a:extLst>
          </p:cNvPr>
          <p:cNvPicPr>
            <a:picLocks noChangeAspect="1"/>
          </p:cNvPicPr>
          <p:nvPr/>
        </p:nvPicPr>
        <p:blipFill>
          <a:blip r:embed="rId5" cstate="email">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92080" y="3429000"/>
            <a:ext cx="1347233" cy="2022872"/>
          </a:xfrm>
          <a:prstGeom prst="rect">
            <a:avLst/>
          </a:prstGeom>
        </p:spPr>
      </p:pic>
      <p:pic>
        <p:nvPicPr>
          <p:cNvPr id="17" name="Picture 16">
            <a:extLst>
              <a:ext uri="{FF2B5EF4-FFF2-40B4-BE49-F238E27FC236}">
                <a16:creationId xmlns:a16="http://schemas.microsoft.com/office/drawing/2014/main" id="{3E9AD487-BA2D-4C75-81EE-EA5035140D89}"/>
              </a:ext>
            </a:extLst>
          </p:cNvPr>
          <p:cNvPicPr>
            <a:picLocks noChangeAspect="1"/>
          </p:cNvPicPr>
          <p:nvPr/>
        </p:nvPicPr>
        <p:blipFill>
          <a:blip r:embed="rId7"/>
          <a:stretch>
            <a:fillRect/>
          </a:stretch>
        </p:blipFill>
        <p:spPr>
          <a:xfrm>
            <a:off x="6921375" y="3240286"/>
            <a:ext cx="2043113" cy="2400300"/>
          </a:xfrm>
          <a:prstGeom prst="rect">
            <a:avLst/>
          </a:prstGeom>
        </p:spPr>
      </p:pic>
    </p:spTree>
    <p:extLst>
      <p:ext uri="{BB962C8B-B14F-4D97-AF65-F5344CB8AC3E}">
        <p14:creationId xmlns:p14="http://schemas.microsoft.com/office/powerpoint/2010/main" val="164077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5E883B-300A-40A0-8373-7BDA7429AA28}"/>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61513" y="0"/>
            <a:ext cx="1767733" cy="1487810"/>
          </a:xfrm>
          <a:prstGeom prst="rect">
            <a:avLst/>
          </a:prstGeom>
        </p:spPr>
      </p:pic>
      <p:sp>
        <p:nvSpPr>
          <p:cNvPr id="2" name="Title 1">
            <a:extLst>
              <a:ext uri="{FF2B5EF4-FFF2-40B4-BE49-F238E27FC236}">
                <a16:creationId xmlns:a16="http://schemas.microsoft.com/office/drawing/2014/main" id="{6872BE95-9BCC-4BAB-A48A-46748F96E2E2}"/>
              </a:ext>
            </a:extLst>
          </p:cNvPr>
          <p:cNvSpPr>
            <a:spLocks noGrp="1"/>
          </p:cNvSpPr>
          <p:nvPr>
            <p:ph type="title"/>
          </p:nvPr>
        </p:nvSpPr>
        <p:spPr>
          <a:xfrm>
            <a:off x="3491880" y="107141"/>
            <a:ext cx="3869633" cy="1143000"/>
          </a:xfrm>
        </p:spPr>
        <p:txBody>
          <a:bodyPr/>
          <a:lstStyle/>
          <a:p>
            <a:r>
              <a:rPr lang="en-GB" dirty="0"/>
              <a:t>Final Questions…</a:t>
            </a:r>
          </a:p>
        </p:txBody>
      </p:sp>
      <p:sp>
        <p:nvSpPr>
          <p:cNvPr id="3" name="Content Placeholder 2">
            <a:extLst>
              <a:ext uri="{FF2B5EF4-FFF2-40B4-BE49-F238E27FC236}">
                <a16:creationId xmlns:a16="http://schemas.microsoft.com/office/drawing/2014/main" id="{91BAEA43-82FF-4C67-9999-27C0A209AFAE}"/>
              </a:ext>
            </a:extLst>
          </p:cNvPr>
          <p:cNvSpPr>
            <a:spLocks noGrp="1"/>
          </p:cNvSpPr>
          <p:nvPr>
            <p:ph idx="1"/>
          </p:nvPr>
        </p:nvSpPr>
        <p:spPr>
          <a:xfrm>
            <a:off x="323528" y="3284984"/>
            <a:ext cx="8229600" cy="2212985"/>
          </a:xfrm>
        </p:spPr>
        <p:txBody>
          <a:bodyPr>
            <a:normAutofit/>
          </a:bodyPr>
          <a:lstStyle/>
          <a:p>
            <a:pPr marL="0" indent="0">
              <a:buNone/>
            </a:pPr>
            <a:r>
              <a:rPr lang="en-GB" dirty="0">
                <a:solidFill>
                  <a:srgbClr val="FF0000"/>
                </a:solidFill>
              </a:rPr>
              <a:t>Why don’t we give autonomy to others?</a:t>
            </a:r>
          </a:p>
          <a:p>
            <a:pPr lvl="1"/>
            <a:r>
              <a:rPr lang="en-GB" dirty="0">
                <a:solidFill>
                  <a:srgbClr val="00B050"/>
                </a:solidFill>
              </a:rPr>
              <a:t>We might think we’re giving up control?</a:t>
            </a:r>
          </a:p>
          <a:p>
            <a:pPr lvl="1"/>
            <a:r>
              <a:rPr lang="en-GB" dirty="0">
                <a:solidFill>
                  <a:srgbClr val="0070C0"/>
                </a:solidFill>
              </a:rPr>
              <a:t>We might think we’re not doing our job if we delegate it to someone else?</a:t>
            </a:r>
          </a:p>
          <a:p>
            <a:pPr lvl="1"/>
            <a:r>
              <a:rPr lang="en-GB" dirty="0">
                <a:solidFill>
                  <a:srgbClr val="7030A0"/>
                </a:solidFill>
              </a:rPr>
              <a:t>We might think others can’t do the job as well without our close supervision?</a:t>
            </a:r>
          </a:p>
          <a:p>
            <a:pPr lvl="1"/>
            <a:r>
              <a:rPr lang="en-GB" b="1" i="1" dirty="0">
                <a:solidFill>
                  <a:srgbClr val="FF0000"/>
                </a:solidFill>
              </a:rPr>
              <a:t>Above all, we underestimate the extent to which people are intrinsically motivated!</a:t>
            </a:r>
          </a:p>
        </p:txBody>
      </p:sp>
      <p:pic>
        <p:nvPicPr>
          <p:cNvPr id="8" name="Picture 7" descr="A close up of a sign&#10;&#10;Description generated with very high confidence">
            <a:extLst>
              <a:ext uri="{FF2B5EF4-FFF2-40B4-BE49-F238E27FC236}">
                <a16:creationId xmlns:a16="http://schemas.microsoft.com/office/drawing/2014/main" id="{248EEA38-2779-4448-894B-8BB141D6F487}"/>
              </a:ext>
            </a:extLst>
          </p:cNvPr>
          <p:cNvPicPr>
            <a:picLocks noChangeAspect="1"/>
          </p:cNvPicPr>
          <p:nvPr/>
        </p:nvPicPr>
        <p:blipFill>
          <a:blip r:embed="rId4" cstate="email">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4" y="26081"/>
            <a:ext cx="3058767" cy="1461729"/>
          </a:xfrm>
          <a:prstGeom prst="rect">
            <a:avLst/>
          </a:prstGeom>
        </p:spPr>
      </p:pic>
      <p:sp>
        <p:nvSpPr>
          <p:cNvPr id="4" name="TextBox 3">
            <a:extLst>
              <a:ext uri="{FF2B5EF4-FFF2-40B4-BE49-F238E27FC236}">
                <a16:creationId xmlns:a16="http://schemas.microsoft.com/office/drawing/2014/main" id="{DD56FCEA-98B0-1666-DD7E-38E7D12055B8}"/>
              </a:ext>
            </a:extLst>
          </p:cNvPr>
          <p:cNvSpPr txBox="1"/>
          <p:nvPr/>
        </p:nvSpPr>
        <p:spPr>
          <a:xfrm>
            <a:off x="1619672" y="2032454"/>
            <a:ext cx="5904656" cy="707886"/>
          </a:xfrm>
          <a:prstGeom prst="rect">
            <a:avLst/>
          </a:prstGeom>
          <a:noFill/>
        </p:spPr>
        <p:txBody>
          <a:bodyPr wrap="square" rtlCol="0">
            <a:spAutoFit/>
          </a:bodyPr>
          <a:lstStyle/>
          <a:p>
            <a:pPr algn="ctr"/>
            <a:r>
              <a:rPr lang="en-GB" sz="2000" dirty="0">
                <a:solidFill>
                  <a:srgbClr val="0000CC"/>
                </a:solidFill>
              </a:rPr>
              <a:t>To what extent do you think that Ricardo would succeed as a leader in other types of organisations?</a:t>
            </a:r>
            <a:endParaRPr lang="en-GB" sz="2000" dirty="0"/>
          </a:p>
        </p:txBody>
      </p:sp>
    </p:spTree>
    <p:extLst>
      <p:ext uri="{BB962C8B-B14F-4D97-AF65-F5344CB8AC3E}">
        <p14:creationId xmlns:p14="http://schemas.microsoft.com/office/powerpoint/2010/main" val="315707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27250-BB82-43BF-96A3-16FF333BE65A}"/>
              </a:ext>
            </a:extLst>
          </p:cNvPr>
          <p:cNvSpPr>
            <a:spLocks noGrp="1"/>
          </p:cNvSpPr>
          <p:nvPr>
            <p:ph type="title"/>
          </p:nvPr>
        </p:nvSpPr>
        <p:spPr/>
        <p:txBody>
          <a:bodyPr/>
          <a:lstStyle/>
          <a:p>
            <a:r>
              <a:rPr lang="en-GB" dirty="0"/>
              <a:t>Semco – Key learning points</a:t>
            </a:r>
          </a:p>
        </p:txBody>
      </p:sp>
      <p:sp>
        <p:nvSpPr>
          <p:cNvPr id="3" name="Content Placeholder 2">
            <a:extLst>
              <a:ext uri="{FF2B5EF4-FFF2-40B4-BE49-F238E27FC236}">
                <a16:creationId xmlns:a16="http://schemas.microsoft.com/office/drawing/2014/main" id="{AABB355C-ACA8-41C6-8828-982BD0340E6E}"/>
              </a:ext>
            </a:extLst>
          </p:cNvPr>
          <p:cNvSpPr>
            <a:spLocks noGrp="1"/>
          </p:cNvSpPr>
          <p:nvPr>
            <p:ph idx="1"/>
          </p:nvPr>
        </p:nvSpPr>
        <p:spPr>
          <a:xfrm>
            <a:off x="179512" y="1672208"/>
            <a:ext cx="8229600" cy="3917032"/>
          </a:xfrm>
        </p:spPr>
        <p:txBody>
          <a:bodyPr/>
          <a:lstStyle/>
          <a:p>
            <a:r>
              <a:rPr lang="en-GB" b="1" i="1" dirty="0">
                <a:solidFill>
                  <a:srgbClr val="FF0FED"/>
                </a:solidFill>
              </a:rPr>
              <a:t>Different</a:t>
            </a:r>
            <a:r>
              <a:rPr lang="en-GB" dirty="0">
                <a:solidFill>
                  <a:srgbClr val="FF0FED"/>
                </a:solidFill>
              </a:rPr>
              <a:t> can work</a:t>
            </a:r>
          </a:p>
          <a:p>
            <a:r>
              <a:rPr lang="en-GB" dirty="0">
                <a:solidFill>
                  <a:srgbClr val="0070C0"/>
                </a:solidFill>
              </a:rPr>
              <a:t>Leaders can </a:t>
            </a:r>
            <a:r>
              <a:rPr lang="en-GB" b="1" i="1" dirty="0">
                <a:solidFill>
                  <a:srgbClr val="0070C0"/>
                </a:solidFill>
              </a:rPr>
              <a:t>change</a:t>
            </a:r>
          </a:p>
          <a:p>
            <a:r>
              <a:rPr lang="en-GB" dirty="0">
                <a:solidFill>
                  <a:srgbClr val="7030A0"/>
                </a:solidFill>
              </a:rPr>
              <a:t>A </a:t>
            </a:r>
            <a:r>
              <a:rPr lang="en-GB" b="1" i="1" dirty="0">
                <a:solidFill>
                  <a:srgbClr val="7030A0"/>
                </a:solidFill>
              </a:rPr>
              <a:t>mixture</a:t>
            </a:r>
            <a:r>
              <a:rPr lang="en-GB" dirty="0">
                <a:solidFill>
                  <a:srgbClr val="7030A0"/>
                </a:solidFill>
              </a:rPr>
              <a:t> of styles is desirable</a:t>
            </a:r>
          </a:p>
          <a:p>
            <a:r>
              <a:rPr lang="en-GB" dirty="0">
                <a:solidFill>
                  <a:srgbClr val="FF0000"/>
                </a:solidFill>
              </a:rPr>
              <a:t>Organisations can change, </a:t>
            </a:r>
            <a:r>
              <a:rPr lang="en-GB" b="1" i="1" dirty="0">
                <a:solidFill>
                  <a:srgbClr val="FF0000"/>
                </a:solidFill>
              </a:rPr>
              <a:t>successfully</a:t>
            </a:r>
          </a:p>
          <a:p>
            <a:r>
              <a:rPr lang="en-GB" dirty="0">
                <a:solidFill>
                  <a:srgbClr val="002060"/>
                </a:solidFill>
              </a:rPr>
              <a:t>There is no ‘one’ </a:t>
            </a:r>
            <a:r>
              <a:rPr lang="en-GB" b="1" i="1" dirty="0">
                <a:solidFill>
                  <a:srgbClr val="002060"/>
                </a:solidFill>
              </a:rPr>
              <a:t>structure</a:t>
            </a:r>
          </a:p>
          <a:p>
            <a:r>
              <a:rPr lang="en-GB" dirty="0">
                <a:solidFill>
                  <a:srgbClr val="00B050"/>
                </a:solidFill>
              </a:rPr>
              <a:t>Making decisions doesn’t ensure </a:t>
            </a:r>
            <a:r>
              <a:rPr lang="en-GB" b="1" i="1" dirty="0">
                <a:solidFill>
                  <a:srgbClr val="00B050"/>
                </a:solidFill>
              </a:rPr>
              <a:t>control</a:t>
            </a:r>
          </a:p>
        </p:txBody>
      </p:sp>
      <p:pic>
        <p:nvPicPr>
          <p:cNvPr id="5" name="Picture 4" descr="A person standing in front of a computer&#10;&#10;Description generated with very high confidence">
            <a:extLst>
              <a:ext uri="{FF2B5EF4-FFF2-40B4-BE49-F238E27FC236}">
                <a16:creationId xmlns:a16="http://schemas.microsoft.com/office/drawing/2014/main" id="{D8263DA9-CB99-499C-9102-2258C4BE0331}"/>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5351" y="1268760"/>
            <a:ext cx="2699792" cy="1761615"/>
          </a:xfrm>
          <a:prstGeom prst="rect">
            <a:avLst/>
          </a:prstGeom>
        </p:spPr>
      </p:pic>
    </p:spTree>
    <p:extLst>
      <p:ext uri="{BB962C8B-B14F-4D97-AF65-F5344CB8AC3E}">
        <p14:creationId xmlns:p14="http://schemas.microsoft.com/office/powerpoint/2010/main" val="132359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9132F-85F7-4C4B-A37F-FA3087D0432B}"/>
              </a:ext>
            </a:extLst>
          </p:cNvPr>
          <p:cNvSpPr>
            <a:spLocks noGrp="1"/>
          </p:cNvSpPr>
          <p:nvPr>
            <p:ph type="title"/>
          </p:nvPr>
        </p:nvSpPr>
        <p:spPr/>
        <p:txBody>
          <a:bodyPr/>
          <a:lstStyle/>
          <a:p>
            <a:r>
              <a:rPr lang="en-GB" dirty="0"/>
              <a:t>An interview</a:t>
            </a:r>
          </a:p>
        </p:txBody>
      </p:sp>
      <p:pic>
        <p:nvPicPr>
          <p:cNvPr id="4" name="Online Media 3">
            <a:hlinkClick r:id="" action="ppaction://media"/>
            <a:extLst>
              <a:ext uri="{FF2B5EF4-FFF2-40B4-BE49-F238E27FC236}">
                <a16:creationId xmlns:a16="http://schemas.microsoft.com/office/drawing/2014/main" id="{A75EBCB6-490A-4E2B-9BF7-6CFB141FD035}"/>
              </a:ext>
            </a:extLst>
          </p:cNvPr>
          <p:cNvPicPr>
            <a:picLocks noGrp="1" noRot="1" noChangeAspect="1"/>
          </p:cNvPicPr>
          <p:nvPr>
            <p:ph idx="1"/>
            <a:videoFile r:link="rId1"/>
          </p:nvPr>
        </p:nvPicPr>
        <p:blipFill>
          <a:blip r:embed="rId4"/>
          <a:stretch>
            <a:fillRect/>
          </a:stretch>
        </p:blipFill>
        <p:spPr>
          <a:xfrm>
            <a:off x="2295525" y="2141538"/>
            <a:ext cx="4551363" cy="2571750"/>
          </a:xfrm>
          <a:prstGeom prst="rect">
            <a:avLst/>
          </a:prstGeom>
        </p:spPr>
      </p:pic>
    </p:spTree>
    <p:extLst>
      <p:ext uri="{BB962C8B-B14F-4D97-AF65-F5344CB8AC3E}">
        <p14:creationId xmlns:p14="http://schemas.microsoft.com/office/powerpoint/2010/main" val="4101602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628650" y="44624"/>
            <a:ext cx="7886700" cy="831627"/>
          </a:xfrm>
        </p:spPr>
        <p:txBody>
          <a:bodyPr/>
          <a:lstStyle/>
          <a:p>
            <a:pPr algn="ctr"/>
            <a:r>
              <a:rPr lang="en-GB" dirty="0"/>
              <a:t>For the next session</a:t>
            </a:r>
          </a:p>
        </p:txBody>
      </p:sp>
      <p:pic>
        <p:nvPicPr>
          <p:cNvPr id="5" name="Picture 4" descr="Cartoon character reading a book&#10;&#10;Description automatically generated">
            <a:extLst>
              <a:ext uri="{FF2B5EF4-FFF2-40B4-BE49-F238E27FC236}">
                <a16:creationId xmlns:a16="http://schemas.microsoft.com/office/drawing/2014/main" id="{760095AF-17CF-3C9B-AE59-D92EBA80452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28028" y="3284984"/>
            <a:ext cx="4315972" cy="2427734"/>
          </a:xfrm>
          <a:prstGeom prst="rect">
            <a:avLst/>
          </a:prstGeom>
        </p:spPr>
      </p:pic>
      <p:sp>
        <p:nvSpPr>
          <p:cNvPr id="8" name="Content Placeholder 2">
            <a:extLst>
              <a:ext uri="{FF2B5EF4-FFF2-40B4-BE49-F238E27FC236}">
                <a16:creationId xmlns:a16="http://schemas.microsoft.com/office/drawing/2014/main" id="{BB866BE6-5700-BB68-CD6A-4962AEA8D343}"/>
              </a:ext>
            </a:extLst>
          </p:cNvPr>
          <p:cNvSpPr>
            <a:spLocks noGrp="1"/>
          </p:cNvSpPr>
          <p:nvPr>
            <p:ph idx="1"/>
          </p:nvPr>
        </p:nvSpPr>
        <p:spPr>
          <a:xfrm>
            <a:off x="129165" y="889662"/>
            <a:ext cx="4186808" cy="4627570"/>
          </a:xfrm>
        </p:spPr>
        <p:txBody>
          <a:bodyPr>
            <a:normAutofit fontScale="92500" lnSpcReduction="10000"/>
          </a:bodyPr>
          <a:lstStyle/>
          <a:p>
            <a:pPr marL="0" indent="0">
              <a:buNone/>
            </a:pPr>
            <a:r>
              <a:rPr lang="en-GB" dirty="0">
                <a:solidFill>
                  <a:srgbClr val="0000CC"/>
                </a:solidFill>
              </a:rPr>
              <a:t>Read and Research into the links between </a:t>
            </a:r>
            <a:r>
              <a:rPr lang="en-GB" i="1" dirty="0">
                <a:solidFill>
                  <a:srgbClr val="0000CC"/>
                </a:solidFill>
              </a:rPr>
              <a:t>delegation, purpose, empowerment </a:t>
            </a:r>
            <a:r>
              <a:rPr lang="en-GB" dirty="0">
                <a:solidFill>
                  <a:srgbClr val="0000CC"/>
                </a:solidFill>
              </a:rPr>
              <a:t>and a person’s </a:t>
            </a:r>
            <a:r>
              <a:rPr lang="en-GB" i="1" dirty="0">
                <a:solidFill>
                  <a:srgbClr val="0000CC"/>
                </a:solidFill>
              </a:rPr>
              <a:t>level of motivation</a:t>
            </a:r>
            <a:r>
              <a:rPr lang="en-GB" dirty="0">
                <a:solidFill>
                  <a:srgbClr val="0000CC"/>
                </a:solidFill>
              </a:rPr>
              <a:t>.  How do these three factors impact?</a:t>
            </a:r>
          </a:p>
          <a:p>
            <a:pPr marL="0" indent="0">
              <a:buNone/>
            </a:pPr>
            <a:endParaRPr lang="en-GB" dirty="0">
              <a:solidFill>
                <a:srgbClr val="0000CC"/>
              </a:solidFill>
            </a:endParaRPr>
          </a:p>
          <a:p>
            <a:r>
              <a:rPr lang="en-GB" dirty="0">
                <a:solidFill>
                  <a:srgbClr val="002060"/>
                </a:solidFill>
              </a:rPr>
              <a:t>Write approximately </a:t>
            </a:r>
            <a:r>
              <a:rPr lang="en-GB" i="1" dirty="0">
                <a:solidFill>
                  <a:srgbClr val="002060"/>
                </a:solidFill>
              </a:rPr>
              <a:t>500 words </a:t>
            </a:r>
            <a:r>
              <a:rPr lang="en-GB" dirty="0">
                <a:solidFill>
                  <a:srgbClr val="002060"/>
                </a:solidFill>
              </a:rPr>
              <a:t>on your findings</a:t>
            </a:r>
          </a:p>
          <a:p>
            <a:r>
              <a:rPr lang="en-GB" dirty="0">
                <a:solidFill>
                  <a:srgbClr val="002060"/>
                </a:solidFill>
              </a:rPr>
              <a:t>Support your arguments and conclusions with appropriate </a:t>
            </a:r>
            <a:r>
              <a:rPr lang="en-GB" b="1" i="1" u="sng" dirty="0">
                <a:solidFill>
                  <a:srgbClr val="002060"/>
                </a:solidFill>
              </a:rPr>
              <a:t>academic and practical evidence </a:t>
            </a:r>
          </a:p>
          <a:p>
            <a:r>
              <a:rPr lang="en-GB" dirty="0">
                <a:solidFill>
                  <a:srgbClr val="002060"/>
                </a:solidFill>
              </a:rPr>
              <a:t>Fully reference the evidence you provide</a:t>
            </a:r>
          </a:p>
          <a:p>
            <a:endParaRPr lang="en-GB" dirty="0">
              <a:solidFill>
                <a:srgbClr val="002060"/>
              </a:solidFill>
            </a:endParaRPr>
          </a:p>
          <a:p>
            <a:pPr marL="0" indent="0">
              <a:buNone/>
            </a:pPr>
            <a:r>
              <a:rPr lang="en-GB" i="1" dirty="0">
                <a:solidFill>
                  <a:srgbClr val="0000CC"/>
                </a:solidFill>
              </a:rPr>
              <a:t>Allow yourself 3 hours to complete the activity.</a:t>
            </a:r>
          </a:p>
        </p:txBody>
      </p:sp>
    </p:spTree>
    <p:extLst>
      <p:ext uri="{BB962C8B-B14F-4D97-AF65-F5344CB8AC3E}">
        <p14:creationId xmlns:p14="http://schemas.microsoft.com/office/powerpoint/2010/main" val="3643099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a:t>
            </a:r>
            <a:r>
              <a:rPr lang="en-GB">
                <a:solidFill>
                  <a:srgbClr val="FFFF00"/>
                </a:solidFill>
              </a:rPr>
              <a:t>the session </a:t>
            </a:r>
            <a:r>
              <a:rPr lang="en-GB" dirty="0">
                <a:solidFill>
                  <a:srgbClr val="FFFF00"/>
                </a:solidFill>
              </a:rPr>
              <a:t>–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10635</TotalTime>
  <Words>960</Words>
  <Application>Microsoft Office PowerPoint</Application>
  <PresentationFormat>On-screen Show (4:3)</PresentationFormat>
  <Paragraphs>103</Paragraphs>
  <Slides>17</Slides>
  <Notes>6</Notes>
  <HiddenSlides>0</HiddenSlides>
  <MMClips>1</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17</vt:i4>
      </vt:variant>
    </vt:vector>
  </HeadingPairs>
  <TitlesOfParts>
    <vt:vector size="23" baseType="lpstr">
      <vt:lpstr>Arial</vt:lpstr>
      <vt:lpstr>Calibri</vt:lpstr>
      <vt:lpstr>Calibri Light</vt:lpstr>
      <vt:lpstr>UWTSD 200 B</vt:lpstr>
      <vt:lpstr>UWTSD 2024</vt:lpstr>
      <vt:lpstr>UWTSD Text 2</vt:lpstr>
      <vt:lpstr>BMSK6010   Inspirational Leadership</vt:lpstr>
      <vt:lpstr>Case Study</vt:lpstr>
      <vt:lpstr>In your groups, please address the following questions…</vt:lpstr>
      <vt:lpstr>Plenary Session</vt:lpstr>
      <vt:lpstr>What are the personal and organisational reasons that led Ricardo Semler to change his leadership style so radically? </vt:lpstr>
      <vt:lpstr>Key Learning Point</vt:lpstr>
      <vt:lpstr>What might have prevented him from changing?</vt:lpstr>
      <vt:lpstr>How would you characterise Semler’s early leadership style?  And his later leadership style? </vt:lpstr>
      <vt:lpstr>Your choice…</vt:lpstr>
      <vt:lpstr>A BIG Question…</vt:lpstr>
      <vt:lpstr>Going Deeper</vt:lpstr>
      <vt:lpstr>PowerPoint Presentation</vt:lpstr>
      <vt:lpstr>Final Questions…</vt:lpstr>
      <vt:lpstr>Semco – Key learning points</vt:lpstr>
      <vt:lpstr>An interview</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37</cp:revision>
  <dcterms:created xsi:type="dcterms:W3CDTF">2015-03-03T13:29:53Z</dcterms:created>
  <dcterms:modified xsi:type="dcterms:W3CDTF">2025-05-14T16:39:03Z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