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65" r:id="rId5"/>
    <p:sldId id="257" r:id="rId6"/>
    <p:sldId id="272" r:id="rId7"/>
    <p:sldId id="269" r:id="rId8"/>
    <p:sldId id="271" r:id="rId9"/>
    <p:sldId id="270" r:id="rId10"/>
    <p:sldId id="268" r:id="rId11"/>
    <p:sldId id="261" r:id="rId12"/>
    <p:sldId id="274" r:id="rId13"/>
    <p:sldId id="275" r:id="rId14"/>
    <p:sldId id="276" r:id="rId15"/>
    <p:sldId id="278" r:id="rId16"/>
    <p:sldId id="277" r:id="rId17"/>
    <p:sldId id="279" r:id="rId18"/>
    <p:sldId id="260" r:id="rId19"/>
    <p:sldId id="282" r:id="rId20"/>
    <p:sldId id="259" r:id="rId21"/>
    <p:sldId id="273"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0C0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754EE-FA81-A34B-EE6B-CB0A3E536C93}" v="60" dt="2026-02-15T13:45:32.759"/>
    <p1510:client id="{9308583B-836F-C421-B8FF-A79BA38F6D18}" v="409" dt="2026-02-14T15:08:59.781"/>
    <p1510:client id="{BE308215-CDB5-4953-8B20-56B8DCA4F277}" v="5553" dt="2026-02-15T14:38:24.1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476" autoAdjust="0"/>
  </p:normalViewPr>
  <p:slideViewPr>
    <p:cSldViewPr snapToGrid="0">
      <p:cViewPr varScale="1">
        <p:scale>
          <a:sx n="53" d="100"/>
          <a:sy n="53" d="100"/>
        </p:scale>
        <p:origin x="115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10.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4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0.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BE66C4-06A2-4A46-AAF5-BFFB017D1513}"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B19F8609-CF38-4D5B-B658-F5571D323DAC}">
      <dgm:prSet/>
      <dgm:spPr/>
      <dgm:t>
        <a:bodyPr/>
        <a:lstStyle/>
        <a:p>
          <a:r>
            <a:rPr lang="en-GB"/>
            <a:t>Introduction</a:t>
          </a:r>
          <a:endParaRPr lang="en-US"/>
        </a:p>
      </dgm:t>
    </dgm:pt>
    <dgm:pt modelId="{AC066A0C-926D-40CC-943F-9771B9C333B8}" type="parTrans" cxnId="{07824732-5F06-440B-9004-8CFA9047659C}">
      <dgm:prSet/>
      <dgm:spPr/>
      <dgm:t>
        <a:bodyPr/>
        <a:lstStyle/>
        <a:p>
          <a:endParaRPr lang="en-US"/>
        </a:p>
      </dgm:t>
    </dgm:pt>
    <dgm:pt modelId="{8B3A9447-BF54-4F9B-B30E-C3438BB867A8}" type="sibTrans" cxnId="{07824732-5F06-440B-9004-8CFA9047659C}">
      <dgm:prSet/>
      <dgm:spPr/>
      <dgm:t>
        <a:bodyPr/>
        <a:lstStyle/>
        <a:p>
          <a:endParaRPr lang="en-US"/>
        </a:p>
      </dgm:t>
    </dgm:pt>
    <dgm:pt modelId="{60747B3A-7F12-4422-8026-C1BC8F078ABC}">
      <dgm:prSet/>
      <dgm:spPr/>
      <dgm:t>
        <a:bodyPr/>
        <a:lstStyle/>
        <a:p>
          <a:r>
            <a:rPr lang="en-GB" dirty="0"/>
            <a:t>Microsoft Word</a:t>
          </a:r>
          <a:endParaRPr lang="en-US" dirty="0"/>
        </a:p>
      </dgm:t>
    </dgm:pt>
    <dgm:pt modelId="{2F97A600-936F-4E5C-9E1B-FFFFBE5CCE44}" type="parTrans" cxnId="{F748B320-1CDD-4D5C-B637-1EC7C996A8B6}">
      <dgm:prSet/>
      <dgm:spPr/>
      <dgm:t>
        <a:bodyPr/>
        <a:lstStyle/>
        <a:p>
          <a:endParaRPr lang="en-US"/>
        </a:p>
      </dgm:t>
    </dgm:pt>
    <dgm:pt modelId="{CFE80E38-1EE2-4540-8270-423EE4E5BB21}" type="sibTrans" cxnId="{F748B320-1CDD-4D5C-B637-1EC7C996A8B6}">
      <dgm:prSet/>
      <dgm:spPr/>
      <dgm:t>
        <a:bodyPr/>
        <a:lstStyle/>
        <a:p>
          <a:endParaRPr lang="en-US"/>
        </a:p>
      </dgm:t>
    </dgm:pt>
    <dgm:pt modelId="{BFA248A1-7F1A-4E6D-9CE4-AD47B92F4306}">
      <dgm:prSet/>
      <dgm:spPr/>
      <dgm:t>
        <a:bodyPr/>
        <a:lstStyle/>
        <a:p>
          <a:r>
            <a:rPr lang="en-GB" dirty="0"/>
            <a:t>Microsoft Teams </a:t>
          </a:r>
          <a:endParaRPr lang="en-US" dirty="0"/>
        </a:p>
      </dgm:t>
    </dgm:pt>
    <dgm:pt modelId="{D73B5459-EAD7-4F62-A98B-3DAB0C553CB7}" type="parTrans" cxnId="{344B9FF0-6B3B-49C4-90C5-D4A57908FC8F}">
      <dgm:prSet/>
      <dgm:spPr/>
      <dgm:t>
        <a:bodyPr/>
        <a:lstStyle/>
        <a:p>
          <a:endParaRPr lang="en-US"/>
        </a:p>
      </dgm:t>
    </dgm:pt>
    <dgm:pt modelId="{876EA096-7606-42DA-9F3D-7817C9A35640}" type="sibTrans" cxnId="{344B9FF0-6B3B-49C4-90C5-D4A57908FC8F}">
      <dgm:prSet/>
      <dgm:spPr/>
      <dgm:t>
        <a:bodyPr/>
        <a:lstStyle/>
        <a:p>
          <a:endParaRPr lang="en-US"/>
        </a:p>
      </dgm:t>
    </dgm:pt>
    <dgm:pt modelId="{B66DF69E-2C4C-4BD8-8AA9-7A07DCCD42F0}">
      <dgm:prSet/>
      <dgm:spPr/>
      <dgm:t>
        <a:bodyPr/>
        <a:lstStyle/>
        <a:p>
          <a:r>
            <a:rPr lang="en-GB" dirty="0"/>
            <a:t>Digital safety</a:t>
          </a:r>
          <a:endParaRPr lang="en-US" dirty="0"/>
        </a:p>
      </dgm:t>
    </dgm:pt>
    <dgm:pt modelId="{D057D47E-92D0-4BEB-AE9F-E0F16925E629}" type="parTrans" cxnId="{9344B59C-6496-41F5-BC94-2FB3A55B5FCA}">
      <dgm:prSet/>
      <dgm:spPr/>
      <dgm:t>
        <a:bodyPr/>
        <a:lstStyle/>
        <a:p>
          <a:endParaRPr lang="en-US"/>
        </a:p>
      </dgm:t>
    </dgm:pt>
    <dgm:pt modelId="{8D11266D-8C32-4E43-AF1C-139F226943EE}" type="sibTrans" cxnId="{9344B59C-6496-41F5-BC94-2FB3A55B5FCA}">
      <dgm:prSet/>
      <dgm:spPr/>
      <dgm:t>
        <a:bodyPr/>
        <a:lstStyle/>
        <a:p>
          <a:endParaRPr lang="en-US"/>
        </a:p>
      </dgm:t>
    </dgm:pt>
    <dgm:pt modelId="{FDB00404-4239-4054-8185-BB9ADE12D6CA}">
      <dgm:prSet/>
      <dgm:spPr/>
      <dgm:t>
        <a:bodyPr/>
        <a:lstStyle/>
        <a:p>
          <a:r>
            <a:rPr lang="en-GB"/>
            <a:t>Conclusion </a:t>
          </a:r>
          <a:endParaRPr lang="en-US"/>
        </a:p>
      </dgm:t>
    </dgm:pt>
    <dgm:pt modelId="{2185399E-3AA6-4B55-8351-0A0F1A6F633E}" type="parTrans" cxnId="{28FCA997-1D74-4507-886C-049B42F67ABE}">
      <dgm:prSet/>
      <dgm:spPr/>
      <dgm:t>
        <a:bodyPr/>
        <a:lstStyle/>
        <a:p>
          <a:endParaRPr lang="en-US"/>
        </a:p>
      </dgm:t>
    </dgm:pt>
    <dgm:pt modelId="{341DBF6B-7970-4642-832D-C4CFBF144C86}" type="sibTrans" cxnId="{28FCA997-1D74-4507-886C-049B42F67ABE}">
      <dgm:prSet/>
      <dgm:spPr/>
      <dgm:t>
        <a:bodyPr/>
        <a:lstStyle/>
        <a:p>
          <a:endParaRPr lang="en-US"/>
        </a:p>
      </dgm:t>
    </dgm:pt>
    <dgm:pt modelId="{F7AEBF03-6A17-4536-A45F-89C09747755A}">
      <dgm:prSet/>
      <dgm:spPr/>
      <dgm:t>
        <a:bodyPr/>
        <a:lstStyle/>
        <a:p>
          <a:r>
            <a:rPr lang="en-GB"/>
            <a:t>List of references </a:t>
          </a:r>
          <a:endParaRPr lang="en-US"/>
        </a:p>
      </dgm:t>
    </dgm:pt>
    <dgm:pt modelId="{6A7AB308-43A7-4D24-9FD0-C6129E1AE741}" type="parTrans" cxnId="{DBAE0DD4-E736-4B50-8EF7-48955CEC65D3}">
      <dgm:prSet/>
      <dgm:spPr/>
      <dgm:t>
        <a:bodyPr/>
        <a:lstStyle/>
        <a:p>
          <a:endParaRPr lang="en-US"/>
        </a:p>
      </dgm:t>
    </dgm:pt>
    <dgm:pt modelId="{88BDF098-5EC0-4CEF-980B-AB50EDAECF74}" type="sibTrans" cxnId="{DBAE0DD4-E736-4B50-8EF7-48955CEC65D3}">
      <dgm:prSet/>
      <dgm:spPr/>
      <dgm:t>
        <a:bodyPr/>
        <a:lstStyle/>
        <a:p>
          <a:endParaRPr lang="en-US"/>
        </a:p>
      </dgm:t>
    </dgm:pt>
    <dgm:pt modelId="{FC1BCDCC-AA1C-4665-9D35-AAC0E92E646F}" type="pres">
      <dgm:prSet presAssocID="{B2BE66C4-06A2-4A46-AAF5-BFFB017D1513}" presName="Name0" presStyleCnt="0">
        <dgm:presLayoutVars>
          <dgm:dir/>
          <dgm:animLvl val="lvl"/>
          <dgm:resizeHandles val="exact"/>
        </dgm:presLayoutVars>
      </dgm:prSet>
      <dgm:spPr/>
    </dgm:pt>
    <dgm:pt modelId="{D4289E19-7831-4263-BF59-A1914F792623}" type="pres">
      <dgm:prSet presAssocID="{B19F8609-CF38-4D5B-B658-F5571D323DAC}" presName="linNode" presStyleCnt="0"/>
      <dgm:spPr/>
    </dgm:pt>
    <dgm:pt modelId="{AD315170-4919-4942-9A3D-D406E4BBB370}" type="pres">
      <dgm:prSet presAssocID="{B19F8609-CF38-4D5B-B658-F5571D323DAC}" presName="parentText" presStyleLbl="node1" presStyleIdx="0" presStyleCnt="6">
        <dgm:presLayoutVars>
          <dgm:chMax val="1"/>
          <dgm:bulletEnabled val="1"/>
        </dgm:presLayoutVars>
      </dgm:prSet>
      <dgm:spPr/>
    </dgm:pt>
    <dgm:pt modelId="{2A008FEA-A19F-4F0E-B566-ECCCD3E43EBA}" type="pres">
      <dgm:prSet presAssocID="{8B3A9447-BF54-4F9B-B30E-C3438BB867A8}" presName="sp" presStyleCnt="0"/>
      <dgm:spPr/>
    </dgm:pt>
    <dgm:pt modelId="{96EA36B3-1BF4-4D03-BA18-B6EA629CD3B1}" type="pres">
      <dgm:prSet presAssocID="{60747B3A-7F12-4422-8026-C1BC8F078ABC}" presName="linNode" presStyleCnt="0"/>
      <dgm:spPr/>
    </dgm:pt>
    <dgm:pt modelId="{C3C1CB09-13D9-4E63-9569-DC171C402D1B}" type="pres">
      <dgm:prSet presAssocID="{60747B3A-7F12-4422-8026-C1BC8F078ABC}" presName="parentText" presStyleLbl="node1" presStyleIdx="1" presStyleCnt="6">
        <dgm:presLayoutVars>
          <dgm:chMax val="1"/>
          <dgm:bulletEnabled val="1"/>
        </dgm:presLayoutVars>
      </dgm:prSet>
      <dgm:spPr/>
    </dgm:pt>
    <dgm:pt modelId="{9FAD5708-A7B9-4BEB-960B-F8CEA76EB0A5}" type="pres">
      <dgm:prSet presAssocID="{CFE80E38-1EE2-4540-8270-423EE4E5BB21}" presName="sp" presStyleCnt="0"/>
      <dgm:spPr/>
    </dgm:pt>
    <dgm:pt modelId="{73509428-572E-4EA3-89BB-A853F5E81D61}" type="pres">
      <dgm:prSet presAssocID="{BFA248A1-7F1A-4E6D-9CE4-AD47B92F4306}" presName="linNode" presStyleCnt="0"/>
      <dgm:spPr/>
    </dgm:pt>
    <dgm:pt modelId="{3E9F08CE-1F3E-4E16-A206-70296339A178}" type="pres">
      <dgm:prSet presAssocID="{BFA248A1-7F1A-4E6D-9CE4-AD47B92F4306}" presName="parentText" presStyleLbl="node1" presStyleIdx="2" presStyleCnt="6">
        <dgm:presLayoutVars>
          <dgm:chMax val="1"/>
          <dgm:bulletEnabled val="1"/>
        </dgm:presLayoutVars>
      </dgm:prSet>
      <dgm:spPr/>
    </dgm:pt>
    <dgm:pt modelId="{52158270-DE34-4E9E-947A-B0488C083074}" type="pres">
      <dgm:prSet presAssocID="{876EA096-7606-42DA-9F3D-7817C9A35640}" presName="sp" presStyleCnt="0"/>
      <dgm:spPr/>
    </dgm:pt>
    <dgm:pt modelId="{B09F9886-A8ED-4A29-896D-E705C1417C1A}" type="pres">
      <dgm:prSet presAssocID="{B66DF69E-2C4C-4BD8-8AA9-7A07DCCD42F0}" presName="linNode" presStyleCnt="0"/>
      <dgm:spPr/>
    </dgm:pt>
    <dgm:pt modelId="{32B8B2F1-F421-412B-BE1B-89EE640A8F3C}" type="pres">
      <dgm:prSet presAssocID="{B66DF69E-2C4C-4BD8-8AA9-7A07DCCD42F0}" presName="parentText" presStyleLbl="node1" presStyleIdx="3" presStyleCnt="6">
        <dgm:presLayoutVars>
          <dgm:chMax val="1"/>
          <dgm:bulletEnabled val="1"/>
        </dgm:presLayoutVars>
      </dgm:prSet>
      <dgm:spPr/>
    </dgm:pt>
    <dgm:pt modelId="{7FC298CD-C13F-45F6-8374-CF7B83690ED3}" type="pres">
      <dgm:prSet presAssocID="{8D11266D-8C32-4E43-AF1C-139F226943EE}" presName="sp" presStyleCnt="0"/>
      <dgm:spPr/>
    </dgm:pt>
    <dgm:pt modelId="{59619F52-B002-43E8-BEC8-3BCB18620D64}" type="pres">
      <dgm:prSet presAssocID="{FDB00404-4239-4054-8185-BB9ADE12D6CA}" presName="linNode" presStyleCnt="0"/>
      <dgm:spPr/>
    </dgm:pt>
    <dgm:pt modelId="{670521BD-B4C9-4FDF-AAE4-390D98F7BA2C}" type="pres">
      <dgm:prSet presAssocID="{FDB00404-4239-4054-8185-BB9ADE12D6CA}" presName="parentText" presStyleLbl="node1" presStyleIdx="4" presStyleCnt="6">
        <dgm:presLayoutVars>
          <dgm:chMax val="1"/>
          <dgm:bulletEnabled val="1"/>
        </dgm:presLayoutVars>
      </dgm:prSet>
      <dgm:spPr/>
    </dgm:pt>
    <dgm:pt modelId="{7BBB0FAD-44B0-4102-8855-1604A0644EA0}" type="pres">
      <dgm:prSet presAssocID="{341DBF6B-7970-4642-832D-C4CFBF144C86}" presName="sp" presStyleCnt="0"/>
      <dgm:spPr/>
    </dgm:pt>
    <dgm:pt modelId="{09F5BA46-C33F-4027-92D0-C264268BEA47}" type="pres">
      <dgm:prSet presAssocID="{F7AEBF03-6A17-4536-A45F-89C09747755A}" presName="linNode" presStyleCnt="0"/>
      <dgm:spPr/>
    </dgm:pt>
    <dgm:pt modelId="{E54C8C0A-37DC-4A92-89AE-5340DA5FBACA}" type="pres">
      <dgm:prSet presAssocID="{F7AEBF03-6A17-4536-A45F-89C09747755A}" presName="parentText" presStyleLbl="node1" presStyleIdx="5" presStyleCnt="6">
        <dgm:presLayoutVars>
          <dgm:chMax val="1"/>
          <dgm:bulletEnabled val="1"/>
        </dgm:presLayoutVars>
      </dgm:prSet>
      <dgm:spPr/>
    </dgm:pt>
  </dgm:ptLst>
  <dgm:cxnLst>
    <dgm:cxn modelId="{D4787311-E824-4694-BD5C-5E9100934E1B}" type="presOf" srcId="{B66DF69E-2C4C-4BD8-8AA9-7A07DCCD42F0}" destId="{32B8B2F1-F421-412B-BE1B-89EE640A8F3C}" srcOrd="0" destOrd="0" presId="urn:microsoft.com/office/officeart/2005/8/layout/vList5"/>
    <dgm:cxn modelId="{F748B320-1CDD-4D5C-B637-1EC7C996A8B6}" srcId="{B2BE66C4-06A2-4A46-AAF5-BFFB017D1513}" destId="{60747B3A-7F12-4422-8026-C1BC8F078ABC}" srcOrd="1" destOrd="0" parTransId="{2F97A600-936F-4E5C-9E1B-FFFFBE5CCE44}" sibTransId="{CFE80E38-1EE2-4540-8270-423EE4E5BB21}"/>
    <dgm:cxn modelId="{174B9B2C-E1BB-4EAB-A66E-F2D89E3C273B}" type="presOf" srcId="{B2BE66C4-06A2-4A46-AAF5-BFFB017D1513}" destId="{FC1BCDCC-AA1C-4665-9D35-AAC0E92E646F}" srcOrd="0" destOrd="0" presId="urn:microsoft.com/office/officeart/2005/8/layout/vList5"/>
    <dgm:cxn modelId="{07824732-5F06-440B-9004-8CFA9047659C}" srcId="{B2BE66C4-06A2-4A46-AAF5-BFFB017D1513}" destId="{B19F8609-CF38-4D5B-B658-F5571D323DAC}" srcOrd="0" destOrd="0" parTransId="{AC066A0C-926D-40CC-943F-9771B9C333B8}" sibTransId="{8B3A9447-BF54-4F9B-B30E-C3438BB867A8}"/>
    <dgm:cxn modelId="{D14D2B35-33D5-407E-9CB3-A5568F174F99}" type="presOf" srcId="{BFA248A1-7F1A-4E6D-9CE4-AD47B92F4306}" destId="{3E9F08CE-1F3E-4E16-A206-70296339A178}" srcOrd="0" destOrd="0" presId="urn:microsoft.com/office/officeart/2005/8/layout/vList5"/>
    <dgm:cxn modelId="{1B2DC669-A4A7-4706-AE43-BFFE661293F5}" type="presOf" srcId="{F7AEBF03-6A17-4536-A45F-89C09747755A}" destId="{E54C8C0A-37DC-4A92-89AE-5340DA5FBACA}" srcOrd="0" destOrd="0" presId="urn:microsoft.com/office/officeart/2005/8/layout/vList5"/>
    <dgm:cxn modelId="{41248E7B-12DA-425D-8500-E6490878FFC3}" type="presOf" srcId="{60747B3A-7F12-4422-8026-C1BC8F078ABC}" destId="{C3C1CB09-13D9-4E63-9569-DC171C402D1B}" srcOrd="0" destOrd="0" presId="urn:microsoft.com/office/officeart/2005/8/layout/vList5"/>
    <dgm:cxn modelId="{B8D2B480-CD7A-499A-9090-13F8DF9BC00E}" type="presOf" srcId="{FDB00404-4239-4054-8185-BB9ADE12D6CA}" destId="{670521BD-B4C9-4FDF-AAE4-390D98F7BA2C}" srcOrd="0" destOrd="0" presId="urn:microsoft.com/office/officeart/2005/8/layout/vList5"/>
    <dgm:cxn modelId="{28FCA997-1D74-4507-886C-049B42F67ABE}" srcId="{B2BE66C4-06A2-4A46-AAF5-BFFB017D1513}" destId="{FDB00404-4239-4054-8185-BB9ADE12D6CA}" srcOrd="4" destOrd="0" parTransId="{2185399E-3AA6-4B55-8351-0A0F1A6F633E}" sibTransId="{341DBF6B-7970-4642-832D-C4CFBF144C86}"/>
    <dgm:cxn modelId="{9344B59C-6496-41F5-BC94-2FB3A55B5FCA}" srcId="{B2BE66C4-06A2-4A46-AAF5-BFFB017D1513}" destId="{B66DF69E-2C4C-4BD8-8AA9-7A07DCCD42F0}" srcOrd="3" destOrd="0" parTransId="{D057D47E-92D0-4BEB-AE9F-E0F16925E629}" sibTransId="{8D11266D-8C32-4E43-AF1C-139F226943EE}"/>
    <dgm:cxn modelId="{DBAE0DD4-E736-4B50-8EF7-48955CEC65D3}" srcId="{B2BE66C4-06A2-4A46-AAF5-BFFB017D1513}" destId="{F7AEBF03-6A17-4536-A45F-89C09747755A}" srcOrd="5" destOrd="0" parTransId="{6A7AB308-43A7-4D24-9FD0-C6129E1AE741}" sibTransId="{88BDF098-5EC0-4CEF-980B-AB50EDAECF74}"/>
    <dgm:cxn modelId="{344B9FF0-6B3B-49C4-90C5-D4A57908FC8F}" srcId="{B2BE66C4-06A2-4A46-AAF5-BFFB017D1513}" destId="{BFA248A1-7F1A-4E6D-9CE4-AD47B92F4306}" srcOrd="2" destOrd="0" parTransId="{D73B5459-EAD7-4F62-A98B-3DAB0C553CB7}" sibTransId="{876EA096-7606-42DA-9F3D-7817C9A35640}"/>
    <dgm:cxn modelId="{AB3B15F4-E2F4-4000-B412-60BC211548CC}" type="presOf" srcId="{B19F8609-CF38-4D5B-B658-F5571D323DAC}" destId="{AD315170-4919-4942-9A3D-D406E4BBB370}" srcOrd="0" destOrd="0" presId="urn:microsoft.com/office/officeart/2005/8/layout/vList5"/>
    <dgm:cxn modelId="{F1D0327C-573B-48C8-8010-3BF6AC00C9A3}" type="presParOf" srcId="{FC1BCDCC-AA1C-4665-9D35-AAC0E92E646F}" destId="{D4289E19-7831-4263-BF59-A1914F792623}" srcOrd="0" destOrd="0" presId="urn:microsoft.com/office/officeart/2005/8/layout/vList5"/>
    <dgm:cxn modelId="{4C4012BA-5F05-472D-AD29-16B15BF1EF37}" type="presParOf" srcId="{D4289E19-7831-4263-BF59-A1914F792623}" destId="{AD315170-4919-4942-9A3D-D406E4BBB370}" srcOrd="0" destOrd="0" presId="urn:microsoft.com/office/officeart/2005/8/layout/vList5"/>
    <dgm:cxn modelId="{91C25B81-B993-483E-B807-BDF40E66B0EC}" type="presParOf" srcId="{FC1BCDCC-AA1C-4665-9D35-AAC0E92E646F}" destId="{2A008FEA-A19F-4F0E-B566-ECCCD3E43EBA}" srcOrd="1" destOrd="0" presId="urn:microsoft.com/office/officeart/2005/8/layout/vList5"/>
    <dgm:cxn modelId="{774AAB00-CDBE-441A-8211-9631CDD795E0}" type="presParOf" srcId="{FC1BCDCC-AA1C-4665-9D35-AAC0E92E646F}" destId="{96EA36B3-1BF4-4D03-BA18-B6EA629CD3B1}" srcOrd="2" destOrd="0" presId="urn:microsoft.com/office/officeart/2005/8/layout/vList5"/>
    <dgm:cxn modelId="{40BD55EB-52BF-4CBE-A3DA-FD50EEE2A20A}" type="presParOf" srcId="{96EA36B3-1BF4-4D03-BA18-B6EA629CD3B1}" destId="{C3C1CB09-13D9-4E63-9569-DC171C402D1B}" srcOrd="0" destOrd="0" presId="urn:microsoft.com/office/officeart/2005/8/layout/vList5"/>
    <dgm:cxn modelId="{EB2ED805-D490-4A59-AF90-8135D88F73A8}" type="presParOf" srcId="{FC1BCDCC-AA1C-4665-9D35-AAC0E92E646F}" destId="{9FAD5708-A7B9-4BEB-960B-F8CEA76EB0A5}" srcOrd="3" destOrd="0" presId="urn:microsoft.com/office/officeart/2005/8/layout/vList5"/>
    <dgm:cxn modelId="{7436860A-2EB0-4B16-8B03-96E91DD6BC9B}" type="presParOf" srcId="{FC1BCDCC-AA1C-4665-9D35-AAC0E92E646F}" destId="{73509428-572E-4EA3-89BB-A853F5E81D61}" srcOrd="4" destOrd="0" presId="urn:microsoft.com/office/officeart/2005/8/layout/vList5"/>
    <dgm:cxn modelId="{23E1BFC7-4506-426E-B11B-B95E2B777195}" type="presParOf" srcId="{73509428-572E-4EA3-89BB-A853F5E81D61}" destId="{3E9F08CE-1F3E-4E16-A206-70296339A178}" srcOrd="0" destOrd="0" presId="urn:microsoft.com/office/officeart/2005/8/layout/vList5"/>
    <dgm:cxn modelId="{796EC60D-CCF9-429B-B497-4C4CA507AD34}" type="presParOf" srcId="{FC1BCDCC-AA1C-4665-9D35-AAC0E92E646F}" destId="{52158270-DE34-4E9E-947A-B0488C083074}" srcOrd="5" destOrd="0" presId="urn:microsoft.com/office/officeart/2005/8/layout/vList5"/>
    <dgm:cxn modelId="{3C564CC8-FE24-4A4B-8D19-0D5FF14BE1C0}" type="presParOf" srcId="{FC1BCDCC-AA1C-4665-9D35-AAC0E92E646F}" destId="{B09F9886-A8ED-4A29-896D-E705C1417C1A}" srcOrd="6" destOrd="0" presId="urn:microsoft.com/office/officeart/2005/8/layout/vList5"/>
    <dgm:cxn modelId="{2CE19780-5DE8-47CC-8B6D-EA2796C51B28}" type="presParOf" srcId="{B09F9886-A8ED-4A29-896D-E705C1417C1A}" destId="{32B8B2F1-F421-412B-BE1B-89EE640A8F3C}" srcOrd="0" destOrd="0" presId="urn:microsoft.com/office/officeart/2005/8/layout/vList5"/>
    <dgm:cxn modelId="{C98EC7B2-1B70-4BE1-848F-DF50F427261A}" type="presParOf" srcId="{FC1BCDCC-AA1C-4665-9D35-AAC0E92E646F}" destId="{7FC298CD-C13F-45F6-8374-CF7B83690ED3}" srcOrd="7" destOrd="0" presId="urn:microsoft.com/office/officeart/2005/8/layout/vList5"/>
    <dgm:cxn modelId="{56507DC8-AB27-46EF-A533-CC7BBD57AD5D}" type="presParOf" srcId="{FC1BCDCC-AA1C-4665-9D35-AAC0E92E646F}" destId="{59619F52-B002-43E8-BEC8-3BCB18620D64}" srcOrd="8" destOrd="0" presId="urn:microsoft.com/office/officeart/2005/8/layout/vList5"/>
    <dgm:cxn modelId="{B1C4A6F1-C2B5-46A1-B84B-A9A64A534241}" type="presParOf" srcId="{59619F52-B002-43E8-BEC8-3BCB18620D64}" destId="{670521BD-B4C9-4FDF-AAE4-390D98F7BA2C}" srcOrd="0" destOrd="0" presId="urn:microsoft.com/office/officeart/2005/8/layout/vList5"/>
    <dgm:cxn modelId="{68FA1434-5E2B-4C0E-B787-EDC83F9C5A76}" type="presParOf" srcId="{FC1BCDCC-AA1C-4665-9D35-AAC0E92E646F}" destId="{7BBB0FAD-44B0-4102-8855-1604A0644EA0}" srcOrd="9" destOrd="0" presId="urn:microsoft.com/office/officeart/2005/8/layout/vList5"/>
    <dgm:cxn modelId="{FE67D932-4120-4B1F-B502-F56FE891A7E0}" type="presParOf" srcId="{FC1BCDCC-AA1C-4665-9D35-AAC0E92E646F}" destId="{09F5BA46-C33F-4027-92D0-C264268BEA47}" srcOrd="10" destOrd="0" presId="urn:microsoft.com/office/officeart/2005/8/layout/vList5"/>
    <dgm:cxn modelId="{AA74ED6A-7799-484B-91E2-6E233B9B6405}" type="presParOf" srcId="{09F5BA46-C33F-4027-92D0-C264268BEA47}" destId="{E54C8C0A-37DC-4A92-89AE-5340DA5FBAC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EE99B4-612C-41E8-8BB8-1CCE3760D85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BE2B1814-A9E1-4ABB-88B4-A716FA3E5642}">
      <dgm:prSet phldrT="[Text]" phldr="0"/>
      <dgm:spPr/>
      <dgm:t>
        <a:bodyPr/>
        <a:lstStyle/>
        <a:p>
          <a:pPr rtl="0"/>
          <a:r>
            <a:rPr lang="en-US" dirty="0">
              <a:solidFill>
                <a:schemeClr val="bg1"/>
              </a:solidFill>
            </a:rPr>
            <a:t>Current Process</a:t>
          </a:r>
        </a:p>
      </dgm:t>
    </dgm:pt>
    <dgm:pt modelId="{0ACDCFFE-8E0F-48E3-BF32-9B9B72CC4F2A}" type="parTrans" cxnId="{A6CB14DC-D316-432A-8A7F-514C1173FAE9}">
      <dgm:prSet/>
      <dgm:spPr/>
      <dgm:t>
        <a:bodyPr/>
        <a:lstStyle/>
        <a:p>
          <a:endParaRPr lang="en-US"/>
        </a:p>
      </dgm:t>
    </dgm:pt>
    <dgm:pt modelId="{05FF6B2B-43FE-4803-96DB-75D1A4B6DDB4}" type="sibTrans" cxnId="{A6CB14DC-D316-432A-8A7F-514C1173FAE9}">
      <dgm:prSet/>
      <dgm:spPr/>
      <dgm:t>
        <a:bodyPr/>
        <a:lstStyle/>
        <a:p>
          <a:endParaRPr lang="en-US"/>
        </a:p>
      </dgm:t>
    </dgm:pt>
    <dgm:pt modelId="{ECB19BE6-59B7-482B-8EFF-BDC75A44F4B7}">
      <dgm:prSet phldrT="[Text]"/>
      <dgm:spPr/>
      <dgm:t>
        <a:bodyPr/>
        <a:lstStyle/>
        <a:p>
          <a:pPr rtl="0"/>
          <a:r>
            <a:rPr lang="en-US" dirty="0">
              <a:solidFill>
                <a:schemeClr val="tx1"/>
              </a:solidFill>
              <a:latin typeface="Aptos Display" panose="02110004020202020204"/>
            </a:rPr>
            <a:t>Handwritten Notes</a:t>
          </a:r>
          <a:endParaRPr lang="en-US" dirty="0">
            <a:solidFill>
              <a:schemeClr val="tx1"/>
            </a:solidFill>
          </a:endParaRPr>
        </a:p>
      </dgm:t>
    </dgm:pt>
    <dgm:pt modelId="{FCD3795C-FA1F-402A-9966-9029C8A38D96}" type="parTrans" cxnId="{EF640B61-1471-45CC-9284-6716721C68EF}">
      <dgm:prSet/>
      <dgm:spPr/>
      <dgm:t>
        <a:bodyPr/>
        <a:lstStyle/>
        <a:p>
          <a:endParaRPr lang="en-US"/>
        </a:p>
      </dgm:t>
    </dgm:pt>
    <dgm:pt modelId="{579F0E7B-38BD-4872-96FF-0E66E60F3A21}" type="sibTrans" cxnId="{EF640B61-1471-45CC-9284-6716721C68EF}">
      <dgm:prSet/>
      <dgm:spPr/>
      <dgm:t>
        <a:bodyPr/>
        <a:lstStyle/>
        <a:p>
          <a:endParaRPr lang="en-US"/>
        </a:p>
      </dgm:t>
    </dgm:pt>
    <dgm:pt modelId="{B19EBF1E-8CD1-4906-BE02-42A8564F1550}">
      <dgm:prSet phldrT="[Text]" phldr="0"/>
      <dgm:spPr/>
      <dgm:t>
        <a:bodyPr/>
        <a:lstStyle/>
        <a:p>
          <a:pPr rtl="0"/>
          <a:r>
            <a:rPr lang="en-US" dirty="0">
              <a:solidFill>
                <a:schemeClr val="tx1"/>
              </a:solidFill>
              <a:latin typeface="Aptos Display" panose="02110004020202020204"/>
            </a:rPr>
            <a:t>Printed Forms</a:t>
          </a:r>
          <a:endParaRPr lang="en-US" dirty="0">
            <a:solidFill>
              <a:schemeClr val="tx1"/>
            </a:solidFill>
          </a:endParaRPr>
        </a:p>
      </dgm:t>
    </dgm:pt>
    <dgm:pt modelId="{DA758248-742F-4E93-AD3C-E5C2E726089D}" type="parTrans" cxnId="{11F1140E-FD93-4A36-84B0-4E83638B0741}">
      <dgm:prSet/>
      <dgm:spPr/>
      <dgm:t>
        <a:bodyPr/>
        <a:lstStyle/>
        <a:p>
          <a:endParaRPr lang="en-US"/>
        </a:p>
      </dgm:t>
    </dgm:pt>
    <dgm:pt modelId="{4AE78AE6-AF68-45CA-AF2C-07C4E76BD10B}" type="sibTrans" cxnId="{11F1140E-FD93-4A36-84B0-4E83638B0741}">
      <dgm:prSet/>
      <dgm:spPr/>
      <dgm:t>
        <a:bodyPr/>
        <a:lstStyle/>
        <a:p>
          <a:endParaRPr lang="en-US"/>
        </a:p>
      </dgm:t>
    </dgm:pt>
    <dgm:pt modelId="{345A66CB-AA8A-4B9D-BFBA-24F0204636EB}">
      <dgm:prSet phldrT="[Text]" phldr="0"/>
      <dgm:spPr/>
      <dgm:t>
        <a:bodyPr/>
        <a:lstStyle/>
        <a:p>
          <a:r>
            <a:rPr lang="en-US" dirty="0">
              <a:solidFill>
                <a:schemeClr val="tx1"/>
              </a:solidFill>
            </a:rPr>
            <a:t>Information Stored on local individual computers</a:t>
          </a:r>
        </a:p>
      </dgm:t>
    </dgm:pt>
    <dgm:pt modelId="{4C548E24-5B8D-4847-B1CD-F0976E0523F6}" type="parTrans" cxnId="{C84D6F5A-481A-4AF0-B889-5558182709D4}">
      <dgm:prSet/>
      <dgm:spPr/>
      <dgm:t>
        <a:bodyPr/>
        <a:lstStyle/>
        <a:p>
          <a:endParaRPr lang="en-US"/>
        </a:p>
      </dgm:t>
    </dgm:pt>
    <dgm:pt modelId="{BCC2473D-08F5-4E07-BCAB-D22217F7E485}" type="sibTrans" cxnId="{C84D6F5A-481A-4AF0-B889-5558182709D4}">
      <dgm:prSet/>
      <dgm:spPr/>
      <dgm:t>
        <a:bodyPr/>
        <a:lstStyle/>
        <a:p>
          <a:endParaRPr lang="en-US"/>
        </a:p>
      </dgm:t>
    </dgm:pt>
    <dgm:pt modelId="{4552CAC0-E3DC-45CA-85F7-A32D1A8F436B}">
      <dgm:prSet phldrT="[Text]" phldr="0"/>
      <dgm:spPr/>
      <dgm:t>
        <a:bodyPr/>
        <a:lstStyle/>
        <a:p>
          <a:pPr rtl="0"/>
          <a:r>
            <a:rPr lang="en-US" dirty="0"/>
            <a:t>Microsoft Word Improved Process</a:t>
          </a:r>
        </a:p>
      </dgm:t>
    </dgm:pt>
    <dgm:pt modelId="{EDD4B89B-2D6C-4D53-8603-ACD1A78E1AA8}" type="parTrans" cxnId="{01C43404-3AFF-488A-ADA3-9D34B801DCC2}">
      <dgm:prSet/>
      <dgm:spPr/>
      <dgm:t>
        <a:bodyPr/>
        <a:lstStyle/>
        <a:p>
          <a:endParaRPr lang="en-US"/>
        </a:p>
      </dgm:t>
    </dgm:pt>
    <dgm:pt modelId="{D1588C18-8227-4344-86A5-CD5E042DAEA0}" type="sibTrans" cxnId="{01C43404-3AFF-488A-ADA3-9D34B801DCC2}">
      <dgm:prSet/>
      <dgm:spPr/>
      <dgm:t>
        <a:bodyPr/>
        <a:lstStyle/>
        <a:p>
          <a:endParaRPr lang="en-US"/>
        </a:p>
      </dgm:t>
    </dgm:pt>
    <dgm:pt modelId="{3B9C5EF5-D885-4952-BAC2-2AFF37B6A118}">
      <dgm:prSet phldrT="[Text]"/>
      <dgm:spPr/>
      <dgm:t>
        <a:bodyPr/>
        <a:lstStyle/>
        <a:p>
          <a:pPr>
            <a:buFont typeface="Arial" panose="020B0604020202020204" pitchFamily="34" charset="0"/>
            <a:buChar char="•"/>
          </a:pPr>
          <a:r>
            <a:rPr lang="en-GB" dirty="0"/>
            <a:t>Create a template which has a uniform design for all notes and forms</a:t>
          </a:r>
          <a:endParaRPr lang="en-US" dirty="0">
            <a:latin typeface="Aptos Display" panose="02110004020202020204"/>
          </a:endParaRPr>
        </a:p>
      </dgm:t>
    </dgm:pt>
    <dgm:pt modelId="{747F85D0-62E3-4D6F-AD1A-810795C3947B}" type="parTrans" cxnId="{41719B7D-C4A6-4BAE-8620-5436ECDAA47F}">
      <dgm:prSet/>
      <dgm:spPr/>
      <dgm:t>
        <a:bodyPr/>
        <a:lstStyle/>
        <a:p>
          <a:endParaRPr lang="en-US"/>
        </a:p>
      </dgm:t>
    </dgm:pt>
    <dgm:pt modelId="{4DC22B2A-5612-47F5-A0AF-A2CA5D9D4B5B}" type="sibTrans" cxnId="{41719B7D-C4A6-4BAE-8620-5436ECDAA47F}">
      <dgm:prSet/>
      <dgm:spPr/>
      <dgm:t>
        <a:bodyPr/>
        <a:lstStyle/>
        <a:p>
          <a:endParaRPr lang="en-US"/>
        </a:p>
      </dgm:t>
    </dgm:pt>
    <dgm:pt modelId="{01BBFFB2-E11D-49C8-80F9-49B5A99CE744}">
      <dgm:prSet phldr="0"/>
      <dgm:spPr/>
      <dgm:t>
        <a:bodyPr/>
        <a:lstStyle/>
        <a:p>
          <a:pPr>
            <a:buFont typeface="Arial" panose="020B0604020202020204" pitchFamily="34" charset="0"/>
            <a:buChar char="•"/>
          </a:pPr>
          <a:r>
            <a:rPr lang="en-GB" dirty="0"/>
            <a:t>Share Documents with colleagues and access Documents from essential hub.</a:t>
          </a:r>
          <a:endParaRPr lang="en-US" dirty="0"/>
        </a:p>
      </dgm:t>
    </dgm:pt>
    <dgm:pt modelId="{9AD1E4BC-47F8-42EA-BFFD-DB44EDB42718}" type="parTrans" cxnId="{AD973993-D2EE-4533-B405-88BF0760BDEA}">
      <dgm:prSet/>
      <dgm:spPr/>
      <dgm:t>
        <a:bodyPr/>
        <a:lstStyle/>
        <a:p>
          <a:endParaRPr lang="en-GB"/>
        </a:p>
      </dgm:t>
    </dgm:pt>
    <dgm:pt modelId="{6975BF29-5A3A-4F5D-966E-6A1D546E52E7}" type="sibTrans" cxnId="{AD973993-D2EE-4533-B405-88BF0760BDEA}">
      <dgm:prSet/>
      <dgm:spPr/>
      <dgm:t>
        <a:bodyPr/>
        <a:lstStyle/>
        <a:p>
          <a:endParaRPr lang="en-GB"/>
        </a:p>
      </dgm:t>
    </dgm:pt>
    <dgm:pt modelId="{2FF6403A-435C-4BDC-AAA9-CBF829743621}">
      <dgm:prSet/>
      <dgm:spPr/>
      <dgm:t>
        <a:bodyPr/>
        <a:lstStyle/>
        <a:p>
          <a:pPr>
            <a:buFont typeface="Arial" panose="020B0604020202020204" pitchFamily="34" charset="0"/>
            <a:buChar char="•"/>
          </a:pPr>
          <a:r>
            <a:rPr lang="en-GB" dirty="0"/>
            <a:t>Allow Multiple people to access and edit the same document. </a:t>
          </a:r>
        </a:p>
      </dgm:t>
    </dgm:pt>
    <dgm:pt modelId="{53FAA170-EA8F-4D35-8D39-8B7FF773A758}" type="parTrans" cxnId="{B56572A5-D315-4B4F-ADC0-1FEA0E726DBA}">
      <dgm:prSet/>
      <dgm:spPr/>
      <dgm:t>
        <a:bodyPr/>
        <a:lstStyle/>
        <a:p>
          <a:endParaRPr lang="en-GB"/>
        </a:p>
      </dgm:t>
    </dgm:pt>
    <dgm:pt modelId="{34A93B98-D692-414A-B647-95CE4E1B9284}" type="sibTrans" cxnId="{B56572A5-D315-4B4F-ADC0-1FEA0E726DBA}">
      <dgm:prSet/>
      <dgm:spPr/>
      <dgm:t>
        <a:bodyPr/>
        <a:lstStyle/>
        <a:p>
          <a:endParaRPr lang="en-GB"/>
        </a:p>
      </dgm:t>
    </dgm:pt>
    <dgm:pt modelId="{59956872-532B-47E0-A946-72AFDC78C251}" type="pres">
      <dgm:prSet presAssocID="{D6EE99B4-612C-41E8-8BB8-1CCE3760D854}" presName="Name0" presStyleCnt="0">
        <dgm:presLayoutVars>
          <dgm:dir/>
          <dgm:animLvl val="lvl"/>
          <dgm:resizeHandles val="exact"/>
        </dgm:presLayoutVars>
      </dgm:prSet>
      <dgm:spPr/>
    </dgm:pt>
    <dgm:pt modelId="{1EA3255D-83DB-41D9-8E37-5F83E36DDBB9}" type="pres">
      <dgm:prSet presAssocID="{BE2B1814-A9E1-4ABB-88B4-A716FA3E5642}" presName="vertFlow" presStyleCnt="0"/>
      <dgm:spPr/>
    </dgm:pt>
    <dgm:pt modelId="{4538EA72-5336-4972-9BA1-5B404BE358D6}" type="pres">
      <dgm:prSet presAssocID="{BE2B1814-A9E1-4ABB-88B4-A716FA3E5642}" presName="header" presStyleLbl="node1" presStyleIdx="0" presStyleCnt="2"/>
      <dgm:spPr/>
    </dgm:pt>
    <dgm:pt modelId="{06D8A87D-B923-4012-83A5-003D5FCA8557}" type="pres">
      <dgm:prSet presAssocID="{FCD3795C-FA1F-402A-9966-9029C8A38D96}" presName="parTrans" presStyleLbl="sibTrans2D1" presStyleIdx="0" presStyleCnt="6"/>
      <dgm:spPr/>
    </dgm:pt>
    <dgm:pt modelId="{45F42D11-A10D-438D-8167-297AC57E9893}" type="pres">
      <dgm:prSet presAssocID="{ECB19BE6-59B7-482B-8EFF-BDC75A44F4B7}" presName="child" presStyleLbl="alignAccFollowNode1" presStyleIdx="0" presStyleCnt="6">
        <dgm:presLayoutVars>
          <dgm:chMax val="0"/>
          <dgm:bulletEnabled val="1"/>
        </dgm:presLayoutVars>
      </dgm:prSet>
      <dgm:spPr/>
    </dgm:pt>
    <dgm:pt modelId="{7FFB0476-9B09-41C7-AEF4-5C542316B5D8}" type="pres">
      <dgm:prSet presAssocID="{579F0E7B-38BD-4872-96FF-0E66E60F3A21}" presName="sibTrans" presStyleLbl="sibTrans2D1" presStyleIdx="1" presStyleCnt="6"/>
      <dgm:spPr/>
    </dgm:pt>
    <dgm:pt modelId="{048A1D68-9FFE-4B3B-87B1-3181A967123E}" type="pres">
      <dgm:prSet presAssocID="{B19EBF1E-8CD1-4906-BE02-42A8564F1550}" presName="child" presStyleLbl="alignAccFollowNode1" presStyleIdx="1" presStyleCnt="6">
        <dgm:presLayoutVars>
          <dgm:chMax val="0"/>
          <dgm:bulletEnabled val="1"/>
        </dgm:presLayoutVars>
      </dgm:prSet>
      <dgm:spPr/>
    </dgm:pt>
    <dgm:pt modelId="{C36CA7B1-EA9F-48D0-83B9-7036FC8F1BE5}" type="pres">
      <dgm:prSet presAssocID="{4AE78AE6-AF68-45CA-AF2C-07C4E76BD10B}" presName="sibTrans" presStyleLbl="sibTrans2D1" presStyleIdx="2" presStyleCnt="6"/>
      <dgm:spPr/>
    </dgm:pt>
    <dgm:pt modelId="{78D5CB68-08C5-43A3-9DE3-54925B35D71B}" type="pres">
      <dgm:prSet presAssocID="{345A66CB-AA8A-4B9D-BFBA-24F0204636EB}" presName="child" presStyleLbl="alignAccFollowNode1" presStyleIdx="2" presStyleCnt="6">
        <dgm:presLayoutVars>
          <dgm:chMax val="0"/>
          <dgm:bulletEnabled val="1"/>
        </dgm:presLayoutVars>
      </dgm:prSet>
      <dgm:spPr/>
    </dgm:pt>
    <dgm:pt modelId="{FC92316F-2104-4AE9-978D-536556536806}" type="pres">
      <dgm:prSet presAssocID="{BE2B1814-A9E1-4ABB-88B4-A716FA3E5642}" presName="hSp" presStyleCnt="0"/>
      <dgm:spPr/>
    </dgm:pt>
    <dgm:pt modelId="{88DE907D-0509-4064-9738-0B43A81026DE}" type="pres">
      <dgm:prSet presAssocID="{4552CAC0-E3DC-45CA-85F7-A32D1A8F436B}" presName="vertFlow" presStyleCnt="0"/>
      <dgm:spPr/>
    </dgm:pt>
    <dgm:pt modelId="{EF5ABAB7-3894-466F-A6A9-DF87F5E4D15E}" type="pres">
      <dgm:prSet presAssocID="{4552CAC0-E3DC-45CA-85F7-A32D1A8F436B}" presName="header" presStyleLbl="node1" presStyleIdx="1" presStyleCnt="2"/>
      <dgm:spPr/>
    </dgm:pt>
    <dgm:pt modelId="{5F5DF788-46A2-493A-B88A-1A17FBF7D76A}" type="pres">
      <dgm:prSet presAssocID="{747F85D0-62E3-4D6F-AD1A-810795C3947B}" presName="parTrans" presStyleLbl="sibTrans2D1" presStyleIdx="3" presStyleCnt="6"/>
      <dgm:spPr/>
    </dgm:pt>
    <dgm:pt modelId="{629D44A2-6DFA-4D14-83D7-BB6B5E7CF5A1}" type="pres">
      <dgm:prSet presAssocID="{3B9C5EF5-D885-4952-BAC2-2AFF37B6A118}" presName="child" presStyleLbl="alignAccFollowNode1" presStyleIdx="3" presStyleCnt="6">
        <dgm:presLayoutVars>
          <dgm:chMax val="0"/>
          <dgm:bulletEnabled val="1"/>
        </dgm:presLayoutVars>
      </dgm:prSet>
      <dgm:spPr/>
    </dgm:pt>
    <dgm:pt modelId="{13EE6685-6AB9-4A8E-9981-5020BD95E308}" type="pres">
      <dgm:prSet presAssocID="{4DC22B2A-5612-47F5-A0AF-A2CA5D9D4B5B}" presName="sibTrans" presStyleLbl="sibTrans2D1" presStyleIdx="4" presStyleCnt="6"/>
      <dgm:spPr/>
    </dgm:pt>
    <dgm:pt modelId="{187EC712-5D0F-4C54-BD3A-BFB0FE61ABB1}" type="pres">
      <dgm:prSet presAssocID="{01BBFFB2-E11D-49C8-80F9-49B5A99CE744}" presName="child" presStyleLbl="alignAccFollowNode1" presStyleIdx="4" presStyleCnt="6">
        <dgm:presLayoutVars>
          <dgm:chMax val="0"/>
          <dgm:bulletEnabled val="1"/>
        </dgm:presLayoutVars>
      </dgm:prSet>
      <dgm:spPr/>
    </dgm:pt>
    <dgm:pt modelId="{B57808E0-80AE-4C7C-AF6F-0BA4C3325CF3}" type="pres">
      <dgm:prSet presAssocID="{6975BF29-5A3A-4F5D-966E-6A1D546E52E7}" presName="sibTrans" presStyleLbl="sibTrans2D1" presStyleIdx="5" presStyleCnt="6"/>
      <dgm:spPr/>
    </dgm:pt>
    <dgm:pt modelId="{0054E8CB-1496-49D7-B749-651C6C45B974}" type="pres">
      <dgm:prSet presAssocID="{2FF6403A-435C-4BDC-AAA9-CBF829743621}" presName="child" presStyleLbl="alignAccFollowNode1" presStyleIdx="5" presStyleCnt="6">
        <dgm:presLayoutVars>
          <dgm:chMax val="0"/>
          <dgm:bulletEnabled val="1"/>
        </dgm:presLayoutVars>
      </dgm:prSet>
      <dgm:spPr/>
    </dgm:pt>
  </dgm:ptLst>
  <dgm:cxnLst>
    <dgm:cxn modelId="{01C43404-3AFF-488A-ADA3-9D34B801DCC2}" srcId="{D6EE99B4-612C-41E8-8BB8-1CCE3760D854}" destId="{4552CAC0-E3DC-45CA-85F7-A32D1A8F436B}" srcOrd="1" destOrd="0" parTransId="{EDD4B89B-2D6C-4D53-8603-ACD1A78E1AA8}" sibTransId="{D1588C18-8227-4344-86A5-CD5E042DAEA0}"/>
    <dgm:cxn modelId="{0C00200A-44AF-4302-87FB-CCFBAD774815}" type="presOf" srcId="{579F0E7B-38BD-4872-96FF-0E66E60F3A21}" destId="{7FFB0476-9B09-41C7-AEF4-5C542316B5D8}" srcOrd="0" destOrd="0" presId="urn:microsoft.com/office/officeart/2005/8/layout/lProcess1"/>
    <dgm:cxn modelId="{11F1140E-FD93-4A36-84B0-4E83638B0741}" srcId="{BE2B1814-A9E1-4ABB-88B4-A716FA3E5642}" destId="{B19EBF1E-8CD1-4906-BE02-42A8564F1550}" srcOrd="1" destOrd="0" parTransId="{DA758248-742F-4E93-AD3C-E5C2E726089D}" sibTransId="{4AE78AE6-AF68-45CA-AF2C-07C4E76BD10B}"/>
    <dgm:cxn modelId="{DE821B13-BB86-4E87-A314-CAC4E043F692}" type="presOf" srcId="{747F85D0-62E3-4D6F-AD1A-810795C3947B}" destId="{5F5DF788-46A2-493A-B88A-1A17FBF7D76A}" srcOrd="0" destOrd="0" presId="urn:microsoft.com/office/officeart/2005/8/layout/lProcess1"/>
    <dgm:cxn modelId="{2C52EB2C-E237-41F3-A1CC-6CBE0CAC4DF5}" type="presOf" srcId="{D6EE99B4-612C-41E8-8BB8-1CCE3760D854}" destId="{59956872-532B-47E0-A946-72AFDC78C251}" srcOrd="0" destOrd="0" presId="urn:microsoft.com/office/officeart/2005/8/layout/lProcess1"/>
    <dgm:cxn modelId="{5D07FD3E-50D5-439F-BDA1-1AC81D5705DC}" type="presOf" srcId="{4AE78AE6-AF68-45CA-AF2C-07C4E76BD10B}" destId="{C36CA7B1-EA9F-48D0-83B9-7036FC8F1BE5}" srcOrd="0" destOrd="0" presId="urn:microsoft.com/office/officeart/2005/8/layout/lProcess1"/>
    <dgm:cxn modelId="{EF640B61-1471-45CC-9284-6716721C68EF}" srcId="{BE2B1814-A9E1-4ABB-88B4-A716FA3E5642}" destId="{ECB19BE6-59B7-482B-8EFF-BDC75A44F4B7}" srcOrd="0" destOrd="0" parTransId="{FCD3795C-FA1F-402A-9966-9029C8A38D96}" sibTransId="{579F0E7B-38BD-4872-96FF-0E66E60F3A21}"/>
    <dgm:cxn modelId="{E8C38173-BEFB-4614-8870-E7783368A846}" type="presOf" srcId="{FCD3795C-FA1F-402A-9966-9029C8A38D96}" destId="{06D8A87D-B923-4012-83A5-003D5FCA8557}" srcOrd="0" destOrd="0" presId="urn:microsoft.com/office/officeart/2005/8/layout/lProcess1"/>
    <dgm:cxn modelId="{C84D6F5A-481A-4AF0-B889-5558182709D4}" srcId="{BE2B1814-A9E1-4ABB-88B4-A716FA3E5642}" destId="{345A66CB-AA8A-4B9D-BFBA-24F0204636EB}" srcOrd="2" destOrd="0" parTransId="{4C548E24-5B8D-4847-B1CD-F0976E0523F6}" sibTransId="{BCC2473D-08F5-4E07-BCAB-D22217F7E485}"/>
    <dgm:cxn modelId="{41719B7D-C4A6-4BAE-8620-5436ECDAA47F}" srcId="{4552CAC0-E3DC-45CA-85F7-A32D1A8F436B}" destId="{3B9C5EF5-D885-4952-BAC2-2AFF37B6A118}" srcOrd="0" destOrd="0" parTransId="{747F85D0-62E3-4D6F-AD1A-810795C3947B}" sibTransId="{4DC22B2A-5612-47F5-A0AF-A2CA5D9D4B5B}"/>
    <dgm:cxn modelId="{AD973993-D2EE-4533-B405-88BF0760BDEA}" srcId="{4552CAC0-E3DC-45CA-85F7-A32D1A8F436B}" destId="{01BBFFB2-E11D-49C8-80F9-49B5A99CE744}" srcOrd="1" destOrd="0" parTransId="{9AD1E4BC-47F8-42EA-BFFD-DB44EDB42718}" sibTransId="{6975BF29-5A3A-4F5D-966E-6A1D546E52E7}"/>
    <dgm:cxn modelId="{F4F33EA5-1716-4076-A7D0-28E1F07FC6CB}" type="presOf" srcId="{ECB19BE6-59B7-482B-8EFF-BDC75A44F4B7}" destId="{45F42D11-A10D-438D-8167-297AC57E9893}" srcOrd="0" destOrd="0" presId="urn:microsoft.com/office/officeart/2005/8/layout/lProcess1"/>
    <dgm:cxn modelId="{B56572A5-D315-4B4F-ADC0-1FEA0E726DBA}" srcId="{4552CAC0-E3DC-45CA-85F7-A32D1A8F436B}" destId="{2FF6403A-435C-4BDC-AAA9-CBF829743621}" srcOrd="2" destOrd="0" parTransId="{53FAA170-EA8F-4D35-8D39-8B7FF773A758}" sibTransId="{34A93B98-D692-414A-B647-95CE4E1B9284}"/>
    <dgm:cxn modelId="{C15C99B6-6989-443A-B321-5C06BA5B37FF}" type="presOf" srcId="{4552CAC0-E3DC-45CA-85F7-A32D1A8F436B}" destId="{EF5ABAB7-3894-466F-A6A9-DF87F5E4D15E}" srcOrd="0" destOrd="0" presId="urn:microsoft.com/office/officeart/2005/8/layout/lProcess1"/>
    <dgm:cxn modelId="{EE1D50BD-8E79-40D3-909C-40D1389222AC}" type="presOf" srcId="{01BBFFB2-E11D-49C8-80F9-49B5A99CE744}" destId="{187EC712-5D0F-4C54-BD3A-BFB0FE61ABB1}" srcOrd="0" destOrd="0" presId="urn:microsoft.com/office/officeart/2005/8/layout/lProcess1"/>
    <dgm:cxn modelId="{785AABC5-9D6A-4F64-9950-779C35AA9050}" type="presOf" srcId="{2FF6403A-435C-4BDC-AAA9-CBF829743621}" destId="{0054E8CB-1496-49D7-B749-651C6C45B974}" srcOrd="0" destOrd="0" presId="urn:microsoft.com/office/officeart/2005/8/layout/lProcess1"/>
    <dgm:cxn modelId="{F396C6D1-BBA5-407B-BA23-A18258B037C2}" type="presOf" srcId="{6975BF29-5A3A-4F5D-966E-6A1D546E52E7}" destId="{B57808E0-80AE-4C7C-AF6F-0BA4C3325CF3}" srcOrd="0" destOrd="0" presId="urn:microsoft.com/office/officeart/2005/8/layout/lProcess1"/>
    <dgm:cxn modelId="{A6CB14DC-D316-432A-8A7F-514C1173FAE9}" srcId="{D6EE99B4-612C-41E8-8BB8-1CCE3760D854}" destId="{BE2B1814-A9E1-4ABB-88B4-A716FA3E5642}" srcOrd="0" destOrd="0" parTransId="{0ACDCFFE-8E0F-48E3-BF32-9B9B72CC4F2A}" sibTransId="{05FF6B2B-43FE-4803-96DB-75D1A4B6DDB4}"/>
    <dgm:cxn modelId="{CFB6F2E1-2FEC-414B-985D-5142943261F0}" type="presOf" srcId="{BE2B1814-A9E1-4ABB-88B4-A716FA3E5642}" destId="{4538EA72-5336-4972-9BA1-5B404BE358D6}" srcOrd="0" destOrd="0" presId="urn:microsoft.com/office/officeart/2005/8/layout/lProcess1"/>
    <dgm:cxn modelId="{CAA9D0E3-63AC-4EE0-AE44-BE076DD57FA6}" type="presOf" srcId="{B19EBF1E-8CD1-4906-BE02-42A8564F1550}" destId="{048A1D68-9FFE-4B3B-87B1-3181A967123E}" srcOrd="0" destOrd="0" presId="urn:microsoft.com/office/officeart/2005/8/layout/lProcess1"/>
    <dgm:cxn modelId="{FAB985E8-DDBA-4BA9-8EAC-87400282DD7F}" type="presOf" srcId="{4DC22B2A-5612-47F5-A0AF-A2CA5D9D4B5B}" destId="{13EE6685-6AB9-4A8E-9981-5020BD95E308}" srcOrd="0" destOrd="0" presId="urn:microsoft.com/office/officeart/2005/8/layout/lProcess1"/>
    <dgm:cxn modelId="{AF5AE3F3-9B9A-4040-836E-F5A20FE773C5}" type="presOf" srcId="{345A66CB-AA8A-4B9D-BFBA-24F0204636EB}" destId="{78D5CB68-08C5-43A3-9DE3-54925B35D71B}" srcOrd="0" destOrd="0" presId="urn:microsoft.com/office/officeart/2005/8/layout/lProcess1"/>
    <dgm:cxn modelId="{BBFBA2F8-0C67-46C9-B944-9A345F22357B}" type="presOf" srcId="{3B9C5EF5-D885-4952-BAC2-2AFF37B6A118}" destId="{629D44A2-6DFA-4D14-83D7-BB6B5E7CF5A1}" srcOrd="0" destOrd="0" presId="urn:microsoft.com/office/officeart/2005/8/layout/lProcess1"/>
    <dgm:cxn modelId="{B17F5F33-D294-4574-BC75-A137BDC6CAD1}" type="presParOf" srcId="{59956872-532B-47E0-A946-72AFDC78C251}" destId="{1EA3255D-83DB-41D9-8E37-5F83E36DDBB9}" srcOrd="0" destOrd="0" presId="urn:microsoft.com/office/officeart/2005/8/layout/lProcess1"/>
    <dgm:cxn modelId="{55FB6698-4078-4D8B-8749-CAC76607069D}" type="presParOf" srcId="{1EA3255D-83DB-41D9-8E37-5F83E36DDBB9}" destId="{4538EA72-5336-4972-9BA1-5B404BE358D6}" srcOrd="0" destOrd="0" presId="urn:microsoft.com/office/officeart/2005/8/layout/lProcess1"/>
    <dgm:cxn modelId="{0686324A-2FBD-4E93-A58D-541A8D485164}" type="presParOf" srcId="{1EA3255D-83DB-41D9-8E37-5F83E36DDBB9}" destId="{06D8A87D-B923-4012-83A5-003D5FCA8557}" srcOrd="1" destOrd="0" presId="urn:microsoft.com/office/officeart/2005/8/layout/lProcess1"/>
    <dgm:cxn modelId="{F2570BCE-8F77-4AF6-9BDE-D09B5D4BCBCF}" type="presParOf" srcId="{1EA3255D-83DB-41D9-8E37-5F83E36DDBB9}" destId="{45F42D11-A10D-438D-8167-297AC57E9893}" srcOrd="2" destOrd="0" presId="urn:microsoft.com/office/officeart/2005/8/layout/lProcess1"/>
    <dgm:cxn modelId="{C6AB6C12-6F77-40F0-AD4D-F2258996E302}" type="presParOf" srcId="{1EA3255D-83DB-41D9-8E37-5F83E36DDBB9}" destId="{7FFB0476-9B09-41C7-AEF4-5C542316B5D8}" srcOrd="3" destOrd="0" presId="urn:microsoft.com/office/officeart/2005/8/layout/lProcess1"/>
    <dgm:cxn modelId="{AD62B6F9-817E-464F-8BB4-823FCFDE7F1F}" type="presParOf" srcId="{1EA3255D-83DB-41D9-8E37-5F83E36DDBB9}" destId="{048A1D68-9FFE-4B3B-87B1-3181A967123E}" srcOrd="4" destOrd="0" presId="urn:microsoft.com/office/officeart/2005/8/layout/lProcess1"/>
    <dgm:cxn modelId="{4E5E6872-D36F-4EA5-8186-701F227C29E2}" type="presParOf" srcId="{1EA3255D-83DB-41D9-8E37-5F83E36DDBB9}" destId="{C36CA7B1-EA9F-48D0-83B9-7036FC8F1BE5}" srcOrd="5" destOrd="0" presId="urn:microsoft.com/office/officeart/2005/8/layout/lProcess1"/>
    <dgm:cxn modelId="{698ACC0E-307D-459E-85E3-3B950D6ABAA5}" type="presParOf" srcId="{1EA3255D-83DB-41D9-8E37-5F83E36DDBB9}" destId="{78D5CB68-08C5-43A3-9DE3-54925B35D71B}" srcOrd="6" destOrd="0" presId="urn:microsoft.com/office/officeart/2005/8/layout/lProcess1"/>
    <dgm:cxn modelId="{EBBD8547-2238-46E5-9FE1-8BA8352EF4D6}" type="presParOf" srcId="{59956872-532B-47E0-A946-72AFDC78C251}" destId="{FC92316F-2104-4AE9-978D-536556536806}" srcOrd="1" destOrd="0" presId="urn:microsoft.com/office/officeart/2005/8/layout/lProcess1"/>
    <dgm:cxn modelId="{7974CBE9-CB61-458D-8DA4-71CC3C89742D}" type="presParOf" srcId="{59956872-532B-47E0-A946-72AFDC78C251}" destId="{88DE907D-0509-4064-9738-0B43A81026DE}" srcOrd="2" destOrd="0" presId="urn:microsoft.com/office/officeart/2005/8/layout/lProcess1"/>
    <dgm:cxn modelId="{3A3D324D-D9D1-425F-846E-D45CC67115C2}" type="presParOf" srcId="{88DE907D-0509-4064-9738-0B43A81026DE}" destId="{EF5ABAB7-3894-466F-A6A9-DF87F5E4D15E}" srcOrd="0" destOrd="0" presId="urn:microsoft.com/office/officeart/2005/8/layout/lProcess1"/>
    <dgm:cxn modelId="{F630C8C4-D36A-49C2-AFF6-1200937A21DE}" type="presParOf" srcId="{88DE907D-0509-4064-9738-0B43A81026DE}" destId="{5F5DF788-46A2-493A-B88A-1A17FBF7D76A}" srcOrd="1" destOrd="0" presId="urn:microsoft.com/office/officeart/2005/8/layout/lProcess1"/>
    <dgm:cxn modelId="{BB5C19DE-64DA-4D90-AEA9-72405500E779}" type="presParOf" srcId="{88DE907D-0509-4064-9738-0B43A81026DE}" destId="{629D44A2-6DFA-4D14-83D7-BB6B5E7CF5A1}" srcOrd="2" destOrd="0" presId="urn:microsoft.com/office/officeart/2005/8/layout/lProcess1"/>
    <dgm:cxn modelId="{0F6519BC-DFC5-4891-9877-39C43192015F}" type="presParOf" srcId="{88DE907D-0509-4064-9738-0B43A81026DE}" destId="{13EE6685-6AB9-4A8E-9981-5020BD95E308}" srcOrd="3" destOrd="0" presId="urn:microsoft.com/office/officeart/2005/8/layout/lProcess1"/>
    <dgm:cxn modelId="{F467A768-1197-4880-8F38-BE7167F77202}" type="presParOf" srcId="{88DE907D-0509-4064-9738-0B43A81026DE}" destId="{187EC712-5D0F-4C54-BD3A-BFB0FE61ABB1}" srcOrd="4" destOrd="0" presId="urn:microsoft.com/office/officeart/2005/8/layout/lProcess1"/>
    <dgm:cxn modelId="{DF6659D8-35ED-4A5A-9271-56B5F1C15934}" type="presParOf" srcId="{88DE907D-0509-4064-9738-0B43A81026DE}" destId="{B57808E0-80AE-4C7C-AF6F-0BA4C3325CF3}" srcOrd="5" destOrd="0" presId="urn:microsoft.com/office/officeart/2005/8/layout/lProcess1"/>
    <dgm:cxn modelId="{7CFCEAB9-4B96-4F6D-8E41-BB77F327330E}" type="presParOf" srcId="{88DE907D-0509-4064-9738-0B43A81026DE}" destId="{0054E8CB-1496-49D7-B749-651C6C45B974}" srcOrd="6" destOrd="0" presId="urn:microsoft.com/office/officeart/2005/8/layout/l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4B326B-A210-4795-A925-AE2C2F8739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E3AA877-82EA-4874-9C3B-3BC245F7D0E2}">
      <dgm:prSet phldrT="[Text]" phldr="0"/>
      <dgm:spPr/>
      <dgm:t>
        <a:bodyPr/>
        <a:lstStyle/>
        <a:p>
          <a:pPr>
            <a:lnSpc>
              <a:spcPct val="100000"/>
            </a:lnSpc>
            <a:defRPr cap="all"/>
          </a:pPr>
          <a:r>
            <a:rPr lang="en-US">
              <a:latin typeface="Aptos Display" panose="02110004020202020204"/>
            </a:rPr>
            <a:t>Faster Communication</a:t>
          </a:r>
          <a:endParaRPr lang="en-US"/>
        </a:p>
      </dgm:t>
    </dgm:pt>
    <dgm:pt modelId="{A03BFA26-0D02-4AC2-9212-B7BC5CDECC93}" type="parTrans" cxnId="{51B23429-61F2-4F5A-80BE-B2CC3ACB5C39}">
      <dgm:prSet/>
      <dgm:spPr/>
      <dgm:t>
        <a:bodyPr/>
        <a:lstStyle/>
        <a:p>
          <a:endParaRPr lang="en-US"/>
        </a:p>
      </dgm:t>
    </dgm:pt>
    <dgm:pt modelId="{1059926E-62EF-46EC-8F56-0CF4CBD71341}" type="sibTrans" cxnId="{51B23429-61F2-4F5A-80BE-B2CC3ACB5C39}">
      <dgm:prSet/>
      <dgm:spPr/>
      <dgm:t>
        <a:bodyPr/>
        <a:lstStyle/>
        <a:p>
          <a:endParaRPr lang="en-US"/>
        </a:p>
      </dgm:t>
    </dgm:pt>
    <dgm:pt modelId="{1D48D6CC-1AE1-4467-8F8D-C5E3D49163DE}">
      <dgm:prSet phldrT="[Text]" phldr="0"/>
      <dgm:spPr/>
      <dgm:t>
        <a:bodyPr/>
        <a:lstStyle/>
        <a:p>
          <a:pPr>
            <a:lnSpc>
              <a:spcPct val="100000"/>
            </a:lnSpc>
            <a:defRPr cap="all"/>
          </a:pPr>
          <a:r>
            <a:rPr lang="en-US">
              <a:latin typeface="Aptos Display" panose="02110004020202020204"/>
            </a:rPr>
            <a:t>Improve Team Cooperation</a:t>
          </a:r>
          <a:endParaRPr lang="en-US"/>
        </a:p>
      </dgm:t>
    </dgm:pt>
    <dgm:pt modelId="{1EFBC611-EF12-40C0-BBF3-143EF90F37B4}" type="parTrans" cxnId="{BE783363-42CE-4D03-A85B-FF8E0808C249}">
      <dgm:prSet/>
      <dgm:spPr/>
      <dgm:t>
        <a:bodyPr/>
        <a:lstStyle/>
        <a:p>
          <a:endParaRPr lang="en-US"/>
        </a:p>
      </dgm:t>
    </dgm:pt>
    <dgm:pt modelId="{E295665C-0052-4780-A752-D194022ECD2A}" type="sibTrans" cxnId="{BE783363-42CE-4D03-A85B-FF8E0808C249}">
      <dgm:prSet/>
      <dgm:spPr/>
      <dgm:t>
        <a:bodyPr/>
        <a:lstStyle/>
        <a:p>
          <a:endParaRPr lang="en-US"/>
        </a:p>
      </dgm:t>
    </dgm:pt>
    <dgm:pt modelId="{AAC4F9FA-5ED3-4D85-988D-15D3577D896D}">
      <dgm:prSet phldrT="[Text]" phldr="0"/>
      <dgm:spPr/>
      <dgm:t>
        <a:bodyPr/>
        <a:lstStyle/>
        <a:p>
          <a:pPr>
            <a:lnSpc>
              <a:spcPct val="100000"/>
            </a:lnSpc>
            <a:defRPr cap="all"/>
          </a:pPr>
          <a:r>
            <a:rPr lang="en-US">
              <a:latin typeface="Aptos Display" panose="02110004020202020204"/>
            </a:rPr>
            <a:t>Central Hub for information</a:t>
          </a:r>
          <a:endParaRPr lang="en-US"/>
        </a:p>
      </dgm:t>
    </dgm:pt>
    <dgm:pt modelId="{9D89AA03-04BC-4E74-85E5-CAFB0B801D8D}" type="parTrans" cxnId="{5FF1E3EF-1D61-49EE-B15C-E6F3DACDB072}">
      <dgm:prSet/>
      <dgm:spPr/>
      <dgm:t>
        <a:bodyPr/>
        <a:lstStyle/>
        <a:p>
          <a:endParaRPr lang="en-US"/>
        </a:p>
      </dgm:t>
    </dgm:pt>
    <dgm:pt modelId="{E69170D3-4DC8-4363-A407-28B87534A636}" type="sibTrans" cxnId="{5FF1E3EF-1D61-49EE-B15C-E6F3DACDB072}">
      <dgm:prSet/>
      <dgm:spPr/>
      <dgm:t>
        <a:bodyPr/>
        <a:lstStyle/>
        <a:p>
          <a:endParaRPr lang="en-US"/>
        </a:p>
      </dgm:t>
    </dgm:pt>
    <dgm:pt modelId="{657528CF-9830-407E-BFBF-2712A3D202C4}">
      <dgm:prSet phldrT="[Text]" phldr="0"/>
      <dgm:spPr/>
      <dgm:t>
        <a:bodyPr/>
        <a:lstStyle/>
        <a:p>
          <a:pPr>
            <a:lnSpc>
              <a:spcPct val="100000"/>
            </a:lnSpc>
            <a:defRPr cap="all"/>
          </a:pPr>
          <a:r>
            <a:rPr lang="en-US">
              <a:latin typeface="Aptos Display" panose="02110004020202020204"/>
            </a:rPr>
            <a:t>Increase Effienecy</a:t>
          </a:r>
          <a:endParaRPr lang="en-US"/>
        </a:p>
      </dgm:t>
    </dgm:pt>
    <dgm:pt modelId="{A722A493-E259-4F47-AD05-ABBAFAC2C292}" type="parTrans" cxnId="{DC444AAA-8E5D-4E1A-8A83-F377CDE2FF84}">
      <dgm:prSet/>
      <dgm:spPr/>
      <dgm:t>
        <a:bodyPr/>
        <a:lstStyle/>
        <a:p>
          <a:endParaRPr lang="en-US"/>
        </a:p>
      </dgm:t>
    </dgm:pt>
    <dgm:pt modelId="{CE4479A9-0024-4CBA-A9B4-B5B6D172080E}" type="sibTrans" cxnId="{DC444AAA-8E5D-4E1A-8A83-F377CDE2FF84}">
      <dgm:prSet/>
      <dgm:spPr/>
      <dgm:t>
        <a:bodyPr/>
        <a:lstStyle/>
        <a:p>
          <a:endParaRPr lang="en-US"/>
        </a:p>
      </dgm:t>
    </dgm:pt>
    <dgm:pt modelId="{EFF52D31-B5C1-4B17-837C-3CCF14E869C2}" type="pres">
      <dgm:prSet presAssocID="{D94B326B-A210-4795-A925-AE2C2F873901}" presName="root" presStyleCnt="0">
        <dgm:presLayoutVars>
          <dgm:dir/>
          <dgm:resizeHandles val="exact"/>
        </dgm:presLayoutVars>
      </dgm:prSet>
      <dgm:spPr/>
    </dgm:pt>
    <dgm:pt modelId="{A1554B00-5926-4525-9AF1-31E06C428B80}" type="pres">
      <dgm:prSet presAssocID="{7E3AA877-82EA-4874-9C3B-3BC245F7D0E2}" presName="compNode" presStyleCnt="0"/>
      <dgm:spPr/>
    </dgm:pt>
    <dgm:pt modelId="{DB8E2414-F60F-4708-A3B0-E58D482AEFA6}" type="pres">
      <dgm:prSet presAssocID="{7E3AA877-82EA-4874-9C3B-3BC245F7D0E2}" presName="iconBgRect" presStyleLbl="bgShp" presStyleIdx="0" presStyleCnt="4"/>
      <dgm:spPr/>
    </dgm:pt>
    <dgm:pt modelId="{5233642D-9E0C-4D07-95BF-5E6FA3DC9FB3}" type="pres">
      <dgm:prSet presAssocID="{7E3AA877-82EA-4874-9C3B-3BC245F7D0E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E46B73E-CE10-4851-AE89-F57CFD95F874}" type="pres">
      <dgm:prSet presAssocID="{7E3AA877-82EA-4874-9C3B-3BC245F7D0E2}" presName="spaceRect" presStyleCnt="0"/>
      <dgm:spPr/>
    </dgm:pt>
    <dgm:pt modelId="{FB5B5632-CEFA-4879-8C4A-1701DB6DA95E}" type="pres">
      <dgm:prSet presAssocID="{7E3AA877-82EA-4874-9C3B-3BC245F7D0E2}" presName="textRect" presStyleLbl="revTx" presStyleIdx="0" presStyleCnt="4">
        <dgm:presLayoutVars>
          <dgm:chMax val="1"/>
          <dgm:chPref val="1"/>
        </dgm:presLayoutVars>
      </dgm:prSet>
      <dgm:spPr/>
    </dgm:pt>
    <dgm:pt modelId="{109A092E-7564-4AC4-9F03-6CC041F27C35}" type="pres">
      <dgm:prSet presAssocID="{1059926E-62EF-46EC-8F56-0CF4CBD71341}" presName="sibTrans" presStyleCnt="0"/>
      <dgm:spPr/>
    </dgm:pt>
    <dgm:pt modelId="{B09A315A-B8C5-4C83-A7BF-4CB26F025EEA}" type="pres">
      <dgm:prSet presAssocID="{1D48D6CC-1AE1-4467-8F8D-C5E3D49163DE}" presName="compNode" presStyleCnt="0"/>
      <dgm:spPr/>
    </dgm:pt>
    <dgm:pt modelId="{A9979BF3-EAE6-4B49-B056-DE26CE83775F}" type="pres">
      <dgm:prSet presAssocID="{1D48D6CC-1AE1-4467-8F8D-C5E3D49163DE}" presName="iconBgRect" presStyleLbl="bgShp" presStyleIdx="1" presStyleCnt="4"/>
      <dgm:spPr/>
    </dgm:pt>
    <dgm:pt modelId="{B9D6C22E-D39A-4BE1-A18C-8472B01CA816}" type="pres">
      <dgm:prSet presAssocID="{1D48D6CC-1AE1-4467-8F8D-C5E3D49163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8868FB0-7145-49E6-9B3F-0810493BC9D3}" type="pres">
      <dgm:prSet presAssocID="{1D48D6CC-1AE1-4467-8F8D-C5E3D49163DE}" presName="spaceRect" presStyleCnt="0"/>
      <dgm:spPr/>
    </dgm:pt>
    <dgm:pt modelId="{CF47FC23-FA09-47F6-8035-8E83B2BFB64F}" type="pres">
      <dgm:prSet presAssocID="{1D48D6CC-1AE1-4467-8F8D-C5E3D49163DE}" presName="textRect" presStyleLbl="revTx" presStyleIdx="1" presStyleCnt="4">
        <dgm:presLayoutVars>
          <dgm:chMax val="1"/>
          <dgm:chPref val="1"/>
        </dgm:presLayoutVars>
      </dgm:prSet>
      <dgm:spPr/>
    </dgm:pt>
    <dgm:pt modelId="{BD4741F2-89A2-4BA3-B0D4-611B8BBFD71C}" type="pres">
      <dgm:prSet presAssocID="{E295665C-0052-4780-A752-D194022ECD2A}" presName="sibTrans" presStyleCnt="0"/>
      <dgm:spPr/>
    </dgm:pt>
    <dgm:pt modelId="{B360DD7D-8C38-4869-A41B-CAFF0F4B2604}" type="pres">
      <dgm:prSet presAssocID="{AAC4F9FA-5ED3-4D85-988D-15D3577D896D}" presName="compNode" presStyleCnt="0"/>
      <dgm:spPr/>
    </dgm:pt>
    <dgm:pt modelId="{C52CF793-72B7-4730-AFC8-7660E3B5F28F}" type="pres">
      <dgm:prSet presAssocID="{AAC4F9FA-5ED3-4D85-988D-15D3577D896D}" presName="iconBgRect" presStyleLbl="bgShp" presStyleIdx="2" presStyleCnt="4"/>
      <dgm:spPr/>
    </dgm:pt>
    <dgm:pt modelId="{3A5EE26E-9195-453D-A6A7-0E58448073DD}" type="pres">
      <dgm:prSet presAssocID="{AAC4F9FA-5ED3-4D85-988D-15D3577D89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16AA4750-0C81-4AC3-AE0D-CAE85FB95081}" type="pres">
      <dgm:prSet presAssocID="{AAC4F9FA-5ED3-4D85-988D-15D3577D896D}" presName="spaceRect" presStyleCnt="0"/>
      <dgm:spPr/>
    </dgm:pt>
    <dgm:pt modelId="{48095AEC-0A91-4F72-A868-4164C8BE9931}" type="pres">
      <dgm:prSet presAssocID="{AAC4F9FA-5ED3-4D85-988D-15D3577D896D}" presName="textRect" presStyleLbl="revTx" presStyleIdx="2" presStyleCnt="4">
        <dgm:presLayoutVars>
          <dgm:chMax val="1"/>
          <dgm:chPref val="1"/>
        </dgm:presLayoutVars>
      </dgm:prSet>
      <dgm:spPr/>
    </dgm:pt>
    <dgm:pt modelId="{3D876792-498F-40C3-AD90-394ACE29D3BD}" type="pres">
      <dgm:prSet presAssocID="{E69170D3-4DC8-4363-A407-28B87534A636}" presName="sibTrans" presStyleCnt="0"/>
      <dgm:spPr/>
    </dgm:pt>
    <dgm:pt modelId="{8B3B28FD-6D98-44C0-85B7-8847541A8BE1}" type="pres">
      <dgm:prSet presAssocID="{657528CF-9830-407E-BFBF-2712A3D202C4}" presName="compNode" presStyleCnt="0"/>
      <dgm:spPr/>
    </dgm:pt>
    <dgm:pt modelId="{2FD556AB-7112-4921-833C-2F7AFAC3A1CB}" type="pres">
      <dgm:prSet presAssocID="{657528CF-9830-407E-BFBF-2712A3D202C4}" presName="iconBgRect" presStyleLbl="bgShp" presStyleIdx="3" presStyleCnt="4"/>
      <dgm:spPr/>
    </dgm:pt>
    <dgm:pt modelId="{ADA7EA60-52F2-4B83-9BB4-6DC645A57986}" type="pres">
      <dgm:prSet presAssocID="{657528CF-9830-407E-BFBF-2712A3D202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A4F22676-F9F7-4961-9AF3-9ED300D7F699}" type="pres">
      <dgm:prSet presAssocID="{657528CF-9830-407E-BFBF-2712A3D202C4}" presName="spaceRect" presStyleCnt="0"/>
      <dgm:spPr/>
    </dgm:pt>
    <dgm:pt modelId="{9642E21C-E688-4358-88E4-0F1AC90C4BDD}" type="pres">
      <dgm:prSet presAssocID="{657528CF-9830-407E-BFBF-2712A3D202C4}" presName="textRect" presStyleLbl="revTx" presStyleIdx="3" presStyleCnt="4">
        <dgm:presLayoutVars>
          <dgm:chMax val="1"/>
          <dgm:chPref val="1"/>
        </dgm:presLayoutVars>
      </dgm:prSet>
      <dgm:spPr/>
    </dgm:pt>
  </dgm:ptLst>
  <dgm:cxnLst>
    <dgm:cxn modelId="{C5D9170E-29E5-42D2-95D0-4ACFC49ECD88}" type="presOf" srcId="{657528CF-9830-407E-BFBF-2712A3D202C4}" destId="{9642E21C-E688-4358-88E4-0F1AC90C4BDD}" srcOrd="0" destOrd="0" presId="urn:microsoft.com/office/officeart/2018/5/layout/IconCircleLabelList"/>
    <dgm:cxn modelId="{51B23429-61F2-4F5A-80BE-B2CC3ACB5C39}" srcId="{D94B326B-A210-4795-A925-AE2C2F873901}" destId="{7E3AA877-82EA-4874-9C3B-3BC245F7D0E2}" srcOrd="0" destOrd="0" parTransId="{A03BFA26-0D02-4AC2-9212-B7BC5CDECC93}" sibTransId="{1059926E-62EF-46EC-8F56-0CF4CBD71341}"/>
    <dgm:cxn modelId="{3577952D-385E-48B0-AE86-60A4FA96A5DF}" type="presOf" srcId="{1D48D6CC-1AE1-4467-8F8D-C5E3D49163DE}" destId="{CF47FC23-FA09-47F6-8035-8E83B2BFB64F}" srcOrd="0" destOrd="0" presId="urn:microsoft.com/office/officeart/2018/5/layout/IconCircleLabelList"/>
    <dgm:cxn modelId="{96CB902E-E8E1-4783-87C5-38817E9B0B82}" type="presOf" srcId="{D94B326B-A210-4795-A925-AE2C2F873901}" destId="{EFF52D31-B5C1-4B17-837C-3CCF14E869C2}" srcOrd="0" destOrd="0" presId="urn:microsoft.com/office/officeart/2018/5/layout/IconCircleLabelList"/>
    <dgm:cxn modelId="{A8595041-7892-4B7C-A6AA-ED894A8D855C}" type="presOf" srcId="{7E3AA877-82EA-4874-9C3B-3BC245F7D0E2}" destId="{FB5B5632-CEFA-4879-8C4A-1701DB6DA95E}" srcOrd="0" destOrd="0" presId="urn:microsoft.com/office/officeart/2018/5/layout/IconCircleLabelList"/>
    <dgm:cxn modelId="{BE783363-42CE-4D03-A85B-FF8E0808C249}" srcId="{D94B326B-A210-4795-A925-AE2C2F873901}" destId="{1D48D6CC-1AE1-4467-8F8D-C5E3D49163DE}" srcOrd="1" destOrd="0" parTransId="{1EFBC611-EF12-40C0-BBF3-143EF90F37B4}" sibTransId="{E295665C-0052-4780-A752-D194022ECD2A}"/>
    <dgm:cxn modelId="{DC444AAA-8E5D-4E1A-8A83-F377CDE2FF84}" srcId="{D94B326B-A210-4795-A925-AE2C2F873901}" destId="{657528CF-9830-407E-BFBF-2712A3D202C4}" srcOrd="3" destOrd="0" parTransId="{A722A493-E259-4F47-AD05-ABBAFAC2C292}" sibTransId="{CE4479A9-0024-4CBA-A9B4-B5B6D172080E}"/>
    <dgm:cxn modelId="{BBA7BBD1-066C-4C99-B1C4-0E39AC67BA97}" type="presOf" srcId="{AAC4F9FA-5ED3-4D85-988D-15D3577D896D}" destId="{48095AEC-0A91-4F72-A868-4164C8BE9931}" srcOrd="0" destOrd="0" presId="urn:microsoft.com/office/officeart/2018/5/layout/IconCircleLabelList"/>
    <dgm:cxn modelId="{5FF1E3EF-1D61-49EE-B15C-E6F3DACDB072}" srcId="{D94B326B-A210-4795-A925-AE2C2F873901}" destId="{AAC4F9FA-5ED3-4D85-988D-15D3577D896D}" srcOrd="2" destOrd="0" parTransId="{9D89AA03-04BC-4E74-85E5-CAFB0B801D8D}" sibTransId="{E69170D3-4DC8-4363-A407-28B87534A636}"/>
    <dgm:cxn modelId="{ACF6D2E5-BB62-4E64-BD96-1ADD894EDD7B}" type="presParOf" srcId="{EFF52D31-B5C1-4B17-837C-3CCF14E869C2}" destId="{A1554B00-5926-4525-9AF1-31E06C428B80}" srcOrd="0" destOrd="0" presId="urn:microsoft.com/office/officeart/2018/5/layout/IconCircleLabelList"/>
    <dgm:cxn modelId="{822DB5A0-6C0A-4386-82F6-57402B748F1D}" type="presParOf" srcId="{A1554B00-5926-4525-9AF1-31E06C428B80}" destId="{DB8E2414-F60F-4708-A3B0-E58D482AEFA6}" srcOrd="0" destOrd="0" presId="urn:microsoft.com/office/officeart/2018/5/layout/IconCircleLabelList"/>
    <dgm:cxn modelId="{506039E1-CDC4-42E5-BB08-7F3EF1CA506B}" type="presParOf" srcId="{A1554B00-5926-4525-9AF1-31E06C428B80}" destId="{5233642D-9E0C-4D07-95BF-5E6FA3DC9FB3}" srcOrd="1" destOrd="0" presId="urn:microsoft.com/office/officeart/2018/5/layout/IconCircleLabelList"/>
    <dgm:cxn modelId="{F6375BDE-0552-44DC-9F37-9C9137FC76BB}" type="presParOf" srcId="{A1554B00-5926-4525-9AF1-31E06C428B80}" destId="{8E46B73E-CE10-4851-AE89-F57CFD95F874}" srcOrd="2" destOrd="0" presId="urn:microsoft.com/office/officeart/2018/5/layout/IconCircleLabelList"/>
    <dgm:cxn modelId="{57D1913D-1923-449E-B955-2050A3B291F7}" type="presParOf" srcId="{A1554B00-5926-4525-9AF1-31E06C428B80}" destId="{FB5B5632-CEFA-4879-8C4A-1701DB6DA95E}" srcOrd="3" destOrd="0" presId="urn:microsoft.com/office/officeart/2018/5/layout/IconCircleLabelList"/>
    <dgm:cxn modelId="{CD503A5A-3B9F-476E-B965-FB3041F7C496}" type="presParOf" srcId="{EFF52D31-B5C1-4B17-837C-3CCF14E869C2}" destId="{109A092E-7564-4AC4-9F03-6CC041F27C35}" srcOrd="1" destOrd="0" presId="urn:microsoft.com/office/officeart/2018/5/layout/IconCircleLabelList"/>
    <dgm:cxn modelId="{B20D1726-9839-4315-9F79-EA57A0ADA02B}" type="presParOf" srcId="{EFF52D31-B5C1-4B17-837C-3CCF14E869C2}" destId="{B09A315A-B8C5-4C83-A7BF-4CB26F025EEA}" srcOrd="2" destOrd="0" presId="urn:microsoft.com/office/officeart/2018/5/layout/IconCircleLabelList"/>
    <dgm:cxn modelId="{636F465A-1F02-4DE1-8D8F-69A2B7452A26}" type="presParOf" srcId="{B09A315A-B8C5-4C83-A7BF-4CB26F025EEA}" destId="{A9979BF3-EAE6-4B49-B056-DE26CE83775F}" srcOrd="0" destOrd="0" presId="urn:microsoft.com/office/officeart/2018/5/layout/IconCircleLabelList"/>
    <dgm:cxn modelId="{B476FE40-F743-48AE-BC0B-1C014D9C8CD2}" type="presParOf" srcId="{B09A315A-B8C5-4C83-A7BF-4CB26F025EEA}" destId="{B9D6C22E-D39A-4BE1-A18C-8472B01CA816}" srcOrd="1" destOrd="0" presId="urn:microsoft.com/office/officeart/2018/5/layout/IconCircleLabelList"/>
    <dgm:cxn modelId="{87021D4B-57F5-45CA-BDA0-94B5A3FA1EEE}" type="presParOf" srcId="{B09A315A-B8C5-4C83-A7BF-4CB26F025EEA}" destId="{88868FB0-7145-49E6-9B3F-0810493BC9D3}" srcOrd="2" destOrd="0" presId="urn:microsoft.com/office/officeart/2018/5/layout/IconCircleLabelList"/>
    <dgm:cxn modelId="{136952A2-505A-43F0-8FBB-B4F8CB9D442E}" type="presParOf" srcId="{B09A315A-B8C5-4C83-A7BF-4CB26F025EEA}" destId="{CF47FC23-FA09-47F6-8035-8E83B2BFB64F}" srcOrd="3" destOrd="0" presId="urn:microsoft.com/office/officeart/2018/5/layout/IconCircleLabelList"/>
    <dgm:cxn modelId="{9A214628-1DBD-44D4-A4F2-B782EC56FF23}" type="presParOf" srcId="{EFF52D31-B5C1-4B17-837C-3CCF14E869C2}" destId="{BD4741F2-89A2-4BA3-B0D4-611B8BBFD71C}" srcOrd="3" destOrd="0" presId="urn:microsoft.com/office/officeart/2018/5/layout/IconCircleLabelList"/>
    <dgm:cxn modelId="{73810AAA-4797-421A-92CB-5BACC4E032B2}" type="presParOf" srcId="{EFF52D31-B5C1-4B17-837C-3CCF14E869C2}" destId="{B360DD7D-8C38-4869-A41B-CAFF0F4B2604}" srcOrd="4" destOrd="0" presId="urn:microsoft.com/office/officeart/2018/5/layout/IconCircleLabelList"/>
    <dgm:cxn modelId="{E64DA756-B38B-40D7-85DE-941B8917894F}" type="presParOf" srcId="{B360DD7D-8C38-4869-A41B-CAFF0F4B2604}" destId="{C52CF793-72B7-4730-AFC8-7660E3B5F28F}" srcOrd="0" destOrd="0" presId="urn:microsoft.com/office/officeart/2018/5/layout/IconCircleLabelList"/>
    <dgm:cxn modelId="{D487E6BF-A253-4F3C-87D8-2B80ACD860E4}" type="presParOf" srcId="{B360DD7D-8C38-4869-A41B-CAFF0F4B2604}" destId="{3A5EE26E-9195-453D-A6A7-0E58448073DD}" srcOrd="1" destOrd="0" presId="urn:microsoft.com/office/officeart/2018/5/layout/IconCircleLabelList"/>
    <dgm:cxn modelId="{74A83188-851F-4C2C-B185-DB966D84E9CB}" type="presParOf" srcId="{B360DD7D-8C38-4869-A41B-CAFF0F4B2604}" destId="{16AA4750-0C81-4AC3-AE0D-CAE85FB95081}" srcOrd="2" destOrd="0" presId="urn:microsoft.com/office/officeart/2018/5/layout/IconCircleLabelList"/>
    <dgm:cxn modelId="{6BB4C271-F0E6-4ED4-90A6-F18AA1DF9C8D}" type="presParOf" srcId="{B360DD7D-8C38-4869-A41B-CAFF0F4B2604}" destId="{48095AEC-0A91-4F72-A868-4164C8BE9931}" srcOrd="3" destOrd="0" presId="urn:microsoft.com/office/officeart/2018/5/layout/IconCircleLabelList"/>
    <dgm:cxn modelId="{708132D9-100A-4330-8FF8-309BC4891AE0}" type="presParOf" srcId="{EFF52D31-B5C1-4B17-837C-3CCF14E869C2}" destId="{3D876792-498F-40C3-AD90-394ACE29D3BD}" srcOrd="5" destOrd="0" presId="urn:microsoft.com/office/officeart/2018/5/layout/IconCircleLabelList"/>
    <dgm:cxn modelId="{F425E365-2507-48DF-A433-0FD05AC5D318}" type="presParOf" srcId="{EFF52D31-B5C1-4B17-837C-3CCF14E869C2}" destId="{8B3B28FD-6D98-44C0-85B7-8847541A8BE1}" srcOrd="6" destOrd="0" presId="urn:microsoft.com/office/officeart/2018/5/layout/IconCircleLabelList"/>
    <dgm:cxn modelId="{899C53C8-7541-4BE2-B4E5-08ED857EF46F}" type="presParOf" srcId="{8B3B28FD-6D98-44C0-85B7-8847541A8BE1}" destId="{2FD556AB-7112-4921-833C-2F7AFAC3A1CB}" srcOrd="0" destOrd="0" presId="urn:microsoft.com/office/officeart/2018/5/layout/IconCircleLabelList"/>
    <dgm:cxn modelId="{A32292E7-29EE-44B6-8F70-ECC14D38B1B9}" type="presParOf" srcId="{8B3B28FD-6D98-44C0-85B7-8847541A8BE1}" destId="{ADA7EA60-52F2-4B83-9BB4-6DC645A57986}" srcOrd="1" destOrd="0" presId="urn:microsoft.com/office/officeart/2018/5/layout/IconCircleLabelList"/>
    <dgm:cxn modelId="{285D8222-F65E-4C48-A6FB-9EB90B96DC2C}" type="presParOf" srcId="{8B3B28FD-6D98-44C0-85B7-8847541A8BE1}" destId="{A4F22676-F9F7-4961-9AF3-9ED300D7F699}" srcOrd="2" destOrd="0" presId="urn:microsoft.com/office/officeart/2018/5/layout/IconCircleLabelList"/>
    <dgm:cxn modelId="{7E500EDA-7836-438B-AAAE-F173C04226F5}" type="presParOf" srcId="{8B3B28FD-6D98-44C0-85B7-8847541A8BE1}" destId="{9642E21C-E688-4358-88E4-0F1AC90C4BD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14C979-5487-4E25-9413-02B4B8744B92}"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38E82F3-D53C-43C7-909C-3E7D41023D5D}">
      <dgm:prSet phldrT="[Text]" phldr="0"/>
      <dgm:spPr/>
      <dgm:t>
        <a:bodyPr/>
        <a:lstStyle/>
        <a:p>
          <a:pPr>
            <a:lnSpc>
              <a:spcPct val="100000"/>
            </a:lnSpc>
            <a:defRPr cap="all"/>
          </a:pPr>
          <a:r>
            <a:rPr lang="en-US">
              <a:latin typeface="Aptos Display" panose="02110004020202020204"/>
            </a:rPr>
            <a:t>Risk Of Data Protection</a:t>
          </a:r>
          <a:endParaRPr lang="en-US"/>
        </a:p>
      </dgm:t>
    </dgm:pt>
    <dgm:pt modelId="{780D1CF2-6C9B-4450-8CCC-31255A2EF447}" type="parTrans" cxnId="{FF3AED48-9B30-4400-8917-27BE2E6DC428}">
      <dgm:prSet/>
      <dgm:spPr/>
      <dgm:t>
        <a:bodyPr/>
        <a:lstStyle/>
        <a:p>
          <a:endParaRPr lang="en-US"/>
        </a:p>
      </dgm:t>
    </dgm:pt>
    <dgm:pt modelId="{EDD89FE1-D0F0-496A-B7BC-CE1BDA7A214A}" type="sibTrans" cxnId="{FF3AED48-9B30-4400-8917-27BE2E6DC428}">
      <dgm:prSet/>
      <dgm:spPr/>
      <dgm:t>
        <a:bodyPr/>
        <a:lstStyle/>
        <a:p>
          <a:endParaRPr lang="en-US"/>
        </a:p>
      </dgm:t>
    </dgm:pt>
    <dgm:pt modelId="{EA546B27-0EDB-4010-BD65-1B09659BD18C}">
      <dgm:prSet phldrT="[Text]" phldr="0"/>
      <dgm:spPr/>
      <dgm:t>
        <a:bodyPr/>
        <a:lstStyle/>
        <a:p>
          <a:pPr>
            <a:lnSpc>
              <a:spcPct val="100000"/>
            </a:lnSpc>
            <a:defRPr cap="all"/>
          </a:pPr>
          <a:r>
            <a:rPr lang="en-US">
              <a:latin typeface="Aptos Display" panose="02110004020202020204"/>
            </a:rPr>
            <a:t>Internet Dependence (data poverty)</a:t>
          </a:r>
          <a:endParaRPr lang="en-US"/>
        </a:p>
      </dgm:t>
    </dgm:pt>
    <dgm:pt modelId="{BE4EC573-9D74-4A3F-B6FB-39857999F08D}" type="parTrans" cxnId="{B03E4A24-17F4-4EE0-9DBC-A3C4D5DB42A3}">
      <dgm:prSet/>
      <dgm:spPr/>
      <dgm:t>
        <a:bodyPr/>
        <a:lstStyle/>
        <a:p>
          <a:endParaRPr lang="en-US"/>
        </a:p>
      </dgm:t>
    </dgm:pt>
    <dgm:pt modelId="{B3057B5E-6783-4990-B325-47EF60112B7F}" type="sibTrans" cxnId="{B03E4A24-17F4-4EE0-9DBC-A3C4D5DB42A3}">
      <dgm:prSet/>
      <dgm:spPr/>
      <dgm:t>
        <a:bodyPr/>
        <a:lstStyle/>
        <a:p>
          <a:endParaRPr lang="en-US"/>
        </a:p>
      </dgm:t>
    </dgm:pt>
    <dgm:pt modelId="{06C8CFBB-DB54-4266-80D7-9DFD02861ADB}">
      <dgm:prSet phldr="0"/>
      <dgm:spPr/>
      <dgm:t>
        <a:bodyPr/>
        <a:lstStyle/>
        <a:p>
          <a:pPr>
            <a:lnSpc>
              <a:spcPct val="100000"/>
            </a:lnSpc>
            <a:defRPr cap="all"/>
          </a:pPr>
          <a:r>
            <a:rPr lang="en-US" b="1">
              <a:latin typeface="Times New Roman"/>
              <a:cs typeface="Times New Roman"/>
            </a:rPr>
            <a:t>Digital confidence</a:t>
          </a:r>
          <a:endParaRPr lang="en-US">
            <a:latin typeface="Aptos Display" panose="02110004020202020204"/>
          </a:endParaRPr>
        </a:p>
      </dgm:t>
    </dgm:pt>
    <dgm:pt modelId="{C376C067-2672-4BC9-B2FD-DA697F30BFD5}" type="parTrans" cxnId="{C3696B0E-8B0E-41F6-A9EA-DC9913D7E24E}">
      <dgm:prSet/>
      <dgm:spPr/>
    </dgm:pt>
    <dgm:pt modelId="{FC07CD47-9A3C-4978-9FAF-69A6284D3133}" type="sibTrans" cxnId="{C3696B0E-8B0E-41F6-A9EA-DC9913D7E24E}">
      <dgm:prSet/>
      <dgm:spPr/>
    </dgm:pt>
    <dgm:pt modelId="{1292D06C-7F9C-4D1D-8867-828C54E712C5}">
      <dgm:prSet phldr="0"/>
      <dgm:spPr/>
      <dgm:t>
        <a:bodyPr/>
        <a:lstStyle/>
        <a:p>
          <a:pPr>
            <a:lnSpc>
              <a:spcPct val="100000"/>
            </a:lnSpc>
            <a:defRPr cap="all"/>
          </a:pPr>
          <a:r>
            <a:rPr lang="en-US">
              <a:latin typeface="Aptos Display" panose="02110004020202020204"/>
            </a:rPr>
            <a:t>Professional Use</a:t>
          </a:r>
        </a:p>
      </dgm:t>
    </dgm:pt>
    <dgm:pt modelId="{787B9345-3157-4CEC-929D-89D856E6B83C}" type="parTrans" cxnId="{06B55DE9-9252-454E-81CB-1A1F9EFF059E}">
      <dgm:prSet/>
      <dgm:spPr/>
    </dgm:pt>
    <dgm:pt modelId="{CBB1D267-7AB9-41A2-B488-E4CFA752D6CC}" type="sibTrans" cxnId="{06B55DE9-9252-454E-81CB-1A1F9EFF059E}">
      <dgm:prSet/>
      <dgm:spPr/>
    </dgm:pt>
    <dgm:pt modelId="{D80C338E-84FC-49A6-9B11-37DAE4C6F2D9}" type="pres">
      <dgm:prSet presAssocID="{7014C979-5487-4E25-9413-02B4B8744B92}" presName="root" presStyleCnt="0">
        <dgm:presLayoutVars>
          <dgm:dir/>
          <dgm:resizeHandles val="exact"/>
        </dgm:presLayoutVars>
      </dgm:prSet>
      <dgm:spPr/>
    </dgm:pt>
    <dgm:pt modelId="{AEC07CF8-C0A1-4A03-9B54-53E6BE24A1D4}" type="pres">
      <dgm:prSet presAssocID="{06C8CFBB-DB54-4266-80D7-9DFD02861ADB}" presName="compNode" presStyleCnt="0"/>
      <dgm:spPr/>
    </dgm:pt>
    <dgm:pt modelId="{E94C2BAE-8D0E-4E4B-AE7B-7E06E4F86087}" type="pres">
      <dgm:prSet presAssocID="{06C8CFBB-DB54-4266-80D7-9DFD02861ADB}" presName="iconBgRect" presStyleLbl="bgShp" presStyleIdx="0" presStyleCnt="4"/>
      <dgm:spPr/>
    </dgm:pt>
    <dgm:pt modelId="{57B2C58A-5B6F-4389-865D-97A96EEE1381}" type="pres">
      <dgm:prSet presAssocID="{06C8CFBB-DB54-4266-80D7-9DFD02861A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713DC5B-0B99-402A-BAE0-0C8E6AAC18D3}" type="pres">
      <dgm:prSet presAssocID="{06C8CFBB-DB54-4266-80D7-9DFD02861ADB}" presName="spaceRect" presStyleCnt="0"/>
      <dgm:spPr/>
    </dgm:pt>
    <dgm:pt modelId="{4AE12495-915F-45E1-A485-1C9DB54A7591}" type="pres">
      <dgm:prSet presAssocID="{06C8CFBB-DB54-4266-80D7-9DFD02861ADB}" presName="textRect" presStyleLbl="revTx" presStyleIdx="0" presStyleCnt="4">
        <dgm:presLayoutVars>
          <dgm:chMax val="1"/>
          <dgm:chPref val="1"/>
        </dgm:presLayoutVars>
      </dgm:prSet>
      <dgm:spPr/>
    </dgm:pt>
    <dgm:pt modelId="{4277163B-3BC5-4C5B-BBAB-8A36F0895C7D}" type="pres">
      <dgm:prSet presAssocID="{FC07CD47-9A3C-4978-9FAF-69A6284D3133}" presName="sibTrans" presStyleCnt="0"/>
      <dgm:spPr/>
    </dgm:pt>
    <dgm:pt modelId="{38C41353-BCE9-42EE-8ADD-183A740505B7}" type="pres">
      <dgm:prSet presAssocID="{038E82F3-D53C-43C7-909C-3E7D41023D5D}" presName="compNode" presStyleCnt="0"/>
      <dgm:spPr/>
    </dgm:pt>
    <dgm:pt modelId="{1D048CC6-934D-4DC4-9516-E52B5FE806EC}" type="pres">
      <dgm:prSet presAssocID="{038E82F3-D53C-43C7-909C-3E7D41023D5D}" presName="iconBgRect" presStyleLbl="bgShp" presStyleIdx="1" presStyleCnt="4"/>
      <dgm:spPr/>
    </dgm:pt>
    <dgm:pt modelId="{EA78DF31-843D-4AD5-92D0-E99ABA98BF25}" type="pres">
      <dgm:prSet presAssocID="{038E82F3-D53C-43C7-909C-3E7D41023D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reless router"/>
        </a:ext>
      </dgm:extLst>
    </dgm:pt>
    <dgm:pt modelId="{42DF4566-3EFE-41F8-91DB-A9F760440E71}" type="pres">
      <dgm:prSet presAssocID="{038E82F3-D53C-43C7-909C-3E7D41023D5D}" presName="spaceRect" presStyleCnt="0"/>
      <dgm:spPr/>
    </dgm:pt>
    <dgm:pt modelId="{287FED08-7AD5-46B3-90DD-511798555A4E}" type="pres">
      <dgm:prSet presAssocID="{038E82F3-D53C-43C7-909C-3E7D41023D5D}" presName="textRect" presStyleLbl="revTx" presStyleIdx="1" presStyleCnt="4">
        <dgm:presLayoutVars>
          <dgm:chMax val="1"/>
          <dgm:chPref val="1"/>
        </dgm:presLayoutVars>
      </dgm:prSet>
      <dgm:spPr/>
    </dgm:pt>
    <dgm:pt modelId="{8DE56B38-62B3-45F2-8640-8DE0FF93972A}" type="pres">
      <dgm:prSet presAssocID="{EDD89FE1-D0F0-496A-B7BC-CE1BDA7A214A}" presName="sibTrans" presStyleCnt="0"/>
      <dgm:spPr/>
    </dgm:pt>
    <dgm:pt modelId="{B4E3B6D3-2427-4218-A464-72F20A094720}" type="pres">
      <dgm:prSet presAssocID="{EA546B27-0EDB-4010-BD65-1B09659BD18C}" presName="compNode" presStyleCnt="0"/>
      <dgm:spPr/>
    </dgm:pt>
    <dgm:pt modelId="{97163E9A-8E5E-4744-AD07-ABF79B4EA2C1}" type="pres">
      <dgm:prSet presAssocID="{EA546B27-0EDB-4010-BD65-1B09659BD18C}" presName="iconBgRect" presStyleLbl="bgShp" presStyleIdx="2" presStyleCnt="4"/>
      <dgm:spPr/>
    </dgm:pt>
    <dgm:pt modelId="{A64EE302-3A4A-4F28-B7F1-C301745F46B3}" type="pres">
      <dgm:prSet presAssocID="{EA546B27-0EDB-4010-BD65-1B09659BD1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360C0B25-0B55-4A0B-AFEE-F1B4D28D18A7}" type="pres">
      <dgm:prSet presAssocID="{EA546B27-0EDB-4010-BD65-1B09659BD18C}" presName="spaceRect" presStyleCnt="0"/>
      <dgm:spPr/>
    </dgm:pt>
    <dgm:pt modelId="{AD64C258-0E14-4ABC-98E0-14CC4F563CDC}" type="pres">
      <dgm:prSet presAssocID="{EA546B27-0EDB-4010-BD65-1B09659BD18C}" presName="textRect" presStyleLbl="revTx" presStyleIdx="2" presStyleCnt="4">
        <dgm:presLayoutVars>
          <dgm:chMax val="1"/>
          <dgm:chPref val="1"/>
        </dgm:presLayoutVars>
      </dgm:prSet>
      <dgm:spPr/>
    </dgm:pt>
    <dgm:pt modelId="{D27D7194-73F9-4971-A3DA-A17BD07FAF70}" type="pres">
      <dgm:prSet presAssocID="{B3057B5E-6783-4990-B325-47EF60112B7F}" presName="sibTrans" presStyleCnt="0"/>
      <dgm:spPr/>
    </dgm:pt>
    <dgm:pt modelId="{861EC831-B5AB-417E-9A18-46C98B0D2D79}" type="pres">
      <dgm:prSet presAssocID="{1292D06C-7F9C-4D1D-8867-828C54E712C5}" presName="compNode" presStyleCnt="0"/>
      <dgm:spPr/>
    </dgm:pt>
    <dgm:pt modelId="{3DF7BDC2-2CBA-4338-BFAB-88A11C2EA6F9}" type="pres">
      <dgm:prSet presAssocID="{1292D06C-7F9C-4D1D-8867-828C54E712C5}" presName="iconBgRect" presStyleLbl="bgShp" presStyleIdx="3" presStyleCnt="4"/>
      <dgm:spPr/>
    </dgm:pt>
    <dgm:pt modelId="{E7E73A44-B558-4258-84C7-F3453C4C41D3}" type="pres">
      <dgm:prSet presAssocID="{1292D06C-7F9C-4D1D-8867-828C54E712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2F6DA49-B073-46B9-896D-2CE92933591D}" type="pres">
      <dgm:prSet presAssocID="{1292D06C-7F9C-4D1D-8867-828C54E712C5}" presName="spaceRect" presStyleCnt="0"/>
      <dgm:spPr/>
    </dgm:pt>
    <dgm:pt modelId="{550AAACF-3AEB-4336-8F4E-991B1CDBF349}" type="pres">
      <dgm:prSet presAssocID="{1292D06C-7F9C-4D1D-8867-828C54E712C5}" presName="textRect" presStyleLbl="revTx" presStyleIdx="3" presStyleCnt="4">
        <dgm:presLayoutVars>
          <dgm:chMax val="1"/>
          <dgm:chPref val="1"/>
        </dgm:presLayoutVars>
      </dgm:prSet>
      <dgm:spPr/>
    </dgm:pt>
  </dgm:ptLst>
  <dgm:cxnLst>
    <dgm:cxn modelId="{C3696B0E-8B0E-41F6-A9EA-DC9913D7E24E}" srcId="{7014C979-5487-4E25-9413-02B4B8744B92}" destId="{06C8CFBB-DB54-4266-80D7-9DFD02861ADB}" srcOrd="0" destOrd="0" parTransId="{C376C067-2672-4BC9-B2FD-DA697F30BFD5}" sibTransId="{FC07CD47-9A3C-4978-9FAF-69A6284D3133}"/>
    <dgm:cxn modelId="{73A42813-BE40-4369-9B82-4170A4D5981C}" type="presOf" srcId="{EA546B27-0EDB-4010-BD65-1B09659BD18C}" destId="{AD64C258-0E14-4ABC-98E0-14CC4F563CDC}" srcOrd="0" destOrd="0" presId="urn:microsoft.com/office/officeart/2018/5/layout/IconCircleLabelList"/>
    <dgm:cxn modelId="{CCE1AD1B-EA9B-4C6C-A5BF-4B1D49327665}" type="presOf" srcId="{038E82F3-D53C-43C7-909C-3E7D41023D5D}" destId="{287FED08-7AD5-46B3-90DD-511798555A4E}" srcOrd="0" destOrd="0" presId="urn:microsoft.com/office/officeart/2018/5/layout/IconCircleLabelList"/>
    <dgm:cxn modelId="{B03E4A24-17F4-4EE0-9DBC-A3C4D5DB42A3}" srcId="{7014C979-5487-4E25-9413-02B4B8744B92}" destId="{EA546B27-0EDB-4010-BD65-1B09659BD18C}" srcOrd="2" destOrd="0" parTransId="{BE4EC573-9D74-4A3F-B6FB-39857999F08D}" sibTransId="{B3057B5E-6783-4990-B325-47EF60112B7F}"/>
    <dgm:cxn modelId="{FF3AED48-9B30-4400-8917-27BE2E6DC428}" srcId="{7014C979-5487-4E25-9413-02B4B8744B92}" destId="{038E82F3-D53C-43C7-909C-3E7D41023D5D}" srcOrd="1" destOrd="0" parTransId="{780D1CF2-6C9B-4450-8CCC-31255A2EF447}" sibTransId="{EDD89FE1-D0F0-496A-B7BC-CE1BDA7A214A}"/>
    <dgm:cxn modelId="{88AD9386-EE01-47FC-9FFC-44C320780049}" type="presOf" srcId="{06C8CFBB-DB54-4266-80D7-9DFD02861ADB}" destId="{4AE12495-915F-45E1-A485-1C9DB54A7591}" srcOrd="0" destOrd="0" presId="urn:microsoft.com/office/officeart/2018/5/layout/IconCircleLabelList"/>
    <dgm:cxn modelId="{AC51B3AF-BA35-4E36-972C-77725B9C990A}" type="presOf" srcId="{1292D06C-7F9C-4D1D-8867-828C54E712C5}" destId="{550AAACF-3AEB-4336-8F4E-991B1CDBF349}" srcOrd="0" destOrd="0" presId="urn:microsoft.com/office/officeart/2018/5/layout/IconCircleLabelList"/>
    <dgm:cxn modelId="{1FC3D5D2-8AE7-4C1C-B104-92923C36BDD5}" type="presOf" srcId="{7014C979-5487-4E25-9413-02B4B8744B92}" destId="{D80C338E-84FC-49A6-9B11-37DAE4C6F2D9}" srcOrd="0" destOrd="0" presId="urn:microsoft.com/office/officeart/2018/5/layout/IconCircleLabelList"/>
    <dgm:cxn modelId="{06B55DE9-9252-454E-81CB-1A1F9EFF059E}" srcId="{7014C979-5487-4E25-9413-02B4B8744B92}" destId="{1292D06C-7F9C-4D1D-8867-828C54E712C5}" srcOrd="3" destOrd="0" parTransId="{787B9345-3157-4CEC-929D-89D856E6B83C}" sibTransId="{CBB1D267-7AB9-41A2-B488-E4CFA752D6CC}"/>
    <dgm:cxn modelId="{E66BCAFF-7C5E-4145-AEFE-2AB94A79936F}" type="presParOf" srcId="{D80C338E-84FC-49A6-9B11-37DAE4C6F2D9}" destId="{AEC07CF8-C0A1-4A03-9B54-53E6BE24A1D4}" srcOrd="0" destOrd="0" presId="urn:microsoft.com/office/officeart/2018/5/layout/IconCircleLabelList"/>
    <dgm:cxn modelId="{45CED6D2-71B8-4E1F-8778-27018518F0B5}" type="presParOf" srcId="{AEC07CF8-C0A1-4A03-9B54-53E6BE24A1D4}" destId="{E94C2BAE-8D0E-4E4B-AE7B-7E06E4F86087}" srcOrd="0" destOrd="0" presId="urn:microsoft.com/office/officeart/2018/5/layout/IconCircleLabelList"/>
    <dgm:cxn modelId="{24AB51BE-9FC4-4A9F-B358-9C4C91184FE2}" type="presParOf" srcId="{AEC07CF8-C0A1-4A03-9B54-53E6BE24A1D4}" destId="{57B2C58A-5B6F-4389-865D-97A96EEE1381}" srcOrd="1" destOrd="0" presId="urn:microsoft.com/office/officeart/2018/5/layout/IconCircleLabelList"/>
    <dgm:cxn modelId="{B2518A17-65EB-4A59-85FA-94030C5F8B65}" type="presParOf" srcId="{AEC07CF8-C0A1-4A03-9B54-53E6BE24A1D4}" destId="{8713DC5B-0B99-402A-BAE0-0C8E6AAC18D3}" srcOrd="2" destOrd="0" presId="urn:microsoft.com/office/officeart/2018/5/layout/IconCircleLabelList"/>
    <dgm:cxn modelId="{A9F6EFBA-7CA8-43F4-874A-4481C7054A48}" type="presParOf" srcId="{AEC07CF8-C0A1-4A03-9B54-53E6BE24A1D4}" destId="{4AE12495-915F-45E1-A485-1C9DB54A7591}" srcOrd="3" destOrd="0" presId="urn:microsoft.com/office/officeart/2018/5/layout/IconCircleLabelList"/>
    <dgm:cxn modelId="{91DDC2ED-FC9A-4005-BA1E-BB204335C2AC}" type="presParOf" srcId="{D80C338E-84FC-49A6-9B11-37DAE4C6F2D9}" destId="{4277163B-3BC5-4C5B-BBAB-8A36F0895C7D}" srcOrd="1" destOrd="0" presId="urn:microsoft.com/office/officeart/2018/5/layout/IconCircleLabelList"/>
    <dgm:cxn modelId="{0CB782B1-A9C4-4E26-8F04-135ED3647150}" type="presParOf" srcId="{D80C338E-84FC-49A6-9B11-37DAE4C6F2D9}" destId="{38C41353-BCE9-42EE-8ADD-183A740505B7}" srcOrd="2" destOrd="0" presId="urn:microsoft.com/office/officeart/2018/5/layout/IconCircleLabelList"/>
    <dgm:cxn modelId="{BB0A8B0F-B36F-4BE8-A92A-56489D648D30}" type="presParOf" srcId="{38C41353-BCE9-42EE-8ADD-183A740505B7}" destId="{1D048CC6-934D-4DC4-9516-E52B5FE806EC}" srcOrd="0" destOrd="0" presId="urn:microsoft.com/office/officeart/2018/5/layout/IconCircleLabelList"/>
    <dgm:cxn modelId="{9EFD088D-1682-4733-A673-8EE250073958}" type="presParOf" srcId="{38C41353-BCE9-42EE-8ADD-183A740505B7}" destId="{EA78DF31-843D-4AD5-92D0-E99ABA98BF25}" srcOrd="1" destOrd="0" presId="urn:microsoft.com/office/officeart/2018/5/layout/IconCircleLabelList"/>
    <dgm:cxn modelId="{673925AC-9FEB-400C-8062-1A3E9E7A636C}" type="presParOf" srcId="{38C41353-BCE9-42EE-8ADD-183A740505B7}" destId="{42DF4566-3EFE-41F8-91DB-A9F760440E71}" srcOrd="2" destOrd="0" presId="urn:microsoft.com/office/officeart/2018/5/layout/IconCircleLabelList"/>
    <dgm:cxn modelId="{FCF66FB8-178F-4993-8374-3E19B46A6A10}" type="presParOf" srcId="{38C41353-BCE9-42EE-8ADD-183A740505B7}" destId="{287FED08-7AD5-46B3-90DD-511798555A4E}" srcOrd="3" destOrd="0" presId="urn:microsoft.com/office/officeart/2018/5/layout/IconCircleLabelList"/>
    <dgm:cxn modelId="{32EBF560-19B0-492F-ABC6-EB3F04F83361}" type="presParOf" srcId="{D80C338E-84FC-49A6-9B11-37DAE4C6F2D9}" destId="{8DE56B38-62B3-45F2-8640-8DE0FF93972A}" srcOrd="3" destOrd="0" presId="urn:microsoft.com/office/officeart/2018/5/layout/IconCircleLabelList"/>
    <dgm:cxn modelId="{17B80971-7456-4B33-B2BD-EE9EDF1C2E4B}" type="presParOf" srcId="{D80C338E-84FC-49A6-9B11-37DAE4C6F2D9}" destId="{B4E3B6D3-2427-4218-A464-72F20A094720}" srcOrd="4" destOrd="0" presId="urn:microsoft.com/office/officeart/2018/5/layout/IconCircleLabelList"/>
    <dgm:cxn modelId="{767C802C-2D0C-44D8-A51C-23C8C19C2D6F}" type="presParOf" srcId="{B4E3B6D3-2427-4218-A464-72F20A094720}" destId="{97163E9A-8E5E-4744-AD07-ABF79B4EA2C1}" srcOrd="0" destOrd="0" presId="urn:microsoft.com/office/officeart/2018/5/layout/IconCircleLabelList"/>
    <dgm:cxn modelId="{5B3305F0-4750-4DBE-9736-10E88C474ACB}" type="presParOf" srcId="{B4E3B6D3-2427-4218-A464-72F20A094720}" destId="{A64EE302-3A4A-4F28-B7F1-C301745F46B3}" srcOrd="1" destOrd="0" presId="urn:microsoft.com/office/officeart/2018/5/layout/IconCircleLabelList"/>
    <dgm:cxn modelId="{8A71650D-7B0B-4EB3-8F6B-D286F7804E1F}" type="presParOf" srcId="{B4E3B6D3-2427-4218-A464-72F20A094720}" destId="{360C0B25-0B55-4A0B-AFEE-F1B4D28D18A7}" srcOrd="2" destOrd="0" presId="urn:microsoft.com/office/officeart/2018/5/layout/IconCircleLabelList"/>
    <dgm:cxn modelId="{97BF83A9-59AB-4BD5-B043-DF043F3CA7B6}" type="presParOf" srcId="{B4E3B6D3-2427-4218-A464-72F20A094720}" destId="{AD64C258-0E14-4ABC-98E0-14CC4F563CDC}" srcOrd="3" destOrd="0" presId="urn:microsoft.com/office/officeart/2018/5/layout/IconCircleLabelList"/>
    <dgm:cxn modelId="{48F4BF1C-7AC6-48F7-B5EF-774D152DF5E8}" type="presParOf" srcId="{D80C338E-84FC-49A6-9B11-37DAE4C6F2D9}" destId="{D27D7194-73F9-4971-A3DA-A17BD07FAF70}" srcOrd="5" destOrd="0" presId="urn:microsoft.com/office/officeart/2018/5/layout/IconCircleLabelList"/>
    <dgm:cxn modelId="{F9447CDC-6183-4F84-BD46-F506E43C99E9}" type="presParOf" srcId="{D80C338E-84FC-49A6-9B11-37DAE4C6F2D9}" destId="{861EC831-B5AB-417E-9A18-46C98B0D2D79}" srcOrd="6" destOrd="0" presId="urn:microsoft.com/office/officeart/2018/5/layout/IconCircleLabelList"/>
    <dgm:cxn modelId="{6CC82FCE-0A5F-4572-9F8A-1708391A35A1}" type="presParOf" srcId="{861EC831-B5AB-417E-9A18-46C98B0D2D79}" destId="{3DF7BDC2-2CBA-4338-BFAB-88A11C2EA6F9}" srcOrd="0" destOrd="0" presId="urn:microsoft.com/office/officeart/2018/5/layout/IconCircleLabelList"/>
    <dgm:cxn modelId="{8106F28E-2B3A-4510-8434-4A36A090F213}" type="presParOf" srcId="{861EC831-B5AB-417E-9A18-46C98B0D2D79}" destId="{E7E73A44-B558-4258-84C7-F3453C4C41D3}" srcOrd="1" destOrd="0" presId="urn:microsoft.com/office/officeart/2018/5/layout/IconCircleLabelList"/>
    <dgm:cxn modelId="{889ED71A-0454-4E44-BEE9-406ED3618AB1}" type="presParOf" srcId="{861EC831-B5AB-417E-9A18-46C98B0D2D79}" destId="{A2F6DA49-B073-46B9-896D-2CE92933591D}" srcOrd="2" destOrd="0" presId="urn:microsoft.com/office/officeart/2018/5/layout/IconCircleLabelList"/>
    <dgm:cxn modelId="{E4EA70D3-0579-48E0-96B1-F70F2AEA8C1C}" type="presParOf" srcId="{861EC831-B5AB-417E-9A18-46C98B0D2D79}" destId="{550AAACF-3AEB-4336-8F4E-991B1CDBF34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EE99B4-612C-41E8-8BB8-1CCE3760D854}" type="doc">
      <dgm:prSet loTypeId="urn:microsoft.com/office/officeart/2018/2/layout/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E2B1814-A9E1-4ABB-88B4-A716FA3E5642}">
      <dgm:prSet phldrT="[Text]" phldr="0"/>
      <dgm:spPr/>
      <dgm:t>
        <a:bodyPr/>
        <a:lstStyle/>
        <a:p>
          <a:pPr>
            <a:lnSpc>
              <a:spcPct val="100000"/>
            </a:lnSpc>
            <a:defRPr b="1"/>
          </a:pPr>
          <a:r>
            <a:rPr lang="en-US">
              <a:latin typeface="Aptos Display" panose="02110004020202020204"/>
            </a:rPr>
            <a:t>Teams Can Improve</a:t>
          </a:r>
          <a:endParaRPr lang="en-US"/>
        </a:p>
      </dgm:t>
    </dgm:pt>
    <dgm:pt modelId="{0ACDCFFE-8E0F-48E3-BF32-9B9B72CC4F2A}" type="parTrans" cxnId="{A6CB14DC-D316-432A-8A7F-514C1173FAE9}">
      <dgm:prSet/>
      <dgm:spPr/>
      <dgm:t>
        <a:bodyPr/>
        <a:lstStyle/>
        <a:p>
          <a:endParaRPr lang="en-US"/>
        </a:p>
      </dgm:t>
    </dgm:pt>
    <dgm:pt modelId="{05FF6B2B-43FE-4803-96DB-75D1A4B6DDB4}" type="sibTrans" cxnId="{A6CB14DC-D316-432A-8A7F-514C1173FAE9}">
      <dgm:prSet/>
      <dgm:spPr/>
      <dgm:t>
        <a:bodyPr/>
        <a:lstStyle/>
        <a:p>
          <a:endParaRPr lang="en-US"/>
        </a:p>
      </dgm:t>
    </dgm:pt>
    <dgm:pt modelId="{ECB19BE6-59B7-482B-8EFF-BDC75A44F4B7}">
      <dgm:prSet phldrT="[Text]"/>
      <dgm:spPr/>
      <dgm:t>
        <a:bodyPr/>
        <a:lstStyle/>
        <a:p>
          <a:pPr>
            <a:lnSpc>
              <a:spcPct val="100000"/>
            </a:lnSpc>
          </a:pPr>
          <a:r>
            <a:rPr lang="en-US">
              <a:latin typeface="Aptos Display" panose="02110004020202020204"/>
            </a:rPr>
            <a:t>Teamwork </a:t>
          </a:r>
          <a:endParaRPr lang="en-US"/>
        </a:p>
      </dgm:t>
    </dgm:pt>
    <dgm:pt modelId="{FCD3795C-FA1F-402A-9966-9029C8A38D96}" type="parTrans" cxnId="{EF640B61-1471-45CC-9284-6716721C68EF}">
      <dgm:prSet/>
      <dgm:spPr/>
      <dgm:t>
        <a:bodyPr/>
        <a:lstStyle/>
        <a:p>
          <a:endParaRPr lang="en-US"/>
        </a:p>
      </dgm:t>
    </dgm:pt>
    <dgm:pt modelId="{579F0E7B-38BD-4872-96FF-0E66E60F3A21}" type="sibTrans" cxnId="{EF640B61-1471-45CC-9284-6716721C68EF}">
      <dgm:prSet/>
      <dgm:spPr/>
      <dgm:t>
        <a:bodyPr/>
        <a:lstStyle/>
        <a:p>
          <a:endParaRPr lang="en-US"/>
        </a:p>
      </dgm:t>
    </dgm:pt>
    <dgm:pt modelId="{B19EBF1E-8CD1-4906-BE02-42A8564F1550}">
      <dgm:prSet phldrT="[Text]" phldr="0"/>
      <dgm:spPr/>
      <dgm:t>
        <a:bodyPr/>
        <a:lstStyle/>
        <a:p>
          <a:pPr>
            <a:lnSpc>
              <a:spcPct val="100000"/>
            </a:lnSpc>
          </a:pPr>
          <a:r>
            <a:rPr lang="en-US">
              <a:latin typeface="Aptos Display" panose="02110004020202020204"/>
            </a:rPr>
            <a:t>Communication speed</a:t>
          </a:r>
          <a:endParaRPr lang="en-US"/>
        </a:p>
      </dgm:t>
    </dgm:pt>
    <dgm:pt modelId="{DA758248-742F-4E93-AD3C-E5C2E726089D}" type="parTrans" cxnId="{11F1140E-FD93-4A36-84B0-4E83638B0741}">
      <dgm:prSet/>
      <dgm:spPr/>
      <dgm:t>
        <a:bodyPr/>
        <a:lstStyle/>
        <a:p>
          <a:endParaRPr lang="en-US"/>
        </a:p>
      </dgm:t>
    </dgm:pt>
    <dgm:pt modelId="{4AE78AE6-AF68-45CA-AF2C-07C4E76BD10B}" type="sibTrans" cxnId="{11F1140E-FD93-4A36-84B0-4E83638B0741}">
      <dgm:prSet/>
      <dgm:spPr/>
      <dgm:t>
        <a:bodyPr/>
        <a:lstStyle/>
        <a:p>
          <a:endParaRPr lang="en-US"/>
        </a:p>
      </dgm:t>
    </dgm:pt>
    <dgm:pt modelId="{345A66CB-AA8A-4B9D-BFBA-24F0204636EB}">
      <dgm:prSet phldrT="[Text]" phldr="0"/>
      <dgm:spPr/>
      <dgm:t>
        <a:bodyPr/>
        <a:lstStyle/>
        <a:p>
          <a:pPr>
            <a:lnSpc>
              <a:spcPct val="100000"/>
            </a:lnSpc>
          </a:pPr>
          <a:r>
            <a:rPr lang="en-US">
              <a:latin typeface="Aptos Display" panose="02110004020202020204"/>
            </a:rPr>
            <a:t>Efficiency</a:t>
          </a:r>
          <a:endParaRPr lang="en-US"/>
        </a:p>
      </dgm:t>
    </dgm:pt>
    <dgm:pt modelId="{4C548E24-5B8D-4847-B1CD-F0976E0523F6}" type="parTrans" cxnId="{C84D6F5A-481A-4AF0-B889-5558182709D4}">
      <dgm:prSet/>
      <dgm:spPr/>
      <dgm:t>
        <a:bodyPr/>
        <a:lstStyle/>
        <a:p>
          <a:endParaRPr lang="en-US"/>
        </a:p>
      </dgm:t>
    </dgm:pt>
    <dgm:pt modelId="{BCC2473D-08F5-4E07-BCAB-D22217F7E485}" type="sibTrans" cxnId="{C84D6F5A-481A-4AF0-B889-5558182709D4}">
      <dgm:prSet/>
      <dgm:spPr/>
      <dgm:t>
        <a:bodyPr/>
        <a:lstStyle/>
        <a:p>
          <a:endParaRPr lang="en-US"/>
        </a:p>
      </dgm:t>
    </dgm:pt>
    <dgm:pt modelId="{4552CAC0-E3DC-45CA-85F7-A32D1A8F436B}">
      <dgm:prSet phldrT="[Text]" phldr="0"/>
      <dgm:spPr/>
      <dgm:t>
        <a:bodyPr/>
        <a:lstStyle/>
        <a:p>
          <a:pPr>
            <a:lnSpc>
              <a:spcPct val="100000"/>
            </a:lnSpc>
            <a:defRPr b="1"/>
          </a:pPr>
          <a:r>
            <a:rPr lang="en-US">
              <a:latin typeface="Aptos Display" panose="02110004020202020204"/>
            </a:rPr>
            <a:t>Successful Implementation</a:t>
          </a:r>
          <a:endParaRPr lang="en-US"/>
        </a:p>
      </dgm:t>
    </dgm:pt>
    <dgm:pt modelId="{EDD4B89B-2D6C-4D53-8603-ACD1A78E1AA8}" type="parTrans" cxnId="{01C43404-3AFF-488A-ADA3-9D34B801DCC2}">
      <dgm:prSet/>
      <dgm:spPr/>
      <dgm:t>
        <a:bodyPr/>
        <a:lstStyle/>
        <a:p>
          <a:endParaRPr lang="en-US"/>
        </a:p>
      </dgm:t>
    </dgm:pt>
    <dgm:pt modelId="{D1588C18-8227-4344-86A5-CD5E042DAEA0}" type="sibTrans" cxnId="{01C43404-3AFF-488A-ADA3-9D34B801DCC2}">
      <dgm:prSet/>
      <dgm:spPr/>
      <dgm:t>
        <a:bodyPr/>
        <a:lstStyle/>
        <a:p>
          <a:endParaRPr lang="en-US"/>
        </a:p>
      </dgm:t>
    </dgm:pt>
    <dgm:pt modelId="{3B9C5EF5-D885-4952-BAC2-2AFF37B6A118}">
      <dgm:prSet phldrT="[Text]"/>
      <dgm:spPr/>
      <dgm:t>
        <a:bodyPr/>
        <a:lstStyle/>
        <a:p>
          <a:pPr>
            <a:lnSpc>
              <a:spcPct val="100000"/>
            </a:lnSpc>
          </a:pPr>
          <a:r>
            <a:rPr lang="en-US">
              <a:latin typeface="Aptos Display" panose="02110004020202020204"/>
            </a:rPr>
            <a:t>Staff training</a:t>
          </a:r>
        </a:p>
      </dgm:t>
    </dgm:pt>
    <dgm:pt modelId="{747F85D0-62E3-4D6F-AD1A-810795C3947B}" type="parTrans" cxnId="{41719B7D-C4A6-4BAE-8620-5436ECDAA47F}">
      <dgm:prSet/>
      <dgm:spPr/>
      <dgm:t>
        <a:bodyPr/>
        <a:lstStyle/>
        <a:p>
          <a:endParaRPr lang="en-US"/>
        </a:p>
      </dgm:t>
    </dgm:pt>
    <dgm:pt modelId="{4DC22B2A-5612-47F5-A0AF-A2CA5D9D4B5B}" type="sibTrans" cxnId="{41719B7D-C4A6-4BAE-8620-5436ECDAA47F}">
      <dgm:prSet/>
      <dgm:spPr/>
      <dgm:t>
        <a:bodyPr/>
        <a:lstStyle/>
        <a:p>
          <a:endParaRPr lang="en-US"/>
        </a:p>
      </dgm:t>
    </dgm:pt>
    <dgm:pt modelId="{01BBFFB2-E11D-49C8-80F9-49B5A99CE744}">
      <dgm:prSet phldr="0"/>
      <dgm:spPr/>
      <dgm:t>
        <a:bodyPr/>
        <a:lstStyle/>
        <a:p>
          <a:pPr>
            <a:lnSpc>
              <a:spcPct val="100000"/>
            </a:lnSpc>
          </a:pPr>
          <a:r>
            <a:rPr lang="en-US">
              <a:latin typeface="Aptos Display" panose="02110004020202020204"/>
            </a:rPr>
            <a:t>GDPR</a:t>
          </a:r>
          <a:endParaRPr lang="en-US"/>
        </a:p>
      </dgm:t>
    </dgm:pt>
    <dgm:pt modelId="{9AD1E4BC-47F8-42EA-BFFD-DB44EDB42718}" type="parTrans" cxnId="{AD973993-D2EE-4533-B405-88BF0760BDEA}">
      <dgm:prSet/>
      <dgm:spPr/>
      <dgm:t>
        <a:bodyPr/>
        <a:lstStyle/>
        <a:p>
          <a:endParaRPr lang="en-GB"/>
        </a:p>
      </dgm:t>
    </dgm:pt>
    <dgm:pt modelId="{6975BF29-5A3A-4F5D-966E-6A1D546E52E7}" type="sibTrans" cxnId="{AD973993-D2EE-4533-B405-88BF0760BDEA}">
      <dgm:prSet/>
      <dgm:spPr/>
      <dgm:t>
        <a:bodyPr/>
        <a:lstStyle/>
        <a:p>
          <a:endParaRPr lang="en-GB"/>
        </a:p>
      </dgm:t>
    </dgm:pt>
    <dgm:pt modelId="{A204780C-459C-4616-BA5A-526DC37991FC}" type="pres">
      <dgm:prSet presAssocID="{D6EE99B4-612C-41E8-8BB8-1CCE3760D854}" presName="root" presStyleCnt="0">
        <dgm:presLayoutVars>
          <dgm:dir/>
          <dgm:resizeHandles val="exact"/>
        </dgm:presLayoutVars>
      </dgm:prSet>
      <dgm:spPr/>
    </dgm:pt>
    <dgm:pt modelId="{48575792-81B2-4D69-9E0A-46E01E32AAEA}" type="pres">
      <dgm:prSet presAssocID="{BE2B1814-A9E1-4ABB-88B4-A716FA3E5642}" presName="compNode" presStyleCnt="0"/>
      <dgm:spPr/>
    </dgm:pt>
    <dgm:pt modelId="{CCFB75EF-B98E-44D9-BC5E-FCFA163F8B8A}" type="pres">
      <dgm:prSet presAssocID="{BE2B1814-A9E1-4ABB-88B4-A716FA3E56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5421F47-1CAD-4469-9DFC-B3FEDFD81AA2}" type="pres">
      <dgm:prSet presAssocID="{BE2B1814-A9E1-4ABB-88B4-A716FA3E5642}" presName="iconSpace" presStyleCnt="0"/>
      <dgm:spPr/>
    </dgm:pt>
    <dgm:pt modelId="{115FE15F-B496-4BD4-A71E-261E6325466B}" type="pres">
      <dgm:prSet presAssocID="{BE2B1814-A9E1-4ABB-88B4-A716FA3E5642}" presName="parTx" presStyleLbl="revTx" presStyleIdx="0" presStyleCnt="4">
        <dgm:presLayoutVars>
          <dgm:chMax val="0"/>
          <dgm:chPref val="0"/>
        </dgm:presLayoutVars>
      </dgm:prSet>
      <dgm:spPr/>
    </dgm:pt>
    <dgm:pt modelId="{0EDA40B8-5C78-4879-BFC0-537443CFD513}" type="pres">
      <dgm:prSet presAssocID="{BE2B1814-A9E1-4ABB-88B4-A716FA3E5642}" presName="txSpace" presStyleCnt="0"/>
      <dgm:spPr/>
    </dgm:pt>
    <dgm:pt modelId="{AB1482B6-9A37-47D2-9FBD-9517268A359A}" type="pres">
      <dgm:prSet presAssocID="{BE2B1814-A9E1-4ABB-88B4-A716FA3E5642}" presName="desTx" presStyleLbl="revTx" presStyleIdx="1" presStyleCnt="4">
        <dgm:presLayoutVars/>
      </dgm:prSet>
      <dgm:spPr/>
    </dgm:pt>
    <dgm:pt modelId="{53E68B3F-870F-44BC-95DF-8373C482FA5F}" type="pres">
      <dgm:prSet presAssocID="{05FF6B2B-43FE-4803-96DB-75D1A4B6DDB4}" presName="sibTrans" presStyleCnt="0"/>
      <dgm:spPr/>
    </dgm:pt>
    <dgm:pt modelId="{31713537-B8C7-42E8-8751-BAEC7285E35E}" type="pres">
      <dgm:prSet presAssocID="{4552CAC0-E3DC-45CA-85F7-A32D1A8F436B}" presName="compNode" presStyleCnt="0"/>
      <dgm:spPr/>
    </dgm:pt>
    <dgm:pt modelId="{4F3ED0E0-2E90-4EF1-8CD4-0153E5D66597}" type="pres">
      <dgm:prSet presAssocID="{4552CAC0-E3DC-45CA-85F7-A32D1A8F436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7B6A582-CC75-4FCA-AB9D-78603F9D999B}" type="pres">
      <dgm:prSet presAssocID="{4552CAC0-E3DC-45CA-85F7-A32D1A8F436B}" presName="iconSpace" presStyleCnt="0"/>
      <dgm:spPr/>
    </dgm:pt>
    <dgm:pt modelId="{77C83665-5C31-4DEA-B759-AC8F3A88CAED}" type="pres">
      <dgm:prSet presAssocID="{4552CAC0-E3DC-45CA-85F7-A32D1A8F436B}" presName="parTx" presStyleLbl="revTx" presStyleIdx="2" presStyleCnt="4">
        <dgm:presLayoutVars>
          <dgm:chMax val="0"/>
          <dgm:chPref val="0"/>
        </dgm:presLayoutVars>
      </dgm:prSet>
      <dgm:spPr/>
    </dgm:pt>
    <dgm:pt modelId="{ADF586D9-5471-45DE-AFDC-C8FB3533D6FC}" type="pres">
      <dgm:prSet presAssocID="{4552CAC0-E3DC-45CA-85F7-A32D1A8F436B}" presName="txSpace" presStyleCnt="0"/>
      <dgm:spPr/>
    </dgm:pt>
    <dgm:pt modelId="{9E78FD2B-F2B0-473F-827B-B962A3D7699B}" type="pres">
      <dgm:prSet presAssocID="{4552CAC0-E3DC-45CA-85F7-A32D1A8F436B}" presName="desTx" presStyleLbl="revTx" presStyleIdx="3" presStyleCnt="4">
        <dgm:presLayoutVars/>
      </dgm:prSet>
      <dgm:spPr/>
    </dgm:pt>
  </dgm:ptLst>
  <dgm:cxnLst>
    <dgm:cxn modelId="{01C43404-3AFF-488A-ADA3-9D34B801DCC2}" srcId="{D6EE99B4-612C-41E8-8BB8-1CCE3760D854}" destId="{4552CAC0-E3DC-45CA-85F7-A32D1A8F436B}" srcOrd="1" destOrd="0" parTransId="{EDD4B89B-2D6C-4D53-8603-ACD1A78E1AA8}" sibTransId="{D1588C18-8227-4344-86A5-CD5E042DAEA0}"/>
    <dgm:cxn modelId="{11F1140E-FD93-4A36-84B0-4E83638B0741}" srcId="{BE2B1814-A9E1-4ABB-88B4-A716FA3E5642}" destId="{B19EBF1E-8CD1-4906-BE02-42A8564F1550}" srcOrd="1" destOrd="0" parTransId="{DA758248-742F-4E93-AD3C-E5C2E726089D}" sibTransId="{4AE78AE6-AF68-45CA-AF2C-07C4E76BD10B}"/>
    <dgm:cxn modelId="{6F5E8A24-4033-4E9C-832B-82727B6971F7}" type="presOf" srcId="{01BBFFB2-E11D-49C8-80F9-49B5A99CE744}" destId="{9E78FD2B-F2B0-473F-827B-B962A3D7699B}" srcOrd="0" destOrd="1" presId="urn:microsoft.com/office/officeart/2018/2/layout/IconLabelDescriptionList"/>
    <dgm:cxn modelId="{6EF3F835-B818-4C7D-A112-2A658F3A7DB2}" type="presOf" srcId="{ECB19BE6-59B7-482B-8EFF-BDC75A44F4B7}" destId="{AB1482B6-9A37-47D2-9FBD-9517268A359A}" srcOrd="0" destOrd="0" presId="urn:microsoft.com/office/officeart/2018/2/layout/IconLabelDescriptionList"/>
    <dgm:cxn modelId="{EF640B61-1471-45CC-9284-6716721C68EF}" srcId="{BE2B1814-A9E1-4ABB-88B4-A716FA3E5642}" destId="{ECB19BE6-59B7-482B-8EFF-BDC75A44F4B7}" srcOrd="0" destOrd="0" parTransId="{FCD3795C-FA1F-402A-9966-9029C8A38D96}" sibTransId="{579F0E7B-38BD-4872-96FF-0E66E60F3A21}"/>
    <dgm:cxn modelId="{30D12E42-00CA-40D4-83F9-802A0934FA62}" type="presOf" srcId="{345A66CB-AA8A-4B9D-BFBA-24F0204636EB}" destId="{AB1482B6-9A37-47D2-9FBD-9517268A359A}" srcOrd="0" destOrd="2" presId="urn:microsoft.com/office/officeart/2018/2/layout/IconLabelDescriptionList"/>
    <dgm:cxn modelId="{C84D6F5A-481A-4AF0-B889-5558182709D4}" srcId="{BE2B1814-A9E1-4ABB-88B4-A716FA3E5642}" destId="{345A66CB-AA8A-4B9D-BFBA-24F0204636EB}" srcOrd="2" destOrd="0" parTransId="{4C548E24-5B8D-4847-B1CD-F0976E0523F6}" sibTransId="{BCC2473D-08F5-4E07-BCAB-D22217F7E485}"/>
    <dgm:cxn modelId="{41719B7D-C4A6-4BAE-8620-5436ECDAA47F}" srcId="{4552CAC0-E3DC-45CA-85F7-A32D1A8F436B}" destId="{3B9C5EF5-D885-4952-BAC2-2AFF37B6A118}" srcOrd="0" destOrd="0" parTransId="{747F85D0-62E3-4D6F-AD1A-810795C3947B}" sibTransId="{4DC22B2A-5612-47F5-A0AF-A2CA5D9D4B5B}"/>
    <dgm:cxn modelId="{278E4D8C-223F-4BB5-AB5C-9A9233CAB47A}" type="presOf" srcId="{BE2B1814-A9E1-4ABB-88B4-A716FA3E5642}" destId="{115FE15F-B496-4BD4-A71E-261E6325466B}" srcOrd="0" destOrd="0" presId="urn:microsoft.com/office/officeart/2018/2/layout/IconLabelDescriptionList"/>
    <dgm:cxn modelId="{118C2A93-EA2B-423E-8233-7473374C4BAD}" type="presOf" srcId="{D6EE99B4-612C-41E8-8BB8-1CCE3760D854}" destId="{A204780C-459C-4616-BA5A-526DC37991FC}" srcOrd="0" destOrd="0" presId="urn:microsoft.com/office/officeart/2018/2/layout/IconLabelDescriptionList"/>
    <dgm:cxn modelId="{AD973993-D2EE-4533-B405-88BF0760BDEA}" srcId="{4552CAC0-E3DC-45CA-85F7-A32D1A8F436B}" destId="{01BBFFB2-E11D-49C8-80F9-49B5A99CE744}" srcOrd="1" destOrd="0" parTransId="{9AD1E4BC-47F8-42EA-BFFD-DB44EDB42718}" sibTransId="{6975BF29-5A3A-4F5D-966E-6A1D546E52E7}"/>
    <dgm:cxn modelId="{50881FB6-F86B-4CD3-A0AC-E178ED628DF1}" type="presOf" srcId="{4552CAC0-E3DC-45CA-85F7-A32D1A8F436B}" destId="{77C83665-5C31-4DEA-B759-AC8F3A88CAED}" srcOrd="0" destOrd="0" presId="urn:microsoft.com/office/officeart/2018/2/layout/IconLabelDescriptionList"/>
    <dgm:cxn modelId="{A6CB14DC-D316-432A-8A7F-514C1173FAE9}" srcId="{D6EE99B4-612C-41E8-8BB8-1CCE3760D854}" destId="{BE2B1814-A9E1-4ABB-88B4-A716FA3E5642}" srcOrd="0" destOrd="0" parTransId="{0ACDCFFE-8E0F-48E3-BF32-9B9B72CC4F2A}" sibTransId="{05FF6B2B-43FE-4803-96DB-75D1A4B6DDB4}"/>
    <dgm:cxn modelId="{7454DBEE-E4DA-4F2C-8E38-C111946C94C7}" type="presOf" srcId="{3B9C5EF5-D885-4952-BAC2-2AFF37B6A118}" destId="{9E78FD2B-F2B0-473F-827B-B962A3D7699B}" srcOrd="0" destOrd="0" presId="urn:microsoft.com/office/officeart/2018/2/layout/IconLabelDescriptionList"/>
    <dgm:cxn modelId="{38BA6EEF-7B2B-455E-97CD-7112A1D70783}" type="presOf" srcId="{B19EBF1E-8CD1-4906-BE02-42A8564F1550}" destId="{AB1482B6-9A37-47D2-9FBD-9517268A359A}" srcOrd="0" destOrd="1" presId="urn:microsoft.com/office/officeart/2018/2/layout/IconLabelDescriptionList"/>
    <dgm:cxn modelId="{D977230B-1AE8-4C79-9695-0DF4D54DC7E8}" type="presParOf" srcId="{A204780C-459C-4616-BA5A-526DC37991FC}" destId="{48575792-81B2-4D69-9E0A-46E01E32AAEA}" srcOrd="0" destOrd="0" presId="urn:microsoft.com/office/officeart/2018/2/layout/IconLabelDescriptionList"/>
    <dgm:cxn modelId="{7E9555E1-95DB-4FF1-9C54-196BCEB7B378}" type="presParOf" srcId="{48575792-81B2-4D69-9E0A-46E01E32AAEA}" destId="{CCFB75EF-B98E-44D9-BC5E-FCFA163F8B8A}" srcOrd="0" destOrd="0" presId="urn:microsoft.com/office/officeart/2018/2/layout/IconLabelDescriptionList"/>
    <dgm:cxn modelId="{609BA6E1-5F5B-4285-BD69-78A0CC8DFCD7}" type="presParOf" srcId="{48575792-81B2-4D69-9E0A-46E01E32AAEA}" destId="{45421F47-1CAD-4469-9DFC-B3FEDFD81AA2}" srcOrd="1" destOrd="0" presId="urn:microsoft.com/office/officeart/2018/2/layout/IconLabelDescriptionList"/>
    <dgm:cxn modelId="{F380AAF2-EB88-4896-8A77-0CD1A22DC761}" type="presParOf" srcId="{48575792-81B2-4D69-9E0A-46E01E32AAEA}" destId="{115FE15F-B496-4BD4-A71E-261E6325466B}" srcOrd="2" destOrd="0" presId="urn:microsoft.com/office/officeart/2018/2/layout/IconLabelDescriptionList"/>
    <dgm:cxn modelId="{ED6DA8CD-AE82-4CF2-BDF7-7681B256910C}" type="presParOf" srcId="{48575792-81B2-4D69-9E0A-46E01E32AAEA}" destId="{0EDA40B8-5C78-4879-BFC0-537443CFD513}" srcOrd="3" destOrd="0" presId="urn:microsoft.com/office/officeart/2018/2/layout/IconLabelDescriptionList"/>
    <dgm:cxn modelId="{4B8EDC70-FA1B-4968-880A-79EEE7B7CA49}" type="presParOf" srcId="{48575792-81B2-4D69-9E0A-46E01E32AAEA}" destId="{AB1482B6-9A37-47D2-9FBD-9517268A359A}" srcOrd="4" destOrd="0" presId="urn:microsoft.com/office/officeart/2018/2/layout/IconLabelDescriptionList"/>
    <dgm:cxn modelId="{2B9D83A3-B1C2-4E80-8790-702B7C3EBB7D}" type="presParOf" srcId="{A204780C-459C-4616-BA5A-526DC37991FC}" destId="{53E68B3F-870F-44BC-95DF-8373C482FA5F}" srcOrd="1" destOrd="0" presId="urn:microsoft.com/office/officeart/2018/2/layout/IconLabelDescriptionList"/>
    <dgm:cxn modelId="{002D8BB4-916F-409E-88C8-B2F363E13AEE}" type="presParOf" srcId="{A204780C-459C-4616-BA5A-526DC37991FC}" destId="{31713537-B8C7-42E8-8751-BAEC7285E35E}" srcOrd="2" destOrd="0" presId="urn:microsoft.com/office/officeart/2018/2/layout/IconLabelDescriptionList"/>
    <dgm:cxn modelId="{F386C672-543F-474E-B25E-EC8F0C57A984}" type="presParOf" srcId="{31713537-B8C7-42E8-8751-BAEC7285E35E}" destId="{4F3ED0E0-2E90-4EF1-8CD4-0153E5D66597}" srcOrd="0" destOrd="0" presId="urn:microsoft.com/office/officeart/2018/2/layout/IconLabelDescriptionList"/>
    <dgm:cxn modelId="{5EF36F1E-2DD9-4C5E-9A77-2DBC32D85180}" type="presParOf" srcId="{31713537-B8C7-42E8-8751-BAEC7285E35E}" destId="{A7B6A582-CC75-4FCA-AB9D-78603F9D999B}" srcOrd="1" destOrd="0" presId="urn:microsoft.com/office/officeart/2018/2/layout/IconLabelDescriptionList"/>
    <dgm:cxn modelId="{416DC7B4-3165-4794-8A94-8CB9346D74C7}" type="presParOf" srcId="{31713537-B8C7-42E8-8751-BAEC7285E35E}" destId="{77C83665-5C31-4DEA-B759-AC8F3A88CAED}" srcOrd="2" destOrd="0" presId="urn:microsoft.com/office/officeart/2018/2/layout/IconLabelDescriptionList"/>
    <dgm:cxn modelId="{98D6C2D6-EF7C-40E4-A832-2B038952E75C}" type="presParOf" srcId="{31713537-B8C7-42E8-8751-BAEC7285E35E}" destId="{ADF586D9-5471-45DE-AFDC-C8FB3533D6FC}" srcOrd="3" destOrd="0" presId="urn:microsoft.com/office/officeart/2018/2/layout/IconLabelDescriptionList"/>
    <dgm:cxn modelId="{F1E1BDA3-8E93-4F59-BF95-A827BC0F9C73}" type="presParOf" srcId="{31713537-B8C7-42E8-8751-BAEC7285E35E}" destId="{9E78FD2B-F2B0-473F-827B-B962A3D7699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dirty="0"/>
            <a:t>Having secure access to files and sensitive documentation.</a:t>
          </a:r>
          <a:endParaRPr lang="en-GB" sz="1800" u="none" dirty="0"/>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dirty="0"/>
            <a:t>Use strong and unique password Protection on sensitive documents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dirty="0"/>
            <a:t>Enable Multi-factor Authentication </a:t>
          </a:r>
        </a:p>
        <a:p>
          <a:endParaRPr lang="en-GB" dirty="0"/>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dirty="0"/>
            <a:t>Limit Access to sensitive data so that only authorised staff members can  view and edit.</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dirty="0"/>
            <a:t>Email</a:t>
          </a:r>
          <a:r>
            <a:rPr lang="en-GB" sz="1800" b="1" u="sng" dirty="0"/>
            <a:t> </a:t>
          </a:r>
          <a:r>
            <a:rPr lang="en-GB" sz="1800" b="1" u="none" dirty="0"/>
            <a:t>Awareness</a:t>
          </a:r>
          <a:r>
            <a:rPr lang="en-GB" sz="1800" b="1" u="sng" dirty="0"/>
            <a:t> </a:t>
          </a:r>
          <a:endParaRPr lang="en-GB" sz="1800" dirty="0"/>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dirty="0"/>
            <a:t>Train all staff to recognise scam emails &amp; phishing</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dirty="0"/>
            <a:t>Encourage Staff not to open unknown links and attachments.</a:t>
          </a:r>
        </a:p>
        <a:p>
          <a:endParaRPr lang="en-GB" dirty="0"/>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dirty="0"/>
            <a:t>Flag any suspicious messages and report them immediately.</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dirty="0"/>
            <a:t>Data</a:t>
          </a:r>
          <a:r>
            <a:rPr lang="en-GB" sz="1800" dirty="0"/>
            <a:t> </a:t>
          </a:r>
          <a:r>
            <a:rPr lang="en-GB" sz="1800" b="1" dirty="0"/>
            <a:t>Management</a:t>
          </a:r>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dirty="0"/>
            <a:t>Store all sensitive data in OneDrive/SharePoint.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dirty="0"/>
            <a:t>Regularly back up important files and data</a:t>
          </a:r>
        </a:p>
        <a:p>
          <a:endParaRPr lang="en-GB" dirty="0"/>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dirty="0"/>
            <a:t>Encrypt Sensitive files and communications.</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dirty="0"/>
            <a:t>Confidentiality &amp; Compliance </a:t>
          </a:r>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custT="1"/>
      <dgm:spPr/>
      <dgm:t>
        <a:bodyPr/>
        <a:lstStyle/>
        <a:p>
          <a:pPr>
            <a:buFont typeface="Arial" panose="020B0604020202020204" pitchFamily="34" charset="0"/>
            <a:buNone/>
          </a:pPr>
          <a:r>
            <a:rPr lang="en-GB" sz="1300" dirty="0"/>
            <a:t>Ensure all staff is trained on GDPR and confidentiality policies.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custT="1"/>
      <dgm:spPr/>
      <dgm:t>
        <a:bodyPr/>
        <a:lstStyle/>
        <a:p>
          <a:r>
            <a:rPr lang="en-GB" sz="1300" dirty="0"/>
            <a:t>Maintaining a strict process of handling personal data</a:t>
          </a:r>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custT="1"/>
      <dgm:spPr/>
      <dgm:t>
        <a:bodyPr/>
        <a:lstStyle/>
        <a:p>
          <a:r>
            <a:rPr lang="en-GB" sz="1300" dirty="0"/>
            <a:t>Conduct regular audits to check compliance and protection procedures.</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A6437F8-8D01-4538-90EC-72BA3A0C570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2A7A5EE-D55F-482A-9190-D46C205024E1}">
      <dgm:prSet/>
      <dgm:spPr/>
      <dgm:t>
        <a:bodyPr/>
        <a:lstStyle/>
        <a:p>
          <a:pPr>
            <a:lnSpc>
              <a:spcPct val="100000"/>
            </a:lnSpc>
            <a:defRPr cap="all"/>
          </a:pPr>
          <a:endParaRPr lang="en-GB"/>
        </a:p>
      </dgm:t>
    </dgm:pt>
    <dgm:pt modelId="{15252EB2-D278-4082-A268-538F1869B859}" type="parTrans" cxnId="{A5A5CBA5-A350-438F-948C-6BF9531875B8}">
      <dgm:prSet/>
      <dgm:spPr/>
      <dgm:t>
        <a:bodyPr/>
        <a:lstStyle/>
        <a:p>
          <a:endParaRPr lang="en-US"/>
        </a:p>
      </dgm:t>
    </dgm:pt>
    <dgm:pt modelId="{3B6CA9E1-502A-4A22-BDB2-1BBC3818C40A}" type="sibTrans" cxnId="{A5A5CBA5-A350-438F-948C-6BF9531875B8}">
      <dgm:prSet/>
      <dgm:spPr/>
      <dgm:t>
        <a:bodyPr/>
        <a:lstStyle/>
        <a:p>
          <a:endParaRPr lang="en-US"/>
        </a:p>
      </dgm:t>
    </dgm:pt>
    <dgm:pt modelId="{02549ED9-774F-4517-B4FF-EBA0589BEEEC}" type="pres">
      <dgm:prSet presAssocID="{4A6437F8-8D01-4538-90EC-72BA3A0C5708}" presName="root" presStyleCnt="0">
        <dgm:presLayoutVars>
          <dgm:dir/>
          <dgm:resizeHandles val="exact"/>
        </dgm:presLayoutVars>
      </dgm:prSet>
      <dgm:spPr/>
    </dgm:pt>
    <dgm:pt modelId="{ED41FCE1-EA7F-4160-A27F-B94BDD117042}" type="pres">
      <dgm:prSet presAssocID="{42A7A5EE-D55F-482A-9190-D46C205024E1}" presName="compNode" presStyleCnt="0"/>
      <dgm:spPr/>
    </dgm:pt>
    <dgm:pt modelId="{675499BA-C531-4D18-BE92-494AF302F2D4}" type="pres">
      <dgm:prSet presAssocID="{42A7A5EE-D55F-482A-9190-D46C205024E1}" presName="iconBgRect" presStyleLbl="bgShp" presStyleIdx="0" presStyleCnt="1"/>
      <dgm:spPr/>
    </dgm:pt>
    <dgm:pt modelId="{6222BE86-FCCD-473A-A5A4-189496468674}" type="pres">
      <dgm:prSet presAssocID="{42A7A5EE-D55F-482A-9190-D46C205024E1}"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675B0429-B46F-4C26-A9F0-737B435C39EE}" type="pres">
      <dgm:prSet presAssocID="{42A7A5EE-D55F-482A-9190-D46C205024E1}" presName="spaceRect" presStyleCnt="0"/>
      <dgm:spPr/>
    </dgm:pt>
    <dgm:pt modelId="{8975AC5E-0F73-43E0-B3BD-515FA1469897}" type="pres">
      <dgm:prSet presAssocID="{42A7A5EE-D55F-482A-9190-D46C205024E1}" presName="textRect" presStyleLbl="revTx" presStyleIdx="0" presStyleCnt="1">
        <dgm:presLayoutVars>
          <dgm:chMax val="1"/>
          <dgm:chPref val="1"/>
        </dgm:presLayoutVars>
      </dgm:prSet>
      <dgm:spPr/>
    </dgm:pt>
  </dgm:ptLst>
  <dgm:cxnLst>
    <dgm:cxn modelId="{58228E1C-BBD7-4805-9370-B3AD7FEA0C1B}" type="presOf" srcId="{42A7A5EE-D55F-482A-9190-D46C205024E1}" destId="{8975AC5E-0F73-43E0-B3BD-515FA1469897}" srcOrd="0" destOrd="0" presId="urn:microsoft.com/office/officeart/2018/5/layout/IconCircleLabelList"/>
    <dgm:cxn modelId="{3D495F72-9BFC-4955-A790-2F8BA6144CE0}" type="presOf" srcId="{4A6437F8-8D01-4538-90EC-72BA3A0C5708}" destId="{02549ED9-774F-4517-B4FF-EBA0589BEEEC}" srcOrd="0" destOrd="0" presId="urn:microsoft.com/office/officeart/2018/5/layout/IconCircleLabelList"/>
    <dgm:cxn modelId="{A5A5CBA5-A350-438F-948C-6BF9531875B8}" srcId="{4A6437F8-8D01-4538-90EC-72BA3A0C5708}" destId="{42A7A5EE-D55F-482A-9190-D46C205024E1}" srcOrd="0" destOrd="0" parTransId="{15252EB2-D278-4082-A268-538F1869B859}" sibTransId="{3B6CA9E1-502A-4A22-BDB2-1BBC3818C40A}"/>
    <dgm:cxn modelId="{F82D3A1E-2310-45CD-A2BC-312B37147879}" type="presParOf" srcId="{02549ED9-774F-4517-B4FF-EBA0589BEEEC}" destId="{ED41FCE1-EA7F-4160-A27F-B94BDD117042}" srcOrd="0" destOrd="0" presId="urn:microsoft.com/office/officeart/2018/5/layout/IconCircleLabelList"/>
    <dgm:cxn modelId="{34B35D08-98C0-4342-9AF5-1CFDDDAB3560}" type="presParOf" srcId="{ED41FCE1-EA7F-4160-A27F-B94BDD117042}" destId="{675499BA-C531-4D18-BE92-494AF302F2D4}" srcOrd="0" destOrd="0" presId="urn:microsoft.com/office/officeart/2018/5/layout/IconCircleLabelList"/>
    <dgm:cxn modelId="{D5C5A926-D119-4155-B91D-BB13BBFFC818}" type="presParOf" srcId="{ED41FCE1-EA7F-4160-A27F-B94BDD117042}" destId="{6222BE86-FCCD-473A-A5A4-189496468674}" srcOrd="1" destOrd="0" presId="urn:microsoft.com/office/officeart/2018/5/layout/IconCircleLabelList"/>
    <dgm:cxn modelId="{C7E25596-5A73-4C8D-B61E-CF3846EA0D4A}" type="presParOf" srcId="{ED41FCE1-EA7F-4160-A27F-B94BDD117042}" destId="{675B0429-B46F-4C26-A9F0-737B435C39EE}" srcOrd="2" destOrd="0" presId="urn:microsoft.com/office/officeart/2018/5/layout/IconCircleLabelList"/>
    <dgm:cxn modelId="{B24CC939-823F-496C-9CA1-F0A38459C046}" type="presParOf" srcId="{ED41FCE1-EA7F-4160-A27F-B94BDD117042}" destId="{8975AC5E-0F73-43E0-B3BD-515FA146989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5170-4919-4942-9A3D-D406E4BBB370}">
      <dsp:nvSpPr>
        <dsp:cNvPr id="0" name=""/>
        <dsp:cNvSpPr/>
      </dsp:nvSpPr>
      <dsp:spPr>
        <a:xfrm>
          <a:off x="3364992" y="1195"/>
          <a:ext cx="3785616" cy="6958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Introduction</a:t>
          </a:r>
          <a:endParaRPr lang="en-US" sz="3500" kern="1200"/>
        </a:p>
      </dsp:txBody>
      <dsp:txXfrm>
        <a:off x="3398960" y="35163"/>
        <a:ext cx="3717680" cy="627895"/>
      </dsp:txXfrm>
    </dsp:sp>
    <dsp:sp modelId="{C3C1CB09-13D9-4E63-9569-DC171C402D1B}">
      <dsp:nvSpPr>
        <dsp:cNvPr id="0" name=""/>
        <dsp:cNvSpPr/>
      </dsp:nvSpPr>
      <dsp:spPr>
        <a:xfrm>
          <a:off x="3364992" y="731818"/>
          <a:ext cx="3785616" cy="695831"/>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Microsoft Word</a:t>
          </a:r>
          <a:endParaRPr lang="en-US" sz="3500" kern="1200" dirty="0"/>
        </a:p>
      </dsp:txBody>
      <dsp:txXfrm>
        <a:off x="3398960" y="765786"/>
        <a:ext cx="3717680" cy="627895"/>
      </dsp:txXfrm>
    </dsp:sp>
    <dsp:sp modelId="{3E9F08CE-1F3E-4E16-A206-70296339A178}">
      <dsp:nvSpPr>
        <dsp:cNvPr id="0" name=""/>
        <dsp:cNvSpPr/>
      </dsp:nvSpPr>
      <dsp:spPr>
        <a:xfrm>
          <a:off x="3364992" y="1462441"/>
          <a:ext cx="3785616" cy="695831"/>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Microsoft Teams </a:t>
          </a:r>
          <a:endParaRPr lang="en-US" sz="3500" kern="1200" dirty="0"/>
        </a:p>
      </dsp:txBody>
      <dsp:txXfrm>
        <a:off x="3398960" y="1496409"/>
        <a:ext cx="3717680" cy="627895"/>
      </dsp:txXfrm>
    </dsp:sp>
    <dsp:sp modelId="{32B8B2F1-F421-412B-BE1B-89EE640A8F3C}">
      <dsp:nvSpPr>
        <dsp:cNvPr id="0" name=""/>
        <dsp:cNvSpPr/>
      </dsp:nvSpPr>
      <dsp:spPr>
        <a:xfrm>
          <a:off x="3364992" y="2193064"/>
          <a:ext cx="3785616" cy="695831"/>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Digital safety</a:t>
          </a:r>
          <a:endParaRPr lang="en-US" sz="3500" kern="1200" dirty="0"/>
        </a:p>
      </dsp:txBody>
      <dsp:txXfrm>
        <a:off x="3398960" y="2227032"/>
        <a:ext cx="3717680" cy="627895"/>
      </dsp:txXfrm>
    </dsp:sp>
    <dsp:sp modelId="{670521BD-B4C9-4FDF-AAE4-390D98F7BA2C}">
      <dsp:nvSpPr>
        <dsp:cNvPr id="0" name=""/>
        <dsp:cNvSpPr/>
      </dsp:nvSpPr>
      <dsp:spPr>
        <a:xfrm>
          <a:off x="3364992" y="2923688"/>
          <a:ext cx="3785616" cy="695831"/>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Conclusion </a:t>
          </a:r>
          <a:endParaRPr lang="en-US" sz="3500" kern="1200"/>
        </a:p>
      </dsp:txBody>
      <dsp:txXfrm>
        <a:off x="3398960" y="2957656"/>
        <a:ext cx="3717680" cy="627895"/>
      </dsp:txXfrm>
    </dsp:sp>
    <dsp:sp modelId="{E54C8C0A-37DC-4A92-89AE-5340DA5FBACA}">
      <dsp:nvSpPr>
        <dsp:cNvPr id="0" name=""/>
        <dsp:cNvSpPr/>
      </dsp:nvSpPr>
      <dsp:spPr>
        <a:xfrm>
          <a:off x="3364992" y="3654311"/>
          <a:ext cx="3785616" cy="69583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List of references </a:t>
          </a:r>
          <a:endParaRPr lang="en-US" sz="3500" kern="1200"/>
        </a:p>
      </dsp:txBody>
      <dsp:txXfrm>
        <a:off x="3398960" y="3688279"/>
        <a:ext cx="3717680" cy="62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38EA72-5336-4972-9BA1-5B404BE358D6}">
      <dsp:nvSpPr>
        <dsp:cNvPr id="0" name=""/>
        <dsp:cNvSpPr/>
      </dsp:nvSpPr>
      <dsp:spPr>
        <a:xfrm>
          <a:off x="1570338" y="239"/>
          <a:ext cx="3446225" cy="8615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kern="1200" dirty="0">
              <a:solidFill>
                <a:schemeClr val="bg1"/>
              </a:solidFill>
            </a:rPr>
            <a:t>Current Process</a:t>
          </a:r>
        </a:p>
      </dsp:txBody>
      <dsp:txXfrm>
        <a:off x="1595572" y="25473"/>
        <a:ext cx="3395757" cy="811088"/>
      </dsp:txXfrm>
    </dsp:sp>
    <dsp:sp modelId="{06D8A87D-B923-4012-83A5-003D5FCA8557}">
      <dsp:nvSpPr>
        <dsp:cNvPr id="0" name=""/>
        <dsp:cNvSpPr/>
      </dsp:nvSpPr>
      <dsp:spPr>
        <a:xfrm rot="5400000">
          <a:off x="3218065" y="937181"/>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F42D11-A10D-438D-8167-297AC57E9893}">
      <dsp:nvSpPr>
        <dsp:cNvPr id="0" name=""/>
        <dsp:cNvSpPr/>
      </dsp:nvSpPr>
      <dsp:spPr>
        <a:xfrm>
          <a:off x="1570338" y="1163340"/>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Aptos Display" panose="02110004020202020204"/>
            </a:rPr>
            <a:t>Handwritten Notes</a:t>
          </a:r>
          <a:endParaRPr lang="en-US" sz="1800" kern="1200" dirty="0">
            <a:solidFill>
              <a:schemeClr val="tx1"/>
            </a:solidFill>
          </a:endParaRPr>
        </a:p>
      </dsp:txBody>
      <dsp:txXfrm>
        <a:off x="1595572" y="1188574"/>
        <a:ext cx="3395757" cy="811088"/>
      </dsp:txXfrm>
    </dsp:sp>
    <dsp:sp modelId="{7FFB0476-9B09-41C7-AEF4-5C542316B5D8}">
      <dsp:nvSpPr>
        <dsp:cNvPr id="0" name=""/>
        <dsp:cNvSpPr/>
      </dsp:nvSpPr>
      <dsp:spPr>
        <a:xfrm rot="5400000">
          <a:off x="3218065" y="2100282"/>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8A1D68-9FFE-4B3B-87B1-3181A967123E}">
      <dsp:nvSpPr>
        <dsp:cNvPr id="0" name=""/>
        <dsp:cNvSpPr/>
      </dsp:nvSpPr>
      <dsp:spPr>
        <a:xfrm>
          <a:off x="1570338" y="2326441"/>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Aptos Display" panose="02110004020202020204"/>
            </a:rPr>
            <a:t>Printed Forms</a:t>
          </a:r>
          <a:endParaRPr lang="en-US" sz="1800" kern="1200" dirty="0">
            <a:solidFill>
              <a:schemeClr val="tx1"/>
            </a:solidFill>
          </a:endParaRPr>
        </a:p>
      </dsp:txBody>
      <dsp:txXfrm>
        <a:off x="1595572" y="2351675"/>
        <a:ext cx="3395757" cy="811088"/>
      </dsp:txXfrm>
    </dsp:sp>
    <dsp:sp modelId="{C36CA7B1-EA9F-48D0-83B9-7036FC8F1BE5}">
      <dsp:nvSpPr>
        <dsp:cNvPr id="0" name=""/>
        <dsp:cNvSpPr/>
      </dsp:nvSpPr>
      <dsp:spPr>
        <a:xfrm rot="5400000">
          <a:off x="3218065" y="3263383"/>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8D5CB68-08C5-43A3-9DE3-54925B35D71B}">
      <dsp:nvSpPr>
        <dsp:cNvPr id="0" name=""/>
        <dsp:cNvSpPr/>
      </dsp:nvSpPr>
      <dsp:spPr>
        <a:xfrm>
          <a:off x="1570338" y="3489542"/>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Information Stored on local individual computers</a:t>
          </a:r>
        </a:p>
      </dsp:txBody>
      <dsp:txXfrm>
        <a:off x="1595572" y="3514776"/>
        <a:ext cx="3395757" cy="811088"/>
      </dsp:txXfrm>
    </dsp:sp>
    <dsp:sp modelId="{EF5ABAB7-3894-466F-A6A9-DF87F5E4D15E}">
      <dsp:nvSpPr>
        <dsp:cNvPr id="0" name=""/>
        <dsp:cNvSpPr/>
      </dsp:nvSpPr>
      <dsp:spPr>
        <a:xfrm>
          <a:off x="5499035" y="239"/>
          <a:ext cx="3446225" cy="8615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kern="1200" dirty="0"/>
            <a:t>Microsoft Word Improved Process</a:t>
          </a:r>
        </a:p>
      </dsp:txBody>
      <dsp:txXfrm>
        <a:off x="5524269" y="25473"/>
        <a:ext cx="3395757" cy="811088"/>
      </dsp:txXfrm>
    </dsp:sp>
    <dsp:sp modelId="{5F5DF788-46A2-493A-B88A-1A17FBF7D76A}">
      <dsp:nvSpPr>
        <dsp:cNvPr id="0" name=""/>
        <dsp:cNvSpPr/>
      </dsp:nvSpPr>
      <dsp:spPr>
        <a:xfrm rot="5400000">
          <a:off x="7146762" y="937181"/>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29D44A2-6DFA-4D14-83D7-BB6B5E7CF5A1}">
      <dsp:nvSpPr>
        <dsp:cNvPr id="0" name=""/>
        <dsp:cNvSpPr/>
      </dsp:nvSpPr>
      <dsp:spPr>
        <a:xfrm>
          <a:off x="5499035" y="1163340"/>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t>Create a template which has a uniform design for all notes and forms</a:t>
          </a:r>
          <a:endParaRPr lang="en-US" sz="1800" kern="1200" dirty="0">
            <a:latin typeface="Aptos Display" panose="02110004020202020204"/>
          </a:endParaRPr>
        </a:p>
      </dsp:txBody>
      <dsp:txXfrm>
        <a:off x="5524269" y="1188574"/>
        <a:ext cx="3395757" cy="811088"/>
      </dsp:txXfrm>
    </dsp:sp>
    <dsp:sp modelId="{13EE6685-6AB9-4A8E-9981-5020BD95E308}">
      <dsp:nvSpPr>
        <dsp:cNvPr id="0" name=""/>
        <dsp:cNvSpPr/>
      </dsp:nvSpPr>
      <dsp:spPr>
        <a:xfrm rot="5400000">
          <a:off x="7146762" y="2100282"/>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7EC712-5D0F-4C54-BD3A-BFB0FE61ABB1}">
      <dsp:nvSpPr>
        <dsp:cNvPr id="0" name=""/>
        <dsp:cNvSpPr/>
      </dsp:nvSpPr>
      <dsp:spPr>
        <a:xfrm>
          <a:off x="5499035" y="2326441"/>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t>Share Documents with colleagues and access Documents from essential hub.</a:t>
          </a:r>
          <a:endParaRPr lang="en-US" sz="1800" kern="1200" dirty="0"/>
        </a:p>
      </dsp:txBody>
      <dsp:txXfrm>
        <a:off x="5524269" y="2351675"/>
        <a:ext cx="3395757" cy="811088"/>
      </dsp:txXfrm>
    </dsp:sp>
    <dsp:sp modelId="{B57808E0-80AE-4C7C-AF6F-0BA4C3325CF3}">
      <dsp:nvSpPr>
        <dsp:cNvPr id="0" name=""/>
        <dsp:cNvSpPr/>
      </dsp:nvSpPr>
      <dsp:spPr>
        <a:xfrm rot="5400000">
          <a:off x="7146762" y="3263383"/>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54E8CB-1496-49D7-B749-651C6C45B974}">
      <dsp:nvSpPr>
        <dsp:cNvPr id="0" name=""/>
        <dsp:cNvSpPr/>
      </dsp:nvSpPr>
      <dsp:spPr>
        <a:xfrm>
          <a:off x="5499035" y="3489542"/>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t>Allow Multiple people to access and edit the same document. </a:t>
          </a:r>
        </a:p>
      </dsp:txBody>
      <dsp:txXfrm>
        <a:off x="5524269" y="3514776"/>
        <a:ext cx="3395757" cy="811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E2414-F60F-4708-A3B0-E58D482AEFA6}">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3642D-9E0C-4D07-95BF-5E6FA3DC9FB3}">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B5632-CEFA-4879-8C4A-1701DB6DA95E}">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Faster Communication</a:t>
          </a:r>
          <a:endParaRPr lang="en-US" sz="2300" kern="1200"/>
        </a:p>
      </dsp:txBody>
      <dsp:txXfrm>
        <a:off x="100682" y="2684598"/>
        <a:ext cx="2370489" cy="720000"/>
      </dsp:txXfrm>
    </dsp:sp>
    <dsp:sp modelId="{A9979BF3-EAE6-4B49-B056-DE26CE83775F}">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D6C22E-D39A-4BE1-A18C-8472B01CA816}">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7FC23-FA09-47F6-8035-8E83B2BFB64F}">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Improve Team Cooperation</a:t>
          </a:r>
          <a:endParaRPr lang="en-US" sz="2300" kern="1200"/>
        </a:p>
      </dsp:txBody>
      <dsp:txXfrm>
        <a:off x="2886007" y="2684598"/>
        <a:ext cx="2370489" cy="720000"/>
      </dsp:txXfrm>
    </dsp:sp>
    <dsp:sp modelId="{C52CF793-72B7-4730-AFC8-7660E3B5F28F}">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EE26E-9195-453D-A6A7-0E58448073DD}">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95AEC-0A91-4F72-A868-4164C8BE9931}">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Central Hub for information</a:t>
          </a:r>
          <a:endParaRPr lang="en-US" sz="2300" kern="1200"/>
        </a:p>
      </dsp:txBody>
      <dsp:txXfrm>
        <a:off x="5671332" y="2684598"/>
        <a:ext cx="2370489" cy="720000"/>
      </dsp:txXfrm>
    </dsp:sp>
    <dsp:sp modelId="{2FD556AB-7112-4921-833C-2F7AFAC3A1CB}">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7EA60-52F2-4B83-9BB4-6DC645A57986}">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42E21C-E688-4358-88E4-0F1AC90C4BDD}">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Increase Effienecy</a:t>
          </a:r>
          <a:endParaRPr lang="en-US" sz="2300" kern="1200"/>
        </a:p>
      </dsp:txBody>
      <dsp:txXfrm>
        <a:off x="8456657" y="2684598"/>
        <a:ext cx="237048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C2BAE-8D0E-4E4B-AE7B-7E06E4F86087}">
      <dsp:nvSpPr>
        <dsp:cNvPr id="0" name=""/>
        <dsp:cNvSpPr/>
      </dsp:nvSpPr>
      <dsp:spPr>
        <a:xfrm>
          <a:off x="624337"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2C58A-5B6F-4389-865D-97A96EEE1381}">
      <dsp:nvSpPr>
        <dsp:cNvPr id="0" name=""/>
        <dsp:cNvSpPr/>
      </dsp:nvSpPr>
      <dsp:spPr>
        <a:xfrm>
          <a:off x="933846" y="1076005"/>
          <a:ext cx="833294" cy="833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12495-915F-45E1-A485-1C9DB54A7591}">
      <dsp:nvSpPr>
        <dsp:cNvPr id="0" name=""/>
        <dsp:cNvSpPr/>
      </dsp:nvSpPr>
      <dsp:spPr>
        <a:xfrm>
          <a:off x="160073"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latin typeface="Times New Roman"/>
              <a:cs typeface="Times New Roman"/>
            </a:rPr>
            <a:t>Digital confidence</a:t>
          </a:r>
          <a:endParaRPr lang="en-US" sz="1700" kern="1200">
            <a:latin typeface="Aptos Display" panose="02110004020202020204"/>
          </a:endParaRPr>
        </a:p>
      </dsp:txBody>
      <dsp:txXfrm>
        <a:off x="160073" y="2671168"/>
        <a:ext cx="2380840" cy="720000"/>
      </dsp:txXfrm>
    </dsp:sp>
    <dsp:sp modelId="{1D048CC6-934D-4DC4-9516-E52B5FE806EC}">
      <dsp:nvSpPr>
        <dsp:cNvPr id="0" name=""/>
        <dsp:cNvSpPr/>
      </dsp:nvSpPr>
      <dsp:spPr>
        <a:xfrm>
          <a:off x="3421824"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8DF31-843D-4AD5-92D0-E99ABA98BF25}">
      <dsp:nvSpPr>
        <dsp:cNvPr id="0" name=""/>
        <dsp:cNvSpPr/>
      </dsp:nvSpPr>
      <dsp:spPr>
        <a:xfrm>
          <a:off x="3731334" y="1076005"/>
          <a:ext cx="833294" cy="833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FED08-7AD5-46B3-90DD-511798555A4E}">
      <dsp:nvSpPr>
        <dsp:cNvPr id="0" name=""/>
        <dsp:cNvSpPr/>
      </dsp:nvSpPr>
      <dsp:spPr>
        <a:xfrm>
          <a:off x="2957560"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Risk Of Data Protection</a:t>
          </a:r>
          <a:endParaRPr lang="en-US" sz="1700" kern="1200"/>
        </a:p>
      </dsp:txBody>
      <dsp:txXfrm>
        <a:off x="2957560" y="2671168"/>
        <a:ext cx="2380840" cy="720000"/>
      </dsp:txXfrm>
    </dsp:sp>
    <dsp:sp modelId="{97163E9A-8E5E-4744-AD07-ABF79B4EA2C1}">
      <dsp:nvSpPr>
        <dsp:cNvPr id="0" name=""/>
        <dsp:cNvSpPr/>
      </dsp:nvSpPr>
      <dsp:spPr>
        <a:xfrm>
          <a:off x="6219312"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EE302-3A4A-4F28-B7F1-C301745F46B3}">
      <dsp:nvSpPr>
        <dsp:cNvPr id="0" name=""/>
        <dsp:cNvSpPr/>
      </dsp:nvSpPr>
      <dsp:spPr>
        <a:xfrm>
          <a:off x="6528821" y="1076005"/>
          <a:ext cx="833294" cy="833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64C258-0E14-4ABC-98E0-14CC4F563CDC}">
      <dsp:nvSpPr>
        <dsp:cNvPr id="0" name=""/>
        <dsp:cNvSpPr/>
      </dsp:nvSpPr>
      <dsp:spPr>
        <a:xfrm>
          <a:off x="5755048"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Internet Dependence (data poverty)</a:t>
          </a:r>
          <a:endParaRPr lang="en-US" sz="1700" kern="1200"/>
        </a:p>
      </dsp:txBody>
      <dsp:txXfrm>
        <a:off x="5755048" y="2671168"/>
        <a:ext cx="2380840" cy="720000"/>
      </dsp:txXfrm>
    </dsp:sp>
    <dsp:sp modelId="{3DF7BDC2-2CBA-4338-BFAB-88A11C2EA6F9}">
      <dsp:nvSpPr>
        <dsp:cNvPr id="0" name=""/>
        <dsp:cNvSpPr/>
      </dsp:nvSpPr>
      <dsp:spPr>
        <a:xfrm>
          <a:off x="9016800"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73A44-B558-4258-84C7-F3453C4C41D3}">
      <dsp:nvSpPr>
        <dsp:cNvPr id="0" name=""/>
        <dsp:cNvSpPr/>
      </dsp:nvSpPr>
      <dsp:spPr>
        <a:xfrm>
          <a:off x="9326309" y="1076005"/>
          <a:ext cx="833294" cy="833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0AAACF-3AEB-4336-8F4E-991B1CDBF349}">
      <dsp:nvSpPr>
        <dsp:cNvPr id="0" name=""/>
        <dsp:cNvSpPr/>
      </dsp:nvSpPr>
      <dsp:spPr>
        <a:xfrm>
          <a:off x="8552536"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Professional Use</a:t>
          </a:r>
        </a:p>
      </dsp:txBody>
      <dsp:txXfrm>
        <a:off x="8552536" y="2671168"/>
        <a:ext cx="238084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B75EF-B98E-44D9-BC5E-FCFA163F8B8A}">
      <dsp:nvSpPr>
        <dsp:cNvPr id="0" name=""/>
        <dsp:cNvSpPr/>
      </dsp:nvSpPr>
      <dsp:spPr>
        <a:xfrm>
          <a:off x="559800" y="498413"/>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FE15F-B496-4BD4-A71E-261E6325466B}">
      <dsp:nvSpPr>
        <dsp:cNvPr id="0" name=""/>
        <dsp:cNvSpPr/>
      </dsp:nvSpPr>
      <dsp:spPr>
        <a:xfrm>
          <a:off x="559800" y="215492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US" sz="2800" kern="1200">
              <a:latin typeface="Aptos Display" panose="02110004020202020204"/>
            </a:rPr>
            <a:t>Teams Can Improve</a:t>
          </a:r>
          <a:endParaRPr lang="en-US" sz="2800" kern="1200"/>
        </a:p>
      </dsp:txBody>
      <dsp:txXfrm>
        <a:off x="559800" y="2154923"/>
        <a:ext cx="4320000" cy="648000"/>
      </dsp:txXfrm>
    </dsp:sp>
    <dsp:sp modelId="{AB1482B6-9A37-47D2-9FBD-9517268A359A}">
      <dsp:nvSpPr>
        <dsp:cNvPr id="0" name=""/>
        <dsp:cNvSpPr/>
      </dsp:nvSpPr>
      <dsp:spPr>
        <a:xfrm>
          <a:off x="559800" y="2870137"/>
          <a:ext cx="4320000" cy="988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110004020202020204"/>
            </a:rPr>
            <a:t>Teamwork </a:t>
          </a:r>
          <a:endParaRPr lang="en-US" sz="1700" kern="1200"/>
        </a:p>
        <a:p>
          <a:pPr marL="0" lvl="0" indent="0" algn="l" defTabSz="755650">
            <a:lnSpc>
              <a:spcPct val="100000"/>
            </a:lnSpc>
            <a:spcBef>
              <a:spcPct val="0"/>
            </a:spcBef>
            <a:spcAft>
              <a:spcPct val="35000"/>
            </a:spcAft>
            <a:buNone/>
          </a:pPr>
          <a:r>
            <a:rPr lang="en-US" sz="1700" kern="1200">
              <a:latin typeface="Aptos Display" panose="02110004020202020204"/>
            </a:rPr>
            <a:t>Communication speed</a:t>
          </a:r>
          <a:endParaRPr lang="en-US" sz="1700" kern="1200"/>
        </a:p>
        <a:p>
          <a:pPr marL="0" lvl="0" indent="0" algn="l" defTabSz="755650">
            <a:lnSpc>
              <a:spcPct val="100000"/>
            </a:lnSpc>
            <a:spcBef>
              <a:spcPct val="0"/>
            </a:spcBef>
            <a:spcAft>
              <a:spcPct val="35000"/>
            </a:spcAft>
            <a:buNone/>
          </a:pPr>
          <a:r>
            <a:rPr lang="en-US" sz="1700" kern="1200">
              <a:latin typeface="Aptos Display" panose="02110004020202020204"/>
            </a:rPr>
            <a:t>Efficiency</a:t>
          </a:r>
          <a:endParaRPr lang="en-US" sz="1700" kern="1200"/>
        </a:p>
      </dsp:txBody>
      <dsp:txXfrm>
        <a:off x="559800" y="2870137"/>
        <a:ext cx="4320000" cy="988973"/>
      </dsp:txXfrm>
    </dsp:sp>
    <dsp:sp modelId="{4F3ED0E0-2E90-4EF1-8CD4-0153E5D66597}">
      <dsp:nvSpPr>
        <dsp:cNvPr id="0" name=""/>
        <dsp:cNvSpPr/>
      </dsp:nvSpPr>
      <dsp:spPr>
        <a:xfrm>
          <a:off x="5635800" y="498413"/>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83665-5C31-4DEA-B759-AC8F3A88CAED}">
      <dsp:nvSpPr>
        <dsp:cNvPr id="0" name=""/>
        <dsp:cNvSpPr/>
      </dsp:nvSpPr>
      <dsp:spPr>
        <a:xfrm>
          <a:off x="5635800" y="215492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US" sz="2800" kern="1200">
              <a:latin typeface="Aptos Display" panose="02110004020202020204"/>
            </a:rPr>
            <a:t>Successful Implementation</a:t>
          </a:r>
          <a:endParaRPr lang="en-US" sz="2800" kern="1200"/>
        </a:p>
      </dsp:txBody>
      <dsp:txXfrm>
        <a:off x="5635800" y="2154923"/>
        <a:ext cx="4320000" cy="648000"/>
      </dsp:txXfrm>
    </dsp:sp>
    <dsp:sp modelId="{9E78FD2B-F2B0-473F-827B-B962A3D7699B}">
      <dsp:nvSpPr>
        <dsp:cNvPr id="0" name=""/>
        <dsp:cNvSpPr/>
      </dsp:nvSpPr>
      <dsp:spPr>
        <a:xfrm>
          <a:off x="5635800" y="2870137"/>
          <a:ext cx="4320000" cy="988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110004020202020204"/>
            </a:rPr>
            <a:t>Staff training</a:t>
          </a:r>
        </a:p>
        <a:p>
          <a:pPr marL="0" lvl="0" indent="0" algn="l" defTabSz="755650">
            <a:lnSpc>
              <a:spcPct val="100000"/>
            </a:lnSpc>
            <a:spcBef>
              <a:spcPct val="0"/>
            </a:spcBef>
            <a:spcAft>
              <a:spcPct val="35000"/>
            </a:spcAft>
            <a:buNone/>
          </a:pPr>
          <a:r>
            <a:rPr lang="en-US" sz="1700" kern="1200">
              <a:latin typeface="Aptos Display" panose="02110004020202020204"/>
            </a:rPr>
            <a:t>GDPR</a:t>
          </a:r>
          <a:endParaRPr lang="en-US" sz="1700" kern="1200"/>
        </a:p>
      </dsp:txBody>
      <dsp:txXfrm>
        <a:off x="5635800" y="2870137"/>
        <a:ext cx="4320000" cy="9889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dirty="0"/>
            <a:t>Having secure access to files and sensitive documentation.</a:t>
          </a:r>
          <a:endParaRPr lang="en-GB" sz="1800" u="none" kern="1200" dirty="0"/>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dirty="0"/>
            <a:t>Use strong and unique password Protection on sensitive documents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Enable Multi-factor Authentication </a:t>
          </a:r>
        </a:p>
        <a:p>
          <a:pPr marL="0" lvl="0" indent="0" algn="ctr" defTabSz="577850">
            <a:lnSpc>
              <a:spcPct val="90000"/>
            </a:lnSpc>
            <a:spcBef>
              <a:spcPct val="0"/>
            </a:spcBef>
            <a:spcAft>
              <a:spcPct val="35000"/>
            </a:spcAft>
            <a:buNone/>
          </a:pPr>
          <a:endParaRPr lang="en-GB" sz="1300" kern="1200" dirty="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Limit Access to sensitive data so that only authorised staff members can  view and edit.</a:t>
          </a:r>
        </a:p>
      </dsp:txBody>
      <dsp:txXfrm>
        <a:off x="2690068" y="3961882"/>
        <a:ext cx="1633221" cy="9974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dirty="0"/>
            <a:t>Email</a:t>
          </a:r>
          <a:r>
            <a:rPr lang="en-GB" sz="1800" b="1" u="sng" kern="1200" dirty="0"/>
            <a:t> </a:t>
          </a:r>
          <a:r>
            <a:rPr lang="en-GB" sz="1800" b="1" u="none" kern="1200" dirty="0"/>
            <a:t>Awareness</a:t>
          </a:r>
          <a:r>
            <a:rPr lang="en-GB" sz="1800" b="1" u="sng" kern="1200" dirty="0"/>
            <a:t> </a:t>
          </a:r>
          <a:endParaRPr lang="en-GB" sz="1800" kern="1200" dirty="0"/>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t>Train all staff to recognise scam emails &amp; phishing</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Encourage Staff not to open unknown links and attachments.</a:t>
          </a:r>
        </a:p>
        <a:p>
          <a:pPr marL="0" lvl="0" indent="0" algn="ctr" defTabSz="533400">
            <a:lnSpc>
              <a:spcPct val="90000"/>
            </a:lnSpc>
            <a:spcBef>
              <a:spcPct val="0"/>
            </a:spcBef>
            <a:spcAft>
              <a:spcPct val="35000"/>
            </a:spcAft>
            <a:buNone/>
          </a:pPr>
          <a:endParaRPr lang="en-GB" sz="1200" kern="1200" dirty="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Flag any suspicious messages and report them immediately.</a:t>
          </a:r>
        </a:p>
      </dsp:txBody>
      <dsp:txXfrm>
        <a:off x="2690068" y="3961882"/>
        <a:ext cx="1633221" cy="9974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Data</a:t>
          </a:r>
          <a:r>
            <a:rPr lang="en-GB" sz="1800" kern="1200" dirty="0"/>
            <a:t> </a:t>
          </a:r>
          <a:r>
            <a:rPr lang="en-GB" sz="1800" b="1" kern="1200" dirty="0"/>
            <a:t>Management</a:t>
          </a:r>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dirty="0"/>
            <a:t>Store all sensitive data in OneDrive/SharePoint.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Regularly back up important files and data</a:t>
          </a:r>
        </a:p>
        <a:p>
          <a:pPr marL="0" lvl="0" indent="0" algn="ctr" defTabSz="577850">
            <a:lnSpc>
              <a:spcPct val="90000"/>
            </a:lnSpc>
            <a:spcBef>
              <a:spcPct val="0"/>
            </a:spcBef>
            <a:spcAft>
              <a:spcPct val="35000"/>
            </a:spcAft>
            <a:buNone/>
          </a:pPr>
          <a:endParaRPr lang="en-GB" sz="1300" kern="1200" dirty="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Encrypt Sensitive files and communications.</a:t>
          </a:r>
        </a:p>
      </dsp:txBody>
      <dsp:txXfrm>
        <a:off x="2690068" y="3961882"/>
        <a:ext cx="1633221" cy="9974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dirty="0"/>
            <a:t>Confidentiality &amp; Compliance </a:t>
          </a:r>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dirty="0"/>
            <a:t>Ensure all staff is trained on GDPR and confidentiality policies.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Maintaining a strict process of handling personal data</a:t>
          </a:r>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Conduct regular audits to check compliance and protection procedures.</a:t>
          </a:r>
        </a:p>
      </dsp:txBody>
      <dsp:txXfrm>
        <a:off x="2690068" y="3961882"/>
        <a:ext cx="1633221" cy="9974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499BA-C531-4D18-BE92-494AF302F2D4}">
      <dsp:nvSpPr>
        <dsp:cNvPr id="0" name=""/>
        <dsp:cNvSpPr/>
      </dsp:nvSpPr>
      <dsp:spPr>
        <a:xfrm>
          <a:off x="4251211" y="5796"/>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2BE86-FCCD-473A-A5A4-189496468674}">
      <dsp:nvSpPr>
        <dsp:cNvPr id="0" name=""/>
        <dsp:cNvSpPr/>
      </dsp:nvSpPr>
      <dsp:spPr>
        <a:xfrm>
          <a:off x="4711898" y="466483"/>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5AC5E-0F73-43E0-B3BD-515FA1469897}">
      <dsp:nvSpPr>
        <dsp:cNvPr id="0" name=""/>
        <dsp:cNvSpPr/>
      </dsp:nvSpPr>
      <dsp:spPr>
        <a:xfrm>
          <a:off x="3560180" y="284079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endParaRPr lang="en-GB" sz="4400" kern="1200"/>
        </a:p>
      </dsp:txBody>
      <dsp:txXfrm>
        <a:off x="3560180" y="2840796"/>
        <a:ext cx="354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F22D5E-433F-4177-9898-09D2B4970F57}"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44860-60B9-458D-8C8E-3A9E800A05AF}" type="slidenum">
              <a:rPr lang="en-GB" smtClean="0"/>
              <a:t>‹#›</a:t>
            </a:fld>
            <a:endParaRPr lang="en-GB"/>
          </a:p>
        </p:txBody>
      </p:sp>
    </p:spTree>
    <p:extLst>
      <p:ext uri="{BB962C8B-B14F-4D97-AF65-F5344CB8AC3E}">
        <p14:creationId xmlns:p14="http://schemas.microsoft.com/office/powerpoint/2010/main" val="3277025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C44860-60B9-458D-8C8E-3A9E800A05AF}" type="slidenum">
              <a:rPr lang="en-GB" smtClean="0"/>
              <a:t>1</a:t>
            </a:fld>
            <a:endParaRPr lang="en-GB"/>
          </a:p>
        </p:txBody>
      </p:sp>
    </p:spTree>
    <p:extLst>
      <p:ext uri="{BB962C8B-B14F-4D97-AF65-F5344CB8AC3E}">
        <p14:creationId xmlns:p14="http://schemas.microsoft.com/office/powerpoint/2010/main" val="384349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Microsoft Word</a:t>
            </a:r>
            <a:r>
              <a:rPr lang="en-GB" sz="1200" b="0" i="0" kern="1200" dirty="0">
                <a:solidFill>
                  <a:schemeClr val="tx1"/>
                </a:solidFill>
                <a:effectLst/>
                <a:latin typeface="+mn-lt"/>
                <a:ea typeface="+mn-ea"/>
                <a:cs typeface="+mn-cs"/>
              </a:rPr>
              <a:t> is a word processing application developed by Microsoft that allows users to create, edit, format, and share text documents. It provides so many features like templates, spell check, formatting tools, and collaboration options, which makes it the perfect tool for making professional documents, reports, letters, and other written materials.</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Microsoft word you can Make documents, share, edit, save, password protect documents </a:t>
            </a:r>
            <a:endParaRPr lang="en-US" dirty="0"/>
          </a:p>
        </p:txBody>
      </p:sp>
      <p:sp>
        <p:nvSpPr>
          <p:cNvPr id="4" name="Slide Number Placeholder 3"/>
          <p:cNvSpPr>
            <a:spLocks noGrp="1"/>
          </p:cNvSpPr>
          <p:nvPr>
            <p:ph type="sldNum" sz="quarter" idx="5"/>
          </p:nvPr>
        </p:nvSpPr>
        <p:spPr/>
        <p:txBody>
          <a:bodyPr/>
          <a:lstStyle/>
          <a:p>
            <a:fld id="{71C44860-60B9-458D-8C8E-3A9E800A05AF}" type="slidenum">
              <a:rPr lang="en-GB" smtClean="0"/>
              <a:t>4</a:t>
            </a:fld>
            <a:endParaRPr lang="en-GB"/>
          </a:p>
        </p:txBody>
      </p:sp>
    </p:spTree>
    <p:extLst>
      <p:ext uri="{BB962C8B-B14F-4D97-AF65-F5344CB8AC3E}">
        <p14:creationId xmlns:p14="http://schemas.microsoft.com/office/powerpoint/2010/main" val="506521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F7B38-05C2-A1B5-341A-84EAF8599F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DCB2D1-228F-5996-AF8A-0ED7BB6F02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F6954-95AC-4E9D-3D4B-E4B1F9727EF3}"/>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Microsoft Word can be a valuable tool for Greenfield as it can make documentation and administrative tasks more efficient and accurate.  There are many other care agencies like Greenfield who are manually filling out paper forms and writing handwritten notes which are prone to errors and can be time consuming and difficult to share.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By using Microsoft Word, Greenfield can create standardized templates for care plans, medication logs, incident reports, and progress notes. Using these templates save time by providing pre-formatted structures and ensuring consistency across all documentation.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great feature Microsoft word has is a real-time collaboration tool. which allows multiple people to access and edit the same document at the exact same time, even if they are in different locations.---------For example, a nurse and a care coordinator can update a care plan together during a virtual meeting, ensuring everyone has access to the most current information without delays. You can also lock &amp; share Documents in a Read Only format so that vital information cannot be changed or deleted.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Microsoft Word also allows you to Undo unwanted changed, for example if you have shared a patient record with a nurse &amp; part of the Document is accidently deleted, You can press the Undo button which will cancel any changes made.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Microsoft Word also works alongside OneDrive and SharePoint which provides secure storage and controlled access to your private documents with a feature that Password Protects Documents.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Using Microsoft Word will improve data safety by restricting permissions for users and maintaining a clear record of changes through version history, which is crucial for compliance and accurate record-keeping.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Overall, Microsoft Word makes the documentation processes a lot easier, it enhances collaboration and supports secure record-keeping—making staff tasks more efficient and helping the agency deliver high-quality &amp; person-centred support.</a:t>
            </a:r>
          </a:p>
          <a:p>
            <a:endParaRPr lang="en-GB" dirty="0"/>
          </a:p>
        </p:txBody>
      </p:sp>
      <p:sp>
        <p:nvSpPr>
          <p:cNvPr id="4" name="Slide Number Placeholder 3">
            <a:extLst>
              <a:ext uri="{FF2B5EF4-FFF2-40B4-BE49-F238E27FC236}">
                <a16:creationId xmlns:a16="http://schemas.microsoft.com/office/drawing/2014/main" id="{C02A6EE9-10FD-4909-3836-E2F21A061FF3}"/>
              </a:ext>
            </a:extLst>
          </p:cNvPr>
          <p:cNvSpPr>
            <a:spLocks noGrp="1"/>
          </p:cNvSpPr>
          <p:nvPr>
            <p:ph type="sldNum" sz="quarter" idx="5"/>
          </p:nvPr>
        </p:nvSpPr>
        <p:spPr/>
        <p:txBody>
          <a:bodyPr/>
          <a:lstStyle/>
          <a:p>
            <a:fld id="{71C44860-60B9-458D-8C8E-3A9E800A05AF}" type="slidenum">
              <a:rPr lang="en-GB" smtClean="0"/>
              <a:t>5</a:t>
            </a:fld>
            <a:endParaRPr lang="en-GB"/>
          </a:p>
        </p:txBody>
      </p:sp>
    </p:spTree>
    <p:extLst>
      <p:ext uri="{BB962C8B-B14F-4D97-AF65-F5344CB8AC3E}">
        <p14:creationId xmlns:p14="http://schemas.microsoft.com/office/powerpoint/2010/main" val="862911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75355-A8EA-A213-C4C8-F00B3BDD3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DD1FDE-47C6-39B3-7AFC-DC7D422EAD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C1EBD3-1457-5D98-B92A-4E6FE0EF45DE}"/>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Currently, staff at Greenfield Home Care Agency typically complete documentation tasks using handwritten notes, printed forms, or basic digital files stored locally on individual computers. This process is slow and prone to errors.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Microsoft Word can significantly improve this process. Staff can create standardized templates for care plans, progress notes, and medication logs, which can be quickly filled out electronically. These templates ensure consistency and completeness in documentation, saving time and reducing errors.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Like we spoke about before Word’s real-time collaboration feature allows multiple staff members to work on the same document simultaneously, making updates instantly visible to everyone involved. This enhances teamwork and ensures everyone has access to the most current information.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With physical paper documentation it is very easy for sensitive information to be misplaced or damaged however Microsoft word stores documents in OneDrive and SharePoint which are both very secure and easy to access. Using Microsoft Word would ensure that Documentation is only accessed by individuals with permission and it also has a Undo button which can cancel any unwanted changes to a document.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Overall, Microsoft Word streamlines documentation workflows, fosters better collaboration, and improves data security, making administrative tasks more efficient and supporting the agency’s person-centred approach to care.</a:t>
            </a:r>
          </a:p>
          <a:p>
            <a:r>
              <a:rPr lang="en-GB" dirty="0"/>
              <a:t> </a:t>
            </a:r>
          </a:p>
        </p:txBody>
      </p:sp>
      <p:sp>
        <p:nvSpPr>
          <p:cNvPr id="4" name="Slide Number Placeholder 3">
            <a:extLst>
              <a:ext uri="{FF2B5EF4-FFF2-40B4-BE49-F238E27FC236}">
                <a16:creationId xmlns:a16="http://schemas.microsoft.com/office/drawing/2014/main" id="{10B3762B-2638-5152-6A67-D5E87B361F0A}"/>
              </a:ext>
            </a:extLst>
          </p:cNvPr>
          <p:cNvSpPr>
            <a:spLocks noGrp="1"/>
          </p:cNvSpPr>
          <p:nvPr>
            <p:ph type="sldNum" sz="quarter" idx="5"/>
          </p:nvPr>
        </p:nvSpPr>
        <p:spPr/>
        <p:txBody>
          <a:bodyPr/>
          <a:lstStyle/>
          <a:p>
            <a:fld id="{71C44860-60B9-458D-8C8E-3A9E800A05AF}" type="slidenum">
              <a:rPr lang="en-GB" smtClean="0"/>
              <a:t>6</a:t>
            </a:fld>
            <a:endParaRPr lang="en-GB"/>
          </a:p>
        </p:txBody>
      </p:sp>
    </p:spTree>
    <p:extLst>
      <p:ext uri="{BB962C8B-B14F-4D97-AF65-F5344CB8AC3E}">
        <p14:creationId xmlns:p14="http://schemas.microsoft.com/office/powerpoint/2010/main" val="281510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Consistency: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Microsoft Word allows staff to create and use templates for care plans, medication logs, and reports, ensuring that documentation is uniform and complete across the organization. This consistency improves clarity and reduces errors.</a:t>
            </a:r>
          </a:p>
          <a:p>
            <a:r>
              <a:rPr lang="en-GB" sz="1200" b="1" i="0" kern="1200" dirty="0">
                <a:solidFill>
                  <a:schemeClr val="tx1"/>
                </a:solidFill>
                <a:effectLst/>
                <a:latin typeface="+mn-lt"/>
                <a:ea typeface="+mn-ea"/>
                <a:cs typeface="+mn-cs"/>
              </a:rPr>
              <a:t>Enhanced Collaboration: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Microsoft Word has a real-time editing and commenting features which allows multiple staff members to work on the same document simultaneously, this is a key feature when updating care information or reports as it is safe and efficient. </a:t>
            </a:r>
          </a:p>
          <a:p>
            <a:r>
              <a:rPr lang="en-GB" sz="1200" b="1" i="0" kern="1200" dirty="0">
                <a:solidFill>
                  <a:schemeClr val="tx1"/>
                </a:solidFill>
                <a:effectLst/>
                <a:latin typeface="+mn-lt"/>
                <a:ea typeface="+mn-ea"/>
                <a:cs typeface="+mn-cs"/>
              </a:rPr>
              <a:t>Time Savings: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Templates, auto-text, and formatting tools speed up document creation, allowing staff to spend more time on direct patient care rather than administrative tasks.</a:t>
            </a:r>
          </a:p>
          <a:p>
            <a:r>
              <a:rPr lang="en-GB" sz="1200" b="1" i="0" kern="1200" dirty="0">
                <a:solidFill>
                  <a:schemeClr val="tx1"/>
                </a:solidFill>
                <a:effectLst/>
                <a:latin typeface="+mn-lt"/>
                <a:ea typeface="+mn-ea"/>
                <a:cs typeface="+mn-cs"/>
              </a:rPr>
              <a:t>Accessibility and Flexibility: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Staff can access and edit documents from any device with internet access, supporting remote work and flexibility in the delivery of services.</a:t>
            </a:r>
          </a:p>
          <a:p>
            <a:br>
              <a:rPr lang="en-GB" dirty="0"/>
            </a:br>
            <a:endParaRPr lang="en-GB" dirty="0"/>
          </a:p>
          <a:p>
            <a:r>
              <a:rPr lang="en-GB" sz="1200" b="1" i="0" kern="1200" dirty="0">
                <a:solidFill>
                  <a:schemeClr val="tx1"/>
                </a:solidFill>
                <a:effectLst/>
                <a:latin typeface="+mn-lt"/>
                <a:ea typeface="+mn-ea"/>
                <a:cs typeface="+mn-cs"/>
              </a:rPr>
              <a:t>Learning Curve: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Staff who are unfamiliar with Word’s advanced features may find it challenging to fully utilize the tool, leading to underuse or improper application, which can hinder efficiency gains. staff lacking confidence or training may struggle, potentially causing delays or errors in documentation.</a:t>
            </a:r>
          </a:p>
          <a:p>
            <a:r>
              <a:rPr lang="en-GB" sz="1200" b="1" i="0" kern="1200" dirty="0">
                <a:solidFill>
                  <a:schemeClr val="tx1"/>
                </a:solidFill>
                <a:effectLst/>
                <a:latin typeface="+mn-lt"/>
                <a:ea typeface="+mn-ea"/>
                <a:cs typeface="+mn-cs"/>
              </a:rPr>
              <a:t>Potential for Data Security Risks: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If permissions and access controls are not properly managed, there is a risk of unauthorized access to sensitive information, which could compromise data safety.</a:t>
            </a:r>
          </a:p>
          <a:p>
            <a:r>
              <a:rPr lang="en-GB" sz="1200" b="1" i="0" kern="1200" dirty="0">
                <a:solidFill>
                  <a:schemeClr val="tx1"/>
                </a:solidFill>
                <a:effectLst/>
                <a:latin typeface="+mn-lt"/>
                <a:ea typeface="+mn-ea"/>
                <a:cs typeface="+mn-cs"/>
              </a:rPr>
              <a:t>Offline Limitations: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Although Word can be used offline, synchronization issues may occur if documents are not properly saved or uploaded, risking data loss or version conflicts.</a:t>
            </a:r>
          </a:p>
          <a:p>
            <a:br>
              <a:rPr lang="en-GB" dirty="0"/>
            </a:br>
            <a:endParaRPr lang="en-GB" dirty="0"/>
          </a:p>
          <a:p>
            <a:r>
              <a:rPr lang="en-GB" sz="1200" b="1" i="0" kern="1200" dirty="0">
                <a:solidFill>
                  <a:schemeClr val="tx1"/>
                </a:solidFill>
                <a:effectLst/>
                <a:latin typeface="+mn-lt"/>
                <a:ea typeface="+mn-ea"/>
                <a:cs typeface="+mn-cs"/>
              </a:rPr>
              <a:t>In summary,</a:t>
            </a:r>
            <a:r>
              <a:rPr lang="en-GB" sz="1200" b="0" i="0" kern="1200" dirty="0">
                <a:solidFill>
                  <a:schemeClr val="tx1"/>
                </a:solidFill>
                <a:effectLst/>
                <a:latin typeface="+mn-lt"/>
                <a:ea typeface="+mn-ea"/>
                <a:cs typeface="+mn-cs"/>
              </a:rPr>
              <a:t> Microsoft Word offers substantial benefits in improving efficiency, collaboration, and data security for Greenfield Home Care Agency. However, to maximize its potential, the agency must address challenges related to staff training, digital literacy, and proper management of security settings.</a:t>
            </a:r>
          </a:p>
          <a:p>
            <a:endParaRPr lang="en-GB" dirty="0"/>
          </a:p>
        </p:txBody>
      </p:sp>
      <p:sp>
        <p:nvSpPr>
          <p:cNvPr id="4" name="Slide Number Placeholder 3"/>
          <p:cNvSpPr>
            <a:spLocks noGrp="1"/>
          </p:cNvSpPr>
          <p:nvPr>
            <p:ph type="sldNum" sz="quarter" idx="5"/>
          </p:nvPr>
        </p:nvSpPr>
        <p:spPr/>
        <p:txBody>
          <a:bodyPr/>
          <a:lstStyle/>
          <a:p>
            <a:fld id="{71C44860-60B9-458D-8C8E-3A9E800A05AF}" type="slidenum">
              <a:rPr lang="en-GB" smtClean="0"/>
              <a:t>7</a:t>
            </a:fld>
            <a:endParaRPr lang="en-GB"/>
          </a:p>
        </p:txBody>
      </p:sp>
    </p:spTree>
    <p:extLst>
      <p:ext uri="{BB962C8B-B14F-4D97-AF65-F5344CB8AC3E}">
        <p14:creationId xmlns:p14="http://schemas.microsoft.com/office/powerpoint/2010/main" val="1889334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afternoon. For my part of the presentation, I will be evaluating how Microsoft Teams can improve communication, collaboration, and work efficiency within the Greenfield Home Care Agency.</a:t>
            </a:r>
            <a:endParaRPr lang="en-US"/>
          </a:p>
        </p:txBody>
      </p:sp>
      <p:sp>
        <p:nvSpPr>
          <p:cNvPr id="4" name="Slide Number Placeholder 3"/>
          <p:cNvSpPr>
            <a:spLocks noGrp="1"/>
          </p:cNvSpPr>
          <p:nvPr>
            <p:ph type="sldNum" sz="quarter" idx="5"/>
          </p:nvPr>
        </p:nvSpPr>
        <p:spPr/>
        <p:txBody>
          <a:bodyPr/>
          <a:lstStyle/>
          <a:p>
            <a:fld id="{71C44860-60B9-458D-8C8E-3A9E800A05AF}" type="slidenum">
              <a:rPr lang="en-GB" smtClean="0"/>
              <a:t>8</a:t>
            </a:fld>
            <a:endParaRPr lang="en-GB"/>
          </a:p>
        </p:txBody>
      </p:sp>
    </p:spTree>
    <p:extLst>
      <p:ext uri="{BB962C8B-B14F-4D97-AF65-F5344CB8AC3E}">
        <p14:creationId xmlns:p14="http://schemas.microsoft.com/office/powerpoint/2010/main" val="2184750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ED638-33C0-A62F-7E10-E267910069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A1F565-AC66-367B-76E1-7B534D658C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561F37-1EC4-4571-8008-1043209150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p:txBody>
      </p:sp>
      <p:sp>
        <p:nvSpPr>
          <p:cNvPr id="4" name="Slide Number Placeholder 3">
            <a:extLst>
              <a:ext uri="{FF2B5EF4-FFF2-40B4-BE49-F238E27FC236}">
                <a16:creationId xmlns:a16="http://schemas.microsoft.com/office/drawing/2014/main" id="{A9DDB984-82E7-57CC-AC3B-03DC8F83ED34}"/>
              </a:ext>
            </a:extLst>
          </p:cNvPr>
          <p:cNvSpPr>
            <a:spLocks noGrp="1"/>
          </p:cNvSpPr>
          <p:nvPr>
            <p:ph type="sldNum" sz="quarter" idx="5"/>
          </p:nvPr>
        </p:nvSpPr>
        <p:spPr/>
        <p:txBody>
          <a:bodyPr/>
          <a:lstStyle/>
          <a:p>
            <a:fld id="{71C44860-60B9-458D-8C8E-3A9E800A05AF}" type="slidenum">
              <a:rPr lang="en-GB" smtClean="0"/>
              <a:t>16</a:t>
            </a:fld>
            <a:endParaRPr lang="en-GB"/>
          </a:p>
        </p:txBody>
      </p:sp>
    </p:spTree>
    <p:extLst>
      <p:ext uri="{BB962C8B-B14F-4D97-AF65-F5344CB8AC3E}">
        <p14:creationId xmlns:p14="http://schemas.microsoft.com/office/powerpoint/2010/main" val="3595873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44860-60B9-458D-8C8E-3A9E800A05AF}" type="slidenum">
              <a:rPr lang="en-GB" smtClean="0"/>
              <a:t>19</a:t>
            </a:fld>
            <a:endParaRPr lang="en-GB"/>
          </a:p>
        </p:txBody>
      </p:sp>
    </p:spTree>
    <p:extLst>
      <p:ext uri="{BB962C8B-B14F-4D97-AF65-F5344CB8AC3E}">
        <p14:creationId xmlns:p14="http://schemas.microsoft.com/office/powerpoint/2010/main" val="869392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4FCC9-9C24-4466-9E31-FA29A41B22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F086887-F0D4-1C35-8EBE-5806886B38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20CF89-DFF5-9BBD-BEBA-ACF0AE292B54}"/>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EAA87CE1-F49C-9D46-B7DD-0BF903F59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CE03B-4C58-25CC-81C1-DA48943DCC01}"/>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442484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8827-4FCA-16B6-BC2E-6ADA8B6183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1E3066-F6AA-0AEB-4C89-8793D882CC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3410B1-03EE-A114-498F-BDD3D31F7D9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D528D727-07C0-8762-314B-F8108794C6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75DCE-C4A6-C2D5-EDA4-153D33DCA2CE}"/>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2003017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28953-6F2E-F273-E776-55A73E99ED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3730E74-A1AC-D4A7-08A1-07F8520FBC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18E36FF-CCE2-5105-BC68-FA818590063E}"/>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B595E8EA-8C34-AAC9-A310-4BA78FDBE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7302AF-44D1-C8DA-5941-4C2DEC421D95}"/>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195379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07E3A-1260-CC20-F5FF-76302E21E9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97231E-A8C8-5923-0206-FD1735EDAE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920AD2-BF9D-FC47-1E3E-658F1130BE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D1158B5-D2B5-1F74-7A50-EC3D97B0FB74}"/>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2C68CC13-8185-1E1B-C5E9-1E110AC4BE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78CA4-1EF0-F8C9-B055-96D88D60857B}"/>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743005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692F0-2BFD-4144-1762-E1518CDFC51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17D1BB-0A9F-BD54-C59B-440B67E38B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7CF29F-E695-96A4-4ACF-11C50A25F3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56801D-15A2-A4C4-BDD8-0FA7DE1C82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F7809E-6248-F369-2A9D-F65600E3303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FD1E3F1-7011-E064-1F0C-89834DDE1EB7}"/>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8" name="Footer Placeholder 7">
            <a:extLst>
              <a:ext uri="{FF2B5EF4-FFF2-40B4-BE49-F238E27FC236}">
                <a16:creationId xmlns:a16="http://schemas.microsoft.com/office/drawing/2014/main" id="{90D3DAAA-CA83-30AE-3235-D9C968CA1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9A12FA-5290-8321-A953-9194500F44A2}"/>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2745313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5D51-BEA3-A123-3723-4F5664EE1FE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9097FD0-B560-AA53-D0A7-F5EBBE03ABE1}"/>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4" name="Footer Placeholder 3">
            <a:extLst>
              <a:ext uri="{FF2B5EF4-FFF2-40B4-BE49-F238E27FC236}">
                <a16:creationId xmlns:a16="http://schemas.microsoft.com/office/drawing/2014/main" id="{8EE6F761-C35D-A5B3-6ABB-3E866BE2D2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675A36-18DC-9E12-E702-51E540739CB4}"/>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513635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6E4EA3-8157-B1F0-21A1-3D50482E4A7F}"/>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3" name="Footer Placeholder 2">
            <a:extLst>
              <a:ext uri="{FF2B5EF4-FFF2-40B4-BE49-F238E27FC236}">
                <a16:creationId xmlns:a16="http://schemas.microsoft.com/office/drawing/2014/main" id="{8B1814C5-E3A6-BA6A-39D7-A20B9CED60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53892B-EC1F-D2CB-D566-D5F609BD2FD6}"/>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963814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D6B6-D1C7-E75C-CC44-80E9FFDD30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4EC2769-9EE1-9DA9-F0B7-F73B22FD2D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B3C2A00-407F-9060-9B8B-2AA419599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62C94C-5D6D-F5D1-6D65-45B1FC48639E}"/>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932F8FCF-7B64-4651-D437-E0CA6AE933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6055D-09E4-D5C5-AEF1-B0A79654D12B}"/>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4035766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6096-3B99-123B-3C93-1863D7AC51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E7B174-A3C8-AB79-6E69-C8F365D52C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BAE257-6AAD-943B-4569-4C819E932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B4827D-6124-070F-A0D1-6C12BF79CB96}"/>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4FEA0759-3405-FD35-1556-5FBC2F1455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7FADE-540C-F0E2-5D6E-2E13C2EB9995}"/>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457395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B267-E5D1-FC12-F7C6-A8452B6271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A95C7BE-4797-8A46-4FF9-F0CC310253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4F2EF5-48AE-514F-7FFA-A19297E8C26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F045AD9E-1601-DB0B-7A35-36B52ADAA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C9649-1F1C-21E5-D592-7A9311EFE878}"/>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287865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22529E-2EFB-6F3A-C7F3-FF56315E25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D06A5C9-3FC2-28E2-98C5-F05D57045A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12EA28-AE7F-7054-351A-21D1354F136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5F46B461-9D4D-6C58-51FE-74C50E4D0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22737F-F4DA-B8CB-5791-0FFE15CBAA50}"/>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34260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06570-7113-AB25-E44E-CAF2CBADB2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07A3109-5C0F-31DD-A98D-611D5A6470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0CC50C-73DF-30EA-0354-BCC72CCFE0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7B0D7679-4520-4926-CB38-BD33B7E313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847130-6330-1E55-E9EE-3A1D8521CF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1A76F-5E23-4CC4-9CBC-9A33F1821448}" type="slidenum">
              <a:rPr lang="en-GB" smtClean="0"/>
              <a:t>‹#›</a:t>
            </a:fld>
            <a:endParaRPr lang="en-GB"/>
          </a:p>
        </p:txBody>
      </p:sp>
    </p:spTree>
    <p:extLst>
      <p:ext uri="{BB962C8B-B14F-4D97-AF65-F5344CB8AC3E}">
        <p14:creationId xmlns:p14="http://schemas.microsoft.com/office/powerpoint/2010/main" val="1944635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flickr.com/photos/microsoftsweden/5876404545/"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1.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microsoft.com/office/2007/relationships/hdphoto" Target="../media/hdphoto4.wdp"/><Relationship Id="rId5" Type="http://schemas.openxmlformats.org/officeDocument/2006/relationships/diagramData" Target="../diagrams/data2.xml"/><Relationship Id="rId10" Type="http://schemas.openxmlformats.org/officeDocument/2006/relationships/image" Target="../media/image12.png"/><Relationship Id="rId4" Type="http://schemas.microsoft.com/office/2007/relationships/hdphoto" Target="../media/hdphoto3.wdp"/><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ris.peabody.vanderbilt.edu/module/preref/cresource/q2/p05/"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diagramColors" Target="../diagrams/colors7.xml"/><Relationship Id="rId18" Type="http://schemas.openxmlformats.org/officeDocument/2006/relationships/diagramColors" Target="../diagrams/colors8.xml"/><Relationship Id="rId3" Type="http://schemas.openxmlformats.org/officeDocument/2006/relationships/image" Target="../media/image39.png"/><Relationship Id="rId21" Type="http://schemas.openxmlformats.org/officeDocument/2006/relationships/diagramLayout" Target="../diagrams/layout9.xml"/><Relationship Id="rId7" Type="http://schemas.openxmlformats.org/officeDocument/2006/relationships/diagramQuickStyle" Target="../diagrams/quickStyle6.xml"/><Relationship Id="rId12" Type="http://schemas.openxmlformats.org/officeDocument/2006/relationships/diagramQuickStyle" Target="../diagrams/quickStyle7.xml"/><Relationship Id="rId17" Type="http://schemas.openxmlformats.org/officeDocument/2006/relationships/diagramQuickStyle" Target="../diagrams/quickStyle8.xml"/><Relationship Id="rId2" Type="http://schemas.openxmlformats.org/officeDocument/2006/relationships/notesSlide" Target="../notesSlides/notesSlide7.xml"/><Relationship Id="rId16" Type="http://schemas.openxmlformats.org/officeDocument/2006/relationships/diagramLayout" Target="../diagrams/layout8.xml"/><Relationship Id="rId20" Type="http://schemas.openxmlformats.org/officeDocument/2006/relationships/diagramData" Target="../diagrams/data9.xml"/><Relationship Id="rId1" Type="http://schemas.openxmlformats.org/officeDocument/2006/relationships/slideLayout" Target="../slideLayouts/slideLayout2.xml"/><Relationship Id="rId6" Type="http://schemas.openxmlformats.org/officeDocument/2006/relationships/diagramLayout" Target="../diagrams/layout6.xml"/><Relationship Id="rId11" Type="http://schemas.openxmlformats.org/officeDocument/2006/relationships/diagramLayout" Target="../diagrams/layout7.xml"/><Relationship Id="rId24" Type="http://schemas.microsoft.com/office/2007/relationships/diagramDrawing" Target="../diagrams/drawing9.xml"/><Relationship Id="rId5" Type="http://schemas.openxmlformats.org/officeDocument/2006/relationships/diagramData" Target="../diagrams/data6.xml"/><Relationship Id="rId15" Type="http://schemas.openxmlformats.org/officeDocument/2006/relationships/diagramData" Target="../diagrams/data8.xml"/><Relationship Id="rId23" Type="http://schemas.openxmlformats.org/officeDocument/2006/relationships/diagramColors" Target="../diagrams/colors9.xml"/><Relationship Id="rId10" Type="http://schemas.openxmlformats.org/officeDocument/2006/relationships/diagramData" Target="../diagrams/data7.xml"/><Relationship Id="rId19" Type="http://schemas.microsoft.com/office/2007/relationships/diagramDrawing" Target="../diagrams/drawing8.xml"/><Relationship Id="rId4" Type="http://schemas.openxmlformats.org/officeDocument/2006/relationships/image" Target="../media/image40.svg"/><Relationship Id="rId9" Type="http://schemas.microsoft.com/office/2007/relationships/diagramDrawing" Target="../diagrams/drawing6.xml"/><Relationship Id="rId14" Type="http://schemas.microsoft.com/office/2007/relationships/diagramDrawing" Target="../diagrams/drawing7.xml"/><Relationship Id="rId22"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ight Triangle 5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466F4-9BD1-9104-7AF8-51E61033B3A7}"/>
              </a:ext>
            </a:extLst>
          </p:cNvPr>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5100" kern="1200">
                <a:solidFill>
                  <a:schemeClr val="tx1"/>
                </a:solidFill>
                <a:latin typeface="+mj-lt"/>
                <a:ea typeface="+mj-ea"/>
                <a:cs typeface="+mj-cs"/>
              </a:rPr>
              <a:t>Greenfield Home Care Agency</a:t>
            </a:r>
          </a:p>
        </p:txBody>
      </p:sp>
      <p:cxnSp>
        <p:nvCxnSpPr>
          <p:cNvPr id="50" name="Straight Connector 4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91DDAA9-BF4F-188D-41F7-BDAB03E44D4F}"/>
              </a:ext>
            </a:extLst>
          </p:cNvPr>
          <p:cNvSpPr txBox="1"/>
          <p:nvPr/>
        </p:nvSpPr>
        <p:spPr>
          <a:xfrm>
            <a:off x="5255260" y="1648870"/>
            <a:ext cx="4702848" cy="3560260"/>
          </a:xfrm>
          <a:prstGeom prst="rect">
            <a:avLst/>
          </a:prstGeom>
        </p:spPr>
        <p:txBody>
          <a:bodyPr vert="horz" lIns="91440" tIns="45720" rIns="91440" bIns="45720" rtlCol="0" anchor="ctr">
            <a:normAutofit/>
          </a:bodyPr>
          <a:lstStyle/>
          <a:p>
            <a:pPr indent="-228600">
              <a:lnSpc>
                <a:spcPct val="90000"/>
              </a:lnSpc>
              <a:spcBef>
                <a:spcPts val="1000"/>
              </a:spcBef>
              <a:spcAft>
                <a:spcPts val="600"/>
              </a:spcAft>
              <a:buFont typeface="Arial" panose="020B0604020202020204" pitchFamily="34" charset="0"/>
              <a:buChar char="•"/>
            </a:pPr>
            <a:r>
              <a:rPr lang="en-US" sz="2400"/>
              <a:t>Faiz Hussain &amp; Haris Khan</a:t>
            </a:r>
            <a:br>
              <a:rPr lang="en-US" sz="2400"/>
            </a:br>
            <a:br>
              <a:rPr lang="en-US" sz="2400"/>
            </a:br>
            <a:r>
              <a:rPr lang="en-US" sz="2400"/>
              <a:t>2527683 &amp; 2525297</a:t>
            </a:r>
            <a:br>
              <a:rPr lang="en-US" sz="2400"/>
            </a:br>
            <a:br>
              <a:rPr lang="en-US" sz="2400"/>
            </a:br>
            <a:r>
              <a:rPr lang="en-US" sz="2400"/>
              <a:t>module code: LCHS4007</a:t>
            </a:r>
            <a:br>
              <a:rPr lang="en-US" sz="2400"/>
            </a:br>
            <a:br>
              <a:rPr lang="en-US" sz="2400"/>
            </a:br>
            <a:r>
              <a:rPr lang="en-US" sz="2400"/>
              <a:t>lecturer name: Markus</a:t>
            </a:r>
            <a:br>
              <a:rPr lang="en-US" sz="2400"/>
            </a:br>
            <a:br>
              <a:rPr lang="en-US" sz="2400"/>
            </a:br>
            <a:r>
              <a:rPr lang="en-US" sz="2400"/>
              <a:t>Group Presentation</a:t>
            </a:r>
          </a:p>
        </p:txBody>
      </p:sp>
    </p:spTree>
    <p:extLst>
      <p:ext uri="{BB962C8B-B14F-4D97-AF65-F5344CB8AC3E}">
        <p14:creationId xmlns:p14="http://schemas.microsoft.com/office/powerpoint/2010/main" val="420453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A34D58AB-718A-19E4-18C2-1260FDCC05DD}"/>
              </a:ext>
            </a:extLst>
          </p:cNvPr>
          <p:cNvPicPr>
            <a:picLocks noChangeAspect="1"/>
          </p:cNvPicPr>
          <p:nvPr/>
        </p:nvPicPr>
        <p:blipFill>
          <a:blip r:embed="rId2"/>
          <a:srcRect t="12277" r="9085" b="10995"/>
          <a:stretch>
            <a:fillRect/>
          </a:stretch>
        </p:blipFill>
        <p:spPr>
          <a:xfrm>
            <a:off x="20" y="10"/>
            <a:ext cx="12191980" cy="6857990"/>
          </a:xfrm>
          <a:prstGeom prst="rect">
            <a:avLst/>
          </a:prstGeom>
        </p:spPr>
      </p:pic>
      <p:sp>
        <p:nvSpPr>
          <p:cNvPr id="43" name="Rectangle 4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59F7CE-6AD5-EF22-B28F-225D2082E77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Contents page</a:t>
            </a:r>
          </a:p>
        </p:txBody>
      </p:sp>
      <p:graphicFrame>
        <p:nvGraphicFramePr>
          <p:cNvPr id="7" name="TextBox 4">
            <a:extLst>
              <a:ext uri="{FF2B5EF4-FFF2-40B4-BE49-F238E27FC236}">
                <a16:creationId xmlns:a16="http://schemas.microsoft.com/office/drawing/2014/main" id="{31757BE1-5B16-419E-8F6A-2A31A2FF2C72}"/>
              </a:ext>
            </a:extLst>
          </p:cNvPr>
          <p:cNvGraphicFramePr/>
          <p:nvPr>
            <p:extLst>
              <p:ext uri="{D42A27DB-BD31-4B8C-83A1-F6EECF244321}">
                <p14:modId xmlns:p14="http://schemas.microsoft.com/office/powerpoint/2010/main" val="9621706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1648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46">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1048">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Freeform: Shape 1042">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1" name="Rectangle 105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16BF9C2-EC1B-623F-2347-89573D59AD1D}"/>
              </a:ext>
            </a:extLst>
          </p:cNvPr>
          <p:cNvSpPr/>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0" cap="none" spc="0">
                <a:ln w="0"/>
                <a:solidFill>
                  <a:srgbClr val="FFFFFF"/>
                </a:solidFill>
                <a:effectLst>
                  <a:outerShdw blurRad="38100" dist="19050" dir="2700000" algn="tl" rotWithShape="0">
                    <a:schemeClr val="dk1">
                      <a:alpha val="40000"/>
                    </a:schemeClr>
                  </a:outerShdw>
                </a:effectLst>
                <a:latin typeface="+mj-lt"/>
                <a:ea typeface="+mj-ea"/>
                <a:cs typeface="+mj-cs"/>
              </a:rPr>
              <a:t>Introduction</a:t>
            </a:r>
          </a:p>
        </p:txBody>
      </p:sp>
      <p:pic>
        <p:nvPicPr>
          <p:cNvPr id="1028" name="Picture 4" descr="Microsoft Teams - Wikipedia">
            <a:extLst>
              <a:ext uri="{FF2B5EF4-FFF2-40B4-BE49-F238E27FC236}">
                <a16:creationId xmlns:a16="http://schemas.microsoft.com/office/drawing/2014/main" id="{C84B6569-5DDF-32C4-3B48-1B9393165ED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14510" y="851338"/>
            <a:ext cx="2372124" cy="250356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Online Safety - Education Data Hub">
            <a:extLst>
              <a:ext uri="{FF2B5EF4-FFF2-40B4-BE49-F238E27FC236}">
                <a16:creationId xmlns:a16="http://schemas.microsoft.com/office/drawing/2014/main" id="{B15B0E3D-1B94-CA0B-3095-4D00A6C316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98768" y="851338"/>
            <a:ext cx="2503561" cy="250356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lose-up of a logo&#10;&#10;AI-generated content may be incorrect.">
            <a:extLst>
              <a:ext uri="{FF2B5EF4-FFF2-40B4-BE49-F238E27FC236}">
                <a16:creationId xmlns:a16="http://schemas.microsoft.com/office/drawing/2014/main" id="{872DE6FF-CBE7-D5E1-54B6-C716173D9F1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931902" y="3673425"/>
            <a:ext cx="3054733" cy="983242"/>
          </a:xfrm>
          <a:prstGeom prst="rect">
            <a:avLst/>
          </a:prstGeom>
        </p:spPr>
      </p:pic>
      <p:pic>
        <p:nvPicPr>
          <p:cNvPr id="1026" name="Picture 2" descr="Microsoft Word Versions | Word Training Courses">
            <a:extLst>
              <a:ext uri="{FF2B5EF4-FFF2-40B4-BE49-F238E27FC236}">
                <a16:creationId xmlns:a16="http://schemas.microsoft.com/office/drawing/2014/main" id="{6415C9BF-F492-354C-1C36-6246F706382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bwMode="auto">
          <a:xfrm>
            <a:off x="8298768" y="3673425"/>
            <a:ext cx="3054730" cy="2039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1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58FB4AA-7058-4218-AE65-3ACD24A41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AD211-481B-2E97-65CF-205BA8E60272}"/>
              </a:ext>
            </a:extLst>
          </p:cNvPr>
          <p:cNvSpPr>
            <a:spLocks noGrp="1"/>
          </p:cNvSpPr>
          <p:nvPr>
            <p:ph type="title"/>
          </p:nvPr>
        </p:nvSpPr>
        <p:spPr>
          <a:xfrm>
            <a:off x="643466" y="753626"/>
            <a:ext cx="5334930" cy="3004145"/>
          </a:xfrm>
        </p:spPr>
        <p:txBody>
          <a:bodyPr vert="horz" lIns="91440" tIns="45720" rIns="91440" bIns="45720" rtlCol="0" anchor="b">
            <a:normAutofit/>
          </a:bodyPr>
          <a:lstStyle/>
          <a:p>
            <a:pPr algn="ctr"/>
            <a:r>
              <a:rPr lang="en-US" sz="6000" kern="1200">
                <a:solidFill>
                  <a:schemeClr val="tx1"/>
                </a:solidFill>
                <a:latin typeface="+mj-lt"/>
                <a:ea typeface="+mj-ea"/>
                <a:cs typeface="+mj-cs"/>
              </a:rPr>
              <a:t>What is Microsoft Word?</a:t>
            </a:r>
          </a:p>
        </p:txBody>
      </p:sp>
      <p:sp>
        <p:nvSpPr>
          <p:cNvPr id="23" name="Oval 22">
            <a:extLst>
              <a:ext uri="{FF2B5EF4-FFF2-40B4-BE49-F238E27FC236}">
                <a16:creationId xmlns:a16="http://schemas.microsoft.com/office/drawing/2014/main" id="{F35BC0E3-6FE4-4491-BA19-C0126066A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9082" y="939707"/>
            <a:ext cx="603494" cy="603494"/>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B11BD18-218F-49C7-BE16-82AEA08B2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1453" y="-4098"/>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pic>
        <p:nvPicPr>
          <p:cNvPr id="9" name="Picture 8" descr="A person typing on a computer&#10;&#10;AI-generated content may be incorrect.">
            <a:extLst>
              <a:ext uri="{FF2B5EF4-FFF2-40B4-BE49-F238E27FC236}">
                <a16:creationId xmlns:a16="http://schemas.microsoft.com/office/drawing/2014/main" id="{87510089-3456-64DF-F4F1-A63F3420FCCB}"/>
              </a:ext>
            </a:extLst>
          </p:cNvPr>
          <p:cNvPicPr>
            <a:picLocks noChangeAspect="1"/>
          </p:cNvPicPr>
          <p:nvPr/>
        </p:nvPicPr>
        <p:blipFill>
          <a:blip r:embed="rId3">
            <a:extLst>
              <a:ext uri="{28A0092B-C50C-407E-A947-70E740481C1C}">
                <a14:useLocalDpi xmlns:a14="http://schemas.microsoft.com/office/drawing/2010/main" val="0"/>
              </a:ext>
            </a:extLst>
          </a:blip>
          <a:srcRect l="4219" r="23797"/>
          <a:stretch>
            <a:fillRect/>
          </a:stretch>
        </p:blipFill>
        <p:spPr>
          <a:xfrm>
            <a:off x="9547017" y="4405333"/>
            <a:ext cx="2644983" cy="2452667"/>
          </a:xfrm>
          <a:custGeom>
            <a:avLst/>
            <a:gdLst/>
            <a:ahLst/>
            <a:cxnLst/>
            <a:rect l="l" t="t" r="r" b="b"/>
            <a:pathLst>
              <a:path w="2644983" h="2452667">
                <a:moveTo>
                  <a:pt x="1542711" y="0"/>
                </a:moveTo>
                <a:cubicBezTo>
                  <a:pt x="1942094" y="0"/>
                  <a:pt x="2306029" y="151765"/>
                  <a:pt x="2579995" y="400769"/>
                </a:cubicBezTo>
                <a:lnTo>
                  <a:pt x="2644983" y="468935"/>
                </a:lnTo>
                <a:lnTo>
                  <a:pt x="2644983" y="2452667"/>
                </a:lnTo>
                <a:lnTo>
                  <a:pt x="299206" y="2452667"/>
                </a:lnTo>
                <a:lnTo>
                  <a:pt x="233100" y="2358504"/>
                </a:lnTo>
                <a:cubicBezTo>
                  <a:pt x="85367" y="2121846"/>
                  <a:pt x="0" y="1842248"/>
                  <a:pt x="0" y="1542711"/>
                </a:cubicBezTo>
                <a:cubicBezTo>
                  <a:pt x="0" y="690695"/>
                  <a:pt x="690695" y="0"/>
                  <a:pt x="1542711" y="0"/>
                </a:cubicBezTo>
                <a:close/>
              </a:path>
            </a:pathLst>
          </a:custGeom>
        </p:spPr>
      </p:pic>
      <p:pic>
        <p:nvPicPr>
          <p:cNvPr id="7" name="Picture 6" descr="A computer screen with a blue and white background">
            <a:extLst>
              <a:ext uri="{FF2B5EF4-FFF2-40B4-BE49-F238E27FC236}">
                <a16:creationId xmlns:a16="http://schemas.microsoft.com/office/drawing/2014/main" id="{38A3E216-9AC7-2808-D74D-F72B3E81948B}"/>
              </a:ext>
            </a:extLst>
          </p:cNvPr>
          <p:cNvPicPr>
            <a:picLocks noChangeAspect="1"/>
          </p:cNvPicPr>
          <p:nvPr/>
        </p:nvPicPr>
        <p:blipFill>
          <a:blip r:embed="rId4">
            <a:extLst>
              <a:ext uri="{28A0092B-C50C-407E-A947-70E740481C1C}">
                <a14:useLocalDpi xmlns:a14="http://schemas.microsoft.com/office/drawing/2010/main" val="0"/>
              </a:ext>
            </a:extLst>
          </a:blip>
          <a:srcRect r="43751" b="3"/>
          <a:stretch>
            <a:fillRect/>
          </a:stretch>
        </p:blipFill>
        <p:spPr>
          <a:xfrm>
            <a:off x="6401202" y="1790202"/>
            <a:ext cx="3240592" cy="3240592"/>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pic>
        <p:nvPicPr>
          <p:cNvPr id="5" name="Picture 4" descr="Wood human figure">
            <a:extLst>
              <a:ext uri="{FF2B5EF4-FFF2-40B4-BE49-F238E27FC236}">
                <a16:creationId xmlns:a16="http://schemas.microsoft.com/office/drawing/2014/main" id="{CB61AF51-7A98-4615-9DBB-97095BED408E}"/>
              </a:ext>
            </a:extLst>
          </p:cNvPr>
          <p:cNvPicPr>
            <a:picLocks noChangeAspect="1"/>
          </p:cNvPicPr>
          <p:nvPr/>
        </p:nvPicPr>
        <p:blipFill>
          <a:blip r:embed="rId5">
            <a:extLst>
              <a:ext uri="{28A0092B-C50C-407E-A947-70E740481C1C}">
                <a14:useLocalDpi xmlns:a14="http://schemas.microsoft.com/office/drawing/2010/main" val="0"/>
              </a:ext>
            </a:extLst>
          </a:blip>
          <a:srcRect r="29395" b="-1"/>
          <a:stretch>
            <a:fillRect/>
          </a:stretch>
        </p:blipFill>
        <p:spPr>
          <a:xfrm>
            <a:off x="9490668" y="10"/>
            <a:ext cx="2701332" cy="2553877"/>
          </a:xfrm>
          <a:custGeom>
            <a:avLst/>
            <a:gdLst/>
            <a:ahLst/>
            <a:cxnLst/>
            <a:rect l="l" t="t" r="r" b="b"/>
            <a:pathLst>
              <a:path w="2701332" h="2553887">
                <a:moveTo>
                  <a:pt x="348631" y="0"/>
                </a:moveTo>
                <a:lnTo>
                  <a:pt x="2701332" y="0"/>
                </a:lnTo>
                <a:lnTo>
                  <a:pt x="2701332" y="2072295"/>
                </a:lnTo>
                <a:lnTo>
                  <a:pt x="2554656" y="2207207"/>
                </a:lnTo>
                <a:cubicBezTo>
                  <a:pt x="2285380" y="2424077"/>
                  <a:pt x="1943034" y="2553887"/>
                  <a:pt x="1570370" y="2553887"/>
                </a:cubicBezTo>
                <a:cubicBezTo>
                  <a:pt x="703078" y="2553887"/>
                  <a:pt x="0" y="1850809"/>
                  <a:pt x="0" y="983517"/>
                </a:cubicBezTo>
                <a:cubicBezTo>
                  <a:pt x="0" y="640496"/>
                  <a:pt x="109980" y="323163"/>
                  <a:pt x="296602" y="64855"/>
                </a:cubicBezTo>
                <a:close/>
              </a:path>
            </a:pathLst>
          </a:custGeom>
        </p:spPr>
      </p:pic>
      <p:cxnSp>
        <p:nvCxnSpPr>
          <p:cNvPr id="27" name="Straight Connector 26">
            <a:extLst>
              <a:ext uri="{FF2B5EF4-FFF2-40B4-BE49-F238E27FC236}">
                <a16:creationId xmlns:a16="http://schemas.microsoft.com/office/drawing/2014/main" id="{A054EDF5-7644-4A95-AB88-057FAB414F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98158" y="2804429"/>
            <a:ext cx="0" cy="1597708"/>
          </a:xfrm>
          <a:prstGeom prst="line">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EA996627-3E00-4A50-8640-F4F7D38C5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85468" y="3311355"/>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A619555D-3337-4F1A-9AFF-1DA3B921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067622" y="5349205"/>
            <a:ext cx="1835725" cy="1850365"/>
          </a:xfrm>
          <a:custGeom>
            <a:avLst/>
            <a:gdLst>
              <a:gd name="connsiteX0" fmla="*/ 1801138 w 1835725"/>
              <a:gd name="connsiteY0" fmla="*/ 1622662 h 1850365"/>
              <a:gd name="connsiteX1" fmla="*/ 1835717 w 1835725"/>
              <a:gd name="connsiteY1" fmla="*/ 1680254 h 1850365"/>
              <a:gd name="connsiteX2" fmla="*/ 1815722 w 1835725"/>
              <a:gd name="connsiteY2" fmla="*/ 1850365 h 1850365"/>
              <a:gd name="connsiteX3" fmla="*/ 1693039 w 1835725"/>
              <a:gd name="connsiteY3" fmla="*/ 1808259 h 1850365"/>
              <a:gd name="connsiteX4" fmla="*/ 1708939 w 1835725"/>
              <a:gd name="connsiteY4" fmla="*/ 1673301 h 1850365"/>
              <a:gd name="connsiteX5" fmla="*/ 1778129 w 1835725"/>
              <a:gd name="connsiteY5" fmla="*/ 1615979 h 1850365"/>
              <a:gd name="connsiteX6" fmla="*/ 1801138 w 1835725"/>
              <a:gd name="connsiteY6" fmla="*/ 1622662 h 1850365"/>
              <a:gd name="connsiteX7" fmla="*/ 1585229 w 1835725"/>
              <a:gd name="connsiteY7" fmla="*/ 764759 h 1850365"/>
              <a:gd name="connsiteX8" fmla="*/ 1623024 w 1835725"/>
              <a:gd name="connsiteY8" fmla="*/ 792810 h 1850365"/>
              <a:gd name="connsiteX9" fmla="*/ 1777614 w 1835725"/>
              <a:gd name="connsiteY9" fmla="*/ 1157141 h 1850365"/>
              <a:gd name="connsiteX10" fmla="*/ 1733799 w 1835725"/>
              <a:gd name="connsiteY10" fmla="*/ 1235532 h 1850365"/>
              <a:gd name="connsiteX11" fmla="*/ 1716464 w 1835725"/>
              <a:gd name="connsiteY11" fmla="*/ 1237722 h 1850365"/>
              <a:gd name="connsiteX12" fmla="*/ 1716464 w 1835725"/>
              <a:gd name="connsiteY12" fmla="*/ 1237913 h 1850365"/>
              <a:gd name="connsiteX13" fmla="*/ 1655409 w 1835725"/>
              <a:gd name="connsiteY13" fmla="*/ 1191717 h 1850365"/>
              <a:gd name="connsiteX14" fmla="*/ 1513200 w 1835725"/>
              <a:gd name="connsiteY14" fmla="*/ 856627 h 1850365"/>
              <a:gd name="connsiteX15" fmla="*/ 1538499 w 1835725"/>
              <a:gd name="connsiteY15" fmla="*/ 770415 h 1850365"/>
              <a:gd name="connsiteX16" fmla="*/ 1585229 w 1835725"/>
              <a:gd name="connsiteY16" fmla="*/ 764759 h 1850365"/>
              <a:gd name="connsiteX17" fmla="*/ 477919 w 1835725"/>
              <a:gd name="connsiteY17" fmla="*/ 21437 h 1850365"/>
              <a:gd name="connsiteX18" fmla="*/ 509236 w 1835725"/>
              <a:gd name="connsiteY18" fmla="*/ 84182 h 1850365"/>
              <a:gd name="connsiteX19" fmla="*/ 445829 w 1835725"/>
              <a:gd name="connsiteY19" fmla="*/ 139871 h 1850365"/>
              <a:gd name="connsiteX20" fmla="*/ 437447 w 1835725"/>
              <a:gd name="connsiteY20" fmla="*/ 139395 h 1850365"/>
              <a:gd name="connsiteX21" fmla="*/ 73211 w 1835725"/>
              <a:gd name="connsiteY21" fmla="*/ 137204 h 1850365"/>
              <a:gd name="connsiteX22" fmla="*/ 749 w 1835725"/>
              <a:gd name="connsiteY22" fmla="*/ 84082 h 1850365"/>
              <a:gd name="connsiteX23" fmla="*/ 53871 w 1835725"/>
              <a:gd name="connsiteY23" fmla="*/ 11621 h 1850365"/>
              <a:gd name="connsiteX24" fmla="*/ 58352 w 1835725"/>
              <a:gd name="connsiteY24" fmla="*/ 11093 h 1850365"/>
              <a:gd name="connsiteX25" fmla="*/ 454020 w 1835725"/>
              <a:gd name="connsiteY25" fmla="*/ 13474 h 1850365"/>
              <a:gd name="connsiteX26" fmla="*/ 477919 w 1835725"/>
              <a:gd name="connsiteY26" fmla="*/ 21437 h 1850365"/>
              <a:gd name="connsiteX27" fmla="*/ 957797 w 1835725"/>
              <a:gd name="connsiteY27" fmla="*/ 167970 h 1850365"/>
              <a:gd name="connsiteX28" fmla="*/ 1286982 w 1835725"/>
              <a:gd name="connsiteY28" fmla="*/ 387616 h 1850365"/>
              <a:gd name="connsiteX29" fmla="*/ 1293725 w 1835725"/>
              <a:gd name="connsiteY29" fmla="*/ 477075 h 1850365"/>
              <a:gd name="connsiteX30" fmla="*/ 1245453 w 1835725"/>
              <a:gd name="connsiteY30" fmla="*/ 499154 h 1850365"/>
              <a:gd name="connsiteX31" fmla="*/ 1245167 w 1835725"/>
              <a:gd name="connsiteY31" fmla="*/ 499154 h 1850365"/>
              <a:gd name="connsiteX32" fmla="*/ 1203638 w 1835725"/>
              <a:gd name="connsiteY32" fmla="*/ 484104 h 1850365"/>
              <a:gd name="connsiteX33" fmla="*/ 900647 w 1835725"/>
              <a:gd name="connsiteY33" fmla="*/ 281508 h 1850365"/>
              <a:gd name="connsiteX34" fmla="*/ 872454 w 1835725"/>
              <a:gd name="connsiteY34" fmla="*/ 196164 h 1850365"/>
              <a:gd name="connsiteX35" fmla="*/ 957797 w 1835725"/>
              <a:gd name="connsiteY35" fmla="*/ 167970 h 185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35725" h="1850365">
                <a:moveTo>
                  <a:pt x="1801138" y="1622662"/>
                </a:moveTo>
                <a:cubicBezTo>
                  <a:pt x="1822106" y="1633400"/>
                  <a:pt x="1836117" y="1655372"/>
                  <a:pt x="1835717" y="1680254"/>
                </a:cubicBezTo>
                <a:lnTo>
                  <a:pt x="1815722" y="1850365"/>
                </a:lnTo>
                <a:lnTo>
                  <a:pt x="1693039" y="1808259"/>
                </a:lnTo>
                <a:lnTo>
                  <a:pt x="1708939" y="1673301"/>
                </a:ln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wrap="square" rtlCol="0" anchor="ctr">
            <a:noAutofit/>
          </a:bodyPr>
          <a:lstStyle/>
          <a:p>
            <a:endParaRPr lang="en-US"/>
          </a:p>
        </p:txBody>
      </p:sp>
      <p:sp>
        <p:nvSpPr>
          <p:cNvPr id="33" name="Freeform: Shape 32">
            <a:extLst>
              <a:ext uri="{FF2B5EF4-FFF2-40B4-BE49-F238E27FC236}">
                <a16:creationId xmlns:a16="http://schemas.microsoft.com/office/drawing/2014/main" id="{CF5E7AE0-415D-4236-B5E6-F2FC68DB9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1302" y="6106160"/>
            <a:ext cx="1804272" cy="746882"/>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Tree>
    <p:extLst>
      <p:ext uri="{BB962C8B-B14F-4D97-AF65-F5344CB8AC3E}">
        <p14:creationId xmlns:p14="http://schemas.microsoft.com/office/powerpoint/2010/main" val="16844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3B23-5F8C-ABA8-CBFA-CB8B59950B33}"/>
            </a:ext>
          </a:extLst>
        </p:cNvPr>
        <p:cNvGrpSpPr/>
        <p:nvPr/>
      </p:nvGrpSpPr>
      <p:grpSpPr>
        <a:xfrm>
          <a:off x="0" y="0"/>
          <a:ext cx="0" cy="0"/>
          <a:chOff x="0" y="0"/>
          <a:chExt cx="0" cy="0"/>
        </a:xfrm>
      </p:grpSpPr>
      <p:pic>
        <p:nvPicPr>
          <p:cNvPr id="2054" name="Picture 6" descr="Microsoft Office Powerpoint Template">
            <a:extLst>
              <a:ext uri="{FF2B5EF4-FFF2-40B4-BE49-F238E27FC236}">
                <a16:creationId xmlns:a16="http://schemas.microsoft.com/office/drawing/2014/main" id="{E44223C2-1958-DC00-4B76-CE3423159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10"/>
            <a:ext cx="12192000" cy="68592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Young man thinking and blank thought/speech bubble. Vector illustration in cartoon style. Contemplation stock vector">
            <a:extLst>
              <a:ext uri="{FF2B5EF4-FFF2-40B4-BE49-F238E27FC236}">
                <a16:creationId xmlns:a16="http://schemas.microsoft.com/office/drawing/2014/main" id="{97983226-D8EB-A315-3796-D2EFB3286629}"/>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66614" y="1562704"/>
            <a:ext cx="5748225" cy="60301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931A9C52-DF1E-1C7E-0297-63D7941C1278}"/>
              </a:ext>
            </a:extLst>
          </p:cNvPr>
          <p:cNvSpPr/>
          <p:nvPr/>
        </p:nvSpPr>
        <p:spPr>
          <a:xfrm>
            <a:off x="8714508" y="4606638"/>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t>Spell-Check &amp; Undo changes to Documents </a:t>
            </a:r>
          </a:p>
        </p:txBody>
      </p:sp>
      <p:sp>
        <p:nvSpPr>
          <p:cNvPr id="12" name="Rectangle 11">
            <a:extLst>
              <a:ext uri="{FF2B5EF4-FFF2-40B4-BE49-F238E27FC236}">
                <a16:creationId xmlns:a16="http://schemas.microsoft.com/office/drawing/2014/main" id="{4F2A39A5-1686-EDB6-D98B-A3FC0F4978ED}"/>
              </a:ext>
            </a:extLst>
          </p:cNvPr>
          <p:cNvSpPr/>
          <p:nvPr/>
        </p:nvSpPr>
        <p:spPr>
          <a:xfrm>
            <a:off x="665018" y="813954"/>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sz="2400"/>
              <a:t>Standardised</a:t>
            </a:r>
            <a:r>
              <a:rPr lang="en-GB" sz="2400" dirty="0"/>
              <a:t> Templates </a:t>
            </a:r>
          </a:p>
        </p:txBody>
      </p:sp>
      <p:sp>
        <p:nvSpPr>
          <p:cNvPr id="13" name="Rectangle 12">
            <a:extLst>
              <a:ext uri="{FF2B5EF4-FFF2-40B4-BE49-F238E27FC236}">
                <a16:creationId xmlns:a16="http://schemas.microsoft.com/office/drawing/2014/main" id="{03561E6B-D13E-DE46-6BFB-EFDA06688737}"/>
              </a:ext>
            </a:extLst>
          </p:cNvPr>
          <p:cNvSpPr/>
          <p:nvPr/>
        </p:nvSpPr>
        <p:spPr>
          <a:xfrm>
            <a:off x="775854" y="4561610"/>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t>Data Safety</a:t>
            </a:r>
          </a:p>
        </p:txBody>
      </p:sp>
      <p:sp>
        <p:nvSpPr>
          <p:cNvPr id="14" name="Rectangle 13">
            <a:extLst>
              <a:ext uri="{FF2B5EF4-FFF2-40B4-BE49-F238E27FC236}">
                <a16:creationId xmlns:a16="http://schemas.microsoft.com/office/drawing/2014/main" id="{6B10DD07-C91E-9EC2-07B6-706B1AF12EEA}"/>
              </a:ext>
            </a:extLst>
          </p:cNvPr>
          <p:cNvSpPr/>
          <p:nvPr/>
        </p:nvSpPr>
        <p:spPr>
          <a:xfrm>
            <a:off x="8714508" y="813954"/>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t>Real-Time Collaboration</a:t>
            </a:r>
          </a:p>
        </p:txBody>
      </p:sp>
      <p:sp>
        <p:nvSpPr>
          <p:cNvPr id="15" name="Thought Bubble: Cloud 14">
            <a:extLst>
              <a:ext uri="{FF2B5EF4-FFF2-40B4-BE49-F238E27FC236}">
                <a16:creationId xmlns:a16="http://schemas.microsoft.com/office/drawing/2014/main" id="{BC4545CE-E829-FCED-B595-25416BB835B6}"/>
              </a:ext>
            </a:extLst>
          </p:cNvPr>
          <p:cNvSpPr/>
          <p:nvPr/>
        </p:nvSpPr>
        <p:spPr>
          <a:xfrm>
            <a:off x="4732193" y="1866900"/>
            <a:ext cx="3946812" cy="2311400"/>
          </a:xfrm>
          <a:prstGeom prst="cloudCallout">
            <a:avLst>
              <a:gd name="adj1" fmla="val -95527"/>
              <a:gd name="adj2" fmla="val -824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000" dirty="0">
                <a:solidFill>
                  <a:schemeClr val="tx1"/>
                </a:solidFill>
                <a:latin typeface="Jumble" panose="020F0502020204030204" pitchFamily="2" charset="0"/>
              </a:rPr>
              <a:t>How can Greenfield use Microsoft Word</a:t>
            </a:r>
          </a:p>
          <a:p>
            <a:pPr lvl="0" algn="ctr"/>
            <a:r>
              <a:rPr lang="en-GB" sz="2000" dirty="0">
                <a:solidFill>
                  <a:schemeClr val="tx1"/>
                </a:solidFill>
                <a:latin typeface="Jumble" panose="020F0502020204030204" pitchFamily="2" charset="0"/>
              </a:rPr>
              <a:t>to make tasks more efficient?</a:t>
            </a:r>
            <a:endParaRPr lang="en-US" sz="2000" dirty="0">
              <a:solidFill>
                <a:schemeClr val="tx1"/>
              </a:solidFill>
              <a:latin typeface="Jumble" panose="020F0502020204030204" pitchFamily="2" charset="0"/>
            </a:endParaRPr>
          </a:p>
          <a:p>
            <a:pPr algn="ctr"/>
            <a:endParaRPr lang="en-GB" dirty="0"/>
          </a:p>
        </p:txBody>
      </p:sp>
    </p:spTree>
    <p:extLst>
      <p:ext uri="{BB962C8B-B14F-4D97-AF65-F5344CB8AC3E}">
        <p14:creationId xmlns:p14="http://schemas.microsoft.com/office/powerpoint/2010/main" val="47765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ppt_x"/>
                                          </p:val>
                                        </p:tav>
                                        <p:tav tm="100000">
                                          <p:val>
                                            <p:strVal val="#ppt_x"/>
                                          </p:val>
                                        </p:tav>
                                      </p:tavLst>
                                    </p:anim>
                                    <p:anim calcmode="lin" valueType="num">
                                      <p:cBhvr additive="base">
                                        <p:cTn id="2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CF85A-0F12-9E5D-28C0-C4BB8F5E3093}"/>
            </a:ext>
          </a:extLst>
        </p:cNvPr>
        <p:cNvGrpSpPr/>
        <p:nvPr/>
      </p:nvGrpSpPr>
      <p:grpSpPr>
        <a:xfrm>
          <a:off x="0" y="0"/>
          <a:ext cx="0" cy="0"/>
          <a:chOff x="0" y="0"/>
          <a:chExt cx="0" cy="0"/>
        </a:xfrm>
      </p:grpSpPr>
      <p:pic>
        <p:nvPicPr>
          <p:cNvPr id="11" name="Picture 10" descr="Puzzles in brain">
            <a:extLst>
              <a:ext uri="{FF2B5EF4-FFF2-40B4-BE49-F238E27FC236}">
                <a16:creationId xmlns:a16="http://schemas.microsoft.com/office/drawing/2014/main" id="{A4556F5E-9081-DA58-4168-DE78BA177AC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510778" y="208374"/>
            <a:ext cx="4936236" cy="3290824"/>
          </a:xfrm>
          <a:prstGeom prst="rect">
            <a:avLst/>
          </a:prstGeom>
        </p:spPr>
      </p:pic>
      <p:sp>
        <p:nvSpPr>
          <p:cNvPr id="5" name="Rectangle 4">
            <a:extLst>
              <a:ext uri="{FF2B5EF4-FFF2-40B4-BE49-F238E27FC236}">
                <a16:creationId xmlns:a16="http://schemas.microsoft.com/office/drawing/2014/main" id="{2F39C2B9-9120-E1E4-6400-234D76CA50AA}"/>
              </a:ext>
            </a:extLst>
          </p:cNvPr>
          <p:cNvSpPr/>
          <p:nvPr/>
        </p:nvSpPr>
        <p:spPr>
          <a:xfrm>
            <a:off x="2578608" y="0"/>
            <a:ext cx="8723376" cy="1384995"/>
          </a:xfrm>
          <a:prstGeom prst="rect">
            <a:avLst/>
          </a:prstGeom>
          <a:noFill/>
        </p:spPr>
        <p:txBody>
          <a:bodyPr wrap="square" lIns="91440" tIns="45720" rIns="91440" bIns="45720">
            <a:spAutoFit/>
          </a:bodyPr>
          <a:lstStyle/>
          <a:p>
            <a:pPr lvl="0"/>
            <a:r>
              <a:rPr lang="en-GB" sz="2800" b="1" u="sng" dirty="0"/>
              <a:t>How do staff at Greenfield currently complete Documentation and how can Microsoft Word improve the Process? </a:t>
            </a:r>
          </a:p>
        </p:txBody>
      </p:sp>
      <p:graphicFrame>
        <p:nvGraphicFramePr>
          <p:cNvPr id="14" name="Content Placeholder 3">
            <a:extLst>
              <a:ext uri="{FF2B5EF4-FFF2-40B4-BE49-F238E27FC236}">
                <a16:creationId xmlns:a16="http://schemas.microsoft.com/office/drawing/2014/main" id="{2091EBA9-2F2F-098A-FD33-009AA7AD0945}"/>
              </a:ext>
            </a:extLst>
          </p:cNvPr>
          <p:cNvGraphicFramePr>
            <a:graphicFrameLocks noGrp="1"/>
          </p:cNvGraphicFramePr>
          <p:nvPr>
            <p:ph idx="1"/>
            <p:extLst>
              <p:ext uri="{D42A27DB-BD31-4B8C-83A1-F6EECF244321}">
                <p14:modId xmlns:p14="http://schemas.microsoft.com/office/powerpoint/2010/main" val="1518621164"/>
              </p:ext>
            </p:extLst>
          </p:nvPr>
        </p:nvGraphicFramePr>
        <p:xfrm>
          <a:off x="786384" y="2159789"/>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Filling document Images - Free Download on Freepik">
            <a:extLst>
              <a:ext uri="{FF2B5EF4-FFF2-40B4-BE49-F238E27FC236}">
                <a16:creationId xmlns:a16="http://schemas.microsoft.com/office/drawing/2014/main" id="{9CFA3FCA-9A8A-E2D1-E27D-133F083195C7}"/>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151288">
            <a:off x="-280572" y="-304964"/>
            <a:ext cx="3285327" cy="3285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869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anim calcmode="lin" valueType="num">
                                      <p:cBhvr>
                                        <p:cTn id="8" dur="2000" fill="hold"/>
                                        <p:tgtEl>
                                          <p:spTgt spid="14"/>
                                        </p:tgtEl>
                                        <p:attrNameLst>
                                          <p:attrName>ppt_w</p:attrName>
                                        </p:attrNameLst>
                                      </p:cBhvr>
                                      <p:tavLst>
                                        <p:tav tm="0" fmla="#ppt_w*sin(2.5*pi*$)">
                                          <p:val>
                                            <p:fltVal val="0"/>
                                          </p:val>
                                        </p:tav>
                                        <p:tav tm="100000">
                                          <p:val>
                                            <p:fltVal val="1"/>
                                          </p:val>
                                        </p:tav>
                                      </p:tavLst>
                                    </p:anim>
                                    <p:anim calcmode="lin" valueType="num">
                                      <p:cBhvr>
                                        <p:cTn id="9" dur="2000" fill="hold"/>
                                        <p:tgtEl>
                                          <p:spTgt spid="1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two hands holding two wooden blocks&#10;&#10;AI-generated content may be incorrect.">
            <a:extLst>
              <a:ext uri="{FF2B5EF4-FFF2-40B4-BE49-F238E27FC236}">
                <a16:creationId xmlns:a16="http://schemas.microsoft.com/office/drawing/2014/main" id="{4956CAF2-7C77-A983-9054-434C6E3135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7526" y="1092200"/>
            <a:ext cx="7328747" cy="4876800"/>
          </a:xfrm>
          <a:prstGeom prst="rect">
            <a:avLst/>
          </a:prstGeom>
        </p:spPr>
      </p:pic>
      <p:graphicFrame>
        <p:nvGraphicFramePr>
          <p:cNvPr id="4" name="Content Placeholder 3">
            <a:extLst>
              <a:ext uri="{FF2B5EF4-FFF2-40B4-BE49-F238E27FC236}">
                <a16:creationId xmlns:a16="http://schemas.microsoft.com/office/drawing/2014/main" id="{C2D1866D-345D-1912-FEC0-EE5F9215FA76}"/>
              </a:ext>
            </a:extLst>
          </p:cNvPr>
          <p:cNvGraphicFramePr>
            <a:graphicFrameLocks noGrp="1"/>
          </p:cNvGraphicFramePr>
          <p:nvPr>
            <p:ph idx="1"/>
            <p:extLst>
              <p:ext uri="{D42A27DB-BD31-4B8C-83A1-F6EECF244321}">
                <p14:modId xmlns:p14="http://schemas.microsoft.com/office/powerpoint/2010/main" val="4276634062"/>
              </p:ext>
            </p:extLst>
          </p:nvPr>
        </p:nvGraphicFramePr>
        <p:xfrm>
          <a:off x="1346199" y="673100"/>
          <a:ext cx="9931400" cy="5511800"/>
        </p:xfrm>
        <a:graphic>
          <a:graphicData uri="http://schemas.openxmlformats.org/drawingml/2006/table">
            <a:tbl>
              <a:tblPr firstRow="1" bandRow="1">
                <a:tableStyleId>{125E5076-3810-47DD-B79F-674D7AD40C01}</a:tableStyleId>
              </a:tblPr>
              <a:tblGrid>
                <a:gridCol w="4965700">
                  <a:extLst>
                    <a:ext uri="{9D8B030D-6E8A-4147-A177-3AD203B41FA5}">
                      <a16:colId xmlns:a16="http://schemas.microsoft.com/office/drawing/2014/main" val="3107192140"/>
                    </a:ext>
                  </a:extLst>
                </a:gridCol>
                <a:gridCol w="4965700">
                  <a:extLst>
                    <a:ext uri="{9D8B030D-6E8A-4147-A177-3AD203B41FA5}">
                      <a16:colId xmlns:a16="http://schemas.microsoft.com/office/drawing/2014/main" val="4218030983"/>
                    </a:ext>
                  </a:extLst>
                </a:gridCol>
              </a:tblGrid>
              <a:tr h="149347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u="sng" dirty="0">
                          <a:ln/>
                          <a:solidFill>
                            <a:schemeClr val="accent4"/>
                          </a:solidFill>
                        </a:rPr>
                        <a:t>Advantages</a:t>
                      </a:r>
                    </a:p>
                  </a:txBody>
                  <a:tcPr>
                    <a:lnB w="12700">
                      <a:solidFill>
                        <a:schemeClr val="tx1"/>
                      </a:solidFill>
                    </a:lnB>
                  </a:tcPr>
                </a:tc>
                <a:tc>
                  <a:txBody>
                    <a:bodyPr/>
                    <a:lstStyle/>
                    <a:p>
                      <a:pPr algn="ctr"/>
                      <a:r>
                        <a:rPr lang="en-GB" sz="4000" b="1" dirty="0">
                          <a:ln/>
                          <a:solidFill>
                            <a:schemeClr val="accent4"/>
                          </a:solidFill>
                        </a:rPr>
                        <a:t>Disadvantages</a:t>
                      </a:r>
                    </a:p>
                  </a:txBody>
                  <a:tcPr>
                    <a:lnB w="12700">
                      <a:solidFill>
                        <a:schemeClr val="tx1"/>
                      </a:solidFill>
                    </a:lnB>
                  </a:tcPr>
                </a:tc>
                <a:extLst>
                  <a:ext uri="{0D108BD9-81ED-4DB2-BD59-A6C34878D82A}">
                    <a16:rowId xmlns:a16="http://schemas.microsoft.com/office/drawing/2014/main" val="3510155398"/>
                  </a:ext>
                </a:extLst>
              </a:tr>
              <a:tr h="1000956">
                <a:tc>
                  <a:txBody>
                    <a:bodyPr/>
                    <a:lstStyle/>
                    <a:p>
                      <a:r>
                        <a:rPr lang="en-GB" sz="3200" dirty="0"/>
                        <a:t>Consistency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dirty="0"/>
                        <a:t>Staff Training </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447618985"/>
                  </a:ext>
                </a:extLst>
              </a:tr>
              <a:tr h="1000956">
                <a:tc>
                  <a:txBody>
                    <a:bodyPr/>
                    <a:lstStyle/>
                    <a:p>
                      <a:r>
                        <a:rPr lang="en-GB" sz="3200"/>
                        <a:t>Enhanced Collaboration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a:t>Data Security Risks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438687569"/>
                  </a:ext>
                </a:extLst>
              </a:tr>
              <a:tr h="1000956">
                <a:tc>
                  <a:txBody>
                    <a:bodyPr/>
                    <a:lstStyle/>
                    <a:p>
                      <a:r>
                        <a:rPr lang="en-GB" sz="3200"/>
                        <a:t>Time Saving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dirty="0"/>
                        <a:t>Offline Limitations </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798433223"/>
                  </a:ext>
                </a:extLst>
              </a:tr>
              <a:tr h="1015462">
                <a:tc>
                  <a:txBody>
                    <a:bodyPr/>
                    <a:lstStyle/>
                    <a:p>
                      <a:r>
                        <a:rPr lang="en-GB" sz="3200"/>
                        <a:t>Accessibility and Flexibility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GB" dirty="0"/>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540578115"/>
                  </a:ext>
                </a:extLst>
              </a:tr>
            </a:tbl>
          </a:graphicData>
        </a:graphic>
      </p:graphicFrame>
    </p:spTree>
    <p:extLst>
      <p:ext uri="{BB962C8B-B14F-4D97-AF65-F5344CB8AC3E}">
        <p14:creationId xmlns:p14="http://schemas.microsoft.com/office/powerpoint/2010/main" val="55113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go of a company&#10;&#10;AI-generated content may be incorrect.">
            <a:extLst>
              <a:ext uri="{FF2B5EF4-FFF2-40B4-BE49-F238E27FC236}">
                <a16:creationId xmlns:a16="http://schemas.microsoft.com/office/drawing/2014/main" id="{4DAA55E7-0281-00D6-C57A-F918F8919B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4947" b="8707"/>
          <a:stretch>
            <a:fillRect/>
          </a:stretch>
        </p:blipFill>
        <p:spPr>
          <a:xfrm>
            <a:off x="457200" y="1298866"/>
            <a:ext cx="11277600" cy="4260268"/>
          </a:xfrm>
          <a:prstGeom prst="rect">
            <a:avLst/>
          </a:prstGeom>
        </p:spPr>
      </p:pic>
    </p:spTree>
    <p:extLst>
      <p:ext uri="{BB962C8B-B14F-4D97-AF65-F5344CB8AC3E}">
        <p14:creationId xmlns:p14="http://schemas.microsoft.com/office/powerpoint/2010/main" val="1450769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using a computer&#10;&#10;AI-generated content may be incorrect.">
            <a:extLst>
              <a:ext uri="{FF2B5EF4-FFF2-40B4-BE49-F238E27FC236}">
                <a16:creationId xmlns:a16="http://schemas.microsoft.com/office/drawing/2014/main" id="{BEF9FC51-9AE9-5316-914E-3C0647C1BAEB}"/>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4E1E1-69B5-38D9-E476-26F82A4D5CDA}"/>
              </a:ext>
            </a:extLst>
          </p:cNvPr>
          <p:cNvSpPr>
            <a:spLocks noGrp="1"/>
          </p:cNvSpPr>
          <p:nvPr>
            <p:ph type="title"/>
          </p:nvPr>
        </p:nvSpPr>
        <p:spPr>
          <a:xfrm>
            <a:off x="7531610" y="365125"/>
            <a:ext cx="3822189" cy="1899912"/>
          </a:xfrm>
        </p:spPr>
        <p:txBody>
          <a:bodyPr>
            <a:normAutofit/>
          </a:bodyPr>
          <a:lstStyle/>
          <a:p>
            <a:r>
              <a:rPr lang="en-US" sz="4000" b="1" u="sng">
                <a:latin typeface="Times New Roman"/>
                <a:cs typeface="Times New Roman"/>
              </a:rPr>
              <a:t>What is Microsoft Teams?</a:t>
            </a:r>
            <a:r>
              <a:rPr lang="en-US" sz="4000" b="1">
                <a:latin typeface="Times New Roman"/>
                <a:cs typeface="Times New Roman"/>
              </a:rPr>
              <a:t> </a:t>
            </a:r>
            <a:endParaRPr lang="en-US" sz="4000"/>
          </a:p>
        </p:txBody>
      </p:sp>
      <p:sp>
        <p:nvSpPr>
          <p:cNvPr id="3" name="Content Placeholder 2">
            <a:extLst>
              <a:ext uri="{FF2B5EF4-FFF2-40B4-BE49-F238E27FC236}">
                <a16:creationId xmlns:a16="http://schemas.microsoft.com/office/drawing/2014/main" id="{9DDDB5C9-6857-D83B-31D1-B09875AD353B}"/>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US" sz="1700" dirty="0">
                <a:ea typeface="+mn-lt"/>
                <a:cs typeface="+mn-lt"/>
              </a:rPr>
              <a:t>A communication platform included in Microsoft 365.</a:t>
            </a:r>
            <a:endParaRPr lang="en-US" sz="1700" dirty="0"/>
          </a:p>
          <a:p>
            <a:pPr marL="0" indent="0">
              <a:buNone/>
            </a:pPr>
            <a:r>
              <a:rPr lang="en-US" sz="1700" dirty="0">
                <a:ea typeface="+mn-lt"/>
                <a:cs typeface="+mn-lt"/>
              </a:rPr>
              <a:t>It creates a </a:t>
            </a:r>
            <a:r>
              <a:rPr lang="en-US" sz="1700">
                <a:ea typeface="+mn-lt"/>
                <a:cs typeface="+mn-lt"/>
              </a:rPr>
              <a:t>central digital hub</a:t>
            </a:r>
            <a:r>
              <a:rPr lang="en-US" sz="1700" dirty="0">
                <a:ea typeface="+mn-lt"/>
                <a:cs typeface="+mn-lt"/>
              </a:rPr>
              <a:t> by combining multiple tools in one place:</a:t>
            </a:r>
            <a:endParaRPr lang="en-US" sz="1700" dirty="0"/>
          </a:p>
          <a:p>
            <a:pPr lvl="1"/>
            <a:r>
              <a:rPr lang="en-US" sz="1700" dirty="0">
                <a:ea typeface="+mn-lt"/>
                <a:cs typeface="+mn-lt"/>
              </a:rPr>
              <a:t>Instant Messaging &amp; Chat</a:t>
            </a:r>
            <a:endParaRPr lang="en-US" sz="1700" dirty="0"/>
          </a:p>
          <a:p>
            <a:pPr lvl="1"/>
            <a:r>
              <a:rPr lang="en-US" sz="1700" dirty="0">
                <a:ea typeface="+mn-lt"/>
                <a:cs typeface="+mn-lt"/>
              </a:rPr>
              <a:t>Video &amp; Audio Calls</a:t>
            </a:r>
            <a:endParaRPr lang="en-US" sz="1700" dirty="0"/>
          </a:p>
          <a:p>
            <a:pPr lvl="1"/>
            <a:r>
              <a:rPr lang="en-US" sz="1700" dirty="0">
                <a:ea typeface="+mn-lt"/>
                <a:cs typeface="+mn-lt"/>
              </a:rPr>
              <a:t>Online Meetings</a:t>
            </a:r>
            <a:endParaRPr lang="en-US" sz="1700" dirty="0"/>
          </a:p>
          <a:p>
            <a:pPr lvl="1"/>
            <a:r>
              <a:rPr lang="en-US" sz="1700" dirty="0">
                <a:ea typeface="+mn-lt"/>
                <a:cs typeface="+mn-lt"/>
              </a:rPr>
              <a:t>Group Collaboration Spaces</a:t>
            </a:r>
            <a:endParaRPr lang="en-US" sz="1700" dirty="0"/>
          </a:p>
          <a:p>
            <a:pPr lvl="1"/>
            <a:r>
              <a:rPr lang="en-US" sz="1700" dirty="0">
                <a:ea typeface="+mn-lt"/>
                <a:cs typeface="+mn-lt"/>
              </a:rPr>
              <a:t>Secure File Sharing</a:t>
            </a:r>
            <a:endParaRPr lang="en-US" sz="1700" dirty="0"/>
          </a:p>
          <a:p>
            <a:pPr marL="0" indent="0">
              <a:buNone/>
            </a:pPr>
            <a:r>
              <a:rPr lang="en-US" sz="1700" i="1" dirty="0">
                <a:ea typeface="+mn-lt"/>
                <a:cs typeface="+mn-lt"/>
              </a:rPr>
              <a:t>(Sources: Microsoft, 2024; </a:t>
            </a:r>
            <a:r>
              <a:rPr lang="en-US" sz="1700" i="1" dirty="0" err="1">
                <a:ea typeface="+mn-lt"/>
                <a:cs typeface="+mn-lt"/>
              </a:rPr>
              <a:t>Alsharo</a:t>
            </a:r>
            <a:r>
              <a:rPr lang="en-US" sz="1700" i="1" dirty="0">
                <a:ea typeface="+mn-lt"/>
                <a:cs typeface="+mn-lt"/>
              </a:rPr>
              <a:t>, Gregg and Ramirez, 2021)</a:t>
            </a:r>
            <a:endParaRPr lang="en-US" sz="1700" dirty="0"/>
          </a:p>
          <a:p>
            <a:endParaRPr lang="en-US" sz="1700" dirty="0"/>
          </a:p>
        </p:txBody>
      </p:sp>
    </p:spTree>
    <p:extLst>
      <p:ext uri="{BB962C8B-B14F-4D97-AF65-F5344CB8AC3E}">
        <p14:creationId xmlns:p14="http://schemas.microsoft.com/office/powerpoint/2010/main" val="297472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0" name="Rectangle 42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 name="Right Triangle 43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4" name="Rectangle 43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EAB17-E586-DFE1-0229-D6B8AAC13A53}"/>
              </a:ext>
            </a:extLst>
          </p:cNvPr>
          <p:cNvSpPr>
            <a:spLocks noGrp="1"/>
          </p:cNvSpPr>
          <p:nvPr>
            <p:ph type="title"/>
          </p:nvPr>
        </p:nvSpPr>
        <p:spPr>
          <a:xfrm>
            <a:off x="1123356" y="1188637"/>
            <a:ext cx="9984615" cy="1597228"/>
          </a:xfrm>
        </p:spPr>
        <p:txBody>
          <a:bodyPr vert="horz" lIns="91440" tIns="45720" rIns="91440" bIns="45720" rtlCol="0" anchor="ctr">
            <a:normAutofit/>
          </a:bodyPr>
          <a:lstStyle/>
          <a:p>
            <a:r>
              <a:rPr lang="en-US" sz="5100" b="1" u="sng"/>
              <a:t>How Greenfield Currently Communicates</a:t>
            </a:r>
            <a:r>
              <a:rPr lang="en-US" sz="5100" b="1"/>
              <a:t> </a:t>
            </a:r>
            <a:endParaRPr lang="en-US" sz="5100"/>
          </a:p>
        </p:txBody>
      </p:sp>
      <p:pic>
        <p:nvPicPr>
          <p:cNvPr id="399" name="Picture 398">
            <a:extLst>
              <a:ext uri="{FF2B5EF4-FFF2-40B4-BE49-F238E27FC236}">
                <a16:creationId xmlns:a16="http://schemas.microsoft.com/office/drawing/2014/main" id="{8134B6A6-ED05-BCAD-4B8D-A40E0485629B}"/>
              </a:ext>
            </a:extLst>
          </p:cNvPr>
          <p:cNvPicPr>
            <a:picLocks noChangeAspect="1"/>
          </p:cNvPicPr>
          <p:nvPr/>
        </p:nvPicPr>
        <p:blipFill>
          <a:blip r:embed="rId2">
            <a:extLst>
              <a:ext uri="{837473B0-CC2E-450A-ABE3-18F120FF3D39}">
                <a1611:picAttrSrcUrl xmlns:a1611="http://schemas.microsoft.com/office/drawing/2016/11/main" r:id="rId3"/>
              </a:ext>
            </a:extLst>
          </a:blip>
          <a:srcRect r="15802"/>
          <a:stretch>
            <a:fillRect/>
          </a:stretch>
        </p:blipFill>
        <p:spPr>
          <a:xfrm>
            <a:off x="1123357" y="3018327"/>
            <a:ext cx="3533985" cy="2728198"/>
          </a:xfrm>
          <a:prstGeom prst="rect">
            <a:avLst/>
          </a:prstGeom>
        </p:spPr>
      </p:pic>
      <p:sp>
        <p:nvSpPr>
          <p:cNvPr id="425" name="Content Placeholder 424">
            <a:extLst>
              <a:ext uri="{FF2B5EF4-FFF2-40B4-BE49-F238E27FC236}">
                <a16:creationId xmlns:a16="http://schemas.microsoft.com/office/drawing/2014/main" id="{0F9A7D2D-9E76-B632-8524-9344BDD6891D}"/>
              </a:ext>
            </a:extLst>
          </p:cNvPr>
          <p:cNvSpPr>
            <a:spLocks noGrp="1"/>
          </p:cNvSpPr>
          <p:nvPr>
            <p:ph idx="1"/>
          </p:nvPr>
        </p:nvSpPr>
        <p:spPr>
          <a:xfrm>
            <a:off x="5255260" y="2998278"/>
            <a:ext cx="4428236" cy="2728198"/>
          </a:xfrm>
        </p:spPr>
        <p:txBody>
          <a:bodyPr vert="horz" lIns="91440" tIns="45720" rIns="91440" bIns="45720" rtlCol="0" anchor="t">
            <a:normAutofit lnSpcReduction="10000"/>
          </a:bodyPr>
          <a:lstStyle/>
          <a:p>
            <a:pPr marL="0" indent="0">
              <a:buNone/>
            </a:pPr>
            <a:r>
              <a:rPr lang="en-US" sz="2000"/>
              <a:t>Current methods may be traditional and can cause delays or missed information</a:t>
            </a:r>
            <a:endParaRPr lang="en-US"/>
          </a:p>
          <a:p>
            <a:endParaRPr lang="en-US" sz="2000"/>
          </a:p>
          <a:p>
            <a:r>
              <a:rPr lang="en-US" sz="2000"/>
              <a:t>Phone calls</a:t>
            </a:r>
          </a:p>
          <a:p>
            <a:r>
              <a:rPr lang="en-US" sz="2000"/>
              <a:t>Paper-based notes</a:t>
            </a:r>
            <a:endParaRPr lang="en-US"/>
          </a:p>
          <a:p>
            <a:r>
              <a:rPr lang="en-US" sz="2000"/>
              <a:t>Emails that may not be seen immediately</a:t>
            </a:r>
            <a:endParaRPr lang="en-US"/>
          </a:p>
          <a:p>
            <a:endParaRPr lang="en-US" sz="2000"/>
          </a:p>
          <a:p>
            <a:endParaRPr lang="en-US" sz="2000"/>
          </a:p>
        </p:txBody>
      </p:sp>
    </p:spTree>
    <p:extLst>
      <p:ext uri="{BB962C8B-B14F-4D97-AF65-F5344CB8AC3E}">
        <p14:creationId xmlns:p14="http://schemas.microsoft.com/office/powerpoint/2010/main" val="400941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437E8-3BD0-14E3-D4BB-E0FD92F8DD8B}"/>
              </a:ext>
            </a:extLst>
          </p:cNvPr>
          <p:cNvSpPr>
            <a:spLocks noGrp="1"/>
          </p:cNvSpPr>
          <p:nvPr>
            <p:ph type="title"/>
          </p:nvPr>
        </p:nvSpPr>
        <p:spPr>
          <a:xfrm>
            <a:off x="761803" y="350196"/>
            <a:ext cx="4646904" cy="1624520"/>
          </a:xfrm>
        </p:spPr>
        <p:txBody>
          <a:bodyPr anchor="ctr">
            <a:normAutofit/>
          </a:bodyPr>
          <a:lstStyle/>
          <a:p>
            <a:r>
              <a:rPr lang="en-US" sz="3700" b="1" u="sng">
                <a:latin typeface="Times New Roman"/>
                <a:cs typeface="Times New Roman"/>
              </a:rPr>
              <a:t>How Teams Improves Communication at Greenfield </a:t>
            </a:r>
            <a:endParaRPr lang="en-US" sz="3700" u="sng"/>
          </a:p>
        </p:txBody>
      </p:sp>
      <p:sp>
        <p:nvSpPr>
          <p:cNvPr id="3" name="Content Placeholder 2">
            <a:extLst>
              <a:ext uri="{FF2B5EF4-FFF2-40B4-BE49-F238E27FC236}">
                <a16:creationId xmlns:a16="http://schemas.microsoft.com/office/drawing/2014/main" id="{799E6032-DCE0-EA2F-5210-A4726D2DD12D}"/>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400" dirty="0"/>
              <a:t>Instant Communication Across Locations:</a:t>
            </a:r>
          </a:p>
          <a:p>
            <a:pPr marL="457200" indent="-457200"/>
            <a:r>
              <a:rPr lang="en-US" sz="1400" dirty="0"/>
              <a:t>Carers send quick updates via chat</a:t>
            </a:r>
          </a:p>
          <a:p>
            <a:pPr marL="457200" indent="-457200"/>
            <a:r>
              <a:rPr lang="en-US" sz="1400" dirty="0"/>
              <a:t>Nurses respond immediately with advice</a:t>
            </a:r>
          </a:p>
          <a:p>
            <a:pPr marL="457200" indent="-457200"/>
            <a:r>
              <a:rPr lang="en-US" sz="1400" dirty="0"/>
              <a:t>Coordinators post urgent announcements</a:t>
            </a:r>
          </a:p>
          <a:p>
            <a:pPr marL="0" indent="0">
              <a:buNone/>
            </a:pPr>
            <a:r>
              <a:rPr lang="en-US" sz="1400" dirty="0"/>
              <a:t>Teams also allows staff to </a:t>
            </a:r>
            <a:r>
              <a:rPr lang="en-GB" sz="1400" dirty="0"/>
              <a:t>organise</a:t>
            </a:r>
            <a:r>
              <a:rPr lang="en-US" sz="1400" dirty="0"/>
              <a:t> communication into specific areas, such as:</a:t>
            </a:r>
          </a:p>
          <a:p>
            <a:pPr marL="457200" indent="-457200"/>
            <a:r>
              <a:rPr lang="en-US" sz="1400" dirty="0"/>
              <a:t>Daily care visits</a:t>
            </a:r>
          </a:p>
          <a:p>
            <a:pPr marL="457200" indent="-457200"/>
            <a:r>
              <a:rPr lang="en-US" sz="1400" dirty="0"/>
              <a:t>Medication concerns</a:t>
            </a:r>
          </a:p>
          <a:p>
            <a:pPr marL="457200" indent="-457200"/>
            <a:r>
              <a:rPr lang="en-US" sz="1400" dirty="0"/>
              <a:t>Staff </a:t>
            </a:r>
            <a:r>
              <a:rPr lang="en-GB" sz="1400" dirty="0"/>
              <a:t>rotas</a:t>
            </a:r>
          </a:p>
          <a:p>
            <a:pPr marL="457200" indent="-457200"/>
            <a:r>
              <a:rPr lang="en-US" sz="1400" dirty="0"/>
              <a:t>Patient wellbeing updates</a:t>
            </a:r>
          </a:p>
          <a:p>
            <a:pPr marL="0" indent="0">
              <a:buNone/>
            </a:pPr>
            <a:r>
              <a:rPr lang="en-US" sz="1400" dirty="0"/>
              <a:t>This reduces confusion and ensures the right people receive information quickly (Microsoft, 2024).</a:t>
            </a:r>
          </a:p>
        </p:txBody>
      </p:sp>
      <p:pic>
        <p:nvPicPr>
          <p:cNvPr id="4" name="Picture 3" descr="A person in scrubs using a tablet&#10;&#10;AI-generated content may be incorrect.">
            <a:extLst>
              <a:ext uri="{FF2B5EF4-FFF2-40B4-BE49-F238E27FC236}">
                <a16:creationId xmlns:a16="http://schemas.microsoft.com/office/drawing/2014/main" id="{A1290CF6-4604-EA12-E533-864721A4BD11}"/>
              </a:ext>
            </a:extLst>
          </p:cNvPr>
          <p:cNvPicPr>
            <a:picLocks noChangeAspect="1"/>
          </p:cNvPicPr>
          <p:nvPr/>
        </p:nvPicPr>
        <p:blipFill>
          <a:blip r:embed="rId2"/>
          <a:srcRect l="37613" r="298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97941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34D5F-5C77-C499-A577-8A1B9FE837B3}"/>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Times New Roman"/>
                <a:cs typeface="Times New Roman"/>
              </a:rPr>
              <a:t>Advantages of Microsoft Teams </a:t>
            </a:r>
            <a:endParaRPr lang="en-US" sz="4000">
              <a:solidFill>
                <a:srgbClr val="FFFFFF"/>
              </a:solidFill>
            </a:endParaRPr>
          </a:p>
        </p:txBody>
      </p:sp>
      <p:graphicFrame>
        <p:nvGraphicFramePr>
          <p:cNvPr id="4" name="Content Placeholder 3">
            <a:extLst>
              <a:ext uri="{FF2B5EF4-FFF2-40B4-BE49-F238E27FC236}">
                <a16:creationId xmlns:a16="http://schemas.microsoft.com/office/drawing/2014/main" id="{3E5B4E99-C08E-7C0F-BF31-357CE5FF05FD}"/>
              </a:ext>
            </a:extLst>
          </p:cNvPr>
          <p:cNvGraphicFramePr>
            <a:graphicFrameLocks noGrp="1"/>
          </p:cNvGraphicFramePr>
          <p:nvPr>
            <p:ph idx="1"/>
            <p:extLst>
              <p:ext uri="{D42A27DB-BD31-4B8C-83A1-F6EECF244321}">
                <p14:modId xmlns:p14="http://schemas.microsoft.com/office/powerpoint/2010/main" val="11342905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439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785F3B4-AC40-158A-6C44-02C16B139575}"/>
              </a:ext>
            </a:extLst>
          </p:cNvPr>
          <p:cNvSpPr>
            <a:spLocks noGrp="1"/>
          </p:cNvSpPr>
          <p:nvPr>
            <p:ph type="title"/>
          </p:nvPr>
        </p:nvSpPr>
        <p:spPr>
          <a:xfrm>
            <a:off x="550864" y="365125"/>
            <a:ext cx="11090274" cy="1325563"/>
          </a:xfrm>
        </p:spPr>
        <p:txBody>
          <a:bodyPr>
            <a:normAutofit/>
          </a:bodyPr>
          <a:lstStyle/>
          <a:p>
            <a:r>
              <a:rPr lang="en-US" sz="4000" b="1">
                <a:latin typeface="Times New Roman"/>
                <a:cs typeface="Times New Roman"/>
              </a:rPr>
              <a:t>Challenges and Limitations </a:t>
            </a:r>
            <a:endParaRPr lang="en-US" sz="4000"/>
          </a:p>
        </p:txBody>
      </p:sp>
      <p:graphicFrame>
        <p:nvGraphicFramePr>
          <p:cNvPr id="4" name="Content Placeholder 3">
            <a:extLst>
              <a:ext uri="{FF2B5EF4-FFF2-40B4-BE49-F238E27FC236}">
                <a16:creationId xmlns:a16="http://schemas.microsoft.com/office/drawing/2014/main" id="{4C2E9B7F-C496-280E-DAD7-E71A6B23D8D0}"/>
              </a:ext>
            </a:extLst>
          </p:cNvPr>
          <p:cNvGraphicFramePr>
            <a:graphicFrameLocks noGrp="1"/>
          </p:cNvGraphicFramePr>
          <p:nvPr>
            <p:ph idx="1"/>
            <p:extLst>
              <p:ext uri="{D42A27DB-BD31-4B8C-83A1-F6EECF244321}">
                <p14:modId xmlns:p14="http://schemas.microsoft.com/office/powerpoint/2010/main" val="3654664587"/>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6056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C550A-A0ED-DB83-B2E0-E7C342416882}"/>
              </a:ext>
            </a:extLst>
          </p:cNvPr>
          <p:cNvSpPr>
            <a:spLocks noGrp="1"/>
          </p:cNvSpPr>
          <p:nvPr>
            <p:ph type="title"/>
          </p:nvPr>
        </p:nvSpPr>
        <p:spPr>
          <a:xfrm>
            <a:off x="841248" y="256032"/>
            <a:ext cx="10506456" cy="1014984"/>
          </a:xfrm>
        </p:spPr>
        <p:txBody>
          <a:bodyPr anchor="b">
            <a:normAutofit/>
          </a:bodyPr>
          <a:lstStyle/>
          <a:p>
            <a:r>
              <a:rPr lang="en-US" b="1" u="sng">
                <a:latin typeface="Times New Roman"/>
                <a:cs typeface="Times New Roman"/>
              </a:rPr>
              <a:t>Conclusion</a:t>
            </a:r>
            <a:endParaRPr lang="en-US" u="sng"/>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F13569AE-5F93-A2C1-E675-0E227130B5D2}"/>
              </a:ext>
            </a:extLst>
          </p:cNvPr>
          <p:cNvGraphicFramePr>
            <a:graphicFrameLocks noGrp="1"/>
          </p:cNvGraphicFramePr>
          <p:nvPr>
            <p:ph idx="1"/>
            <p:extLst>
              <p:ext uri="{D42A27DB-BD31-4B8C-83A1-F6EECF244321}">
                <p14:modId xmlns:p14="http://schemas.microsoft.com/office/powerpoint/2010/main" val="30083098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380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8699F-8B76-C6CC-5F60-9DD2BC04034B}"/>
              </a:ext>
            </a:extLst>
          </p:cNvPr>
          <p:cNvSpPr>
            <a:spLocks noGrp="1"/>
          </p:cNvSpPr>
          <p:nvPr>
            <p:ph type="title"/>
          </p:nvPr>
        </p:nvSpPr>
        <p:spPr>
          <a:xfrm>
            <a:off x="612648" y="1078992"/>
            <a:ext cx="6268770" cy="1536192"/>
          </a:xfrm>
        </p:spPr>
        <p:txBody>
          <a:bodyPr anchor="b">
            <a:normAutofit/>
          </a:bodyPr>
          <a:lstStyle/>
          <a:p>
            <a:r>
              <a:rPr lang="en-GB" sz="5200"/>
              <a:t>Digital Safety </a:t>
            </a:r>
          </a:p>
        </p:txBody>
      </p:sp>
      <p:sp>
        <p:nvSpPr>
          <p:cNvPr id="40"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42A4644-36E0-6FF2-6F4B-11782800AF1C}"/>
              </a:ext>
            </a:extLst>
          </p:cNvPr>
          <p:cNvSpPr>
            <a:spLocks noGrp="1"/>
          </p:cNvSpPr>
          <p:nvPr>
            <p:ph idx="1"/>
          </p:nvPr>
        </p:nvSpPr>
        <p:spPr>
          <a:xfrm>
            <a:off x="615458" y="3355848"/>
            <a:ext cx="6268770" cy="2825496"/>
          </a:xfrm>
        </p:spPr>
        <p:txBody>
          <a:bodyPr>
            <a:normAutofit/>
          </a:bodyPr>
          <a:lstStyle/>
          <a:p>
            <a:pPr marL="0" indent="0">
              <a:buNone/>
            </a:pPr>
            <a:r>
              <a:rPr lang="en-GB" sz="2200"/>
              <a:t>Digital safety is vital for Greenfield Home Care Agency to protect client confidentiality, comply with legal standards, maintain trust, and ensure smooth, secure operations in the digital age.</a:t>
            </a:r>
          </a:p>
        </p:txBody>
      </p:sp>
      <p:pic>
        <p:nvPicPr>
          <p:cNvPr id="30" name="Picture 29" descr="Person watching empty phone">
            <a:extLst>
              <a:ext uri="{FF2B5EF4-FFF2-40B4-BE49-F238E27FC236}">
                <a16:creationId xmlns:a16="http://schemas.microsoft.com/office/drawing/2014/main" id="{65D19F28-C5E9-9CC4-9673-DC77B7448374}"/>
              </a:ext>
            </a:extLst>
          </p:cNvPr>
          <p:cNvPicPr>
            <a:picLocks noChangeAspect="1"/>
          </p:cNvPicPr>
          <p:nvPr/>
        </p:nvPicPr>
        <p:blipFill>
          <a:blip r:embed="rId2"/>
          <a:srcRect l="43582" r="12540" b="-1"/>
          <a:stretch>
            <a:fillRect/>
          </a:stretch>
        </p:blipFill>
        <p:spPr>
          <a:xfrm>
            <a:off x="7684006" y="10"/>
            <a:ext cx="4507993" cy="6857990"/>
          </a:xfrm>
          <a:prstGeom prst="rect">
            <a:avLst/>
          </a:prstGeom>
        </p:spPr>
      </p:pic>
    </p:spTree>
    <p:extLst>
      <p:ext uri="{BB962C8B-B14F-4D97-AF65-F5344CB8AC3E}">
        <p14:creationId xmlns:p14="http://schemas.microsoft.com/office/powerpoint/2010/main" val="292032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3ED5E3-580C-5092-FB40-782234A9A697}"/>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6" name="Rectangle 25">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940B9-551A-C4EF-CF48-5A5F6927C407}"/>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1900" b="1">
                <a:solidFill>
                  <a:srgbClr val="FFFFFF"/>
                </a:solidFill>
              </a:rPr>
              <a:t>Digital Safety Action Plan for Greenfield Home Care Agency</a:t>
            </a:r>
            <a:br>
              <a:rPr lang="en-US" sz="1900" b="1">
                <a:solidFill>
                  <a:srgbClr val="FFFFFF"/>
                </a:solidFill>
              </a:rPr>
            </a:br>
            <a:endParaRPr lang="en-US" sz="1900">
              <a:solidFill>
                <a:srgbClr val="FFFFFF"/>
              </a:solidFill>
            </a:endParaRPr>
          </a:p>
        </p:txBody>
      </p:sp>
      <p:pic>
        <p:nvPicPr>
          <p:cNvPr id="6" name="Graphic 5" descr="Laptop Secure">
            <a:extLst>
              <a:ext uri="{FF2B5EF4-FFF2-40B4-BE49-F238E27FC236}">
                <a16:creationId xmlns:a16="http://schemas.microsoft.com/office/drawing/2014/main" id="{1E8B1001-1FE5-5A32-7949-B8F9C59AA6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43807" y="-66926"/>
            <a:ext cx="1594460" cy="1594460"/>
          </a:xfrm>
          <a:prstGeom prst="rect">
            <a:avLst/>
          </a:prstGeom>
        </p:spPr>
      </p:pic>
      <p:graphicFrame>
        <p:nvGraphicFramePr>
          <p:cNvPr id="3" name="Diagram 2">
            <a:extLst>
              <a:ext uri="{FF2B5EF4-FFF2-40B4-BE49-F238E27FC236}">
                <a16:creationId xmlns:a16="http://schemas.microsoft.com/office/drawing/2014/main" id="{69A8DFF4-3066-614B-87B4-FBE379B4F5AA}"/>
              </a:ext>
            </a:extLst>
          </p:cNvPr>
          <p:cNvGraphicFramePr/>
          <p:nvPr>
            <p:extLst>
              <p:ext uri="{D42A27DB-BD31-4B8C-83A1-F6EECF244321}">
                <p14:modId xmlns:p14="http://schemas.microsoft.com/office/powerpoint/2010/main" val="3271062847"/>
              </p:ext>
            </p:extLst>
          </p:nvPr>
        </p:nvGraphicFramePr>
        <p:xfrm>
          <a:off x="-1912740" y="1752600"/>
          <a:ext cx="6078340" cy="50384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 name="Diagram 3">
            <a:extLst>
              <a:ext uri="{FF2B5EF4-FFF2-40B4-BE49-F238E27FC236}">
                <a16:creationId xmlns:a16="http://schemas.microsoft.com/office/drawing/2014/main" id="{4165B6EC-BEEB-82F9-4366-3A792723311F}"/>
              </a:ext>
            </a:extLst>
          </p:cNvPr>
          <p:cNvGraphicFramePr/>
          <p:nvPr>
            <p:extLst>
              <p:ext uri="{D42A27DB-BD31-4B8C-83A1-F6EECF244321}">
                <p14:modId xmlns:p14="http://schemas.microsoft.com/office/powerpoint/2010/main" val="852033538"/>
              </p:ext>
            </p:extLst>
          </p:nvPr>
        </p:nvGraphicFramePr>
        <p:xfrm>
          <a:off x="786264" y="1818540"/>
          <a:ext cx="6078340" cy="503847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0" name="Diagram 9">
            <a:extLst>
              <a:ext uri="{FF2B5EF4-FFF2-40B4-BE49-F238E27FC236}">
                <a16:creationId xmlns:a16="http://schemas.microsoft.com/office/drawing/2014/main" id="{89E661AD-0973-7BC2-9A4A-71ECECC34D6D}"/>
              </a:ext>
            </a:extLst>
          </p:cNvPr>
          <p:cNvGraphicFramePr/>
          <p:nvPr>
            <p:extLst>
              <p:ext uri="{D42A27DB-BD31-4B8C-83A1-F6EECF244321}">
                <p14:modId xmlns:p14="http://schemas.microsoft.com/office/powerpoint/2010/main" val="3143655358"/>
              </p:ext>
            </p:extLst>
          </p:nvPr>
        </p:nvGraphicFramePr>
        <p:xfrm>
          <a:off x="3767907" y="1727200"/>
          <a:ext cx="6078340" cy="503847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aphicFrame>
        <p:nvGraphicFramePr>
          <p:cNvPr id="12" name="Diagram 11">
            <a:extLst>
              <a:ext uri="{FF2B5EF4-FFF2-40B4-BE49-F238E27FC236}">
                <a16:creationId xmlns:a16="http://schemas.microsoft.com/office/drawing/2014/main" id="{489D26A0-5487-B519-D5C1-7A905F07D9EA}"/>
              </a:ext>
            </a:extLst>
          </p:cNvPr>
          <p:cNvGraphicFramePr/>
          <p:nvPr>
            <p:extLst>
              <p:ext uri="{D42A27DB-BD31-4B8C-83A1-F6EECF244321}">
                <p14:modId xmlns:p14="http://schemas.microsoft.com/office/powerpoint/2010/main" val="2151952621"/>
              </p:ext>
            </p:extLst>
          </p:nvPr>
        </p:nvGraphicFramePr>
        <p:xfrm>
          <a:off x="6909044" y="1752600"/>
          <a:ext cx="6078340" cy="5038474"/>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Tree>
    <p:extLst>
      <p:ext uri="{BB962C8B-B14F-4D97-AF65-F5344CB8AC3E}">
        <p14:creationId xmlns:p14="http://schemas.microsoft.com/office/powerpoint/2010/main" val="297701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4" grpId="0">
        <p:bldAsOne/>
      </p:bldGraphic>
      <p:bldGraphic spid="10" grpId="0">
        <p:bldAsOne/>
      </p:bldGraphic>
      <p:bldGraphic spid="12"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0EB65-99B6-EE8C-D3BB-AAA3815BA740}"/>
              </a:ext>
            </a:extLst>
          </p:cNvPr>
          <p:cNvSpPr>
            <a:spLocks noGrp="1"/>
          </p:cNvSpPr>
          <p:nvPr>
            <p:ph type="title"/>
          </p:nvPr>
        </p:nvSpPr>
        <p:spPr>
          <a:xfrm>
            <a:off x="1137035" y="609600"/>
            <a:ext cx="3595678" cy="1330839"/>
          </a:xfrm>
        </p:spPr>
        <p:txBody>
          <a:bodyPr vert="horz" lIns="91440" tIns="45720" rIns="91440" bIns="45720" rtlCol="0">
            <a:normAutofit/>
          </a:bodyPr>
          <a:lstStyle/>
          <a:p>
            <a:r>
              <a:rPr lang="en-GB" sz="4100" dirty="0"/>
              <a:t>CONCLUSION</a:t>
            </a:r>
          </a:p>
        </p:txBody>
      </p:sp>
      <p:sp>
        <p:nvSpPr>
          <p:cNvPr id="3" name="Content Placeholder 2">
            <a:extLst>
              <a:ext uri="{FF2B5EF4-FFF2-40B4-BE49-F238E27FC236}">
                <a16:creationId xmlns:a16="http://schemas.microsoft.com/office/drawing/2014/main" id="{5B94C044-C1C3-6C4E-8D67-0351FA25AC03}"/>
              </a:ext>
            </a:extLst>
          </p:cNvPr>
          <p:cNvSpPr>
            <a:spLocks noGrp="1"/>
          </p:cNvSpPr>
          <p:nvPr>
            <p:ph idx="1"/>
          </p:nvPr>
        </p:nvSpPr>
        <p:spPr>
          <a:xfrm>
            <a:off x="342900" y="2159000"/>
            <a:ext cx="4389812" cy="3943688"/>
          </a:xfrm>
        </p:spPr>
        <p:txBody>
          <a:bodyPr vert="horz" lIns="91440" tIns="45720" rIns="91440" bIns="45720" rtlCol="0">
            <a:noAutofit/>
          </a:bodyPr>
          <a:lstStyle/>
          <a:p>
            <a:pPr marL="0" indent="0">
              <a:buNone/>
            </a:pPr>
            <a:r>
              <a:rPr lang="en-GB" sz="1600" dirty="0"/>
              <a:t>In conclusion, Microsoft Word, Microsoft Teams, and robust digital safety measures are essential tools for Greenfield Home Care Agency to enhance its efficiency, collaboration, and data security. Word streamlines documentation, saving time and ensuring consistency across care records. Teams facilitates real-time communication and teamwork, helping staff coordinate more effectively. Meanwhile, prioritizing digital safety ensures that sensitive client information remains protected, legal standards are met, and trust is maintained. By fully embracing these technologies and implementing strong safety practices, Greenfield can improve service quality, support staff confidence, and ensure a secure, efficient environment for delivering person-centred care.</a:t>
            </a:r>
            <a:endParaRPr lang="en-US" sz="1600" dirty="0"/>
          </a:p>
        </p:txBody>
      </p:sp>
      <p:pic>
        <p:nvPicPr>
          <p:cNvPr id="5" name="Picture 4" descr="A calculus formula">
            <a:extLst>
              <a:ext uri="{FF2B5EF4-FFF2-40B4-BE49-F238E27FC236}">
                <a16:creationId xmlns:a16="http://schemas.microsoft.com/office/drawing/2014/main" id="{647B0499-3398-9B9F-676A-05F795A3DD86}"/>
              </a:ext>
            </a:extLst>
          </p:cNvPr>
          <p:cNvPicPr>
            <a:picLocks noChangeAspect="1"/>
          </p:cNvPicPr>
          <p:nvPr/>
        </p:nvPicPr>
        <p:blipFill>
          <a:blip r:embed="rId2"/>
          <a:srcRect l="6936" r="22558"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80413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D825-83AE-361D-07D0-DF1225357FA0}"/>
              </a:ext>
            </a:extLst>
          </p:cNvPr>
          <p:cNvSpPr>
            <a:spLocks noGrp="1"/>
          </p:cNvSpPr>
          <p:nvPr>
            <p:ph type="title"/>
          </p:nvPr>
        </p:nvSpPr>
        <p:spPr>
          <a:xfrm>
            <a:off x="1180548" y="354082"/>
            <a:ext cx="9842237" cy="1325563"/>
          </a:xfrm>
        </p:spPr>
        <p:txBody>
          <a:bodyPr vert="horz" lIns="91440" tIns="45720" rIns="91440" bIns="45720" rtlCol="0" anchor="ctr">
            <a:normAutofit/>
          </a:bodyPr>
          <a:lstStyle/>
          <a:p>
            <a:pPr algn="ctr"/>
            <a:r>
              <a:rPr lang="en-US" sz="5600" kern="1200" dirty="0">
                <a:solidFill>
                  <a:schemeClr val="tx1"/>
                </a:solidFill>
                <a:latin typeface="+mj-lt"/>
                <a:ea typeface="+mj-ea"/>
                <a:cs typeface="+mj-cs"/>
              </a:rPr>
              <a:t>Thank you for Listening </a:t>
            </a:r>
            <a:endParaRPr lang="en-US" dirty="0">
              <a:ea typeface="+mj-ea"/>
              <a:cs typeface="+mj-cs"/>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itle 1">
            <a:extLst>
              <a:ext uri="{FF2B5EF4-FFF2-40B4-BE49-F238E27FC236}">
                <a16:creationId xmlns:a16="http://schemas.microsoft.com/office/drawing/2014/main" id="{F66A7E15-E88D-00F3-C03C-3A3B6340BCED}"/>
              </a:ext>
            </a:extLst>
          </p:cNvPr>
          <p:cNvGraphicFramePr/>
          <p:nvPr>
            <p:extLst>
              <p:ext uri="{D42A27DB-BD31-4B8C-83A1-F6EECF244321}">
                <p14:modId xmlns:p14="http://schemas.microsoft.com/office/powerpoint/2010/main" val="1546692667"/>
              </p:ext>
            </p:extLst>
          </p:nvPr>
        </p:nvGraphicFramePr>
        <p:xfrm>
          <a:off x="768314" y="3440280"/>
          <a:ext cx="10664110" cy="3566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9CE80EF9-BB1E-FD50-77D3-02FFC4315DA4}"/>
              </a:ext>
            </a:extLst>
          </p:cNvPr>
          <p:cNvSpPr txBox="1">
            <a:spLocks/>
          </p:cNvSpPr>
          <p:nvPr/>
        </p:nvSpPr>
        <p:spPr>
          <a:xfrm>
            <a:off x="4279900" y="5670267"/>
            <a:ext cx="984223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dirty="0">
                <a:latin typeface="+mn-lt"/>
              </a:rPr>
              <a:t>Any questions you may have will now be answered </a:t>
            </a:r>
          </a:p>
        </p:txBody>
      </p:sp>
      <p:sp>
        <p:nvSpPr>
          <p:cNvPr id="14" name="TextBox 13">
            <a:extLst>
              <a:ext uri="{FF2B5EF4-FFF2-40B4-BE49-F238E27FC236}">
                <a16:creationId xmlns:a16="http://schemas.microsoft.com/office/drawing/2014/main" id="{BF69B3DD-1CA8-861A-6B5E-98A056923849}"/>
              </a:ext>
            </a:extLst>
          </p:cNvPr>
          <p:cNvSpPr txBox="1"/>
          <p:nvPr/>
        </p:nvSpPr>
        <p:spPr>
          <a:xfrm>
            <a:off x="3999595" y="2039810"/>
            <a:ext cx="4195571"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dirty="0"/>
              <a:t>Any</a:t>
            </a:r>
            <a:endParaRPr lang="en-US"/>
          </a:p>
        </p:txBody>
      </p:sp>
    </p:spTree>
    <p:extLst>
      <p:ext uri="{BB962C8B-B14F-4D97-AF65-F5344CB8AC3E}">
        <p14:creationId xmlns:p14="http://schemas.microsoft.com/office/powerpoint/2010/main" val="3953166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A4B41F-DDC8-F136-FFAC-8DA6071B75C1}"/>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5600"/>
              <a:t>Reference page </a:t>
            </a:r>
          </a:p>
        </p:txBody>
      </p:sp>
      <p:sp>
        <p:nvSpPr>
          <p:cNvPr id="44" name="Oval 4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ulti-coloured paper-craft art">
            <a:extLst>
              <a:ext uri="{FF2B5EF4-FFF2-40B4-BE49-F238E27FC236}">
                <a16:creationId xmlns:a16="http://schemas.microsoft.com/office/drawing/2014/main" id="{30D1035B-6C80-C1AC-9EF2-37499E33B8BE}"/>
              </a:ext>
            </a:extLst>
          </p:cNvPr>
          <p:cNvPicPr>
            <a:picLocks noChangeAspect="1"/>
          </p:cNvPicPr>
          <p:nvPr/>
        </p:nvPicPr>
        <p:blipFill>
          <a:blip r:embed="rId3"/>
          <a:srcRect l="17931" r="15318"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28C4314B-EC6F-8456-B929-F3722DD9453C}"/>
              </a:ext>
            </a:extLst>
          </p:cNvPr>
          <p:cNvSpPr txBox="1"/>
          <p:nvPr/>
        </p:nvSpPr>
        <p:spPr>
          <a:xfrm>
            <a:off x="6657715" y="2990818"/>
            <a:ext cx="4195673" cy="337769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solidFill>
                  <a:schemeClr val="tx1">
                    <a:alpha val="80000"/>
                  </a:schemeClr>
                </a:solidFill>
              </a:rPr>
              <a:t>Microsoft (2024) Microsoft Teams Security and Compliance Overview. Available at: Microsoft website.</a:t>
            </a:r>
          </a:p>
          <a:p>
            <a:pPr indent="-228600">
              <a:lnSpc>
                <a:spcPct val="90000"/>
              </a:lnSpc>
              <a:spcAft>
                <a:spcPts val="600"/>
              </a:spcAft>
              <a:buFont typeface="Arial" panose="020B0604020202020204" pitchFamily="34" charset="0"/>
              <a:buChar char="•"/>
            </a:pPr>
            <a:r>
              <a:rPr lang="en-US" dirty="0">
                <a:solidFill>
                  <a:schemeClr val="tx1">
                    <a:alpha val="80000"/>
                  </a:schemeClr>
                </a:solidFill>
              </a:rPr>
              <a:t>NHS Digital (2023) Data Security and Protection Toolkit Guidance.</a:t>
            </a:r>
          </a:p>
          <a:p>
            <a:pPr indent="-228600">
              <a:lnSpc>
                <a:spcPct val="90000"/>
              </a:lnSpc>
              <a:spcAft>
                <a:spcPts val="600"/>
              </a:spcAft>
              <a:buFont typeface="Arial" panose="020B0604020202020204" pitchFamily="34" charset="0"/>
              <a:buChar char="•"/>
            </a:pPr>
            <a:r>
              <a:rPr lang="en-US" dirty="0">
                <a:solidFill>
                  <a:schemeClr val="tx1">
                    <a:alpha val="80000"/>
                  </a:schemeClr>
                </a:solidFill>
              </a:rPr>
              <a:t>GDPR.eu (2022) Guide to GDPR Compliance in Health and Social Care.</a:t>
            </a:r>
          </a:p>
          <a:p>
            <a:pPr indent="-228600">
              <a:lnSpc>
                <a:spcPct val="90000"/>
              </a:lnSpc>
              <a:spcAft>
                <a:spcPts val="600"/>
              </a:spcAft>
              <a:buFont typeface="Arial" panose="020B0604020202020204" pitchFamily="34" charset="0"/>
              <a:buChar char="•"/>
            </a:pPr>
            <a:r>
              <a:rPr lang="en-US" err="1">
                <a:solidFill>
                  <a:schemeClr val="tx1">
                    <a:alpha val="80000"/>
                  </a:schemeClr>
                </a:solidFill>
              </a:rPr>
              <a:t>Alsharo</a:t>
            </a:r>
            <a:r>
              <a:rPr lang="en-US" dirty="0">
                <a:solidFill>
                  <a:schemeClr val="tx1">
                    <a:alpha val="80000"/>
                  </a:schemeClr>
                </a:solidFill>
              </a:rPr>
              <a:t>, M., Gregg, D. and Ramirez, R. (2021) ‘Collaboration tools and teamwork efficiency’, Journal of Business Research.</a:t>
            </a:r>
            <a:endParaRPr lang="en-GB" dirty="0">
              <a:solidFill>
                <a:schemeClr val="tx1">
                  <a:alpha val="80000"/>
                </a:schemeClr>
              </a:solidFill>
            </a:endParaRPr>
          </a:p>
          <a:p>
            <a:pPr indent="-228600">
              <a:lnSpc>
                <a:spcPct val="90000"/>
              </a:lnSpc>
              <a:spcAft>
                <a:spcPts val="600"/>
              </a:spcAft>
              <a:buFont typeface="Arial" panose="020B0604020202020204" pitchFamily="34" charset="0"/>
              <a:buChar char="•"/>
            </a:pPr>
            <a:endParaRPr lang="en-US" sz="1600">
              <a:solidFill>
                <a:schemeClr val="tx1">
                  <a:alpha val="80000"/>
                </a:schemeClr>
              </a:solidFill>
            </a:endParaRPr>
          </a:p>
        </p:txBody>
      </p:sp>
      <p:sp>
        <p:nvSpPr>
          <p:cNvPr id="5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5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9623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1" ma:contentTypeDescription="Create a new document." ma:contentTypeScope="" ma:versionID="59cf341ca08c4370288dc2e85cee2713">
  <xsd:schema xmlns:xsd="http://www.w3.org/2001/XMLSchema" xmlns:xs="http://www.w3.org/2001/XMLSchema" xmlns:p="http://schemas.microsoft.com/office/2006/metadata/properties" xmlns:ns3="21f98238-5914-40fc-b2db-49ce196065c9" targetNamespace="http://schemas.microsoft.com/office/2006/metadata/properties" ma:root="true" ma:fieldsID="3e9f7e8919fc530e7d428027d182ada9" ns3:_="">
    <xsd:import namespace="21f98238-5914-40fc-b2db-49ce196065c9"/>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C3EE62-6257-4A5C-B384-D7680EB0D13C}">
  <ds:schemaRefs>
    <ds:schemaRef ds:uri="http://schemas.microsoft.com/sharepoint/v3/contenttype/forms"/>
  </ds:schemaRefs>
</ds:datastoreItem>
</file>

<file path=customXml/itemProps2.xml><?xml version="1.0" encoding="utf-8"?>
<ds:datastoreItem xmlns:ds="http://schemas.openxmlformats.org/officeDocument/2006/customXml" ds:itemID="{1849C063-EB72-42DF-9CF1-7EC63B813255}">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D2178E-8A74-4B0C-9760-0C92BD4D7D60}">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1710</Words>
  <Application>Microsoft Office PowerPoint</Application>
  <PresentationFormat>Widescreen</PresentationFormat>
  <Paragraphs>157</Paragraphs>
  <Slides>19</Slides>
  <Notes>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Greenfield Home Care Agency</vt:lpstr>
      <vt:lpstr>Contents page</vt:lpstr>
      <vt:lpstr>PowerPoint Presentation</vt:lpstr>
      <vt:lpstr>What is Microsoft Word?</vt:lpstr>
      <vt:lpstr>PowerPoint Presentation</vt:lpstr>
      <vt:lpstr>PowerPoint Presentation</vt:lpstr>
      <vt:lpstr>PowerPoint Presentation</vt:lpstr>
      <vt:lpstr>PowerPoint Presentation</vt:lpstr>
      <vt:lpstr>What is Microsoft Teams? </vt:lpstr>
      <vt:lpstr>How Greenfield Currently Communicates </vt:lpstr>
      <vt:lpstr>How Teams Improves Communication at Greenfield </vt:lpstr>
      <vt:lpstr>Advantages of Microsoft Teams </vt:lpstr>
      <vt:lpstr>Challenges and Limitations </vt:lpstr>
      <vt:lpstr>Conclusion</vt:lpstr>
      <vt:lpstr>Digital Safety </vt:lpstr>
      <vt:lpstr>Digital Safety Action Plan for Greenfield Home Care Agency </vt:lpstr>
      <vt:lpstr>CONCLUSION</vt:lpstr>
      <vt:lpstr>Thank you for Listening </vt:lpstr>
      <vt:lpstr>Reference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Faiz Hussain (2527683)</dc:creator>
  <cp:lastModifiedBy>Faiz Hussain</cp:lastModifiedBy>
  <cp:revision>32</cp:revision>
  <dcterms:created xsi:type="dcterms:W3CDTF">2026-01-30T17:18:25Z</dcterms:created>
  <dcterms:modified xsi:type="dcterms:W3CDTF">2026-02-15T14:43:34Z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