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56"/>
    <p:restoredTop sz="94697"/>
  </p:normalViewPr>
  <p:slideViewPr>
    <p:cSldViewPr snapToGrid="0" snapToObjects="1">
      <p:cViewPr varScale="1">
        <p:scale>
          <a:sx n="69" d="100"/>
          <a:sy n="69" d="100"/>
        </p:scale>
        <p:origin x="200" y="10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9A999-702F-2745-95D1-174DEBF933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8945BD-986A-7A45-B361-356B65CB92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FCE5CB-04F8-B64C-A0FC-3128F9483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F15B7-2A4C-E449-9455-86E7493F277F}" type="datetimeFigureOut">
              <a:rPr lang="en-US" smtClean="0"/>
              <a:t>1/27/20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5C25DE-191A-D648-AC62-DC70973667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341C3-9703-D240-A862-FAF7C37DB9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E8F61-C06E-3C40-91BF-20006D6E17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952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3F926-FB3F-B14E-9BF0-2C2857185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29840-6815-C446-99C1-759527B110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2878BD-5DFA-9343-B496-EB4A1A8FF1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F15B7-2A4C-E449-9455-86E7493F277F}" type="datetimeFigureOut">
              <a:rPr lang="en-US" smtClean="0"/>
              <a:t>1/27/20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BAEA2A-4275-D144-8F04-AA16979102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B5DA7-EFEE-5344-837B-6519B22568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E8F61-C06E-3C40-91BF-20006D6E17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4261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0BD17-40CD-744C-B5F6-22639DF7A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ED0E9F-569A-7842-B010-5B1A8943E3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A7906E-964A-1E44-8DA9-90E44920CC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F15B7-2A4C-E449-9455-86E7493F277F}" type="datetimeFigureOut">
              <a:rPr lang="en-US" smtClean="0"/>
              <a:t>1/27/20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1B94BB-680F-824C-94D3-FF28D2773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A573C2-2247-1D41-9B32-73E37DE359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E8F61-C06E-3C40-91BF-20006D6E17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5686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2F7CB-51D0-E44B-B299-2BEAF1D958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403DF-9466-AD47-9516-BB316B57D3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5B0ACB-085A-BC4B-8BE6-CBE24F8623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AED79D-D5DE-DD4A-BFC0-1F9026BF67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F15B7-2A4C-E449-9455-86E7493F277F}" type="datetimeFigureOut">
              <a:rPr lang="en-US" smtClean="0"/>
              <a:t>1/27/20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398F28-9410-4C4C-A5F3-E81A8161D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EB6D2C-CEE5-8F45-BC9B-C9CFE35C6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E8F61-C06E-3C40-91BF-20006D6E17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308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82CC5-9AF9-ED41-928D-C3A3104A66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B9F561-FE34-DA48-91B4-1CA3FD2CDB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C27E9B-AE30-5445-94B0-984F758041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BC4F6B-3B4F-0D4B-9D21-C5A1FA0D7D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6EA465-CE85-E94D-AB5E-BA2A444066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583C7C5-859F-2A4F-8D24-0F9D1DB56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F15B7-2A4C-E449-9455-86E7493F277F}" type="datetimeFigureOut">
              <a:rPr lang="en-US" smtClean="0"/>
              <a:t>1/27/20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5773CF-9D86-8845-A59F-BA6189242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C2F3B7-3171-1C4B-8A69-C01386F55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E8F61-C06E-3C40-91BF-20006D6E17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799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94743-18BA-E24C-8334-E8BD6F503F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C4A732-1505-4E45-A8C9-00819AFD28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F15B7-2A4C-E449-9455-86E7493F277F}" type="datetimeFigureOut">
              <a:rPr lang="en-US" smtClean="0"/>
              <a:t>1/27/20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7F1A89-8284-3C41-B47E-0C128514C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938007-3E7B-4A46-A683-1D03DB7A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E8F61-C06E-3C40-91BF-20006D6E17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004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8CD5CB6-D9E3-5848-80DF-1EA962896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F15B7-2A4C-E449-9455-86E7493F277F}" type="datetimeFigureOut">
              <a:rPr lang="en-US" smtClean="0"/>
              <a:t>1/27/20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34AB623-0979-BE45-9ECB-026FDC6DA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65FDC3-D713-334A-95DB-70A92C8B20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E8F61-C06E-3C40-91BF-20006D6E17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15372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71BCC-C738-2546-8DB1-3006683AF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D9418-63D8-CE4D-8A58-74E8149A48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95CA12-C73C-844F-BA41-9CC0E35304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23E515-BA2F-914D-88A7-7DB242CA74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F15B7-2A4C-E449-9455-86E7493F277F}" type="datetimeFigureOut">
              <a:rPr lang="en-US" smtClean="0"/>
              <a:t>1/27/20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E673D8-E719-B04A-A64B-EC8D795AD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EF0B1B-CEEB-324E-A55F-6E389C7AB7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E8F61-C06E-3C40-91BF-20006D6E17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18016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74838-5B74-C243-A038-ACEC5EFFE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32B5EA-1318-DF43-8F06-8EDA108E15F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C480BA-94F8-B043-BA0D-F9AD556844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C34B94-EFA7-B949-96AB-250A34F88D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F15B7-2A4C-E449-9455-86E7493F277F}" type="datetimeFigureOut">
              <a:rPr lang="en-US" smtClean="0"/>
              <a:t>1/27/20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A0626C-AEE6-0543-BD88-5A43944B3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2AD5-7C92-964A-A5D7-EDC8B0F154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E8F61-C06E-3C40-91BF-20006D6E17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011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3D1CC-2AAA-4A47-B481-D07F2E8E5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763039-28C8-DD47-8B94-4BED721F4A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DD0ADF-7361-6544-8FD0-E5C18E15C0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F15B7-2A4C-E449-9455-86E7493F277F}" type="datetimeFigureOut">
              <a:rPr lang="en-US" smtClean="0"/>
              <a:t>1/27/20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F950B7-4488-3F42-BD83-D3AB32A48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E383F7-D3C3-3443-8739-892974C378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E8F61-C06E-3C40-91BF-20006D6E17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1358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13B1E0-E2DF-B74A-932A-1272A6B9E8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7A52A-FEB4-0445-A532-0877BA2E94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AAF42E-0897-F043-8DBF-D4F23C8577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F15B7-2A4C-E449-9455-86E7493F277F}" type="datetimeFigureOut">
              <a:rPr lang="en-US" smtClean="0"/>
              <a:t>1/27/20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1372D9-B94B-4D44-A357-151F6FC80D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C2F8FE-3F2F-434E-970B-30A91C2E6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E8F61-C06E-3C40-91BF-20006D6E17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42725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AAE3097-F7E4-AC43-B41D-D4C3D99F3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244237-1EC3-9A44-8AA8-B47381276D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7F23A5-EDE3-1447-9D12-17C225F07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FF15B7-2A4C-E449-9455-86E7493F277F}" type="datetimeFigureOut">
              <a:rPr lang="en-US" smtClean="0"/>
              <a:t>1/27/20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95E5FC-6518-7A49-8B78-12EA6D9263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CBFC36-0CDA-A041-90E4-D2C00C7FE38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DE8F61-C06E-3C40-91BF-20006D6E17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53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74B77-F430-B34E-BC96-49E01A2EC47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7200" dirty="0">
                <a:latin typeface="Comic Sans MS" panose="030F0902030302020204" pitchFamily="66" charset="0"/>
              </a:rPr>
              <a:t>Welsh</a:t>
            </a:r>
            <a:endParaRPr lang="en-US" dirty="0">
              <a:latin typeface="Comic Sans MS" panose="030F0902030302020204" pitchFamily="66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8BEC4D-3CA8-7C4B-978E-0617FA19FBA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latin typeface="Comic Sans MS" panose="030F0902030302020204" pitchFamily="66" charset="0"/>
              </a:rPr>
              <a:t>Aim: To develop our use of past tense.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3BEFA9-49E1-CB41-B006-B32EC7AEB67C}"/>
              </a:ext>
            </a:extLst>
          </p:cNvPr>
          <p:cNvSpPr txBox="1"/>
          <p:nvPr/>
        </p:nvSpPr>
        <p:spPr>
          <a:xfrm>
            <a:off x="7747801" y="1070300"/>
            <a:ext cx="41985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latin typeface="Comic Sans MS" panose="030F0902030302020204" pitchFamily="66" charset="0"/>
              </a:rPr>
              <a:t>29</a:t>
            </a:r>
            <a:r>
              <a:rPr lang="en-US" sz="3600" baseline="30000" dirty="0">
                <a:latin typeface="Comic Sans MS" panose="030F0902030302020204" pitchFamily="66" charset="0"/>
              </a:rPr>
              <a:t>th</a:t>
            </a:r>
            <a:r>
              <a:rPr lang="en-US" sz="3600" dirty="0">
                <a:latin typeface="Comic Sans MS" panose="030F0902030302020204" pitchFamily="66" charset="0"/>
              </a:rPr>
              <a:t> January 2020</a:t>
            </a:r>
          </a:p>
        </p:txBody>
      </p:sp>
    </p:spTree>
    <p:extLst>
      <p:ext uri="{BB962C8B-B14F-4D97-AF65-F5344CB8AC3E}">
        <p14:creationId xmlns:p14="http://schemas.microsoft.com/office/powerpoint/2010/main" val="23618822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63502-A40C-5C47-B72F-C11997A1C5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3852" y="2506662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8800" dirty="0"/>
              <a:t> </a:t>
            </a:r>
            <a:r>
              <a:rPr lang="en-US" sz="11500" dirty="0">
                <a:latin typeface="Comic Sans MS" panose="030F0902030302020204" pitchFamily="66" charset="0"/>
              </a:rPr>
              <a:t>Es </a:t>
            </a:r>
            <a:r>
              <a:rPr lang="en-US" sz="11500" dirty="0" err="1">
                <a:latin typeface="Comic Sans MS" panose="030F0902030302020204" pitchFamily="66" charset="0"/>
              </a:rPr>
              <a:t>i</a:t>
            </a:r>
            <a:r>
              <a:rPr lang="en-US" sz="11500" dirty="0">
                <a:latin typeface="Comic Sans MS" panose="030F0902030302020204" pitchFamily="66" charset="0"/>
              </a:rPr>
              <a:t> </a:t>
            </a:r>
            <a:r>
              <a:rPr lang="en-US" sz="11500" dirty="0" err="1">
                <a:latin typeface="Comic Sans MS" panose="030F0902030302020204" pitchFamily="66" charset="0"/>
              </a:rPr>
              <a:t>i’r</a:t>
            </a:r>
            <a:r>
              <a:rPr lang="en-US" sz="11500" dirty="0">
                <a:latin typeface="Comic Sans MS" panose="030F0902030302020204" pitchFamily="66" charset="0"/>
              </a:rPr>
              <a:t> ………..</a:t>
            </a:r>
            <a:endParaRPr lang="en-US" sz="8800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70135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498E9-1E5C-4240-8A8C-1EDFDF6D9C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A46F354-3CDA-674F-AB76-3CF427E06B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97000" y="0"/>
            <a:ext cx="9398000" cy="6868757"/>
          </a:xfrm>
        </p:spPr>
      </p:pic>
    </p:spTree>
    <p:extLst>
      <p:ext uri="{BB962C8B-B14F-4D97-AF65-F5344CB8AC3E}">
        <p14:creationId xmlns:p14="http://schemas.microsoft.com/office/powerpoint/2010/main" val="3376196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0B7CF-69E9-A947-8AB1-DD068BA56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6000" dirty="0">
                <a:solidFill>
                  <a:srgbClr val="FF0000"/>
                </a:solidFill>
              </a:rPr>
              <a:t>Task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877281-E8C6-AC41-9FEA-C126D6F343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Can you complete a cutting and sticking activity in your book.</a:t>
            </a:r>
          </a:p>
          <a:p>
            <a:r>
              <a:rPr lang="en-US" sz="4000" dirty="0"/>
              <a:t>1) Picture </a:t>
            </a:r>
          </a:p>
          <a:p>
            <a:r>
              <a:rPr lang="en-US" sz="4000" dirty="0"/>
              <a:t>2) English </a:t>
            </a:r>
          </a:p>
          <a:p>
            <a:r>
              <a:rPr lang="en-US" sz="4000" dirty="0"/>
              <a:t>3) Welsh</a:t>
            </a:r>
          </a:p>
        </p:txBody>
      </p:sp>
    </p:spTree>
    <p:extLst>
      <p:ext uri="{BB962C8B-B14F-4D97-AF65-F5344CB8AC3E}">
        <p14:creationId xmlns:p14="http://schemas.microsoft.com/office/powerpoint/2010/main" val="4623745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41</Words>
  <Application>Microsoft Macintosh PowerPoint</Application>
  <PresentationFormat>Widescreen</PresentationFormat>
  <Paragraphs>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Comic Sans MS</vt:lpstr>
      <vt:lpstr>Office Theme</vt:lpstr>
      <vt:lpstr>Welsh</vt:lpstr>
      <vt:lpstr>PowerPoint Presentation</vt:lpstr>
      <vt:lpstr>PowerPoint Presentation</vt:lpstr>
      <vt:lpstr>Task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</dc:title>
  <dc:creator>Alexander Deighton (P149462)</dc:creator>
  <cp:lastModifiedBy>Alexander Deighton (P149462)</cp:lastModifiedBy>
  <cp:revision>1</cp:revision>
  <dcterms:created xsi:type="dcterms:W3CDTF">2020-01-27T17:23:54Z</dcterms:created>
  <dcterms:modified xsi:type="dcterms:W3CDTF">2020-01-27T17:28:26Z</dcterms:modified>
</cp:coreProperties>
</file>