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4"/>
  </p:notesMasterIdLst>
  <p:sldIdLst>
    <p:sldId id="271" r:id="rId2"/>
    <p:sldId id="279" r:id="rId3"/>
  </p:sldIdLst>
  <p:sldSz cx="10080625" cy="7559675"/>
  <p:notesSz cx="7559675" cy="10691813"/>
  <p:defaultTextStyle>
    <a:defPPr>
      <a:defRPr lang="en-GB"/>
    </a:defPPr>
    <a:lvl1pPr algn="l" defTabSz="457200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-105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950" indent="-285750" algn="l" defTabSz="457200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-105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3000" indent="-228600" algn="l" defTabSz="457200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-105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600200" indent="-228600" algn="l" defTabSz="457200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-105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7400" indent="-228600" algn="l" defTabSz="457200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-105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ABD22"/>
    <a:srgbClr val="66B63D"/>
    <a:srgbClr val="AFE87E"/>
    <a:srgbClr val="326609"/>
    <a:srgbClr val="64D011"/>
    <a:srgbClr val="004C84"/>
    <a:srgbClr val="A5D8F9"/>
    <a:srgbClr val="00B0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198" y="78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3525" cy="40068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6788" cy="4810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US" noProof="0" smtClean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9775" cy="5334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buFont typeface="Times New Roman" pitchFamily="16" charset="0"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Arial Unicode M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9775" cy="5334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buFont typeface="Times New Roman" pitchFamily="16" charset="0"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Arial Unicode M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9775" cy="5334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buFont typeface="Times New Roman" pitchFamily="16" charset="0"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Arial Unicode M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9775" cy="5334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tabLst>
                <a:tab pos="723900" algn="l"/>
                <a:tab pos="1447800" algn="l"/>
                <a:tab pos="2171700" algn="l"/>
                <a:tab pos="2895600" algn="l"/>
              </a:tabLst>
              <a:defRPr sz="1400" smtClean="0">
                <a:solidFill>
                  <a:srgbClr val="000000"/>
                </a:solidFill>
                <a:latin typeface="Times New Roman" pitchFamily="-105" charset="0"/>
                <a:cs typeface="Arial Unicode MS" pitchFamily="-105" charset="0"/>
              </a:defRPr>
            </a:lvl1pPr>
          </a:lstStyle>
          <a:p>
            <a:pPr>
              <a:defRPr/>
            </a:pPr>
            <a:fld id="{A64B28B2-882E-4C24-B33F-FCCED983DAC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6874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-105" charset="0"/>
      <a:defRPr sz="1200" kern="1200">
        <a:solidFill>
          <a:srgbClr val="000000"/>
        </a:solidFill>
        <a:latin typeface="Times New Roman" pitchFamily="16" charset="0"/>
        <a:ea typeface="ＭＳ Ｐゴシック" charset="-128"/>
        <a:cs typeface="ＭＳ Ｐゴシック" charset="-128"/>
      </a:defRPr>
    </a:lvl1pPr>
    <a:lvl2pPr marL="742950" indent="-285750" algn="l" defTabSz="457200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-105" charset="0"/>
      <a:defRPr sz="1200" kern="1200">
        <a:solidFill>
          <a:srgbClr val="000000"/>
        </a:solidFill>
        <a:latin typeface="Times New Roman" pitchFamily="16" charset="0"/>
        <a:ea typeface="ＭＳ Ｐゴシック" charset="-128"/>
        <a:cs typeface="+mn-cs"/>
      </a:defRPr>
    </a:lvl2pPr>
    <a:lvl3pPr marL="1143000" indent="-228600" algn="l" defTabSz="457200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-105" charset="0"/>
      <a:defRPr sz="1200" kern="1200">
        <a:solidFill>
          <a:srgbClr val="000000"/>
        </a:solidFill>
        <a:latin typeface="Times New Roman" pitchFamily="16" charset="0"/>
        <a:ea typeface="ＭＳ Ｐゴシック" charset="-128"/>
        <a:cs typeface="+mn-cs"/>
      </a:defRPr>
    </a:lvl3pPr>
    <a:lvl4pPr marL="1600200" indent="-228600" algn="l" defTabSz="457200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-105" charset="0"/>
      <a:defRPr sz="1200" kern="1200">
        <a:solidFill>
          <a:srgbClr val="000000"/>
        </a:solidFill>
        <a:latin typeface="Times New Roman" pitchFamily="16" charset="0"/>
        <a:ea typeface="ＭＳ Ｐゴシック" charset="-128"/>
        <a:cs typeface="+mn-cs"/>
      </a:defRPr>
    </a:lvl4pPr>
    <a:lvl5pPr marL="2057400" indent="-228600" algn="l" defTabSz="457200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-105" charset="0"/>
      <a:defRPr sz="1200" kern="1200">
        <a:solidFill>
          <a:srgbClr val="000000"/>
        </a:solidFill>
        <a:latin typeface="Times New Roman" pitchFamily="16" charset="0"/>
        <a:ea typeface="ＭＳ Ｐゴシック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52DBF7-E32B-4CED-AA89-713BB9AF174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C01A62-4E3B-4BB3-83ED-C7F9244160C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08290F-4277-4C29-8594-8E985B215DF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7700" cy="49879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3338" y="1768475"/>
            <a:ext cx="4459287" cy="49879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05F02B-84E3-42B7-8FDA-6FD6100DC5C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C6D7EB-9B18-4541-98BD-32F10EA1AD8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A059BE-293F-488B-A019-0151A276C31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24FD47-8FFB-463A-8E11-73BC8FA658D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BA2174-C773-4E89-A2F3-D1F7364814B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FFB177-382A-4CCA-8CB9-685D975E329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819085-46AA-464B-8B69-FD6CA922AE3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5675" y="301625"/>
            <a:ext cx="2266950" cy="645477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50037" cy="64547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E04DAA-BC70-4D91-92A4-1F1FB9F982C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503238" y="301625"/>
            <a:ext cx="9069387" cy="12604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the title text format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03238" y="1768475"/>
            <a:ext cx="9069387" cy="4987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0" tIns="28224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the outline text format</a:t>
            </a:r>
          </a:p>
          <a:p>
            <a:pPr lvl="1"/>
            <a:r>
              <a:rPr lang="en-GB" smtClean="0"/>
              <a:t>Second Outline Level</a:t>
            </a:r>
          </a:p>
          <a:p>
            <a:pPr lvl="2"/>
            <a:r>
              <a:rPr lang="en-GB" smtClean="0"/>
              <a:t>Third Outline Level</a:t>
            </a:r>
          </a:p>
          <a:p>
            <a:pPr lvl="3"/>
            <a:r>
              <a:rPr lang="en-GB" smtClean="0"/>
              <a:t>Fourth Outline Level</a:t>
            </a:r>
          </a:p>
          <a:p>
            <a:pPr lvl="4"/>
            <a:r>
              <a:rPr lang="en-GB" smtClean="0"/>
              <a:t>Fifth Outline Level</a:t>
            </a:r>
          </a:p>
          <a:p>
            <a:pPr lvl="4"/>
            <a:r>
              <a:rPr lang="en-GB" smtClean="0"/>
              <a:t>Sixth Outline Level</a:t>
            </a:r>
          </a:p>
          <a:p>
            <a:pPr lvl="4"/>
            <a:r>
              <a:rPr lang="en-GB" smtClean="0"/>
              <a:t>Seventh Outline Level</a:t>
            </a:r>
          </a:p>
          <a:p>
            <a:pPr lvl="4"/>
            <a:r>
              <a:rPr lang="en-GB" smtClean="0"/>
              <a:t>Eighth Outline Level</a:t>
            </a:r>
          </a:p>
          <a:p>
            <a:pPr lvl="4"/>
            <a:r>
              <a:rPr lang="en-GB" smtClean="0"/>
              <a:t>Ninth Outline Level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503238" y="6886575"/>
            <a:ext cx="2346325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buFont typeface="Times New Roman" pitchFamily="16" charset="0"/>
              <a:buNone/>
              <a:tabLst>
                <a:tab pos="723900" algn="l"/>
                <a:tab pos="1447800" algn="l"/>
                <a:tab pos="21717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Arial Unicode M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448050" y="6886575"/>
            <a:ext cx="3194050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ctr">
              <a:buFont typeface="Times New Roman" pitchFamily="16" charset="0"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Arial Unicode M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7227888" y="6886575"/>
            <a:ext cx="2346325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defRPr sz="1400" smtClean="0">
                <a:solidFill>
                  <a:srgbClr val="000000"/>
                </a:solidFill>
                <a:latin typeface="Times New Roman" pitchFamily="-105" charset="0"/>
                <a:cs typeface="Arial Unicode MS" pitchFamily="-105" charset="0"/>
              </a:defRPr>
            </a:lvl1pPr>
          </a:lstStyle>
          <a:p>
            <a:pPr>
              <a:defRPr/>
            </a:pPr>
            <a:fld id="{DD85721C-E124-425D-9811-A8E0FC6EF4A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457200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-105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57200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-105" charset="0"/>
        <a:defRPr sz="4400">
          <a:solidFill>
            <a:srgbClr val="000000"/>
          </a:solidFill>
          <a:latin typeface="Arial" charset="0"/>
          <a:ea typeface="MS Gothic" charset="0"/>
          <a:cs typeface="MS Gothic" charset="0"/>
        </a:defRPr>
      </a:lvl2pPr>
      <a:lvl3pPr algn="ctr" defTabSz="457200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-105" charset="0"/>
        <a:defRPr sz="4400">
          <a:solidFill>
            <a:srgbClr val="000000"/>
          </a:solidFill>
          <a:latin typeface="Arial" charset="0"/>
          <a:ea typeface="MS Gothic" charset="0"/>
          <a:cs typeface="MS Gothic" charset="0"/>
        </a:defRPr>
      </a:lvl3pPr>
      <a:lvl4pPr algn="ctr" defTabSz="457200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-105" charset="0"/>
        <a:defRPr sz="4400">
          <a:solidFill>
            <a:srgbClr val="000000"/>
          </a:solidFill>
          <a:latin typeface="Arial" charset="0"/>
          <a:ea typeface="MS Gothic" charset="0"/>
          <a:cs typeface="MS Gothic" charset="0"/>
        </a:defRPr>
      </a:lvl4pPr>
      <a:lvl5pPr algn="ctr" defTabSz="457200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-105" charset="0"/>
        <a:defRPr sz="4400">
          <a:solidFill>
            <a:srgbClr val="000000"/>
          </a:solidFill>
          <a:latin typeface="Arial" charset="0"/>
          <a:ea typeface="MS Gothic" charset="0"/>
          <a:cs typeface="MS Gothic" charset="0"/>
        </a:defRPr>
      </a:lvl5pPr>
      <a:lvl6pPr marL="2514600" indent="-228600" algn="ctr" defTabSz="457200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S Gothic" charset="0"/>
          <a:cs typeface="MS Gothic" charset="0"/>
        </a:defRPr>
      </a:lvl6pPr>
      <a:lvl7pPr marL="2971800" indent="-228600" algn="ctr" defTabSz="457200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S Gothic" charset="0"/>
          <a:cs typeface="MS Gothic" charset="0"/>
        </a:defRPr>
      </a:lvl7pPr>
      <a:lvl8pPr marL="3429000" indent="-228600" algn="ctr" defTabSz="457200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S Gothic" charset="0"/>
          <a:cs typeface="MS Gothic" charset="0"/>
        </a:defRPr>
      </a:lvl8pPr>
      <a:lvl9pPr marL="3886200" indent="-228600" algn="ctr" defTabSz="457200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S Gothic" charset="0"/>
          <a:cs typeface="MS Gothic" charset="0"/>
        </a:defRPr>
      </a:lvl9pPr>
    </p:titleStyle>
    <p:bodyStyle>
      <a:lvl1pPr marL="342900" indent="-342900" algn="l" defTabSz="457200" rtl="0" eaLnBrk="0" fontAlgn="base" hangingPunct="0">
        <a:lnSpc>
          <a:spcPct val="93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-105" charset="0"/>
        <a:buChar char="•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57200" rtl="0" eaLnBrk="0" fontAlgn="base" hangingPunct="0">
        <a:lnSpc>
          <a:spcPct val="93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-105" charset="0"/>
        <a:buChar char="–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57200" rtl="0" eaLnBrk="0" fontAlgn="base" hangingPunct="0">
        <a:lnSpc>
          <a:spcPct val="93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-105" charset="0"/>
        <a:buChar char="•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57200" rtl="0" eaLnBrk="0" fontAlgn="base" hangingPunct="0">
        <a:lnSpc>
          <a:spcPct val="93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-105" charset="0"/>
        <a:buChar char="–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57200" rtl="0" eaLnBrk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-105" charset="0"/>
        <a:buChar char="»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57200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57200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57200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57200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 bwMode="auto">
          <a:xfrm>
            <a:off x="544512" y="4237034"/>
            <a:ext cx="4466439" cy="3048000"/>
          </a:xfrm>
          <a:prstGeom prst="rect">
            <a:avLst/>
          </a:prstGeom>
          <a:gradFill flip="none" rotWithShape="1">
            <a:gsLst>
              <a:gs pos="0">
                <a:srgbClr val="AFE87E"/>
              </a:gs>
              <a:gs pos="100000">
                <a:srgbClr val="64D011"/>
              </a:gs>
            </a:gsLst>
            <a:lin ang="5400000" scaled="0"/>
            <a:tileRect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scene3d>
            <a:camera prst="orthographicFront"/>
            <a:lightRig rig="threePt" dir="t"/>
          </a:scene3d>
          <a:sp3d extrusionH="1003300"/>
        </p:spPr>
        <p:txBody>
          <a:bodyPr/>
          <a:lstStyle/>
          <a:p>
            <a:pPr>
              <a:buFont typeface="Times New Roman" charset="0"/>
              <a:buNone/>
              <a:defRPr/>
            </a:pPr>
            <a:endParaRPr lang="en-US"/>
          </a:p>
        </p:txBody>
      </p:sp>
      <p:sp>
        <p:nvSpPr>
          <p:cNvPr id="3" name="Rectangle 2"/>
          <p:cNvSpPr/>
          <p:nvPr/>
        </p:nvSpPr>
        <p:spPr bwMode="auto">
          <a:xfrm>
            <a:off x="549592" y="1189037"/>
            <a:ext cx="4466439" cy="3048000"/>
          </a:xfrm>
          <a:prstGeom prst="rect">
            <a:avLst/>
          </a:prstGeom>
          <a:gradFill flip="none" rotWithShape="1">
            <a:gsLst>
              <a:gs pos="0">
                <a:srgbClr val="A5D8F9"/>
              </a:gs>
              <a:gs pos="100000">
                <a:srgbClr val="0070C0"/>
              </a:gs>
            </a:gsLst>
            <a:lin ang="5400000" scaled="0"/>
            <a:tileRect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scene3d>
            <a:camera prst="orthographicFront"/>
            <a:lightRig rig="threePt" dir="t"/>
          </a:scene3d>
          <a:sp3d extrusionH="1003300"/>
        </p:spPr>
        <p:txBody>
          <a:bodyPr/>
          <a:lstStyle/>
          <a:p>
            <a:pPr>
              <a:buFont typeface="Times New Roman" pitchFamily="16" charset="0"/>
              <a:buNone/>
              <a:defRPr/>
            </a:pPr>
            <a:endParaRPr lang="en-US"/>
          </a:p>
        </p:txBody>
      </p:sp>
      <p:sp>
        <p:nvSpPr>
          <p:cNvPr id="4104" name="TextBox 16"/>
          <p:cNvSpPr txBox="1">
            <a:spLocks noChangeArrowheads="1"/>
          </p:cNvSpPr>
          <p:nvPr/>
        </p:nvSpPr>
        <p:spPr bwMode="auto">
          <a:xfrm>
            <a:off x="1387475" y="1265238"/>
            <a:ext cx="3505200" cy="4930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1600" b="1" dirty="0"/>
              <a:t>Strengths</a:t>
            </a:r>
          </a:p>
          <a:p>
            <a:endParaRPr lang="en-US" sz="1200" dirty="0"/>
          </a:p>
        </p:txBody>
      </p:sp>
      <p:sp>
        <p:nvSpPr>
          <p:cNvPr id="4105" name="TextBox 16"/>
          <p:cNvSpPr txBox="1">
            <a:spLocks noChangeArrowheads="1"/>
          </p:cNvSpPr>
          <p:nvPr/>
        </p:nvSpPr>
        <p:spPr bwMode="auto">
          <a:xfrm>
            <a:off x="1387475" y="4313238"/>
            <a:ext cx="3505200" cy="4930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1600" b="1" dirty="0"/>
              <a:t>Opportunities</a:t>
            </a:r>
          </a:p>
          <a:p>
            <a:endParaRPr lang="en-US" sz="1200" dirty="0"/>
          </a:p>
        </p:txBody>
      </p:sp>
      <p:sp>
        <p:nvSpPr>
          <p:cNvPr id="6" name="Rectangle 5"/>
          <p:cNvSpPr/>
          <p:nvPr/>
        </p:nvSpPr>
        <p:spPr bwMode="auto">
          <a:xfrm>
            <a:off x="5040312" y="1189038"/>
            <a:ext cx="4466439" cy="304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chemeClr val="bg1">
                  <a:lumMod val="50000"/>
                </a:schemeClr>
              </a:gs>
            </a:gsLst>
            <a:lin ang="5400000" scaled="0"/>
            <a:tileRect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scene3d>
            <a:camera prst="orthographicFront"/>
            <a:lightRig rig="threePt" dir="t"/>
          </a:scene3d>
          <a:sp3d extrusionH="1003300"/>
        </p:spPr>
        <p:txBody>
          <a:bodyPr/>
          <a:lstStyle/>
          <a:p>
            <a:pPr>
              <a:buFont typeface="Times New Roman" charset="0"/>
              <a:buNone/>
              <a:defRPr/>
            </a:pPr>
            <a:endParaRPr lang="en-US"/>
          </a:p>
        </p:txBody>
      </p:sp>
      <p:sp>
        <p:nvSpPr>
          <p:cNvPr id="7" name="Rectangle 6"/>
          <p:cNvSpPr/>
          <p:nvPr/>
        </p:nvSpPr>
        <p:spPr bwMode="auto">
          <a:xfrm>
            <a:off x="5045392" y="4237037"/>
            <a:ext cx="4466439" cy="304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</a:schemeClr>
              </a:gs>
              <a:gs pos="100000">
                <a:schemeClr val="bg1">
                  <a:lumMod val="75000"/>
                </a:schemeClr>
              </a:gs>
            </a:gsLst>
            <a:lin ang="5400000" scaled="0"/>
            <a:tileRect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scene3d>
            <a:camera prst="orthographicFront"/>
            <a:lightRig rig="threePt" dir="t"/>
          </a:scene3d>
          <a:sp3d extrusionH="1003300"/>
        </p:spPr>
        <p:txBody>
          <a:bodyPr/>
          <a:lstStyle/>
          <a:p>
            <a:pPr>
              <a:buFont typeface="Times New Roman" charset="0"/>
              <a:buNone/>
              <a:defRPr/>
            </a:pPr>
            <a:endParaRPr lang="en-US"/>
          </a:p>
        </p:txBody>
      </p:sp>
      <p:sp>
        <p:nvSpPr>
          <p:cNvPr id="4112" name="TextBox 16"/>
          <p:cNvSpPr txBox="1">
            <a:spLocks noChangeArrowheads="1"/>
          </p:cNvSpPr>
          <p:nvPr/>
        </p:nvSpPr>
        <p:spPr bwMode="auto">
          <a:xfrm>
            <a:off x="5883275" y="4313238"/>
            <a:ext cx="3505200" cy="5502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1600" b="1" dirty="0"/>
              <a:t>Threats</a:t>
            </a:r>
          </a:p>
          <a:p>
            <a:endParaRPr lang="en-US" sz="1600" b="1" dirty="0"/>
          </a:p>
        </p:txBody>
      </p:sp>
      <p:sp>
        <p:nvSpPr>
          <p:cNvPr id="4113" name="TextBox 16"/>
          <p:cNvSpPr txBox="1">
            <a:spLocks noChangeArrowheads="1"/>
          </p:cNvSpPr>
          <p:nvPr/>
        </p:nvSpPr>
        <p:spPr bwMode="auto">
          <a:xfrm>
            <a:off x="5883275" y="1265238"/>
            <a:ext cx="3505200" cy="751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1600" b="1" dirty="0"/>
              <a:t>Weaknesses</a:t>
            </a:r>
          </a:p>
          <a:p>
            <a:endParaRPr lang="en-US" sz="1200" dirty="0"/>
          </a:p>
          <a:p>
            <a:pPr hangingPunct="1">
              <a:lnSpc>
                <a:spcPct val="100000"/>
              </a:lnSpc>
              <a:spcBef>
                <a:spcPct val="20000"/>
              </a:spcBef>
              <a:buClrTx/>
              <a:buSzTx/>
            </a:pPr>
            <a:endParaRPr lang="en-US" sz="1400" noProof="1">
              <a:latin typeface="Calibri" pitchFamily="34" charset="0"/>
              <a:cs typeface="Arial" charset="0"/>
            </a:endParaRPr>
          </a:p>
        </p:txBody>
      </p:sp>
      <p:grpSp>
        <p:nvGrpSpPr>
          <p:cNvPr id="4114" name="Group 21"/>
          <p:cNvGrpSpPr>
            <a:grpSpLocks/>
          </p:cNvGrpSpPr>
          <p:nvPr/>
        </p:nvGrpSpPr>
        <p:grpSpPr bwMode="auto">
          <a:xfrm>
            <a:off x="549275" y="1189038"/>
            <a:ext cx="736600" cy="736600"/>
            <a:chOff x="8240712" y="5684837"/>
            <a:chExt cx="736910" cy="737125"/>
          </a:xfrm>
        </p:grpSpPr>
        <p:sp>
          <p:nvSpPr>
            <p:cNvPr id="12" name="Rectangle 11"/>
            <p:cNvSpPr/>
            <p:nvPr/>
          </p:nvSpPr>
          <p:spPr bwMode="auto">
            <a:xfrm>
              <a:off x="8240712" y="5684837"/>
              <a:ext cx="736910" cy="737125"/>
            </a:xfrm>
            <a:prstGeom prst="rect">
              <a:avLst/>
            </a:prstGeom>
            <a:gradFill>
              <a:gsLst>
                <a:gs pos="0">
                  <a:srgbClr val="00B0F0">
                    <a:alpha val="30000"/>
                  </a:srgbClr>
                </a:gs>
                <a:gs pos="100000">
                  <a:srgbClr val="004C84">
                    <a:alpha val="65000"/>
                  </a:srgbClr>
                </a:gs>
              </a:gsLst>
              <a:lin ang="5400000" scaled="0"/>
            </a:gra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  <a:scene3d>
              <a:camera prst="orthographicFront"/>
              <a:lightRig rig="threePt" dir="t"/>
            </a:scene3d>
            <a:sp3d extrusionH="1003300"/>
          </p:spPr>
          <p:txBody>
            <a:bodyPr/>
            <a:lstStyle/>
            <a:p>
              <a:pPr>
                <a:buFont typeface="Times New Roman" pitchFamily="16" charset="0"/>
                <a:buNone/>
                <a:defRPr/>
              </a:pPr>
              <a:endParaRPr lang="en-US" sz="2400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8346961" y="5795613"/>
              <a:ext cx="498843" cy="440120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algn="ctr">
                <a:buFont typeface="Times New Roman" pitchFamily="16" charset="0"/>
                <a:buNone/>
                <a:defRPr/>
              </a:pPr>
              <a:r>
                <a:rPr lang="en-US" sz="2400" b="1" dirty="0">
                  <a:solidFill>
                    <a:schemeClr val="tx1">
                      <a:lumMod val="75000"/>
                      <a:lumOff val="25000"/>
                    </a:schemeClr>
                  </a:solidFill>
                  <a:effectLst>
                    <a:innerShdw blurRad="63500" dist="76200" dir="13500000">
                      <a:prstClr val="black">
                        <a:alpha val="38000"/>
                      </a:prstClr>
                    </a:innerShdw>
                  </a:effectLst>
                  <a:latin typeface="Verdana" pitchFamily="34" charset="0"/>
                </a:rPr>
                <a:t>S</a:t>
              </a:r>
            </a:p>
          </p:txBody>
        </p:sp>
      </p:grpSp>
      <p:grpSp>
        <p:nvGrpSpPr>
          <p:cNvPr id="4115" name="Group 18"/>
          <p:cNvGrpSpPr>
            <a:grpSpLocks/>
          </p:cNvGrpSpPr>
          <p:nvPr/>
        </p:nvGrpSpPr>
        <p:grpSpPr bwMode="auto">
          <a:xfrm>
            <a:off x="5045075" y="1189038"/>
            <a:ext cx="736600" cy="736600"/>
            <a:chOff x="5040312" y="731837"/>
            <a:chExt cx="736910" cy="737125"/>
          </a:xfrm>
        </p:grpSpPr>
        <p:sp>
          <p:nvSpPr>
            <p:cNvPr id="10" name="Rectangle 9"/>
            <p:cNvSpPr/>
            <p:nvPr/>
          </p:nvSpPr>
          <p:spPr bwMode="auto">
            <a:xfrm>
              <a:off x="5040312" y="731837"/>
              <a:ext cx="736910" cy="737125"/>
            </a:xfrm>
            <a:prstGeom prst="rect">
              <a:avLst/>
            </a:prstGeom>
            <a:gradFill>
              <a:gsLst>
                <a:gs pos="0">
                  <a:schemeClr val="bg1">
                    <a:lumMod val="75000"/>
                    <a:alpha val="58000"/>
                  </a:schemeClr>
                </a:gs>
                <a:gs pos="100000">
                  <a:schemeClr val="tx1">
                    <a:lumMod val="65000"/>
                    <a:lumOff val="35000"/>
                    <a:alpha val="74000"/>
                  </a:schemeClr>
                </a:gs>
              </a:gsLst>
              <a:lin ang="5400000" scaled="0"/>
            </a:gra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  <a:scene3d>
              <a:camera prst="orthographicFront"/>
              <a:lightRig rig="threePt" dir="t"/>
            </a:scene3d>
            <a:sp3d extrusionH="1003300"/>
          </p:spPr>
          <p:txBody>
            <a:bodyPr/>
            <a:lstStyle/>
            <a:p>
              <a:pPr>
                <a:buFont typeface="Times New Roman" pitchFamily="16" charset="0"/>
                <a:buNone/>
                <a:defRPr/>
              </a:pPr>
              <a:endParaRPr lang="en-US" sz="2400"/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5096452" y="872442"/>
              <a:ext cx="596410" cy="440120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algn="ctr">
                <a:buFont typeface="Times New Roman" pitchFamily="16" charset="0"/>
                <a:buNone/>
                <a:defRPr/>
              </a:pPr>
              <a:r>
                <a:rPr lang="en-US" sz="2400" b="1" dirty="0">
                  <a:solidFill>
                    <a:schemeClr val="tx1">
                      <a:lumMod val="75000"/>
                      <a:lumOff val="25000"/>
                    </a:schemeClr>
                  </a:solidFill>
                  <a:effectLst>
                    <a:innerShdw blurRad="63500" dist="76200" dir="13500000">
                      <a:prstClr val="black">
                        <a:alpha val="38000"/>
                      </a:prstClr>
                    </a:innerShdw>
                  </a:effectLst>
                  <a:latin typeface="Verdana" pitchFamily="34" charset="0"/>
                </a:rPr>
                <a:t>W</a:t>
              </a:r>
            </a:p>
          </p:txBody>
        </p:sp>
      </p:grpSp>
      <p:grpSp>
        <p:nvGrpSpPr>
          <p:cNvPr id="4116" name="Group 19"/>
          <p:cNvGrpSpPr>
            <a:grpSpLocks/>
          </p:cNvGrpSpPr>
          <p:nvPr/>
        </p:nvGrpSpPr>
        <p:grpSpPr bwMode="auto">
          <a:xfrm>
            <a:off x="5045075" y="4237038"/>
            <a:ext cx="736600" cy="736600"/>
            <a:chOff x="9030172" y="6475566"/>
            <a:chExt cx="736910" cy="737125"/>
          </a:xfrm>
        </p:grpSpPr>
        <p:sp>
          <p:nvSpPr>
            <p:cNvPr id="11" name="Rectangle 10"/>
            <p:cNvSpPr/>
            <p:nvPr/>
          </p:nvSpPr>
          <p:spPr bwMode="auto">
            <a:xfrm>
              <a:off x="9030172" y="6475566"/>
              <a:ext cx="736910" cy="737125"/>
            </a:xfrm>
            <a:prstGeom prst="rect">
              <a:avLst/>
            </a:prstGeom>
            <a:gradFill>
              <a:gsLst>
                <a:gs pos="0">
                  <a:schemeClr val="bg1">
                    <a:lumMod val="85000"/>
                    <a:alpha val="66000"/>
                  </a:schemeClr>
                </a:gs>
                <a:gs pos="100000">
                  <a:schemeClr val="bg1">
                    <a:lumMod val="65000"/>
                    <a:alpha val="75000"/>
                  </a:schemeClr>
                </a:gs>
              </a:gsLst>
              <a:lin ang="5400000" scaled="0"/>
            </a:gra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  <a:scene3d>
              <a:camera prst="orthographicFront"/>
              <a:lightRig rig="threePt" dir="t"/>
            </a:scene3d>
            <a:sp3d extrusionH="1003300"/>
          </p:spPr>
          <p:txBody>
            <a:bodyPr/>
            <a:lstStyle/>
            <a:p>
              <a:pPr>
                <a:buFont typeface="Times New Roman" pitchFamily="16" charset="0"/>
                <a:buNone/>
                <a:defRPr/>
              </a:pPr>
              <a:endParaRPr lang="en-US" sz="2400"/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9215279" y="6611247"/>
              <a:ext cx="498843" cy="440120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buFont typeface="Times New Roman" pitchFamily="16" charset="0"/>
                <a:buNone/>
                <a:defRPr/>
              </a:pPr>
              <a:r>
                <a:rPr lang="en-US" sz="2400" b="1" dirty="0">
                  <a:solidFill>
                    <a:schemeClr val="tx1">
                      <a:lumMod val="75000"/>
                      <a:lumOff val="25000"/>
                    </a:schemeClr>
                  </a:solidFill>
                  <a:effectLst>
                    <a:innerShdw blurRad="63500" dist="76200" dir="13500000">
                      <a:prstClr val="black">
                        <a:alpha val="38000"/>
                      </a:prstClr>
                    </a:innerShdw>
                  </a:effectLst>
                  <a:latin typeface="Verdana" pitchFamily="34" charset="0"/>
                </a:rPr>
                <a:t>T</a:t>
              </a:r>
            </a:p>
          </p:txBody>
        </p:sp>
      </p:grpSp>
      <p:grpSp>
        <p:nvGrpSpPr>
          <p:cNvPr id="4117" name="Group 20"/>
          <p:cNvGrpSpPr>
            <a:grpSpLocks/>
          </p:cNvGrpSpPr>
          <p:nvPr/>
        </p:nvGrpSpPr>
        <p:grpSpPr bwMode="auto">
          <a:xfrm>
            <a:off x="549275" y="4262438"/>
            <a:ext cx="736600" cy="736600"/>
            <a:chOff x="8240712" y="6468732"/>
            <a:chExt cx="736910" cy="737125"/>
          </a:xfrm>
        </p:grpSpPr>
        <p:sp>
          <p:nvSpPr>
            <p:cNvPr id="16" name="Rectangle 15"/>
            <p:cNvSpPr/>
            <p:nvPr/>
          </p:nvSpPr>
          <p:spPr bwMode="auto">
            <a:xfrm>
              <a:off x="8240712" y="6468732"/>
              <a:ext cx="736910" cy="737125"/>
            </a:xfrm>
            <a:prstGeom prst="rect">
              <a:avLst/>
            </a:prstGeom>
            <a:gradFill>
              <a:gsLst>
                <a:gs pos="0">
                  <a:srgbClr val="64D011">
                    <a:alpha val="70000"/>
                  </a:srgbClr>
                </a:gs>
                <a:gs pos="100000">
                  <a:srgbClr val="326609">
                    <a:alpha val="88000"/>
                  </a:srgbClr>
                </a:gs>
              </a:gsLst>
              <a:lin ang="5400000" scaled="0"/>
            </a:gra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  <a:scene3d>
              <a:camera prst="orthographicFront"/>
              <a:lightRig rig="threePt" dir="t"/>
            </a:scene3d>
            <a:sp3d extrusionH="1003300"/>
          </p:spPr>
          <p:txBody>
            <a:bodyPr/>
            <a:lstStyle/>
            <a:p>
              <a:pPr>
                <a:buFont typeface="Times New Roman" pitchFamily="16" charset="0"/>
                <a:buNone/>
                <a:defRPr/>
              </a:pPr>
              <a:endParaRPr lang="en-US" sz="2400"/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8349466" y="6612811"/>
              <a:ext cx="498843" cy="440120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algn="ctr">
                <a:buFont typeface="Times New Roman" pitchFamily="16" charset="0"/>
                <a:buNone/>
                <a:defRPr/>
              </a:pPr>
              <a:r>
                <a:rPr lang="en-US" sz="2400" b="1" dirty="0">
                  <a:solidFill>
                    <a:schemeClr val="tx1">
                      <a:lumMod val="75000"/>
                      <a:lumOff val="25000"/>
                    </a:schemeClr>
                  </a:solidFill>
                  <a:effectLst>
                    <a:innerShdw blurRad="63500" dist="76200" dir="13500000">
                      <a:prstClr val="black">
                        <a:alpha val="38000"/>
                      </a:prstClr>
                    </a:innerShdw>
                  </a:effectLst>
                  <a:latin typeface="Verdana" pitchFamily="34" charset="0"/>
                </a:rPr>
                <a:t>O</a:t>
              </a:r>
            </a:p>
          </p:txBody>
        </p:sp>
      </p:grpSp>
      <p:sp>
        <p:nvSpPr>
          <p:cNvPr id="4118" name="Tekstboks 3"/>
          <p:cNvSpPr txBox="1">
            <a:spLocks noChangeArrowheads="1"/>
          </p:cNvSpPr>
          <p:nvPr/>
        </p:nvSpPr>
        <p:spPr bwMode="auto">
          <a:xfrm>
            <a:off x="239712" y="579437"/>
            <a:ext cx="2444836" cy="3499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da-DK" b="1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Assessing Fitness Levels</a:t>
            </a:r>
            <a:endParaRPr lang="da-DK" b="1" dirty="0">
              <a:latin typeface="Calibri" pitchFamily="34" charset="0"/>
              <a:ea typeface="Calibri" pitchFamily="34" charset="0"/>
              <a:cs typeface="Calibri" pitchFamily="34" charset="0"/>
            </a:endParaRPr>
          </a:p>
        </p:txBody>
      </p:sp>
      <p:sp>
        <p:nvSpPr>
          <p:cNvPr id="4119" name="Tekstboks 3"/>
          <p:cNvSpPr txBox="1">
            <a:spLocks noChangeArrowheads="1"/>
          </p:cNvSpPr>
          <p:nvPr/>
        </p:nvSpPr>
        <p:spPr bwMode="auto">
          <a:xfrm>
            <a:off x="242888" y="273050"/>
            <a:ext cx="1099340" cy="3499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da-DK" b="1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BA </a:t>
            </a:r>
            <a:r>
              <a:rPr lang="da-DK" b="1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Dance</a:t>
            </a:r>
            <a:endParaRPr lang="da-DK" dirty="0">
              <a:latin typeface="Calibri" pitchFamily="34" charset="0"/>
              <a:ea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 flipV="1">
            <a:off x="0" y="1650966"/>
            <a:ext cx="10080625" cy="2052671"/>
          </a:xfrm>
          <a:prstGeom prst="rect">
            <a:avLst/>
          </a:prstGeom>
          <a:gradFill rotWithShape="1">
            <a:gsLst>
              <a:gs pos="61000">
                <a:sysClr val="window" lastClr="FFFFFF">
                  <a:alpha val="0"/>
                </a:sysClr>
              </a:gs>
              <a:gs pos="100000">
                <a:sysClr val="window" lastClr="FFFFFF">
                  <a:lumMod val="85000"/>
                </a:sysClr>
              </a:gs>
            </a:gsLst>
            <a:lin ang="16200000" scaled="0"/>
          </a:gradFill>
          <a:ln w="9525" cap="flat" cmpd="sng" algn="ctr">
            <a:noFill/>
            <a:prstDash val="solid"/>
          </a:ln>
          <a:effectLst/>
        </p:spPr>
        <p:txBody>
          <a:bodyPr anchor="ctr"/>
          <a:lstStyle/>
          <a:p>
            <a:pPr algn="ctr" defTabSz="91440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US" kern="0">
              <a:solidFill>
                <a:sysClr val="window" lastClr="FFFFFF"/>
              </a:solidFill>
              <a:latin typeface="Calibri"/>
            </a:endParaRPr>
          </a:p>
        </p:txBody>
      </p:sp>
      <p:sp>
        <p:nvSpPr>
          <p:cNvPr id="2" name="TextBox 1"/>
          <p:cNvSpPr txBox="1"/>
          <p:nvPr/>
        </p:nvSpPr>
        <p:spPr bwMode="auto">
          <a:xfrm>
            <a:off x="1236210" y="4303944"/>
            <a:ext cx="987588" cy="1048912"/>
          </a:xfrm>
          <a:prstGeom prst="rect">
            <a:avLst/>
          </a:prstGeom>
          <a:noFill/>
          <a:scene3d>
            <a:camera prst="isometricOffAxis1Right">
              <a:rot lat="775397" lon="20592968" rev="0"/>
            </a:camera>
            <a:lightRig rig="threePt" dir="t"/>
          </a:scene3d>
        </p:spPr>
        <p:txBody>
          <a:bodyPr>
            <a:spAutoFit/>
            <a:sp3d extrusionH="304800"/>
          </a:bodyPr>
          <a:lstStyle/>
          <a:p>
            <a:pPr>
              <a:buFont typeface="Times New Roman" pitchFamily="16" charset="0"/>
              <a:buNone/>
              <a:defRPr/>
            </a:pPr>
            <a:r>
              <a:rPr lang="en-US" sz="6600" b="1" dirty="0">
                <a:solidFill>
                  <a:srgbClr val="0070C0"/>
                </a:solidFill>
                <a:effectLst>
                  <a:outerShdw blurRad="127000" dir="5220000" sy="-20000" rotWithShape="0">
                    <a:prstClr val="black">
                      <a:alpha val="25000"/>
                    </a:prstClr>
                  </a:outerShdw>
                </a:effectLst>
                <a:latin typeface="Verdana" pitchFamily="34" charset="0"/>
              </a:rPr>
              <a:t>S</a:t>
            </a:r>
          </a:p>
        </p:txBody>
      </p:sp>
      <p:sp>
        <p:nvSpPr>
          <p:cNvPr id="3" name="TextBox 2"/>
          <p:cNvSpPr txBox="1"/>
          <p:nvPr/>
        </p:nvSpPr>
        <p:spPr bwMode="auto">
          <a:xfrm>
            <a:off x="2647048" y="4285130"/>
            <a:ext cx="987588" cy="1993625"/>
          </a:xfrm>
          <a:prstGeom prst="rect">
            <a:avLst/>
          </a:prstGeom>
          <a:noFill/>
          <a:scene3d>
            <a:camera prst="isometricOffAxis1Right">
              <a:rot lat="775397" lon="20592968" rev="0"/>
            </a:camera>
            <a:lightRig rig="threePt" dir="t"/>
          </a:scene3d>
        </p:spPr>
        <p:txBody>
          <a:bodyPr>
            <a:spAutoFit/>
            <a:sp3d extrusionH="304800"/>
          </a:bodyPr>
          <a:lstStyle/>
          <a:p>
            <a:pPr>
              <a:buFont typeface="Times New Roman" pitchFamily="16" charset="0"/>
              <a:buNone/>
              <a:defRPr/>
            </a:pPr>
            <a:r>
              <a:rPr lang="en-US" sz="6600" b="1" dirty="0">
                <a:solidFill>
                  <a:srgbClr val="595959"/>
                </a:solidFill>
                <a:effectLst>
                  <a:outerShdw blurRad="127000" dir="5220000" sy="-20000" rotWithShape="0">
                    <a:prstClr val="black">
                      <a:alpha val="20000"/>
                    </a:prstClr>
                  </a:outerShdw>
                </a:effectLst>
                <a:latin typeface="Verdana" pitchFamily="34" charset="0"/>
              </a:rPr>
              <a:t>W</a:t>
            </a:r>
          </a:p>
        </p:txBody>
      </p:sp>
      <p:sp>
        <p:nvSpPr>
          <p:cNvPr id="4" name="TextBox 3"/>
          <p:cNvSpPr txBox="1"/>
          <p:nvPr/>
        </p:nvSpPr>
        <p:spPr bwMode="auto">
          <a:xfrm>
            <a:off x="1174191" y="5921665"/>
            <a:ext cx="987588" cy="1048912"/>
          </a:xfrm>
          <a:prstGeom prst="rect">
            <a:avLst/>
          </a:prstGeom>
          <a:noFill/>
          <a:scene3d>
            <a:camera prst="isometricOffAxis1Right">
              <a:rot lat="775397" lon="20592968" rev="0"/>
            </a:camera>
            <a:lightRig rig="threePt" dir="t"/>
          </a:scene3d>
        </p:spPr>
        <p:txBody>
          <a:bodyPr>
            <a:spAutoFit/>
            <a:sp3d extrusionH="304800"/>
          </a:bodyPr>
          <a:lstStyle/>
          <a:p>
            <a:pPr>
              <a:buFont typeface="Times New Roman" pitchFamily="16" charset="0"/>
              <a:buNone/>
              <a:defRPr/>
            </a:pPr>
            <a:r>
              <a:rPr lang="en-US" sz="6600" b="1" dirty="0">
                <a:solidFill>
                  <a:srgbClr val="326609"/>
                </a:solidFill>
                <a:effectLst>
                  <a:outerShdw blurRad="127000" dir="5220000" sy="-20000" rotWithShape="0">
                    <a:prstClr val="black">
                      <a:alpha val="20000"/>
                    </a:prstClr>
                  </a:outerShdw>
                </a:effectLst>
                <a:latin typeface="Verdana" pitchFamily="34" charset="0"/>
              </a:rPr>
              <a:t>O</a:t>
            </a:r>
          </a:p>
        </p:txBody>
      </p:sp>
      <p:sp>
        <p:nvSpPr>
          <p:cNvPr id="5" name="TextBox 4"/>
          <p:cNvSpPr txBox="1"/>
          <p:nvPr/>
        </p:nvSpPr>
        <p:spPr bwMode="auto">
          <a:xfrm>
            <a:off x="2829575" y="5931071"/>
            <a:ext cx="987588" cy="1048912"/>
          </a:xfrm>
          <a:prstGeom prst="rect">
            <a:avLst/>
          </a:prstGeom>
          <a:noFill/>
          <a:scene3d>
            <a:camera prst="isometricOffAxis1Right">
              <a:rot lat="775397" lon="20592968" rev="0"/>
            </a:camera>
            <a:lightRig rig="threePt" dir="t"/>
          </a:scene3d>
        </p:spPr>
        <p:txBody>
          <a:bodyPr>
            <a:spAutoFit/>
            <a:sp3d extrusionH="304800"/>
          </a:bodyPr>
          <a:lstStyle/>
          <a:p>
            <a:pPr>
              <a:buFont typeface="Times New Roman" pitchFamily="16" charset="0"/>
              <a:buNone/>
              <a:defRPr/>
            </a:pPr>
            <a:r>
              <a:rPr lang="en-US" sz="6600" b="1" dirty="0">
                <a:solidFill>
                  <a:schemeClr val="bg1">
                    <a:lumMod val="65000"/>
                  </a:schemeClr>
                </a:solidFill>
                <a:effectLst>
                  <a:outerShdw blurRad="127000" dir="5220000" sy="-20000" rotWithShape="0">
                    <a:prstClr val="black">
                      <a:alpha val="20000"/>
                    </a:prstClr>
                  </a:outerShdw>
                </a:effectLst>
                <a:latin typeface="Verdana" pitchFamily="34" charset="0"/>
              </a:rPr>
              <a:t>T</a:t>
            </a:r>
          </a:p>
        </p:txBody>
      </p:sp>
      <p:sp>
        <p:nvSpPr>
          <p:cNvPr id="6" name="Rectangle 5"/>
          <p:cNvSpPr/>
          <p:nvPr/>
        </p:nvSpPr>
        <p:spPr bwMode="auto">
          <a:xfrm>
            <a:off x="2514825" y="5741080"/>
            <a:ext cx="1458688" cy="1459422"/>
          </a:xfrm>
          <a:prstGeom prst="rect">
            <a:avLst/>
          </a:prstGeom>
          <a:gradFill>
            <a:gsLst>
              <a:gs pos="0">
                <a:schemeClr val="bg1">
                  <a:lumMod val="95000"/>
                  <a:alpha val="25000"/>
                </a:schemeClr>
              </a:gs>
              <a:gs pos="100000">
                <a:schemeClr val="bg1">
                  <a:lumMod val="65000"/>
                  <a:alpha val="39000"/>
                </a:schemeClr>
              </a:gs>
            </a:gsLst>
            <a:lin ang="5400000" scaled="0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scene3d>
            <a:camera prst="isometricOffAxis1Right">
              <a:rot lat="775397" lon="20592968" rev="0"/>
            </a:camera>
            <a:lightRig rig="threePt" dir="t"/>
          </a:scene3d>
          <a:sp3d extrusionH="1352550"/>
        </p:spPr>
        <p:txBody>
          <a:bodyPr/>
          <a:lstStyle/>
          <a:p>
            <a:pPr>
              <a:buFont typeface="Times New Roman" charset="0"/>
              <a:buNone/>
              <a:defRPr/>
            </a:pPr>
            <a:endParaRPr lang="en-US">
              <a:solidFill>
                <a:schemeClr val="bg1">
                  <a:lumMod val="65000"/>
                </a:schemeClr>
              </a:solidFill>
            </a:endParaRPr>
          </a:p>
        </p:txBody>
      </p:sp>
      <p:sp>
        <p:nvSpPr>
          <p:cNvPr id="7" name="Rectangle 6"/>
          <p:cNvSpPr/>
          <p:nvPr/>
        </p:nvSpPr>
        <p:spPr bwMode="auto">
          <a:xfrm>
            <a:off x="944321" y="5835141"/>
            <a:ext cx="1458688" cy="1459422"/>
          </a:xfrm>
          <a:prstGeom prst="rect">
            <a:avLst/>
          </a:prstGeom>
          <a:gradFill>
            <a:gsLst>
              <a:gs pos="0">
                <a:schemeClr val="bg1">
                  <a:lumMod val="95000"/>
                  <a:alpha val="25000"/>
                </a:schemeClr>
              </a:gs>
              <a:gs pos="100000">
                <a:schemeClr val="bg1">
                  <a:lumMod val="65000"/>
                  <a:alpha val="39000"/>
                </a:schemeClr>
              </a:gs>
            </a:gsLst>
            <a:lin ang="5400000" scaled="0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scene3d>
            <a:camera prst="isometricOffAxis1Right">
              <a:rot lat="775397" lon="20592968" rev="0"/>
            </a:camera>
            <a:lightRig rig="threePt" dir="t"/>
          </a:scene3d>
          <a:sp3d extrusionH="1352550"/>
        </p:spPr>
        <p:txBody>
          <a:bodyPr/>
          <a:lstStyle/>
          <a:p>
            <a:pPr>
              <a:buFont typeface="Times New Roman" charset="0"/>
              <a:buNone/>
              <a:defRPr/>
            </a:pPr>
            <a:endParaRPr lang="en-US">
              <a:solidFill>
                <a:srgbClr val="326609"/>
              </a:solidFill>
            </a:endParaRPr>
          </a:p>
        </p:txBody>
      </p:sp>
      <p:sp>
        <p:nvSpPr>
          <p:cNvPr id="8" name="Rectangle 7"/>
          <p:cNvSpPr/>
          <p:nvPr/>
        </p:nvSpPr>
        <p:spPr bwMode="auto">
          <a:xfrm>
            <a:off x="2477208" y="4160838"/>
            <a:ext cx="1458688" cy="1459422"/>
          </a:xfrm>
          <a:prstGeom prst="rect">
            <a:avLst/>
          </a:prstGeom>
          <a:gradFill>
            <a:gsLst>
              <a:gs pos="0">
                <a:schemeClr val="bg1">
                  <a:lumMod val="95000"/>
                  <a:alpha val="25000"/>
                </a:schemeClr>
              </a:gs>
              <a:gs pos="100000">
                <a:schemeClr val="bg1">
                  <a:lumMod val="65000"/>
                  <a:alpha val="39000"/>
                </a:schemeClr>
              </a:gs>
            </a:gsLst>
            <a:lin ang="5400000" scaled="0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scene3d>
            <a:camera prst="isometricOffAxis1Right">
              <a:rot lat="775397" lon="20592968" rev="0"/>
            </a:camera>
            <a:lightRig rig="threePt" dir="t"/>
          </a:scene3d>
          <a:sp3d extrusionH="1352550"/>
        </p:spPr>
        <p:txBody>
          <a:bodyPr/>
          <a:lstStyle/>
          <a:p>
            <a:pPr>
              <a:buFont typeface="Times New Roman" charset="0"/>
              <a:buNone/>
              <a:defRPr/>
            </a:pPr>
            <a:endParaRPr lang="en-US" dirty="0">
              <a:solidFill>
                <a:srgbClr val="595959"/>
              </a:solidFill>
            </a:endParaRPr>
          </a:p>
        </p:txBody>
      </p:sp>
      <p:sp>
        <p:nvSpPr>
          <p:cNvPr id="9" name="Rectangle 8"/>
          <p:cNvSpPr/>
          <p:nvPr/>
        </p:nvSpPr>
        <p:spPr bwMode="auto">
          <a:xfrm>
            <a:off x="925513" y="4254900"/>
            <a:ext cx="1458688" cy="1459422"/>
          </a:xfrm>
          <a:prstGeom prst="rect">
            <a:avLst/>
          </a:prstGeom>
          <a:gradFill>
            <a:gsLst>
              <a:gs pos="0">
                <a:schemeClr val="bg1">
                  <a:lumMod val="95000"/>
                  <a:alpha val="25000"/>
                </a:schemeClr>
              </a:gs>
              <a:gs pos="100000">
                <a:schemeClr val="bg1">
                  <a:lumMod val="65000"/>
                  <a:alpha val="39000"/>
                </a:schemeClr>
              </a:gs>
            </a:gsLst>
            <a:lin ang="5400000" scaled="0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scene3d>
            <a:camera prst="isometricOffAxis1Right">
              <a:rot lat="775397" lon="20592968" rev="0"/>
            </a:camera>
            <a:lightRig rig="threePt" dir="t"/>
          </a:scene3d>
          <a:sp3d extrusionH="1352550"/>
        </p:spPr>
        <p:txBody>
          <a:bodyPr/>
          <a:lstStyle/>
          <a:p>
            <a:pPr>
              <a:buFont typeface="Times New Roman" pitchFamily="16" charset="0"/>
              <a:buNone/>
              <a:defRPr/>
            </a:pPr>
            <a:endParaRPr lang="en-US">
              <a:solidFill>
                <a:srgbClr val="0070C0"/>
              </a:solidFill>
            </a:endParaRPr>
          </a:p>
        </p:txBody>
      </p:sp>
      <p:grpSp>
        <p:nvGrpSpPr>
          <p:cNvPr id="17421" name="Grupper 5"/>
          <p:cNvGrpSpPr>
            <a:grpSpLocks/>
          </p:cNvGrpSpPr>
          <p:nvPr/>
        </p:nvGrpSpPr>
        <p:grpSpPr bwMode="auto">
          <a:xfrm>
            <a:off x="4659313" y="1493838"/>
            <a:ext cx="4572000" cy="5410200"/>
            <a:chOff x="-38100" y="5366940"/>
            <a:chExt cx="9296400" cy="5411645"/>
          </a:xfrm>
        </p:grpSpPr>
        <p:sp>
          <p:nvSpPr>
            <p:cNvPr id="14" name="Rektangel 18"/>
            <p:cNvSpPr/>
            <p:nvPr/>
          </p:nvSpPr>
          <p:spPr>
            <a:xfrm>
              <a:off x="-2594" y="5549551"/>
              <a:ext cx="9225386" cy="5229034"/>
            </a:xfrm>
            <a:prstGeom prst="rect">
              <a:avLst/>
            </a:prstGeom>
            <a:gradFill rotWithShape="1">
              <a:gsLst>
                <a:gs pos="100000">
                  <a:schemeClr val="bg1">
                    <a:lumMod val="95000"/>
                  </a:schemeClr>
                </a:gs>
                <a:gs pos="0">
                  <a:schemeClr val="bg1">
                    <a:lumMod val="75000"/>
                  </a:schemeClr>
                </a:gs>
              </a:gsLst>
              <a:lin ang="16200000" scaled="0"/>
            </a:gradFill>
            <a:ln w="9525" cap="flat" cmpd="sng" algn="ctr">
              <a:noFill/>
              <a:prstDash val="solid"/>
            </a:ln>
            <a:effectLst/>
          </p:spPr>
          <p:txBody>
            <a:bodyPr anchor="ctr"/>
            <a:lstStyle/>
            <a:p>
              <a:pPr algn="ctr" defTabSz="91440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da-DK" sz="1600" b="1" kern="0" dirty="0" smtClean="0">
                  <a:latin typeface="+mn-lt"/>
                </a:rPr>
                <a:t>Goals</a:t>
              </a:r>
            </a:p>
            <a:p>
              <a:pPr algn="ctr" defTabSz="91440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lang="da-DK" sz="3200" kern="0" dirty="0" smtClean="0">
                <a:latin typeface="Calibri"/>
              </a:endParaRPr>
            </a:p>
            <a:p>
              <a:pPr algn="ctr" defTabSz="91440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lang="da-DK" sz="3200" kern="0" dirty="0" smtClean="0">
                <a:latin typeface="Calibri"/>
              </a:endParaRPr>
            </a:p>
            <a:p>
              <a:pPr algn="ctr" defTabSz="91440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lang="da-DK" sz="3200" kern="0" dirty="0" smtClean="0">
                <a:latin typeface="Calibri"/>
              </a:endParaRPr>
            </a:p>
            <a:p>
              <a:pPr algn="ctr" defTabSz="91440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lang="da-DK" sz="3200" kern="0" dirty="0" smtClean="0">
                <a:latin typeface="Calibri"/>
              </a:endParaRPr>
            </a:p>
            <a:p>
              <a:pPr algn="ctr" defTabSz="91440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lang="da-DK" sz="3200" kern="0" dirty="0" smtClean="0">
                <a:latin typeface="Calibri"/>
              </a:endParaRPr>
            </a:p>
            <a:p>
              <a:pPr algn="ctr" defTabSz="91440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lang="da-DK" sz="3200" kern="0" dirty="0" smtClean="0">
                <a:latin typeface="Calibri"/>
              </a:endParaRPr>
            </a:p>
            <a:p>
              <a:pPr algn="ctr" defTabSz="91440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lang="da-DK" sz="3200" kern="0" dirty="0" smtClean="0">
                <a:latin typeface="Calibri"/>
              </a:endParaRPr>
            </a:p>
            <a:p>
              <a:pPr algn="ctr" defTabSz="91440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lang="da-DK" sz="3200" kern="0" dirty="0" smtClean="0">
                <a:latin typeface="Calibri"/>
              </a:endParaRPr>
            </a:p>
            <a:p>
              <a:pPr algn="ctr" defTabSz="91440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lang="da-DK" sz="3200" kern="0" dirty="0" smtClean="0">
                <a:latin typeface="Calibri"/>
              </a:endParaRPr>
            </a:p>
          </p:txBody>
        </p:sp>
        <p:grpSp>
          <p:nvGrpSpPr>
            <p:cNvPr id="17426" name="Grupper 13"/>
            <p:cNvGrpSpPr>
              <a:grpSpLocks/>
            </p:cNvGrpSpPr>
            <p:nvPr/>
          </p:nvGrpSpPr>
          <p:grpSpPr bwMode="auto">
            <a:xfrm>
              <a:off x="-38100" y="5366940"/>
              <a:ext cx="9296400" cy="212782"/>
              <a:chOff x="0" y="1536700"/>
              <a:chExt cx="9144000" cy="317275"/>
            </a:xfrm>
          </p:grpSpPr>
          <p:sp>
            <p:nvSpPr>
              <p:cNvPr id="16" name="Rektangel 20"/>
              <p:cNvSpPr/>
              <p:nvPr/>
            </p:nvSpPr>
            <p:spPr>
              <a:xfrm>
                <a:off x="0" y="1536700"/>
                <a:ext cx="9144000" cy="317275"/>
              </a:xfrm>
              <a:prstGeom prst="rect">
                <a:avLst/>
              </a:prstGeom>
              <a:gradFill rotWithShape="1">
                <a:gsLst>
                  <a:gs pos="0">
                    <a:srgbClr val="00B0F0"/>
                  </a:gs>
                  <a:gs pos="100000">
                    <a:srgbClr val="00355C"/>
                  </a:gs>
                </a:gsLst>
                <a:lin ang="16200000" scaled="0"/>
              </a:gradFill>
              <a:ln w="9525" cap="flat" cmpd="sng" algn="ctr">
                <a:noFill/>
                <a:prstDash val="solid"/>
              </a:ln>
              <a:effectLst/>
            </p:spPr>
            <p:txBody>
              <a:bodyPr anchor="ctr"/>
              <a:lstStyle/>
              <a:p>
                <a:pPr algn="ctr" defTabSz="91440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lang="da-DK" kern="0">
                  <a:solidFill>
                    <a:sysClr val="window" lastClr="FFFFFF"/>
                  </a:solidFill>
                  <a:latin typeface="Calibri"/>
                </a:endParaRPr>
              </a:p>
            </p:txBody>
          </p:sp>
          <p:sp>
            <p:nvSpPr>
              <p:cNvPr id="17" name="Rektangel 21"/>
              <p:cNvSpPr/>
              <p:nvPr/>
            </p:nvSpPr>
            <p:spPr>
              <a:xfrm>
                <a:off x="0" y="1574800"/>
                <a:ext cx="9144000" cy="152400"/>
              </a:xfrm>
              <a:prstGeom prst="rect">
                <a:avLst/>
              </a:prstGeom>
              <a:gradFill rotWithShape="1">
                <a:gsLst>
                  <a:gs pos="100000">
                    <a:srgbClr val="FFFCF9">
                      <a:alpha val="79000"/>
                    </a:srgbClr>
                  </a:gs>
                  <a:gs pos="0">
                    <a:srgbClr val="E6E6E6">
                      <a:tint val="50000"/>
                      <a:shade val="100000"/>
                      <a:satMod val="350000"/>
                      <a:alpha val="0"/>
                    </a:srgbClr>
                  </a:gs>
                </a:gsLst>
                <a:lin ang="16200000" scaled="0"/>
              </a:gradFill>
              <a:ln w="9525" cap="flat" cmpd="sng" algn="ctr">
                <a:noFill/>
                <a:prstDash val="solid"/>
              </a:ln>
              <a:effectLst/>
            </p:spPr>
            <p:txBody>
              <a:bodyPr anchor="ctr"/>
              <a:lstStyle/>
              <a:p>
                <a:pPr algn="ctr" defTabSz="91440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lang="da-DK" kern="0" dirty="0">
                  <a:solidFill>
                    <a:sysClr val="window" lastClr="FFFFFF"/>
                  </a:solidFill>
                  <a:latin typeface="Calibri"/>
                </a:endParaRPr>
              </a:p>
            </p:txBody>
          </p:sp>
        </p:grpSp>
      </p:grpSp>
      <p:sp>
        <p:nvSpPr>
          <p:cNvPr id="17422" name="Tekstboks 3"/>
          <p:cNvSpPr txBox="1">
            <a:spLocks noChangeArrowheads="1"/>
          </p:cNvSpPr>
          <p:nvPr/>
        </p:nvSpPr>
        <p:spPr bwMode="auto">
          <a:xfrm>
            <a:off x="239713" y="579438"/>
            <a:ext cx="2444836" cy="3499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da-DK" b="1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Assessing Fitness Levels</a:t>
            </a:r>
            <a:endParaRPr lang="da-DK" b="1" dirty="0">
              <a:latin typeface="Calibri" pitchFamily="34" charset="0"/>
              <a:ea typeface="Calibri" pitchFamily="34" charset="0"/>
              <a:cs typeface="Calibri" pitchFamily="34" charset="0"/>
            </a:endParaRPr>
          </a:p>
        </p:txBody>
      </p:sp>
      <p:sp>
        <p:nvSpPr>
          <p:cNvPr id="21" name="Text Box 17"/>
          <p:cNvSpPr txBox="1">
            <a:spLocks noChangeArrowheads="1"/>
          </p:cNvSpPr>
          <p:nvPr/>
        </p:nvSpPr>
        <p:spPr bwMode="auto">
          <a:xfrm>
            <a:off x="5116513" y="2179638"/>
            <a:ext cx="3733800" cy="297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>
              <a:buFont typeface="Times New Roman" pitchFamily="-109" charset="0"/>
              <a:buNone/>
              <a:defRPr/>
            </a:pPr>
            <a:endParaRPr lang="en-US" sz="1400" b="1" dirty="0" smtClean="0">
              <a:latin typeface="Arial" pitchFamily="-109" charset="0"/>
            </a:endParaRPr>
          </a:p>
          <a:p>
            <a:pPr>
              <a:buFont typeface="Times New Roman" pitchFamily="-109" charset="0"/>
              <a:buNone/>
              <a:defRPr/>
            </a:pPr>
            <a:endParaRPr lang="en-US" sz="1400" b="1" dirty="0" smtClean="0">
              <a:latin typeface="Arial" pitchFamily="-109" charset="0"/>
            </a:endParaRPr>
          </a:p>
          <a:p>
            <a:pPr>
              <a:buFont typeface="Times New Roman" pitchFamily="-109" charset="0"/>
              <a:buNone/>
              <a:defRPr/>
            </a:pPr>
            <a:endParaRPr lang="en-US" sz="1400" dirty="0">
              <a:latin typeface="Arial" pitchFamily="-109" charset="0"/>
            </a:endParaRPr>
          </a:p>
        </p:txBody>
      </p:sp>
      <p:sp>
        <p:nvSpPr>
          <p:cNvPr id="17424" name="Tekstboks 3"/>
          <p:cNvSpPr txBox="1">
            <a:spLocks noChangeArrowheads="1"/>
          </p:cNvSpPr>
          <p:nvPr/>
        </p:nvSpPr>
        <p:spPr bwMode="auto">
          <a:xfrm>
            <a:off x="242888" y="273050"/>
            <a:ext cx="1152239" cy="3499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da-DK" b="1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BA Dance </a:t>
            </a:r>
            <a:endParaRPr lang="da-DK" dirty="0">
              <a:latin typeface="Calibri" pitchFamily="34" charset="0"/>
              <a:ea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Arial"/>
        <a:ea typeface="MS Gothic"/>
        <a:cs typeface="MS Gothic"/>
      </a:majorFont>
      <a:minorFont>
        <a:latin typeface="Arial"/>
        <a:ea typeface="MS Gothic"/>
        <a:cs typeface="MS Gothic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57200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57200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SWOTAnalysis</Template>
  <TotalTime>0</TotalTime>
  <Words>23</Words>
  <Application>Microsoft Office PowerPoint</Application>
  <PresentationFormat>Custom</PresentationFormat>
  <Paragraphs>25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0" baseType="lpstr">
      <vt:lpstr>Arial Unicode MS</vt:lpstr>
      <vt:lpstr>MS Gothic</vt:lpstr>
      <vt:lpstr>ＭＳ Ｐゴシック</vt:lpstr>
      <vt:lpstr>Arial</vt:lpstr>
      <vt:lpstr>Calibri</vt:lpstr>
      <vt:lpstr>Times New Roman</vt:lpstr>
      <vt:lpstr>Verdana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Christy Anson-Harries</dc:creator>
  <cp:lastModifiedBy>Christy Anson-Harries</cp:lastModifiedBy>
  <cp:revision>2</cp:revision>
  <cp:lastPrinted>1601-01-01T00:00:00Z</cp:lastPrinted>
  <dcterms:created xsi:type="dcterms:W3CDTF">2015-11-20T10:18:50Z</dcterms:created>
  <dcterms:modified xsi:type="dcterms:W3CDTF">2017-11-13T17:11:12Z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TC018754769991</vt:lpwstr>
  </property>
</Properties>
</file>