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theme/theme1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50" r:id="rId2"/>
    <p:sldMasterId id="2147483652" r:id="rId3"/>
    <p:sldMasterId id="2147483654" r:id="rId4"/>
    <p:sldMasterId id="2147483656" r:id="rId5"/>
    <p:sldMasterId id="2147483658" r:id="rId6"/>
    <p:sldMasterId id="2147483660" r:id="rId7"/>
    <p:sldMasterId id="2147483662" r:id="rId8"/>
    <p:sldMasterId id="2147483664" r:id="rId9"/>
    <p:sldMasterId id="2147483666" r:id="rId10"/>
    <p:sldMasterId id="2147483668" r:id="rId11"/>
  </p:sldMasterIdLst>
  <p:notesMasterIdLst>
    <p:notesMasterId r:id="rId19"/>
  </p:notesMasterIdLst>
  <p:sldIdLst>
    <p:sldId id="256" r:id="rId12"/>
    <p:sldId id="257" r:id="rId13"/>
    <p:sldId id="258" r:id="rId14"/>
    <p:sldId id="259" r:id="rId15"/>
    <p:sldId id="260" r:id="rId16"/>
    <p:sldId id="261" r:id="rId17"/>
    <p:sldId id="262" r:id="rId18"/>
  </p:sldIdLst>
  <p:sldSz cx="18288000" cy="10287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8.xml" /><Relationship Id="rId13" Type="http://schemas.openxmlformats.org/officeDocument/2006/relationships/slide" Target="slides/slide2.xml" /><Relationship Id="rId18" Type="http://schemas.openxmlformats.org/officeDocument/2006/relationships/slide" Target="slides/slide7.xml" /><Relationship Id="rId3" Type="http://schemas.openxmlformats.org/officeDocument/2006/relationships/slideMaster" Target="slideMasters/slideMaster3.xml" /><Relationship Id="rId21" Type="http://schemas.openxmlformats.org/officeDocument/2006/relationships/viewProps" Target="viewProps.xml" /><Relationship Id="rId7" Type="http://schemas.openxmlformats.org/officeDocument/2006/relationships/slideMaster" Target="slideMasters/slideMaster7.xml" /><Relationship Id="rId12" Type="http://schemas.openxmlformats.org/officeDocument/2006/relationships/slide" Target="slides/slide1.xml" /><Relationship Id="rId17" Type="http://schemas.openxmlformats.org/officeDocument/2006/relationships/slide" Target="slides/slide6.xml" /><Relationship Id="rId2" Type="http://schemas.openxmlformats.org/officeDocument/2006/relationships/slideMaster" Target="slideMasters/slideMaster2.xml" /><Relationship Id="rId16" Type="http://schemas.openxmlformats.org/officeDocument/2006/relationships/slide" Target="slides/slide5.xml" /><Relationship Id="rId20" Type="http://schemas.openxmlformats.org/officeDocument/2006/relationships/presProps" Target="presProps.xml" /><Relationship Id="rId1" Type="http://schemas.openxmlformats.org/officeDocument/2006/relationships/slideMaster" Target="slideMasters/slideMaster1.xml" /><Relationship Id="rId6" Type="http://schemas.openxmlformats.org/officeDocument/2006/relationships/slideMaster" Target="slideMasters/slideMaster6.xml" /><Relationship Id="rId11" Type="http://schemas.openxmlformats.org/officeDocument/2006/relationships/slideMaster" Target="slideMasters/slideMaster11.xml" /><Relationship Id="rId5" Type="http://schemas.openxmlformats.org/officeDocument/2006/relationships/slideMaster" Target="slideMasters/slideMaster5.xml" /><Relationship Id="rId15" Type="http://schemas.openxmlformats.org/officeDocument/2006/relationships/slide" Target="slides/slide4.xml" /><Relationship Id="rId23" Type="http://schemas.openxmlformats.org/officeDocument/2006/relationships/tableStyles" Target="tableStyles.xml" /><Relationship Id="rId10" Type="http://schemas.openxmlformats.org/officeDocument/2006/relationships/slideMaster" Target="slideMasters/slideMaster10.xml" /><Relationship Id="rId19" Type="http://schemas.openxmlformats.org/officeDocument/2006/relationships/notesMaster" Target="notesMasters/notesMaster1.xml" /><Relationship Id="rId4" Type="http://schemas.openxmlformats.org/officeDocument/2006/relationships/slideMaster" Target="slideMasters/slideMaster4.xml" /><Relationship Id="rId9" Type="http://schemas.openxmlformats.org/officeDocument/2006/relationships/slideMaster" Target="slideMasters/slideMaster9.xml" /><Relationship Id="rId14" Type="http://schemas.openxmlformats.org/officeDocument/2006/relationships/slide" Target="slides/slide3.xml" /><Relationship Id="rId22" Type="http://schemas.openxmlformats.org/officeDocument/2006/relationships/theme" Target="theme/theme1.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67" name="PlaceHolder 1"/>
          <p:cNvSpPr>
            <a:spLocks noGrp="1" noRot="1" noChangeAspect="1"/>
          </p:cNvSpPr>
          <p:nvPr>
            <p:ph type="sldImg"/>
          </p:nvPr>
        </p:nvSpPr>
        <p:spPr>
          <a:xfrm>
            <a:off x="0" y="812520"/>
            <a:ext cx="0" cy="0"/>
          </a:xfrm>
          <a:prstGeom prst="rect">
            <a:avLst/>
          </a:prstGeom>
          <a:noFill/>
          <a:ln w="0">
            <a:noFill/>
          </a:ln>
        </p:spPr>
        <p:txBody>
          <a:bodyPr lIns="0" tIns="0" rIns="0" bIns="0" anchor="ctr">
            <a:noAutofit/>
          </a:bodyPr>
          <a:lstStyle/>
          <a:p>
            <a:r>
              <a:rPr lang="en-US" sz="1800" b="0" strike="noStrike" spc="-1">
                <a:solidFill>
                  <a:schemeClr val="dk1"/>
                </a:solidFill>
                <a:latin typeface="Calibri"/>
              </a:rPr>
              <a:t>Click to move the slide</a:t>
            </a:r>
          </a:p>
        </p:txBody>
      </p:sp>
      <p:sp>
        <p:nvSpPr>
          <p:cNvPr id="68" name="PlaceHolder 2"/>
          <p:cNvSpPr>
            <a:spLocks noGrp="1"/>
          </p:cNvSpPr>
          <p:nvPr>
            <p:ph type="body"/>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en-IN" sz="2000" b="0" strike="noStrike" spc="-1">
                <a:solidFill>
                  <a:srgbClr val="000000"/>
                </a:solidFill>
                <a:latin typeface="Arial"/>
              </a:rPr>
              <a:t>Click to edit the notes format</a:t>
            </a:r>
          </a:p>
        </p:txBody>
      </p:sp>
      <p:sp>
        <p:nvSpPr>
          <p:cNvPr id="69" name="PlaceHolder 3"/>
          <p:cNvSpPr>
            <a:spLocks noGrp="1"/>
          </p:cNvSpPr>
          <p:nvPr>
            <p:ph type="hdr"/>
          </p:nvPr>
        </p:nvSpPr>
        <p:spPr>
          <a:xfrm>
            <a:off x="0" y="0"/>
            <a:ext cx="3280680" cy="534240"/>
          </a:xfrm>
          <a:prstGeom prst="rect">
            <a:avLst/>
          </a:prstGeom>
          <a:noFill/>
          <a:ln w="0">
            <a:noFill/>
          </a:ln>
        </p:spPr>
        <p:txBody>
          <a:bodyPr lIns="0" tIns="0" rIns="0" bIns="0" anchor="t">
            <a:noAutofit/>
          </a:bodyPr>
          <a:lstStyle/>
          <a:p>
            <a:pPr indent="0">
              <a:buNone/>
            </a:pPr>
            <a:r>
              <a:rPr lang="en-IN" sz="1400" b="0" strike="noStrike" spc="-1">
                <a:solidFill>
                  <a:srgbClr val="000000"/>
                </a:solidFill>
                <a:latin typeface="Times New Roman"/>
              </a:rPr>
              <a:t>&lt;header&gt;</a:t>
            </a:r>
          </a:p>
        </p:txBody>
      </p:sp>
      <p:sp>
        <p:nvSpPr>
          <p:cNvPr id="70"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IN" sz="1400" b="0" strike="noStrike" spc="-1">
                <a:solidFill>
                  <a:srgbClr val="000000"/>
                </a:solidFill>
                <a:latin typeface="Times New Roman"/>
              </a:defRPr>
            </a:lvl1pPr>
          </a:lstStyle>
          <a:p>
            <a:pPr indent="0" algn="r">
              <a:buNone/>
            </a:pPr>
            <a:r>
              <a:rPr lang="en-IN" sz="1400" b="0" strike="noStrike" spc="-1">
                <a:solidFill>
                  <a:srgbClr val="000000"/>
                </a:solidFill>
                <a:latin typeface="Times New Roman"/>
              </a:rPr>
              <a:t>&lt;date/time&gt;</a:t>
            </a:r>
          </a:p>
        </p:txBody>
      </p:sp>
      <p:sp>
        <p:nvSpPr>
          <p:cNvPr id="71"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IN" sz="1400" b="0" strike="noStrike" spc="-1">
                <a:solidFill>
                  <a:srgbClr val="000000"/>
                </a:solidFill>
                <a:latin typeface="Times New Roman"/>
              </a:defRPr>
            </a:lvl1pPr>
          </a:lstStyle>
          <a:p>
            <a:pPr indent="0">
              <a:buNone/>
            </a:pPr>
            <a:r>
              <a:rPr lang="en-IN" sz="1400" b="0" strike="noStrike" spc="-1">
                <a:solidFill>
                  <a:srgbClr val="000000"/>
                </a:solidFill>
                <a:latin typeface="Times New Roman"/>
              </a:rPr>
              <a:t>&lt;footer&gt;</a:t>
            </a:r>
          </a:p>
        </p:txBody>
      </p:sp>
      <p:sp>
        <p:nvSpPr>
          <p:cNvPr id="72"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IN" sz="1400" b="0" strike="noStrike" spc="-1">
                <a:solidFill>
                  <a:srgbClr val="000000"/>
                </a:solidFill>
                <a:latin typeface="Times New Roman"/>
              </a:defRPr>
            </a:lvl1pPr>
          </a:lstStyle>
          <a:p>
            <a:pPr indent="0" algn="r">
              <a:buNone/>
            </a:pPr>
            <a:fld id="{70B9BD72-77E6-404D-B209-1E645C613F77}" type="slidenum">
              <a:rPr lang="en-IN" sz="1400" b="0" strike="noStrike" spc="-1">
                <a:solidFill>
                  <a:srgbClr val="000000"/>
                </a:solidFill>
                <a:latin typeface="Times New Roman"/>
              </a:rPr>
              <a:t>‹#›</a:t>
            </a:fld>
            <a:endParaRPr lang="en-IN"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9" name="PlaceHolder 1"/>
          <p:cNvSpPr>
            <a:spLocks noGrp="1"/>
          </p:cNvSpPr>
          <p:nvPr>
            <p:ph type="hdr"/>
          </p:nvPr>
        </p:nvSpPr>
        <p:spPr>
          <a:xfrm>
            <a:off x="0" y="0"/>
            <a:ext cx="3962160" cy="342720"/>
          </a:xfrm>
          <a:prstGeom prst="rect">
            <a:avLst/>
          </a:prstGeom>
          <a:noFill/>
          <a:ln w="0">
            <a:noFill/>
          </a:ln>
        </p:spPr>
        <p:txBody>
          <a:bodyPr lIns="91440" tIns="45720" rIns="91440" bIns="45720" anchor="t">
            <a:noAutofit/>
          </a:bodyPr>
          <a:lstStyle/>
          <a:p>
            <a:pPr indent="0">
              <a:buNone/>
            </a:pPr>
            <a:endParaRPr lang="en-US" sz="1200" b="0" strike="noStrike" spc="-1">
              <a:solidFill>
                <a:schemeClr val="dk1"/>
              </a:solidFill>
              <a:latin typeface="+mn-lt"/>
              <a:ea typeface="+mn-ea"/>
            </a:endParaRPr>
          </a:p>
        </p:txBody>
      </p:sp>
      <p:sp>
        <p:nvSpPr>
          <p:cNvPr id="150" name="PlaceHolder 2"/>
          <p:cNvSpPr>
            <a:spLocks noGrp="1"/>
          </p:cNvSpPr>
          <p:nvPr>
            <p:ph type="dt" idx="37"/>
          </p:nvPr>
        </p:nvSpPr>
        <p:spPr>
          <a:xfrm>
            <a:off x="5180040" y="0"/>
            <a:ext cx="3962160" cy="342720"/>
          </a:xfrm>
          <a:prstGeom prst="rect">
            <a:avLst/>
          </a:prstGeom>
          <a:noFill/>
          <a:ln w="0">
            <a:noFill/>
          </a:ln>
        </p:spPr>
        <p:txBody>
          <a:bodyPr lIns="91440" tIns="45720" rIns="91440" bIns="45720" anchor="t">
            <a:noAutofit/>
          </a:bodyPr>
          <a:lstStyle>
            <a:lvl1pPr indent="0" algn="r">
              <a:lnSpc>
                <a:spcPct val="100000"/>
              </a:lnSpc>
              <a:buNone/>
              <a:defRPr lang="cs-CZ" sz="1200" b="0" strike="noStrike" spc="-1">
                <a:solidFill>
                  <a:srgbClr val="000000"/>
                </a:solidFill>
                <a:latin typeface="Times New Roman"/>
              </a:defRPr>
            </a:lvl1pPr>
          </a:lstStyle>
          <a:p>
            <a:pPr indent="0" algn="r">
              <a:lnSpc>
                <a:spcPct val="100000"/>
              </a:lnSpc>
              <a:buNone/>
            </a:pPr>
            <a:r>
              <a:rPr lang="cs-CZ" sz="1200" b="0" strike="noStrike" spc="-1">
                <a:solidFill>
                  <a:srgbClr val="000000"/>
                </a:solidFill>
                <a:latin typeface="Times New Roman"/>
              </a:rPr>
              <a:t>1.7.2013</a:t>
            </a:r>
            <a:endParaRPr lang="en-IN" sz="1200" b="0" strike="noStrike" spc="-1">
              <a:solidFill>
                <a:srgbClr val="000000"/>
              </a:solidFill>
              <a:latin typeface="Times New Roman"/>
            </a:endParaRPr>
          </a:p>
        </p:txBody>
      </p:sp>
      <p:sp>
        <p:nvSpPr>
          <p:cNvPr id="151" name="PlaceHolder 3"/>
          <p:cNvSpPr>
            <a:spLocks noGrp="1" noRot="1" noChangeAspect="1"/>
          </p:cNvSpPr>
          <p:nvPr>
            <p:ph type="sldImg"/>
          </p:nvPr>
        </p:nvSpPr>
        <p:spPr>
          <a:xfrm>
            <a:off x="2290680" y="512640"/>
            <a:ext cx="4562280" cy="2566800"/>
          </a:xfrm>
          <a:prstGeom prst="rect">
            <a:avLst/>
          </a:prstGeom>
          <a:ln w="0">
            <a:noFill/>
          </a:ln>
        </p:spPr>
      </p:sp>
      <p:sp>
        <p:nvSpPr>
          <p:cNvPr id="152" name="PlaceHolder 4"/>
          <p:cNvSpPr>
            <a:spLocks noGrp="1"/>
          </p:cNvSpPr>
          <p:nvPr>
            <p:ph type="body"/>
          </p:nvPr>
        </p:nvSpPr>
        <p:spPr>
          <a:xfrm>
            <a:off x="914400" y="3251160"/>
            <a:ext cx="7314840" cy="3080880"/>
          </a:xfrm>
          <a:prstGeom prst="rect">
            <a:avLst/>
          </a:prstGeom>
          <a:noFill/>
          <a:ln w="0">
            <a:noFill/>
          </a:ln>
        </p:spPr>
        <p:txBody>
          <a:bodyPr lIns="91440" tIns="45720" rIns="91440" bIns="45720" anchor="t">
            <a:noAutofit/>
          </a:bodyPr>
          <a:lstStyle/>
          <a:p>
            <a:pPr marL="216000" indent="0">
              <a:lnSpc>
                <a:spcPct val="100000"/>
              </a:lnSpc>
              <a:buNone/>
            </a:pPr>
            <a:r>
              <a:rPr lang="en-US" sz="2000" b="0" strike="noStrike" spc="-1">
                <a:solidFill>
                  <a:srgbClr val="000000"/>
                </a:solidFill>
                <a:latin typeface="Arial"/>
              </a:rPr>
              <a:t>Self-reporting bias, participant drop-out, and short follow-up time are some of the limitations. Where possible, a control area would serve to help eliminate other effects from the campaign.</a:t>
            </a:r>
            <a:endParaRPr lang="en-IN" sz="2000" b="0" strike="noStrike" spc="-1">
              <a:solidFill>
                <a:srgbClr val="000000"/>
              </a:solidFill>
              <a:latin typeface="Arial"/>
            </a:endParaRPr>
          </a:p>
        </p:txBody>
      </p:sp>
      <p:sp>
        <p:nvSpPr>
          <p:cNvPr id="153" name="PlaceHolder 5"/>
          <p:cNvSpPr>
            <a:spLocks noGrp="1"/>
          </p:cNvSpPr>
          <p:nvPr>
            <p:ph type="ftr" idx="38"/>
          </p:nvPr>
        </p:nvSpPr>
        <p:spPr>
          <a:xfrm>
            <a:off x="0" y="6502320"/>
            <a:ext cx="3962160" cy="340920"/>
          </a:xfrm>
          <a:prstGeom prst="rect">
            <a:avLst/>
          </a:prstGeom>
          <a:noFill/>
          <a:ln w="0">
            <a:noFill/>
          </a:ln>
        </p:spPr>
        <p:txBody>
          <a:bodyPr lIns="91440" tIns="45720" rIns="91440" bIns="45720" anchor="b">
            <a:noAutofit/>
          </a:bodyPr>
          <a:lstStyle/>
          <a:p>
            <a:pPr indent="0">
              <a:buNone/>
            </a:pPr>
            <a:endParaRPr lang="en-IN" sz="1200" b="0" strike="noStrike" spc="-1">
              <a:solidFill>
                <a:srgbClr val="000000"/>
              </a:solidFill>
              <a:latin typeface="Times New Roman"/>
            </a:endParaRPr>
          </a:p>
        </p:txBody>
      </p:sp>
      <p:sp>
        <p:nvSpPr>
          <p:cNvPr id="154" name="PlaceHolder 6"/>
          <p:cNvSpPr>
            <a:spLocks noGrp="1"/>
          </p:cNvSpPr>
          <p:nvPr>
            <p:ph type="sldNum" idx="39"/>
          </p:nvPr>
        </p:nvSpPr>
        <p:spPr>
          <a:xfrm>
            <a:off x="5180040" y="6502320"/>
            <a:ext cx="3962160" cy="340920"/>
          </a:xfrm>
          <a:prstGeom prst="rect">
            <a:avLst/>
          </a:prstGeom>
          <a:noFill/>
          <a:ln w="0">
            <a:noFill/>
          </a:ln>
        </p:spPr>
        <p:txBody>
          <a:bodyPr lIns="91440" tIns="45720" rIns="91440" bIns="45720" anchor="b">
            <a:noAutofit/>
          </a:bodyPr>
          <a:lstStyle>
            <a:lvl1pPr indent="0" algn="r">
              <a:lnSpc>
                <a:spcPct val="100000"/>
              </a:lnSpc>
              <a:buNone/>
              <a:defRPr lang="cs-CZ" sz="1200" b="0" strike="noStrike" spc="-1">
                <a:solidFill>
                  <a:srgbClr val="000000"/>
                </a:solidFill>
                <a:latin typeface="Times New Roman"/>
              </a:defRPr>
            </a:lvl1pPr>
          </a:lstStyle>
          <a:p>
            <a:pPr indent="0" algn="r">
              <a:lnSpc>
                <a:spcPct val="100000"/>
              </a:lnSpc>
              <a:buNone/>
            </a:pPr>
            <a:r>
              <a:rPr lang="cs-CZ" sz="1200" b="0" strike="noStrike" spc="-1">
                <a:solidFill>
                  <a:srgbClr val="000000"/>
                </a:solidFill>
                <a:latin typeface="Times New Roman"/>
              </a:rPr>
              <a:t>‹#›</a:t>
            </a:r>
            <a:endParaRPr lang="en-IN"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 name="PlaceHolder 1"/>
          <p:cNvSpPr>
            <a:spLocks noGrp="1"/>
          </p:cNvSpPr>
          <p:nvPr>
            <p:ph type="hdr"/>
          </p:nvPr>
        </p:nvSpPr>
        <p:spPr>
          <a:xfrm>
            <a:off x="0" y="0"/>
            <a:ext cx="3962160" cy="342720"/>
          </a:xfrm>
          <a:prstGeom prst="rect">
            <a:avLst/>
          </a:prstGeom>
          <a:noFill/>
          <a:ln w="0">
            <a:noFill/>
          </a:ln>
        </p:spPr>
        <p:txBody>
          <a:bodyPr lIns="91440" tIns="45720" rIns="91440" bIns="45720" anchor="t">
            <a:noAutofit/>
          </a:bodyPr>
          <a:lstStyle/>
          <a:p>
            <a:pPr indent="0">
              <a:buNone/>
            </a:pPr>
            <a:endParaRPr lang="en-US" sz="1200" b="0" strike="noStrike" spc="-1">
              <a:solidFill>
                <a:schemeClr val="dk1"/>
              </a:solidFill>
              <a:latin typeface="+mn-lt"/>
              <a:ea typeface="+mn-ea"/>
            </a:endParaRPr>
          </a:p>
        </p:txBody>
      </p:sp>
      <p:sp>
        <p:nvSpPr>
          <p:cNvPr id="156" name="PlaceHolder 2"/>
          <p:cNvSpPr>
            <a:spLocks noGrp="1"/>
          </p:cNvSpPr>
          <p:nvPr>
            <p:ph type="dt" idx="40"/>
          </p:nvPr>
        </p:nvSpPr>
        <p:spPr>
          <a:xfrm>
            <a:off x="5180040" y="0"/>
            <a:ext cx="3962160" cy="342720"/>
          </a:xfrm>
          <a:prstGeom prst="rect">
            <a:avLst/>
          </a:prstGeom>
          <a:noFill/>
          <a:ln w="0">
            <a:noFill/>
          </a:ln>
        </p:spPr>
        <p:txBody>
          <a:bodyPr lIns="91440" tIns="45720" rIns="91440" bIns="45720" anchor="t">
            <a:noAutofit/>
          </a:bodyPr>
          <a:lstStyle>
            <a:lvl1pPr indent="0" algn="r">
              <a:lnSpc>
                <a:spcPct val="100000"/>
              </a:lnSpc>
              <a:buNone/>
              <a:defRPr lang="cs-CZ" sz="1200" b="0" strike="noStrike" spc="-1">
                <a:solidFill>
                  <a:srgbClr val="000000"/>
                </a:solidFill>
                <a:latin typeface="Times New Roman"/>
              </a:defRPr>
            </a:lvl1pPr>
          </a:lstStyle>
          <a:p>
            <a:pPr indent="0" algn="r">
              <a:lnSpc>
                <a:spcPct val="100000"/>
              </a:lnSpc>
              <a:buNone/>
            </a:pPr>
            <a:r>
              <a:rPr lang="cs-CZ" sz="1200" b="0" strike="noStrike" spc="-1">
                <a:solidFill>
                  <a:srgbClr val="000000"/>
                </a:solidFill>
                <a:latin typeface="Times New Roman"/>
              </a:rPr>
              <a:t>1.7.2013</a:t>
            </a:r>
            <a:endParaRPr lang="en-IN" sz="1200" b="0" strike="noStrike" spc="-1">
              <a:solidFill>
                <a:srgbClr val="000000"/>
              </a:solidFill>
              <a:latin typeface="Times New Roman"/>
            </a:endParaRPr>
          </a:p>
        </p:txBody>
      </p:sp>
      <p:sp>
        <p:nvSpPr>
          <p:cNvPr id="157" name="PlaceHolder 3"/>
          <p:cNvSpPr>
            <a:spLocks noGrp="1" noRot="1" noChangeAspect="1"/>
          </p:cNvSpPr>
          <p:nvPr>
            <p:ph type="sldImg"/>
          </p:nvPr>
        </p:nvSpPr>
        <p:spPr>
          <a:xfrm>
            <a:off x="2290680" y="512640"/>
            <a:ext cx="4562280" cy="2566800"/>
          </a:xfrm>
          <a:prstGeom prst="rect">
            <a:avLst/>
          </a:prstGeom>
          <a:ln w="0">
            <a:noFill/>
          </a:ln>
        </p:spPr>
      </p:sp>
      <p:sp>
        <p:nvSpPr>
          <p:cNvPr id="158" name="PlaceHolder 4"/>
          <p:cNvSpPr>
            <a:spLocks noGrp="1"/>
          </p:cNvSpPr>
          <p:nvPr>
            <p:ph type="body"/>
          </p:nvPr>
        </p:nvSpPr>
        <p:spPr>
          <a:xfrm>
            <a:off x="914400" y="3251160"/>
            <a:ext cx="7314840" cy="3080880"/>
          </a:xfrm>
          <a:prstGeom prst="rect">
            <a:avLst/>
          </a:prstGeom>
          <a:noFill/>
          <a:ln w="0">
            <a:noFill/>
          </a:ln>
        </p:spPr>
        <p:txBody>
          <a:bodyPr lIns="91440" tIns="45720" rIns="91440" bIns="45720" anchor="t">
            <a:noAutofit/>
          </a:bodyPr>
          <a:lstStyle/>
          <a:p>
            <a:pPr marL="216000" indent="0">
              <a:lnSpc>
                <a:spcPct val="100000"/>
              </a:lnSpc>
              <a:buNone/>
            </a:pPr>
            <a:r>
              <a:rPr lang="en-US" sz="2000" b="0" strike="noStrike" spc="-1">
                <a:solidFill>
                  <a:srgbClr val="000000"/>
                </a:solidFill>
                <a:latin typeface="Arial"/>
              </a:rPr>
              <a:t>There are referrals and access to treatment available from local councils, GPs and pharmacists.</a:t>
            </a:r>
            <a:endParaRPr lang="en-IN" sz="2000" b="0" strike="noStrike" spc="-1">
              <a:solidFill>
                <a:srgbClr val="000000"/>
              </a:solidFill>
              <a:latin typeface="Arial"/>
            </a:endParaRPr>
          </a:p>
        </p:txBody>
      </p:sp>
      <p:sp>
        <p:nvSpPr>
          <p:cNvPr id="159" name="PlaceHolder 5"/>
          <p:cNvSpPr>
            <a:spLocks noGrp="1"/>
          </p:cNvSpPr>
          <p:nvPr>
            <p:ph type="ftr" idx="41"/>
          </p:nvPr>
        </p:nvSpPr>
        <p:spPr>
          <a:xfrm>
            <a:off x="0" y="6502320"/>
            <a:ext cx="3962160" cy="340920"/>
          </a:xfrm>
          <a:prstGeom prst="rect">
            <a:avLst/>
          </a:prstGeom>
          <a:noFill/>
          <a:ln w="0">
            <a:noFill/>
          </a:ln>
        </p:spPr>
        <p:txBody>
          <a:bodyPr lIns="91440" tIns="45720" rIns="91440" bIns="45720" anchor="b">
            <a:noAutofit/>
          </a:bodyPr>
          <a:lstStyle/>
          <a:p>
            <a:pPr indent="0">
              <a:buNone/>
            </a:pPr>
            <a:endParaRPr lang="en-IN" sz="1200" b="0" strike="noStrike" spc="-1">
              <a:solidFill>
                <a:srgbClr val="000000"/>
              </a:solidFill>
              <a:latin typeface="Times New Roman"/>
            </a:endParaRPr>
          </a:p>
        </p:txBody>
      </p:sp>
      <p:sp>
        <p:nvSpPr>
          <p:cNvPr id="160" name="PlaceHolder 6"/>
          <p:cNvSpPr>
            <a:spLocks noGrp="1"/>
          </p:cNvSpPr>
          <p:nvPr>
            <p:ph type="sldNum" idx="42"/>
          </p:nvPr>
        </p:nvSpPr>
        <p:spPr>
          <a:xfrm>
            <a:off x="5180040" y="6502320"/>
            <a:ext cx="3962160" cy="340920"/>
          </a:xfrm>
          <a:prstGeom prst="rect">
            <a:avLst/>
          </a:prstGeom>
          <a:noFill/>
          <a:ln w="0">
            <a:noFill/>
          </a:ln>
        </p:spPr>
        <p:txBody>
          <a:bodyPr lIns="91440" tIns="45720" rIns="91440" bIns="45720" anchor="b">
            <a:noAutofit/>
          </a:bodyPr>
          <a:lstStyle>
            <a:lvl1pPr indent="0" algn="r">
              <a:lnSpc>
                <a:spcPct val="100000"/>
              </a:lnSpc>
              <a:buNone/>
              <a:defRPr lang="cs-CZ" sz="1200" b="0" strike="noStrike" spc="-1">
                <a:solidFill>
                  <a:srgbClr val="000000"/>
                </a:solidFill>
                <a:latin typeface="Times New Roman"/>
              </a:defRPr>
            </a:lvl1pPr>
          </a:lstStyle>
          <a:p>
            <a:pPr indent="0" algn="r">
              <a:lnSpc>
                <a:spcPct val="100000"/>
              </a:lnSpc>
              <a:buNone/>
            </a:pPr>
            <a:r>
              <a:rPr lang="cs-CZ" sz="1200" b="0" strike="noStrike" spc="-1">
                <a:solidFill>
                  <a:srgbClr val="000000"/>
                </a:solidFill>
                <a:latin typeface="Times New Roman"/>
              </a:rPr>
              <a:t>‹#›</a:t>
            </a:r>
            <a:endParaRPr lang="en-IN"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1" name="PlaceHolder 1"/>
          <p:cNvSpPr>
            <a:spLocks noGrp="1"/>
          </p:cNvSpPr>
          <p:nvPr>
            <p:ph type="hdr"/>
          </p:nvPr>
        </p:nvSpPr>
        <p:spPr>
          <a:xfrm>
            <a:off x="0" y="0"/>
            <a:ext cx="3962160" cy="342720"/>
          </a:xfrm>
          <a:prstGeom prst="rect">
            <a:avLst/>
          </a:prstGeom>
          <a:noFill/>
          <a:ln w="0">
            <a:noFill/>
          </a:ln>
        </p:spPr>
        <p:txBody>
          <a:bodyPr lIns="91440" tIns="45720" rIns="91440" bIns="45720" anchor="t">
            <a:noAutofit/>
          </a:bodyPr>
          <a:lstStyle/>
          <a:p>
            <a:pPr indent="0">
              <a:buNone/>
            </a:pPr>
            <a:endParaRPr lang="en-US" sz="1200" b="0" strike="noStrike" spc="-1">
              <a:solidFill>
                <a:schemeClr val="dk1"/>
              </a:solidFill>
              <a:latin typeface="+mn-lt"/>
              <a:ea typeface="+mn-ea"/>
            </a:endParaRPr>
          </a:p>
        </p:txBody>
      </p:sp>
      <p:sp>
        <p:nvSpPr>
          <p:cNvPr id="162" name="PlaceHolder 2"/>
          <p:cNvSpPr>
            <a:spLocks noGrp="1"/>
          </p:cNvSpPr>
          <p:nvPr>
            <p:ph type="dt" idx="43"/>
          </p:nvPr>
        </p:nvSpPr>
        <p:spPr>
          <a:xfrm>
            <a:off x="5180040" y="0"/>
            <a:ext cx="3962160" cy="342720"/>
          </a:xfrm>
          <a:prstGeom prst="rect">
            <a:avLst/>
          </a:prstGeom>
          <a:noFill/>
          <a:ln w="0">
            <a:noFill/>
          </a:ln>
        </p:spPr>
        <p:txBody>
          <a:bodyPr lIns="91440" tIns="45720" rIns="91440" bIns="45720" anchor="t">
            <a:noAutofit/>
          </a:bodyPr>
          <a:lstStyle>
            <a:lvl1pPr indent="0" algn="r">
              <a:lnSpc>
                <a:spcPct val="100000"/>
              </a:lnSpc>
              <a:buNone/>
              <a:defRPr lang="cs-CZ" sz="1200" b="0" strike="noStrike" spc="-1">
                <a:solidFill>
                  <a:srgbClr val="000000"/>
                </a:solidFill>
                <a:latin typeface="Times New Roman"/>
              </a:defRPr>
            </a:lvl1pPr>
          </a:lstStyle>
          <a:p>
            <a:pPr indent="0" algn="r">
              <a:lnSpc>
                <a:spcPct val="100000"/>
              </a:lnSpc>
              <a:buNone/>
            </a:pPr>
            <a:r>
              <a:rPr lang="cs-CZ" sz="1200" b="0" strike="noStrike" spc="-1">
                <a:solidFill>
                  <a:srgbClr val="000000"/>
                </a:solidFill>
                <a:latin typeface="Times New Roman"/>
              </a:rPr>
              <a:t>1.7.2013</a:t>
            </a:r>
            <a:endParaRPr lang="en-IN" sz="1200" b="0" strike="noStrike" spc="-1">
              <a:solidFill>
                <a:srgbClr val="000000"/>
              </a:solidFill>
              <a:latin typeface="Times New Roman"/>
            </a:endParaRPr>
          </a:p>
        </p:txBody>
      </p:sp>
      <p:sp>
        <p:nvSpPr>
          <p:cNvPr id="163" name="PlaceHolder 3"/>
          <p:cNvSpPr>
            <a:spLocks noGrp="1" noRot="1" noChangeAspect="1"/>
          </p:cNvSpPr>
          <p:nvPr>
            <p:ph type="sldImg"/>
          </p:nvPr>
        </p:nvSpPr>
        <p:spPr>
          <a:xfrm>
            <a:off x="2290680" y="512640"/>
            <a:ext cx="4562280" cy="2566800"/>
          </a:xfrm>
          <a:prstGeom prst="rect">
            <a:avLst/>
          </a:prstGeom>
          <a:ln w="0">
            <a:noFill/>
          </a:ln>
        </p:spPr>
      </p:sp>
      <p:sp>
        <p:nvSpPr>
          <p:cNvPr id="164" name="PlaceHolder 4"/>
          <p:cNvSpPr>
            <a:spLocks noGrp="1"/>
          </p:cNvSpPr>
          <p:nvPr>
            <p:ph type="body"/>
          </p:nvPr>
        </p:nvSpPr>
        <p:spPr>
          <a:xfrm>
            <a:off x="914400" y="3251160"/>
            <a:ext cx="7314840" cy="3080880"/>
          </a:xfrm>
          <a:prstGeom prst="rect">
            <a:avLst/>
          </a:prstGeom>
          <a:noFill/>
          <a:ln w="0">
            <a:noFill/>
          </a:ln>
        </p:spPr>
        <p:txBody>
          <a:bodyPr lIns="91440" tIns="45720" rIns="91440" bIns="45720" anchor="t">
            <a:noAutofit/>
          </a:bodyPr>
          <a:lstStyle/>
          <a:p>
            <a:pPr marL="216000" indent="0">
              <a:lnSpc>
                <a:spcPct val="100000"/>
              </a:lnSpc>
              <a:buNone/>
            </a:pPr>
            <a:r>
              <a:rPr lang="en-US" sz="2000" b="0" strike="noStrike" spc="-1">
                <a:solidFill>
                  <a:srgbClr val="000000"/>
                </a:solidFill>
                <a:latin typeface="Arial"/>
              </a:rPr>
              <a:t>Campaign materials should provide participants with access to qualified support. It should not only suggest that education leads to a consistent and guaranteed result of proving to be sufficient to overcome nicotine addiction.</a:t>
            </a:r>
            <a:endParaRPr lang="en-IN" sz="2000" b="0" strike="noStrike" spc="-1">
              <a:solidFill>
                <a:srgbClr val="000000"/>
              </a:solidFill>
              <a:latin typeface="Arial"/>
            </a:endParaRPr>
          </a:p>
        </p:txBody>
      </p:sp>
      <p:sp>
        <p:nvSpPr>
          <p:cNvPr id="165" name="PlaceHolder 5"/>
          <p:cNvSpPr>
            <a:spLocks noGrp="1"/>
          </p:cNvSpPr>
          <p:nvPr>
            <p:ph type="ftr" idx="44"/>
          </p:nvPr>
        </p:nvSpPr>
        <p:spPr>
          <a:xfrm>
            <a:off x="0" y="6502320"/>
            <a:ext cx="3962160" cy="340920"/>
          </a:xfrm>
          <a:prstGeom prst="rect">
            <a:avLst/>
          </a:prstGeom>
          <a:noFill/>
          <a:ln w="0">
            <a:noFill/>
          </a:ln>
        </p:spPr>
        <p:txBody>
          <a:bodyPr lIns="91440" tIns="45720" rIns="91440" bIns="45720" anchor="b">
            <a:noAutofit/>
          </a:bodyPr>
          <a:lstStyle/>
          <a:p>
            <a:pPr indent="0">
              <a:buNone/>
            </a:pPr>
            <a:endParaRPr lang="en-IN" sz="1200" b="0" strike="noStrike" spc="-1">
              <a:solidFill>
                <a:srgbClr val="000000"/>
              </a:solidFill>
              <a:latin typeface="Times New Roman"/>
            </a:endParaRPr>
          </a:p>
        </p:txBody>
      </p:sp>
      <p:sp>
        <p:nvSpPr>
          <p:cNvPr id="166" name="PlaceHolder 6"/>
          <p:cNvSpPr>
            <a:spLocks noGrp="1"/>
          </p:cNvSpPr>
          <p:nvPr>
            <p:ph type="sldNum" idx="45"/>
          </p:nvPr>
        </p:nvSpPr>
        <p:spPr>
          <a:xfrm>
            <a:off x="5180040" y="6502320"/>
            <a:ext cx="3962160" cy="340920"/>
          </a:xfrm>
          <a:prstGeom prst="rect">
            <a:avLst/>
          </a:prstGeom>
          <a:noFill/>
          <a:ln w="0">
            <a:noFill/>
          </a:ln>
        </p:spPr>
        <p:txBody>
          <a:bodyPr lIns="91440" tIns="45720" rIns="91440" bIns="45720" anchor="b">
            <a:noAutofit/>
          </a:bodyPr>
          <a:lstStyle>
            <a:lvl1pPr indent="0" algn="r">
              <a:lnSpc>
                <a:spcPct val="100000"/>
              </a:lnSpc>
              <a:buNone/>
              <a:defRPr lang="cs-CZ" sz="1200" b="0" strike="noStrike" spc="-1">
                <a:solidFill>
                  <a:srgbClr val="000000"/>
                </a:solidFill>
                <a:latin typeface="Times New Roman"/>
              </a:defRPr>
            </a:lvl1pPr>
          </a:lstStyle>
          <a:p>
            <a:pPr indent="0" algn="r">
              <a:lnSpc>
                <a:spcPct val="100000"/>
              </a:lnSpc>
              <a:buNone/>
            </a:pPr>
            <a:r>
              <a:rPr lang="cs-CZ" sz="1200" b="0" strike="noStrike" spc="-1">
                <a:solidFill>
                  <a:srgbClr val="000000"/>
                </a:solidFill>
                <a:latin typeface="Times New Roman"/>
              </a:rPr>
              <a:t>‹#›</a:t>
            </a:r>
            <a:endParaRPr lang="en-IN" sz="1200" b="0" strike="noStrike" spc="-1">
              <a:solidFill>
                <a:srgbClr val="000000"/>
              </a:solidFill>
              <a:latin typeface="Times New Roman"/>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4" name="PlaceHolder 1"/>
          <p:cNvSpPr>
            <a:spLocks noGrp="1"/>
          </p:cNvSpPr>
          <p:nvPr>
            <p:ph type="title"/>
          </p:nvPr>
        </p:nvSpPr>
        <p:spPr>
          <a:xfrm>
            <a:off x="914400" y="410400"/>
            <a:ext cx="16458840" cy="171756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Calibri"/>
            </a:endParaRPr>
          </a:p>
        </p:txBody>
      </p:sp>
      <p:sp>
        <p:nvSpPr>
          <p:cNvPr id="5" name="PlaceHolder 2"/>
          <p:cNvSpPr>
            <a:spLocks noGrp="1"/>
          </p:cNvSpPr>
          <p:nvPr>
            <p:ph type="subTitle"/>
          </p:nvPr>
        </p:nvSpPr>
        <p:spPr>
          <a:xfrm>
            <a:off x="914400" y="2406960"/>
            <a:ext cx="16458840" cy="5965920"/>
          </a:xfrm>
          <a:prstGeom prst="rect">
            <a:avLst/>
          </a:prstGeom>
          <a:noFill/>
          <a:ln w="0">
            <a:noFill/>
          </a:ln>
        </p:spPr>
        <p:txBody>
          <a:bodyPr lIns="0" tIns="0" rIns="0" bIns="0" anchor="ctr">
            <a:noAutofit/>
          </a:bodyPr>
          <a:lstStyle/>
          <a:p>
            <a:pPr indent="0" algn="ctr">
              <a:buNone/>
            </a:pPr>
            <a:endParaRPr lang="en-IN" sz="3200" b="0" strike="noStrike" spc="-1">
              <a:solidFill>
                <a:srgbClr val="000000"/>
              </a:solidFill>
              <a:latin typeface="Arial"/>
            </a:endParaRPr>
          </a:p>
        </p:txBody>
      </p:sp>
      <p:sp>
        <p:nvSpPr>
          <p:cNvPr id="2" name="PlaceHolder 3"/>
          <p:cNvSpPr>
            <a:spLocks noGrp="1"/>
          </p:cNvSpPr>
          <p:nvPr>
            <p:ph type="ftr" idx="2"/>
          </p:nvPr>
        </p:nvSpPr>
        <p:spPr/>
        <p:txBody>
          <a:bodyPr/>
          <a:lstStyle/>
          <a:p>
            <a:r>
              <a:t>Footer</a:t>
            </a:r>
          </a:p>
        </p:txBody>
      </p:sp>
      <p:sp>
        <p:nvSpPr>
          <p:cNvPr id="3" name="PlaceHolder 4"/>
          <p:cNvSpPr>
            <a:spLocks noGrp="1"/>
          </p:cNvSpPr>
          <p:nvPr>
            <p:ph type="sldNum" idx="3"/>
          </p:nvPr>
        </p:nvSpPr>
        <p:spPr/>
        <p:txBody>
          <a:bodyPr/>
          <a:lstStyle/>
          <a:p>
            <a:fld id="{036A59FE-4D7F-4F8B-80A1-CC2B5CAA8725}" type="slidenum">
              <a:t>‹#›</a:t>
            </a:fld>
            <a:endParaRPr/>
          </a:p>
        </p:txBody>
      </p:sp>
      <p:sp>
        <p:nvSpPr>
          <p:cNvPr id="6" name="PlaceHolder 5"/>
          <p:cNvSpPr>
            <a:spLocks noGrp="1"/>
          </p:cNvSpPr>
          <p:nvPr>
            <p:ph type="dt" idx="1"/>
          </p:nvPr>
        </p:nvSpPr>
        <p:spPr/>
        <p:txBody>
          <a:body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PlaceHolder 1"/>
          <p:cNvSpPr>
            <a:spLocks noGrp="1"/>
          </p:cNvSpPr>
          <p:nvPr>
            <p:ph type="ftr" idx="5"/>
          </p:nvPr>
        </p:nvSpPr>
        <p:spPr/>
        <p:txBody>
          <a:bodyPr/>
          <a:lstStyle/>
          <a:p>
            <a:r>
              <a:t>Footer</a:t>
            </a:r>
          </a:p>
        </p:txBody>
      </p:sp>
      <p:sp>
        <p:nvSpPr>
          <p:cNvPr id="3" name="PlaceHolder 2"/>
          <p:cNvSpPr>
            <a:spLocks noGrp="1"/>
          </p:cNvSpPr>
          <p:nvPr>
            <p:ph type="sldNum" idx="6"/>
          </p:nvPr>
        </p:nvSpPr>
        <p:spPr/>
        <p:txBody>
          <a:bodyPr/>
          <a:lstStyle/>
          <a:p>
            <a:fld id="{052F06B3-6538-4DBB-9A9C-173D785F62D4}" type="slidenum">
              <a:t>‹#›</a:t>
            </a:fld>
            <a:endParaRPr/>
          </a:p>
        </p:txBody>
      </p:sp>
      <p:sp>
        <p:nvSpPr>
          <p:cNvPr id="4" name="PlaceHolder 3"/>
          <p:cNvSpPr>
            <a:spLocks noGrp="1"/>
          </p:cNvSpPr>
          <p:nvPr>
            <p:ph type="dt" idx="4"/>
          </p:nvPr>
        </p:nvSpPr>
        <p:spPr/>
        <p:txBody>
          <a:body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PlaceHolder 1"/>
          <p:cNvSpPr>
            <a:spLocks noGrp="1"/>
          </p:cNvSpPr>
          <p:nvPr>
            <p:ph type="ftr" idx="8"/>
          </p:nvPr>
        </p:nvSpPr>
        <p:spPr/>
        <p:txBody>
          <a:bodyPr/>
          <a:lstStyle/>
          <a:p>
            <a:r>
              <a:t>Footer</a:t>
            </a:r>
          </a:p>
        </p:txBody>
      </p:sp>
      <p:sp>
        <p:nvSpPr>
          <p:cNvPr id="3" name="PlaceHolder 2"/>
          <p:cNvSpPr>
            <a:spLocks noGrp="1"/>
          </p:cNvSpPr>
          <p:nvPr>
            <p:ph type="sldNum" idx="9"/>
          </p:nvPr>
        </p:nvSpPr>
        <p:spPr/>
        <p:txBody>
          <a:bodyPr/>
          <a:lstStyle/>
          <a:p>
            <a:fld id="{DEC1EF46-466B-4136-BACB-C94E44B1357C}" type="slidenum">
              <a:t>‹#›</a:t>
            </a:fld>
            <a:endParaRPr/>
          </a:p>
        </p:txBody>
      </p:sp>
      <p:sp>
        <p:nvSpPr>
          <p:cNvPr id="4" name="PlaceHolder 3"/>
          <p:cNvSpPr>
            <a:spLocks noGrp="1"/>
          </p:cNvSpPr>
          <p:nvPr>
            <p:ph type="dt" idx="7"/>
          </p:nvPr>
        </p:nvSpPr>
        <p:spPr/>
        <p:txBody>
          <a:body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1" name="PlaceHolder 1"/>
          <p:cNvSpPr>
            <a:spLocks noGrp="1"/>
          </p:cNvSpPr>
          <p:nvPr>
            <p:ph type="title"/>
          </p:nvPr>
        </p:nvSpPr>
        <p:spPr>
          <a:xfrm>
            <a:off x="914400" y="410400"/>
            <a:ext cx="16458840" cy="171756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Calibri"/>
            </a:endParaRPr>
          </a:p>
        </p:txBody>
      </p:sp>
      <p:sp>
        <p:nvSpPr>
          <p:cNvPr id="22" name="PlaceHolder 2"/>
          <p:cNvSpPr>
            <a:spLocks noGrp="1"/>
          </p:cNvSpPr>
          <p:nvPr>
            <p:ph/>
          </p:nvPr>
        </p:nvSpPr>
        <p:spPr>
          <a:xfrm>
            <a:off x="914400" y="2406960"/>
            <a:ext cx="16458840" cy="5965920"/>
          </a:xfrm>
          <a:prstGeom prst="rect">
            <a:avLst/>
          </a:prstGeom>
          <a:noFill/>
          <a:ln w="0">
            <a:noFill/>
          </a:ln>
        </p:spPr>
        <p:txBody>
          <a:bodyPr lIns="0" tIns="0" rIns="0" bIns="0" anchor="t">
            <a:normAutofit/>
          </a:bodyPr>
          <a:lstStyle/>
          <a:p>
            <a:pPr indent="0">
              <a:spcBef>
                <a:spcPts val="1417"/>
              </a:spcBef>
              <a:buNone/>
            </a:pPr>
            <a:endParaRPr lang="en-US" sz="3200" b="0" strike="noStrike" spc="-1">
              <a:solidFill>
                <a:schemeClr val="dk1"/>
              </a:solidFill>
              <a:latin typeface="Calibri"/>
            </a:endParaRPr>
          </a:p>
        </p:txBody>
      </p:sp>
      <p:sp>
        <p:nvSpPr>
          <p:cNvPr id="4" name="PlaceHolder 3"/>
          <p:cNvSpPr>
            <a:spLocks noGrp="1"/>
          </p:cNvSpPr>
          <p:nvPr>
            <p:ph type="ftr" idx="11"/>
          </p:nvPr>
        </p:nvSpPr>
        <p:spPr/>
        <p:txBody>
          <a:bodyPr/>
          <a:lstStyle/>
          <a:p>
            <a:r>
              <a:t>Footer</a:t>
            </a:r>
          </a:p>
        </p:txBody>
      </p:sp>
      <p:sp>
        <p:nvSpPr>
          <p:cNvPr id="5" name="PlaceHolder 4"/>
          <p:cNvSpPr>
            <a:spLocks noGrp="1"/>
          </p:cNvSpPr>
          <p:nvPr>
            <p:ph type="sldNum" idx="12"/>
          </p:nvPr>
        </p:nvSpPr>
        <p:spPr/>
        <p:txBody>
          <a:bodyPr/>
          <a:lstStyle/>
          <a:p>
            <a:fld id="{244B81E7-16DF-4D49-850E-7634B2E1EC01}" type="slidenum">
              <a:t>‹#›</a:t>
            </a:fld>
            <a:endParaRPr/>
          </a:p>
        </p:txBody>
      </p:sp>
      <p:sp>
        <p:nvSpPr>
          <p:cNvPr id="6" name="PlaceHolder 5"/>
          <p:cNvSpPr>
            <a:spLocks noGrp="1"/>
          </p:cNvSpPr>
          <p:nvPr>
            <p:ph type="dt" idx="10"/>
          </p:nvPr>
        </p:nvSpPr>
        <p:spPr/>
        <p:txBody>
          <a:body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blank" preserve="1">
  <p:cSld name="Section Header">
    <p:spTree>
      <p:nvGrpSpPr>
        <p:cNvPr id="1" name=""/>
        <p:cNvGrpSpPr/>
        <p:nvPr/>
      </p:nvGrpSpPr>
      <p:grpSpPr>
        <a:xfrm>
          <a:off x="0" y="0"/>
          <a:ext cx="0" cy="0"/>
          <a:chOff x="0" y="0"/>
          <a:chExt cx="0" cy="0"/>
        </a:xfrm>
      </p:grpSpPr>
      <p:sp>
        <p:nvSpPr>
          <p:cNvPr id="2" name="PlaceHolder 1"/>
          <p:cNvSpPr>
            <a:spLocks noGrp="1"/>
          </p:cNvSpPr>
          <p:nvPr>
            <p:ph type="ftr" idx="14"/>
          </p:nvPr>
        </p:nvSpPr>
        <p:spPr/>
        <p:txBody>
          <a:bodyPr/>
          <a:lstStyle/>
          <a:p>
            <a:r>
              <a:t>Footer</a:t>
            </a:r>
          </a:p>
        </p:txBody>
      </p:sp>
      <p:sp>
        <p:nvSpPr>
          <p:cNvPr id="3" name="PlaceHolder 2"/>
          <p:cNvSpPr>
            <a:spLocks noGrp="1"/>
          </p:cNvSpPr>
          <p:nvPr>
            <p:ph type="sldNum" idx="15"/>
          </p:nvPr>
        </p:nvSpPr>
        <p:spPr/>
        <p:txBody>
          <a:bodyPr/>
          <a:lstStyle/>
          <a:p>
            <a:fld id="{3B7571D5-AE24-4FA0-9559-13735CB902B3}" type="slidenum">
              <a:t>‹#›</a:t>
            </a:fld>
            <a:endParaRPr/>
          </a:p>
        </p:txBody>
      </p:sp>
      <p:sp>
        <p:nvSpPr>
          <p:cNvPr id="4" name="PlaceHolder 3"/>
          <p:cNvSpPr>
            <a:spLocks noGrp="1"/>
          </p:cNvSpPr>
          <p:nvPr>
            <p:ph type="dt" idx="13"/>
          </p:nvPr>
        </p:nvSpPr>
        <p:spPr/>
        <p:txBody>
          <a:bodyPr/>
          <a:lstStyle/>
          <a:p>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4" name="PlaceHolder 1"/>
          <p:cNvSpPr>
            <a:spLocks noGrp="1"/>
          </p:cNvSpPr>
          <p:nvPr>
            <p:ph type="title"/>
          </p:nvPr>
        </p:nvSpPr>
        <p:spPr>
          <a:xfrm>
            <a:off x="914400" y="410400"/>
            <a:ext cx="16458840" cy="171756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Calibri"/>
            </a:endParaRPr>
          </a:p>
        </p:txBody>
      </p:sp>
      <p:sp>
        <p:nvSpPr>
          <p:cNvPr id="35" name="PlaceHolder 2"/>
          <p:cNvSpPr>
            <a:spLocks noGrp="1"/>
          </p:cNvSpPr>
          <p:nvPr>
            <p:ph/>
          </p:nvPr>
        </p:nvSpPr>
        <p:spPr>
          <a:xfrm>
            <a:off x="914400" y="2406960"/>
            <a:ext cx="8031600" cy="5965920"/>
          </a:xfrm>
          <a:prstGeom prst="rect">
            <a:avLst/>
          </a:prstGeom>
          <a:noFill/>
          <a:ln w="0">
            <a:noFill/>
          </a:ln>
        </p:spPr>
        <p:txBody>
          <a:bodyPr lIns="0" tIns="0" rIns="0" bIns="0" anchor="t">
            <a:normAutofit/>
          </a:bodyPr>
          <a:lstStyle/>
          <a:p>
            <a:pPr indent="0">
              <a:spcBef>
                <a:spcPts val="1417"/>
              </a:spcBef>
              <a:buNone/>
            </a:pPr>
            <a:endParaRPr lang="en-US" sz="3200" b="0" strike="noStrike" spc="-1">
              <a:solidFill>
                <a:schemeClr val="dk1"/>
              </a:solidFill>
              <a:latin typeface="Calibri"/>
            </a:endParaRPr>
          </a:p>
        </p:txBody>
      </p:sp>
      <p:sp>
        <p:nvSpPr>
          <p:cNvPr id="36" name="PlaceHolder 3"/>
          <p:cNvSpPr>
            <a:spLocks noGrp="1"/>
          </p:cNvSpPr>
          <p:nvPr>
            <p:ph/>
          </p:nvPr>
        </p:nvSpPr>
        <p:spPr>
          <a:xfrm>
            <a:off x="9348120" y="2406960"/>
            <a:ext cx="8031600" cy="5965920"/>
          </a:xfrm>
          <a:prstGeom prst="rect">
            <a:avLst/>
          </a:prstGeom>
          <a:noFill/>
          <a:ln w="0">
            <a:noFill/>
          </a:ln>
        </p:spPr>
        <p:txBody>
          <a:bodyPr lIns="0" tIns="0" rIns="0" bIns="0" anchor="t">
            <a:normAutofit/>
          </a:bodyPr>
          <a:lstStyle/>
          <a:p>
            <a:pPr indent="0">
              <a:spcBef>
                <a:spcPts val="1417"/>
              </a:spcBef>
              <a:buNone/>
            </a:pPr>
            <a:endParaRPr lang="en-US" sz="3200" b="0" strike="noStrike" spc="-1">
              <a:solidFill>
                <a:schemeClr val="dk1"/>
              </a:solidFill>
              <a:latin typeface="Calibri"/>
            </a:endParaRPr>
          </a:p>
        </p:txBody>
      </p:sp>
      <p:sp>
        <p:nvSpPr>
          <p:cNvPr id="5" name="PlaceHolder 4"/>
          <p:cNvSpPr>
            <a:spLocks noGrp="1"/>
          </p:cNvSpPr>
          <p:nvPr>
            <p:ph type="ftr" idx="17"/>
          </p:nvPr>
        </p:nvSpPr>
        <p:spPr/>
        <p:txBody>
          <a:bodyPr/>
          <a:lstStyle/>
          <a:p>
            <a:r>
              <a:t>Footer</a:t>
            </a:r>
          </a:p>
        </p:txBody>
      </p:sp>
      <p:sp>
        <p:nvSpPr>
          <p:cNvPr id="6" name="PlaceHolder 5"/>
          <p:cNvSpPr>
            <a:spLocks noGrp="1"/>
          </p:cNvSpPr>
          <p:nvPr>
            <p:ph type="sldNum" idx="18"/>
          </p:nvPr>
        </p:nvSpPr>
        <p:spPr/>
        <p:txBody>
          <a:bodyPr/>
          <a:lstStyle/>
          <a:p>
            <a:fld id="{5FC11147-4C8B-4716-AAF2-96DF57E9EA12}" type="slidenum">
              <a:t>‹#›</a:t>
            </a:fld>
            <a:endParaRPr/>
          </a:p>
        </p:txBody>
      </p:sp>
      <p:sp>
        <p:nvSpPr>
          <p:cNvPr id="7" name="PlaceHolder 6"/>
          <p:cNvSpPr>
            <a:spLocks noGrp="1"/>
          </p:cNvSpPr>
          <p:nvPr>
            <p:ph type="dt" idx="16"/>
          </p:nvPr>
        </p:nvSpPr>
        <p:spPr/>
        <p:txBody>
          <a:body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Comparison">
    <p:spTree>
      <p:nvGrpSpPr>
        <p:cNvPr id="1" name=""/>
        <p:cNvGrpSpPr/>
        <p:nvPr/>
      </p:nvGrpSpPr>
      <p:grpSpPr>
        <a:xfrm>
          <a:off x="0" y="0"/>
          <a:ext cx="0" cy="0"/>
          <a:chOff x="0" y="0"/>
          <a:chExt cx="0" cy="0"/>
        </a:xfrm>
      </p:grpSpPr>
      <p:sp>
        <p:nvSpPr>
          <p:cNvPr id="2" name="PlaceHolder 1"/>
          <p:cNvSpPr>
            <a:spLocks noGrp="1"/>
          </p:cNvSpPr>
          <p:nvPr>
            <p:ph type="ftr" idx="20"/>
          </p:nvPr>
        </p:nvSpPr>
        <p:spPr/>
        <p:txBody>
          <a:bodyPr/>
          <a:lstStyle/>
          <a:p>
            <a:r>
              <a:t>Footer</a:t>
            </a:r>
          </a:p>
        </p:txBody>
      </p:sp>
      <p:sp>
        <p:nvSpPr>
          <p:cNvPr id="3" name="PlaceHolder 2"/>
          <p:cNvSpPr>
            <a:spLocks noGrp="1"/>
          </p:cNvSpPr>
          <p:nvPr>
            <p:ph type="sldNum" idx="21"/>
          </p:nvPr>
        </p:nvSpPr>
        <p:spPr/>
        <p:txBody>
          <a:bodyPr/>
          <a:lstStyle/>
          <a:p>
            <a:fld id="{8AB97DAA-1660-49A2-87C6-3A0B9E375CB4}" type="slidenum">
              <a:t>‹#›</a:t>
            </a:fld>
            <a:endParaRPr/>
          </a:p>
        </p:txBody>
      </p:sp>
      <p:sp>
        <p:nvSpPr>
          <p:cNvPr id="4" name="PlaceHolder 3"/>
          <p:cNvSpPr>
            <a:spLocks noGrp="1"/>
          </p:cNvSpPr>
          <p:nvPr>
            <p:ph type="dt" idx="19"/>
          </p:nvPr>
        </p:nvSpPr>
        <p:spPr/>
        <p:txBody>
          <a:bodyPr/>
          <a:lstStyle/>
          <a:p>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49" name="PlaceHolder 1"/>
          <p:cNvSpPr>
            <a:spLocks noGrp="1"/>
          </p:cNvSpPr>
          <p:nvPr>
            <p:ph type="title"/>
          </p:nvPr>
        </p:nvSpPr>
        <p:spPr>
          <a:xfrm>
            <a:off x="914400" y="410400"/>
            <a:ext cx="16458840" cy="171756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Calibri"/>
            </a:endParaRPr>
          </a:p>
        </p:txBody>
      </p:sp>
      <p:sp>
        <p:nvSpPr>
          <p:cNvPr id="3" name="PlaceHolder 2"/>
          <p:cNvSpPr>
            <a:spLocks noGrp="1"/>
          </p:cNvSpPr>
          <p:nvPr>
            <p:ph type="ftr" idx="23"/>
          </p:nvPr>
        </p:nvSpPr>
        <p:spPr/>
        <p:txBody>
          <a:bodyPr/>
          <a:lstStyle/>
          <a:p>
            <a:r>
              <a:t>Footer</a:t>
            </a:r>
          </a:p>
        </p:txBody>
      </p:sp>
      <p:sp>
        <p:nvSpPr>
          <p:cNvPr id="4" name="PlaceHolder 3"/>
          <p:cNvSpPr>
            <a:spLocks noGrp="1"/>
          </p:cNvSpPr>
          <p:nvPr>
            <p:ph type="sldNum" idx="24"/>
          </p:nvPr>
        </p:nvSpPr>
        <p:spPr/>
        <p:txBody>
          <a:bodyPr/>
          <a:lstStyle/>
          <a:p>
            <a:fld id="{A79A5630-6DE1-4819-9374-EDC7F2A1F8B7}" type="slidenum">
              <a:t>‹#›</a:t>
            </a:fld>
            <a:endParaRPr/>
          </a:p>
        </p:txBody>
      </p:sp>
      <p:sp>
        <p:nvSpPr>
          <p:cNvPr id="5" name="PlaceHolder 4"/>
          <p:cNvSpPr>
            <a:spLocks noGrp="1"/>
          </p:cNvSpPr>
          <p:nvPr>
            <p:ph type="dt" idx="22"/>
          </p:nvPr>
        </p:nvSpPr>
        <p:spPr/>
        <p:txBody>
          <a:bodyPr/>
          <a:lstStyle/>
          <a:p>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A24466A0-FC97-4E0F-8192-A6A1D491C1CD}" type="slidenum">
              <a:t>‹#›</a:t>
            </a:fld>
            <a:endParaRPr/>
          </a:p>
        </p:txBody>
      </p:sp>
      <p:sp>
        <p:nvSpPr>
          <p:cNvPr id="4" name="PlaceHolder 3"/>
          <p:cNvSpPr>
            <a:spLocks noGrp="1"/>
          </p:cNvSpPr>
          <p:nvPr>
            <p:ph type="dt" idx="25"/>
          </p:nvPr>
        </p:nvSpPr>
        <p:spPr/>
        <p:txBody>
          <a:bodyPr/>
          <a:lstStyle/>
          <a:p>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blank" preserve="1">
  <p:cSld name="Content with Caption">
    <p:spTree>
      <p:nvGrpSpPr>
        <p:cNvPr id="1" name=""/>
        <p:cNvGrpSpPr/>
        <p:nvPr/>
      </p:nvGrpSpPr>
      <p:grpSpPr>
        <a:xfrm>
          <a:off x="0" y="0"/>
          <a:ext cx="0" cy="0"/>
          <a:chOff x="0" y="0"/>
          <a:chExt cx="0" cy="0"/>
        </a:xfrm>
      </p:grpSpPr>
      <p:sp>
        <p:nvSpPr>
          <p:cNvPr id="2" name="PlaceHolder 1"/>
          <p:cNvSpPr>
            <a:spLocks noGrp="1"/>
          </p:cNvSpPr>
          <p:nvPr>
            <p:ph type="ftr" idx="29"/>
          </p:nvPr>
        </p:nvSpPr>
        <p:spPr/>
        <p:txBody>
          <a:bodyPr/>
          <a:lstStyle/>
          <a:p>
            <a:r>
              <a:t>Footer</a:t>
            </a:r>
          </a:p>
        </p:txBody>
      </p:sp>
      <p:sp>
        <p:nvSpPr>
          <p:cNvPr id="3" name="PlaceHolder 2"/>
          <p:cNvSpPr>
            <a:spLocks noGrp="1"/>
          </p:cNvSpPr>
          <p:nvPr>
            <p:ph type="sldNum" idx="30"/>
          </p:nvPr>
        </p:nvSpPr>
        <p:spPr/>
        <p:txBody>
          <a:bodyPr/>
          <a:lstStyle/>
          <a:p>
            <a:fld id="{97DA6399-46D0-40AB-9055-2CEFDCA7BC61}" type="slidenum">
              <a:t>‹#›</a:t>
            </a:fld>
            <a:endParaRPr/>
          </a:p>
        </p:txBody>
      </p:sp>
      <p:sp>
        <p:nvSpPr>
          <p:cNvPr id="4" name="PlaceHolder 3"/>
          <p:cNvSpPr>
            <a:spLocks noGrp="1"/>
          </p:cNvSpPr>
          <p:nvPr>
            <p:ph type="dt" idx="28"/>
          </p:nvPr>
        </p:nvSpPr>
        <p:spPr/>
        <p:txBody>
          <a:bodyPr/>
          <a:lstStyle/>
          <a:p>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Picture with Caption">
    <p:spTree>
      <p:nvGrpSpPr>
        <p:cNvPr id="1" name=""/>
        <p:cNvGrpSpPr/>
        <p:nvPr/>
      </p:nvGrpSpPr>
      <p:grpSpPr>
        <a:xfrm>
          <a:off x="0" y="0"/>
          <a:ext cx="0" cy="0"/>
          <a:chOff x="0" y="0"/>
          <a:chExt cx="0" cy="0"/>
        </a:xfrm>
      </p:grpSpPr>
      <p:sp>
        <p:nvSpPr>
          <p:cNvPr id="2" name="PlaceHolder 1"/>
          <p:cNvSpPr>
            <a:spLocks noGrp="1"/>
          </p:cNvSpPr>
          <p:nvPr>
            <p:ph type="ftr" idx="32"/>
          </p:nvPr>
        </p:nvSpPr>
        <p:spPr/>
        <p:txBody>
          <a:bodyPr/>
          <a:lstStyle/>
          <a:p>
            <a:r>
              <a:t>Footer</a:t>
            </a:r>
          </a:p>
        </p:txBody>
      </p:sp>
      <p:sp>
        <p:nvSpPr>
          <p:cNvPr id="3" name="PlaceHolder 2"/>
          <p:cNvSpPr>
            <a:spLocks noGrp="1"/>
          </p:cNvSpPr>
          <p:nvPr>
            <p:ph type="sldNum" idx="33"/>
          </p:nvPr>
        </p:nvSpPr>
        <p:spPr/>
        <p:txBody>
          <a:bodyPr/>
          <a:lstStyle/>
          <a:p>
            <a:fld id="{8099E4E8-2C26-47C3-A16E-6732299A6A0D}" type="slidenum">
              <a:t>‹#›</a:t>
            </a:fld>
            <a:endParaRPr/>
          </a:p>
        </p:txBody>
      </p:sp>
      <p:sp>
        <p:nvSpPr>
          <p:cNvPr id="4" name="PlaceHolder 3"/>
          <p:cNvSpPr>
            <a:spLocks noGrp="1"/>
          </p:cNvSpPr>
          <p:nvPr>
            <p:ph type="dt" idx="31"/>
          </p:nvPr>
        </p:nvSpPr>
        <p:spPr/>
        <p:txBody>
          <a:bodyPr/>
          <a:lstStyle/>
          <a:p>
            <a:endParaRPr/>
          </a:p>
        </p:txBody>
      </p:sp>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 /><Relationship Id="rId1" Type="http://schemas.openxmlformats.org/officeDocument/2006/relationships/slideLayout" Target="../slideLayouts/slideLayout1.xml" /></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 /><Relationship Id="rId1" Type="http://schemas.openxmlformats.org/officeDocument/2006/relationships/slideLayout" Target="../slideLayouts/slideLayout2.xml" /></Relationships>
</file>

<file path=ppt/slideMasters/_rels/slideMaster3.xml.rels><?xml version="1.0" encoding="UTF-8" standalone="yes"?>
<Relationships xmlns="http://schemas.openxmlformats.org/package/2006/relationships"><Relationship Id="rId2" Type="http://schemas.openxmlformats.org/officeDocument/2006/relationships/theme" Target="../theme/theme3.xml" /><Relationship Id="rId1" Type="http://schemas.openxmlformats.org/officeDocument/2006/relationships/slideLayout" Target="../slideLayouts/slideLayout3.xml" /></Relationships>
</file>

<file path=ppt/slideMasters/_rels/slideMaster4.xml.rels><?xml version="1.0" encoding="UTF-8" standalone="yes"?>
<Relationships xmlns="http://schemas.openxmlformats.org/package/2006/relationships"><Relationship Id="rId2" Type="http://schemas.openxmlformats.org/officeDocument/2006/relationships/theme" Target="../theme/theme4.xml" /><Relationship Id="rId1" Type="http://schemas.openxmlformats.org/officeDocument/2006/relationships/slideLayout" Target="../slideLayouts/slideLayout4.xml" /></Relationships>
</file>

<file path=ppt/slideMasters/_rels/slideMaster5.xml.rels><?xml version="1.0" encoding="UTF-8" standalone="yes"?>
<Relationships xmlns="http://schemas.openxmlformats.org/package/2006/relationships"><Relationship Id="rId2" Type="http://schemas.openxmlformats.org/officeDocument/2006/relationships/theme" Target="../theme/theme5.xml" /><Relationship Id="rId1" Type="http://schemas.openxmlformats.org/officeDocument/2006/relationships/slideLayout" Target="../slideLayouts/slideLayout5.xml" /></Relationships>
</file>

<file path=ppt/slideMasters/_rels/slideMaster6.xml.rels><?xml version="1.0" encoding="UTF-8" standalone="yes"?>
<Relationships xmlns="http://schemas.openxmlformats.org/package/2006/relationships"><Relationship Id="rId2" Type="http://schemas.openxmlformats.org/officeDocument/2006/relationships/theme" Target="../theme/theme6.xml" /><Relationship Id="rId1" Type="http://schemas.openxmlformats.org/officeDocument/2006/relationships/slideLayout" Target="../slideLayouts/slideLayout6.xml" /></Relationships>
</file>

<file path=ppt/slideMasters/_rels/slideMaster7.xml.rels><?xml version="1.0" encoding="UTF-8" standalone="yes"?>
<Relationships xmlns="http://schemas.openxmlformats.org/package/2006/relationships"><Relationship Id="rId2" Type="http://schemas.openxmlformats.org/officeDocument/2006/relationships/theme" Target="../theme/theme7.xml" /><Relationship Id="rId1" Type="http://schemas.openxmlformats.org/officeDocument/2006/relationships/slideLayout" Target="../slideLayouts/slideLayout7.xml" /></Relationships>
</file>

<file path=ppt/slideMasters/_rels/slideMaster8.xml.rels><?xml version="1.0" encoding="UTF-8" standalone="yes"?>
<Relationships xmlns="http://schemas.openxmlformats.org/package/2006/relationships"><Relationship Id="rId2" Type="http://schemas.openxmlformats.org/officeDocument/2006/relationships/theme" Target="../theme/theme8.xml" /><Relationship Id="rId1" Type="http://schemas.openxmlformats.org/officeDocument/2006/relationships/slideLayout" Target="../slideLayouts/slideLayout8.xml" /></Relationships>
</file>

<file path=ppt/slideMasters/_rels/slideMaster9.xml.rels><?xml version="1.0" encoding="UTF-8" standalone="yes"?>
<Relationships xmlns="http://schemas.openxmlformats.org/package/2006/relationships"><Relationship Id="rId2" Type="http://schemas.openxmlformats.org/officeDocument/2006/relationships/theme" Target="../theme/theme9.xml" /><Relationship Id="rId1" Type="http://schemas.openxmlformats.org/officeDocument/2006/relationships/slideLayout" Target="../slideLayouts/slideLayout9.xml" /></Relationships>
</file>

<file path=ppt/slideMasters/_rels/slideMaster10.xml.rels><?xml version="1.0" encoding="UTF-8" standalone="yes"?>
<Relationships xmlns="http://schemas.openxmlformats.org/package/2006/relationships"><Relationship Id="rId2" Type="http://schemas.openxmlformats.org/officeDocument/2006/relationships/theme" Target="../theme/theme10.xml" /><Relationship Id="rId1" Type="http://schemas.openxmlformats.org/officeDocument/2006/relationships/slideLayout" Target="../slideLayouts/slideLayout10.xml" /></Relationships>
</file>

<file path=ppt/slideMasters/_rels/slideMaster11.xml.rels><?xml version="1.0" encoding="UTF-8" standalone="yes"?>
<Relationships xmlns="http://schemas.openxmlformats.org/package/2006/relationships"><Relationship Id="rId2" Type="http://schemas.openxmlformats.org/officeDocument/2006/relationships/theme" Target="../theme/theme11.xml" /><Relationship Id="rId1" Type="http://schemas.openxmlformats.org/officeDocument/2006/relationships/slideLayout" Target="../slideLayouts/slideLayout1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 name="PlaceHolder 1"/>
          <p:cNvSpPr>
            <a:spLocks noGrp="1"/>
          </p:cNvSpPr>
          <p:nvPr>
            <p:ph type="title"/>
          </p:nvPr>
        </p:nvSpPr>
        <p:spPr>
          <a:xfrm>
            <a:off x="685800" y="2130480"/>
            <a:ext cx="7772040" cy="1469520"/>
          </a:xfrm>
          <a:prstGeom prst="rect">
            <a:avLst/>
          </a:prstGeom>
          <a:noFill/>
          <a:ln w="0">
            <a:noFill/>
          </a:ln>
        </p:spPr>
        <p:txBody>
          <a:bodyPr lIns="91440" tIns="45720" rIns="91440" bIns="45720" anchor="ctr">
            <a:noAutofit/>
          </a:bodyPr>
          <a:lstStyle/>
          <a:p>
            <a:pPr indent="0" algn="ctr" defTabSz="914400">
              <a:lnSpc>
                <a:spcPct val="100000"/>
              </a:lnSpc>
              <a:buNone/>
            </a:pPr>
            <a:r>
              <a:rPr lang="en-US" sz="4400" b="0" strike="noStrike" spc="-1">
                <a:solidFill>
                  <a:schemeClr val="dk1"/>
                </a:solidFill>
                <a:latin typeface="Calibri"/>
              </a:rPr>
              <a:t>Click to edit Master title style</a:t>
            </a:r>
          </a:p>
        </p:txBody>
      </p:sp>
      <p:sp>
        <p:nvSpPr>
          <p:cNvPr id="5" name="PlaceHolder 2"/>
          <p:cNvSpPr>
            <a:spLocks noGrp="1"/>
          </p:cNvSpPr>
          <p:nvPr>
            <p:ph type="dt" idx="1"/>
          </p:nvPr>
        </p:nvSpPr>
        <p:spPr>
          <a:xfrm>
            <a:off x="457200" y="6356520"/>
            <a:ext cx="2133360" cy="364680"/>
          </a:xfrm>
          <a:prstGeom prst="rect">
            <a:avLst/>
          </a:prstGeom>
          <a:noFill/>
          <a:ln w="0">
            <a:noFill/>
          </a:ln>
        </p:spPr>
        <p:txBody>
          <a:bodyPr lIns="91440" tIns="45720" rIns="91440" bIns="45720" anchor="ctr">
            <a:noAutofit/>
          </a:bodyPr>
          <a:lstStyle>
            <a:lvl1pPr indent="0" defTabSz="914400">
              <a:lnSpc>
                <a:spcPct val="100000"/>
              </a:lnSpc>
              <a:buNone/>
              <a:defRPr lang="en-US" sz="1200" b="0" strike="noStrike" spc="-1">
                <a:solidFill>
                  <a:schemeClr val="dk1">
                    <a:tint val="75000"/>
                  </a:schemeClr>
                </a:solidFill>
                <a:latin typeface="Calibri"/>
              </a:defRPr>
            </a:lvl1pPr>
          </a:lstStyle>
          <a:p>
            <a:pPr indent="0" defTabSz="914400">
              <a:lnSpc>
                <a:spcPct val="100000"/>
              </a:lnSpc>
              <a:buNone/>
            </a:pPr>
            <a:r>
              <a:rPr lang="en-US" sz="1200" b="0" strike="noStrike" spc="-1">
                <a:solidFill>
                  <a:schemeClr val="dk1">
                    <a:tint val="75000"/>
                  </a:schemeClr>
                </a:solidFill>
                <a:latin typeface="Calibri"/>
              </a:rPr>
              <a:t> </a:t>
            </a:r>
            <a:endParaRPr lang="en-IN" sz="1200" b="0" strike="noStrike" spc="-1">
              <a:solidFill>
                <a:srgbClr val="000000"/>
              </a:solidFill>
              <a:latin typeface="Times New Roman"/>
            </a:endParaRPr>
          </a:p>
        </p:txBody>
      </p:sp>
      <p:sp>
        <p:nvSpPr>
          <p:cNvPr id="2" name="PlaceHolder 3"/>
          <p:cNvSpPr>
            <a:spLocks noGrp="1"/>
          </p:cNvSpPr>
          <p:nvPr>
            <p:ph type="ftr" idx="2"/>
          </p:nvPr>
        </p:nvSpPr>
        <p:spPr>
          <a:xfrm>
            <a:off x="3124080" y="6356520"/>
            <a:ext cx="2895120" cy="364680"/>
          </a:xfrm>
          <a:prstGeom prst="rect">
            <a:avLst/>
          </a:prstGeom>
          <a:noFill/>
          <a:ln w="0">
            <a:noFill/>
          </a:ln>
        </p:spPr>
        <p:txBody>
          <a:bodyPr lIns="91440" tIns="45720" rIns="91440" bIns="45720" anchor="ctr">
            <a:noAutofit/>
          </a:bodyPr>
          <a:lstStyle>
            <a:lvl1pPr indent="0" algn="ctr">
              <a:buNone/>
              <a:defRPr lang="en-IN" sz="1400" b="0" strike="noStrike" spc="-1">
                <a:solidFill>
                  <a:srgbClr val="000000"/>
                </a:solidFill>
                <a:latin typeface="Times New Roman"/>
              </a:defRPr>
            </a:lvl1pPr>
          </a:lstStyle>
          <a:p>
            <a:pPr indent="0" algn="ctr">
              <a:buNone/>
            </a:pPr>
            <a:r>
              <a:rPr lang="en-IN" sz="1400" b="0" strike="noStrike" spc="-1">
                <a:solidFill>
                  <a:srgbClr val="000000"/>
                </a:solidFill>
                <a:latin typeface="Times New Roman"/>
              </a:rPr>
              <a:t> </a:t>
            </a:r>
          </a:p>
        </p:txBody>
      </p:sp>
      <p:sp>
        <p:nvSpPr>
          <p:cNvPr id="3" name="PlaceHolder 4"/>
          <p:cNvSpPr>
            <a:spLocks noGrp="1"/>
          </p:cNvSpPr>
          <p:nvPr>
            <p:ph type="sldNum" idx="3"/>
          </p:nvPr>
        </p:nvSpPr>
        <p:spPr>
          <a:xfrm>
            <a:off x="6553080" y="6356520"/>
            <a:ext cx="2133360" cy="364680"/>
          </a:xfrm>
          <a:prstGeom prst="rect">
            <a:avLst/>
          </a:prstGeom>
          <a:noFill/>
          <a:ln w="0">
            <a:noFill/>
          </a:ln>
        </p:spPr>
        <p:txBody>
          <a:bodyPr lIns="91440" tIns="45720" rIns="91440" bIns="45720" anchor="ctr">
            <a:noAutofit/>
          </a:bodyPr>
          <a:lstStyle>
            <a:lvl1pPr indent="0" algn="r" defTabSz="914400">
              <a:lnSpc>
                <a:spcPct val="100000"/>
              </a:lnSpc>
              <a:buNone/>
              <a:defRPr lang="en-US" sz="1200" b="0" strike="noStrike" spc="-1">
                <a:solidFill>
                  <a:schemeClr val="dk1">
                    <a:tint val="75000"/>
                  </a:schemeClr>
                </a:solidFill>
                <a:latin typeface="Calibri"/>
              </a:defRPr>
            </a:lvl1pPr>
          </a:lstStyle>
          <a:p>
            <a:pPr indent="0" algn="r" defTabSz="914400">
              <a:lnSpc>
                <a:spcPct val="100000"/>
              </a:lnSpc>
              <a:buNone/>
            </a:pPr>
            <a:fld id="{9E2C5D2D-DA52-4F2A-B69F-74527228E7F8}" type="slidenum">
              <a:rPr lang="en-US" sz="1200" b="0" strike="noStrike" spc="-1">
                <a:solidFill>
                  <a:schemeClr val="dk1">
                    <a:tint val="75000"/>
                  </a:schemeClr>
                </a:solidFill>
                <a:latin typeface="Calibri"/>
              </a:rPr>
              <a:t>‹#›</a:t>
            </a:fld>
            <a:endParaRPr lang="en-IN" sz="12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 name="PlaceHolder 1"/>
          <p:cNvSpPr>
            <a:spLocks noGrp="1"/>
          </p:cNvSpPr>
          <p:nvPr>
            <p:ph type="title"/>
          </p:nvPr>
        </p:nvSpPr>
        <p:spPr>
          <a:xfrm>
            <a:off x="457200" y="274680"/>
            <a:ext cx="8229240" cy="1142640"/>
          </a:xfrm>
          <a:prstGeom prst="rect">
            <a:avLst/>
          </a:prstGeom>
          <a:noFill/>
          <a:ln w="0">
            <a:noFill/>
          </a:ln>
        </p:spPr>
        <p:txBody>
          <a:bodyPr lIns="91440" tIns="45720" rIns="91440" bIns="45720" anchor="ctr">
            <a:noAutofit/>
          </a:bodyPr>
          <a:lstStyle/>
          <a:p>
            <a:pPr indent="0" algn="ctr" defTabSz="914400">
              <a:lnSpc>
                <a:spcPct val="100000"/>
              </a:lnSpc>
              <a:buNone/>
            </a:pPr>
            <a:r>
              <a:rPr lang="en-US" sz="4400" b="0" strike="noStrike" spc="-1">
                <a:solidFill>
                  <a:schemeClr val="dk1"/>
                </a:solidFill>
                <a:latin typeface="Calibri"/>
              </a:rPr>
              <a:t>Click to edit Master title style</a:t>
            </a:r>
          </a:p>
        </p:txBody>
      </p:sp>
      <p:sp>
        <p:nvSpPr>
          <p:cNvPr id="7" name="PlaceHolder 2"/>
          <p:cNvSpPr>
            <a:spLocks noGrp="1"/>
          </p:cNvSpPr>
          <p:nvPr>
            <p:ph type="body"/>
          </p:nvPr>
        </p:nvSpPr>
        <p:spPr>
          <a:xfrm>
            <a:off x="457200" y="1600200"/>
            <a:ext cx="8229240" cy="4525560"/>
          </a:xfrm>
          <a:prstGeom prst="rect">
            <a:avLst/>
          </a:prstGeom>
          <a:noFill/>
          <a:ln w="0">
            <a:noFill/>
          </a:ln>
        </p:spPr>
        <p:txBody>
          <a:bodyPr vert="eaVert" lIns="91440" tIns="45720" rIns="91440" bIns="45720" anchor="t">
            <a:noAutofit/>
          </a:bodyPr>
          <a:lstStyle/>
          <a:p>
            <a:pPr marL="343080" indent="-343080" defTabSz="914400">
              <a:lnSpc>
                <a:spcPct val="100000"/>
              </a:lnSpc>
              <a:spcBef>
                <a:spcPts val="641"/>
              </a:spcBef>
              <a:buClr>
                <a:srgbClr val="000000"/>
              </a:buClr>
              <a:buFont typeface="Arial"/>
              <a:buChar char="•"/>
            </a:pPr>
            <a:r>
              <a:rPr lang="en-US" sz="3200" b="0" strike="noStrike" spc="-1">
                <a:solidFill>
                  <a:schemeClr val="dk1"/>
                </a:solidFill>
                <a:latin typeface="Calibri"/>
              </a:rPr>
              <a:t>Click to edit Master text styles</a:t>
            </a:r>
          </a:p>
          <a:p>
            <a:pPr marL="743040" lvl="1" indent="-285840" defTabSz="914400">
              <a:lnSpc>
                <a:spcPct val="100000"/>
              </a:lnSpc>
              <a:spcBef>
                <a:spcPts val="561"/>
              </a:spcBef>
              <a:buClr>
                <a:srgbClr val="000000"/>
              </a:buClr>
              <a:buFont typeface="Arial"/>
              <a:buChar char="–"/>
            </a:pPr>
            <a:r>
              <a:rPr lang="en-US" sz="2800" b="0" strike="noStrike" spc="-1">
                <a:solidFill>
                  <a:schemeClr val="dk1"/>
                </a:solidFill>
                <a:latin typeface="Calibri"/>
              </a:rPr>
              <a:t>Second level</a:t>
            </a:r>
          </a:p>
          <a:p>
            <a:pPr marL="1143000" lvl="2" indent="-228600" defTabSz="914400">
              <a:lnSpc>
                <a:spcPct val="100000"/>
              </a:lnSpc>
              <a:spcBef>
                <a:spcPts val="479"/>
              </a:spcBef>
              <a:buClr>
                <a:srgbClr val="000000"/>
              </a:buClr>
              <a:buFont typeface="Arial"/>
              <a:buChar char="•"/>
            </a:pPr>
            <a:r>
              <a:rPr lang="en-US" sz="2400" b="0" strike="noStrike" spc="-1">
                <a:solidFill>
                  <a:schemeClr val="dk1"/>
                </a:solidFill>
                <a:latin typeface="Calibri"/>
              </a:rPr>
              <a:t>Third level</a:t>
            </a:r>
          </a:p>
          <a:p>
            <a:pPr marL="1600200" lvl="3" indent="-228600" defTabSz="914400">
              <a:lnSpc>
                <a:spcPct val="100000"/>
              </a:lnSpc>
              <a:spcBef>
                <a:spcPts val="400"/>
              </a:spcBef>
              <a:buClr>
                <a:srgbClr val="000000"/>
              </a:buClr>
              <a:buFont typeface="Arial"/>
              <a:buChar char="–"/>
            </a:pPr>
            <a:r>
              <a:rPr lang="en-US" sz="2000" b="0" strike="noStrike" spc="-1">
                <a:solidFill>
                  <a:schemeClr val="dk1"/>
                </a:solidFill>
                <a:latin typeface="Calibri"/>
              </a:rPr>
              <a:t>Fourth level</a:t>
            </a:r>
          </a:p>
          <a:p>
            <a:pPr marL="2057400" lvl="4" indent="-228600" defTabSz="914400">
              <a:lnSpc>
                <a:spcPct val="100000"/>
              </a:lnSpc>
              <a:spcBef>
                <a:spcPts val="400"/>
              </a:spcBef>
              <a:buClr>
                <a:srgbClr val="000000"/>
              </a:buClr>
              <a:buFont typeface="Arial"/>
              <a:buChar char="»"/>
            </a:pPr>
            <a:r>
              <a:rPr lang="en-US" sz="2000" b="0" strike="noStrike" spc="-1">
                <a:solidFill>
                  <a:schemeClr val="dk1"/>
                </a:solidFill>
                <a:latin typeface="Calibri"/>
              </a:rPr>
              <a:t>Fifth level</a:t>
            </a:r>
          </a:p>
        </p:txBody>
      </p:sp>
      <p:sp>
        <p:nvSpPr>
          <p:cNvPr id="8" name="PlaceHolder 3"/>
          <p:cNvSpPr>
            <a:spLocks noGrp="1"/>
          </p:cNvSpPr>
          <p:nvPr>
            <p:ph type="dt" idx="4"/>
          </p:nvPr>
        </p:nvSpPr>
        <p:spPr>
          <a:xfrm>
            <a:off x="457200" y="6356520"/>
            <a:ext cx="2133360" cy="364680"/>
          </a:xfrm>
          <a:prstGeom prst="rect">
            <a:avLst/>
          </a:prstGeom>
          <a:noFill/>
          <a:ln w="0">
            <a:noFill/>
          </a:ln>
        </p:spPr>
        <p:txBody>
          <a:bodyPr lIns="91440" tIns="45720" rIns="91440" bIns="45720" anchor="ctr">
            <a:noAutofit/>
          </a:bodyPr>
          <a:lstStyle>
            <a:lvl1pPr indent="0" defTabSz="914400">
              <a:lnSpc>
                <a:spcPct val="100000"/>
              </a:lnSpc>
              <a:buNone/>
              <a:defRPr lang="en-US" sz="1200" b="0" strike="noStrike" spc="-1">
                <a:solidFill>
                  <a:schemeClr val="dk1">
                    <a:tint val="75000"/>
                  </a:schemeClr>
                </a:solidFill>
                <a:latin typeface="Calibri"/>
              </a:defRPr>
            </a:lvl1pPr>
          </a:lstStyle>
          <a:p>
            <a:pPr indent="0" defTabSz="914400">
              <a:lnSpc>
                <a:spcPct val="100000"/>
              </a:lnSpc>
              <a:buNone/>
            </a:pPr>
            <a:r>
              <a:rPr lang="en-US" sz="1200" b="0" strike="noStrike" spc="-1">
                <a:solidFill>
                  <a:schemeClr val="dk1">
                    <a:tint val="75000"/>
                  </a:schemeClr>
                </a:solidFill>
                <a:latin typeface="Calibri"/>
              </a:rPr>
              <a:t>&lt;date/time&gt;</a:t>
            </a:r>
            <a:endParaRPr lang="en-IN" sz="1200" b="0" strike="noStrike" spc="-1">
              <a:solidFill>
                <a:srgbClr val="000000"/>
              </a:solidFill>
              <a:latin typeface="Times New Roman"/>
            </a:endParaRPr>
          </a:p>
        </p:txBody>
      </p:sp>
      <p:sp>
        <p:nvSpPr>
          <p:cNvPr id="9" name="PlaceHolder 4"/>
          <p:cNvSpPr>
            <a:spLocks noGrp="1"/>
          </p:cNvSpPr>
          <p:nvPr>
            <p:ph type="ftr" idx="5"/>
          </p:nvPr>
        </p:nvSpPr>
        <p:spPr>
          <a:xfrm>
            <a:off x="3124080" y="6356520"/>
            <a:ext cx="2895120" cy="364680"/>
          </a:xfrm>
          <a:prstGeom prst="rect">
            <a:avLst/>
          </a:prstGeom>
          <a:noFill/>
          <a:ln w="0">
            <a:noFill/>
          </a:ln>
        </p:spPr>
        <p:txBody>
          <a:bodyPr lIns="91440" tIns="45720" rIns="91440" bIns="45720" anchor="ctr">
            <a:noAutofit/>
          </a:bodyPr>
          <a:lstStyle>
            <a:lvl1pPr indent="0" algn="ctr">
              <a:buNone/>
              <a:defRPr lang="en-IN" sz="1400" b="0" strike="noStrike" spc="-1">
                <a:solidFill>
                  <a:srgbClr val="000000"/>
                </a:solidFill>
                <a:latin typeface="Times New Roman"/>
              </a:defRPr>
            </a:lvl1pPr>
          </a:lstStyle>
          <a:p>
            <a:pPr indent="0" algn="ctr">
              <a:buNone/>
            </a:pPr>
            <a:r>
              <a:rPr lang="en-IN" sz="1400" b="0" strike="noStrike" spc="-1">
                <a:solidFill>
                  <a:srgbClr val="000000"/>
                </a:solidFill>
                <a:latin typeface="Times New Roman"/>
              </a:rPr>
              <a:t>&lt;footer&gt;</a:t>
            </a:r>
          </a:p>
        </p:txBody>
      </p:sp>
      <p:sp>
        <p:nvSpPr>
          <p:cNvPr id="10" name="PlaceHolder 5"/>
          <p:cNvSpPr>
            <a:spLocks noGrp="1"/>
          </p:cNvSpPr>
          <p:nvPr>
            <p:ph type="sldNum" idx="6"/>
          </p:nvPr>
        </p:nvSpPr>
        <p:spPr>
          <a:xfrm>
            <a:off x="6553080" y="6356520"/>
            <a:ext cx="2133360" cy="364680"/>
          </a:xfrm>
          <a:prstGeom prst="rect">
            <a:avLst/>
          </a:prstGeom>
          <a:noFill/>
          <a:ln w="0">
            <a:noFill/>
          </a:ln>
        </p:spPr>
        <p:txBody>
          <a:bodyPr lIns="91440" tIns="45720" rIns="91440" bIns="45720" anchor="ctr">
            <a:noAutofit/>
          </a:bodyPr>
          <a:lstStyle>
            <a:lvl1pPr indent="0" algn="r" defTabSz="914400">
              <a:lnSpc>
                <a:spcPct val="100000"/>
              </a:lnSpc>
              <a:buNone/>
              <a:defRPr lang="en-US" sz="1200" b="0" strike="noStrike" spc="-1">
                <a:solidFill>
                  <a:schemeClr val="dk1">
                    <a:tint val="75000"/>
                  </a:schemeClr>
                </a:solidFill>
                <a:latin typeface="Calibri"/>
              </a:defRPr>
            </a:lvl1pPr>
          </a:lstStyle>
          <a:p>
            <a:pPr indent="0" algn="r" defTabSz="914400">
              <a:lnSpc>
                <a:spcPct val="100000"/>
              </a:lnSpc>
              <a:buNone/>
            </a:pPr>
            <a:fld id="{CC348195-AEB5-4008-A8A4-AAAA9B357FDC}" type="slidenum">
              <a:rPr lang="en-US" sz="1200" b="0" strike="noStrike" spc="-1">
                <a:solidFill>
                  <a:schemeClr val="dk1">
                    <a:tint val="75000"/>
                  </a:schemeClr>
                </a:solidFill>
                <a:latin typeface="Calibri"/>
              </a:rPr>
              <a:t>‹#›</a:t>
            </a:fld>
            <a:endParaRPr lang="en-IN" sz="12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sldLayoutIdLst>
    <p:sldLayoutId id="214748365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1" name="PlaceHolder 1"/>
          <p:cNvSpPr>
            <a:spLocks noGrp="1"/>
          </p:cNvSpPr>
          <p:nvPr>
            <p:ph type="title"/>
          </p:nvPr>
        </p:nvSpPr>
        <p:spPr>
          <a:xfrm>
            <a:off x="6629400" y="274680"/>
            <a:ext cx="2057040" cy="5851080"/>
          </a:xfrm>
          <a:prstGeom prst="rect">
            <a:avLst/>
          </a:prstGeom>
          <a:noFill/>
          <a:ln w="0">
            <a:noFill/>
          </a:ln>
        </p:spPr>
        <p:txBody>
          <a:bodyPr vert="eaVert" lIns="91440" tIns="45720" rIns="91440" bIns="45720" anchor="ctr">
            <a:noAutofit/>
          </a:bodyPr>
          <a:lstStyle/>
          <a:p>
            <a:pPr indent="0" algn="ctr" defTabSz="914400">
              <a:lnSpc>
                <a:spcPct val="100000"/>
              </a:lnSpc>
              <a:buNone/>
            </a:pPr>
            <a:r>
              <a:rPr lang="en-US" sz="4400" b="0" strike="noStrike" spc="-1">
                <a:solidFill>
                  <a:schemeClr val="dk1"/>
                </a:solidFill>
                <a:latin typeface="Calibri"/>
              </a:rPr>
              <a:t>Click to edit Master title style</a:t>
            </a:r>
          </a:p>
        </p:txBody>
      </p:sp>
      <p:sp>
        <p:nvSpPr>
          <p:cNvPr id="12" name="PlaceHolder 2"/>
          <p:cNvSpPr>
            <a:spLocks noGrp="1"/>
          </p:cNvSpPr>
          <p:nvPr>
            <p:ph type="body"/>
          </p:nvPr>
        </p:nvSpPr>
        <p:spPr>
          <a:xfrm>
            <a:off x="457200" y="274680"/>
            <a:ext cx="6019560" cy="5851080"/>
          </a:xfrm>
          <a:prstGeom prst="rect">
            <a:avLst/>
          </a:prstGeom>
          <a:noFill/>
          <a:ln w="0">
            <a:noFill/>
          </a:ln>
        </p:spPr>
        <p:txBody>
          <a:bodyPr vert="eaVert" lIns="91440" tIns="45720" rIns="91440" bIns="45720" anchor="t">
            <a:noAutofit/>
          </a:bodyPr>
          <a:lstStyle/>
          <a:p>
            <a:pPr marL="343080" indent="-343080" defTabSz="914400">
              <a:lnSpc>
                <a:spcPct val="100000"/>
              </a:lnSpc>
              <a:spcBef>
                <a:spcPts val="641"/>
              </a:spcBef>
              <a:buClr>
                <a:srgbClr val="000000"/>
              </a:buClr>
              <a:buFont typeface="Arial"/>
              <a:buChar char="•"/>
            </a:pPr>
            <a:r>
              <a:rPr lang="en-US" sz="3200" b="0" strike="noStrike" spc="-1">
                <a:solidFill>
                  <a:schemeClr val="dk1"/>
                </a:solidFill>
                <a:latin typeface="Calibri"/>
              </a:rPr>
              <a:t>Click to edit Master text styles</a:t>
            </a:r>
          </a:p>
          <a:p>
            <a:pPr marL="743040" lvl="1" indent="-285840" defTabSz="914400">
              <a:lnSpc>
                <a:spcPct val="100000"/>
              </a:lnSpc>
              <a:spcBef>
                <a:spcPts val="561"/>
              </a:spcBef>
              <a:buClr>
                <a:srgbClr val="000000"/>
              </a:buClr>
              <a:buFont typeface="Arial"/>
              <a:buChar char="–"/>
            </a:pPr>
            <a:r>
              <a:rPr lang="en-US" sz="2800" b="0" strike="noStrike" spc="-1">
                <a:solidFill>
                  <a:schemeClr val="dk1"/>
                </a:solidFill>
                <a:latin typeface="Calibri"/>
              </a:rPr>
              <a:t>Second level</a:t>
            </a:r>
          </a:p>
          <a:p>
            <a:pPr marL="1143000" lvl="2" indent="-228600" defTabSz="914400">
              <a:lnSpc>
                <a:spcPct val="100000"/>
              </a:lnSpc>
              <a:spcBef>
                <a:spcPts val="479"/>
              </a:spcBef>
              <a:buClr>
                <a:srgbClr val="000000"/>
              </a:buClr>
              <a:buFont typeface="Arial"/>
              <a:buChar char="•"/>
            </a:pPr>
            <a:r>
              <a:rPr lang="en-US" sz="2400" b="0" strike="noStrike" spc="-1">
                <a:solidFill>
                  <a:schemeClr val="dk1"/>
                </a:solidFill>
                <a:latin typeface="Calibri"/>
              </a:rPr>
              <a:t>Third level</a:t>
            </a:r>
          </a:p>
          <a:p>
            <a:pPr marL="1600200" lvl="3" indent="-228600" defTabSz="914400">
              <a:lnSpc>
                <a:spcPct val="100000"/>
              </a:lnSpc>
              <a:spcBef>
                <a:spcPts val="400"/>
              </a:spcBef>
              <a:buClr>
                <a:srgbClr val="000000"/>
              </a:buClr>
              <a:buFont typeface="Arial"/>
              <a:buChar char="–"/>
            </a:pPr>
            <a:r>
              <a:rPr lang="en-US" sz="2000" b="0" strike="noStrike" spc="-1">
                <a:solidFill>
                  <a:schemeClr val="dk1"/>
                </a:solidFill>
                <a:latin typeface="Calibri"/>
              </a:rPr>
              <a:t>Fourth level</a:t>
            </a:r>
          </a:p>
          <a:p>
            <a:pPr marL="2057400" lvl="4" indent="-228600" defTabSz="914400">
              <a:lnSpc>
                <a:spcPct val="100000"/>
              </a:lnSpc>
              <a:spcBef>
                <a:spcPts val="400"/>
              </a:spcBef>
              <a:buClr>
                <a:srgbClr val="000000"/>
              </a:buClr>
              <a:buFont typeface="Arial"/>
              <a:buChar char="»"/>
            </a:pPr>
            <a:r>
              <a:rPr lang="en-US" sz="2000" b="0" strike="noStrike" spc="-1">
                <a:solidFill>
                  <a:schemeClr val="dk1"/>
                </a:solidFill>
                <a:latin typeface="Calibri"/>
              </a:rPr>
              <a:t>Fifth level</a:t>
            </a:r>
          </a:p>
        </p:txBody>
      </p:sp>
      <p:sp>
        <p:nvSpPr>
          <p:cNvPr id="13" name="PlaceHolder 3"/>
          <p:cNvSpPr>
            <a:spLocks noGrp="1"/>
          </p:cNvSpPr>
          <p:nvPr>
            <p:ph type="dt" idx="7"/>
          </p:nvPr>
        </p:nvSpPr>
        <p:spPr>
          <a:xfrm>
            <a:off x="457200" y="6356520"/>
            <a:ext cx="2133360" cy="364680"/>
          </a:xfrm>
          <a:prstGeom prst="rect">
            <a:avLst/>
          </a:prstGeom>
          <a:noFill/>
          <a:ln w="0">
            <a:noFill/>
          </a:ln>
        </p:spPr>
        <p:txBody>
          <a:bodyPr lIns="91440" tIns="45720" rIns="91440" bIns="45720" anchor="ctr">
            <a:noAutofit/>
          </a:bodyPr>
          <a:lstStyle>
            <a:lvl1pPr indent="0" defTabSz="914400">
              <a:lnSpc>
                <a:spcPct val="100000"/>
              </a:lnSpc>
              <a:buNone/>
              <a:defRPr lang="en-US" sz="1200" b="0" strike="noStrike" spc="-1">
                <a:solidFill>
                  <a:schemeClr val="dk1">
                    <a:tint val="75000"/>
                  </a:schemeClr>
                </a:solidFill>
                <a:latin typeface="Calibri"/>
              </a:defRPr>
            </a:lvl1pPr>
          </a:lstStyle>
          <a:p>
            <a:pPr indent="0" defTabSz="914400">
              <a:lnSpc>
                <a:spcPct val="100000"/>
              </a:lnSpc>
              <a:buNone/>
            </a:pPr>
            <a:r>
              <a:rPr lang="en-US" sz="1200" b="0" strike="noStrike" spc="-1">
                <a:solidFill>
                  <a:schemeClr val="dk1">
                    <a:tint val="75000"/>
                  </a:schemeClr>
                </a:solidFill>
                <a:latin typeface="Calibri"/>
              </a:rPr>
              <a:t>&lt;date/time&gt;</a:t>
            </a:r>
            <a:endParaRPr lang="en-IN" sz="1200" b="0" strike="noStrike" spc="-1">
              <a:solidFill>
                <a:srgbClr val="000000"/>
              </a:solidFill>
              <a:latin typeface="Times New Roman"/>
            </a:endParaRPr>
          </a:p>
        </p:txBody>
      </p:sp>
      <p:sp>
        <p:nvSpPr>
          <p:cNvPr id="14" name="PlaceHolder 4"/>
          <p:cNvSpPr>
            <a:spLocks noGrp="1"/>
          </p:cNvSpPr>
          <p:nvPr>
            <p:ph type="ftr" idx="8"/>
          </p:nvPr>
        </p:nvSpPr>
        <p:spPr>
          <a:xfrm>
            <a:off x="3124080" y="6356520"/>
            <a:ext cx="2895120" cy="364680"/>
          </a:xfrm>
          <a:prstGeom prst="rect">
            <a:avLst/>
          </a:prstGeom>
          <a:noFill/>
          <a:ln w="0">
            <a:noFill/>
          </a:ln>
        </p:spPr>
        <p:txBody>
          <a:bodyPr lIns="91440" tIns="45720" rIns="91440" bIns="45720" anchor="ctr">
            <a:noAutofit/>
          </a:bodyPr>
          <a:lstStyle>
            <a:lvl1pPr indent="0" algn="ctr">
              <a:buNone/>
              <a:defRPr lang="en-IN" sz="1400" b="0" strike="noStrike" spc="-1">
                <a:solidFill>
                  <a:srgbClr val="000000"/>
                </a:solidFill>
                <a:latin typeface="Times New Roman"/>
              </a:defRPr>
            </a:lvl1pPr>
          </a:lstStyle>
          <a:p>
            <a:pPr indent="0" algn="ctr">
              <a:buNone/>
            </a:pPr>
            <a:r>
              <a:rPr lang="en-IN" sz="1400" b="0" strike="noStrike" spc="-1">
                <a:solidFill>
                  <a:srgbClr val="000000"/>
                </a:solidFill>
                <a:latin typeface="Times New Roman"/>
              </a:rPr>
              <a:t>&lt;footer&gt;</a:t>
            </a:r>
          </a:p>
        </p:txBody>
      </p:sp>
      <p:sp>
        <p:nvSpPr>
          <p:cNvPr id="15" name="PlaceHolder 5"/>
          <p:cNvSpPr>
            <a:spLocks noGrp="1"/>
          </p:cNvSpPr>
          <p:nvPr>
            <p:ph type="sldNum" idx="9"/>
          </p:nvPr>
        </p:nvSpPr>
        <p:spPr>
          <a:xfrm>
            <a:off x="6553080" y="6356520"/>
            <a:ext cx="2133360" cy="364680"/>
          </a:xfrm>
          <a:prstGeom prst="rect">
            <a:avLst/>
          </a:prstGeom>
          <a:noFill/>
          <a:ln w="0">
            <a:noFill/>
          </a:ln>
        </p:spPr>
        <p:txBody>
          <a:bodyPr lIns="91440" tIns="45720" rIns="91440" bIns="45720" anchor="ctr">
            <a:noAutofit/>
          </a:bodyPr>
          <a:lstStyle>
            <a:lvl1pPr indent="0" algn="r" defTabSz="914400">
              <a:lnSpc>
                <a:spcPct val="100000"/>
              </a:lnSpc>
              <a:buNone/>
              <a:defRPr lang="en-US" sz="1200" b="0" strike="noStrike" spc="-1">
                <a:solidFill>
                  <a:schemeClr val="dk1">
                    <a:tint val="75000"/>
                  </a:schemeClr>
                </a:solidFill>
                <a:latin typeface="Calibri"/>
              </a:defRPr>
            </a:lvl1pPr>
          </a:lstStyle>
          <a:p>
            <a:pPr indent="0" algn="r" defTabSz="914400">
              <a:lnSpc>
                <a:spcPct val="100000"/>
              </a:lnSpc>
              <a:buNone/>
            </a:pPr>
            <a:fld id="{845E647A-3E89-4A2B-9DEA-87DA936668AF}" type="slidenum">
              <a:rPr lang="en-US" sz="1200" b="0" strike="noStrike" spc="-1">
                <a:solidFill>
                  <a:schemeClr val="dk1">
                    <a:tint val="75000"/>
                  </a:schemeClr>
                </a:solidFill>
                <a:latin typeface="Calibri"/>
              </a:rPr>
              <a:t>‹#›</a:t>
            </a:fld>
            <a:endParaRPr lang="en-IN" sz="12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sldLayoutIdLst>
    <p:sldLayoutId id="214748365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6" name="PlaceHolder 1"/>
          <p:cNvSpPr>
            <a:spLocks noGrp="1"/>
          </p:cNvSpPr>
          <p:nvPr>
            <p:ph type="title"/>
          </p:nvPr>
        </p:nvSpPr>
        <p:spPr>
          <a:xfrm>
            <a:off x="457200" y="274680"/>
            <a:ext cx="8229240" cy="1142640"/>
          </a:xfrm>
          <a:prstGeom prst="rect">
            <a:avLst/>
          </a:prstGeom>
          <a:noFill/>
          <a:ln w="0">
            <a:noFill/>
          </a:ln>
        </p:spPr>
        <p:txBody>
          <a:bodyPr lIns="91440" tIns="45720" rIns="91440" bIns="45720" anchor="ctr">
            <a:noAutofit/>
          </a:bodyPr>
          <a:lstStyle/>
          <a:p>
            <a:pPr indent="0" algn="ctr" defTabSz="914400">
              <a:lnSpc>
                <a:spcPct val="100000"/>
              </a:lnSpc>
              <a:buNone/>
            </a:pPr>
            <a:r>
              <a:rPr lang="en-US" sz="4400" b="0" strike="noStrike" spc="-1">
                <a:solidFill>
                  <a:schemeClr val="dk1"/>
                </a:solidFill>
                <a:latin typeface="Calibri"/>
              </a:rPr>
              <a:t>Click to edit Master title style</a:t>
            </a:r>
          </a:p>
        </p:txBody>
      </p:sp>
      <p:sp>
        <p:nvSpPr>
          <p:cNvPr id="17" name="PlaceHolder 2"/>
          <p:cNvSpPr>
            <a:spLocks noGrp="1"/>
          </p:cNvSpPr>
          <p:nvPr>
            <p:ph type="body"/>
          </p:nvPr>
        </p:nvSpPr>
        <p:spPr>
          <a:xfrm>
            <a:off x="457200" y="1600200"/>
            <a:ext cx="8229240" cy="4525560"/>
          </a:xfrm>
          <a:prstGeom prst="rect">
            <a:avLst/>
          </a:prstGeom>
          <a:noFill/>
          <a:ln w="0">
            <a:noFill/>
          </a:ln>
        </p:spPr>
        <p:txBody>
          <a:bodyPr lIns="91440" tIns="45720" rIns="91440" bIns="45720" anchor="t">
            <a:noAutofit/>
          </a:bodyPr>
          <a:lstStyle/>
          <a:p>
            <a:pPr marL="343080" indent="-343080" defTabSz="914400">
              <a:lnSpc>
                <a:spcPct val="100000"/>
              </a:lnSpc>
              <a:spcBef>
                <a:spcPts val="641"/>
              </a:spcBef>
              <a:buClr>
                <a:srgbClr val="000000"/>
              </a:buClr>
              <a:buFont typeface="Arial"/>
              <a:buChar char="•"/>
            </a:pPr>
            <a:r>
              <a:rPr lang="en-US" sz="3200" b="0" strike="noStrike" spc="-1">
                <a:solidFill>
                  <a:schemeClr val="dk1"/>
                </a:solidFill>
                <a:latin typeface="Calibri"/>
              </a:rPr>
              <a:t>Click to edit Master text styles</a:t>
            </a:r>
          </a:p>
          <a:p>
            <a:pPr marL="743040" lvl="1" indent="-285840" defTabSz="914400">
              <a:lnSpc>
                <a:spcPct val="100000"/>
              </a:lnSpc>
              <a:spcBef>
                <a:spcPts val="561"/>
              </a:spcBef>
              <a:buClr>
                <a:srgbClr val="000000"/>
              </a:buClr>
              <a:buFont typeface="Arial"/>
              <a:buChar char="–"/>
            </a:pPr>
            <a:r>
              <a:rPr lang="en-US" sz="2800" b="0" strike="noStrike" spc="-1">
                <a:solidFill>
                  <a:schemeClr val="dk1"/>
                </a:solidFill>
                <a:latin typeface="Calibri"/>
              </a:rPr>
              <a:t>Second level</a:t>
            </a:r>
          </a:p>
          <a:p>
            <a:pPr marL="1143000" lvl="2" indent="-228600" defTabSz="914400">
              <a:lnSpc>
                <a:spcPct val="100000"/>
              </a:lnSpc>
              <a:spcBef>
                <a:spcPts val="479"/>
              </a:spcBef>
              <a:buClr>
                <a:srgbClr val="000000"/>
              </a:buClr>
              <a:buFont typeface="Arial"/>
              <a:buChar char="•"/>
            </a:pPr>
            <a:r>
              <a:rPr lang="en-US" sz="2400" b="0" strike="noStrike" spc="-1">
                <a:solidFill>
                  <a:schemeClr val="dk1"/>
                </a:solidFill>
                <a:latin typeface="Calibri"/>
              </a:rPr>
              <a:t>Third level</a:t>
            </a:r>
          </a:p>
          <a:p>
            <a:pPr marL="1600200" lvl="3" indent="-228600" defTabSz="914400">
              <a:lnSpc>
                <a:spcPct val="100000"/>
              </a:lnSpc>
              <a:spcBef>
                <a:spcPts val="400"/>
              </a:spcBef>
              <a:buClr>
                <a:srgbClr val="000000"/>
              </a:buClr>
              <a:buFont typeface="Arial"/>
              <a:buChar char="–"/>
            </a:pPr>
            <a:r>
              <a:rPr lang="en-US" sz="2000" b="0" strike="noStrike" spc="-1">
                <a:solidFill>
                  <a:schemeClr val="dk1"/>
                </a:solidFill>
                <a:latin typeface="Calibri"/>
              </a:rPr>
              <a:t>Fourth level</a:t>
            </a:r>
          </a:p>
          <a:p>
            <a:pPr marL="2057400" lvl="4" indent="-228600" defTabSz="914400">
              <a:lnSpc>
                <a:spcPct val="100000"/>
              </a:lnSpc>
              <a:spcBef>
                <a:spcPts val="400"/>
              </a:spcBef>
              <a:buClr>
                <a:srgbClr val="000000"/>
              </a:buClr>
              <a:buFont typeface="Arial"/>
              <a:buChar char="»"/>
            </a:pPr>
            <a:r>
              <a:rPr lang="en-US" sz="2000" b="0" strike="noStrike" spc="-1">
                <a:solidFill>
                  <a:schemeClr val="dk1"/>
                </a:solidFill>
                <a:latin typeface="Calibri"/>
              </a:rPr>
              <a:t>Fifth level</a:t>
            </a:r>
          </a:p>
        </p:txBody>
      </p:sp>
      <p:sp>
        <p:nvSpPr>
          <p:cNvPr id="18" name="PlaceHolder 3"/>
          <p:cNvSpPr>
            <a:spLocks noGrp="1"/>
          </p:cNvSpPr>
          <p:nvPr>
            <p:ph type="dt" idx="10"/>
          </p:nvPr>
        </p:nvSpPr>
        <p:spPr>
          <a:xfrm>
            <a:off x="457200" y="6356520"/>
            <a:ext cx="2133360" cy="364680"/>
          </a:xfrm>
          <a:prstGeom prst="rect">
            <a:avLst/>
          </a:prstGeom>
          <a:noFill/>
          <a:ln w="0">
            <a:noFill/>
          </a:ln>
        </p:spPr>
        <p:txBody>
          <a:bodyPr lIns="91440" tIns="45720" rIns="91440" bIns="45720" anchor="ctr">
            <a:noAutofit/>
          </a:bodyPr>
          <a:lstStyle>
            <a:lvl1pPr indent="0" defTabSz="914400">
              <a:lnSpc>
                <a:spcPct val="100000"/>
              </a:lnSpc>
              <a:buNone/>
              <a:defRPr lang="en-US" sz="1200" b="0" strike="noStrike" spc="-1">
                <a:solidFill>
                  <a:schemeClr val="dk1">
                    <a:tint val="75000"/>
                  </a:schemeClr>
                </a:solidFill>
                <a:latin typeface="Calibri"/>
              </a:defRPr>
            </a:lvl1pPr>
          </a:lstStyle>
          <a:p>
            <a:pPr indent="0" defTabSz="914400">
              <a:lnSpc>
                <a:spcPct val="100000"/>
              </a:lnSpc>
              <a:buNone/>
            </a:pPr>
            <a:r>
              <a:rPr lang="en-US" sz="1200" b="0" strike="noStrike" spc="-1">
                <a:solidFill>
                  <a:schemeClr val="dk1">
                    <a:tint val="75000"/>
                  </a:schemeClr>
                </a:solidFill>
                <a:latin typeface="Calibri"/>
              </a:rPr>
              <a:t>&lt;date/time&gt;</a:t>
            </a:r>
            <a:endParaRPr lang="en-IN" sz="1200" b="0" strike="noStrike" spc="-1">
              <a:solidFill>
                <a:srgbClr val="000000"/>
              </a:solidFill>
              <a:latin typeface="Times New Roman"/>
            </a:endParaRPr>
          </a:p>
        </p:txBody>
      </p:sp>
      <p:sp>
        <p:nvSpPr>
          <p:cNvPr id="19" name="PlaceHolder 4"/>
          <p:cNvSpPr>
            <a:spLocks noGrp="1"/>
          </p:cNvSpPr>
          <p:nvPr>
            <p:ph type="ftr" idx="11"/>
          </p:nvPr>
        </p:nvSpPr>
        <p:spPr>
          <a:xfrm>
            <a:off x="3124080" y="6356520"/>
            <a:ext cx="2895120" cy="364680"/>
          </a:xfrm>
          <a:prstGeom prst="rect">
            <a:avLst/>
          </a:prstGeom>
          <a:noFill/>
          <a:ln w="0">
            <a:noFill/>
          </a:ln>
        </p:spPr>
        <p:txBody>
          <a:bodyPr lIns="91440" tIns="45720" rIns="91440" bIns="45720" anchor="ctr">
            <a:noAutofit/>
          </a:bodyPr>
          <a:lstStyle>
            <a:lvl1pPr indent="0" algn="ctr">
              <a:buNone/>
              <a:defRPr lang="en-IN" sz="1400" b="0" strike="noStrike" spc="-1">
                <a:solidFill>
                  <a:srgbClr val="000000"/>
                </a:solidFill>
                <a:latin typeface="Times New Roman"/>
              </a:defRPr>
            </a:lvl1pPr>
          </a:lstStyle>
          <a:p>
            <a:pPr indent="0" algn="ctr">
              <a:buNone/>
            </a:pPr>
            <a:r>
              <a:rPr lang="en-IN" sz="1400" b="0" strike="noStrike" spc="-1">
                <a:solidFill>
                  <a:srgbClr val="000000"/>
                </a:solidFill>
                <a:latin typeface="Times New Roman"/>
              </a:rPr>
              <a:t>&lt;footer&gt;</a:t>
            </a:r>
          </a:p>
        </p:txBody>
      </p:sp>
      <p:sp>
        <p:nvSpPr>
          <p:cNvPr id="20" name="PlaceHolder 5"/>
          <p:cNvSpPr>
            <a:spLocks noGrp="1"/>
          </p:cNvSpPr>
          <p:nvPr>
            <p:ph type="sldNum" idx="12"/>
          </p:nvPr>
        </p:nvSpPr>
        <p:spPr>
          <a:xfrm>
            <a:off x="6553080" y="6356520"/>
            <a:ext cx="2133360" cy="364680"/>
          </a:xfrm>
          <a:prstGeom prst="rect">
            <a:avLst/>
          </a:prstGeom>
          <a:noFill/>
          <a:ln w="0">
            <a:noFill/>
          </a:ln>
        </p:spPr>
        <p:txBody>
          <a:bodyPr lIns="91440" tIns="45720" rIns="91440" bIns="45720" anchor="ctr">
            <a:noAutofit/>
          </a:bodyPr>
          <a:lstStyle>
            <a:lvl1pPr indent="0" algn="r" defTabSz="914400">
              <a:lnSpc>
                <a:spcPct val="100000"/>
              </a:lnSpc>
              <a:buNone/>
              <a:defRPr lang="en-US" sz="1200" b="0" strike="noStrike" spc="-1">
                <a:solidFill>
                  <a:schemeClr val="dk1">
                    <a:tint val="75000"/>
                  </a:schemeClr>
                </a:solidFill>
                <a:latin typeface="Calibri"/>
              </a:defRPr>
            </a:lvl1pPr>
          </a:lstStyle>
          <a:p>
            <a:pPr indent="0" algn="r" defTabSz="914400">
              <a:lnSpc>
                <a:spcPct val="100000"/>
              </a:lnSpc>
              <a:buNone/>
            </a:pPr>
            <a:fld id="{5124692E-235A-4FA8-9EE3-BB5C3CCEEFDB}" type="slidenum">
              <a:rPr lang="en-US" sz="1200" b="0" strike="noStrike" spc="-1">
                <a:solidFill>
                  <a:schemeClr val="dk1">
                    <a:tint val="75000"/>
                  </a:schemeClr>
                </a:solidFill>
                <a:latin typeface="Calibri"/>
              </a:rPr>
              <a:t>‹#›</a:t>
            </a:fld>
            <a:endParaRPr lang="en-IN" sz="12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sldLayoutIdLst>
    <p:sldLayoutId id="214748365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3" name="PlaceHolder 1"/>
          <p:cNvSpPr>
            <a:spLocks noGrp="1"/>
          </p:cNvSpPr>
          <p:nvPr>
            <p:ph type="title"/>
          </p:nvPr>
        </p:nvSpPr>
        <p:spPr>
          <a:xfrm>
            <a:off x="722160" y="4406760"/>
            <a:ext cx="7772040" cy="1361880"/>
          </a:xfrm>
          <a:prstGeom prst="rect">
            <a:avLst/>
          </a:prstGeom>
          <a:noFill/>
          <a:ln w="0">
            <a:noFill/>
          </a:ln>
        </p:spPr>
        <p:txBody>
          <a:bodyPr lIns="91440" tIns="45720" rIns="91440" bIns="45720" anchor="t">
            <a:noAutofit/>
          </a:bodyPr>
          <a:lstStyle/>
          <a:p>
            <a:pPr indent="0" defTabSz="914400">
              <a:lnSpc>
                <a:spcPct val="100000"/>
              </a:lnSpc>
              <a:buNone/>
            </a:pPr>
            <a:r>
              <a:rPr lang="en-US" sz="4000" b="1" strike="noStrike" cap="all" spc="-1">
                <a:solidFill>
                  <a:schemeClr val="dk1"/>
                </a:solidFill>
                <a:latin typeface="Calibri"/>
              </a:rPr>
              <a:t>Click to edit Master title style</a:t>
            </a:r>
            <a:endParaRPr lang="en-US" sz="4000" b="0" strike="noStrike" spc="-1">
              <a:solidFill>
                <a:schemeClr val="dk1"/>
              </a:solidFill>
              <a:latin typeface="Calibri"/>
            </a:endParaRPr>
          </a:p>
        </p:txBody>
      </p:sp>
      <p:sp>
        <p:nvSpPr>
          <p:cNvPr id="24" name="PlaceHolder 2"/>
          <p:cNvSpPr>
            <a:spLocks noGrp="1"/>
          </p:cNvSpPr>
          <p:nvPr>
            <p:ph type="body"/>
          </p:nvPr>
        </p:nvSpPr>
        <p:spPr>
          <a:xfrm>
            <a:off x="722160" y="2906640"/>
            <a:ext cx="7772040" cy="1499760"/>
          </a:xfrm>
          <a:prstGeom prst="rect">
            <a:avLst/>
          </a:prstGeom>
          <a:noFill/>
          <a:ln w="0">
            <a:noFill/>
          </a:ln>
        </p:spPr>
        <p:txBody>
          <a:bodyPr lIns="91440" tIns="45720" rIns="91440" bIns="45720" anchor="b">
            <a:noAutofit/>
          </a:bodyPr>
          <a:lstStyle/>
          <a:p>
            <a:pPr indent="0" defTabSz="914400">
              <a:lnSpc>
                <a:spcPct val="100000"/>
              </a:lnSpc>
              <a:spcBef>
                <a:spcPts val="400"/>
              </a:spcBef>
              <a:buNone/>
              <a:tabLst>
                <a:tab pos="0" algn="l"/>
              </a:tabLst>
            </a:pPr>
            <a:r>
              <a:rPr lang="en-US" sz="2000" b="0" strike="noStrike" spc="-1">
                <a:solidFill>
                  <a:schemeClr val="dk1">
                    <a:tint val="75000"/>
                  </a:schemeClr>
                </a:solidFill>
                <a:latin typeface="Calibri"/>
              </a:rPr>
              <a:t>Click to edit Master text styles</a:t>
            </a:r>
            <a:endParaRPr lang="en-US" sz="2000" b="0" strike="noStrike" spc="-1">
              <a:solidFill>
                <a:schemeClr val="dk1"/>
              </a:solidFill>
              <a:latin typeface="Calibri"/>
            </a:endParaRPr>
          </a:p>
        </p:txBody>
      </p:sp>
      <p:sp>
        <p:nvSpPr>
          <p:cNvPr id="25" name="PlaceHolder 3"/>
          <p:cNvSpPr>
            <a:spLocks noGrp="1"/>
          </p:cNvSpPr>
          <p:nvPr>
            <p:ph type="dt" idx="13"/>
          </p:nvPr>
        </p:nvSpPr>
        <p:spPr>
          <a:xfrm>
            <a:off x="457200" y="6356520"/>
            <a:ext cx="2133360" cy="364680"/>
          </a:xfrm>
          <a:prstGeom prst="rect">
            <a:avLst/>
          </a:prstGeom>
          <a:noFill/>
          <a:ln w="0">
            <a:noFill/>
          </a:ln>
        </p:spPr>
        <p:txBody>
          <a:bodyPr lIns="91440" tIns="45720" rIns="91440" bIns="45720" anchor="ctr">
            <a:noAutofit/>
          </a:bodyPr>
          <a:lstStyle>
            <a:lvl1pPr indent="0" defTabSz="914400">
              <a:lnSpc>
                <a:spcPct val="100000"/>
              </a:lnSpc>
              <a:buNone/>
              <a:defRPr lang="en-US" sz="1200" b="0" strike="noStrike" spc="-1">
                <a:solidFill>
                  <a:schemeClr val="dk1">
                    <a:tint val="75000"/>
                  </a:schemeClr>
                </a:solidFill>
                <a:latin typeface="Calibri"/>
              </a:defRPr>
            </a:lvl1pPr>
          </a:lstStyle>
          <a:p>
            <a:pPr indent="0" defTabSz="914400">
              <a:lnSpc>
                <a:spcPct val="100000"/>
              </a:lnSpc>
              <a:buNone/>
            </a:pPr>
            <a:r>
              <a:rPr lang="en-US" sz="1200" b="0" strike="noStrike" spc="-1">
                <a:solidFill>
                  <a:schemeClr val="dk1">
                    <a:tint val="75000"/>
                  </a:schemeClr>
                </a:solidFill>
                <a:latin typeface="Calibri"/>
              </a:rPr>
              <a:t>&lt;date/time&gt;</a:t>
            </a:r>
            <a:endParaRPr lang="en-IN" sz="1200" b="0" strike="noStrike" spc="-1">
              <a:solidFill>
                <a:srgbClr val="000000"/>
              </a:solidFill>
              <a:latin typeface="Times New Roman"/>
            </a:endParaRPr>
          </a:p>
        </p:txBody>
      </p:sp>
      <p:sp>
        <p:nvSpPr>
          <p:cNvPr id="26" name="PlaceHolder 4"/>
          <p:cNvSpPr>
            <a:spLocks noGrp="1"/>
          </p:cNvSpPr>
          <p:nvPr>
            <p:ph type="ftr" idx="14"/>
          </p:nvPr>
        </p:nvSpPr>
        <p:spPr>
          <a:xfrm>
            <a:off x="3124080" y="6356520"/>
            <a:ext cx="2895120" cy="364680"/>
          </a:xfrm>
          <a:prstGeom prst="rect">
            <a:avLst/>
          </a:prstGeom>
          <a:noFill/>
          <a:ln w="0">
            <a:noFill/>
          </a:ln>
        </p:spPr>
        <p:txBody>
          <a:bodyPr lIns="91440" tIns="45720" rIns="91440" bIns="45720" anchor="ctr">
            <a:noAutofit/>
          </a:bodyPr>
          <a:lstStyle>
            <a:lvl1pPr indent="0" algn="ctr">
              <a:buNone/>
              <a:defRPr lang="en-IN" sz="1400" b="0" strike="noStrike" spc="-1">
                <a:solidFill>
                  <a:srgbClr val="000000"/>
                </a:solidFill>
                <a:latin typeface="Times New Roman"/>
              </a:defRPr>
            </a:lvl1pPr>
          </a:lstStyle>
          <a:p>
            <a:pPr indent="0" algn="ctr">
              <a:buNone/>
            </a:pPr>
            <a:r>
              <a:rPr lang="en-IN" sz="1400" b="0" strike="noStrike" spc="-1">
                <a:solidFill>
                  <a:srgbClr val="000000"/>
                </a:solidFill>
                <a:latin typeface="Times New Roman"/>
              </a:rPr>
              <a:t>&lt;footer&gt;</a:t>
            </a:r>
          </a:p>
        </p:txBody>
      </p:sp>
      <p:sp>
        <p:nvSpPr>
          <p:cNvPr id="27" name="PlaceHolder 5"/>
          <p:cNvSpPr>
            <a:spLocks noGrp="1"/>
          </p:cNvSpPr>
          <p:nvPr>
            <p:ph type="sldNum" idx="15"/>
          </p:nvPr>
        </p:nvSpPr>
        <p:spPr>
          <a:xfrm>
            <a:off x="6553080" y="6356520"/>
            <a:ext cx="2133360" cy="364680"/>
          </a:xfrm>
          <a:prstGeom prst="rect">
            <a:avLst/>
          </a:prstGeom>
          <a:noFill/>
          <a:ln w="0">
            <a:noFill/>
          </a:ln>
        </p:spPr>
        <p:txBody>
          <a:bodyPr lIns="91440" tIns="45720" rIns="91440" bIns="45720" anchor="ctr">
            <a:noAutofit/>
          </a:bodyPr>
          <a:lstStyle>
            <a:lvl1pPr indent="0" algn="r" defTabSz="914400">
              <a:lnSpc>
                <a:spcPct val="100000"/>
              </a:lnSpc>
              <a:buNone/>
              <a:defRPr lang="en-US" sz="1200" b="0" strike="noStrike" spc="-1">
                <a:solidFill>
                  <a:schemeClr val="dk1">
                    <a:tint val="75000"/>
                  </a:schemeClr>
                </a:solidFill>
                <a:latin typeface="Calibri"/>
              </a:defRPr>
            </a:lvl1pPr>
          </a:lstStyle>
          <a:p>
            <a:pPr indent="0" algn="r" defTabSz="914400">
              <a:lnSpc>
                <a:spcPct val="100000"/>
              </a:lnSpc>
              <a:buNone/>
            </a:pPr>
            <a:fld id="{9E7392AD-8B93-48F7-8B35-6B097055A9B5}" type="slidenum">
              <a:rPr lang="en-US" sz="1200" b="0" strike="noStrike" spc="-1">
                <a:solidFill>
                  <a:schemeClr val="dk1">
                    <a:tint val="75000"/>
                  </a:schemeClr>
                </a:solidFill>
                <a:latin typeface="Calibri"/>
              </a:rPr>
              <a:t>‹#›</a:t>
            </a:fld>
            <a:endParaRPr lang="en-IN" sz="12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sldLayoutIdLst>
    <p:sldLayoutId id="214748365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8" name="PlaceHolder 1"/>
          <p:cNvSpPr>
            <a:spLocks noGrp="1"/>
          </p:cNvSpPr>
          <p:nvPr>
            <p:ph type="title"/>
          </p:nvPr>
        </p:nvSpPr>
        <p:spPr>
          <a:xfrm>
            <a:off x="457200" y="274680"/>
            <a:ext cx="8229240" cy="1142640"/>
          </a:xfrm>
          <a:prstGeom prst="rect">
            <a:avLst/>
          </a:prstGeom>
          <a:noFill/>
          <a:ln w="0">
            <a:noFill/>
          </a:ln>
        </p:spPr>
        <p:txBody>
          <a:bodyPr lIns="91440" tIns="45720" rIns="91440" bIns="45720" anchor="ctr">
            <a:noAutofit/>
          </a:bodyPr>
          <a:lstStyle/>
          <a:p>
            <a:pPr indent="0" algn="ctr" defTabSz="914400">
              <a:lnSpc>
                <a:spcPct val="100000"/>
              </a:lnSpc>
              <a:buNone/>
            </a:pPr>
            <a:r>
              <a:rPr lang="en-US" sz="4400" b="0" strike="noStrike" spc="-1">
                <a:solidFill>
                  <a:schemeClr val="dk1"/>
                </a:solidFill>
                <a:latin typeface="Calibri"/>
              </a:rPr>
              <a:t>Click to edit Master title style</a:t>
            </a:r>
          </a:p>
        </p:txBody>
      </p:sp>
      <p:sp>
        <p:nvSpPr>
          <p:cNvPr id="29" name="PlaceHolder 2"/>
          <p:cNvSpPr>
            <a:spLocks noGrp="1"/>
          </p:cNvSpPr>
          <p:nvPr>
            <p:ph type="body"/>
          </p:nvPr>
        </p:nvSpPr>
        <p:spPr>
          <a:xfrm>
            <a:off x="457200" y="1600200"/>
            <a:ext cx="4038120" cy="4525560"/>
          </a:xfrm>
          <a:prstGeom prst="rect">
            <a:avLst/>
          </a:prstGeom>
          <a:noFill/>
          <a:ln w="0">
            <a:noFill/>
          </a:ln>
        </p:spPr>
        <p:txBody>
          <a:bodyPr lIns="91440" tIns="45720" rIns="91440" bIns="45720" anchor="t">
            <a:noAutofit/>
          </a:bodyPr>
          <a:lstStyle/>
          <a:p>
            <a:pPr marL="343080" indent="-343080" defTabSz="914400">
              <a:lnSpc>
                <a:spcPct val="100000"/>
              </a:lnSpc>
              <a:spcBef>
                <a:spcPts val="561"/>
              </a:spcBef>
              <a:buClr>
                <a:srgbClr val="000000"/>
              </a:buClr>
              <a:buFont typeface="Arial"/>
              <a:buChar char="•"/>
            </a:pPr>
            <a:r>
              <a:rPr lang="en-US" sz="2800" b="0" strike="noStrike" spc="-1">
                <a:solidFill>
                  <a:schemeClr val="dk1"/>
                </a:solidFill>
                <a:latin typeface="Calibri"/>
              </a:rPr>
              <a:t>Click to edit Master text styles</a:t>
            </a:r>
          </a:p>
          <a:p>
            <a:pPr marL="743040" lvl="1" indent="-285840" defTabSz="914400">
              <a:lnSpc>
                <a:spcPct val="100000"/>
              </a:lnSpc>
              <a:spcBef>
                <a:spcPts val="479"/>
              </a:spcBef>
              <a:buClr>
                <a:srgbClr val="000000"/>
              </a:buClr>
              <a:buFont typeface="Arial"/>
              <a:buChar char="–"/>
            </a:pPr>
            <a:r>
              <a:rPr lang="en-US" sz="2400" b="0" strike="noStrike" spc="-1">
                <a:solidFill>
                  <a:schemeClr val="dk1"/>
                </a:solidFill>
                <a:latin typeface="Calibri"/>
              </a:rPr>
              <a:t>Second level</a:t>
            </a:r>
          </a:p>
          <a:p>
            <a:pPr marL="1143000" lvl="2" indent="-228600" defTabSz="914400">
              <a:lnSpc>
                <a:spcPct val="100000"/>
              </a:lnSpc>
              <a:spcBef>
                <a:spcPts val="400"/>
              </a:spcBef>
              <a:buClr>
                <a:srgbClr val="000000"/>
              </a:buClr>
              <a:buFont typeface="Arial"/>
              <a:buChar char="•"/>
            </a:pPr>
            <a:r>
              <a:rPr lang="en-US" sz="2000" b="0" strike="noStrike" spc="-1">
                <a:solidFill>
                  <a:schemeClr val="dk1"/>
                </a:solidFill>
                <a:latin typeface="Calibri"/>
              </a:rPr>
              <a:t>Third level</a:t>
            </a:r>
          </a:p>
          <a:p>
            <a:pPr marL="1600200" lvl="3" indent="-228600" defTabSz="914400">
              <a:lnSpc>
                <a:spcPct val="100000"/>
              </a:lnSpc>
              <a:spcBef>
                <a:spcPts val="360"/>
              </a:spcBef>
              <a:buClr>
                <a:srgbClr val="000000"/>
              </a:buClr>
              <a:buFont typeface="Arial"/>
              <a:buChar char="–"/>
            </a:pPr>
            <a:r>
              <a:rPr lang="en-US" sz="1800" b="0" strike="noStrike" spc="-1">
                <a:solidFill>
                  <a:schemeClr val="dk1"/>
                </a:solidFill>
                <a:latin typeface="Calibri"/>
              </a:rPr>
              <a:t>Fourth level</a:t>
            </a:r>
          </a:p>
          <a:p>
            <a:pPr marL="2057400" lvl="4" indent="-228600" defTabSz="914400">
              <a:lnSpc>
                <a:spcPct val="100000"/>
              </a:lnSpc>
              <a:spcBef>
                <a:spcPts val="360"/>
              </a:spcBef>
              <a:buClr>
                <a:srgbClr val="000000"/>
              </a:buClr>
              <a:buFont typeface="Arial"/>
              <a:buChar char="»"/>
            </a:pPr>
            <a:r>
              <a:rPr lang="en-US" sz="1800" b="0" strike="noStrike" spc="-1">
                <a:solidFill>
                  <a:schemeClr val="dk1"/>
                </a:solidFill>
                <a:latin typeface="Calibri"/>
              </a:rPr>
              <a:t>Fifth level</a:t>
            </a:r>
          </a:p>
        </p:txBody>
      </p:sp>
      <p:sp>
        <p:nvSpPr>
          <p:cNvPr id="30" name="PlaceHolder 3"/>
          <p:cNvSpPr>
            <a:spLocks noGrp="1"/>
          </p:cNvSpPr>
          <p:nvPr>
            <p:ph type="body"/>
          </p:nvPr>
        </p:nvSpPr>
        <p:spPr>
          <a:xfrm>
            <a:off x="4648320" y="1600200"/>
            <a:ext cx="4038120" cy="4525560"/>
          </a:xfrm>
          <a:prstGeom prst="rect">
            <a:avLst/>
          </a:prstGeom>
          <a:noFill/>
          <a:ln w="0">
            <a:noFill/>
          </a:ln>
        </p:spPr>
        <p:txBody>
          <a:bodyPr lIns="91440" tIns="45720" rIns="91440" bIns="45720" anchor="t">
            <a:noAutofit/>
          </a:bodyPr>
          <a:lstStyle/>
          <a:p>
            <a:pPr marL="343080" indent="-343080" defTabSz="914400">
              <a:lnSpc>
                <a:spcPct val="100000"/>
              </a:lnSpc>
              <a:spcBef>
                <a:spcPts val="561"/>
              </a:spcBef>
              <a:buClr>
                <a:srgbClr val="000000"/>
              </a:buClr>
              <a:buFont typeface="Arial"/>
              <a:buChar char="•"/>
            </a:pPr>
            <a:r>
              <a:rPr lang="en-US" sz="2800" b="0" strike="noStrike" spc="-1">
                <a:solidFill>
                  <a:schemeClr val="dk1"/>
                </a:solidFill>
                <a:latin typeface="Calibri"/>
              </a:rPr>
              <a:t>Click to edit Master text styles</a:t>
            </a:r>
          </a:p>
          <a:p>
            <a:pPr marL="743040" lvl="1" indent="-285840" defTabSz="914400">
              <a:lnSpc>
                <a:spcPct val="100000"/>
              </a:lnSpc>
              <a:spcBef>
                <a:spcPts val="479"/>
              </a:spcBef>
              <a:buClr>
                <a:srgbClr val="000000"/>
              </a:buClr>
              <a:buFont typeface="Arial"/>
              <a:buChar char="–"/>
            </a:pPr>
            <a:r>
              <a:rPr lang="en-US" sz="2400" b="0" strike="noStrike" spc="-1">
                <a:solidFill>
                  <a:schemeClr val="dk1"/>
                </a:solidFill>
                <a:latin typeface="Calibri"/>
              </a:rPr>
              <a:t>Second level</a:t>
            </a:r>
          </a:p>
          <a:p>
            <a:pPr marL="1143000" lvl="2" indent="-228600" defTabSz="914400">
              <a:lnSpc>
                <a:spcPct val="100000"/>
              </a:lnSpc>
              <a:spcBef>
                <a:spcPts val="400"/>
              </a:spcBef>
              <a:buClr>
                <a:srgbClr val="000000"/>
              </a:buClr>
              <a:buFont typeface="Arial"/>
              <a:buChar char="•"/>
            </a:pPr>
            <a:r>
              <a:rPr lang="en-US" sz="2000" b="0" strike="noStrike" spc="-1">
                <a:solidFill>
                  <a:schemeClr val="dk1"/>
                </a:solidFill>
                <a:latin typeface="Calibri"/>
              </a:rPr>
              <a:t>Third level</a:t>
            </a:r>
          </a:p>
          <a:p>
            <a:pPr marL="1600200" lvl="3" indent="-228600" defTabSz="914400">
              <a:lnSpc>
                <a:spcPct val="100000"/>
              </a:lnSpc>
              <a:spcBef>
                <a:spcPts val="360"/>
              </a:spcBef>
              <a:buClr>
                <a:srgbClr val="000000"/>
              </a:buClr>
              <a:buFont typeface="Arial"/>
              <a:buChar char="–"/>
            </a:pPr>
            <a:r>
              <a:rPr lang="en-US" sz="1800" b="0" strike="noStrike" spc="-1">
                <a:solidFill>
                  <a:schemeClr val="dk1"/>
                </a:solidFill>
                <a:latin typeface="Calibri"/>
              </a:rPr>
              <a:t>Fourth level</a:t>
            </a:r>
          </a:p>
          <a:p>
            <a:pPr marL="2057400" lvl="4" indent="-228600" defTabSz="914400">
              <a:lnSpc>
                <a:spcPct val="100000"/>
              </a:lnSpc>
              <a:spcBef>
                <a:spcPts val="360"/>
              </a:spcBef>
              <a:buClr>
                <a:srgbClr val="000000"/>
              </a:buClr>
              <a:buFont typeface="Arial"/>
              <a:buChar char="»"/>
            </a:pPr>
            <a:r>
              <a:rPr lang="en-US" sz="1800" b="0" strike="noStrike" spc="-1">
                <a:solidFill>
                  <a:schemeClr val="dk1"/>
                </a:solidFill>
                <a:latin typeface="Calibri"/>
              </a:rPr>
              <a:t>Fifth level</a:t>
            </a:r>
          </a:p>
        </p:txBody>
      </p:sp>
      <p:sp>
        <p:nvSpPr>
          <p:cNvPr id="31" name="PlaceHolder 4"/>
          <p:cNvSpPr>
            <a:spLocks noGrp="1"/>
          </p:cNvSpPr>
          <p:nvPr>
            <p:ph type="dt" idx="16"/>
          </p:nvPr>
        </p:nvSpPr>
        <p:spPr>
          <a:xfrm>
            <a:off x="457200" y="6356520"/>
            <a:ext cx="2133360" cy="364680"/>
          </a:xfrm>
          <a:prstGeom prst="rect">
            <a:avLst/>
          </a:prstGeom>
          <a:noFill/>
          <a:ln w="0">
            <a:noFill/>
          </a:ln>
        </p:spPr>
        <p:txBody>
          <a:bodyPr lIns="91440" tIns="45720" rIns="91440" bIns="45720" anchor="ctr">
            <a:noAutofit/>
          </a:bodyPr>
          <a:lstStyle>
            <a:lvl1pPr indent="0" defTabSz="914400">
              <a:lnSpc>
                <a:spcPct val="100000"/>
              </a:lnSpc>
              <a:buNone/>
              <a:defRPr lang="en-US" sz="1200" b="0" strike="noStrike" spc="-1">
                <a:solidFill>
                  <a:schemeClr val="dk1">
                    <a:tint val="75000"/>
                  </a:schemeClr>
                </a:solidFill>
                <a:latin typeface="Calibri"/>
              </a:defRPr>
            </a:lvl1pPr>
          </a:lstStyle>
          <a:p>
            <a:pPr indent="0" defTabSz="914400">
              <a:lnSpc>
                <a:spcPct val="100000"/>
              </a:lnSpc>
              <a:buNone/>
            </a:pPr>
            <a:r>
              <a:rPr lang="en-US" sz="1200" b="0" strike="noStrike" spc="-1">
                <a:solidFill>
                  <a:schemeClr val="dk1">
                    <a:tint val="75000"/>
                  </a:schemeClr>
                </a:solidFill>
                <a:latin typeface="Calibri"/>
              </a:rPr>
              <a:t>&lt;date/time&gt;</a:t>
            </a:r>
            <a:endParaRPr lang="en-IN" sz="1200" b="0" strike="noStrike" spc="-1">
              <a:solidFill>
                <a:srgbClr val="000000"/>
              </a:solidFill>
              <a:latin typeface="Times New Roman"/>
            </a:endParaRPr>
          </a:p>
        </p:txBody>
      </p:sp>
      <p:sp>
        <p:nvSpPr>
          <p:cNvPr id="32" name="PlaceHolder 5"/>
          <p:cNvSpPr>
            <a:spLocks noGrp="1"/>
          </p:cNvSpPr>
          <p:nvPr>
            <p:ph type="ftr" idx="17"/>
          </p:nvPr>
        </p:nvSpPr>
        <p:spPr>
          <a:xfrm>
            <a:off x="3124080" y="6356520"/>
            <a:ext cx="2895120" cy="364680"/>
          </a:xfrm>
          <a:prstGeom prst="rect">
            <a:avLst/>
          </a:prstGeom>
          <a:noFill/>
          <a:ln w="0">
            <a:noFill/>
          </a:ln>
        </p:spPr>
        <p:txBody>
          <a:bodyPr lIns="91440" tIns="45720" rIns="91440" bIns="45720" anchor="ctr">
            <a:noAutofit/>
          </a:bodyPr>
          <a:lstStyle>
            <a:lvl1pPr indent="0" algn="ctr">
              <a:buNone/>
              <a:defRPr lang="en-IN" sz="1400" b="0" strike="noStrike" spc="-1">
                <a:solidFill>
                  <a:srgbClr val="000000"/>
                </a:solidFill>
                <a:latin typeface="Times New Roman"/>
              </a:defRPr>
            </a:lvl1pPr>
          </a:lstStyle>
          <a:p>
            <a:pPr indent="0" algn="ctr">
              <a:buNone/>
            </a:pPr>
            <a:r>
              <a:rPr lang="en-IN" sz="1400" b="0" strike="noStrike" spc="-1">
                <a:solidFill>
                  <a:srgbClr val="000000"/>
                </a:solidFill>
                <a:latin typeface="Times New Roman"/>
              </a:rPr>
              <a:t>&lt;footer&gt;</a:t>
            </a:r>
          </a:p>
        </p:txBody>
      </p:sp>
      <p:sp>
        <p:nvSpPr>
          <p:cNvPr id="33" name="PlaceHolder 6"/>
          <p:cNvSpPr>
            <a:spLocks noGrp="1"/>
          </p:cNvSpPr>
          <p:nvPr>
            <p:ph type="sldNum" idx="18"/>
          </p:nvPr>
        </p:nvSpPr>
        <p:spPr>
          <a:xfrm>
            <a:off x="6553080" y="6356520"/>
            <a:ext cx="2133360" cy="364680"/>
          </a:xfrm>
          <a:prstGeom prst="rect">
            <a:avLst/>
          </a:prstGeom>
          <a:noFill/>
          <a:ln w="0">
            <a:noFill/>
          </a:ln>
        </p:spPr>
        <p:txBody>
          <a:bodyPr lIns="91440" tIns="45720" rIns="91440" bIns="45720" anchor="ctr">
            <a:noAutofit/>
          </a:bodyPr>
          <a:lstStyle>
            <a:lvl1pPr indent="0" algn="r" defTabSz="914400">
              <a:lnSpc>
                <a:spcPct val="100000"/>
              </a:lnSpc>
              <a:buNone/>
              <a:defRPr lang="en-US" sz="1200" b="0" strike="noStrike" spc="-1">
                <a:solidFill>
                  <a:schemeClr val="dk1">
                    <a:tint val="75000"/>
                  </a:schemeClr>
                </a:solidFill>
                <a:latin typeface="Calibri"/>
              </a:defRPr>
            </a:lvl1pPr>
          </a:lstStyle>
          <a:p>
            <a:pPr indent="0" algn="r" defTabSz="914400">
              <a:lnSpc>
                <a:spcPct val="100000"/>
              </a:lnSpc>
              <a:buNone/>
            </a:pPr>
            <a:fld id="{511AFE7D-4809-41C8-AF2B-779304BBDBF5}" type="slidenum">
              <a:rPr lang="en-US" sz="1200" b="0" strike="noStrike" spc="-1">
                <a:solidFill>
                  <a:schemeClr val="dk1">
                    <a:tint val="75000"/>
                  </a:schemeClr>
                </a:solidFill>
                <a:latin typeface="Calibri"/>
              </a:rPr>
              <a:t>‹#›</a:t>
            </a:fld>
            <a:endParaRPr lang="en-IN" sz="12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sldLayoutIdLst>
    <p:sldLayoutId id="214748365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37" name="PlaceHolder 1"/>
          <p:cNvSpPr>
            <a:spLocks noGrp="1"/>
          </p:cNvSpPr>
          <p:nvPr>
            <p:ph type="title"/>
          </p:nvPr>
        </p:nvSpPr>
        <p:spPr>
          <a:xfrm>
            <a:off x="457200" y="274680"/>
            <a:ext cx="8229240" cy="1142640"/>
          </a:xfrm>
          <a:prstGeom prst="rect">
            <a:avLst/>
          </a:prstGeom>
          <a:noFill/>
          <a:ln w="0">
            <a:noFill/>
          </a:ln>
        </p:spPr>
        <p:txBody>
          <a:bodyPr lIns="91440" tIns="45720" rIns="91440" bIns="45720" anchor="ctr">
            <a:noAutofit/>
          </a:bodyPr>
          <a:lstStyle/>
          <a:p>
            <a:pPr indent="0" algn="ctr" defTabSz="914400">
              <a:lnSpc>
                <a:spcPct val="100000"/>
              </a:lnSpc>
              <a:buNone/>
            </a:pPr>
            <a:r>
              <a:rPr lang="en-US" sz="4400" b="0" strike="noStrike" spc="-1">
                <a:solidFill>
                  <a:schemeClr val="dk1"/>
                </a:solidFill>
                <a:latin typeface="Calibri"/>
              </a:rPr>
              <a:t>Click to edit Master title style</a:t>
            </a:r>
          </a:p>
        </p:txBody>
      </p:sp>
      <p:sp>
        <p:nvSpPr>
          <p:cNvPr id="38" name="PlaceHolder 2"/>
          <p:cNvSpPr>
            <a:spLocks noGrp="1"/>
          </p:cNvSpPr>
          <p:nvPr>
            <p:ph type="body"/>
          </p:nvPr>
        </p:nvSpPr>
        <p:spPr>
          <a:xfrm>
            <a:off x="457200" y="1535040"/>
            <a:ext cx="4039920" cy="639360"/>
          </a:xfrm>
          <a:prstGeom prst="rect">
            <a:avLst/>
          </a:prstGeom>
          <a:noFill/>
          <a:ln w="0">
            <a:noFill/>
          </a:ln>
        </p:spPr>
        <p:txBody>
          <a:bodyPr lIns="91440" tIns="45720" rIns="91440" bIns="45720" anchor="b">
            <a:noAutofit/>
          </a:bodyPr>
          <a:lstStyle/>
          <a:p>
            <a:pPr indent="0" defTabSz="914400">
              <a:lnSpc>
                <a:spcPct val="100000"/>
              </a:lnSpc>
              <a:spcBef>
                <a:spcPts val="479"/>
              </a:spcBef>
              <a:buNone/>
              <a:tabLst>
                <a:tab pos="0" algn="l"/>
              </a:tabLst>
            </a:pPr>
            <a:r>
              <a:rPr lang="en-US" sz="2400" b="1" strike="noStrike" spc="-1">
                <a:solidFill>
                  <a:schemeClr val="dk1"/>
                </a:solidFill>
                <a:latin typeface="Calibri"/>
              </a:rPr>
              <a:t>Click to edit Master text styles</a:t>
            </a:r>
            <a:endParaRPr lang="en-US" sz="2400" b="0" strike="noStrike" spc="-1">
              <a:solidFill>
                <a:schemeClr val="dk1"/>
              </a:solidFill>
              <a:latin typeface="Calibri"/>
            </a:endParaRPr>
          </a:p>
        </p:txBody>
      </p:sp>
      <p:sp>
        <p:nvSpPr>
          <p:cNvPr id="39" name="PlaceHolder 3"/>
          <p:cNvSpPr>
            <a:spLocks noGrp="1"/>
          </p:cNvSpPr>
          <p:nvPr>
            <p:ph type="body"/>
          </p:nvPr>
        </p:nvSpPr>
        <p:spPr>
          <a:xfrm>
            <a:off x="457200" y="2174760"/>
            <a:ext cx="4039920" cy="3951000"/>
          </a:xfrm>
          <a:prstGeom prst="rect">
            <a:avLst/>
          </a:prstGeom>
          <a:noFill/>
          <a:ln w="0">
            <a:noFill/>
          </a:ln>
        </p:spPr>
        <p:txBody>
          <a:bodyPr lIns="91440" tIns="45720" rIns="91440" bIns="45720" anchor="t">
            <a:noAutofit/>
          </a:bodyPr>
          <a:lstStyle/>
          <a:p>
            <a:pPr marL="343080" indent="-343080" defTabSz="914400">
              <a:lnSpc>
                <a:spcPct val="100000"/>
              </a:lnSpc>
              <a:spcBef>
                <a:spcPts val="479"/>
              </a:spcBef>
              <a:buClr>
                <a:srgbClr val="000000"/>
              </a:buClr>
              <a:buFont typeface="Arial"/>
              <a:buChar char="•"/>
            </a:pPr>
            <a:r>
              <a:rPr lang="en-US" sz="2400" b="0" strike="noStrike" spc="-1">
                <a:solidFill>
                  <a:schemeClr val="dk1"/>
                </a:solidFill>
                <a:latin typeface="Calibri"/>
              </a:rPr>
              <a:t>Click to edit Master text styles</a:t>
            </a:r>
          </a:p>
          <a:p>
            <a:pPr marL="743040" lvl="1" indent="-285840" defTabSz="914400">
              <a:lnSpc>
                <a:spcPct val="100000"/>
              </a:lnSpc>
              <a:spcBef>
                <a:spcPts val="400"/>
              </a:spcBef>
              <a:buClr>
                <a:srgbClr val="000000"/>
              </a:buClr>
              <a:buFont typeface="Arial"/>
              <a:buChar char="–"/>
            </a:pPr>
            <a:r>
              <a:rPr lang="en-US" sz="2000" b="0" strike="noStrike" spc="-1">
                <a:solidFill>
                  <a:schemeClr val="dk1"/>
                </a:solidFill>
                <a:latin typeface="Calibri"/>
              </a:rPr>
              <a:t>Second level</a:t>
            </a:r>
          </a:p>
          <a:p>
            <a:pPr marL="1143000" lvl="2" indent="-228600" defTabSz="914400">
              <a:lnSpc>
                <a:spcPct val="100000"/>
              </a:lnSpc>
              <a:spcBef>
                <a:spcPts val="360"/>
              </a:spcBef>
              <a:buClr>
                <a:srgbClr val="000000"/>
              </a:buClr>
              <a:buFont typeface="Arial"/>
              <a:buChar char="•"/>
            </a:pPr>
            <a:r>
              <a:rPr lang="en-US" sz="1800" b="0" strike="noStrike" spc="-1">
                <a:solidFill>
                  <a:schemeClr val="dk1"/>
                </a:solidFill>
                <a:latin typeface="Calibri"/>
              </a:rPr>
              <a:t>Third level</a:t>
            </a:r>
          </a:p>
          <a:p>
            <a:pPr marL="1600200" lvl="3" indent="-228600" defTabSz="914400">
              <a:lnSpc>
                <a:spcPct val="100000"/>
              </a:lnSpc>
              <a:spcBef>
                <a:spcPts val="320"/>
              </a:spcBef>
              <a:buClr>
                <a:srgbClr val="000000"/>
              </a:buClr>
              <a:buFont typeface="Arial"/>
              <a:buChar char="–"/>
            </a:pPr>
            <a:r>
              <a:rPr lang="en-US" sz="1600" b="0" strike="noStrike" spc="-1">
                <a:solidFill>
                  <a:schemeClr val="dk1"/>
                </a:solidFill>
                <a:latin typeface="Calibri"/>
              </a:rPr>
              <a:t>Fourth level</a:t>
            </a:r>
          </a:p>
          <a:p>
            <a:pPr marL="2057400" lvl="4" indent="-228600" defTabSz="914400">
              <a:lnSpc>
                <a:spcPct val="100000"/>
              </a:lnSpc>
              <a:spcBef>
                <a:spcPts val="320"/>
              </a:spcBef>
              <a:buClr>
                <a:srgbClr val="000000"/>
              </a:buClr>
              <a:buFont typeface="Arial"/>
              <a:buChar char="»"/>
            </a:pPr>
            <a:r>
              <a:rPr lang="en-US" sz="1600" b="0" strike="noStrike" spc="-1">
                <a:solidFill>
                  <a:schemeClr val="dk1"/>
                </a:solidFill>
                <a:latin typeface="Calibri"/>
              </a:rPr>
              <a:t>Fifth level</a:t>
            </a:r>
          </a:p>
        </p:txBody>
      </p:sp>
      <p:sp>
        <p:nvSpPr>
          <p:cNvPr id="40" name="PlaceHolder 4"/>
          <p:cNvSpPr>
            <a:spLocks noGrp="1"/>
          </p:cNvSpPr>
          <p:nvPr>
            <p:ph type="body"/>
          </p:nvPr>
        </p:nvSpPr>
        <p:spPr>
          <a:xfrm>
            <a:off x="4645080" y="1535040"/>
            <a:ext cx="4041360" cy="639360"/>
          </a:xfrm>
          <a:prstGeom prst="rect">
            <a:avLst/>
          </a:prstGeom>
          <a:noFill/>
          <a:ln w="0">
            <a:noFill/>
          </a:ln>
        </p:spPr>
        <p:txBody>
          <a:bodyPr lIns="91440" tIns="45720" rIns="91440" bIns="45720" anchor="b">
            <a:noAutofit/>
          </a:bodyPr>
          <a:lstStyle/>
          <a:p>
            <a:pPr indent="0" defTabSz="914400">
              <a:lnSpc>
                <a:spcPct val="100000"/>
              </a:lnSpc>
              <a:spcBef>
                <a:spcPts val="479"/>
              </a:spcBef>
              <a:buNone/>
              <a:tabLst>
                <a:tab pos="0" algn="l"/>
              </a:tabLst>
            </a:pPr>
            <a:r>
              <a:rPr lang="en-US" sz="2400" b="1" strike="noStrike" spc="-1">
                <a:solidFill>
                  <a:schemeClr val="dk1"/>
                </a:solidFill>
                <a:latin typeface="Calibri"/>
              </a:rPr>
              <a:t>Click to edit Master text styles</a:t>
            </a:r>
            <a:endParaRPr lang="en-US" sz="2400" b="0" strike="noStrike" spc="-1">
              <a:solidFill>
                <a:schemeClr val="dk1"/>
              </a:solidFill>
              <a:latin typeface="Calibri"/>
            </a:endParaRPr>
          </a:p>
        </p:txBody>
      </p:sp>
      <p:sp>
        <p:nvSpPr>
          <p:cNvPr id="41" name="PlaceHolder 5"/>
          <p:cNvSpPr>
            <a:spLocks noGrp="1"/>
          </p:cNvSpPr>
          <p:nvPr>
            <p:ph type="body"/>
          </p:nvPr>
        </p:nvSpPr>
        <p:spPr>
          <a:xfrm>
            <a:off x="4645080" y="2174760"/>
            <a:ext cx="4041360" cy="3951000"/>
          </a:xfrm>
          <a:prstGeom prst="rect">
            <a:avLst/>
          </a:prstGeom>
          <a:noFill/>
          <a:ln w="0">
            <a:noFill/>
          </a:ln>
        </p:spPr>
        <p:txBody>
          <a:bodyPr lIns="91440" tIns="45720" rIns="91440" bIns="45720" anchor="t">
            <a:noAutofit/>
          </a:bodyPr>
          <a:lstStyle/>
          <a:p>
            <a:pPr marL="343080" indent="-343080" defTabSz="914400">
              <a:lnSpc>
                <a:spcPct val="100000"/>
              </a:lnSpc>
              <a:spcBef>
                <a:spcPts val="479"/>
              </a:spcBef>
              <a:buClr>
                <a:srgbClr val="000000"/>
              </a:buClr>
              <a:buFont typeface="Arial"/>
              <a:buChar char="•"/>
            </a:pPr>
            <a:r>
              <a:rPr lang="en-US" sz="2400" b="0" strike="noStrike" spc="-1">
                <a:solidFill>
                  <a:schemeClr val="dk1"/>
                </a:solidFill>
                <a:latin typeface="Calibri"/>
              </a:rPr>
              <a:t>Click to edit Master text styles</a:t>
            </a:r>
          </a:p>
          <a:p>
            <a:pPr marL="743040" lvl="1" indent="-285840" defTabSz="914400">
              <a:lnSpc>
                <a:spcPct val="100000"/>
              </a:lnSpc>
              <a:spcBef>
                <a:spcPts val="400"/>
              </a:spcBef>
              <a:buClr>
                <a:srgbClr val="000000"/>
              </a:buClr>
              <a:buFont typeface="Arial"/>
              <a:buChar char="–"/>
            </a:pPr>
            <a:r>
              <a:rPr lang="en-US" sz="2000" b="0" strike="noStrike" spc="-1">
                <a:solidFill>
                  <a:schemeClr val="dk1"/>
                </a:solidFill>
                <a:latin typeface="Calibri"/>
              </a:rPr>
              <a:t>Second level</a:t>
            </a:r>
          </a:p>
          <a:p>
            <a:pPr marL="1143000" lvl="2" indent="-228600" defTabSz="914400">
              <a:lnSpc>
                <a:spcPct val="100000"/>
              </a:lnSpc>
              <a:spcBef>
                <a:spcPts val="360"/>
              </a:spcBef>
              <a:buClr>
                <a:srgbClr val="000000"/>
              </a:buClr>
              <a:buFont typeface="Arial"/>
              <a:buChar char="•"/>
            </a:pPr>
            <a:r>
              <a:rPr lang="en-US" sz="1800" b="0" strike="noStrike" spc="-1">
                <a:solidFill>
                  <a:schemeClr val="dk1"/>
                </a:solidFill>
                <a:latin typeface="Calibri"/>
              </a:rPr>
              <a:t>Third level</a:t>
            </a:r>
          </a:p>
          <a:p>
            <a:pPr marL="1600200" lvl="3" indent="-228600" defTabSz="914400">
              <a:lnSpc>
                <a:spcPct val="100000"/>
              </a:lnSpc>
              <a:spcBef>
                <a:spcPts val="320"/>
              </a:spcBef>
              <a:buClr>
                <a:srgbClr val="000000"/>
              </a:buClr>
              <a:buFont typeface="Arial"/>
              <a:buChar char="–"/>
            </a:pPr>
            <a:r>
              <a:rPr lang="en-US" sz="1600" b="0" strike="noStrike" spc="-1">
                <a:solidFill>
                  <a:schemeClr val="dk1"/>
                </a:solidFill>
                <a:latin typeface="Calibri"/>
              </a:rPr>
              <a:t>Fourth level</a:t>
            </a:r>
          </a:p>
          <a:p>
            <a:pPr marL="2057400" lvl="4" indent="-228600" defTabSz="914400">
              <a:lnSpc>
                <a:spcPct val="100000"/>
              </a:lnSpc>
              <a:spcBef>
                <a:spcPts val="320"/>
              </a:spcBef>
              <a:buClr>
                <a:srgbClr val="000000"/>
              </a:buClr>
              <a:buFont typeface="Arial"/>
              <a:buChar char="»"/>
            </a:pPr>
            <a:r>
              <a:rPr lang="en-US" sz="1600" b="0" strike="noStrike" spc="-1">
                <a:solidFill>
                  <a:schemeClr val="dk1"/>
                </a:solidFill>
                <a:latin typeface="Calibri"/>
              </a:rPr>
              <a:t>Fifth level</a:t>
            </a:r>
          </a:p>
        </p:txBody>
      </p:sp>
      <p:sp>
        <p:nvSpPr>
          <p:cNvPr id="42" name="PlaceHolder 6"/>
          <p:cNvSpPr>
            <a:spLocks noGrp="1"/>
          </p:cNvSpPr>
          <p:nvPr>
            <p:ph type="dt" idx="19"/>
          </p:nvPr>
        </p:nvSpPr>
        <p:spPr>
          <a:xfrm>
            <a:off x="457200" y="6356520"/>
            <a:ext cx="2133360" cy="364680"/>
          </a:xfrm>
          <a:prstGeom prst="rect">
            <a:avLst/>
          </a:prstGeom>
          <a:noFill/>
          <a:ln w="0">
            <a:noFill/>
          </a:ln>
        </p:spPr>
        <p:txBody>
          <a:bodyPr lIns="91440" tIns="45720" rIns="91440" bIns="45720" anchor="ctr">
            <a:noAutofit/>
          </a:bodyPr>
          <a:lstStyle>
            <a:lvl1pPr indent="0" defTabSz="914400">
              <a:lnSpc>
                <a:spcPct val="100000"/>
              </a:lnSpc>
              <a:buNone/>
              <a:defRPr lang="en-US" sz="1200" b="0" strike="noStrike" spc="-1">
                <a:solidFill>
                  <a:schemeClr val="dk1">
                    <a:tint val="75000"/>
                  </a:schemeClr>
                </a:solidFill>
                <a:latin typeface="Calibri"/>
              </a:defRPr>
            </a:lvl1pPr>
          </a:lstStyle>
          <a:p>
            <a:pPr indent="0" defTabSz="914400">
              <a:lnSpc>
                <a:spcPct val="100000"/>
              </a:lnSpc>
              <a:buNone/>
            </a:pPr>
            <a:r>
              <a:rPr lang="en-US" sz="1200" b="0" strike="noStrike" spc="-1">
                <a:solidFill>
                  <a:schemeClr val="dk1">
                    <a:tint val="75000"/>
                  </a:schemeClr>
                </a:solidFill>
                <a:latin typeface="Calibri"/>
              </a:rPr>
              <a:t>&lt;date/time&gt;</a:t>
            </a:r>
            <a:endParaRPr lang="en-IN" sz="1200" b="0" strike="noStrike" spc="-1">
              <a:solidFill>
                <a:srgbClr val="000000"/>
              </a:solidFill>
              <a:latin typeface="Times New Roman"/>
            </a:endParaRPr>
          </a:p>
        </p:txBody>
      </p:sp>
      <p:sp>
        <p:nvSpPr>
          <p:cNvPr id="43" name="PlaceHolder 7"/>
          <p:cNvSpPr>
            <a:spLocks noGrp="1"/>
          </p:cNvSpPr>
          <p:nvPr>
            <p:ph type="ftr" idx="20"/>
          </p:nvPr>
        </p:nvSpPr>
        <p:spPr>
          <a:xfrm>
            <a:off x="3124080" y="6356520"/>
            <a:ext cx="2895120" cy="364680"/>
          </a:xfrm>
          <a:prstGeom prst="rect">
            <a:avLst/>
          </a:prstGeom>
          <a:noFill/>
          <a:ln w="0">
            <a:noFill/>
          </a:ln>
        </p:spPr>
        <p:txBody>
          <a:bodyPr lIns="91440" tIns="45720" rIns="91440" bIns="45720" anchor="ctr">
            <a:noAutofit/>
          </a:bodyPr>
          <a:lstStyle>
            <a:lvl1pPr indent="0" algn="ctr">
              <a:buNone/>
              <a:defRPr lang="en-IN" sz="1400" b="0" strike="noStrike" spc="-1">
                <a:solidFill>
                  <a:srgbClr val="000000"/>
                </a:solidFill>
                <a:latin typeface="Times New Roman"/>
              </a:defRPr>
            </a:lvl1pPr>
          </a:lstStyle>
          <a:p>
            <a:pPr indent="0" algn="ctr">
              <a:buNone/>
            </a:pPr>
            <a:r>
              <a:rPr lang="en-IN" sz="1400" b="0" strike="noStrike" spc="-1">
                <a:solidFill>
                  <a:srgbClr val="000000"/>
                </a:solidFill>
                <a:latin typeface="Times New Roman"/>
              </a:rPr>
              <a:t>&lt;footer&gt;</a:t>
            </a:r>
          </a:p>
        </p:txBody>
      </p:sp>
      <p:sp>
        <p:nvSpPr>
          <p:cNvPr id="44" name="PlaceHolder 8"/>
          <p:cNvSpPr>
            <a:spLocks noGrp="1"/>
          </p:cNvSpPr>
          <p:nvPr>
            <p:ph type="sldNum" idx="21"/>
          </p:nvPr>
        </p:nvSpPr>
        <p:spPr>
          <a:xfrm>
            <a:off x="6553080" y="6356520"/>
            <a:ext cx="2133360" cy="364680"/>
          </a:xfrm>
          <a:prstGeom prst="rect">
            <a:avLst/>
          </a:prstGeom>
          <a:noFill/>
          <a:ln w="0">
            <a:noFill/>
          </a:ln>
        </p:spPr>
        <p:txBody>
          <a:bodyPr lIns="91440" tIns="45720" rIns="91440" bIns="45720" anchor="ctr">
            <a:noAutofit/>
          </a:bodyPr>
          <a:lstStyle>
            <a:lvl1pPr indent="0" algn="r" defTabSz="914400">
              <a:lnSpc>
                <a:spcPct val="100000"/>
              </a:lnSpc>
              <a:buNone/>
              <a:defRPr lang="en-US" sz="1200" b="0" strike="noStrike" spc="-1">
                <a:solidFill>
                  <a:schemeClr val="dk1">
                    <a:tint val="75000"/>
                  </a:schemeClr>
                </a:solidFill>
                <a:latin typeface="Calibri"/>
              </a:defRPr>
            </a:lvl1pPr>
          </a:lstStyle>
          <a:p>
            <a:pPr indent="0" algn="r" defTabSz="914400">
              <a:lnSpc>
                <a:spcPct val="100000"/>
              </a:lnSpc>
              <a:buNone/>
            </a:pPr>
            <a:fld id="{A337967C-138A-4F9C-BA3B-07932FFF2FB8}" type="slidenum">
              <a:rPr lang="en-US" sz="1200" b="0" strike="noStrike" spc="-1">
                <a:solidFill>
                  <a:schemeClr val="dk1">
                    <a:tint val="75000"/>
                  </a:schemeClr>
                </a:solidFill>
                <a:latin typeface="Calibri"/>
              </a:rPr>
              <a:t>‹#›</a:t>
            </a:fld>
            <a:endParaRPr lang="en-IN" sz="12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sldLayoutIdLst>
    <p:sldLayoutId id="21474836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45" name="PlaceHolder 1"/>
          <p:cNvSpPr>
            <a:spLocks noGrp="1"/>
          </p:cNvSpPr>
          <p:nvPr>
            <p:ph type="title"/>
          </p:nvPr>
        </p:nvSpPr>
        <p:spPr>
          <a:xfrm>
            <a:off x="457200" y="274680"/>
            <a:ext cx="8229240" cy="1142640"/>
          </a:xfrm>
          <a:prstGeom prst="rect">
            <a:avLst/>
          </a:prstGeom>
          <a:noFill/>
          <a:ln w="0">
            <a:noFill/>
          </a:ln>
        </p:spPr>
        <p:txBody>
          <a:bodyPr lIns="91440" tIns="45720" rIns="91440" bIns="45720" anchor="ctr">
            <a:noAutofit/>
          </a:bodyPr>
          <a:lstStyle/>
          <a:p>
            <a:pPr indent="0" algn="ctr" defTabSz="914400">
              <a:lnSpc>
                <a:spcPct val="100000"/>
              </a:lnSpc>
              <a:buNone/>
            </a:pPr>
            <a:r>
              <a:rPr lang="en-US" sz="4400" b="0" strike="noStrike" spc="-1">
                <a:solidFill>
                  <a:schemeClr val="dk1"/>
                </a:solidFill>
                <a:latin typeface="Calibri"/>
              </a:rPr>
              <a:t>Click to edit Master title style</a:t>
            </a:r>
          </a:p>
        </p:txBody>
      </p:sp>
      <p:sp>
        <p:nvSpPr>
          <p:cNvPr id="46" name="PlaceHolder 2"/>
          <p:cNvSpPr>
            <a:spLocks noGrp="1"/>
          </p:cNvSpPr>
          <p:nvPr>
            <p:ph type="dt" idx="22"/>
          </p:nvPr>
        </p:nvSpPr>
        <p:spPr>
          <a:xfrm>
            <a:off x="457200" y="6356520"/>
            <a:ext cx="2133360" cy="364680"/>
          </a:xfrm>
          <a:prstGeom prst="rect">
            <a:avLst/>
          </a:prstGeom>
          <a:noFill/>
          <a:ln w="0">
            <a:noFill/>
          </a:ln>
        </p:spPr>
        <p:txBody>
          <a:bodyPr lIns="91440" tIns="45720" rIns="91440" bIns="45720" anchor="ctr">
            <a:noAutofit/>
          </a:bodyPr>
          <a:lstStyle>
            <a:lvl1pPr indent="0" defTabSz="914400">
              <a:lnSpc>
                <a:spcPct val="100000"/>
              </a:lnSpc>
              <a:buNone/>
              <a:defRPr lang="en-US" sz="1200" b="0" strike="noStrike" spc="-1">
                <a:solidFill>
                  <a:schemeClr val="dk1">
                    <a:tint val="75000"/>
                  </a:schemeClr>
                </a:solidFill>
                <a:latin typeface="Calibri"/>
              </a:defRPr>
            </a:lvl1pPr>
          </a:lstStyle>
          <a:p>
            <a:pPr indent="0" defTabSz="914400">
              <a:lnSpc>
                <a:spcPct val="100000"/>
              </a:lnSpc>
              <a:buNone/>
            </a:pPr>
            <a:r>
              <a:rPr lang="en-US" sz="1200" b="0" strike="noStrike" spc="-1">
                <a:solidFill>
                  <a:schemeClr val="dk1">
                    <a:tint val="75000"/>
                  </a:schemeClr>
                </a:solidFill>
                <a:latin typeface="Calibri"/>
              </a:rPr>
              <a:t>&lt;date/time&gt;</a:t>
            </a:r>
            <a:endParaRPr lang="en-IN" sz="1200" b="0" strike="noStrike" spc="-1">
              <a:solidFill>
                <a:srgbClr val="000000"/>
              </a:solidFill>
              <a:latin typeface="Times New Roman"/>
            </a:endParaRPr>
          </a:p>
        </p:txBody>
      </p:sp>
      <p:sp>
        <p:nvSpPr>
          <p:cNvPr id="47" name="PlaceHolder 3"/>
          <p:cNvSpPr>
            <a:spLocks noGrp="1"/>
          </p:cNvSpPr>
          <p:nvPr>
            <p:ph type="ftr" idx="23"/>
          </p:nvPr>
        </p:nvSpPr>
        <p:spPr>
          <a:xfrm>
            <a:off x="3124080" y="6356520"/>
            <a:ext cx="2895120" cy="364680"/>
          </a:xfrm>
          <a:prstGeom prst="rect">
            <a:avLst/>
          </a:prstGeom>
          <a:noFill/>
          <a:ln w="0">
            <a:noFill/>
          </a:ln>
        </p:spPr>
        <p:txBody>
          <a:bodyPr lIns="91440" tIns="45720" rIns="91440" bIns="45720" anchor="ctr">
            <a:noAutofit/>
          </a:bodyPr>
          <a:lstStyle>
            <a:lvl1pPr indent="0" algn="ctr">
              <a:buNone/>
              <a:defRPr lang="en-IN" sz="1400" b="0" strike="noStrike" spc="-1">
                <a:solidFill>
                  <a:srgbClr val="000000"/>
                </a:solidFill>
                <a:latin typeface="Times New Roman"/>
              </a:defRPr>
            </a:lvl1pPr>
          </a:lstStyle>
          <a:p>
            <a:pPr indent="0" algn="ctr">
              <a:buNone/>
            </a:pPr>
            <a:r>
              <a:rPr lang="en-IN" sz="1400" b="0" strike="noStrike" spc="-1">
                <a:solidFill>
                  <a:srgbClr val="000000"/>
                </a:solidFill>
                <a:latin typeface="Times New Roman"/>
              </a:rPr>
              <a:t>&lt;footer&gt;</a:t>
            </a:r>
          </a:p>
        </p:txBody>
      </p:sp>
      <p:sp>
        <p:nvSpPr>
          <p:cNvPr id="48" name="PlaceHolder 4"/>
          <p:cNvSpPr>
            <a:spLocks noGrp="1"/>
          </p:cNvSpPr>
          <p:nvPr>
            <p:ph type="sldNum" idx="24"/>
          </p:nvPr>
        </p:nvSpPr>
        <p:spPr>
          <a:xfrm>
            <a:off x="6553080" y="6356520"/>
            <a:ext cx="2133360" cy="364680"/>
          </a:xfrm>
          <a:prstGeom prst="rect">
            <a:avLst/>
          </a:prstGeom>
          <a:noFill/>
          <a:ln w="0">
            <a:noFill/>
          </a:ln>
        </p:spPr>
        <p:txBody>
          <a:bodyPr lIns="91440" tIns="45720" rIns="91440" bIns="45720" anchor="ctr">
            <a:noAutofit/>
          </a:bodyPr>
          <a:lstStyle>
            <a:lvl1pPr indent="0" algn="r" defTabSz="914400">
              <a:lnSpc>
                <a:spcPct val="100000"/>
              </a:lnSpc>
              <a:buNone/>
              <a:defRPr lang="en-US" sz="1200" b="0" strike="noStrike" spc="-1">
                <a:solidFill>
                  <a:schemeClr val="dk1">
                    <a:tint val="75000"/>
                  </a:schemeClr>
                </a:solidFill>
                <a:latin typeface="Calibri"/>
              </a:defRPr>
            </a:lvl1pPr>
          </a:lstStyle>
          <a:p>
            <a:pPr indent="0" algn="r" defTabSz="914400">
              <a:lnSpc>
                <a:spcPct val="100000"/>
              </a:lnSpc>
              <a:buNone/>
            </a:pPr>
            <a:fld id="{63A65AA9-9DC2-4ACF-B994-6E53C7B45F13}" type="slidenum">
              <a:rPr lang="en-US" sz="1200" b="0" strike="noStrike" spc="-1">
                <a:solidFill>
                  <a:schemeClr val="dk1">
                    <a:tint val="75000"/>
                  </a:schemeClr>
                </a:solidFill>
                <a:latin typeface="Calibri"/>
              </a:rPr>
              <a:t>‹#›</a:t>
            </a:fld>
            <a:endParaRPr lang="en-IN" sz="12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sldLayoutIdLst>
    <p:sldLayoutId id="21474836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0" name="PlaceHolder 1"/>
          <p:cNvSpPr>
            <a:spLocks noGrp="1"/>
          </p:cNvSpPr>
          <p:nvPr>
            <p:ph type="dt" idx="25"/>
          </p:nvPr>
        </p:nvSpPr>
        <p:spPr>
          <a:xfrm>
            <a:off x="457200" y="6356520"/>
            <a:ext cx="2133360" cy="364680"/>
          </a:xfrm>
          <a:prstGeom prst="rect">
            <a:avLst/>
          </a:prstGeom>
          <a:noFill/>
          <a:ln w="0">
            <a:noFill/>
          </a:ln>
        </p:spPr>
        <p:txBody>
          <a:bodyPr lIns="91440" tIns="45720" rIns="91440" bIns="45720" anchor="ctr">
            <a:noAutofit/>
          </a:bodyPr>
          <a:lstStyle>
            <a:lvl1pPr indent="0" defTabSz="914400">
              <a:lnSpc>
                <a:spcPct val="100000"/>
              </a:lnSpc>
              <a:buNone/>
              <a:defRPr lang="en-US" sz="1200" b="0" strike="noStrike" spc="-1">
                <a:solidFill>
                  <a:schemeClr val="dk1">
                    <a:tint val="75000"/>
                  </a:schemeClr>
                </a:solidFill>
                <a:latin typeface="Calibri"/>
              </a:defRPr>
            </a:lvl1pPr>
          </a:lstStyle>
          <a:p>
            <a:pPr indent="0" defTabSz="914400">
              <a:lnSpc>
                <a:spcPct val="100000"/>
              </a:lnSpc>
              <a:buNone/>
            </a:pPr>
            <a:r>
              <a:rPr lang="en-US" sz="1200" b="0" strike="noStrike" spc="-1">
                <a:solidFill>
                  <a:schemeClr val="dk1">
                    <a:tint val="75000"/>
                  </a:schemeClr>
                </a:solidFill>
                <a:latin typeface="Calibri"/>
              </a:rPr>
              <a:t>&lt;date/time&gt;</a:t>
            </a:r>
            <a:endParaRPr lang="en-IN" sz="1200" b="0" strike="noStrike" spc="-1">
              <a:solidFill>
                <a:srgbClr val="000000"/>
              </a:solidFill>
              <a:latin typeface="Times New Roman"/>
            </a:endParaRPr>
          </a:p>
        </p:txBody>
      </p:sp>
      <p:sp>
        <p:nvSpPr>
          <p:cNvPr id="51" name="PlaceHolder 2"/>
          <p:cNvSpPr>
            <a:spLocks noGrp="1"/>
          </p:cNvSpPr>
          <p:nvPr>
            <p:ph type="ftr" idx="26"/>
          </p:nvPr>
        </p:nvSpPr>
        <p:spPr>
          <a:xfrm>
            <a:off x="3124080" y="6356520"/>
            <a:ext cx="2895120" cy="364680"/>
          </a:xfrm>
          <a:prstGeom prst="rect">
            <a:avLst/>
          </a:prstGeom>
          <a:noFill/>
          <a:ln w="0">
            <a:noFill/>
          </a:ln>
        </p:spPr>
        <p:txBody>
          <a:bodyPr lIns="91440" tIns="45720" rIns="91440" bIns="45720" anchor="ctr">
            <a:noAutofit/>
          </a:bodyPr>
          <a:lstStyle>
            <a:lvl1pPr indent="0" algn="ctr">
              <a:buNone/>
              <a:defRPr lang="en-IN" sz="1400" b="0" strike="noStrike" spc="-1">
                <a:solidFill>
                  <a:srgbClr val="000000"/>
                </a:solidFill>
                <a:latin typeface="Times New Roman"/>
              </a:defRPr>
            </a:lvl1pPr>
          </a:lstStyle>
          <a:p>
            <a:pPr indent="0" algn="ctr">
              <a:buNone/>
            </a:pPr>
            <a:r>
              <a:rPr lang="en-IN" sz="1400" b="0" strike="noStrike" spc="-1">
                <a:solidFill>
                  <a:srgbClr val="000000"/>
                </a:solidFill>
                <a:latin typeface="Times New Roman"/>
              </a:rPr>
              <a:t>&lt;footer&gt;</a:t>
            </a:r>
          </a:p>
        </p:txBody>
      </p:sp>
      <p:sp>
        <p:nvSpPr>
          <p:cNvPr id="52" name="PlaceHolder 3"/>
          <p:cNvSpPr>
            <a:spLocks noGrp="1"/>
          </p:cNvSpPr>
          <p:nvPr>
            <p:ph type="sldNum" idx="27"/>
          </p:nvPr>
        </p:nvSpPr>
        <p:spPr>
          <a:xfrm>
            <a:off x="6553080" y="6356520"/>
            <a:ext cx="2133360" cy="364680"/>
          </a:xfrm>
          <a:prstGeom prst="rect">
            <a:avLst/>
          </a:prstGeom>
          <a:noFill/>
          <a:ln w="0">
            <a:noFill/>
          </a:ln>
        </p:spPr>
        <p:txBody>
          <a:bodyPr lIns="91440" tIns="45720" rIns="91440" bIns="45720" anchor="ctr">
            <a:noAutofit/>
          </a:bodyPr>
          <a:lstStyle>
            <a:lvl1pPr indent="0" algn="r" defTabSz="914400">
              <a:lnSpc>
                <a:spcPct val="100000"/>
              </a:lnSpc>
              <a:buNone/>
              <a:defRPr lang="en-US" sz="1200" b="0" strike="noStrike" spc="-1">
                <a:solidFill>
                  <a:schemeClr val="dk1">
                    <a:tint val="75000"/>
                  </a:schemeClr>
                </a:solidFill>
                <a:latin typeface="Calibri"/>
              </a:defRPr>
            </a:lvl1pPr>
          </a:lstStyle>
          <a:p>
            <a:pPr indent="0" algn="r" defTabSz="914400">
              <a:lnSpc>
                <a:spcPct val="100000"/>
              </a:lnSpc>
              <a:buNone/>
            </a:pPr>
            <a:fld id="{2CE13271-E067-495C-B9EC-751E05352F83}" type="slidenum">
              <a:rPr lang="en-US" sz="1200" b="0" strike="noStrike" spc="-1">
                <a:solidFill>
                  <a:schemeClr val="dk1">
                    <a:tint val="75000"/>
                  </a:schemeClr>
                </a:solidFill>
                <a:latin typeface="Calibri"/>
              </a:rPr>
              <a:t>‹#›</a:t>
            </a:fld>
            <a:endParaRPr lang="en-IN" sz="1200" b="0" strike="noStrike" spc="-1">
              <a:solidFill>
                <a:srgbClr val="000000"/>
              </a:solidFill>
              <a:latin typeface="Times New Roman"/>
            </a:endParaRPr>
          </a:p>
        </p:txBody>
      </p:sp>
      <p:sp>
        <p:nvSpPr>
          <p:cNvPr id="53" name="PlaceHolder 4"/>
          <p:cNvSpPr>
            <a:spLocks noGrp="1"/>
          </p:cNvSpPr>
          <p:nvPr>
            <p:ph type="title"/>
          </p:nvPr>
        </p:nvSpPr>
        <p:spPr>
          <a:xfrm>
            <a:off x="914400" y="410400"/>
            <a:ext cx="16458840" cy="1717560"/>
          </a:xfrm>
          <a:prstGeom prst="rect">
            <a:avLst/>
          </a:prstGeom>
          <a:noFill/>
          <a:ln w="0">
            <a:noFill/>
          </a:ln>
        </p:spPr>
        <p:txBody>
          <a:bodyPr lIns="0" tIns="0" rIns="0" bIns="0" anchor="ctr">
            <a:noAutofit/>
          </a:bodyPr>
          <a:lstStyle/>
          <a:p>
            <a:pPr indent="0">
              <a:buNone/>
            </a:pPr>
            <a:r>
              <a:rPr lang="en-US" sz="1800" b="0" strike="noStrike" spc="-1">
                <a:solidFill>
                  <a:schemeClr val="dk1"/>
                </a:solidFill>
                <a:latin typeface="Calibri"/>
              </a:rPr>
              <a:t>Click to edit the title text format</a:t>
            </a:r>
          </a:p>
        </p:txBody>
      </p:sp>
      <p:sp>
        <p:nvSpPr>
          <p:cNvPr id="54" name="PlaceHolder 5"/>
          <p:cNvSpPr>
            <a:spLocks noGrp="1"/>
          </p:cNvSpPr>
          <p:nvPr>
            <p:ph type="body"/>
          </p:nvPr>
        </p:nvSpPr>
        <p:spPr>
          <a:xfrm>
            <a:off x="914400" y="2406960"/>
            <a:ext cx="16458840" cy="5965920"/>
          </a:xfrm>
          <a:prstGeom prst="rect">
            <a:avLst/>
          </a:prstGeom>
          <a:noFill/>
          <a:ln w="0">
            <a:noFill/>
          </a:ln>
        </p:spPr>
        <p:txBody>
          <a:bodyPr lIns="0" tIns="0" rIns="0" bIns="0" anchor="t">
            <a:normAutofit/>
          </a:bodyPr>
          <a:lstStyle/>
          <a:p>
            <a:pPr marL="432000" indent="-324000">
              <a:spcBef>
                <a:spcPts val="1417"/>
              </a:spcBef>
              <a:buClr>
                <a:srgbClr val="000000"/>
              </a:buClr>
              <a:buSzPct val="45000"/>
              <a:buFont typeface="Wingdings" charset="2"/>
              <a:buChar char=""/>
            </a:pPr>
            <a:r>
              <a:rPr lang="en-US" sz="3200" b="0" strike="noStrike" spc="-1">
                <a:solidFill>
                  <a:schemeClr val="dk1"/>
                </a:solidFill>
                <a:latin typeface="Calibri"/>
              </a:rPr>
              <a:t>Click to edit the outline text format</a:t>
            </a:r>
          </a:p>
          <a:p>
            <a:pPr marL="864000" lvl="1" indent="-324000">
              <a:spcBef>
                <a:spcPts val="1134"/>
              </a:spcBef>
              <a:buClr>
                <a:srgbClr val="000000"/>
              </a:buClr>
              <a:buSzPct val="75000"/>
              <a:buFont typeface="Symbol" charset="2"/>
              <a:buChar char=""/>
            </a:pPr>
            <a:r>
              <a:rPr lang="en-US" sz="2400" b="0" strike="noStrike" spc="-1">
                <a:solidFill>
                  <a:schemeClr val="dk1"/>
                </a:solidFill>
                <a:latin typeface="Calibri"/>
              </a:rPr>
              <a:t>Second Outline Level</a:t>
            </a:r>
          </a:p>
          <a:p>
            <a:pPr marL="1296000" lvl="2" indent="-288000">
              <a:spcBef>
                <a:spcPts val="850"/>
              </a:spcBef>
              <a:buClr>
                <a:srgbClr val="000000"/>
              </a:buClr>
              <a:buSzPct val="45000"/>
              <a:buFont typeface="Wingdings" charset="2"/>
              <a:buChar char=""/>
            </a:pPr>
            <a:r>
              <a:rPr lang="en-US" sz="2000" b="0" strike="noStrike" spc="-1">
                <a:solidFill>
                  <a:schemeClr val="dk1"/>
                </a:solidFill>
                <a:latin typeface="Calibri"/>
              </a:rPr>
              <a:t>Third Outline Level</a:t>
            </a:r>
          </a:p>
          <a:p>
            <a:pPr marL="1728000" lvl="3" indent="-216000">
              <a:spcBef>
                <a:spcPts val="567"/>
              </a:spcBef>
              <a:buClr>
                <a:srgbClr val="000000"/>
              </a:buClr>
              <a:buSzPct val="75000"/>
              <a:buFont typeface="Symbol" charset="2"/>
              <a:buChar char=""/>
            </a:pPr>
            <a:r>
              <a:rPr lang="en-US" sz="2000" b="0" strike="noStrike" spc="-1">
                <a:solidFill>
                  <a:schemeClr val="dk1"/>
                </a:solidFill>
                <a:latin typeface="Calibri"/>
              </a:rPr>
              <a:t>Fourth Outline Level</a:t>
            </a:r>
          </a:p>
          <a:p>
            <a:pPr marL="2160000" lvl="4" indent="-216000">
              <a:spcBef>
                <a:spcPts val="283"/>
              </a:spcBef>
              <a:buClr>
                <a:srgbClr val="000000"/>
              </a:buClr>
              <a:buSzPct val="45000"/>
              <a:buFont typeface="Wingdings" charset="2"/>
              <a:buChar char=""/>
            </a:pPr>
            <a:r>
              <a:rPr lang="en-US" sz="2000" b="0" strike="noStrike" spc="-1">
                <a:solidFill>
                  <a:schemeClr val="dk1"/>
                </a:solidFill>
                <a:latin typeface="Calibri"/>
              </a:rPr>
              <a:t>Fifth Outline Level</a:t>
            </a:r>
          </a:p>
          <a:p>
            <a:pPr marL="2592000" lvl="5" indent="-216000">
              <a:spcBef>
                <a:spcPts val="283"/>
              </a:spcBef>
              <a:buClr>
                <a:srgbClr val="000000"/>
              </a:buClr>
              <a:buSzPct val="45000"/>
              <a:buFont typeface="Wingdings" charset="2"/>
              <a:buChar char=""/>
            </a:pPr>
            <a:r>
              <a:rPr lang="en-US" sz="2000" b="0" strike="noStrike" spc="-1">
                <a:solidFill>
                  <a:schemeClr val="dk1"/>
                </a:solidFill>
                <a:latin typeface="Calibri"/>
              </a:rPr>
              <a:t>Sixth Outline Level</a:t>
            </a:r>
          </a:p>
          <a:p>
            <a:pPr marL="3024000" lvl="6" indent="-216000">
              <a:spcBef>
                <a:spcPts val="283"/>
              </a:spcBef>
              <a:buClr>
                <a:srgbClr val="000000"/>
              </a:buClr>
              <a:buSzPct val="45000"/>
              <a:buFont typeface="Wingdings" charset="2"/>
              <a:buChar char=""/>
            </a:pPr>
            <a:r>
              <a:rPr lang="en-US" sz="2000" b="0" strike="noStrike" spc="-1">
                <a:solidFill>
                  <a:schemeClr val="dk1"/>
                </a:solidFill>
                <a:latin typeface="Calibri"/>
              </a:rPr>
              <a:t>Seventh Outline Level</a:t>
            </a:r>
          </a:p>
        </p:txBody>
      </p:sp>
    </p:spTree>
  </p:cSld>
  <p:clrMap bg1="lt1" tx1="dk1" bg2="lt2" tx2="dk2" accent1="accent1" accent2="accent2" accent3="accent3" accent4="accent4" accent5="accent5" accent6="accent6" hlink="hlink" folHlink="folHlink"/>
  <p:sldLayoutIdLst>
    <p:sldLayoutId id="214748366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55" name="PlaceHolder 1"/>
          <p:cNvSpPr>
            <a:spLocks noGrp="1"/>
          </p:cNvSpPr>
          <p:nvPr>
            <p:ph type="title"/>
          </p:nvPr>
        </p:nvSpPr>
        <p:spPr>
          <a:xfrm>
            <a:off x="457200" y="272880"/>
            <a:ext cx="3007800" cy="1161720"/>
          </a:xfrm>
          <a:prstGeom prst="rect">
            <a:avLst/>
          </a:prstGeom>
          <a:noFill/>
          <a:ln w="0">
            <a:noFill/>
          </a:ln>
        </p:spPr>
        <p:txBody>
          <a:bodyPr lIns="91440" tIns="45720" rIns="91440" bIns="45720" anchor="b">
            <a:noAutofit/>
          </a:bodyPr>
          <a:lstStyle/>
          <a:p>
            <a:pPr indent="0" defTabSz="914400">
              <a:lnSpc>
                <a:spcPct val="100000"/>
              </a:lnSpc>
              <a:buNone/>
            </a:pPr>
            <a:r>
              <a:rPr lang="en-US" sz="2000" b="1" strike="noStrike" spc="-1">
                <a:solidFill>
                  <a:schemeClr val="dk1"/>
                </a:solidFill>
                <a:latin typeface="Calibri"/>
              </a:rPr>
              <a:t>Click to edit Master title style</a:t>
            </a:r>
            <a:endParaRPr lang="en-US" sz="2000" b="0" strike="noStrike" spc="-1">
              <a:solidFill>
                <a:schemeClr val="dk1"/>
              </a:solidFill>
              <a:latin typeface="Calibri"/>
            </a:endParaRPr>
          </a:p>
        </p:txBody>
      </p:sp>
      <p:sp>
        <p:nvSpPr>
          <p:cNvPr id="56" name="PlaceHolder 2"/>
          <p:cNvSpPr>
            <a:spLocks noGrp="1"/>
          </p:cNvSpPr>
          <p:nvPr>
            <p:ph type="body"/>
          </p:nvPr>
        </p:nvSpPr>
        <p:spPr>
          <a:xfrm>
            <a:off x="3575160" y="272880"/>
            <a:ext cx="5111280" cy="5852880"/>
          </a:xfrm>
          <a:prstGeom prst="rect">
            <a:avLst/>
          </a:prstGeom>
          <a:noFill/>
          <a:ln w="0">
            <a:noFill/>
          </a:ln>
        </p:spPr>
        <p:txBody>
          <a:bodyPr lIns="91440" tIns="45720" rIns="91440" bIns="45720" anchor="t">
            <a:noAutofit/>
          </a:bodyPr>
          <a:lstStyle/>
          <a:p>
            <a:pPr marL="343080" indent="-343080" defTabSz="914400">
              <a:lnSpc>
                <a:spcPct val="100000"/>
              </a:lnSpc>
              <a:spcBef>
                <a:spcPts val="641"/>
              </a:spcBef>
              <a:buClr>
                <a:srgbClr val="000000"/>
              </a:buClr>
              <a:buFont typeface="Arial"/>
              <a:buChar char="•"/>
            </a:pPr>
            <a:r>
              <a:rPr lang="en-US" sz="3200" b="0" strike="noStrike" spc="-1">
                <a:solidFill>
                  <a:schemeClr val="dk1"/>
                </a:solidFill>
                <a:latin typeface="Calibri"/>
              </a:rPr>
              <a:t>Click to edit Master text styles</a:t>
            </a:r>
          </a:p>
          <a:p>
            <a:pPr marL="743040" lvl="1" indent="-285840" defTabSz="914400">
              <a:lnSpc>
                <a:spcPct val="100000"/>
              </a:lnSpc>
              <a:spcBef>
                <a:spcPts val="561"/>
              </a:spcBef>
              <a:buClr>
                <a:srgbClr val="000000"/>
              </a:buClr>
              <a:buFont typeface="Arial"/>
              <a:buChar char="–"/>
            </a:pPr>
            <a:r>
              <a:rPr lang="en-US" sz="2800" b="0" strike="noStrike" spc="-1">
                <a:solidFill>
                  <a:schemeClr val="dk1"/>
                </a:solidFill>
                <a:latin typeface="Calibri"/>
              </a:rPr>
              <a:t>Second level</a:t>
            </a:r>
          </a:p>
          <a:p>
            <a:pPr marL="1143000" lvl="2" indent="-228600" defTabSz="914400">
              <a:lnSpc>
                <a:spcPct val="100000"/>
              </a:lnSpc>
              <a:spcBef>
                <a:spcPts val="479"/>
              </a:spcBef>
              <a:buClr>
                <a:srgbClr val="000000"/>
              </a:buClr>
              <a:buFont typeface="Arial"/>
              <a:buChar char="•"/>
            </a:pPr>
            <a:r>
              <a:rPr lang="en-US" sz="2400" b="0" strike="noStrike" spc="-1">
                <a:solidFill>
                  <a:schemeClr val="dk1"/>
                </a:solidFill>
                <a:latin typeface="Calibri"/>
              </a:rPr>
              <a:t>Third level</a:t>
            </a:r>
          </a:p>
          <a:p>
            <a:pPr marL="1600200" lvl="3" indent="-228600" defTabSz="914400">
              <a:lnSpc>
                <a:spcPct val="100000"/>
              </a:lnSpc>
              <a:spcBef>
                <a:spcPts val="400"/>
              </a:spcBef>
              <a:buClr>
                <a:srgbClr val="000000"/>
              </a:buClr>
              <a:buFont typeface="Arial"/>
              <a:buChar char="–"/>
            </a:pPr>
            <a:r>
              <a:rPr lang="en-US" sz="2000" b="0" strike="noStrike" spc="-1">
                <a:solidFill>
                  <a:schemeClr val="dk1"/>
                </a:solidFill>
                <a:latin typeface="Calibri"/>
              </a:rPr>
              <a:t>Fourth level</a:t>
            </a:r>
          </a:p>
          <a:p>
            <a:pPr marL="2057400" lvl="4" indent="-228600" defTabSz="914400">
              <a:lnSpc>
                <a:spcPct val="100000"/>
              </a:lnSpc>
              <a:spcBef>
                <a:spcPts val="400"/>
              </a:spcBef>
              <a:buClr>
                <a:srgbClr val="000000"/>
              </a:buClr>
              <a:buFont typeface="Arial"/>
              <a:buChar char="»"/>
            </a:pPr>
            <a:r>
              <a:rPr lang="en-US" sz="2000" b="0" strike="noStrike" spc="-1">
                <a:solidFill>
                  <a:schemeClr val="dk1"/>
                </a:solidFill>
                <a:latin typeface="Calibri"/>
              </a:rPr>
              <a:t>Fifth level</a:t>
            </a:r>
          </a:p>
        </p:txBody>
      </p:sp>
      <p:sp>
        <p:nvSpPr>
          <p:cNvPr id="57" name="PlaceHolder 3"/>
          <p:cNvSpPr>
            <a:spLocks noGrp="1"/>
          </p:cNvSpPr>
          <p:nvPr>
            <p:ph type="body"/>
          </p:nvPr>
        </p:nvSpPr>
        <p:spPr>
          <a:xfrm>
            <a:off x="457200" y="1434960"/>
            <a:ext cx="3007800" cy="4690800"/>
          </a:xfrm>
          <a:prstGeom prst="rect">
            <a:avLst/>
          </a:prstGeom>
          <a:noFill/>
          <a:ln w="0">
            <a:noFill/>
          </a:ln>
        </p:spPr>
        <p:txBody>
          <a:bodyPr lIns="91440" tIns="45720" rIns="91440" bIns="45720" anchor="t">
            <a:noAutofit/>
          </a:bodyPr>
          <a:lstStyle/>
          <a:p>
            <a:pPr indent="0" defTabSz="914400">
              <a:lnSpc>
                <a:spcPct val="100000"/>
              </a:lnSpc>
              <a:spcBef>
                <a:spcPts val="281"/>
              </a:spcBef>
              <a:buNone/>
              <a:tabLst>
                <a:tab pos="0" algn="l"/>
              </a:tabLst>
            </a:pPr>
            <a:r>
              <a:rPr lang="en-US" sz="1400" b="0" strike="noStrike" spc="-1">
                <a:solidFill>
                  <a:schemeClr val="dk1"/>
                </a:solidFill>
                <a:latin typeface="Calibri"/>
              </a:rPr>
              <a:t>Click to edit Master text styles</a:t>
            </a:r>
          </a:p>
        </p:txBody>
      </p:sp>
      <p:sp>
        <p:nvSpPr>
          <p:cNvPr id="58" name="PlaceHolder 4"/>
          <p:cNvSpPr>
            <a:spLocks noGrp="1"/>
          </p:cNvSpPr>
          <p:nvPr>
            <p:ph type="dt" idx="28"/>
          </p:nvPr>
        </p:nvSpPr>
        <p:spPr>
          <a:xfrm>
            <a:off x="457200" y="6356520"/>
            <a:ext cx="2133360" cy="364680"/>
          </a:xfrm>
          <a:prstGeom prst="rect">
            <a:avLst/>
          </a:prstGeom>
          <a:noFill/>
          <a:ln w="0">
            <a:noFill/>
          </a:ln>
        </p:spPr>
        <p:txBody>
          <a:bodyPr lIns="91440" tIns="45720" rIns="91440" bIns="45720" anchor="ctr">
            <a:noAutofit/>
          </a:bodyPr>
          <a:lstStyle>
            <a:lvl1pPr indent="0" defTabSz="914400">
              <a:lnSpc>
                <a:spcPct val="100000"/>
              </a:lnSpc>
              <a:buNone/>
              <a:defRPr lang="en-US" sz="1200" b="0" strike="noStrike" spc="-1">
                <a:solidFill>
                  <a:schemeClr val="dk1">
                    <a:tint val="75000"/>
                  </a:schemeClr>
                </a:solidFill>
                <a:latin typeface="Calibri"/>
              </a:defRPr>
            </a:lvl1pPr>
          </a:lstStyle>
          <a:p>
            <a:pPr indent="0" defTabSz="914400">
              <a:lnSpc>
                <a:spcPct val="100000"/>
              </a:lnSpc>
              <a:buNone/>
            </a:pPr>
            <a:r>
              <a:rPr lang="en-US" sz="1200" b="0" strike="noStrike" spc="-1">
                <a:solidFill>
                  <a:schemeClr val="dk1">
                    <a:tint val="75000"/>
                  </a:schemeClr>
                </a:solidFill>
                <a:latin typeface="Calibri"/>
              </a:rPr>
              <a:t>&lt;date/time&gt;</a:t>
            </a:r>
            <a:endParaRPr lang="en-IN" sz="1200" b="0" strike="noStrike" spc="-1">
              <a:solidFill>
                <a:srgbClr val="000000"/>
              </a:solidFill>
              <a:latin typeface="Times New Roman"/>
            </a:endParaRPr>
          </a:p>
        </p:txBody>
      </p:sp>
      <p:sp>
        <p:nvSpPr>
          <p:cNvPr id="59" name="PlaceHolder 5"/>
          <p:cNvSpPr>
            <a:spLocks noGrp="1"/>
          </p:cNvSpPr>
          <p:nvPr>
            <p:ph type="ftr" idx="29"/>
          </p:nvPr>
        </p:nvSpPr>
        <p:spPr>
          <a:xfrm>
            <a:off x="3124080" y="6356520"/>
            <a:ext cx="2895120" cy="364680"/>
          </a:xfrm>
          <a:prstGeom prst="rect">
            <a:avLst/>
          </a:prstGeom>
          <a:noFill/>
          <a:ln w="0">
            <a:noFill/>
          </a:ln>
        </p:spPr>
        <p:txBody>
          <a:bodyPr lIns="91440" tIns="45720" rIns="91440" bIns="45720" anchor="ctr">
            <a:noAutofit/>
          </a:bodyPr>
          <a:lstStyle>
            <a:lvl1pPr indent="0" algn="ctr">
              <a:buNone/>
              <a:defRPr lang="en-IN" sz="1400" b="0" strike="noStrike" spc="-1">
                <a:solidFill>
                  <a:srgbClr val="000000"/>
                </a:solidFill>
                <a:latin typeface="Times New Roman"/>
              </a:defRPr>
            </a:lvl1pPr>
          </a:lstStyle>
          <a:p>
            <a:pPr indent="0" algn="ctr">
              <a:buNone/>
            </a:pPr>
            <a:r>
              <a:rPr lang="en-IN" sz="1400" b="0" strike="noStrike" spc="-1">
                <a:solidFill>
                  <a:srgbClr val="000000"/>
                </a:solidFill>
                <a:latin typeface="Times New Roman"/>
              </a:rPr>
              <a:t>&lt;footer&gt;</a:t>
            </a:r>
          </a:p>
        </p:txBody>
      </p:sp>
      <p:sp>
        <p:nvSpPr>
          <p:cNvPr id="60" name="PlaceHolder 6"/>
          <p:cNvSpPr>
            <a:spLocks noGrp="1"/>
          </p:cNvSpPr>
          <p:nvPr>
            <p:ph type="sldNum" idx="30"/>
          </p:nvPr>
        </p:nvSpPr>
        <p:spPr>
          <a:xfrm>
            <a:off x="6553080" y="6356520"/>
            <a:ext cx="2133360" cy="364680"/>
          </a:xfrm>
          <a:prstGeom prst="rect">
            <a:avLst/>
          </a:prstGeom>
          <a:noFill/>
          <a:ln w="0">
            <a:noFill/>
          </a:ln>
        </p:spPr>
        <p:txBody>
          <a:bodyPr lIns="91440" tIns="45720" rIns="91440" bIns="45720" anchor="ctr">
            <a:noAutofit/>
          </a:bodyPr>
          <a:lstStyle>
            <a:lvl1pPr indent="0" algn="r" defTabSz="914400">
              <a:lnSpc>
                <a:spcPct val="100000"/>
              </a:lnSpc>
              <a:buNone/>
              <a:defRPr lang="en-US" sz="1200" b="0" strike="noStrike" spc="-1">
                <a:solidFill>
                  <a:schemeClr val="dk1">
                    <a:tint val="75000"/>
                  </a:schemeClr>
                </a:solidFill>
                <a:latin typeface="Calibri"/>
              </a:defRPr>
            </a:lvl1pPr>
          </a:lstStyle>
          <a:p>
            <a:pPr indent="0" algn="r" defTabSz="914400">
              <a:lnSpc>
                <a:spcPct val="100000"/>
              </a:lnSpc>
              <a:buNone/>
            </a:pPr>
            <a:fld id="{433DA18C-A2F2-45C6-A555-071DABF6E1F8}" type="slidenum">
              <a:rPr lang="en-US" sz="1200" b="0" strike="noStrike" spc="-1">
                <a:solidFill>
                  <a:schemeClr val="dk1">
                    <a:tint val="75000"/>
                  </a:schemeClr>
                </a:solidFill>
                <a:latin typeface="Calibri"/>
              </a:rPr>
              <a:t>‹#›</a:t>
            </a:fld>
            <a:endParaRPr lang="en-IN" sz="12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61" name="PlaceHolder 1"/>
          <p:cNvSpPr>
            <a:spLocks noGrp="1"/>
          </p:cNvSpPr>
          <p:nvPr>
            <p:ph type="title"/>
          </p:nvPr>
        </p:nvSpPr>
        <p:spPr>
          <a:xfrm>
            <a:off x="1792440" y="4800600"/>
            <a:ext cx="5486040" cy="566280"/>
          </a:xfrm>
          <a:prstGeom prst="rect">
            <a:avLst/>
          </a:prstGeom>
          <a:noFill/>
          <a:ln w="0">
            <a:noFill/>
          </a:ln>
        </p:spPr>
        <p:txBody>
          <a:bodyPr lIns="91440" tIns="45720" rIns="91440" bIns="45720" anchor="b">
            <a:noAutofit/>
          </a:bodyPr>
          <a:lstStyle/>
          <a:p>
            <a:pPr indent="0" defTabSz="914400">
              <a:lnSpc>
                <a:spcPct val="100000"/>
              </a:lnSpc>
              <a:buNone/>
            </a:pPr>
            <a:r>
              <a:rPr lang="en-US" sz="2000" b="1" strike="noStrike" spc="-1">
                <a:solidFill>
                  <a:schemeClr val="dk1"/>
                </a:solidFill>
                <a:latin typeface="Calibri"/>
              </a:rPr>
              <a:t>Click to edit Master title style</a:t>
            </a:r>
            <a:endParaRPr lang="en-US" sz="2000" b="0" strike="noStrike" spc="-1">
              <a:solidFill>
                <a:schemeClr val="dk1"/>
              </a:solidFill>
              <a:latin typeface="Calibri"/>
            </a:endParaRPr>
          </a:p>
        </p:txBody>
      </p:sp>
      <p:sp>
        <p:nvSpPr>
          <p:cNvPr id="62" name="PlaceHolder 2"/>
          <p:cNvSpPr>
            <a:spLocks noGrp="1"/>
          </p:cNvSpPr>
          <p:nvPr>
            <p:ph type="body"/>
          </p:nvPr>
        </p:nvSpPr>
        <p:spPr>
          <a:xfrm>
            <a:off x="1792440" y="612720"/>
            <a:ext cx="5486040" cy="4114440"/>
          </a:xfrm>
          <a:prstGeom prst="rect">
            <a:avLst/>
          </a:prstGeom>
          <a:noFill/>
          <a:ln w="0">
            <a:noFill/>
          </a:ln>
        </p:spPr>
        <p:txBody>
          <a:bodyPr lIns="90000" tIns="45000" rIns="90000" bIns="45000" anchor="t">
            <a:noAutofit/>
          </a:bodyPr>
          <a:lstStyle/>
          <a:p>
            <a:pPr marL="432000" indent="-324000">
              <a:spcBef>
                <a:spcPts val="1417"/>
              </a:spcBef>
              <a:buClr>
                <a:srgbClr val="000000"/>
              </a:buClr>
              <a:buSzPct val="45000"/>
              <a:buFont typeface="Wingdings" charset="2"/>
              <a:buChar char=""/>
            </a:pPr>
            <a:r>
              <a:rPr lang="en-US" sz="3200" b="0" strike="noStrike" spc="-1">
                <a:solidFill>
                  <a:schemeClr val="dk1"/>
                </a:solidFill>
                <a:latin typeface="Calibri"/>
              </a:rPr>
              <a:t>Click to edit the outline text format</a:t>
            </a:r>
          </a:p>
          <a:p>
            <a:pPr marL="864000" lvl="1" indent="-324000">
              <a:spcBef>
                <a:spcPts val="1134"/>
              </a:spcBef>
              <a:buClr>
                <a:srgbClr val="000000"/>
              </a:buClr>
              <a:buSzPct val="75000"/>
              <a:buFont typeface="Symbol" charset="2"/>
              <a:buChar char=""/>
            </a:pPr>
            <a:r>
              <a:rPr lang="en-US" sz="3200" b="0" strike="noStrike" spc="-1">
                <a:solidFill>
                  <a:schemeClr val="dk1"/>
                </a:solidFill>
                <a:latin typeface="Calibri"/>
              </a:rPr>
              <a:t>Second Outline Level</a:t>
            </a:r>
          </a:p>
          <a:p>
            <a:pPr marL="1296000" lvl="2" indent="-288000">
              <a:spcBef>
                <a:spcPts val="850"/>
              </a:spcBef>
              <a:buClr>
                <a:srgbClr val="000000"/>
              </a:buClr>
              <a:buSzPct val="45000"/>
              <a:buFont typeface="Wingdings" charset="2"/>
              <a:buChar char=""/>
            </a:pPr>
            <a:r>
              <a:rPr lang="en-US" sz="3200" b="0" strike="noStrike" spc="-1">
                <a:solidFill>
                  <a:schemeClr val="dk1"/>
                </a:solidFill>
                <a:latin typeface="Calibri"/>
              </a:rPr>
              <a:t>Third Outline Level</a:t>
            </a:r>
          </a:p>
          <a:p>
            <a:pPr marL="1728000" lvl="3" indent="-216000">
              <a:spcBef>
                <a:spcPts val="567"/>
              </a:spcBef>
              <a:buClr>
                <a:srgbClr val="000000"/>
              </a:buClr>
              <a:buSzPct val="75000"/>
              <a:buFont typeface="Symbol" charset="2"/>
              <a:buChar char=""/>
            </a:pPr>
            <a:r>
              <a:rPr lang="en-US" sz="3200" b="0" strike="noStrike" spc="-1">
                <a:solidFill>
                  <a:schemeClr val="dk1"/>
                </a:solidFill>
                <a:latin typeface="Calibri"/>
              </a:rPr>
              <a:t>Fourth Outline Level</a:t>
            </a:r>
          </a:p>
          <a:p>
            <a:pPr marL="2160000" lvl="4" indent="-216000">
              <a:spcBef>
                <a:spcPts val="283"/>
              </a:spcBef>
              <a:buClr>
                <a:srgbClr val="000000"/>
              </a:buClr>
              <a:buSzPct val="45000"/>
              <a:buFont typeface="Wingdings" charset="2"/>
              <a:buChar char=""/>
            </a:pPr>
            <a:r>
              <a:rPr lang="en-US" sz="3200" b="0" strike="noStrike" spc="-1">
                <a:solidFill>
                  <a:schemeClr val="dk1"/>
                </a:solidFill>
                <a:latin typeface="Calibri"/>
              </a:rPr>
              <a:t>Fifth Outline Level</a:t>
            </a:r>
          </a:p>
          <a:p>
            <a:pPr marL="2592000" lvl="5" indent="-216000">
              <a:spcBef>
                <a:spcPts val="283"/>
              </a:spcBef>
              <a:buClr>
                <a:srgbClr val="000000"/>
              </a:buClr>
              <a:buSzPct val="45000"/>
              <a:buFont typeface="Wingdings" charset="2"/>
              <a:buChar char=""/>
            </a:pPr>
            <a:r>
              <a:rPr lang="en-US" sz="3200" b="0" strike="noStrike" spc="-1">
                <a:solidFill>
                  <a:schemeClr val="dk1"/>
                </a:solidFill>
                <a:latin typeface="Calibri"/>
              </a:rPr>
              <a:t>Sixth Outline Level</a:t>
            </a:r>
          </a:p>
          <a:p>
            <a:pPr marL="3024000" lvl="6" indent="-216000">
              <a:spcBef>
                <a:spcPts val="283"/>
              </a:spcBef>
              <a:buClr>
                <a:srgbClr val="000000"/>
              </a:buClr>
              <a:buSzPct val="45000"/>
              <a:buFont typeface="Wingdings" charset="2"/>
              <a:buChar char=""/>
            </a:pPr>
            <a:r>
              <a:rPr lang="en-US" sz="3200" b="0" strike="noStrike" spc="-1">
                <a:solidFill>
                  <a:schemeClr val="dk1"/>
                </a:solidFill>
                <a:latin typeface="Calibri"/>
              </a:rPr>
              <a:t>Seventh Outline Level</a:t>
            </a:r>
          </a:p>
        </p:txBody>
      </p:sp>
      <p:sp>
        <p:nvSpPr>
          <p:cNvPr id="63" name="PlaceHolder 3"/>
          <p:cNvSpPr>
            <a:spLocks noGrp="1"/>
          </p:cNvSpPr>
          <p:nvPr>
            <p:ph type="body"/>
          </p:nvPr>
        </p:nvSpPr>
        <p:spPr>
          <a:xfrm>
            <a:off x="1792440" y="5367240"/>
            <a:ext cx="5486040" cy="804600"/>
          </a:xfrm>
          <a:prstGeom prst="rect">
            <a:avLst/>
          </a:prstGeom>
          <a:noFill/>
          <a:ln w="0">
            <a:noFill/>
          </a:ln>
        </p:spPr>
        <p:txBody>
          <a:bodyPr lIns="91440" tIns="45720" rIns="91440" bIns="45720" anchor="t">
            <a:noAutofit/>
          </a:bodyPr>
          <a:lstStyle/>
          <a:p>
            <a:pPr indent="0" defTabSz="914400">
              <a:lnSpc>
                <a:spcPct val="100000"/>
              </a:lnSpc>
              <a:spcBef>
                <a:spcPts val="281"/>
              </a:spcBef>
              <a:buNone/>
              <a:tabLst>
                <a:tab pos="0" algn="l"/>
              </a:tabLst>
            </a:pPr>
            <a:r>
              <a:rPr lang="en-US" sz="1400" b="0" strike="noStrike" spc="-1">
                <a:solidFill>
                  <a:schemeClr val="dk1"/>
                </a:solidFill>
                <a:latin typeface="Calibri"/>
              </a:rPr>
              <a:t>Click to edit Master text styles</a:t>
            </a:r>
          </a:p>
        </p:txBody>
      </p:sp>
      <p:sp>
        <p:nvSpPr>
          <p:cNvPr id="64" name="PlaceHolder 4"/>
          <p:cNvSpPr>
            <a:spLocks noGrp="1"/>
          </p:cNvSpPr>
          <p:nvPr>
            <p:ph type="dt" idx="31"/>
          </p:nvPr>
        </p:nvSpPr>
        <p:spPr>
          <a:xfrm>
            <a:off x="457200" y="6356520"/>
            <a:ext cx="2133360" cy="364680"/>
          </a:xfrm>
          <a:prstGeom prst="rect">
            <a:avLst/>
          </a:prstGeom>
          <a:noFill/>
          <a:ln w="0">
            <a:noFill/>
          </a:ln>
        </p:spPr>
        <p:txBody>
          <a:bodyPr lIns="91440" tIns="45720" rIns="91440" bIns="45720" anchor="ctr">
            <a:noAutofit/>
          </a:bodyPr>
          <a:lstStyle>
            <a:lvl1pPr indent="0" defTabSz="914400">
              <a:lnSpc>
                <a:spcPct val="100000"/>
              </a:lnSpc>
              <a:buNone/>
              <a:defRPr lang="en-US" sz="1200" b="0" strike="noStrike" spc="-1">
                <a:solidFill>
                  <a:schemeClr val="dk1">
                    <a:tint val="75000"/>
                  </a:schemeClr>
                </a:solidFill>
                <a:latin typeface="Calibri"/>
              </a:defRPr>
            </a:lvl1pPr>
          </a:lstStyle>
          <a:p>
            <a:pPr indent="0" defTabSz="914400">
              <a:lnSpc>
                <a:spcPct val="100000"/>
              </a:lnSpc>
              <a:buNone/>
            </a:pPr>
            <a:r>
              <a:rPr lang="en-US" sz="1200" b="0" strike="noStrike" spc="-1">
                <a:solidFill>
                  <a:schemeClr val="dk1">
                    <a:tint val="75000"/>
                  </a:schemeClr>
                </a:solidFill>
                <a:latin typeface="Calibri"/>
              </a:rPr>
              <a:t>&lt;date/time&gt;</a:t>
            </a:r>
            <a:endParaRPr lang="en-IN" sz="1200" b="0" strike="noStrike" spc="-1">
              <a:solidFill>
                <a:srgbClr val="000000"/>
              </a:solidFill>
              <a:latin typeface="Times New Roman"/>
            </a:endParaRPr>
          </a:p>
        </p:txBody>
      </p:sp>
      <p:sp>
        <p:nvSpPr>
          <p:cNvPr id="65" name="PlaceHolder 5"/>
          <p:cNvSpPr>
            <a:spLocks noGrp="1"/>
          </p:cNvSpPr>
          <p:nvPr>
            <p:ph type="ftr" idx="32"/>
          </p:nvPr>
        </p:nvSpPr>
        <p:spPr>
          <a:xfrm>
            <a:off x="3124080" y="6356520"/>
            <a:ext cx="2895120" cy="364680"/>
          </a:xfrm>
          <a:prstGeom prst="rect">
            <a:avLst/>
          </a:prstGeom>
          <a:noFill/>
          <a:ln w="0">
            <a:noFill/>
          </a:ln>
        </p:spPr>
        <p:txBody>
          <a:bodyPr lIns="91440" tIns="45720" rIns="91440" bIns="45720" anchor="ctr">
            <a:noAutofit/>
          </a:bodyPr>
          <a:lstStyle>
            <a:lvl1pPr indent="0" algn="ctr">
              <a:buNone/>
              <a:defRPr lang="en-IN" sz="1400" b="0" strike="noStrike" spc="-1">
                <a:solidFill>
                  <a:srgbClr val="000000"/>
                </a:solidFill>
                <a:latin typeface="Times New Roman"/>
              </a:defRPr>
            </a:lvl1pPr>
          </a:lstStyle>
          <a:p>
            <a:pPr indent="0" algn="ctr">
              <a:buNone/>
            </a:pPr>
            <a:r>
              <a:rPr lang="en-IN" sz="1400" b="0" strike="noStrike" spc="-1">
                <a:solidFill>
                  <a:srgbClr val="000000"/>
                </a:solidFill>
                <a:latin typeface="Times New Roman"/>
              </a:rPr>
              <a:t>&lt;footer&gt;</a:t>
            </a:r>
          </a:p>
        </p:txBody>
      </p:sp>
      <p:sp>
        <p:nvSpPr>
          <p:cNvPr id="66" name="PlaceHolder 6"/>
          <p:cNvSpPr>
            <a:spLocks noGrp="1"/>
          </p:cNvSpPr>
          <p:nvPr>
            <p:ph type="sldNum" idx="33"/>
          </p:nvPr>
        </p:nvSpPr>
        <p:spPr>
          <a:xfrm>
            <a:off x="6553080" y="6356520"/>
            <a:ext cx="2133360" cy="364680"/>
          </a:xfrm>
          <a:prstGeom prst="rect">
            <a:avLst/>
          </a:prstGeom>
          <a:noFill/>
          <a:ln w="0">
            <a:noFill/>
          </a:ln>
        </p:spPr>
        <p:txBody>
          <a:bodyPr lIns="91440" tIns="45720" rIns="91440" bIns="45720" anchor="ctr">
            <a:noAutofit/>
          </a:bodyPr>
          <a:lstStyle>
            <a:lvl1pPr indent="0" algn="r" defTabSz="914400">
              <a:lnSpc>
                <a:spcPct val="100000"/>
              </a:lnSpc>
              <a:buNone/>
              <a:defRPr lang="en-US" sz="1200" b="0" strike="noStrike" spc="-1">
                <a:solidFill>
                  <a:schemeClr val="dk1">
                    <a:tint val="75000"/>
                  </a:schemeClr>
                </a:solidFill>
                <a:latin typeface="Calibri"/>
              </a:defRPr>
            </a:lvl1pPr>
          </a:lstStyle>
          <a:p>
            <a:pPr indent="0" algn="r" defTabSz="914400">
              <a:lnSpc>
                <a:spcPct val="100000"/>
              </a:lnSpc>
              <a:buNone/>
            </a:pPr>
            <a:fld id="{C8FCF851-C45C-4D52-A6D8-1A4C272EF102}" type="slidenum">
              <a:rPr lang="en-US" sz="1200" b="0" strike="noStrike" spc="-1">
                <a:solidFill>
                  <a:schemeClr val="dk1">
                    <a:tint val="75000"/>
                  </a:schemeClr>
                </a:solidFill>
                <a:latin typeface="Calibri"/>
              </a:rPr>
              <a:t>‹#›</a:t>
            </a:fld>
            <a:endParaRPr lang="en-IN" sz="12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sldLayoutIdLst>
    <p:sldLayoutId id="214748366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 /><Relationship Id="rId2" Type="http://schemas.openxmlformats.org/officeDocument/2006/relationships/notesSlide" Target="../notesSlides/notesSlide1.xml" /><Relationship Id="rId1" Type="http://schemas.openxmlformats.org/officeDocument/2006/relationships/slideLayout" Target="../slideLayouts/slideLayout9.xml" /><Relationship Id="rId5" Type="http://schemas.openxmlformats.org/officeDocument/2006/relationships/image" Target="../media/image3.png" /><Relationship Id="rId4" Type="http://schemas.openxmlformats.org/officeDocument/2006/relationships/image" Target="../media/image2.png" /></Relationships>
</file>

<file path=ppt/slides/_rels/slide2.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2.xml" /><Relationship Id="rId1" Type="http://schemas.openxmlformats.org/officeDocument/2006/relationships/slideLayout" Target="../slideLayouts/slideLayout9.xml" /><Relationship Id="rId5" Type="http://schemas.openxmlformats.org/officeDocument/2006/relationships/image" Target="../media/image6.png" /><Relationship Id="rId4" Type="http://schemas.openxmlformats.org/officeDocument/2006/relationships/image" Target="../media/image5.png" /></Relationships>
</file>

<file path=ppt/slides/_rels/slide3.xml.rels><?xml version="1.0" encoding="UTF-8" standalone="yes"?>
<Relationships xmlns="http://schemas.openxmlformats.org/package/2006/relationships"><Relationship Id="rId3" Type="http://schemas.openxmlformats.org/officeDocument/2006/relationships/image" Target="../media/image7.png" /><Relationship Id="rId2" Type="http://schemas.openxmlformats.org/officeDocument/2006/relationships/notesSlide" Target="../notesSlides/notesSlide3.xml" /><Relationship Id="rId1" Type="http://schemas.openxmlformats.org/officeDocument/2006/relationships/slideLayout" Target="../slideLayouts/slideLayout9.xml" /><Relationship Id="rId4" Type="http://schemas.openxmlformats.org/officeDocument/2006/relationships/image" Target="../media/image8.png" /></Relationships>
</file>

<file path=ppt/slides/_rels/slide4.xml.rels><?xml version="1.0" encoding="UTF-8" standalone="yes"?>
<Relationships xmlns="http://schemas.openxmlformats.org/package/2006/relationships"><Relationship Id="rId8" Type="http://schemas.openxmlformats.org/officeDocument/2006/relationships/image" Target="../media/image15.png" /><Relationship Id="rId3" Type="http://schemas.openxmlformats.org/officeDocument/2006/relationships/image" Target="../media/image10.png" /><Relationship Id="rId7" Type="http://schemas.openxmlformats.org/officeDocument/2006/relationships/image" Target="../media/image14.png" /><Relationship Id="rId2" Type="http://schemas.openxmlformats.org/officeDocument/2006/relationships/image" Target="../media/image9.png" /><Relationship Id="rId1" Type="http://schemas.openxmlformats.org/officeDocument/2006/relationships/slideLayout" Target="../slideLayouts/slideLayout9.xml" /><Relationship Id="rId6" Type="http://schemas.openxmlformats.org/officeDocument/2006/relationships/image" Target="../media/image13.png" /><Relationship Id="rId5" Type="http://schemas.openxmlformats.org/officeDocument/2006/relationships/image" Target="../media/image12.png" /><Relationship Id="rId10" Type="http://schemas.openxmlformats.org/officeDocument/2006/relationships/hyperlink" Target="https://www.ncbi.nlm.nih.gov/books/n/statpearls/article-29429/" TargetMode="External" /><Relationship Id="rId4" Type="http://schemas.openxmlformats.org/officeDocument/2006/relationships/image" Target="../media/image11.png" /><Relationship Id="rId9" Type="http://schemas.openxmlformats.org/officeDocument/2006/relationships/hyperlink" Target="https://www.nhs.uk/better-health/quit-smoking/" TargetMode="External" /></Relationships>
</file>

<file path=ppt/slides/_rels/slide5.xml.rels><?xml version="1.0" encoding="UTF-8" standalone="yes"?>
<Relationships xmlns="http://schemas.openxmlformats.org/package/2006/relationships"><Relationship Id="rId8" Type="http://schemas.openxmlformats.org/officeDocument/2006/relationships/hyperlink" Target="https://doi.org/10.1136/tobaccocontrol-2021-056556" TargetMode="External" /><Relationship Id="rId3" Type="http://schemas.openxmlformats.org/officeDocument/2006/relationships/image" Target="../media/image17.png" /><Relationship Id="rId7" Type="http://schemas.openxmlformats.org/officeDocument/2006/relationships/hyperlink" Target="https://www.cancerresearchuk.org/about-cancer/causes-of-cancer/smoking-and-cancer" TargetMode="External" /><Relationship Id="rId2" Type="http://schemas.openxmlformats.org/officeDocument/2006/relationships/image" Target="../media/image16.png" /><Relationship Id="rId1" Type="http://schemas.openxmlformats.org/officeDocument/2006/relationships/slideLayout" Target="../slideLayouts/slideLayout9.xml" /><Relationship Id="rId6" Type="http://schemas.openxmlformats.org/officeDocument/2006/relationships/image" Target="../media/image20.png" /><Relationship Id="rId5" Type="http://schemas.openxmlformats.org/officeDocument/2006/relationships/image" Target="../media/image19.png" /><Relationship Id="rId4" Type="http://schemas.openxmlformats.org/officeDocument/2006/relationships/image" Target="../media/image18.png" /></Relationships>
</file>

<file path=ppt/slides/_rels/slide6.xml.rels><?xml version="1.0" encoding="UTF-8" standalone="yes"?>
<Relationships xmlns="http://schemas.openxmlformats.org/package/2006/relationships"><Relationship Id="rId3" Type="http://schemas.openxmlformats.org/officeDocument/2006/relationships/image" Target="../media/image22.png" /><Relationship Id="rId7" Type="http://schemas.openxmlformats.org/officeDocument/2006/relationships/hyperlink" Target="https://www.nhs.uk/live-well/quit-smoking/passive-smoking-protect-your-family-and-friends/" TargetMode="External" /><Relationship Id="rId2" Type="http://schemas.openxmlformats.org/officeDocument/2006/relationships/image" Target="../media/image21.png" /><Relationship Id="rId1" Type="http://schemas.openxmlformats.org/officeDocument/2006/relationships/slideLayout" Target="../slideLayouts/slideLayout9.xml" /><Relationship Id="rId6" Type="http://schemas.openxmlformats.org/officeDocument/2006/relationships/hyperlink" Target="https://doi.org/10.1016/j.pcad.2023.02.003" TargetMode="External" /><Relationship Id="rId5" Type="http://schemas.openxmlformats.org/officeDocument/2006/relationships/image" Target="../media/image24.png" /><Relationship Id="rId4" Type="http://schemas.openxmlformats.org/officeDocument/2006/relationships/image" Target="../media/image23.png" /></Relationships>
</file>

<file path=ppt/slides/_rels/slide7.xml.rels><?xml version="1.0" encoding="UTF-8" standalone="yes"?>
<Relationships xmlns="http://schemas.openxmlformats.org/package/2006/relationships"><Relationship Id="rId8" Type="http://schemas.openxmlformats.org/officeDocument/2006/relationships/hyperlink" Target="https://doi.org/10.1093/ntr/ntac045" TargetMode="External" /><Relationship Id="rId13" Type="http://schemas.openxmlformats.org/officeDocument/2006/relationships/hyperlink" Target="https://www.ons.gov.uk/peoplepopulationandcommunity/healthandsocialcare/healthandlifeexpectancies/bulletins/adultsmokinghabitsingreatbritain/2024" TargetMode="External" /><Relationship Id="rId3" Type="http://schemas.openxmlformats.org/officeDocument/2006/relationships/hyperlink" Target="https://www.behaviourworksaustralia.org/projects/supporting-organisation-wide-behaviour-change-with-a-bespoke-toolkit" TargetMode="External" /><Relationship Id="rId7" Type="http://schemas.openxmlformats.org/officeDocument/2006/relationships/hyperlink" Target="https://www.londontobaccoalliance.org.uk/resources/campaign-calendar/" TargetMode="External" /><Relationship Id="rId12" Type="http://schemas.openxmlformats.org/officeDocument/2006/relationships/hyperlink" Target="https://www.nice.org.uk/guidance/ng209" TargetMode="External" /><Relationship Id="rId2" Type="http://schemas.openxmlformats.org/officeDocument/2006/relationships/hyperlink" Target="https://ash.org.uk/" TargetMode="External" /><Relationship Id="rId16" Type="http://schemas.openxmlformats.org/officeDocument/2006/relationships/hyperlink" Target="https://doi.org/10.3389/fpubh.2026.1739252" TargetMode="External" /><Relationship Id="rId1" Type="http://schemas.openxmlformats.org/officeDocument/2006/relationships/slideLayout" Target="../slideLayouts/slideLayout9.xml" /><Relationship Id="rId6" Type="http://schemas.openxmlformats.org/officeDocument/2006/relationships/hyperlink" Target="https://doi.org/10.1136/bmjopen-2022-065316" TargetMode="External" /><Relationship Id="rId11" Type="http://schemas.openxmlformats.org/officeDocument/2006/relationships/hyperlink" Target="https://www.nhs.uk/better-health/quit-smoking/" TargetMode="External" /><Relationship Id="rId5" Type="http://schemas.openxmlformats.org/officeDocument/2006/relationships/hyperlink" Target="https://doi.org/10.1136/bmjph-2023-000420" TargetMode="External" /><Relationship Id="rId15" Type="http://schemas.openxmlformats.org/officeDocument/2006/relationships/hyperlink" Target="https://apps.london.gov.uk/state-of-london/report/health" TargetMode="External" /><Relationship Id="rId10" Type="http://schemas.openxmlformats.org/officeDocument/2006/relationships/hyperlink" Target="https://doi.org/10.4103/ijpvm.ijpvm_297_23" TargetMode="External" /><Relationship Id="rId4" Type="http://schemas.openxmlformats.org/officeDocument/2006/relationships/hyperlink" Target="https://www.cancerresearchuk.org/health-professional/cancer-statistics/statistics-by-cancer-type/lung-cancer/risk-factors" TargetMode="External" /><Relationship Id="rId9" Type="http://schemas.openxmlformats.org/officeDocument/2006/relationships/hyperlink" Target="https://doi.org/10.3390/ijerph21030291" TargetMode="External" /><Relationship Id="rId14" Type="http://schemas.openxmlformats.org/officeDocument/2006/relationships/hyperlink" Target="https://www.britishjournalofnursing.com/content/clinical/public-health-part-3-behaviour-change"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2F3F1"/>
        </a:solidFill>
        <a:effectLst/>
      </p:bgPr>
    </p:bg>
    <p:spTree>
      <p:nvGrpSpPr>
        <p:cNvPr id="1" name=""/>
        <p:cNvGrpSpPr/>
        <p:nvPr/>
      </p:nvGrpSpPr>
      <p:grpSpPr>
        <a:xfrm>
          <a:off x="0" y="0"/>
          <a:ext cx="0" cy="0"/>
          <a:chOff x="0" y="0"/>
          <a:chExt cx="0" cy="0"/>
        </a:xfrm>
      </p:grpSpPr>
      <p:sp>
        <p:nvSpPr>
          <p:cNvPr id="73" name="Freeform 2"/>
          <p:cNvSpPr/>
          <p:nvPr/>
        </p:nvSpPr>
        <p:spPr>
          <a:xfrm>
            <a:off x="1028880" y="6359040"/>
            <a:ext cx="2830320" cy="2824920"/>
          </a:xfrm>
          <a:custGeom>
            <a:avLst/>
            <a:gdLst>
              <a:gd name="textAreaLeft" fmla="*/ 0 w 2830320"/>
              <a:gd name="textAreaRight" fmla="*/ 2830680 w 2830320"/>
              <a:gd name="textAreaTop" fmla="*/ 0 h 2824920"/>
              <a:gd name="textAreaBottom" fmla="*/ 2825280 h 2824920"/>
            </a:gdLst>
            <a:ahLst/>
            <a:cxnLst/>
            <a:rect l="textAreaLeft" t="textAreaTop" r="textAreaRight" b="textAreaBottom"/>
            <a:pathLst>
              <a:path w="2830601" h="2825454">
                <a:moveTo>
                  <a:pt x="0" y="0"/>
                </a:moveTo>
                <a:lnTo>
                  <a:pt x="2830601" y="0"/>
                </a:lnTo>
                <a:lnTo>
                  <a:pt x="2830601" y="2825454"/>
                </a:lnTo>
                <a:lnTo>
                  <a:pt x="0" y="2825454"/>
                </a:lnTo>
                <a:lnTo>
                  <a:pt x="0" y="0"/>
                </a:lnTo>
                <a:close/>
              </a:path>
            </a:pathLst>
          </a:custGeom>
          <a:blipFill rotWithShape="0">
            <a:blip r:embed="rId3"/>
            <a:srcRect/>
            <a:stretch/>
          </a:blip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IN" sz="1800" b="0" strike="noStrike" spc="-1">
              <a:solidFill>
                <a:srgbClr val="000000"/>
              </a:solidFill>
              <a:latin typeface="Arial"/>
            </a:endParaRPr>
          </a:p>
        </p:txBody>
      </p:sp>
      <p:sp>
        <p:nvSpPr>
          <p:cNvPr id="74" name="Freeform 3"/>
          <p:cNvSpPr/>
          <p:nvPr/>
        </p:nvSpPr>
        <p:spPr>
          <a:xfrm>
            <a:off x="14739480" y="6432840"/>
            <a:ext cx="3101400" cy="2824920"/>
          </a:xfrm>
          <a:custGeom>
            <a:avLst/>
            <a:gdLst>
              <a:gd name="textAreaLeft" fmla="*/ 0 w 3101400"/>
              <a:gd name="textAreaRight" fmla="*/ 3101760 w 3101400"/>
              <a:gd name="textAreaTop" fmla="*/ 0 h 2824920"/>
              <a:gd name="textAreaBottom" fmla="*/ 2825280 h 2824920"/>
            </a:gdLst>
            <a:ahLst/>
            <a:cxnLst/>
            <a:rect l="textAreaLeft" t="textAreaTop" r="textAreaRight" b="textAreaBottom"/>
            <a:pathLst>
              <a:path w="3101796" h="2825454">
                <a:moveTo>
                  <a:pt x="0" y="0"/>
                </a:moveTo>
                <a:lnTo>
                  <a:pt x="3101796" y="0"/>
                </a:lnTo>
                <a:lnTo>
                  <a:pt x="3101796" y="2825454"/>
                </a:lnTo>
                <a:lnTo>
                  <a:pt x="0" y="2825454"/>
                </a:lnTo>
                <a:lnTo>
                  <a:pt x="0" y="0"/>
                </a:lnTo>
                <a:close/>
              </a:path>
            </a:pathLst>
          </a:custGeom>
          <a:blipFill rotWithShape="0">
            <a:blip r:embed="rId4"/>
            <a:srcRect/>
            <a:stretch/>
          </a:blip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IN" sz="1800" b="0" strike="noStrike" spc="-1">
              <a:solidFill>
                <a:srgbClr val="000000"/>
              </a:solidFill>
              <a:latin typeface="Arial"/>
            </a:endParaRPr>
          </a:p>
        </p:txBody>
      </p:sp>
      <p:sp>
        <p:nvSpPr>
          <p:cNvPr id="75" name="TextBox 4"/>
          <p:cNvSpPr/>
          <p:nvPr/>
        </p:nvSpPr>
        <p:spPr>
          <a:xfrm>
            <a:off x="833040" y="303840"/>
            <a:ext cx="17007840" cy="96840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algn="ctr" defTabSz="914400">
              <a:lnSpc>
                <a:spcPts val="7628"/>
              </a:lnSpc>
            </a:pPr>
            <a:r>
              <a:rPr lang="en-US" sz="6000" b="0" strike="noStrike" spc="-1">
                <a:solidFill>
                  <a:srgbClr val="355763"/>
                </a:solidFill>
                <a:latin typeface="Futura Display"/>
                <a:ea typeface="Futura Display"/>
              </a:rPr>
              <a:t>TASK 2: CAMPAIGN (TYPES OF EVALUATION) </a:t>
            </a:r>
            <a:endParaRPr lang="en-IN" sz="6000" b="0" strike="noStrike" spc="-1">
              <a:solidFill>
                <a:srgbClr val="000000"/>
              </a:solidFill>
              <a:latin typeface="Arial"/>
            </a:endParaRPr>
          </a:p>
        </p:txBody>
      </p:sp>
      <p:sp>
        <p:nvSpPr>
          <p:cNvPr id="76" name="TextBox 5"/>
          <p:cNvSpPr/>
          <p:nvPr/>
        </p:nvSpPr>
        <p:spPr>
          <a:xfrm>
            <a:off x="295560" y="2376360"/>
            <a:ext cx="17663400" cy="323532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561240" lvl="1" indent="-280800" defTabSz="914400">
              <a:lnSpc>
                <a:spcPts val="3640"/>
              </a:lnSpc>
              <a:buClr>
                <a:srgbClr val="5B6C7A"/>
              </a:buClr>
              <a:buFont typeface="Arial"/>
              <a:buChar char="•"/>
            </a:pPr>
            <a:r>
              <a:rPr lang="en-US" sz="2600" b="0" strike="noStrike" spc="-1">
                <a:solidFill>
                  <a:srgbClr val="5B6C7A"/>
                </a:solidFill>
                <a:latin typeface="arial"/>
                <a:ea typeface="arial"/>
              </a:rPr>
              <a:t>Evaluation will be undertaken to determine whether the campaign leads to improvements. </a:t>
            </a:r>
            <a:endParaRPr lang="en-IN" sz="2600" b="0" strike="noStrike" spc="-1">
              <a:solidFill>
                <a:srgbClr val="000000"/>
              </a:solidFill>
              <a:latin typeface="Arial"/>
            </a:endParaRPr>
          </a:p>
          <a:p>
            <a:pPr marL="561240" lvl="1" indent="-280800" defTabSz="914400">
              <a:lnSpc>
                <a:spcPts val="3640"/>
              </a:lnSpc>
              <a:buClr>
                <a:srgbClr val="5B6C7A"/>
              </a:buClr>
              <a:buFont typeface="Arial"/>
              <a:buChar char="•"/>
            </a:pPr>
            <a:r>
              <a:rPr lang="en-US" sz="2600" b="0" strike="noStrike" spc="-1">
                <a:solidFill>
                  <a:srgbClr val="5B6C7A"/>
                </a:solidFill>
                <a:latin typeface="arial"/>
                <a:ea typeface="arial"/>
              </a:rPr>
              <a:t>Process evaluation records will include enrolment, attendance, referrals and completion rates, weekly (Lutman-White et al., 2024). </a:t>
            </a:r>
            <a:endParaRPr lang="en-IN" sz="2600" b="0" strike="noStrike" spc="-1">
              <a:solidFill>
                <a:srgbClr val="000000"/>
              </a:solidFill>
              <a:latin typeface="Arial"/>
            </a:endParaRPr>
          </a:p>
          <a:p>
            <a:pPr marL="561240" lvl="1" indent="-280800" defTabSz="914400">
              <a:lnSpc>
                <a:spcPts val="3640"/>
              </a:lnSpc>
              <a:buClr>
                <a:srgbClr val="5B6C7A"/>
              </a:buClr>
              <a:buFont typeface="Arial"/>
              <a:buChar char="•"/>
            </a:pPr>
            <a:r>
              <a:rPr lang="en-US" sz="2600" b="0" strike="noStrike" spc="-1">
                <a:solidFill>
                  <a:srgbClr val="5B6C7A"/>
                </a:solidFill>
                <a:latin typeface="arial"/>
                <a:ea typeface="arial"/>
              </a:rPr>
              <a:t>The outcomes of baseline and final knowledge questionnaires, confidence ratings and quit attempts will be compared in impact evaluation. </a:t>
            </a:r>
            <a:endParaRPr lang="en-IN" sz="2600" b="0" strike="noStrike" spc="-1">
              <a:solidFill>
                <a:srgbClr val="000000"/>
              </a:solidFill>
              <a:latin typeface="Arial"/>
            </a:endParaRPr>
          </a:p>
          <a:p>
            <a:pPr marL="561240" lvl="1" indent="-280800" defTabSz="914400">
              <a:lnSpc>
                <a:spcPts val="3640"/>
              </a:lnSpc>
              <a:buClr>
                <a:srgbClr val="5B6C7A"/>
              </a:buClr>
              <a:buFont typeface="Arial"/>
              <a:buChar char="•"/>
            </a:pPr>
            <a:r>
              <a:rPr lang="en-US" sz="2600" b="0" strike="noStrike" spc="-1">
                <a:solidFill>
                  <a:srgbClr val="5B6C7A"/>
                </a:solidFill>
                <a:latin typeface="arial"/>
                <a:ea typeface="arial"/>
              </a:rPr>
              <a:t>Analysis of results will be undertaken by age, borough and socio-economic status, showing any inequalities. </a:t>
            </a:r>
            <a:endParaRPr lang="en-IN" sz="2600" b="0" strike="noStrike" spc="-1">
              <a:solidFill>
                <a:srgbClr val="000000"/>
              </a:solidFill>
              <a:latin typeface="Arial"/>
            </a:endParaRPr>
          </a:p>
          <a:p>
            <a:pPr marL="561240" lvl="1" indent="-280800" defTabSz="914400">
              <a:lnSpc>
                <a:spcPts val="3640"/>
              </a:lnSpc>
              <a:buClr>
                <a:srgbClr val="5B6C7A"/>
              </a:buClr>
              <a:buFont typeface="Arial"/>
              <a:buChar char="•"/>
            </a:pPr>
            <a:r>
              <a:rPr lang="en-US" sz="2600" b="0" strike="noStrike" spc="-1">
                <a:solidFill>
                  <a:srgbClr val="5B6C7A"/>
                </a:solidFill>
                <a:latin typeface="arial"/>
                <a:ea typeface="arial"/>
              </a:rPr>
              <a:t>The questionnaire will be confidential, and participation is voluntary, so privacy is protected.</a:t>
            </a:r>
            <a:endParaRPr lang="en-IN" sz="2600" b="0" strike="noStrike" spc="-1">
              <a:solidFill>
                <a:srgbClr val="000000"/>
              </a:solidFill>
              <a:latin typeface="Arial"/>
            </a:endParaRPr>
          </a:p>
        </p:txBody>
      </p:sp>
      <p:sp>
        <p:nvSpPr>
          <p:cNvPr id="77" name="TextBox 6"/>
          <p:cNvSpPr/>
          <p:nvPr/>
        </p:nvSpPr>
        <p:spPr>
          <a:xfrm>
            <a:off x="833040" y="9320400"/>
            <a:ext cx="3762000" cy="5720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algn="ctr" defTabSz="914400">
              <a:lnSpc>
                <a:spcPts val="4501"/>
              </a:lnSpc>
            </a:pPr>
            <a:r>
              <a:rPr lang="en-US" sz="3209" b="1" strike="noStrike" spc="-1">
                <a:solidFill>
                  <a:srgbClr val="355763"/>
                </a:solidFill>
                <a:latin typeface="Arimo Bold"/>
                <a:ea typeface="Arimo Bold"/>
              </a:rPr>
              <a:t>Healthy Lungs</a:t>
            </a:r>
            <a:endParaRPr lang="en-IN" sz="3209" b="0" strike="noStrike" spc="-1">
              <a:solidFill>
                <a:srgbClr val="000000"/>
              </a:solidFill>
              <a:latin typeface="Arial"/>
            </a:endParaRPr>
          </a:p>
        </p:txBody>
      </p:sp>
      <p:sp>
        <p:nvSpPr>
          <p:cNvPr id="78" name="TextBox 7"/>
          <p:cNvSpPr/>
          <p:nvPr/>
        </p:nvSpPr>
        <p:spPr>
          <a:xfrm>
            <a:off x="8352000" y="9023040"/>
            <a:ext cx="1583280" cy="114012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algn="ctr" defTabSz="914400">
              <a:lnSpc>
                <a:spcPts val="8980"/>
              </a:lnSpc>
            </a:pPr>
            <a:r>
              <a:rPr lang="en-US" sz="6410" b="1" strike="noStrike" spc="-1">
                <a:solidFill>
                  <a:srgbClr val="355763"/>
                </a:solidFill>
                <a:latin typeface="Arimo Bold"/>
                <a:ea typeface="Arimo Bold"/>
              </a:rPr>
              <a:t>vs</a:t>
            </a:r>
            <a:endParaRPr lang="en-IN" sz="6410" b="0" strike="noStrike" spc="-1">
              <a:solidFill>
                <a:srgbClr val="000000"/>
              </a:solidFill>
              <a:latin typeface="Arial"/>
            </a:endParaRPr>
          </a:p>
        </p:txBody>
      </p:sp>
      <p:sp>
        <p:nvSpPr>
          <p:cNvPr id="79" name="TextBox 8"/>
          <p:cNvSpPr/>
          <p:nvPr/>
        </p:nvSpPr>
        <p:spPr>
          <a:xfrm>
            <a:off x="14409000" y="9320400"/>
            <a:ext cx="3762000" cy="5720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algn="ctr" defTabSz="914400">
              <a:lnSpc>
                <a:spcPts val="4501"/>
              </a:lnSpc>
            </a:pPr>
            <a:r>
              <a:rPr lang="en-US" sz="3209" b="1" strike="noStrike" spc="-1">
                <a:solidFill>
                  <a:srgbClr val="355763"/>
                </a:solidFill>
                <a:latin typeface="Arimo Bold"/>
                <a:ea typeface="Arimo Bold"/>
              </a:rPr>
              <a:t>Smoker’s Lungs</a:t>
            </a:r>
            <a:endParaRPr lang="en-IN" sz="3209" b="0" strike="noStrike" spc="-1">
              <a:solidFill>
                <a:srgbClr val="000000"/>
              </a:solidFill>
              <a:latin typeface="Arial"/>
            </a:endParaRPr>
          </a:p>
        </p:txBody>
      </p:sp>
      <p:sp>
        <p:nvSpPr>
          <p:cNvPr id="80" name="Freeform 9"/>
          <p:cNvSpPr/>
          <p:nvPr/>
        </p:nvSpPr>
        <p:spPr>
          <a:xfrm>
            <a:off x="7855200" y="6034320"/>
            <a:ext cx="2544120" cy="3239280"/>
          </a:xfrm>
          <a:custGeom>
            <a:avLst/>
            <a:gdLst>
              <a:gd name="textAreaLeft" fmla="*/ 0 w 2544120"/>
              <a:gd name="textAreaRight" fmla="*/ 2544480 w 2544120"/>
              <a:gd name="textAreaTop" fmla="*/ 0 h 3239280"/>
              <a:gd name="textAreaBottom" fmla="*/ 3239640 h 3239280"/>
            </a:gdLst>
            <a:ahLst/>
            <a:cxnLst/>
            <a:rect l="textAreaLeft" t="textAreaTop" r="textAreaRight" b="textAreaBottom"/>
            <a:pathLst>
              <a:path w="2544479" h="3239499">
                <a:moveTo>
                  <a:pt x="0" y="0"/>
                </a:moveTo>
                <a:lnTo>
                  <a:pt x="2544479" y="0"/>
                </a:lnTo>
                <a:lnTo>
                  <a:pt x="2544479" y="3239499"/>
                </a:lnTo>
                <a:lnTo>
                  <a:pt x="0" y="3239499"/>
                </a:lnTo>
                <a:lnTo>
                  <a:pt x="0" y="0"/>
                </a:lnTo>
                <a:close/>
              </a:path>
            </a:pathLst>
          </a:custGeom>
          <a:blipFill rotWithShape="0">
            <a:blip r:embed="rId5"/>
            <a:srcRect/>
            <a:stretch/>
          </a:blip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IN" sz="1800" b="0" strike="noStrike" spc="-1">
              <a:solidFill>
                <a:srgbClr val="000000"/>
              </a:solidFill>
              <a:latin typeface="Aria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2F3F1"/>
        </a:solidFill>
        <a:effectLst/>
      </p:bgPr>
    </p:bg>
    <p:spTree>
      <p:nvGrpSpPr>
        <p:cNvPr id="1" name=""/>
        <p:cNvGrpSpPr/>
        <p:nvPr/>
      </p:nvGrpSpPr>
      <p:grpSpPr>
        <a:xfrm>
          <a:off x="0" y="0"/>
          <a:ext cx="0" cy="0"/>
          <a:chOff x="0" y="0"/>
          <a:chExt cx="0" cy="0"/>
        </a:xfrm>
      </p:grpSpPr>
      <p:sp>
        <p:nvSpPr>
          <p:cNvPr id="81" name="Freeform 2"/>
          <p:cNvSpPr/>
          <p:nvPr/>
        </p:nvSpPr>
        <p:spPr>
          <a:xfrm>
            <a:off x="4341240" y="2381760"/>
            <a:ext cx="2576520" cy="2576520"/>
          </a:xfrm>
          <a:custGeom>
            <a:avLst/>
            <a:gdLst>
              <a:gd name="textAreaLeft" fmla="*/ 0 w 2576520"/>
              <a:gd name="textAreaRight" fmla="*/ 2576880 w 2576520"/>
              <a:gd name="textAreaTop" fmla="*/ 0 h 2576520"/>
              <a:gd name="textAreaBottom" fmla="*/ 2576880 h 2576520"/>
            </a:gdLst>
            <a:ahLst/>
            <a:cxnLst/>
            <a:rect l="textAreaLeft" t="textAreaTop" r="textAreaRight" b="textAreaBottom"/>
            <a:pathLst>
              <a:path w="2577036" h="2577036">
                <a:moveTo>
                  <a:pt x="0" y="0"/>
                </a:moveTo>
                <a:lnTo>
                  <a:pt x="2577037" y="0"/>
                </a:lnTo>
                <a:lnTo>
                  <a:pt x="2577037" y="2577036"/>
                </a:lnTo>
                <a:lnTo>
                  <a:pt x="0" y="2577036"/>
                </a:lnTo>
                <a:lnTo>
                  <a:pt x="0" y="0"/>
                </a:lnTo>
                <a:close/>
              </a:path>
            </a:pathLst>
          </a:custGeom>
          <a:blipFill rotWithShape="0">
            <a:blip r:embed="rId3"/>
            <a:srcRect/>
            <a:stretch/>
          </a:blip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IN" sz="1800" b="0" strike="noStrike" spc="-1">
              <a:solidFill>
                <a:srgbClr val="000000"/>
              </a:solidFill>
              <a:latin typeface="Arial"/>
            </a:endParaRPr>
          </a:p>
        </p:txBody>
      </p:sp>
      <p:sp>
        <p:nvSpPr>
          <p:cNvPr id="82" name="Freeform 3"/>
          <p:cNvSpPr/>
          <p:nvPr/>
        </p:nvSpPr>
        <p:spPr>
          <a:xfrm>
            <a:off x="504360" y="4958640"/>
            <a:ext cx="2685240" cy="2685240"/>
          </a:xfrm>
          <a:custGeom>
            <a:avLst/>
            <a:gdLst>
              <a:gd name="textAreaLeft" fmla="*/ 0 w 2685240"/>
              <a:gd name="textAreaRight" fmla="*/ 2685600 w 2685240"/>
              <a:gd name="textAreaTop" fmla="*/ 0 h 2685240"/>
              <a:gd name="textAreaBottom" fmla="*/ 2685600 h 2685240"/>
            </a:gdLst>
            <a:ahLst/>
            <a:cxnLst/>
            <a:rect l="textAreaLeft" t="textAreaTop" r="textAreaRight" b="textAreaBottom"/>
            <a:pathLst>
              <a:path w="2685779" h="2685779">
                <a:moveTo>
                  <a:pt x="0" y="0"/>
                </a:moveTo>
                <a:lnTo>
                  <a:pt x="2685778" y="0"/>
                </a:lnTo>
                <a:lnTo>
                  <a:pt x="2685778" y="2685779"/>
                </a:lnTo>
                <a:lnTo>
                  <a:pt x="0" y="2685779"/>
                </a:lnTo>
                <a:lnTo>
                  <a:pt x="0" y="0"/>
                </a:lnTo>
                <a:close/>
              </a:path>
            </a:pathLst>
          </a:custGeom>
          <a:blipFill rotWithShape="0">
            <a:blip r:embed="rId4"/>
            <a:srcRect/>
            <a:stretch/>
          </a:blip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IN" sz="1800" b="0" strike="noStrike" spc="-1">
              <a:solidFill>
                <a:srgbClr val="000000"/>
              </a:solidFill>
              <a:latin typeface="Arial"/>
            </a:endParaRPr>
          </a:p>
        </p:txBody>
      </p:sp>
      <p:sp>
        <p:nvSpPr>
          <p:cNvPr id="83" name="TextBox 4"/>
          <p:cNvSpPr/>
          <p:nvPr/>
        </p:nvSpPr>
        <p:spPr>
          <a:xfrm>
            <a:off x="6918120" y="2453760"/>
            <a:ext cx="11068200" cy="739548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algn="ctr" defTabSz="914400">
              <a:lnSpc>
                <a:spcPts val="3640"/>
              </a:lnSpc>
            </a:pPr>
            <a:r>
              <a:rPr lang="en-US" sz="2600" b="1" strike="noStrike" spc="-1">
                <a:solidFill>
                  <a:srgbClr val="5B6C7A"/>
                </a:solidFill>
                <a:latin typeface="Arimo Bold"/>
                <a:ea typeface="Arimo Bold"/>
              </a:rPr>
              <a:t>Stop Smoking London (Local)</a:t>
            </a:r>
            <a:endParaRPr lang="en-IN" sz="2600" b="0" strike="noStrike" spc="-1">
              <a:solidFill>
                <a:srgbClr val="000000"/>
              </a:solidFill>
              <a:latin typeface="Arial"/>
            </a:endParaRPr>
          </a:p>
          <a:p>
            <a:pPr marL="561240" lvl="1" indent="-280800" defTabSz="914400">
              <a:lnSpc>
                <a:spcPts val="3640"/>
              </a:lnSpc>
              <a:buClr>
                <a:srgbClr val="5B6C7A"/>
              </a:buClr>
              <a:buFont typeface="Arial"/>
              <a:buChar char="•"/>
            </a:pPr>
            <a:r>
              <a:rPr lang="en-US" sz="2600" b="0" strike="noStrike" spc="-1">
                <a:solidFill>
                  <a:srgbClr val="5B6C7A"/>
                </a:solidFill>
                <a:latin typeface="arial"/>
                <a:ea typeface="arial"/>
              </a:rPr>
              <a:t>It provides London-specific quitting information, campaign materials and signposting to support (LTA, 2026). </a:t>
            </a:r>
            <a:endParaRPr lang="en-IN" sz="2600" b="0" strike="noStrike" spc="-1">
              <a:solidFill>
                <a:srgbClr val="000000"/>
              </a:solidFill>
              <a:latin typeface="Arial"/>
            </a:endParaRPr>
          </a:p>
          <a:p>
            <a:pPr marL="561240" lvl="1" indent="-280800" defTabSz="914400">
              <a:lnSpc>
                <a:spcPts val="3640"/>
              </a:lnSpc>
              <a:buClr>
                <a:srgbClr val="5B6C7A"/>
              </a:buClr>
              <a:buFont typeface="Arial"/>
              <a:buChar char="•"/>
            </a:pPr>
            <a:r>
              <a:rPr lang="en-US" sz="2600" b="0" strike="noStrike" spc="-1">
                <a:solidFill>
                  <a:srgbClr val="5B6C7A"/>
                </a:solidFill>
                <a:latin typeface="arial"/>
                <a:ea typeface="arial"/>
              </a:rPr>
              <a:t>It offers participants the tools and resources in its mobile app "Smoke Free" to help keep them motivated.</a:t>
            </a:r>
            <a:endParaRPr lang="en-IN" sz="2600" b="0" strike="noStrike" spc="-1">
              <a:solidFill>
                <a:srgbClr val="000000"/>
              </a:solidFill>
              <a:latin typeface="Arial"/>
            </a:endParaRPr>
          </a:p>
          <a:p>
            <a:pPr defTabSz="914400">
              <a:lnSpc>
                <a:spcPts val="3640"/>
              </a:lnSpc>
            </a:pPr>
            <a:endParaRPr lang="en-IN" sz="2600" b="0" strike="noStrike" spc="-1">
              <a:solidFill>
                <a:srgbClr val="000000"/>
              </a:solidFill>
              <a:latin typeface="Arial"/>
            </a:endParaRPr>
          </a:p>
          <a:p>
            <a:pPr defTabSz="914400">
              <a:lnSpc>
                <a:spcPts val="3640"/>
              </a:lnSpc>
            </a:pPr>
            <a:endParaRPr lang="en-IN" sz="2600" b="0" strike="noStrike" spc="-1">
              <a:solidFill>
                <a:srgbClr val="000000"/>
              </a:solidFill>
              <a:latin typeface="Arial"/>
            </a:endParaRPr>
          </a:p>
          <a:p>
            <a:pPr algn="ctr" defTabSz="914400">
              <a:lnSpc>
                <a:spcPts val="3640"/>
              </a:lnSpc>
            </a:pPr>
            <a:r>
              <a:rPr lang="en-US" sz="2600" b="1" strike="noStrike" spc="-1">
                <a:solidFill>
                  <a:srgbClr val="5B6C7A"/>
                </a:solidFill>
                <a:latin typeface="Arimo Bold"/>
                <a:ea typeface="Arimo Bold"/>
              </a:rPr>
              <a:t>NHS better health (National)</a:t>
            </a:r>
            <a:endParaRPr lang="en-IN" sz="2600" b="0" strike="noStrike" spc="-1">
              <a:solidFill>
                <a:srgbClr val="000000"/>
              </a:solidFill>
              <a:latin typeface="Arial"/>
            </a:endParaRPr>
          </a:p>
          <a:p>
            <a:pPr marL="561240" lvl="1" indent="-280800" defTabSz="914400">
              <a:lnSpc>
                <a:spcPts val="3640"/>
              </a:lnSpc>
              <a:buClr>
                <a:srgbClr val="5B6C7A"/>
              </a:buClr>
              <a:buFont typeface="Arial"/>
              <a:buChar char="•"/>
            </a:pPr>
            <a:r>
              <a:rPr lang="en-US" sz="2600" b="0" strike="noStrike" spc="-1">
                <a:solidFill>
                  <a:srgbClr val="5B6C7A"/>
                </a:solidFill>
                <a:latin typeface="arial"/>
                <a:ea typeface="arial"/>
              </a:rPr>
              <a:t>Provides hands-on advice for quitting and local information on stop-smoking services (NHS, 2020).</a:t>
            </a:r>
            <a:endParaRPr lang="en-IN" sz="2600" b="0" strike="noStrike" spc="-1">
              <a:solidFill>
                <a:srgbClr val="000000"/>
              </a:solidFill>
              <a:latin typeface="Arial"/>
            </a:endParaRPr>
          </a:p>
          <a:p>
            <a:pPr defTabSz="914400">
              <a:lnSpc>
                <a:spcPts val="3640"/>
              </a:lnSpc>
            </a:pPr>
            <a:endParaRPr lang="en-IN" sz="2600" b="0" strike="noStrike" spc="-1">
              <a:solidFill>
                <a:srgbClr val="000000"/>
              </a:solidFill>
              <a:latin typeface="Arial"/>
            </a:endParaRPr>
          </a:p>
          <a:p>
            <a:pPr defTabSz="914400">
              <a:lnSpc>
                <a:spcPts val="3640"/>
              </a:lnSpc>
            </a:pPr>
            <a:endParaRPr lang="en-IN" sz="2600" b="0" strike="noStrike" spc="-1">
              <a:solidFill>
                <a:srgbClr val="000000"/>
              </a:solidFill>
              <a:latin typeface="Arial"/>
            </a:endParaRPr>
          </a:p>
          <a:p>
            <a:pPr defTabSz="914400">
              <a:lnSpc>
                <a:spcPts val="3640"/>
              </a:lnSpc>
            </a:pPr>
            <a:endParaRPr lang="en-IN" sz="2600" b="0" strike="noStrike" spc="-1">
              <a:solidFill>
                <a:srgbClr val="000000"/>
              </a:solidFill>
              <a:latin typeface="Arial"/>
            </a:endParaRPr>
          </a:p>
          <a:p>
            <a:pPr algn="ctr" defTabSz="914400">
              <a:lnSpc>
                <a:spcPts val="3640"/>
              </a:lnSpc>
            </a:pPr>
            <a:r>
              <a:rPr lang="en-US" sz="2600" b="1" strike="noStrike" spc="-1">
                <a:solidFill>
                  <a:srgbClr val="5B6C7A"/>
                </a:solidFill>
                <a:latin typeface="Arimo Bold"/>
                <a:ea typeface="Arimo Bold"/>
              </a:rPr>
              <a:t>Action of smoking and health (National)</a:t>
            </a:r>
            <a:endParaRPr lang="en-IN" sz="2600" b="0" strike="noStrike" spc="-1">
              <a:solidFill>
                <a:srgbClr val="000000"/>
              </a:solidFill>
              <a:latin typeface="Arial"/>
            </a:endParaRPr>
          </a:p>
          <a:p>
            <a:pPr marL="561240" lvl="1" indent="-280800" defTabSz="914400">
              <a:lnSpc>
                <a:spcPts val="3640"/>
              </a:lnSpc>
              <a:buClr>
                <a:srgbClr val="5B6C7A"/>
              </a:buClr>
              <a:buFont typeface="Arial"/>
              <a:buChar char="•"/>
            </a:pPr>
            <a:r>
              <a:rPr lang="en-US" sz="2600" b="0" strike="noStrike" spc="-1">
                <a:solidFill>
                  <a:srgbClr val="5B6C7A"/>
                </a:solidFill>
                <a:latin typeface="arial"/>
                <a:ea typeface="arial"/>
              </a:rPr>
              <a:t>Proactively campaigns for tobacco control and evidence-based policies that can stop the harmful effects of tobacco use (ASH, 2023).</a:t>
            </a:r>
            <a:endParaRPr lang="en-IN" sz="2600" b="0" strike="noStrike" spc="-1">
              <a:solidFill>
                <a:srgbClr val="000000"/>
              </a:solidFill>
              <a:latin typeface="Arial"/>
            </a:endParaRPr>
          </a:p>
        </p:txBody>
      </p:sp>
      <p:sp>
        <p:nvSpPr>
          <p:cNvPr id="84" name="Freeform 5"/>
          <p:cNvSpPr/>
          <p:nvPr/>
        </p:nvSpPr>
        <p:spPr>
          <a:xfrm>
            <a:off x="4232520" y="7644240"/>
            <a:ext cx="2538000" cy="2538000"/>
          </a:xfrm>
          <a:custGeom>
            <a:avLst/>
            <a:gdLst>
              <a:gd name="textAreaLeft" fmla="*/ 0 w 2538000"/>
              <a:gd name="textAreaRight" fmla="*/ 2538360 w 2538000"/>
              <a:gd name="textAreaTop" fmla="*/ 0 h 2538000"/>
              <a:gd name="textAreaBottom" fmla="*/ 2538360 h 2538000"/>
            </a:gdLst>
            <a:ahLst/>
            <a:cxnLst/>
            <a:rect l="textAreaLeft" t="textAreaTop" r="textAreaRight" b="textAreaBottom"/>
            <a:pathLst>
              <a:path w="2538501" h="2538501">
                <a:moveTo>
                  <a:pt x="0" y="0"/>
                </a:moveTo>
                <a:lnTo>
                  <a:pt x="2538501" y="0"/>
                </a:lnTo>
                <a:lnTo>
                  <a:pt x="2538501" y="2538501"/>
                </a:lnTo>
                <a:lnTo>
                  <a:pt x="0" y="2538501"/>
                </a:lnTo>
                <a:lnTo>
                  <a:pt x="0" y="0"/>
                </a:lnTo>
                <a:close/>
              </a:path>
            </a:pathLst>
          </a:custGeom>
          <a:blipFill rotWithShape="0">
            <a:blip r:embed="rId5"/>
            <a:srcRect/>
            <a:stretch/>
          </a:blip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IN" sz="1800" b="0" strike="noStrike" spc="-1">
              <a:solidFill>
                <a:srgbClr val="000000"/>
              </a:solidFill>
              <a:latin typeface="Arial"/>
            </a:endParaRPr>
          </a:p>
        </p:txBody>
      </p:sp>
      <p:sp>
        <p:nvSpPr>
          <p:cNvPr id="85" name="TextBox 6"/>
          <p:cNvSpPr/>
          <p:nvPr/>
        </p:nvSpPr>
        <p:spPr>
          <a:xfrm>
            <a:off x="139680" y="181800"/>
            <a:ext cx="17846640" cy="193716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algn="r" defTabSz="914400">
              <a:lnSpc>
                <a:spcPts val="7628"/>
              </a:lnSpc>
            </a:pPr>
            <a:r>
              <a:rPr lang="en-US" sz="6000" b="0" strike="noStrike" spc="-1">
                <a:solidFill>
                  <a:srgbClr val="355763"/>
                </a:solidFill>
                <a:latin typeface="Futura Display"/>
                <a:ea typeface="Futura Display"/>
              </a:rPr>
              <a:t>POTENTIAL PARTNERS OR ORGANISATIONS LOCALLY AND NATIONALLY</a:t>
            </a:r>
            <a:endParaRPr lang="en-IN" sz="6000" b="0" strike="noStrike" spc="-1">
              <a:solidFill>
                <a:srgbClr val="000000"/>
              </a:solidFill>
              <a:latin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6FA4AF"/>
        </a:solidFill>
        <a:effectLst/>
      </p:bgPr>
    </p:bg>
    <p:spTree>
      <p:nvGrpSpPr>
        <p:cNvPr id="1" name=""/>
        <p:cNvGrpSpPr/>
        <p:nvPr/>
      </p:nvGrpSpPr>
      <p:grpSpPr>
        <a:xfrm>
          <a:off x="0" y="0"/>
          <a:ext cx="0" cy="0"/>
          <a:chOff x="0" y="0"/>
          <a:chExt cx="0" cy="0"/>
        </a:xfrm>
      </p:grpSpPr>
      <p:sp>
        <p:nvSpPr>
          <p:cNvPr id="86" name="Freeform 2"/>
          <p:cNvSpPr/>
          <p:nvPr/>
        </p:nvSpPr>
        <p:spPr>
          <a:xfrm>
            <a:off x="532440" y="5645880"/>
            <a:ext cx="4227120" cy="3927240"/>
          </a:xfrm>
          <a:custGeom>
            <a:avLst/>
            <a:gdLst>
              <a:gd name="textAreaLeft" fmla="*/ 0 w 4227120"/>
              <a:gd name="textAreaRight" fmla="*/ 4227480 w 4227120"/>
              <a:gd name="textAreaTop" fmla="*/ 0 h 3927240"/>
              <a:gd name="textAreaBottom" fmla="*/ 3927600 h 3927240"/>
            </a:gdLst>
            <a:ahLst/>
            <a:cxnLst/>
            <a:rect l="textAreaLeft" t="textAreaTop" r="textAreaRight" b="textAreaBottom"/>
            <a:pathLst>
              <a:path w="4227524" h="3927754">
                <a:moveTo>
                  <a:pt x="0" y="0"/>
                </a:moveTo>
                <a:lnTo>
                  <a:pt x="4227524" y="0"/>
                </a:lnTo>
                <a:lnTo>
                  <a:pt x="4227524" y="3927754"/>
                </a:lnTo>
                <a:lnTo>
                  <a:pt x="0" y="3927754"/>
                </a:lnTo>
                <a:lnTo>
                  <a:pt x="0" y="0"/>
                </a:lnTo>
                <a:close/>
              </a:path>
            </a:pathLst>
          </a:custGeom>
          <a:blipFill rotWithShape="0">
            <a:blip r:embed="rId3"/>
            <a:srcRect/>
            <a:stretch/>
          </a:blip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IN" sz="1800" b="0" strike="noStrike" spc="-1">
              <a:solidFill>
                <a:srgbClr val="000000"/>
              </a:solidFill>
              <a:latin typeface="Arial"/>
            </a:endParaRPr>
          </a:p>
        </p:txBody>
      </p:sp>
      <p:sp>
        <p:nvSpPr>
          <p:cNvPr id="87" name="Freeform 3"/>
          <p:cNvSpPr/>
          <p:nvPr/>
        </p:nvSpPr>
        <p:spPr>
          <a:xfrm>
            <a:off x="8506440" y="5250240"/>
            <a:ext cx="9332280" cy="4718520"/>
          </a:xfrm>
          <a:custGeom>
            <a:avLst/>
            <a:gdLst>
              <a:gd name="textAreaLeft" fmla="*/ 0 w 9332280"/>
              <a:gd name="textAreaRight" fmla="*/ 9332640 w 9332280"/>
              <a:gd name="textAreaTop" fmla="*/ 0 h 4718520"/>
              <a:gd name="textAreaBottom" fmla="*/ 4718880 h 4718520"/>
            </a:gdLst>
            <a:ahLst/>
            <a:cxnLst/>
            <a:rect l="textAreaLeft" t="textAreaTop" r="textAreaRight" b="textAreaBottom"/>
            <a:pathLst>
              <a:path w="9332711" h="4718852">
                <a:moveTo>
                  <a:pt x="0" y="0"/>
                </a:moveTo>
                <a:lnTo>
                  <a:pt x="9332712" y="0"/>
                </a:lnTo>
                <a:lnTo>
                  <a:pt x="9332712" y="4718852"/>
                </a:lnTo>
                <a:lnTo>
                  <a:pt x="0" y="4718852"/>
                </a:lnTo>
                <a:lnTo>
                  <a:pt x="0" y="0"/>
                </a:lnTo>
                <a:close/>
              </a:path>
            </a:pathLst>
          </a:custGeom>
          <a:blipFill rotWithShape="0">
            <a:blip r:embed="rId4"/>
            <a:srcRect/>
            <a:stretch/>
          </a:blip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IN" sz="1800" b="0" strike="noStrike" spc="-1">
              <a:solidFill>
                <a:srgbClr val="000000"/>
              </a:solidFill>
              <a:latin typeface="Arial"/>
            </a:endParaRPr>
          </a:p>
        </p:txBody>
      </p:sp>
      <p:sp>
        <p:nvSpPr>
          <p:cNvPr id="88" name="TextBox 4"/>
          <p:cNvSpPr/>
          <p:nvPr/>
        </p:nvSpPr>
        <p:spPr>
          <a:xfrm>
            <a:off x="363240" y="289800"/>
            <a:ext cx="15382080" cy="193716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algn="just" defTabSz="914400">
              <a:lnSpc>
                <a:spcPts val="7628"/>
              </a:lnSpc>
            </a:pPr>
            <a:r>
              <a:rPr lang="en-US" sz="6000" b="0" strike="noStrike" spc="-1">
                <a:solidFill>
                  <a:srgbClr val="FFFFFF"/>
                </a:solidFill>
                <a:latin typeface="Futura Display"/>
                <a:ea typeface="Futura Display"/>
              </a:rPr>
              <a:t>RESOURCES USED IN THE IDENTIFIED CAMPAIGNS</a:t>
            </a:r>
            <a:endParaRPr lang="en-IN" sz="6000" b="0" strike="noStrike" spc="-1">
              <a:solidFill>
                <a:srgbClr val="000000"/>
              </a:solidFill>
              <a:latin typeface="Arial"/>
            </a:endParaRPr>
          </a:p>
        </p:txBody>
      </p:sp>
      <p:sp>
        <p:nvSpPr>
          <p:cNvPr id="89" name="TextBox 5"/>
          <p:cNvSpPr/>
          <p:nvPr/>
        </p:nvSpPr>
        <p:spPr>
          <a:xfrm>
            <a:off x="532440" y="2552760"/>
            <a:ext cx="16742880" cy="23108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561240" lvl="1" indent="-280800" defTabSz="914400">
              <a:lnSpc>
                <a:spcPts val="3640"/>
              </a:lnSpc>
              <a:buClr>
                <a:srgbClr val="FFFFFF"/>
              </a:buClr>
              <a:buFont typeface="Arial"/>
              <a:buChar char="•"/>
            </a:pPr>
            <a:r>
              <a:rPr lang="en-US" sz="2600" b="0" strike="noStrike" spc="-1">
                <a:solidFill>
                  <a:srgbClr val="FFFFFF"/>
                </a:solidFill>
                <a:latin typeface="arial"/>
                <a:ea typeface="arial"/>
              </a:rPr>
              <a:t>Stop Smoking London offers campaign calendars, downloadable resources and packages of communications, video and local messaging resources. </a:t>
            </a:r>
            <a:endParaRPr lang="en-IN" sz="2600" b="0" strike="noStrike" spc="-1">
              <a:solidFill>
                <a:srgbClr val="000000"/>
              </a:solidFill>
              <a:latin typeface="Arial"/>
            </a:endParaRPr>
          </a:p>
          <a:p>
            <a:pPr marL="561240" lvl="1" indent="-280800" defTabSz="914400">
              <a:lnSpc>
                <a:spcPts val="3640"/>
              </a:lnSpc>
              <a:buClr>
                <a:srgbClr val="FFFFFF"/>
              </a:buClr>
              <a:buFont typeface="Arial"/>
              <a:buChar char="•"/>
            </a:pPr>
            <a:r>
              <a:rPr lang="en-US" sz="2600" b="0" strike="noStrike" spc="-1">
                <a:solidFill>
                  <a:srgbClr val="FFFFFF"/>
                </a:solidFill>
                <a:latin typeface="arial"/>
                <a:ea typeface="arial"/>
              </a:rPr>
              <a:t>There is advice on how to give up from NHS Better Health, along with help and support from digital resources. </a:t>
            </a:r>
            <a:endParaRPr lang="en-IN" sz="2600" b="0" strike="noStrike" spc="-1">
              <a:solidFill>
                <a:srgbClr val="000000"/>
              </a:solidFill>
              <a:latin typeface="Arial"/>
            </a:endParaRPr>
          </a:p>
          <a:p>
            <a:pPr marL="561240" lvl="1" indent="-280800" defTabSz="914400">
              <a:lnSpc>
                <a:spcPts val="3640"/>
              </a:lnSpc>
              <a:buClr>
                <a:srgbClr val="FFFFFF"/>
              </a:buClr>
              <a:buFont typeface="Arial"/>
              <a:buChar char="•"/>
            </a:pPr>
            <a:r>
              <a:rPr lang="en-US" sz="2600" b="0" strike="noStrike" spc="-1">
                <a:solidFill>
                  <a:srgbClr val="FFFFFF"/>
                </a:solidFill>
                <a:latin typeface="arial"/>
                <a:ea typeface="arial"/>
              </a:rPr>
              <a:t>These can be used along with printed leaflets, diaries with smoking triggers, quit plan templates, weekly text reminders and referral cards (Kennedy et al., 2022).</a:t>
            </a:r>
            <a:endParaRPr lang="en-IN" sz="2600" b="0" strike="noStrike" spc="-1">
              <a:solidFill>
                <a:srgbClr val="000000"/>
              </a:solidFill>
              <a:latin typeface="Aria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lt2">
            <a:lumMod val="75000"/>
          </a:schemeClr>
        </a:solidFill>
        <a:effectLst/>
      </p:bgPr>
    </p:bg>
    <p:spTree>
      <p:nvGrpSpPr>
        <p:cNvPr id="1" name=""/>
        <p:cNvGrpSpPr/>
        <p:nvPr/>
      </p:nvGrpSpPr>
      <p:grpSpPr>
        <a:xfrm>
          <a:off x="0" y="0"/>
          <a:ext cx="0" cy="0"/>
          <a:chOff x="0" y="0"/>
          <a:chExt cx="0" cy="0"/>
        </a:xfrm>
      </p:grpSpPr>
      <p:sp>
        <p:nvSpPr>
          <p:cNvPr id="90" name="Freeform 2"/>
          <p:cNvSpPr/>
          <p:nvPr/>
        </p:nvSpPr>
        <p:spPr>
          <a:xfrm>
            <a:off x="5674320" y="8844480"/>
            <a:ext cx="1258560" cy="1438560"/>
          </a:xfrm>
          <a:custGeom>
            <a:avLst/>
            <a:gdLst>
              <a:gd name="textAreaLeft" fmla="*/ 0 w 1258560"/>
              <a:gd name="textAreaRight" fmla="*/ 1258920 w 1258560"/>
              <a:gd name="textAreaTop" fmla="*/ 0 h 1438560"/>
              <a:gd name="textAreaBottom" fmla="*/ 1438920 h 1438560"/>
            </a:gdLst>
            <a:ahLst/>
            <a:cxnLst/>
            <a:rect l="textAreaLeft" t="textAreaTop" r="textAreaRight" b="textAreaBottom"/>
            <a:pathLst>
              <a:path w="1849582" h="2113808">
                <a:moveTo>
                  <a:pt x="0" y="0"/>
                </a:moveTo>
                <a:lnTo>
                  <a:pt x="1849582" y="0"/>
                </a:lnTo>
                <a:lnTo>
                  <a:pt x="1849582" y="2113808"/>
                </a:lnTo>
                <a:lnTo>
                  <a:pt x="0" y="2113808"/>
                </a:lnTo>
                <a:lnTo>
                  <a:pt x="0" y="0"/>
                </a:lnTo>
                <a:close/>
              </a:path>
            </a:pathLst>
          </a:custGeom>
          <a:blipFill rotWithShape="0">
            <a:blip r:embed="rId2"/>
            <a:srcRect/>
            <a:stretch/>
          </a:blip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IN" sz="1800" b="0" strike="noStrike" spc="-1">
              <a:solidFill>
                <a:srgbClr val="000000"/>
              </a:solidFill>
              <a:latin typeface="Arial"/>
            </a:endParaRPr>
          </a:p>
        </p:txBody>
      </p:sp>
      <p:grpSp>
        <p:nvGrpSpPr>
          <p:cNvPr id="91" name="Group 3"/>
          <p:cNvGrpSpPr/>
          <p:nvPr/>
        </p:nvGrpSpPr>
        <p:grpSpPr>
          <a:xfrm>
            <a:off x="7619400" y="9022680"/>
            <a:ext cx="1172160" cy="1260360"/>
            <a:chOff x="7619400" y="9022680"/>
            <a:chExt cx="1172160" cy="1260360"/>
          </a:xfrm>
        </p:grpSpPr>
        <p:grpSp>
          <p:nvGrpSpPr>
            <p:cNvPr id="92" name="Group 4"/>
            <p:cNvGrpSpPr/>
            <p:nvPr/>
          </p:nvGrpSpPr>
          <p:grpSpPr>
            <a:xfrm>
              <a:off x="7619400" y="9086400"/>
              <a:ext cx="1172160" cy="1132560"/>
              <a:chOff x="7619400" y="9086400"/>
              <a:chExt cx="1172160" cy="1132560"/>
            </a:xfrm>
          </p:grpSpPr>
          <p:sp>
            <p:nvSpPr>
              <p:cNvPr id="93" name="Freeform 5"/>
              <p:cNvSpPr/>
              <p:nvPr/>
            </p:nvSpPr>
            <p:spPr>
              <a:xfrm>
                <a:off x="7619400" y="9086400"/>
                <a:ext cx="1172160" cy="1132560"/>
              </a:xfrm>
              <a:custGeom>
                <a:avLst/>
                <a:gdLst>
                  <a:gd name="textAreaLeft" fmla="*/ 0 w 1172160"/>
                  <a:gd name="textAreaRight" fmla="*/ 1172520 w 1172160"/>
                  <a:gd name="textAreaTop" fmla="*/ 0 h 1132560"/>
                  <a:gd name="textAreaBottom" fmla="*/ 1132920 h 1132560"/>
                </a:gdLst>
                <a:ahLst/>
                <a:cxnLst/>
                <a:rect l="textAreaLeft" t="textAreaTop" r="textAreaRight" b="textAreaBottom"/>
                <a:pathLst>
                  <a:path w="812800" h="785442">
                    <a:moveTo>
                      <a:pt x="406400" y="0"/>
                    </a:moveTo>
                    <a:cubicBezTo>
                      <a:pt x="181951" y="0"/>
                      <a:pt x="0" y="175827"/>
                      <a:pt x="0" y="392721"/>
                    </a:cubicBezTo>
                    <a:cubicBezTo>
                      <a:pt x="0" y="609615"/>
                      <a:pt x="181951" y="785442"/>
                      <a:pt x="406400" y="785442"/>
                    </a:cubicBezTo>
                    <a:cubicBezTo>
                      <a:pt x="630849" y="785442"/>
                      <a:pt x="812800" y="609615"/>
                      <a:pt x="812800" y="392721"/>
                    </a:cubicBezTo>
                    <a:cubicBezTo>
                      <a:pt x="812800" y="175827"/>
                      <a:pt x="630849" y="0"/>
                      <a:pt x="406400" y="0"/>
                    </a:cubicBezTo>
                    <a:close/>
                  </a:path>
                </a:pathLst>
              </a:custGeom>
              <a:solidFill>
                <a:srgbClr val="FFFFFF"/>
              </a:soli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IN" sz="1800" b="0" strike="noStrike" spc="-1">
                  <a:solidFill>
                    <a:srgbClr val="000000"/>
                  </a:solidFill>
                  <a:latin typeface="Arial"/>
                </a:endParaRPr>
              </a:p>
            </p:txBody>
          </p:sp>
          <p:sp>
            <p:nvSpPr>
              <p:cNvPr id="94" name="TextBox 6"/>
              <p:cNvSpPr/>
              <p:nvPr/>
            </p:nvSpPr>
            <p:spPr>
              <a:xfrm>
                <a:off x="7729560" y="9137880"/>
                <a:ext cx="952200" cy="975240"/>
              </a:xfrm>
              <a:prstGeom prst="rect">
                <a:avLst/>
              </a:prstGeom>
              <a:noFill/>
              <a:ln w="0">
                <a:noFill/>
              </a:ln>
            </p:spPr>
            <p:style>
              <a:lnRef idx="0">
                <a:scrgbClr r="0" g="0" b="0"/>
              </a:lnRef>
              <a:fillRef idx="0">
                <a:scrgbClr r="0" g="0" b="0"/>
              </a:fillRef>
              <a:effectRef idx="0">
                <a:scrgbClr r="0" g="0" b="0"/>
              </a:effectRef>
              <a:fontRef idx="minor"/>
            </p:style>
            <p:txBody>
              <a:bodyPr lIns="34560" tIns="34560" rIns="34560" bIns="34560" anchor="ctr">
                <a:noAutofit/>
              </a:bodyPr>
              <a:lstStyle/>
              <a:p>
                <a:pPr algn="ctr" defTabSz="914400">
                  <a:lnSpc>
                    <a:spcPts val="1953"/>
                  </a:lnSpc>
                </a:pPr>
                <a:endParaRPr lang="en-US" sz="1220" b="0" strike="noStrike" spc="-1">
                  <a:solidFill>
                    <a:schemeClr val="dk1"/>
                  </a:solidFill>
                  <a:latin typeface="Calibri"/>
                </a:endParaRPr>
              </a:p>
            </p:txBody>
          </p:sp>
        </p:grpSp>
        <p:sp>
          <p:nvSpPr>
            <p:cNvPr id="95" name="Freeform 7"/>
            <p:cNvSpPr/>
            <p:nvPr/>
          </p:nvSpPr>
          <p:spPr>
            <a:xfrm>
              <a:off x="7773840" y="9022680"/>
              <a:ext cx="863280" cy="1260360"/>
            </a:xfrm>
            <a:custGeom>
              <a:avLst/>
              <a:gdLst>
                <a:gd name="textAreaLeft" fmla="*/ 0 w 863280"/>
                <a:gd name="textAreaRight" fmla="*/ 863640 w 863280"/>
                <a:gd name="textAreaTop" fmla="*/ 0 h 1260360"/>
                <a:gd name="textAreaBottom" fmla="*/ 1260720 h 1260360"/>
              </a:gdLst>
              <a:ahLst/>
              <a:cxnLst/>
              <a:rect l="textAreaLeft" t="textAreaTop" r="textAreaRight" b="textAreaBottom"/>
              <a:pathLst>
                <a:path w="1691825" h="2469817">
                  <a:moveTo>
                    <a:pt x="0" y="0"/>
                  </a:moveTo>
                  <a:lnTo>
                    <a:pt x="1691825" y="0"/>
                  </a:lnTo>
                  <a:lnTo>
                    <a:pt x="1691825" y="2469817"/>
                  </a:lnTo>
                  <a:lnTo>
                    <a:pt x="0" y="2469817"/>
                  </a:lnTo>
                  <a:lnTo>
                    <a:pt x="0" y="0"/>
                  </a:lnTo>
                  <a:close/>
                </a:path>
              </a:pathLst>
            </a:custGeom>
            <a:blipFill rotWithShape="0">
              <a:blip r:embed="rId3"/>
              <a:srcRect/>
              <a:stretch/>
            </a:blip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IN" sz="1800" b="0" strike="noStrike" spc="-1">
                <a:solidFill>
                  <a:srgbClr val="000000"/>
                </a:solidFill>
                <a:latin typeface="Arial"/>
              </a:endParaRPr>
            </a:p>
          </p:txBody>
        </p:sp>
      </p:grpSp>
      <p:grpSp>
        <p:nvGrpSpPr>
          <p:cNvPr id="96" name="Group 8"/>
          <p:cNvGrpSpPr/>
          <p:nvPr/>
        </p:nvGrpSpPr>
        <p:grpSpPr>
          <a:xfrm>
            <a:off x="9478080" y="9022680"/>
            <a:ext cx="1304280" cy="1260360"/>
            <a:chOff x="9478080" y="9022680"/>
            <a:chExt cx="1304280" cy="1260360"/>
          </a:xfrm>
        </p:grpSpPr>
        <p:grpSp>
          <p:nvGrpSpPr>
            <p:cNvPr id="97" name="Group 9"/>
            <p:cNvGrpSpPr/>
            <p:nvPr/>
          </p:nvGrpSpPr>
          <p:grpSpPr>
            <a:xfrm>
              <a:off x="9478080" y="9022680"/>
              <a:ext cx="1304280" cy="1260360"/>
              <a:chOff x="9478080" y="9022680"/>
              <a:chExt cx="1304280" cy="1260360"/>
            </a:xfrm>
          </p:grpSpPr>
          <p:sp>
            <p:nvSpPr>
              <p:cNvPr id="98" name="Freeform 10"/>
              <p:cNvSpPr/>
              <p:nvPr/>
            </p:nvSpPr>
            <p:spPr>
              <a:xfrm>
                <a:off x="9478080" y="9022680"/>
                <a:ext cx="1304280" cy="1260360"/>
              </a:xfrm>
              <a:custGeom>
                <a:avLst/>
                <a:gdLst>
                  <a:gd name="textAreaLeft" fmla="*/ 0 w 1304280"/>
                  <a:gd name="textAreaRight" fmla="*/ 1304640 w 1304280"/>
                  <a:gd name="textAreaTop" fmla="*/ 0 h 1260360"/>
                  <a:gd name="textAreaBottom" fmla="*/ 1260720 h 1260360"/>
                </a:gdLst>
                <a:ahLst/>
                <a:cxnLst/>
                <a:rect l="textAreaLeft" t="textAreaTop" r="textAreaRight" b="textAreaBottom"/>
                <a:pathLst>
                  <a:path w="812800" h="785442">
                    <a:moveTo>
                      <a:pt x="406400" y="0"/>
                    </a:moveTo>
                    <a:cubicBezTo>
                      <a:pt x="181951" y="0"/>
                      <a:pt x="0" y="175827"/>
                      <a:pt x="0" y="392721"/>
                    </a:cubicBezTo>
                    <a:cubicBezTo>
                      <a:pt x="0" y="609615"/>
                      <a:pt x="181951" y="785442"/>
                      <a:pt x="406400" y="785442"/>
                    </a:cubicBezTo>
                    <a:cubicBezTo>
                      <a:pt x="630849" y="785442"/>
                      <a:pt x="812800" y="609615"/>
                      <a:pt x="812800" y="392721"/>
                    </a:cubicBezTo>
                    <a:cubicBezTo>
                      <a:pt x="812800" y="175827"/>
                      <a:pt x="630849" y="0"/>
                      <a:pt x="406400" y="0"/>
                    </a:cubicBezTo>
                    <a:close/>
                  </a:path>
                </a:pathLst>
              </a:custGeom>
              <a:solidFill>
                <a:srgbClr val="FFFFFF"/>
              </a:soli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IN" sz="1800" b="0" strike="noStrike" spc="-1">
                  <a:solidFill>
                    <a:srgbClr val="000000"/>
                  </a:solidFill>
                  <a:latin typeface="Arial"/>
                </a:endParaRPr>
              </a:p>
            </p:txBody>
          </p:sp>
          <p:sp>
            <p:nvSpPr>
              <p:cNvPr id="99" name="TextBox 11"/>
              <p:cNvSpPr/>
              <p:nvPr/>
            </p:nvSpPr>
            <p:spPr>
              <a:xfrm>
                <a:off x="9600480" y="9079560"/>
                <a:ext cx="1059840" cy="1085400"/>
              </a:xfrm>
              <a:prstGeom prst="rect">
                <a:avLst/>
              </a:prstGeom>
              <a:noFill/>
              <a:ln w="0">
                <a:noFill/>
              </a:ln>
            </p:spPr>
            <p:style>
              <a:lnRef idx="0">
                <a:scrgbClr r="0" g="0" b="0"/>
              </a:lnRef>
              <a:fillRef idx="0">
                <a:scrgbClr r="0" g="0" b="0"/>
              </a:fillRef>
              <a:effectRef idx="0">
                <a:scrgbClr r="0" g="0" b="0"/>
              </a:effectRef>
              <a:fontRef idx="minor"/>
            </p:style>
            <p:txBody>
              <a:bodyPr lIns="34560" tIns="34560" rIns="34560" bIns="34560" anchor="ctr">
                <a:noAutofit/>
              </a:bodyPr>
              <a:lstStyle/>
              <a:p>
                <a:pPr algn="ctr" defTabSz="914400">
                  <a:lnSpc>
                    <a:spcPts val="1953"/>
                  </a:lnSpc>
                </a:pPr>
                <a:endParaRPr lang="en-US" sz="1220" b="0" strike="noStrike" spc="-1">
                  <a:solidFill>
                    <a:schemeClr val="dk1"/>
                  </a:solidFill>
                  <a:latin typeface="Calibri"/>
                </a:endParaRPr>
              </a:p>
            </p:txBody>
          </p:sp>
        </p:grpSp>
        <p:sp>
          <p:nvSpPr>
            <p:cNvPr id="100" name="Freeform 12"/>
            <p:cNvSpPr/>
            <p:nvPr/>
          </p:nvSpPr>
          <p:spPr>
            <a:xfrm>
              <a:off x="9661680" y="9216720"/>
              <a:ext cx="937440" cy="871920"/>
            </a:xfrm>
            <a:custGeom>
              <a:avLst/>
              <a:gdLst>
                <a:gd name="textAreaLeft" fmla="*/ 0 w 937440"/>
                <a:gd name="textAreaRight" fmla="*/ 937800 w 937440"/>
                <a:gd name="textAreaTop" fmla="*/ 0 h 871920"/>
                <a:gd name="textAreaBottom" fmla="*/ 872280 h 871920"/>
              </a:gdLst>
              <a:ahLst/>
              <a:cxnLst/>
              <a:rect l="textAreaLeft" t="textAreaTop" r="textAreaRight" b="textAreaBottom"/>
              <a:pathLst>
                <a:path w="1837153" h="1708553">
                  <a:moveTo>
                    <a:pt x="0" y="0"/>
                  </a:moveTo>
                  <a:lnTo>
                    <a:pt x="1837153" y="0"/>
                  </a:lnTo>
                  <a:lnTo>
                    <a:pt x="1837153" y="1708553"/>
                  </a:lnTo>
                  <a:lnTo>
                    <a:pt x="0" y="1708553"/>
                  </a:lnTo>
                  <a:lnTo>
                    <a:pt x="0" y="0"/>
                  </a:lnTo>
                  <a:close/>
                </a:path>
              </a:pathLst>
            </a:custGeom>
            <a:blipFill rotWithShape="0">
              <a:blip r:embed="rId4"/>
              <a:srcRect/>
              <a:stretch/>
            </a:blip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IN" sz="1800" b="0" strike="noStrike" spc="-1">
                <a:solidFill>
                  <a:srgbClr val="000000"/>
                </a:solidFill>
                <a:latin typeface="Arial"/>
              </a:endParaRPr>
            </a:p>
          </p:txBody>
        </p:sp>
        <p:sp>
          <p:nvSpPr>
            <p:cNvPr id="101" name="Freeform 13"/>
            <p:cNvSpPr/>
            <p:nvPr/>
          </p:nvSpPr>
          <p:spPr>
            <a:xfrm>
              <a:off x="10221120" y="9183600"/>
              <a:ext cx="378000" cy="374040"/>
            </a:xfrm>
            <a:custGeom>
              <a:avLst/>
              <a:gdLst>
                <a:gd name="textAreaLeft" fmla="*/ 0 w 378000"/>
                <a:gd name="textAreaRight" fmla="*/ 378360 w 378000"/>
                <a:gd name="textAreaTop" fmla="*/ 0 h 374040"/>
                <a:gd name="textAreaBottom" fmla="*/ 374400 h 374040"/>
              </a:gdLst>
              <a:ahLst/>
              <a:cxnLst/>
              <a:rect l="textAreaLeft" t="textAreaTop" r="textAreaRight" b="textAreaBottom"/>
              <a:pathLst>
                <a:path w="741116" h="733705">
                  <a:moveTo>
                    <a:pt x="0" y="0"/>
                  </a:moveTo>
                  <a:lnTo>
                    <a:pt x="741116" y="0"/>
                  </a:lnTo>
                  <a:lnTo>
                    <a:pt x="741116" y="733705"/>
                  </a:lnTo>
                  <a:lnTo>
                    <a:pt x="0" y="733705"/>
                  </a:lnTo>
                  <a:lnTo>
                    <a:pt x="0" y="0"/>
                  </a:lnTo>
                  <a:close/>
                </a:path>
              </a:pathLst>
            </a:custGeom>
            <a:blipFill rotWithShape="0">
              <a:blip r:embed="rId5"/>
              <a:srcRect/>
              <a:stretch/>
            </a:blip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IN" sz="1800" b="0" strike="noStrike" spc="-1">
                <a:solidFill>
                  <a:srgbClr val="000000"/>
                </a:solidFill>
                <a:latin typeface="Arial"/>
              </a:endParaRPr>
            </a:p>
          </p:txBody>
        </p:sp>
        <p:sp>
          <p:nvSpPr>
            <p:cNvPr id="102" name="Freeform 14"/>
            <p:cNvSpPr/>
            <p:nvPr/>
          </p:nvSpPr>
          <p:spPr>
            <a:xfrm>
              <a:off x="9641520" y="9547920"/>
              <a:ext cx="214920" cy="212760"/>
            </a:xfrm>
            <a:custGeom>
              <a:avLst/>
              <a:gdLst>
                <a:gd name="textAreaLeft" fmla="*/ 0 w 214920"/>
                <a:gd name="textAreaRight" fmla="*/ 215280 w 214920"/>
                <a:gd name="textAreaTop" fmla="*/ 0 h 212760"/>
                <a:gd name="textAreaBottom" fmla="*/ 213120 h 212760"/>
              </a:gdLst>
              <a:ahLst/>
              <a:cxnLst/>
              <a:rect l="textAreaLeft" t="textAreaTop" r="textAreaRight" b="textAreaBottom"/>
              <a:pathLst>
                <a:path w="421520" h="417304">
                  <a:moveTo>
                    <a:pt x="0" y="0"/>
                  </a:moveTo>
                  <a:lnTo>
                    <a:pt x="421520" y="0"/>
                  </a:lnTo>
                  <a:lnTo>
                    <a:pt x="421520" y="417305"/>
                  </a:lnTo>
                  <a:lnTo>
                    <a:pt x="0" y="417305"/>
                  </a:lnTo>
                  <a:lnTo>
                    <a:pt x="0" y="0"/>
                  </a:lnTo>
                  <a:close/>
                </a:path>
              </a:pathLst>
            </a:custGeom>
            <a:blipFill rotWithShape="0">
              <a:blip r:embed="rId5"/>
              <a:srcRect/>
              <a:stretch/>
            </a:blip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IN" sz="1800" b="0" strike="noStrike" spc="-1">
                <a:solidFill>
                  <a:srgbClr val="000000"/>
                </a:solidFill>
                <a:latin typeface="Arial"/>
              </a:endParaRPr>
            </a:p>
          </p:txBody>
        </p:sp>
      </p:grpSp>
      <p:grpSp>
        <p:nvGrpSpPr>
          <p:cNvPr id="103" name="Group 15"/>
          <p:cNvGrpSpPr/>
          <p:nvPr/>
        </p:nvGrpSpPr>
        <p:grpSpPr>
          <a:xfrm>
            <a:off x="11337120" y="9022680"/>
            <a:ext cx="1304280" cy="1260360"/>
            <a:chOff x="11337120" y="9022680"/>
            <a:chExt cx="1304280" cy="1260360"/>
          </a:xfrm>
        </p:grpSpPr>
        <p:grpSp>
          <p:nvGrpSpPr>
            <p:cNvPr id="104" name="Group 16"/>
            <p:cNvGrpSpPr/>
            <p:nvPr/>
          </p:nvGrpSpPr>
          <p:grpSpPr>
            <a:xfrm>
              <a:off x="11337120" y="9022680"/>
              <a:ext cx="1304280" cy="1260360"/>
              <a:chOff x="11337120" y="9022680"/>
              <a:chExt cx="1304280" cy="1260360"/>
            </a:xfrm>
          </p:grpSpPr>
          <p:sp>
            <p:nvSpPr>
              <p:cNvPr id="105" name="Freeform 17"/>
              <p:cNvSpPr/>
              <p:nvPr/>
            </p:nvSpPr>
            <p:spPr>
              <a:xfrm>
                <a:off x="11337120" y="9022680"/>
                <a:ext cx="1304280" cy="1260360"/>
              </a:xfrm>
              <a:custGeom>
                <a:avLst/>
                <a:gdLst>
                  <a:gd name="textAreaLeft" fmla="*/ 0 w 1304280"/>
                  <a:gd name="textAreaRight" fmla="*/ 1304640 w 1304280"/>
                  <a:gd name="textAreaTop" fmla="*/ 0 h 1260360"/>
                  <a:gd name="textAreaBottom" fmla="*/ 1260720 h 1260360"/>
                </a:gdLst>
                <a:ahLst/>
                <a:cxnLst/>
                <a:rect l="textAreaLeft" t="textAreaTop" r="textAreaRight" b="textAreaBottom"/>
                <a:pathLst>
                  <a:path w="812800" h="785442">
                    <a:moveTo>
                      <a:pt x="406400" y="0"/>
                    </a:moveTo>
                    <a:cubicBezTo>
                      <a:pt x="181951" y="0"/>
                      <a:pt x="0" y="175827"/>
                      <a:pt x="0" y="392721"/>
                    </a:cubicBezTo>
                    <a:cubicBezTo>
                      <a:pt x="0" y="609615"/>
                      <a:pt x="181951" y="785442"/>
                      <a:pt x="406400" y="785442"/>
                    </a:cubicBezTo>
                    <a:cubicBezTo>
                      <a:pt x="630849" y="785442"/>
                      <a:pt x="812800" y="609615"/>
                      <a:pt x="812800" y="392721"/>
                    </a:cubicBezTo>
                    <a:cubicBezTo>
                      <a:pt x="812800" y="175827"/>
                      <a:pt x="630849" y="0"/>
                      <a:pt x="406400" y="0"/>
                    </a:cubicBezTo>
                    <a:close/>
                  </a:path>
                </a:pathLst>
              </a:custGeom>
              <a:solidFill>
                <a:srgbClr val="FFFFFF"/>
              </a:soli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IN" sz="1800" b="0" strike="noStrike" spc="-1">
                  <a:solidFill>
                    <a:srgbClr val="000000"/>
                  </a:solidFill>
                  <a:latin typeface="Arial"/>
                </a:endParaRPr>
              </a:p>
            </p:txBody>
          </p:sp>
          <p:sp>
            <p:nvSpPr>
              <p:cNvPr id="106" name="TextBox 18"/>
              <p:cNvSpPr/>
              <p:nvPr/>
            </p:nvSpPr>
            <p:spPr>
              <a:xfrm>
                <a:off x="11459520" y="9079560"/>
                <a:ext cx="1059840" cy="1085400"/>
              </a:xfrm>
              <a:prstGeom prst="rect">
                <a:avLst/>
              </a:prstGeom>
              <a:noFill/>
              <a:ln w="0">
                <a:noFill/>
              </a:ln>
            </p:spPr>
            <p:style>
              <a:lnRef idx="0">
                <a:scrgbClr r="0" g="0" b="0"/>
              </a:lnRef>
              <a:fillRef idx="0">
                <a:scrgbClr r="0" g="0" b="0"/>
              </a:fillRef>
              <a:effectRef idx="0">
                <a:scrgbClr r="0" g="0" b="0"/>
              </a:effectRef>
              <a:fontRef idx="minor"/>
            </p:style>
            <p:txBody>
              <a:bodyPr lIns="34560" tIns="34560" rIns="34560" bIns="34560" anchor="ctr">
                <a:noAutofit/>
              </a:bodyPr>
              <a:lstStyle/>
              <a:p>
                <a:pPr algn="ctr" defTabSz="914400">
                  <a:lnSpc>
                    <a:spcPts val="1953"/>
                  </a:lnSpc>
                </a:pPr>
                <a:endParaRPr lang="en-US" sz="1220" b="0" strike="noStrike" spc="-1">
                  <a:solidFill>
                    <a:schemeClr val="dk1"/>
                  </a:solidFill>
                  <a:latin typeface="Calibri"/>
                </a:endParaRPr>
              </a:p>
            </p:txBody>
          </p:sp>
        </p:grpSp>
        <p:sp>
          <p:nvSpPr>
            <p:cNvPr id="107" name="Freeform 19"/>
            <p:cNvSpPr/>
            <p:nvPr/>
          </p:nvSpPr>
          <p:spPr>
            <a:xfrm>
              <a:off x="11672280" y="9022680"/>
              <a:ext cx="863280" cy="1174680"/>
            </a:xfrm>
            <a:custGeom>
              <a:avLst/>
              <a:gdLst>
                <a:gd name="textAreaLeft" fmla="*/ 0 w 863280"/>
                <a:gd name="textAreaRight" fmla="*/ 863640 w 863280"/>
                <a:gd name="textAreaTop" fmla="*/ 0 h 1174680"/>
                <a:gd name="textAreaBottom" fmla="*/ 1175040 h 1174680"/>
              </a:gdLst>
              <a:ahLst/>
              <a:cxnLst/>
              <a:rect l="textAreaLeft" t="textAreaTop" r="textAreaRight" b="textAreaBottom"/>
              <a:pathLst>
                <a:path w="1691945" h="2301966">
                  <a:moveTo>
                    <a:pt x="0" y="0"/>
                  </a:moveTo>
                  <a:lnTo>
                    <a:pt x="1691945" y="0"/>
                  </a:lnTo>
                  <a:lnTo>
                    <a:pt x="1691945" y="2301966"/>
                  </a:lnTo>
                  <a:lnTo>
                    <a:pt x="0" y="2301966"/>
                  </a:lnTo>
                  <a:lnTo>
                    <a:pt x="0" y="0"/>
                  </a:lnTo>
                  <a:close/>
                </a:path>
              </a:pathLst>
            </a:custGeom>
            <a:blipFill rotWithShape="0">
              <a:blip r:embed="rId6"/>
              <a:srcRect/>
              <a:stretch/>
            </a:blip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IN" sz="1800" b="0" strike="noStrike" spc="-1">
                <a:solidFill>
                  <a:srgbClr val="000000"/>
                </a:solidFill>
                <a:latin typeface="Arial"/>
              </a:endParaRPr>
            </a:p>
          </p:txBody>
        </p:sp>
        <p:grpSp>
          <p:nvGrpSpPr>
            <p:cNvPr id="108" name="Group 20"/>
            <p:cNvGrpSpPr/>
            <p:nvPr/>
          </p:nvGrpSpPr>
          <p:grpSpPr>
            <a:xfrm>
              <a:off x="12104280" y="9370800"/>
              <a:ext cx="143640" cy="143640"/>
              <a:chOff x="12104280" y="9370800"/>
              <a:chExt cx="143640" cy="143640"/>
            </a:xfrm>
          </p:grpSpPr>
          <p:sp>
            <p:nvSpPr>
              <p:cNvPr id="109" name="Freeform 21"/>
              <p:cNvSpPr/>
              <p:nvPr/>
            </p:nvSpPr>
            <p:spPr>
              <a:xfrm>
                <a:off x="12104280" y="9370800"/>
                <a:ext cx="143640" cy="143640"/>
              </a:xfrm>
              <a:custGeom>
                <a:avLst/>
                <a:gdLst>
                  <a:gd name="textAreaLeft" fmla="*/ 0 w 143640"/>
                  <a:gd name="textAreaRight" fmla="*/ 144000 w 143640"/>
                  <a:gd name="textAreaTop" fmla="*/ 0 h 143640"/>
                  <a:gd name="textAreaBottom" fmla="*/ 144000 h 143640"/>
                </a:gdLst>
                <a:ahLst/>
                <a:cxnLst/>
                <a:rect l="textAreaLeft" t="textAreaTop" r="textAreaRight" b="textAreaBottom"/>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92B9D7"/>
              </a:soli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IN" sz="1800" b="0" strike="noStrike" spc="-1">
                  <a:solidFill>
                    <a:srgbClr val="000000"/>
                  </a:solidFill>
                  <a:latin typeface="Arial"/>
                </a:endParaRPr>
              </a:p>
            </p:txBody>
          </p:sp>
          <p:sp>
            <p:nvSpPr>
              <p:cNvPr id="110" name="TextBox 22"/>
              <p:cNvSpPr/>
              <p:nvPr/>
            </p:nvSpPr>
            <p:spPr>
              <a:xfrm>
                <a:off x="12117600" y="9377640"/>
                <a:ext cx="116640" cy="123480"/>
              </a:xfrm>
              <a:prstGeom prst="rect">
                <a:avLst/>
              </a:prstGeom>
              <a:noFill/>
              <a:ln w="0">
                <a:noFill/>
              </a:ln>
            </p:spPr>
            <p:style>
              <a:lnRef idx="0">
                <a:scrgbClr r="0" g="0" b="0"/>
              </a:lnRef>
              <a:fillRef idx="0">
                <a:scrgbClr r="0" g="0" b="0"/>
              </a:fillRef>
              <a:effectRef idx="0">
                <a:scrgbClr r="0" g="0" b="0"/>
              </a:effectRef>
              <a:fontRef idx="minor"/>
            </p:style>
            <p:txBody>
              <a:bodyPr lIns="34560" tIns="34560" rIns="34560" bIns="34560" anchor="ctr">
                <a:noAutofit/>
              </a:bodyPr>
              <a:lstStyle/>
              <a:p>
                <a:pPr algn="ctr" defTabSz="914400">
                  <a:lnSpc>
                    <a:spcPts val="1953"/>
                  </a:lnSpc>
                </a:pPr>
                <a:endParaRPr lang="en-US" sz="1220" b="0" strike="noStrike" spc="-1">
                  <a:solidFill>
                    <a:schemeClr val="dk1"/>
                  </a:solidFill>
                  <a:latin typeface="Calibri"/>
                </a:endParaRPr>
              </a:p>
            </p:txBody>
          </p:sp>
        </p:grpSp>
        <p:grpSp>
          <p:nvGrpSpPr>
            <p:cNvPr id="111" name="Group 23"/>
            <p:cNvGrpSpPr/>
            <p:nvPr/>
          </p:nvGrpSpPr>
          <p:grpSpPr>
            <a:xfrm>
              <a:off x="12292920" y="9404280"/>
              <a:ext cx="143640" cy="143640"/>
              <a:chOff x="12292920" y="9404280"/>
              <a:chExt cx="143640" cy="143640"/>
            </a:xfrm>
          </p:grpSpPr>
          <p:sp>
            <p:nvSpPr>
              <p:cNvPr id="112" name="Freeform 24"/>
              <p:cNvSpPr/>
              <p:nvPr/>
            </p:nvSpPr>
            <p:spPr>
              <a:xfrm>
                <a:off x="12292920" y="9404280"/>
                <a:ext cx="143640" cy="143640"/>
              </a:xfrm>
              <a:custGeom>
                <a:avLst/>
                <a:gdLst>
                  <a:gd name="textAreaLeft" fmla="*/ 0 w 143640"/>
                  <a:gd name="textAreaRight" fmla="*/ 144000 w 143640"/>
                  <a:gd name="textAreaTop" fmla="*/ 0 h 143640"/>
                  <a:gd name="textAreaBottom" fmla="*/ 144000 h 143640"/>
                </a:gdLst>
                <a:ahLst/>
                <a:cxnLst/>
                <a:rect l="textAreaLeft" t="textAreaTop" r="textAreaRight" b="textAreaBottom"/>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92B9D7"/>
              </a:solid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IN" sz="1800" b="0" strike="noStrike" spc="-1">
                  <a:solidFill>
                    <a:srgbClr val="000000"/>
                  </a:solidFill>
                  <a:latin typeface="Arial"/>
                </a:endParaRPr>
              </a:p>
            </p:txBody>
          </p:sp>
          <p:sp>
            <p:nvSpPr>
              <p:cNvPr id="113" name="TextBox 25"/>
              <p:cNvSpPr/>
              <p:nvPr/>
            </p:nvSpPr>
            <p:spPr>
              <a:xfrm>
                <a:off x="12306240" y="9410760"/>
                <a:ext cx="116640" cy="123480"/>
              </a:xfrm>
              <a:prstGeom prst="rect">
                <a:avLst/>
              </a:prstGeom>
              <a:noFill/>
              <a:ln w="0">
                <a:noFill/>
              </a:ln>
            </p:spPr>
            <p:style>
              <a:lnRef idx="0">
                <a:scrgbClr r="0" g="0" b="0"/>
              </a:lnRef>
              <a:fillRef idx="0">
                <a:scrgbClr r="0" g="0" b="0"/>
              </a:fillRef>
              <a:effectRef idx="0">
                <a:scrgbClr r="0" g="0" b="0"/>
              </a:effectRef>
              <a:fontRef idx="minor"/>
            </p:style>
            <p:txBody>
              <a:bodyPr lIns="34560" tIns="34560" rIns="34560" bIns="34560" anchor="ctr">
                <a:noAutofit/>
              </a:bodyPr>
              <a:lstStyle/>
              <a:p>
                <a:pPr algn="ctr" defTabSz="914400">
                  <a:lnSpc>
                    <a:spcPts val="1953"/>
                  </a:lnSpc>
                </a:pPr>
                <a:endParaRPr lang="en-US" sz="1220" b="0" strike="noStrike" spc="-1">
                  <a:solidFill>
                    <a:schemeClr val="dk1"/>
                  </a:solidFill>
                  <a:latin typeface="Calibri"/>
                </a:endParaRPr>
              </a:p>
            </p:txBody>
          </p:sp>
        </p:grpSp>
      </p:grpSp>
      <p:sp>
        <p:nvSpPr>
          <p:cNvPr id="114" name="Freeform 26"/>
          <p:cNvSpPr/>
          <p:nvPr/>
        </p:nvSpPr>
        <p:spPr>
          <a:xfrm>
            <a:off x="5604120" y="4638600"/>
            <a:ext cx="3499560" cy="1793880"/>
          </a:xfrm>
          <a:custGeom>
            <a:avLst/>
            <a:gdLst>
              <a:gd name="textAreaLeft" fmla="*/ 0 w 3499560"/>
              <a:gd name="textAreaRight" fmla="*/ 3499920 w 3499560"/>
              <a:gd name="textAreaTop" fmla="*/ 0 h 1793880"/>
              <a:gd name="textAreaBottom" fmla="*/ 1794240 h 1793880"/>
            </a:gdLst>
            <a:ahLst/>
            <a:cxnLst/>
            <a:rect l="textAreaLeft" t="textAreaTop" r="textAreaRight" b="textAreaBottom"/>
            <a:pathLst>
              <a:path w="5142091" h="2636143">
                <a:moveTo>
                  <a:pt x="0" y="0"/>
                </a:moveTo>
                <a:lnTo>
                  <a:pt x="5142091" y="0"/>
                </a:lnTo>
                <a:lnTo>
                  <a:pt x="5142091" y="2636143"/>
                </a:lnTo>
                <a:lnTo>
                  <a:pt x="0" y="2636143"/>
                </a:lnTo>
                <a:lnTo>
                  <a:pt x="0" y="0"/>
                </a:lnTo>
                <a:close/>
              </a:path>
            </a:pathLst>
          </a:custGeom>
          <a:blipFill rotWithShape="0">
            <a:blip r:embed="rId7"/>
            <a:srcRect/>
            <a:stretch/>
          </a:blip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IN" sz="1800" b="0" strike="noStrike" spc="-1">
              <a:solidFill>
                <a:srgbClr val="000000"/>
              </a:solidFill>
              <a:latin typeface="Arial"/>
            </a:endParaRPr>
          </a:p>
        </p:txBody>
      </p:sp>
      <p:sp>
        <p:nvSpPr>
          <p:cNvPr id="115" name="Freeform 27"/>
          <p:cNvSpPr/>
          <p:nvPr/>
        </p:nvSpPr>
        <p:spPr>
          <a:xfrm>
            <a:off x="9279000" y="4645080"/>
            <a:ext cx="3395160" cy="1787400"/>
          </a:xfrm>
          <a:custGeom>
            <a:avLst/>
            <a:gdLst>
              <a:gd name="textAreaLeft" fmla="*/ 0 w 3395160"/>
              <a:gd name="textAreaRight" fmla="*/ 3395520 w 3395160"/>
              <a:gd name="textAreaTop" fmla="*/ 0 h 1787400"/>
              <a:gd name="textAreaBottom" fmla="*/ 1787760 h 1787400"/>
            </a:gdLst>
            <a:ahLst/>
            <a:cxnLst/>
            <a:rect l="textAreaLeft" t="textAreaTop" r="textAreaRight" b="textAreaBottom"/>
            <a:pathLst>
              <a:path w="4988373" h="2580196">
                <a:moveTo>
                  <a:pt x="0" y="0"/>
                </a:moveTo>
                <a:lnTo>
                  <a:pt x="4988373" y="0"/>
                </a:lnTo>
                <a:lnTo>
                  <a:pt x="4988373" y="2580196"/>
                </a:lnTo>
                <a:lnTo>
                  <a:pt x="0" y="2580196"/>
                </a:lnTo>
                <a:lnTo>
                  <a:pt x="0" y="0"/>
                </a:lnTo>
                <a:close/>
              </a:path>
            </a:pathLst>
          </a:custGeom>
          <a:blipFill rotWithShape="0">
            <a:blip r:embed="rId8"/>
            <a:srcRect/>
            <a:stretch/>
          </a:blip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IN" sz="1800" b="0" strike="noStrike" spc="-1">
              <a:solidFill>
                <a:srgbClr val="000000"/>
              </a:solidFill>
              <a:latin typeface="Arial"/>
            </a:endParaRPr>
          </a:p>
        </p:txBody>
      </p:sp>
      <p:sp>
        <p:nvSpPr>
          <p:cNvPr id="116" name="TextBox 28"/>
          <p:cNvSpPr/>
          <p:nvPr/>
        </p:nvSpPr>
        <p:spPr>
          <a:xfrm>
            <a:off x="5646960" y="163080"/>
            <a:ext cx="6994440" cy="79812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algn="ctr" defTabSz="914400">
              <a:lnSpc>
                <a:spcPts val="3144"/>
              </a:lnSpc>
            </a:pPr>
            <a:r>
              <a:rPr lang="en-US" sz="2250" b="1" strike="noStrike" spc="-1">
                <a:solidFill>
                  <a:srgbClr val="000000"/>
                </a:solidFill>
                <a:latin typeface="Barlow Bold"/>
                <a:ea typeface="Barlow Bold"/>
              </a:rPr>
              <a:t>Slogan: Breathe London. Help for those wishing to quit smoking</a:t>
            </a:r>
            <a:endParaRPr lang="en-IN" sz="2250" b="0" strike="noStrike" spc="-1">
              <a:solidFill>
                <a:srgbClr val="000000"/>
              </a:solidFill>
              <a:latin typeface="Arial"/>
            </a:endParaRPr>
          </a:p>
        </p:txBody>
      </p:sp>
      <p:sp>
        <p:nvSpPr>
          <p:cNvPr id="117" name="TextBox 29"/>
          <p:cNvSpPr/>
          <p:nvPr/>
        </p:nvSpPr>
        <p:spPr>
          <a:xfrm>
            <a:off x="5641560" y="1051920"/>
            <a:ext cx="6999840" cy="10886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algn="ctr" defTabSz="914400">
              <a:lnSpc>
                <a:spcPts val="1715"/>
              </a:lnSpc>
            </a:pPr>
            <a:r>
              <a:rPr lang="en-US" sz="1220" b="1" strike="noStrike" spc="-1">
                <a:solidFill>
                  <a:srgbClr val="000000"/>
                </a:solidFill>
                <a:latin typeface="Barlow Bold"/>
                <a:ea typeface="Barlow Bold"/>
              </a:rPr>
              <a:t>Focus</a:t>
            </a:r>
            <a:endParaRPr lang="en-IN" sz="1220" b="0" strike="noStrike" spc="-1">
              <a:solidFill>
                <a:srgbClr val="000000"/>
              </a:solidFill>
              <a:latin typeface="Arial"/>
            </a:endParaRPr>
          </a:p>
          <a:p>
            <a:pPr algn="just" defTabSz="914400">
              <a:lnSpc>
                <a:spcPts val="1715"/>
              </a:lnSpc>
            </a:pPr>
            <a:r>
              <a:rPr lang="en-US" sz="1220" b="0" strike="noStrike" spc="-1">
                <a:solidFill>
                  <a:srgbClr val="000000"/>
                </a:solidFill>
                <a:latin typeface="Barlow"/>
                <a:ea typeface="Barlow"/>
              </a:rPr>
              <a:t>Make a decision to become a healthy person and stop smoking. This campaign aims to help adults in London aged 18-50 quit smoking and establish better routines. Smoking is still an important preventable cause of disease in England. The NHS says that quitting smoking will lower the chances of having serious health conditions, such as heart disease, stroke, or lung cancer (NHS, 2020). </a:t>
            </a:r>
            <a:endParaRPr lang="en-IN" sz="1220" b="0" strike="noStrike" spc="-1">
              <a:solidFill>
                <a:srgbClr val="000000"/>
              </a:solidFill>
              <a:latin typeface="Arial"/>
            </a:endParaRPr>
          </a:p>
        </p:txBody>
      </p:sp>
      <p:sp>
        <p:nvSpPr>
          <p:cNvPr id="118" name="TextBox 30"/>
          <p:cNvSpPr/>
          <p:nvPr/>
        </p:nvSpPr>
        <p:spPr>
          <a:xfrm>
            <a:off x="5639040" y="2186280"/>
            <a:ext cx="6999840" cy="23954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algn="ctr" defTabSz="914400">
              <a:lnSpc>
                <a:spcPts val="1715"/>
              </a:lnSpc>
            </a:pPr>
            <a:r>
              <a:rPr lang="en-US" sz="1220" b="1" strike="noStrike" spc="-1">
                <a:solidFill>
                  <a:srgbClr val="000000"/>
                </a:solidFill>
                <a:latin typeface="Barlow Bold"/>
                <a:ea typeface="Barlow Bold"/>
              </a:rPr>
              <a:t>Activities</a:t>
            </a:r>
            <a:endParaRPr lang="en-IN" sz="1220" b="0" strike="noStrike" spc="-1">
              <a:solidFill>
                <a:srgbClr val="000000"/>
              </a:solidFill>
              <a:latin typeface="Arial"/>
            </a:endParaRPr>
          </a:p>
          <a:p>
            <a:pPr algn="just" defTabSz="914400">
              <a:lnSpc>
                <a:spcPts val="1715"/>
              </a:lnSpc>
            </a:pPr>
            <a:r>
              <a:rPr lang="en-US" sz="1220" b="1" i="1" strike="noStrike" spc="-1">
                <a:solidFill>
                  <a:srgbClr val="000000"/>
                </a:solidFill>
                <a:latin typeface="Barlow"/>
                <a:ea typeface="Barlow"/>
              </a:rPr>
              <a:t>Weekly quit-smoking workshops</a:t>
            </a:r>
            <a:endParaRPr lang="en-IN" sz="1220" b="0" strike="noStrike" spc="-1">
              <a:solidFill>
                <a:srgbClr val="000000"/>
              </a:solidFill>
              <a:latin typeface="Arial"/>
            </a:endParaRPr>
          </a:p>
          <a:p>
            <a:pPr algn="just" defTabSz="914400">
              <a:lnSpc>
                <a:spcPts val="1715"/>
              </a:lnSpc>
            </a:pPr>
            <a:r>
              <a:rPr lang="en-US" sz="1220" b="0" strike="noStrike" spc="-1">
                <a:solidFill>
                  <a:srgbClr val="000000"/>
                </a:solidFill>
                <a:latin typeface="Barlow"/>
                <a:ea typeface="Barlow"/>
              </a:rPr>
              <a:t>Knowing the facts about nicotine dependence and creating a plan to help them quit.</a:t>
            </a:r>
            <a:endParaRPr lang="en-IN" sz="1220" b="0" strike="noStrike" spc="-1">
              <a:solidFill>
                <a:srgbClr val="000000"/>
              </a:solidFill>
              <a:latin typeface="Arial"/>
            </a:endParaRPr>
          </a:p>
          <a:p>
            <a:pPr algn="just" defTabSz="914400">
              <a:lnSpc>
                <a:spcPts val="1715"/>
              </a:lnSpc>
            </a:pPr>
            <a:r>
              <a:rPr lang="en-US" sz="1220" b="1" i="1" strike="noStrike" spc="-1">
                <a:solidFill>
                  <a:srgbClr val="000000"/>
                </a:solidFill>
                <a:latin typeface="Barlow"/>
                <a:ea typeface="Barlow"/>
              </a:rPr>
              <a:t>Craving-control sessions</a:t>
            </a:r>
            <a:endParaRPr lang="en-IN" sz="1220" b="0" strike="noStrike" spc="-1">
              <a:solidFill>
                <a:srgbClr val="000000"/>
              </a:solidFill>
              <a:latin typeface="Arial"/>
            </a:endParaRPr>
          </a:p>
          <a:p>
            <a:pPr algn="just" defTabSz="914400">
              <a:lnSpc>
                <a:spcPts val="1715"/>
              </a:lnSpc>
            </a:pPr>
            <a:r>
              <a:rPr lang="en-US" sz="1220" b="0" strike="noStrike" spc="-1">
                <a:solidFill>
                  <a:srgbClr val="000000"/>
                </a:solidFill>
                <a:latin typeface="Barlow"/>
                <a:ea typeface="Barlow"/>
              </a:rPr>
              <a:t>Teaching students some strategies for stress and smoking triggers.</a:t>
            </a:r>
            <a:endParaRPr lang="en-IN" sz="1220" b="0" strike="noStrike" spc="-1">
              <a:solidFill>
                <a:srgbClr val="000000"/>
              </a:solidFill>
              <a:latin typeface="Arial"/>
            </a:endParaRPr>
          </a:p>
          <a:p>
            <a:pPr algn="just" defTabSz="914400">
              <a:lnSpc>
                <a:spcPts val="1715"/>
              </a:lnSpc>
            </a:pPr>
            <a:r>
              <a:rPr lang="en-US" sz="1220" b="1" i="1" strike="noStrike" spc="-1">
                <a:solidFill>
                  <a:srgbClr val="000000"/>
                </a:solidFill>
                <a:latin typeface="Barlow"/>
                <a:ea typeface="Barlow"/>
              </a:rPr>
              <a:t>Quit-date planning</a:t>
            </a:r>
            <a:endParaRPr lang="en-IN" sz="1220" b="0" strike="noStrike" spc="-1">
              <a:solidFill>
                <a:srgbClr val="000000"/>
              </a:solidFill>
              <a:latin typeface="Arial"/>
            </a:endParaRPr>
          </a:p>
          <a:p>
            <a:pPr algn="just" defTabSz="914400">
              <a:lnSpc>
                <a:spcPts val="1715"/>
              </a:lnSpc>
            </a:pPr>
            <a:r>
              <a:rPr lang="en-US" sz="1220" b="0" strike="noStrike" spc="-1">
                <a:solidFill>
                  <a:srgbClr val="000000"/>
                </a:solidFill>
                <a:latin typeface="Barlow"/>
                <a:ea typeface="Barlow"/>
              </a:rPr>
              <a:t>Setting a realistic date and track progress towards becoming smoke-free.</a:t>
            </a:r>
            <a:endParaRPr lang="en-IN" sz="1220" b="0" strike="noStrike" spc="-1">
              <a:solidFill>
                <a:srgbClr val="000000"/>
              </a:solidFill>
              <a:latin typeface="Arial"/>
            </a:endParaRPr>
          </a:p>
          <a:p>
            <a:pPr algn="just" defTabSz="914400">
              <a:lnSpc>
                <a:spcPts val="1715"/>
              </a:lnSpc>
            </a:pPr>
            <a:r>
              <a:rPr lang="en-US" sz="1220" b="1" i="1" strike="noStrike" spc="-1">
                <a:solidFill>
                  <a:srgbClr val="000000"/>
                </a:solidFill>
                <a:latin typeface="Barlow"/>
                <a:ea typeface="Barlow"/>
              </a:rPr>
              <a:t>Professional guidance</a:t>
            </a:r>
            <a:endParaRPr lang="en-IN" sz="1220" b="0" strike="noStrike" spc="-1">
              <a:solidFill>
                <a:srgbClr val="000000"/>
              </a:solidFill>
              <a:latin typeface="Arial"/>
            </a:endParaRPr>
          </a:p>
          <a:p>
            <a:pPr algn="just" defTabSz="914400">
              <a:lnSpc>
                <a:spcPts val="1715"/>
              </a:lnSpc>
            </a:pPr>
            <a:r>
              <a:rPr lang="en-US" sz="1220" b="0" strike="noStrike" spc="-1">
                <a:solidFill>
                  <a:srgbClr val="000000"/>
                </a:solidFill>
                <a:latin typeface="Barlow"/>
                <a:ea typeface="Barlow"/>
              </a:rPr>
              <a:t>Sourcing of data concerning local stop smoking services and appropriate therapies.</a:t>
            </a:r>
            <a:endParaRPr lang="en-IN" sz="1220" b="0" strike="noStrike" spc="-1">
              <a:solidFill>
                <a:srgbClr val="000000"/>
              </a:solidFill>
              <a:latin typeface="Arial"/>
            </a:endParaRPr>
          </a:p>
          <a:p>
            <a:pPr algn="just" defTabSz="914400">
              <a:lnSpc>
                <a:spcPts val="1715"/>
              </a:lnSpc>
            </a:pPr>
            <a:r>
              <a:rPr lang="en-US" sz="1220" b="1" i="1" strike="noStrike" spc="-1">
                <a:solidFill>
                  <a:srgbClr val="000000"/>
                </a:solidFill>
                <a:latin typeface="Barlow"/>
                <a:ea typeface="Barlow"/>
              </a:rPr>
              <a:t>Progress check-ins</a:t>
            </a:r>
            <a:endParaRPr lang="en-IN" sz="1220" b="0" strike="noStrike" spc="-1">
              <a:solidFill>
                <a:srgbClr val="000000"/>
              </a:solidFill>
              <a:latin typeface="Arial"/>
            </a:endParaRPr>
          </a:p>
          <a:p>
            <a:pPr algn="just" defTabSz="914400">
              <a:lnSpc>
                <a:spcPts val="1715"/>
              </a:lnSpc>
            </a:pPr>
            <a:r>
              <a:rPr lang="en-US" sz="1220" b="0" strike="noStrike" spc="-1">
                <a:solidFill>
                  <a:srgbClr val="000000"/>
                </a:solidFill>
                <a:latin typeface="Barlow"/>
                <a:ea typeface="Barlow"/>
              </a:rPr>
              <a:t>Reviewing achievements and identifying challenges throughout the programme.</a:t>
            </a:r>
            <a:endParaRPr lang="en-IN" sz="1220" b="0" strike="noStrike" spc="-1">
              <a:solidFill>
                <a:srgbClr val="000000"/>
              </a:solidFill>
              <a:latin typeface="Arial"/>
            </a:endParaRPr>
          </a:p>
        </p:txBody>
      </p:sp>
      <p:sp>
        <p:nvSpPr>
          <p:cNvPr id="119" name="TextBox 31"/>
          <p:cNvSpPr/>
          <p:nvPr/>
        </p:nvSpPr>
        <p:spPr>
          <a:xfrm>
            <a:off x="5604120" y="6485400"/>
            <a:ext cx="7070040" cy="13064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algn="ctr" defTabSz="914400">
              <a:lnSpc>
                <a:spcPts val="1715"/>
              </a:lnSpc>
            </a:pPr>
            <a:r>
              <a:rPr lang="en-US" sz="1220" b="1" strike="noStrike" spc="-1">
                <a:solidFill>
                  <a:srgbClr val="000000"/>
                </a:solidFill>
                <a:latin typeface="Barlow Bold"/>
                <a:ea typeface="Barlow Bold"/>
              </a:rPr>
              <a:t>Benefits</a:t>
            </a:r>
            <a:endParaRPr lang="en-IN" sz="1220" b="0" strike="noStrike" spc="-1">
              <a:solidFill>
                <a:srgbClr val="000000"/>
              </a:solidFill>
              <a:latin typeface="Arial"/>
            </a:endParaRPr>
          </a:p>
          <a:p>
            <a:pPr algn="just" defTabSz="914400">
              <a:lnSpc>
                <a:spcPts val="1715"/>
              </a:lnSpc>
            </a:pPr>
            <a:r>
              <a:rPr lang="en-US" sz="1220" b="0" strike="noStrike" spc="-1">
                <a:solidFill>
                  <a:srgbClr val="000000"/>
                </a:solidFill>
                <a:latin typeface="Barlow"/>
                <a:ea typeface="Barlow"/>
              </a:rPr>
              <a:t>Quitting smoking positively affects physical and emotional health over the long-term, and also decreases the amount of harmful cigarette smoke to which people are exposed. Quitting can help boost confidence and help individuals have more control over their daily activities (Raihan and Cogburn, 2023). Participants are encouraged in a non-judgemental way, giving them an opportunity to use setbacks to learn.</a:t>
            </a:r>
            <a:endParaRPr lang="en-IN" sz="1220" b="0" strike="noStrike" spc="-1">
              <a:solidFill>
                <a:srgbClr val="000000"/>
              </a:solidFill>
              <a:latin typeface="Arial"/>
            </a:endParaRPr>
          </a:p>
        </p:txBody>
      </p:sp>
      <p:sp>
        <p:nvSpPr>
          <p:cNvPr id="120" name="TextBox 32"/>
          <p:cNvSpPr/>
          <p:nvPr/>
        </p:nvSpPr>
        <p:spPr>
          <a:xfrm>
            <a:off x="5604120" y="7647480"/>
            <a:ext cx="6999840" cy="10886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algn="ctr" defTabSz="914400">
              <a:lnSpc>
                <a:spcPts val="1715"/>
              </a:lnSpc>
            </a:pPr>
            <a:r>
              <a:rPr lang="en-US" sz="1220" b="1" strike="noStrike" spc="-1">
                <a:solidFill>
                  <a:srgbClr val="000000"/>
                </a:solidFill>
                <a:latin typeface="Barlow Bold"/>
                <a:ea typeface="Barlow Bold"/>
              </a:rPr>
              <a:t>References</a:t>
            </a:r>
            <a:endParaRPr lang="en-IN" sz="1220" b="0" strike="noStrike" spc="-1">
              <a:solidFill>
                <a:srgbClr val="000000"/>
              </a:solidFill>
              <a:latin typeface="Arial"/>
            </a:endParaRPr>
          </a:p>
          <a:p>
            <a:pPr algn="just" defTabSz="914400">
              <a:lnSpc>
                <a:spcPts val="1715"/>
              </a:lnSpc>
            </a:pPr>
            <a:r>
              <a:rPr lang="en-US" sz="1220" b="0" strike="noStrike" spc="-1">
                <a:solidFill>
                  <a:srgbClr val="000000"/>
                </a:solidFill>
                <a:latin typeface="Barlow"/>
                <a:ea typeface="Barlow"/>
              </a:rPr>
              <a:t>NHS (2020). Quit smoking - better health. [online] NHS.UK. Available at: </a:t>
            </a:r>
            <a:r>
              <a:rPr lang="en-US" sz="1220" b="0" u="sng" strike="noStrike" spc="-1">
                <a:solidFill>
                  <a:srgbClr val="0000FF"/>
                </a:solidFill>
                <a:uFillTx/>
                <a:latin typeface="Barlow"/>
                <a:ea typeface="Barlow"/>
                <a:hlinkClick r:id="rId9"/>
              </a:rPr>
              <a:t>https://www.nhs.uk/better-health/quit-smoking/</a:t>
            </a:r>
            <a:r>
              <a:rPr lang="en-US" sz="1220" b="0" strike="noStrike" spc="-1">
                <a:solidFill>
                  <a:srgbClr val="000000"/>
                </a:solidFill>
                <a:latin typeface="Barlow"/>
                <a:ea typeface="Barlow"/>
              </a:rPr>
              <a:t> [Accessed 19 Oct. 2026].</a:t>
            </a:r>
            <a:endParaRPr lang="en-IN" sz="1220" b="0" strike="noStrike" spc="-1">
              <a:solidFill>
                <a:srgbClr val="000000"/>
              </a:solidFill>
              <a:latin typeface="Arial"/>
            </a:endParaRPr>
          </a:p>
          <a:p>
            <a:pPr algn="just" defTabSz="914400">
              <a:lnSpc>
                <a:spcPts val="1715"/>
              </a:lnSpc>
            </a:pPr>
            <a:r>
              <a:rPr lang="en-US" sz="1220" b="0" strike="noStrike" spc="-1">
                <a:solidFill>
                  <a:srgbClr val="000000"/>
                </a:solidFill>
                <a:latin typeface="Barlow"/>
                <a:ea typeface="Barlow"/>
              </a:rPr>
              <a:t>Raihan, N. and Cogburn, M. (2023). Stages of Change Theory. [online] Nih.gov. Available at: </a:t>
            </a:r>
            <a:r>
              <a:rPr lang="en-US" sz="1220" b="0" u="sng" strike="noStrike" spc="-1">
                <a:solidFill>
                  <a:srgbClr val="0000FF"/>
                </a:solidFill>
                <a:uFillTx/>
                <a:latin typeface="Barlow"/>
                <a:ea typeface="Barlow"/>
                <a:hlinkClick r:id="rId10"/>
              </a:rPr>
              <a:t>https://www.ncbi.nlm.nih.gov/books/n/statpearls/article-29429/</a:t>
            </a:r>
            <a:r>
              <a:rPr lang="en-US" sz="1220" b="0" strike="noStrike" spc="-1">
                <a:solidFill>
                  <a:srgbClr val="000000"/>
                </a:solidFill>
                <a:latin typeface="Barlow"/>
                <a:ea typeface="Barlow"/>
              </a:rPr>
              <a:t> [Accessed 18 Oct. 2026].</a:t>
            </a:r>
            <a:endParaRPr lang="en-IN" sz="1220" b="0" strike="noStrike" spc="-1">
              <a:solidFill>
                <a:srgbClr val="000000"/>
              </a:solidFill>
              <a:latin typeface="Aria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 name="Freeform 2"/>
          <p:cNvSpPr/>
          <p:nvPr/>
        </p:nvSpPr>
        <p:spPr>
          <a:xfrm>
            <a:off x="5507280" y="0"/>
            <a:ext cx="7276680" cy="10291320"/>
          </a:xfrm>
          <a:custGeom>
            <a:avLst/>
            <a:gdLst>
              <a:gd name="textAreaLeft" fmla="*/ 0 w 7276680"/>
              <a:gd name="textAreaRight" fmla="*/ 7277040 w 7276680"/>
              <a:gd name="textAreaTop" fmla="*/ 0 h 10291320"/>
              <a:gd name="textAreaBottom" fmla="*/ 10291680 h 10291320"/>
            </a:gdLst>
            <a:ahLst/>
            <a:cxnLst/>
            <a:rect l="textAreaLeft" t="textAreaTop" r="textAreaRight" b="textAreaBottom"/>
            <a:pathLst>
              <a:path w="15120000" h="21384000">
                <a:moveTo>
                  <a:pt x="0" y="0"/>
                </a:moveTo>
                <a:lnTo>
                  <a:pt x="15120000" y="0"/>
                </a:lnTo>
                <a:lnTo>
                  <a:pt x="15120000" y="21384000"/>
                </a:lnTo>
                <a:lnTo>
                  <a:pt x="0" y="21384000"/>
                </a:lnTo>
                <a:lnTo>
                  <a:pt x="0" y="0"/>
                </a:lnTo>
                <a:close/>
              </a:path>
            </a:pathLst>
          </a:custGeom>
          <a:blipFill rotWithShape="0">
            <a:blip r:embed="rId2"/>
            <a:srcRect/>
            <a:stretch/>
          </a:blip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IN" sz="1800" b="0" strike="noStrike" spc="-1">
              <a:solidFill>
                <a:srgbClr val="000000"/>
              </a:solidFill>
              <a:latin typeface="Arial"/>
            </a:endParaRPr>
          </a:p>
        </p:txBody>
      </p:sp>
      <p:sp>
        <p:nvSpPr>
          <p:cNvPr id="122" name="Freeform 3"/>
          <p:cNvSpPr/>
          <p:nvPr/>
        </p:nvSpPr>
        <p:spPr>
          <a:xfrm flipH="1">
            <a:off x="6234840" y="-950760"/>
            <a:ext cx="6761520" cy="12193200"/>
          </a:xfrm>
          <a:custGeom>
            <a:avLst/>
            <a:gdLst>
              <a:gd name="textAreaLeft" fmla="*/ 360 w 6761520"/>
              <a:gd name="textAreaRight" fmla="*/ 6762240 w 6761520"/>
              <a:gd name="textAreaTop" fmla="*/ 0 h 12193200"/>
              <a:gd name="textAreaBottom" fmla="*/ 12193560 h 12193200"/>
            </a:gdLst>
            <a:ahLst/>
            <a:cxnLst/>
            <a:rect l="textAreaLeft" t="textAreaTop" r="textAreaRight" b="textAreaBottom"/>
            <a:pathLst>
              <a:path w="14049739" h="25335595">
                <a:moveTo>
                  <a:pt x="14049739" y="0"/>
                </a:moveTo>
                <a:lnTo>
                  <a:pt x="0" y="0"/>
                </a:lnTo>
                <a:lnTo>
                  <a:pt x="0" y="25335594"/>
                </a:lnTo>
                <a:lnTo>
                  <a:pt x="14049739" y="25335594"/>
                </a:lnTo>
                <a:lnTo>
                  <a:pt x="14049739" y="0"/>
                </a:lnTo>
                <a:close/>
              </a:path>
            </a:pathLst>
          </a:custGeom>
          <a:blipFill rotWithShape="0">
            <a:blip r:embed="rId3"/>
            <a:srcRect/>
            <a:stretch/>
          </a:blip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IN" sz="1800" b="0" strike="noStrike" spc="-1">
              <a:solidFill>
                <a:srgbClr val="000000"/>
              </a:solidFill>
              <a:latin typeface="Arial"/>
            </a:endParaRPr>
          </a:p>
        </p:txBody>
      </p:sp>
      <p:sp>
        <p:nvSpPr>
          <p:cNvPr id="123" name="Freeform 4"/>
          <p:cNvSpPr/>
          <p:nvPr/>
        </p:nvSpPr>
        <p:spPr>
          <a:xfrm>
            <a:off x="5590800" y="1476000"/>
            <a:ext cx="3200040" cy="1937520"/>
          </a:xfrm>
          <a:custGeom>
            <a:avLst/>
            <a:gdLst>
              <a:gd name="textAreaLeft" fmla="*/ 0 w 3200040"/>
              <a:gd name="textAreaRight" fmla="*/ 3200400 w 3200040"/>
              <a:gd name="textAreaTop" fmla="*/ 0 h 1937520"/>
              <a:gd name="textAreaBottom" fmla="*/ 1937880 h 1937520"/>
            </a:gdLst>
            <a:ahLst/>
            <a:cxnLst/>
            <a:rect l="textAreaLeft" t="textAreaTop" r="textAreaRight" b="textAreaBottom"/>
            <a:pathLst>
              <a:path w="6649514" h="4026712">
                <a:moveTo>
                  <a:pt x="0" y="0"/>
                </a:moveTo>
                <a:lnTo>
                  <a:pt x="6649514" y="0"/>
                </a:lnTo>
                <a:lnTo>
                  <a:pt x="6649514" y="4026713"/>
                </a:lnTo>
                <a:lnTo>
                  <a:pt x="0" y="4026713"/>
                </a:lnTo>
                <a:lnTo>
                  <a:pt x="0" y="0"/>
                </a:lnTo>
                <a:close/>
              </a:path>
            </a:pathLst>
          </a:custGeom>
          <a:blipFill rotWithShape="0">
            <a:blip r:embed="rId4"/>
            <a:srcRect/>
            <a:stretch/>
          </a:blip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IN" sz="1800" b="0" strike="noStrike" spc="-1">
              <a:solidFill>
                <a:srgbClr val="000000"/>
              </a:solidFill>
              <a:latin typeface="Arial"/>
            </a:endParaRPr>
          </a:p>
        </p:txBody>
      </p:sp>
      <p:sp>
        <p:nvSpPr>
          <p:cNvPr id="124" name="Freeform 5"/>
          <p:cNvSpPr/>
          <p:nvPr/>
        </p:nvSpPr>
        <p:spPr>
          <a:xfrm>
            <a:off x="5576400" y="4281840"/>
            <a:ext cx="3200040" cy="2115720"/>
          </a:xfrm>
          <a:custGeom>
            <a:avLst/>
            <a:gdLst>
              <a:gd name="textAreaLeft" fmla="*/ 0 w 3200040"/>
              <a:gd name="textAreaRight" fmla="*/ 3200400 w 3200040"/>
              <a:gd name="textAreaTop" fmla="*/ 0 h 2115720"/>
              <a:gd name="textAreaBottom" fmla="*/ 2116080 h 2115720"/>
            </a:gdLst>
            <a:ahLst/>
            <a:cxnLst/>
            <a:rect l="textAreaLeft" t="textAreaTop" r="textAreaRight" b="textAreaBottom"/>
            <a:pathLst>
              <a:path w="6649514" h="3759671">
                <a:moveTo>
                  <a:pt x="0" y="0"/>
                </a:moveTo>
                <a:lnTo>
                  <a:pt x="6649515" y="0"/>
                </a:lnTo>
                <a:lnTo>
                  <a:pt x="6649515" y="3759671"/>
                </a:lnTo>
                <a:lnTo>
                  <a:pt x="0" y="3759671"/>
                </a:lnTo>
                <a:lnTo>
                  <a:pt x="0" y="0"/>
                </a:lnTo>
                <a:close/>
              </a:path>
            </a:pathLst>
          </a:custGeom>
          <a:blipFill rotWithShape="0">
            <a:blip r:embed="rId5"/>
            <a:srcRect/>
            <a:stretch/>
          </a:blip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IN" sz="1800" b="0" strike="noStrike" spc="-1">
              <a:solidFill>
                <a:srgbClr val="000000"/>
              </a:solidFill>
              <a:latin typeface="Arial"/>
            </a:endParaRPr>
          </a:p>
        </p:txBody>
      </p:sp>
      <p:sp>
        <p:nvSpPr>
          <p:cNvPr id="125" name="Freeform 6"/>
          <p:cNvSpPr/>
          <p:nvPr/>
        </p:nvSpPr>
        <p:spPr>
          <a:xfrm>
            <a:off x="5561640" y="7282440"/>
            <a:ext cx="3229200" cy="1816200"/>
          </a:xfrm>
          <a:custGeom>
            <a:avLst/>
            <a:gdLst>
              <a:gd name="textAreaLeft" fmla="*/ 0 w 3229200"/>
              <a:gd name="textAreaRight" fmla="*/ 3229560 w 3229200"/>
              <a:gd name="textAreaTop" fmla="*/ 0 h 1816200"/>
              <a:gd name="textAreaBottom" fmla="*/ 1816560 h 1816200"/>
            </a:gdLst>
            <a:ahLst/>
            <a:cxnLst/>
            <a:rect l="textAreaLeft" t="textAreaTop" r="textAreaRight" b="textAreaBottom"/>
            <a:pathLst>
              <a:path w="6710160" h="3774465">
                <a:moveTo>
                  <a:pt x="0" y="0"/>
                </a:moveTo>
                <a:lnTo>
                  <a:pt x="6710159" y="0"/>
                </a:lnTo>
                <a:lnTo>
                  <a:pt x="6710159" y="3774465"/>
                </a:lnTo>
                <a:lnTo>
                  <a:pt x="0" y="3774465"/>
                </a:lnTo>
                <a:lnTo>
                  <a:pt x="0" y="0"/>
                </a:lnTo>
                <a:close/>
              </a:path>
            </a:pathLst>
          </a:custGeom>
          <a:blipFill rotWithShape="0">
            <a:blip r:embed="rId6"/>
            <a:srcRect/>
            <a:stretch/>
          </a:blip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IN" sz="1800" b="0" strike="noStrike" spc="-1">
              <a:solidFill>
                <a:srgbClr val="000000"/>
              </a:solidFill>
              <a:latin typeface="Arial"/>
            </a:endParaRPr>
          </a:p>
        </p:txBody>
      </p:sp>
      <p:sp>
        <p:nvSpPr>
          <p:cNvPr id="126" name="TextBox 7"/>
          <p:cNvSpPr/>
          <p:nvPr/>
        </p:nvSpPr>
        <p:spPr>
          <a:xfrm>
            <a:off x="5703840" y="151200"/>
            <a:ext cx="6932160" cy="76140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algn="ctr" defTabSz="914400">
              <a:lnSpc>
                <a:spcPts val="2999"/>
              </a:lnSpc>
            </a:pPr>
            <a:r>
              <a:rPr lang="en-US" sz="2400" b="1" strike="noStrike" spc="-1">
                <a:solidFill>
                  <a:schemeClr val="dk1"/>
                </a:solidFill>
                <a:latin typeface="Calibri"/>
                <a:ea typeface="Amatic SC"/>
              </a:rPr>
              <a:t>SLOGAN</a:t>
            </a:r>
            <a:endParaRPr lang="en-IN" sz="2400" b="0" strike="noStrike" spc="-1">
              <a:solidFill>
                <a:srgbClr val="000000"/>
              </a:solidFill>
              <a:latin typeface="Arial"/>
            </a:endParaRPr>
          </a:p>
          <a:p>
            <a:pPr algn="ctr" defTabSz="914400">
              <a:lnSpc>
                <a:spcPts val="2999"/>
              </a:lnSpc>
            </a:pPr>
            <a:r>
              <a:rPr lang="en-US" sz="2400" b="1" strike="noStrike" spc="-1">
                <a:solidFill>
                  <a:schemeClr val="dk1"/>
                </a:solidFill>
                <a:latin typeface="Calibri"/>
                <a:ea typeface="Amatic SC"/>
              </a:rPr>
              <a:t>Drop the CIGARETTE: CHOOSE A HEALTHIER LIFESTYLE</a:t>
            </a:r>
            <a:endParaRPr lang="en-IN" sz="2400" b="0" strike="noStrike" spc="-1">
              <a:solidFill>
                <a:srgbClr val="000000"/>
              </a:solidFill>
              <a:latin typeface="Arial"/>
            </a:endParaRPr>
          </a:p>
        </p:txBody>
      </p:sp>
      <p:sp>
        <p:nvSpPr>
          <p:cNvPr id="127" name="TextBox 8"/>
          <p:cNvSpPr/>
          <p:nvPr/>
        </p:nvSpPr>
        <p:spPr>
          <a:xfrm>
            <a:off x="8926560" y="1137240"/>
            <a:ext cx="3709440" cy="81590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algn="ctr" defTabSz="914400">
              <a:lnSpc>
                <a:spcPts val="1627"/>
              </a:lnSpc>
            </a:pPr>
            <a:r>
              <a:rPr lang="en-US" sz="1490" b="1" strike="noStrike" spc="-1">
                <a:solidFill>
                  <a:srgbClr val="FFFFFF"/>
                </a:solidFill>
                <a:latin typeface="Alice"/>
                <a:ea typeface="Alice"/>
              </a:rPr>
              <a:t>Focus</a:t>
            </a:r>
            <a:endParaRPr lang="en-IN" sz="1490" b="0" strike="noStrike" spc="-1">
              <a:solidFill>
                <a:srgbClr val="000000"/>
              </a:solidFill>
              <a:latin typeface="Arial"/>
            </a:endParaRPr>
          </a:p>
          <a:p>
            <a:pPr algn="just" defTabSz="914400">
              <a:lnSpc>
                <a:spcPts val="1522"/>
              </a:lnSpc>
            </a:pPr>
            <a:r>
              <a:rPr lang="en-US" sz="1390" b="0" strike="noStrike" spc="-1">
                <a:solidFill>
                  <a:srgbClr val="FFFFFF"/>
                </a:solidFill>
                <a:latin typeface="Alice"/>
                <a:ea typeface="Alice"/>
              </a:rPr>
              <a:t>This campaign increases the awareness of how smoking is harmful to people, offers tailored support to help in quitting, and sets small, manageable tasks each week to make quitting easy for them. Smoking is associated with a number of cancers and chronic illnesses. Smoking is the single biggest preventable cancer risk factor in the UK (Cancer Research UK, 2019). Hence, it is crucial to quit as part of lower unnecessary health dangers.</a:t>
            </a:r>
            <a:endParaRPr lang="en-IN" sz="1390" b="0" strike="noStrike" spc="-1">
              <a:solidFill>
                <a:srgbClr val="000000"/>
              </a:solidFill>
              <a:latin typeface="Arial"/>
            </a:endParaRPr>
          </a:p>
          <a:p>
            <a:pPr algn="ctr" defTabSz="914400">
              <a:lnSpc>
                <a:spcPts val="1627"/>
              </a:lnSpc>
            </a:pPr>
            <a:r>
              <a:rPr lang="en-US" sz="1490" b="1" strike="noStrike" spc="-1">
                <a:solidFill>
                  <a:srgbClr val="FFFFFF"/>
                </a:solidFill>
                <a:latin typeface="Alice"/>
                <a:ea typeface="Alice"/>
              </a:rPr>
              <a:t>Activities</a:t>
            </a:r>
            <a:endParaRPr lang="en-IN" sz="1490" b="0" strike="noStrike" spc="-1">
              <a:solidFill>
                <a:srgbClr val="000000"/>
              </a:solidFill>
              <a:latin typeface="Arial"/>
            </a:endParaRPr>
          </a:p>
          <a:p>
            <a:pPr algn="just" defTabSz="914400">
              <a:lnSpc>
                <a:spcPts val="1522"/>
              </a:lnSpc>
            </a:pPr>
            <a:r>
              <a:rPr lang="en-US" sz="1390" b="1" i="1" strike="noStrike" spc="-1">
                <a:solidFill>
                  <a:srgbClr val="FFFFFF"/>
                </a:solidFill>
                <a:latin typeface="Alice"/>
                <a:ea typeface="Alice"/>
              </a:rPr>
              <a:t>Know the risks</a:t>
            </a:r>
            <a:endParaRPr lang="en-IN" sz="1390" b="0" strike="noStrike" spc="-1">
              <a:solidFill>
                <a:srgbClr val="000000"/>
              </a:solidFill>
              <a:latin typeface="Arial"/>
            </a:endParaRPr>
          </a:p>
          <a:p>
            <a:pPr algn="just" defTabSz="914400">
              <a:lnSpc>
                <a:spcPts val="1522"/>
              </a:lnSpc>
            </a:pPr>
            <a:r>
              <a:rPr lang="en-US" sz="1390" b="0" strike="noStrike" spc="-1">
                <a:solidFill>
                  <a:srgbClr val="FFFFFF"/>
                </a:solidFill>
                <a:latin typeface="Alice"/>
                <a:ea typeface="Alice"/>
              </a:rPr>
              <a:t>Going to brief and entertaining lessons on what cigarette smoke does to the body.</a:t>
            </a:r>
            <a:endParaRPr lang="en-IN" sz="1390" b="0" strike="noStrike" spc="-1">
              <a:solidFill>
                <a:srgbClr val="000000"/>
              </a:solidFill>
              <a:latin typeface="Arial"/>
            </a:endParaRPr>
          </a:p>
          <a:p>
            <a:pPr algn="just" defTabSz="914400">
              <a:lnSpc>
                <a:spcPts val="1522"/>
              </a:lnSpc>
            </a:pPr>
            <a:r>
              <a:rPr lang="en-US" sz="1390" b="1" i="1" strike="noStrike" spc="-1">
                <a:solidFill>
                  <a:srgbClr val="FFFFFF"/>
                </a:solidFill>
                <a:latin typeface="Alice"/>
                <a:ea typeface="Alice"/>
              </a:rPr>
              <a:t>Draw up a plan to quit</a:t>
            </a:r>
            <a:endParaRPr lang="en-IN" sz="1390" b="0" strike="noStrike" spc="-1">
              <a:solidFill>
                <a:srgbClr val="000000"/>
              </a:solidFill>
              <a:latin typeface="Arial"/>
            </a:endParaRPr>
          </a:p>
          <a:p>
            <a:pPr algn="just" defTabSz="914400">
              <a:lnSpc>
                <a:spcPts val="1522"/>
              </a:lnSpc>
            </a:pPr>
            <a:r>
              <a:rPr lang="en-US" sz="1390" b="0" strike="noStrike" spc="-1">
                <a:solidFill>
                  <a:srgbClr val="FFFFFF"/>
                </a:solidFill>
                <a:latin typeface="Alice"/>
                <a:ea typeface="Alice"/>
              </a:rPr>
              <a:t>Identifying reasons for quitting and establishing realistic milestones.</a:t>
            </a:r>
            <a:endParaRPr lang="en-IN" sz="1390" b="0" strike="noStrike" spc="-1">
              <a:solidFill>
                <a:srgbClr val="000000"/>
              </a:solidFill>
              <a:latin typeface="Arial"/>
            </a:endParaRPr>
          </a:p>
          <a:p>
            <a:pPr algn="just" defTabSz="914400">
              <a:lnSpc>
                <a:spcPts val="1522"/>
              </a:lnSpc>
            </a:pPr>
            <a:r>
              <a:rPr lang="en-US" sz="1390" b="1" i="1" strike="noStrike" spc="-1">
                <a:solidFill>
                  <a:srgbClr val="FFFFFF"/>
                </a:solidFill>
                <a:latin typeface="Alice"/>
                <a:ea typeface="Alice"/>
              </a:rPr>
              <a:t>Manage nicotine cravings</a:t>
            </a:r>
            <a:endParaRPr lang="en-IN" sz="1390" b="0" strike="noStrike" spc="-1">
              <a:solidFill>
                <a:srgbClr val="000000"/>
              </a:solidFill>
              <a:latin typeface="Arial"/>
            </a:endParaRPr>
          </a:p>
          <a:p>
            <a:pPr algn="just" defTabSz="914400">
              <a:lnSpc>
                <a:spcPts val="1522"/>
              </a:lnSpc>
            </a:pPr>
            <a:r>
              <a:rPr lang="en-US" sz="1390" b="0" strike="noStrike" spc="-1">
                <a:solidFill>
                  <a:srgbClr val="FFFFFF"/>
                </a:solidFill>
                <a:latin typeface="Alice"/>
                <a:ea typeface="Alice"/>
              </a:rPr>
              <a:t>Determine distraction techniques and review/consult treatment with a qualified adviser.</a:t>
            </a:r>
            <a:endParaRPr lang="en-IN" sz="1390" b="0" strike="noStrike" spc="-1">
              <a:solidFill>
                <a:srgbClr val="000000"/>
              </a:solidFill>
              <a:latin typeface="Arial"/>
            </a:endParaRPr>
          </a:p>
          <a:p>
            <a:pPr algn="just" defTabSz="914400">
              <a:lnSpc>
                <a:spcPts val="1522"/>
              </a:lnSpc>
            </a:pPr>
            <a:r>
              <a:rPr lang="en-US" sz="1390" b="1" i="1" strike="noStrike" spc="-1">
                <a:solidFill>
                  <a:srgbClr val="FFFFFF"/>
                </a:solidFill>
                <a:latin typeface="Alice"/>
                <a:ea typeface="Alice"/>
              </a:rPr>
              <a:t>Develop a support circle of people</a:t>
            </a:r>
            <a:endParaRPr lang="en-IN" sz="1390" b="0" strike="noStrike" spc="-1">
              <a:solidFill>
                <a:srgbClr val="000000"/>
              </a:solidFill>
              <a:latin typeface="Arial"/>
            </a:endParaRPr>
          </a:p>
          <a:p>
            <a:pPr algn="just" defTabSz="914400">
              <a:lnSpc>
                <a:spcPts val="1522"/>
              </a:lnSpc>
            </a:pPr>
            <a:r>
              <a:rPr lang="en-US" sz="1390" b="0" strike="noStrike" spc="-1">
                <a:solidFill>
                  <a:srgbClr val="FFFFFF"/>
                </a:solidFill>
                <a:latin typeface="Alice"/>
                <a:ea typeface="Alice"/>
              </a:rPr>
              <a:t>Involving trusted friends, family members or other participants.</a:t>
            </a:r>
            <a:endParaRPr lang="en-IN" sz="1390" b="0" strike="noStrike" spc="-1">
              <a:solidFill>
                <a:srgbClr val="000000"/>
              </a:solidFill>
              <a:latin typeface="Arial"/>
            </a:endParaRPr>
          </a:p>
          <a:p>
            <a:pPr algn="just" defTabSz="914400">
              <a:lnSpc>
                <a:spcPts val="1522"/>
              </a:lnSpc>
            </a:pPr>
            <a:r>
              <a:rPr lang="en-US" sz="1390" b="1" i="1" strike="noStrike" spc="-1">
                <a:solidFill>
                  <a:srgbClr val="FFFFFF"/>
                </a:solidFill>
                <a:latin typeface="Alice"/>
                <a:ea typeface="Alice"/>
              </a:rPr>
              <a:t>Celebrate progress</a:t>
            </a:r>
            <a:endParaRPr lang="en-IN" sz="1390" b="0" strike="noStrike" spc="-1">
              <a:solidFill>
                <a:srgbClr val="000000"/>
              </a:solidFill>
              <a:latin typeface="Arial"/>
            </a:endParaRPr>
          </a:p>
          <a:p>
            <a:pPr algn="just" defTabSz="914400">
              <a:lnSpc>
                <a:spcPts val="1522"/>
              </a:lnSpc>
            </a:pPr>
            <a:r>
              <a:rPr lang="en-US" sz="1390" b="0" strike="noStrike" spc="-1">
                <a:solidFill>
                  <a:srgbClr val="FFFFFF"/>
                </a:solidFill>
                <a:latin typeface="Alice"/>
                <a:ea typeface="Alice"/>
              </a:rPr>
              <a:t>Keeping track of a milestone for each week without smoking recorded, and reviewing personal successes with each week and cigarettes are not used.</a:t>
            </a:r>
            <a:endParaRPr lang="en-IN" sz="1390" b="0" strike="noStrike" spc="-1">
              <a:solidFill>
                <a:srgbClr val="000000"/>
              </a:solidFill>
              <a:latin typeface="Arial"/>
            </a:endParaRPr>
          </a:p>
          <a:p>
            <a:pPr algn="ctr" defTabSz="914400">
              <a:lnSpc>
                <a:spcPts val="1627"/>
              </a:lnSpc>
            </a:pPr>
            <a:r>
              <a:rPr lang="en-US" sz="1490" b="1" strike="noStrike" spc="-1">
                <a:solidFill>
                  <a:srgbClr val="FFFFFF"/>
                </a:solidFill>
                <a:latin typeface="Alice"/>
                <a:ea typeface="Alice"/>
              </a:rPr>
              <a:t>Benefits</a:t>
            </a:r>
            <a:endParaRPr lang="en-IN" sz="1490" b="0" strike="noStrike" spc="-1">
              <a:solidFill>
                <a:srgbClr val="000000"/>
              </a:solidFill>
              <a:latin typeface="Arial"/>
            </a:endParaRPr>
          </a:p>
          <a:p>
            <a:pPr algn="just" defTabSz="914400">
              <a:lnSpc>
                <a:spcPts val="1522"/>
              </a:lnSpc>
            </a:pPr>
            <a:r>
              <a:rPr lang="en-US" sz="1390" b="0" strike="noStrike" spc="-1">
                <a:solidFill>
                  <a:srgbClr val="FFFFFF"/>
                </a:solidFill>
                <a:latin typeface="Alice"/>
                <a:ea typeface="Alice"/>
              </a:rPr>
              <a:t>The benefits of quitting smoking diminish the potential for exposure to toxic substances and provide a decrease in the risk for future serious diseases. In addition, leaving cigarettes behind saves money for the home and prevents others from being exposed to cigarette smoke (Semple et al., 2022). Effective craving management can boost the individual's confidence in self-belief and promote positive coping mechanisms.</a:t>
            </a:r>
            <a:endParaRPr lang="en-IN" sz="1390" b="0" strike="noStrike" spc="-1">
              <a:solidFill>
                <a:srgbClr val="000000"/>
              </a:solidFill>
              <a:latin typeface="Arial"/>
            </a:endParaRPr>
          </a:p>
        </p:txBody>
      </p:sp>
      <p:sp>
        <p:nvSpPr>
          <p:cNvPr id="128" name="TextBox 9"/>
          <p:cNvSpPr/>
          <p:nvPr/>
        </p:nvSpPr>
        <p:spPr>
          <a:xfrm>
            <a:off x="5590800" y="9302400"/>
            <a:ext cx="7031520" cy="93960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algn="ctr" defTabSz="914400">
              <a:lnSpc>
                <a:spcPts val="1627"/>
              </a:lnSpc>
            </a:pPr>
            <a:r>
              <a:rPr lang="en-US" sz="1490" b="0" strike="noStrike" spc="-1">
                <a:solidFill>
                  <a:srgbClr val="FFFFFF"/>
                </a:solidFill>
                <a:latin typeface="Alice"/>
                <a:ea typeface="Alice"/>
              </a:rPr>
              <a:t>References</a:t>
            </a:r>
            <a:endParaRPr lang="en-IN" sz="1490" b="0" strike="noStrike" spc="-1">
              <a:solidFill>
                <a:srgbClr val="000000"/>
              </a:solidFill>
              <a:latin typeface="Arial"/>
            </a:endParaRPr>
          </a:p>
          <a:p>
            <a:pPr algn="just" defTabSz="914400">
              <a:lnSpc>
                <a:spcPts val="1154"/>
              </a:lnSpc>
            </a:pPr>
            <a:r>
              <a:rPr lang="en-US" sz="1060" b="0" strike="noStrike" spc="-1">
                <a:solidFill>
                  <a:srgbClr val="FFFFFF"/>
                </a:solidFill>
                <a:latin typeface="Alice"/>
                <a:ea typeface="Alice"/>
              </a:rPr>
              <a:t>Cancer Research UK (2019). Smoking and cancer. [online] Cancer Research UK. Available at: </a:t>
            </a:r>
            <a:r>
              <a:rPr lang="en-US" sz="1060" b="0" u="sng" strike="noStrike" spc="-1">
                <a:solidFill>
                  <a:srgbClr val="0000FF"/>
                </a:solidFill>
                <a:uFillTx/>
                <a:latin typeface="Alice"/>
                <a:ea typeface="Alice"/>
                <a:hlinkClick r:id="rId7"/>
              </a:rPr>
              <a:t>https://www.cancerresearchuk.org/about-cancer/causes-of-cancer/smoking-and-cancer</a:t>
            </a:r>
            <a:r>
              <a:rPr lang="en-US" sz="1060" b="0" strike="noStrike" spc="-1">
                <a:solidFill>
                  <a:srgbClr val="FFFFFF"/>
                </a:solidFill>
                <a:latin typeface="Alice"/>
                <a:ea typeface="Alice"/>
              </a:rPr>
              <a:t> [Accessed 19 Oct. 2026].</a:t>
            </a:r>
            <a:endParaRPr lang="en-IN" sz="1060" b="0" strike="noStrike" spc="-1">
              <a:solidFill>
                <a:srgbClr val="000000"/>
              </a:solidFill>
              <a:latin typeface="Arial"/>
            </a:endParaRPr>
          </a:p>
          <a:p>
            <a:pPr algn="just" defTabSz="914400">
              <a:lnSpc>
                <a:spcPts val="1154"/>
              </a:lnSpc>
            </a:pPr>
            <a:r>
              <a:rPr lang="en-US" sz="1060" b="0" strike="noStrike" spc="-1">
                <a:solidFill>
                  <a:srgbClr val="FFFFFF"/>
                </a:solidFill>
                <a:latin typeface="Alice"/>
                <a:ea typeface="Alice"/>
              </a:rPr>
              <a:t>Semple, S., Dobson, R., O’Donnell, R., Abidin, E.Z., Tigova, O., Okello, G. and Fernández, E. (2022). Smoke-free spaces: A decade of progress, a need for more? Tobacco Control, [online] 31(2), pp.250–256. </a:t>
            </a:r>
            <a:r>
              <a:rPr lang="en-US" sz="1060" b="0" u="sng" strike="noStrike" spc="-1">
                <a:solidFill>
                  <a:srgbClr val="0000FF"/>
                </a:solidFill>
                <a:uFillTx/>
                <a:latin typeface="Alice"/>
                <a:ea typeface="Alice"/>
                <a:hlinkClick r:id="rId8"/>
              </a:rPr>
              <a:t>https://doi.org/10.1136/tobaccocontrol-2021-056556</a:t>
            </a:r>
            <a:r>
              <a:rPr lang="en-US" sz="1060" b="0" strike="noStrike" spc="-1">
                <a:solidFill>
                  <a:srgbClr val="FFFFFF"/>
                </a:solidFill>
                <a:latin typeface="Alice"/>
                <a:ea typeface="Alice"/>
              </a:rPr>
              <a:t>.</a:t>
            </a:r>
            <a:endParaRPr lang="en-IN" sz="1060" b="0" strike="noStrike" spc="-1">
              <a:solidFill>
                <a:srgbClr val="000000"/>
              </a:solidFill>
              <a:latin typeface="Aria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129" name="Freeform 2"/>
          <p:cNvSpPr/>
          <p:nvPr/>
        </p:nvSpPr>
        <p:spPr>
          <a:xfrm>
            <a:off x="8111520" y="5172120"/>
            <a:ext cx="5523480" cy="5523480"/>
          </a:xfrm>
          <a:custGeom>
            <a:avLst/>
            <a:gdLst>
              <a:gd name="textAreaLeft" fmla="*/ 0 w 5523480"/>
              <a:gd name="textAreaRight" fmla="*/ 5523840 w 5523480"/>
              <a:gd name="textAreaTop" fmla="*/ 0 h 5523480"/>
              <a:gd name="textAreaBottom" fmla="*/ 5523840 h 5523480"/>
            </a:gdLst>
            <a:ahLst/>
            <a:cxnLst/>
            <a:rect l="textAreaLeft" t="textAreaTop" r="textAreaRight" b="textAreaBottom"/>
            <a:pathLst>
              <a:path w="11477120" h="11477120">
                <a:moveTo>
                  <a:pt x="0" y="0"/>
                </a:moveTo>
                <a:lnTo>
                  <a:pt x="11477120" y="0"/>
                </a:lnTo>
                <a:lnTo>
                  <a:pt x="11477120" y="11477120"/>
                </a:lnTo>
                <a:lnTo>
                  <a:pt x="0" y="11477120"/>
                </a:lnTo>
                <a:lnTo>
                  <a:pt x="0" y="0"/>
                </a:lnTo>
                <a:close/>
              </a:path>
            </a:pathLst>
          </a:custGeom>
          <a:blipFill rotWithShape="0">
            <a:blip r:embed="rId2"/>
            <a:srcRect/>
            <a:stretch/>
          </a:blip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IN" sz="1800" b="0" strike="noStrike" spc="-1">
              <a:solidFill>
                <a:srgbClr val="000000"/>
              </a:solidFill>
              <a:latin typeface="Arial"/>
            </a:endParaRPr>
          </a:p>
        </p:txBody>
      </p:sp>
      <p:sp>
        <p:nvSpPr>
          <p:cNvPr id="130" name="Freeform 3"/>
          <p:cNvSpPr/>
          <p:nvPr/>
        </p:nvSpPr>
        <p:spPr>
          <a:xfrm>
            <a:off x="4330080" y="-592920"/>
            <a:ext cx="5523480" cy="5523480"/>
          </a:xfrm>
          <a:custGeom>
            <a:avLst/>
            <a:gdLst>
              <a:gd name="textAreaLeft" fmla="*/ 0 w 5523480"/>
              <a:gd name="textAreaRight" fmla="*/ 5523840 w 5523480"/>
              <a:gd name="textAreaTop" fmla="*/ 0 h 5523480"/>
              <a:gd name="textAreaBottom" fmla="*/ 5523840 h 5523480"/>
            </a:gdLst>
            <a:ahLst/>
            <a:cxnLst/>
            <a:rect l="textAreaLeft" t="textAreaTop" r="textAreaRight" b="textAreaBottom"/>
            <a:pathLst>
              <a:path w="11477120" h="11477120">
                <a:moveTo>
                  <a:pt x="0" y="0"/>
                </a:moveTo>
                <a:lnTo>
                  <a:pt x="11477120" y="0"/>
                </a:lnTo>
                <a:lnTo>
                  <a:pt x="11477120" y="11477120"/>
                </a:lnTo>
                <a:lnTo>
                  <a:pt x="0" y="11477120"/>
                </a:lnTo>
                <a:lnTo>
                  <a:pt x="0" y="0"/>
                </a:lnTo>
                <a:close/>
              </a:path>
            </a:pathLst>
          </a:custGeom>
          <a:blipFill rotWithShape="0">
            <a:blip r:embed="rId2"/>
            <a:srcRect/>
            <a:stretch/>
          </a:blip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IN" sz="1800" b="0" strike="noStrike" spc="-1">
              <a:solidFill>
                <a:srgbClr val="000000"/>
              </a:solidFill>
              <a:latin typeface="Arial"/>
            </a:endParaRPr>
          </a:p>
        </p:txBody>
      </p:sp>
      <p:sp>
        <p:nvSpPr>
          <p:cNvPr id="131" name="Freeform 4"/>
          <p:cNvSpPr/>
          <p:nvPr/>
        </p:nvSpPr>
        <p:spPr>
          <a:xfrm>
            <a:off x="5637600" y="3961800"/>
            <a:ext cx="3322800" cy="3119040"/>
          </a:xfrm>
          <a:custGeom>
            <a:avLst/>
            <a:gdLst>
              <a:gd name="textAreaLeft" fmla="*/ 0 w 3322800"/>
              <a:gd name="textAreaRight" fmla="*/ 3323160 w 3322800"/>
              <a:gd name="textAreaTop" fmla="*/ 0 h 3119040"/>
              <a:gd name="textAreaBottom" fmla="*/ 3119400 h 3119040"/>
            </a:gdLst>
            <a:ahLst/>
            <a:cxnLst/>
            <a:rect l="textAreaLeft" t="textAreaTop" r="textAreaRight" b="textAreaBottom"/>
            <a:pathLst>
              <a:path w="5015809" h="5015809">
                <a:moveTo>
                  <a:pt x="0" y="0"/>
                </a:moveTo>
                <a:lnTo>
                  <a:pt x="5015809" y="0"/>
                </a:lnTo>
                <a:lnTo>
                  <a:pt x="5015809" y="5015810"/>
                </a:lnTo>
                <a:lnTo>
                  <a:pt x="0" y="5015810"/>
                </a:lnTo>
                <a:lnTo>
                  <a:pt x="0" y="0"/>
                </a:lnTo>
                <a:close/>
              </a:path>
            </a:pathLst>
          </a:custGeom>
          <a:blipFill rotWithShape="0">
            <a:blip r:embed="rId3"/>
            <a:srcRect/>
            <a:stretch/>
          </a:blip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IN" sz="1800" b="0" strike="noStrike" spc="-1">
              <a:solidFill>
                <a:srgbClr val="000000"/>
              </a:solidFill>
              <a:latin typeface="Arial"/>
            </a:endParaRPr>
          </a:p>
        </p:txBody>
      </p:sp>
      <p:sp>
        <p:nvSpPr>
          <p:cNvPr id="132" name="Freeform 5"/>
          <p:cNvSpPr/>
          <p:nvPr/>
        </p:nvSpPr>
        <p:spPr>
          <a:xfrm>
            <a:off x="9306720" y="1460160"/>
            <a:ext cx="3337200" cy="2260080"/>
          </a:xfrm>
          <a:custGeom>
            <a:avLst/>
            <a:gdLst>
              <a:gd name="textAreaLeft" fmla="*/ 0 w 3337200"/>
              <a:gd name="textAreaRight" fmla="*/ 3337560 w 3337200"/>
              <a:gd name="textAreaTop" fmla="*/ 0 h 2260080"/>
              <a:gd name="textAreaBottom" fmla="*/ 2260440 h 2260080"/>
            </a:gdLst>
            <a:ahLst/>
            <a:cxnLst/>
            <a:rect l="textAreaLeft" t="textAreaTop" r="textAreaRight" b="textAreaBottom"/>
            <a:pathLst>
              <a:path w="5386184" h="4616729">
                <a:moveTo>
                  <a:pt x="0" y="0"/>
                </a:moveTo>
                <a:lnTo>
                  <a:pt x="5386184" y="0"/>
                </a:lnTo>
                <a:lnTo>
                  <a:pt x="5386184" y="4616729"/>
                </a:lnTo>
                <a:lnTo>
                  <a:pt x="0" y="4616729"/>
                </a:lnTo>
                <a:lnTo>
                  <a:pt x="0" y="0"/>
                </a:lnTo>
                <a:close/>
              </a:path>
            </a:pathLst>
          </a:custGeom>
          <a:blipFill rotWithShape="0">
            <a:blip r:embed="rId4"/>
            <a:srcRect/>
            <a:stretch/>
          </a:blip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IN" sz="1800" b="0" strike="noStrike" spc="-1">
              <a:solidFill>
                <a:srgbClr val="000000"/>
              </a:solidFill>
              <a:latin typeface="Arial"/>
            </a:endParaRPr>
          </a:p>
        </p:txBody>
      </p:sp>
      <p:sp>
        <p:nvSpPr>
          <p:cNvPr id="133" name="Freeform 6"/>
          <p:cNvSpPr/>
          <p:nvPr/>
        </p:nvSpPr>
        <p:spPr>
          <a:xfrm>
            <a:off x="9276120" y="7183440"/>
            <a:ext cx="3278520" cy="1985400"/>
          </a:xfrm>
          <a:custGeom>
            <a:avLst/>
            <a:gdLst>
              <a:gd name="textAreaLeft" fmla="*/ 0 w 3278520"/>
              <a:gd name="textAreaRight" fmla="*/ 3278880 w 3278520"/>
              <a:gd name="textAreaTop" fmla="*/ 0 h 1985400"/>
              <a:gd name="textAreaBottom" fmla="*/ 1985760 h 1985400"/>
            </a:gdLst>
            <a:ahLst/>
            <a:cxnLst/>
            <a:rect l="textAreaLeft" t="textAreaTop" r="textAreaRight" b="textAreaBottom"/>
            <a:pathLst>
              <a:path w="4396633" h="4396633">
                <a:moveTo>
                  <a:pt x="0" y="0"/>
                </a:moveTo>
                <a:lnTo>
                  <a:pt x="4396633" y="0"/>
                </a:lnTo>
                <a:lnTo>
                  <a:pt x="4396633" y="4396633"/>
                </a:lnTo>
                <a:lnTo>
                  <a:pt x="0" y="4396633"/>
                </a:lnTo>
                <a:lnTo>
                  <a:pt x="0" y="0"/>
                </a:lnTo>
                <a:close/>
              </a:path>
            </a:pathLst>
          </a:custGeom>
          <a:blipFill rotWithShape="0">
            <a:blip r:embed="rId5"/>
            <a:srcRect/>
            <a:stretch/>
          </a:blipFill>
          <a:ln w="0">
            <a:noFill/>
          </a:ln>
        </p:spPr>
        <p:style>
          <a:lnRef idx="0">
            <a:scrgbClr r="0" g="0" b="0"/>
          </a:lnRef>
          <a:fillRef idx="0">
            <a:scrgbClr r="0" g="0" b="0"/>
          </a:fillRef>
          <a:effectRef idx="0">
            <a:scrgbClr r="0" g="0" b="0"/>
          </a:effectRef>
          <a:fontRef idx="minor"/>
        </p:style>
        <p:txBody>
          <a:bodyPr lIns="90000" tIns="45000" rIns="90000" bIns="45000" anchor="t">
            <a:noAutofit/>
          </a:bodyPr>
          <a:lstStyle/>
          <a:p>
            <a:endParaRPr lang="en-IN" sz="1800" b="0" strike="noStrike" spc="-1">
              <a:solidFill>
                <a:srgbClr val="000000"/>
              </a:solidFill>
              <a:latin typeface="Arial"/>
            </a:endParaRPr>
          </a:p>
        </p:txBody>
      </p:sp>
      <p:sp>
        <p:nvSpPr>
          <p:cNvPr id="134" name="TextBox 7"/>
          <p:cNvSpPr/>
          <p:nvPr/>
        </p:nvSpPr>
        <p:spPr>
          <a:xfrm>
            <a:off x="5743080" y="72720"/>
            <a:ext cx="6811560" cy="128376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algn="ctr" defTabSz="914400">
              <a:lnSpc>
                <a:spcPts val="3370"/>
              </a:lnSpc>
            </a:pPr>
            <a:r>
              <a:rPr lang="en-US" sz="2400" b="1" strike="noStrike" spc="-197">
                <a:solidFill>
                  <a:srgbClr val="00343D"/>
                </a:solidFill>
                <a:latin typeface="Lato Bold"/>
                <a:ea typeface="Lato Bold"/>
              </a:rPr>
              <a:t>SLOGAN</a:t>
            </a:r>
            <a:endParaRPr lang="en-IN" sz="2400" b="0" strike="noStrike" spc="-1">
              <a:solidFill>
                <a:srgbClr val="000000"/>
              </a:solidFill>
              <a:latin typeface="Arial"/>
            </a:endParaRPr>
          </a:p>
          <a:p>
            <a:pPr algn="ctr" defTabSz="914400">
              <a:lnSpc>
                <a:spcPts val="3370"/>
              </a:lnSpc>
            </a:pPr>
            <a:r>
              <a:rPr lang="en-US" sz="2400" b="1" strike="noStrike" spc="-197">
                <a:solidFill>
                  <a:srgbClr val="00343D"/>
                </a:solidFill>
                <a:latin typeface="Lato Bold"/>
                <a:ea typeface="Lato Bold"/>
              </a:rPr>
              <a:t>Choose A Smoke-fREE LIFE TO GAIN A HEALTHIER PROTECTION</a:t>
            </a:r>
            <a:endParaRPr lang="en-IN" sz="2400" b="0" strike="noStrike" spc="-1">
              <a:solidFill>
                <a:srgbClr val="000000"/>
              </a:solidFill>
              <a:latin typeface="Arial"/>
            </a:endParaRPr>
          </a:p>
        </p:txBody>
      </p:sp>
      <p:sp>
        <p:nvSpPr>
          <p:cNvPr id="135" name="TextBox 8"/>
          <p:cNvSpPr/>
          <p:nvPr/>
        </p:nvSpPr>
        <p:spPr>
          <a:xfrm>
            <a:off x="5608440" y="1461240"/>
            <a:ext cx="3536640" cy="208836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algn="ctr" defTabSz="914400">
              <a:lnSpc>
                <a:spcPts val="1616"/>
              </a:lnSpc>
            </a:pPr>
            <a:r>
              <a:rPr lang="en-US" sz="1150" b="1" strike="noStrike" spc="-1">
                <a:solidFill>
                  <a:srgbClr val="00343D"/>
                </a:solidFill>
                <a:latin typeface="Montserrat Bold"/>
                <a:ea typeface="Montserrat Bold"/>
              </a:rPr>
              <a:t>Focus</a:t>
            </a:r>
            <a:endParaRPr lang="en-IN" sz="1150" b="0" strike="noStrike" spc="-1">
              <a:solidFill>
                <a:srgbClr val="000000"/>
              </a:solidFill>
              <a:latin typeface="Arial"/>
            </a:endParaRPr>
          </a:p>
          <a:p>
            <a:pPr algn="just" defTabSz="914400">
              <a:lnSpc>
                <a:spcPts val="1483"/>
              </a:lnSpc>
            </a:pPr>
            <a:r>
              <a:rPr lang="en-US" sz="1060" b="0" strike="noStrike" spc="-1">
                <a:solidFill>
                  <a:srgbClr val="00343D"/>
                </a:solidFill>
                <a:latin typeface="Montserrat"/>
                <a:ea typeface="Montserrat"/>
              </a:rPr>
              <a:t>Even people who are not smokers are at risk of the effects of cigarette smoke when they are around people who are. The campaign aims to land a flatter blow on smoking by asking people in London, aged 18-50, to quit for their own health and the health of others as well. Protection of others from tobacco smoke is emphasised in the NHS guidance (NHS, 2022). A step-by-step method for stopping smoking as well as establishing non-smoking home and lifestyle habits is to make a home smoke-free, which is quite a feasible approach.</a:t>
            </a:r>
            <a:endParaRPr lang="en-IN" sz="1060" b="0" strike="noStrike" spc="-1">
              <a:solidFill>
                <a:srgbClr val="000000"/>
              </a:solidFill>
              <a:latin typeface="Arial"/>
            </a:endParaRPr>
          </a:p>
        </p:txBody>
      </p:sp>
      <p:sp>
        <p:nvSpPr>
          <p:cNvPr id="136" name="TextBox 9"/>
          <p:cNvSpPr/>
          <p:nvPr/>
        </p:nvSpPr>
        <p:spPr>
          <a:xfrm>
            <a:off x="9145800" y="3839760"/>
            <a:ext cx="3504600" cy="284148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algn="ctr" defTabSz="914400">
              <a:lnSpc>
                <a:spcPts val="1616"/>
              </a:lnSpc>
            </a:pPr>
            <a:r>
              <a:rPr lang="en-US" sz="1150" b="1" strike="noStrike" spc="-1">
                <a:solidFill>
                  <a:srgbClr val="00343D"/>
                </a:solidFill>
                <a:latin typeface="Montserrat Bold"/>
                <a:ea typeface="Montserrat Bold"/>
              </a:rPr>
              <a:t>Activities</a:t>
            </a:r>
            <a:endParaRPr lang="en-IN" sz="1150" b="0" strike="noStrike" spc="-1">
              <a:solidFill>
                <a:srgbClr val="000000"/>
              </a:solidFill>
              <a:latin typeface="Arial"/>
            </a:endParaRPr>
          </a:p>
          <a:p>
            <a:pPr algn="just" defTabSz="914400">
              <a:lnSpc>
                <a:spcPts val="1483"/>
              </a:lnSpc>
            </a:pPr>
            <a:r>
              <a:rPr lang="en-US" sz="1060" b="1" i="1" strike="noStrike" spc="-1">
                <a:solidFill>
                  <a:srgbClr val="00343D"/>
                </a:solidFill>
                <a:latin typeface="Montserrat"/>
                <a:ea typeface="Montserrat"/>
              </a:rPr>
              <a:t>Family health discussions</a:t>
            </a:r>
            <a:endParaRPr lang="en-IN" sz="1060" b="0" strike="noStrike" spc="-1">
              <a:solidFill>
                <a:srgbClr val="000000"/>
              </a:solidFill>
              <a:latin typeface="Arial"/>
            </a:endParaRPr>
          </a:p>
          <a:p>
            <a:pPr algn="just" defTabSz="914400">
              <a:lnSpc>
                <a:spcPts val="1483"/>
              </a:lnSpc>
            </a:pPr>
            <a:r>
              <a:rPr lang="en-US" sz="1060" b="0" strike="noStrike" spc="-1">
                <a:solidFill>
                  <a:srgbClr val="00343D"/>
                </a:solidFill>
                <a:latin typeface="Montserrat"/>
                <a:ea typeface="Montserrat"/>
              </a:rPr>
              <a:t>Exploring impact of cigarette smoke on household wellbeing.</a:t>
            </a:r>
            <a:endParaRPr lang="en-IN" sz="1060" b="0" strike="noStrike" spc="-1">
              <a:solidFill>
                <a:srgbClr val="000000"/>
              </a:solidFill>
              <a:latin typeface="Arial"/>
            </a:endParaRPr>
          </a:p>
          <a:p>
            <a:pPr algn="just" defTabSz="914400">
              <a:lnSpc>
                <a:spcPts val="1483"/>
              </a:lnSpc>
            </a:pPr>
            <a:r>
              <a:rPr lang="en-US" sz="1060" b="1" i="1" strike="noStrike" spc="-1">
                <a:solidFill>
                  <a:srgbClr val="00343D"/>
                </a:solidFill>
                <a:latin typeface="Montserrat"/>
                <a:ea typeface="Montserrat"/>
              </a:rPr>
              <a:t>Smoke-free home planning</a:t>
            </a:r>
            <a:endParaRPr lang="en-IN" sz="1060" b="0" strike="noStrike" spc="-1">
              <a:solidFill>
                <a:srgbClr val="000000"/>
              </a:solidFill>
              <a:latin typeface="Arial"/>
            </a:endParaRPr>
          </a:p>
          <a:p>
            <a:pPr algn="just" defTabSz="914400">
              <a:lnSpc>
                <a:spcPts val="1483"/>
              </a:lnSpc>
            </a:pPr>
            <a:r>
              <a:rPr lang="en-US" sz="1060" b="0" strike="noStrike" spc="-1">
                <a:solidFill>
                  <a:srgbClr val="00343D"/>
                </a:solidFill>
                <a:latin typeface="Montserrat"/>
                <a:ea typeface="Montserrat"/>
              </a:rPr>
              <a:t>Looking for ways to keep from being exposed to cigarette smoke.</a:t>
            </a:r>
            <a:endParaRPr lang="en-IN" sz="1060" b="0" strike="noStrike" spc="-1">
              <a:solidFill>
                <a:srgbClr val="000000"/>
              </a:solidFill>
              <a:latin typeface="Arial"/>
            </a:endParaRPr>
          </a:p>
          <a:p>
            <a:pPr algn="just" defTabSz="914400">
              <a:lnSpc>
                <a:spcPts val="1483"/>
              </a:lnSpc>
            </a:pPr>
            <a:r>
              <a:rPr lang="en-US" sz="1060" b="1" i="1" strike="noStrike" spc="-1">
                <a:solidFill>
                  <a:srgbClr val="00343D"/>
                </a:solidFill>
                <a:latin typeface="Montserrat"/>
                <a:ea typeface="Montserrat"/>
              </a:rPr>
              <a:t>Quitting workshops</a:t>
            </a:r>
            <a:endParaRPr lang="en-IN" sz="1060" b="0" strike="noStrike" spc="-1">
              <a:solidFill>
                <a:srgbClr val="000000"/>
              </a:solidFill>
              <a:latin typeface="Arial"/>
            </a:endParaRPr>
          </a:p>
          <a:p>
            <a:pPr algn="just" defTabSz="914400">
              <a:lnSpc>
                <a:spcPts val="1483"/>
              </a:lnSpc>
            </a:pPr>
            <a:r>
              <a:rPr lang="en-US" sz="1060" b="0" strike="noStrike" spc="-1">
                <a:solidFill>
                  <a:srgbClr val="00343D"/>
                </a:solidFill>
                <a:latin typeface="Montserrat"/>
                <a:ea typeface="Montserrat"/>
              </a:rPr>
              <a:t>Improving individual approaches to controlling nicotine craving.</a:t>
            </a:r>
            <a:endParaRPr lang="en-IN" sz="1060" b="0" strike="noStrike" spc="-1">
              <a:solidFill>
                <a:srgbClr val="000000"/>
              </a:solidFill>
              <a:latin typeface="Arial"/>
            </a:endParaRPr>
          </a:p>
          <a:p>
            <a:pPr algn="just" defTabSz="914400">
              <a:lnSpc>
                <a:spcPts val="1483"/>
              </a:lnSpc>
            </a:pPr>
            <a:r>
              <a:rPr lang="en-US" sz="1060" b="1" i="1" strike="noStrike" spc="-1">
                <a:solidFill>
                  <a:srgbClr val="00343D"/>
                </a:solidFill>
                <a:latin typeface="Montserrat"/>
                <a:ea typeface="Montserrat"/>
              </a:rPr>
              <a:t>Supportive conversations</a:t>
            </a:r>
            <a:endParaRPr lang="en-IN" sz="1060" b="0" strike="noStrike" spc="-1">
              <a:solidFill>
                <a:srgbClr val="000000"/>
              </a:solidFill>
              <a:latin typeface="Arial"/>
            </a:endParaRPr>
          </a:p>
          <a:p>
            <a:pPr algn="just" defTabSz="914400">
              <a:lnSpc>
                <a:spcPts val="1483"/>
              </a:lnSpc>
            </a:pPr>
            <a:r>
              <a:rPr lang="en-US" sz="1060" b="0" strike="noStrike" spc="-1">
                <a:solidFill>
                  <a:srgbClr val="00343D"/>
                </a:solidFill>
                <a:latin typeface="Montserrat"/>
                <a:ea typeface="Montserrat"/>
              </a:rPr>
              <a:t>Talking to a loved one or friends about your quitting plans.</a:t>
            </a:r>
            <a:endParaRPr lang="en-IN" sz="1060" b="0" strike="noStrike" spc="-1">
              <a:solidFill>
                <a:srgbClr val="000000"/>
              </a:solidFill>
              <a:latin typeface="Arial"/>
            </a:endParaRPr>
          </a:p>
          <a:p>
            <a:pPr algn="just" defTabSz="914400">
              <a:lnSpc>
                <a:spcPts val="1483"/>
              </a:lnSpc>
            </a:pPr>
            <a:r>
              <a:rPr lang="en-US" sz="1060" b="1" i="1" strike="noStrike" spc="-1">
                <a:solidFill>
                  <a:srgbClr val="00343D"/>
                </a:solidFill>
                <a:latin typeface="Montserrat"/>
                <a:ea typeface="Montserrat"/>
              </a:rPr>
              <a:t>Professional referrals</a:t>
            </a:r>
            <a:endParaRPr lang="en-IN" sz="1060" b="0" strike="noStrike" spc="-1">
              <a:solidFill>
                <a:srgbClr val="000000"/>
              </a:solidFill>
              <a:latin typeface="Arial"/>
            </a:endParaRPr>
          </a:p>
          <a:p>
            <a:pPr algn="just" defTabSz="914400">
              <a:lnSpc>
                <a:spcPts val="1483"/>
              </a:lnSpc>
            </a:pPr>
            <a:r>
              <a:rPr lang="en-US" sz="1060" b="0" strike="noStrike" spc="-1">
                <a:solidFill>
                  <a:srgbClr val="00343D"/>
                </a:solidFill>
                <a:latin typeface="Montserrat"/>
                <a:ea typeface="Montserrat"/>
              </a:rPr>
              <a:t>Identifying local quit smoking resources and having a conversation with someone about treatment options.</a:t>
            </a:r>
            <a:endParaRPr lang="en-IN" sz="1060" b="0" strike="noStrike" spc="-1">
              <a:solidFill>
                <a:srgbClr val="000000"/>
              </a:solidFill>
              <a:latin typeface="Arial"/>
            </a:endParaRPr>
          </a:p>
        </p:txBody>
      </p:sp>
      <p:sp>
        <p:nvSpPr>
          <p:cNvPr id="137" name="TextBox 10"/>
          <p:cNvSpPr/>
          <p:nvPr/>
        </p:nvSpPr>
        <p:spPr>
          <a:xfrm>
            <a:off x="5608440" y="7183440"/>
            <a:ext cx="3540240" cy="190008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algn="ctr" defTabSz="914400">
              <a:lnSpc>
                <a:spcPts val="1616"/>
              </a:lnSpc>
            </a:pPr>
            <a:r>
              <a:rPr lang="en-US" sz="1150" b="1" strike="noStrike" spc="-1">
                <a:solidFill>
                  <a:srgbClr val="00343D"/>
                </a:solidFill>
                <a:latin typeface="Montserrat Bold"/>
                <a:ea typeface="Montserrat Bold"/>
              </a:rPr>
              <a:t>Benefits</a:t>
            </a:r>
            <a:endParaRPr lang="en-IN" sz="1150" b="0" strike="noStrike" spc="-1">
              <a:solidFill>
                <a:srgbClr val="000000"/>
              </a:solidFill>
              <a:latin typeface="Arial"/>
            </a:endParaRPr>
          </a:p>
          <a:p>
            <a:pPr algn="just" defTabSz="914400">
              <a:lnSpc>
                <a:spcPts val="1483"/>
              </a:lnSpc>
            </a:pPr>
            <a:r>
              <a:rPr lang="en-US" sz="1060" b="0" strike="noStrike" spc="-1">
                <a:solidFill>
                  <a:srgbClr val="00343D"/>
                </a:solidFill>
                <a:latin typeface="Montserrat"/>
                <a:ea typeface="Montserrat"/>
              </a:rPr>
              <a:t>Smokers will not be exposed to any of the harmful properties of tobacco when they quit.As a smoker quits, the risk of tobacco-related diseases is lowered and quitting eliminates exposure to any of the harmful properties of tobacco. A quit goal can also help to foster supportive relationships and improved home habits (Cole et al., 2023). The funds that are normally used for buying tobacco products can be allocated to family activities and other needs.</a:t>
            </a:r>
            <a:endParaRPr lang="en-IN" sz="1060" b="0" strike="noStrike" spc="-1">
              <a:solidFill>
                <a:srgbClr val="000000"/>
              </a:solidFill>
              <a:latin typeface="Arial"/>
            </a:endParaRPr>
          </a:p>
        </p:txBody>
      </p:sp>
      <p:sp>
        <p:nvSpPr>
          <p:cNvPr id="138" name="TextBox 11"/>
          <p:cNvSpPr/>
          <p:nvPr/>
        </p:nvSpPr>
        <p:spPr>
          <a:xfrm>
            <a:off x="5608440" y="9169200"/>
            <a:ext cx="7044840" cy="10958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algn="ctr" defTabSz="914400">
              <a:lnSpc>
                <a:spcPts val="1885"/>
              </a:lnSpc>
            </a:pPr>
            <a:r>
              <a:rPr lang="en-US" sz="1340" b="1" strike="noStrike" spc="-1">
                <a:solidFill>
                  <a:srgbClr val="00343D"/>
                </a:solidFill>
                <a:latin typeface="Montserrat Bold"/>
                <a:ea typeface="Montserrat Bold"/>
              </a:rPr>
              <a:t>References</a:t>
            </a:r>
            <a:endParaRPr lang="en-IN" sz="1340" b="0" strike="noStrike" spc="-1">
              <a:solidFill>
                <a:srgbClr val="000000"/>
              </a:solidFill>
              <a:latin typeface="Arial"/>
            </a:endParaRPr>
          </a:p>
          <a:p>
            <a:pPr algn="just" defTabSz="914400">
              <a:lnSpc>
                <a:spcPts val="1349"/>
              </a:lnSpc>
            </a:pPr>
            <a:r>
              <a:rPr lang="en-US" sz="960" b="0" strike="noStrike" spc="-1">
                <a:solidFill>
                  <a:srgbClr val="00343D"/>
                </a:solidFill>
                <a:latin typeface="Montserrat"/>
                <a:ea typeface="Montserrat"/>
              </a:rPr>
              <a:t>Cole, S., Sannidhi, D., Jadotte, Y. and Rozanski, A. (2023). Using motivational interviewing and brief action planning for adopting and maintaining positive health behaviors. Progress in Cardiovascular Diseases, [online] 77(1), pp.86–94. </a:t>
            </a:r>
            <a:r>
              <a:rPr lang="en-US" sz="960" b="0" u="sng" strike="noStrike" spc="-1">
                <a:solidFill>
                  <a:srgbClr val="0000FF"/>
                </a:solidFill>
                <a:uFillTx/>
                <a:latin typeface="Montserrat"/>
                <a:ea typeface="Montserrat"/>
                <a:hlinkClick r:id="rId6"/>
              </a:rPr>
              <a:t>https://doi.org/10.1016/j.pcad.2023.02.003</a:t>
            </a:r>
            <a:r>
              <a:rPr lang="en-US" sz="960" b="0" strike="noStrike" spc="-1">
                <a:solidFill>
                  <a:srgbClr val="00343D"/>
                </a:solidFill>
                <a:latin typeface="Montserrat"/>
                <a:ea typeface="Montserrat"/>
              </a:rPr>
              <a:t>. </a:t>
            </a:r>
            <a:endParaRPr lang="en-IN" sz="960" b="0" strike="noStrike" spc="-1">
              <a:solidFill>
                <a:srgbClr val="000000"/>
              </a:solidFill>
              <a:latin typeface="Arial"/>
            </a:endParaRPr>
          </a:p>
          <a:p>
            <a:pPr algn="just" defTabSz="914400">
              <a:lnSpc>
                <a:spcPts val="1349"/>
              </a:lnSpc>
            </a:pPr>
            <a:r>
              <a:rPr lang="en-US" sz="960" b="0" strike="noStrike" spc="-1">
                <a:solidFill>
                  <a:srgbClr val="00343D"/>
                </a:solidFill>
                <a:latin typeface="Montserrat"/>
                <a:ea typeface="Montserrat"/>
              </a:rPr>
              <a:t>NHS (2022). Passive smoking. [online] NHS. Available at: </a:t>
            </a:r>
            <a:r>
              <a:rPr lang="en-US" sz="960" b="0" u="sng" strike="noStrike" spc="-1">
                <a:solidFill>
                  <a:srgbClr val="0000FF"/>
                </a:solidFill>
                <a:uFillTx/>
                <a:latin typeface="Montserrat"/>
                <a:ea typeface="Montserrat"/>
                <a:hlinkClick r:id="rId7"/>
              </a:rPr>
              <a:t>https://www.nhs.uk/live-well/quit-smoking/passive-smoking-protect-your-family-and-friends/</a:t>
            </a:r>
            <a:r>
              <a:rPr lang="en-US" sz="960" b="0" strike="noStrike" spc="-1">
                <a:solidFill>
                  <a:srgbClr val="00343D"/>
                </a:solidFill>
                <a:latin typeface="Montserrat"/>
                <a:ea typeface="Montserrat"/>
              </a:rPr>
              <a:t> [Accessed 14 Oct. 2026].</a:t>
            </a:r>
            <a:endParaRPr lang="en-IN" sz="960" b="0" strike="noStrike" spc="-1">
              <a:solidFill>
                <a:srgbClr val="000000"/>
              </a:solidFill>
              <a:latin typeface="Aria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E2F3F1"/>
        </a:solidFill>
        <a:effectLst/>
      </p:bgPr>
    </p:bg>
    <p:spTree>
      <p:nvGrpSpPr>
        <p:cNvPr id="1" name=""/>
        <p:cNvGrpSpPr/>
        <p:nvPr/>
      </p:nvGrpSpPr>
      <p:grpSpPr>
        <a:xfrm>
          <a:off x="0" y="0"/>
          <a:ext cx="0" cy="0"/>
          <a:chOff x="0" y="0"/>
          <a:chExt cx="0" cy="0"/>
        </a:xfrm>
      </p:grpSpPr>
      <p:sp>
        <p:nvSpPr>
          <p:cNvPr id="139" name="TextBox 2"/>
          <p:cNvSpPr/>
          <p:nvPr/>
        </p:nvSpPr>
        <p:spPr>
          <a:xfrm>
            <a:off x="3337560" y="66600"/>
            <a:ext cx="11953080" cy="96912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algn="ctr" defTabSz="914400">
              <a:lnSpc>
                <a:spcPts val="7628"/>
              </a:lnSpc>
            </a:pPr>
            <a:r>
              <a:rPr lang="en-US" sz="7000" b="0" strike="noStrike" spc="-1">
                <a:solidFill>
                  <a:srgbClr val="355763"/>
                </a:solidFill>
                <a:latin typeface="Futura Display"/>
                <a:ea typeface="Futura Display"/>
              </a:rPr>
              <a:t>REFERENCES</a:t>
            </a:r>
            <a:endParaRPr lang="en-IN" sz="7000" b="0" strike="noStrike" spc="-1">
              <a:solidFill>
                <a:srgbClr val="000000"/>
              </a:solidFill>
              <a:latin typeface="Arial"/>
            </a:endParaRPr>
          </a:p>
        </p:txBody>
      </p:sp>
      <p:sp>
        <p:nvSpPr>
          <p:cNvPr id="140" name="TextBox 3"/>
          <p:cNvSpPr/>
          <p:nvPr/>
        </p:nvSpPr>
        <p:spPr>
          <a:xfrm>
            <a:off x="579240" y="1775160"/>
            <a:ext cx="17469720" cy="9384840"/>
          </a:xfrm>
          <a:prstGeom prst="rect">
            <a:avLst/>
          </a:prstGeom>
          <a:noFill/>
          <a:ln w="0">
            <a:noFill/>
          </a:ln>
        </p:spPr>
        <p:style>
          <a:lnRef idx="0">
            <a:scrgbClr r="0" g="0" b="0"/>
          </a:lnRef>
          <a:fillRef idx="0">
            <a:scrgbClr r="0" g="0" b="0"/>
          </a:fillRef>
          <a:effectRef idx="0">
            <a:scrgbClr r="0" g="0" b="0"/>
          </a:effectRef>
          <a:fontRef idx="minor"/>
        </p:style>
        <p:txBody>
          <a:bodyPr lIns="0" tIns="0" rIns="0" bIns="0" anchor="t">
            <a:spAutoFit/>
          </a:bodyPr>
          <a:lstStyle/>
          <a:p>
            <a:pPr marL="345600" lvl="1" indent="-172800" defTabSz="914400">
              <a:lnSpc>
                <a:spcPts val="2239"/>
              </a:lnSpc>
              <a:buClr>
                <a:srgbClr val="5B6C7A"/>
              </a:buClr>
              <a:buFont typeface="Arial"/>
              <a:buChar char="•"/>
            </a:pPr>
            <a:r>
              <a:rPr lang="en-US" sz="1800" b="0" strike="noStrike" spc="-1">
                <a:solidFill>
                  <a:srgbClr val="5B6C7A"/>
                </a:solidFill>
                <a:latin typeface="arial"/>
                <a:ea typeface="arial"/>
              </a:rPr>
              <a:t>ASH (2023). Action on smoking and health. [online] Action on Smoking and Health. Available at: </a:t>
            </a:r>
            <a:r>
              <a:rPr lang="en-US" sz="1800" b="0" u="sng" strike="noStrike" spc="-1">
                <a:solidFill>
                  <a:srgbClr val="0000FF"/>
                </a:solidFill>
                <a:uFillTx/>
                <a:latin typeface="arial"/>
                <a:ea typeface="arial"/>
                <a:hlinkClick r:id="rId2"/>
              </a:rPr>
              <a:t>https://ash.org.uk/</a:t>
            </a:r>
            <a:r>
              <a:rPr lang="en-US" sz="1800" b="0" strike="noStrike" spc="-1">
                <a:solidFill>
                  <a:srgbClr val="5B6C7A"/>
                </a:solidFill>
                <a:latin typeface="arial"/>
                <a:ea typeface="arial"/>
              </a:rPr>
              <a:t> [Accessed 18 Oct. 2026].</a:t>
            </a:r>
            <a:endParaRPr lang="en-IN" sz="1800" b="0" strike="noStrike" spc="-1">
              <a:solidFill>
                <a:srgbClr val="000000"/>
              </a:solidFill>
              <a:latin typeface="Arial"/>
            </a:endParaRPr>
          </a:p>
          <a:p>
            <a:pPr marL="345600" lvl="1" indent="-172800" defTabSz="914400">
              <a:lnSpc>
                <a:spcPts val="2239"/>
              </a:lnSpc>
              <a:buClr>
                <a:srgbClr val="5B6C7A"/>
              </a:buClr>
              <a:buFont typeface="Arial"/>
              <a:buChar char="•"/>
            </a:pPr>
            <a:r>
              <a:rPr lang="en-US" sz="1800" b="0" strike="noStrike" spc="-1">
                <a:solidFill>
                  <a:srgbClr val="5B6C7A"/>
                </a:solidFill>
                <a:latin typeface="arial"/>
                <a:ea typeface="arial"/>
              </a:rPr>
              <a:t>BW (2023). Supporting organisation-wide behaviour change with a bespoke toolkit | project | BehaviourWorks Australia. [online] Behaviourworksaustralia.org. Available at: </a:t>
            </a:r>
            <a:r>
              <a:rPr lang="en-US" sz="1800" b="0" u="sng" strike="noStrike" spc="-1">
                <a:solidFill>
                  <a:srgbClr val="0000FF"/>
                </a:solidFill>
                <a:uFillTx/>
                <a:latin typeface="arial"/>
                <a:ea typeface="arial"/>
                <a:hlinkClick r:id="rId3"/>
              </a:rPr>
              <a:t>https://www.behaviourworksaustralia.org/projects/supporting-organisation-wide-behaviour-change-with-a-bespoke-toolkit</a:t>
            </a:r>
            <a:r>
              <a:rPr lang="en-US" sz="1800" b="0" strike="noStrike" spc="-1">
                <a:solidFill>
                  <a:srgbClr val="5B6C7A"/>
                </a:solidFill>
                <a:latin typeface="arial"/>
                <a:ea typeface="arial"/>
              </a:rPr>
              <a:t> [Accessed 18 Oct. 2026].</a:t>
            </a:r>
            <a:endParaRPr lang="en-IN" sz="1800" b="0" strike="noStrike" spc="-1">
              <a:solidFill>
                <a:srgbClr val="000000"/>
              </a:solidFill>
              <a:latin typeface="Arial"/>
            </a:endParaRPr>
          </a:p>
          <a:p>
            <a:pPr marL="345600" lvl="1" indent="-172800" defTabSz="914400">
              <a:lnSpc>
                <a:spcPts val="2239"/>
              </a:lnSpc>
              <a:buClr>
                <a:srgbClr val="5B6C7A"/>
              </a:buClr>
              <a:buFont typeface="Arial"/>
              <a:buChar char="•"/>
            </a:pPr>
            <a:r>
              <a:rPr lang="en-US" sz="1800" b="0" strike="noStrike" spc="-1">
                <a:solidFill>
                  <a:srgbClr val="5B6C7A"/>
                </a:solidFill>
                <a:latin typeface="arial"/>
                <a:ea typeface="arial"/>
              </a:rPr>
              <a:t>Cancer Research UK (2023). Lung cancer risk. [online] Cancer Research UK. Available at: </a:t>
            </a:r>
            <a:r>
              <a:rPr lang="en-US" sz="1800" b="0" u="sng" strike="noStrike" spc="-1">
                <a:solidFill>
                  <a:srgbClr val="0000FF"/>
                </a:solidFill>
                <a:uFillTx/>
                <a:latin typeface="arial"/>
                <a:ea typeface="arial"/>
                <a:hlinkClick r:id="rId4"/>
              </a:rPr>
              <a:t>https://www.cancerresearchuk.org/health-professional/cancer-statistics/statistics-by-cancer-type/lung-cancer/risk-factors</a:t>
            </a:r>
            <a:r>
              <a:rPr lang="en-US" sz="1800" b="0" strike="noStrike" spc="-1">
                <a:solidFill>
                  <a:srgbClr val="5B6C7A"/>
                </a:solidFill>
                <a:latin typeface="arial"/>
                <a:ea typeface="arial"/>
              </a:rPr>
              <a:t> [Accessed 16 Oct. 2026].</a:t>
            </a:r>
            <a:endParaRPr lang="en-IN" sz="1800" b="0" strike="noStrike" spc="-1">
              <a:solidFill>
                <a:srgbClr val="000000"/>
              </a:solidFill>
              <a:latin typeface="Arial"/>
            </a:endParaRPr>
          </a:p>
          <a:p>
            <a:pPr marL="345600" lvl="1" indent="-172800" defTabSz="914400">
              <a:lnSpc>
                <a:spcPts val="2239"/>
              </a:lnSpc>
              <a:buClr>
                <a:srgbClr val="5B6C7A"/>
              </a:buClr>
              <a:buFont typeface="Arial"/>
              <a:buChar char="•"/>
            </a:pPr>
            <a:r>
              <a:rPr lang="en-US" sz="1800" b="0" strike="noStrike" spc="-1">
                <a:solidFill>
                  <a:srgbClr val="5B6C7A"/>
                </a:solidFill>
                <a:latin typeface="arial"/>
                <a:ea typeface="arial"/>
              </a:rPr>
              <a:t>Jackson, S.E., Cox, S., Buss, V., Brown, J. and Crean, V. (2024). Trends in motives for trying to stop smoking: A population study in England, 2018–2023. BMJ Public Health, [online] 2(1). </a:t>
            </a:r>
            <a:r>
              <a:rPr lang="en-US" sz="1800" b="0" u="sng" strike="noStrike" spc="-1">
                <a:solidFill>
                  <a:srgbClr val="0000FF"/>
                </a:solidFill>
                <a:uFillTx/>
                <a:latin typeface="arial"/>
                <a:ea typeface="arial"/>
                <a:hlinkClick r:id="rId5"/>
              </a:rPr>
              <a:t>https://doi.org/10.1136/bmjph-2023-000420</a:t>
            </a:r>
            <a:r>
              <a:rPr lang="en-US" sz="1800" b="0" strike="noStrike" spc="-1">
                <a:solidFill>
                  <a:srgbClr val="5B6C7A"/>
                </a:solidFill>
                <a:latin typeface="arial"/>
                <a:ea typeface="arial"/>
              </a:rPr>
              <a:t>. </a:t>
            </a:r>
            <a:endParaRPr lang="en-IN" sz="1800" b="0" strike="noStrike" spc="-1">
              <a:solidFill>
                <a:srgbClr val="000000"/>
              </a:solidFill>
              <a:latin typeface="Arial"/>
            </a:endParaRPr>
          </a:p>
          <a:p>
            <a:pPr marL="345600" lvl="1" indent="-172800" defTabSz="914400">
              <a:lnSpc>
                <a:spcPts val="2239"/>
              </a:lnSpc>
              <a:buClr>
                <a:srgbClr val="5B6C7A"/>
              </a:buClr>
              <a:buFont typeface="Arial"/>
              <a:buChar char="•"/>
            </a:pPr>
            <a:r>
              <a:rPr lang="en-US" sz="1800" b="0" strike="noStrike" spc="-1">
                <a:solidFill>
                  <a:srgbClr val="5B6C7A"/>
                </a:solidFill>
                <a:latin typeface="arial"/>
                <a:ea typeface="arial"/>
              </a:rPr>
              <a:t>Kennedy, M., Mersha, A.G., Maddox, R., Chamberlain, C., Maidment, S., O’Mara, P., Segan, C., Hunt, M., Clarke, K., Donaldson, B. and Bonevski, B. (2022). Koori quit pack mailout smoking cessation support for aboriginal and Torres Strait Islander people who smoke: A feasibility study protocol. BMJ Open, [online] 12(10), p.e065316. </a:t>
            </a:r>
            <a:r>
              <a:rPr lang="en-US" sz="1800" b="0" u="sng" strike="noStrike" spc="-1">
                <a:solidFill>
                  <a:srgbClr val="0000FF"/>
                </a:solidFill>
                <a:uFillTx/>
                <a:latin typeface="arial"/>
                <a:ea typeface="arial"/>
                <a:hlinkClick r:id="rId6"/>
              </a:rPr>
              <a:t>https://doi.org/10.1136/bmjopen-2022-065316</a:t>
            </a:r>
            <a:r>
              <a:rPr lang="en-US" sz="1800" b="0" strike="noStrike" spc="-1">
                <a:solidFill>
                  <a:srgbClr val="5B6C7A"/>
                </a:solidFill>
                <a:latin typeface="arial"/>
                <a:ea typeface="arial"/>
              </a:rPr>
              <a:t>.  </a:t>
            </a:r>
            <a:endParaRPr lang="en-IN" sz="1800" b="0" strike="noStrike" spc="-1">
              <a:solidFill>
                <a:srgbClr val="000000"/>
              </a:solidFill>
              <a:latin typeface="Arial"/>
            </a:endParaRPr>
          </a:p>
          <a:p>
            <a:pPr marL="345600" lvl="1" indent="-172800" defTabSz="914400">
              <a:lnSpc>
                <a:spcPts val="2239"/>
              </a:lnSpc>
              <a:buClr>
                <a:srgbClr val="5B6C7A"/>
              </a:buClr>
              <a:buFont typeface="Arial"/>
              <a:buChar char="•"/>
            </a:pPr>
            <a:r>
              <a:rPr lang="en-US" sz="1800" b="0" strike="noStrike" spc="-1">
                <a:solidFill>
                  <a:srgbClr val="5B6C7A"/>
                </a:solidFill>
                <a:latin typeface="arial"/>
                <a:ea typeface="arial"/>
              </a:rPr>
              <a:t>LTA (2026). Stop Smoking London campaign calendar - London Tobacco Alliance (LTA). [online] London Tobacco Alliance (LTA). Available at: </a:t>
            </a:r>
            <a:r>
              <a:rPr lang="en-US" sz="1800" b="0" u="sng" strike="noStrike" spc="-1">
                <a:solidFill>
                  <a:srgbClr val="0000FF"/>
                </a:solidFill>
                <a:uFillTx/>
                <a:latin typeface="arial"/>
                <a:ea typeface="arial"/>
                <a:hlinkClick r:id="rId7"/>
              </a:rPr>
              <a:t>https://www.londontobaccoalliance.org.uk/resources/campaign-calendar/</a:t>
            </a:r>
            <a:r>
              <a:rPr lang="en-US" sz="1800" b="0" strike="noStrike" spc="-1">
                <a:solidFill>
                  <a:srgbClr val="5B6C7A"/>
                </a:solidFill>
                <a:latin typeface="arial"/>
                <a:ea typeface="arial"/>
              </a:rPr>
              <a:t> [Accessed 14 Oct. 2026].</a:t>
            </a:r>
            <a:endParaRPr lang="en-IN" sz="1800" b="0" strike="noStrike" spc="-1">
              <a:solidFill>
                <a:srgbClr val="000000"/>
              </a:solidFill>
              <a:latin typeface="Arial"/>
            </a:endParaRPr>
          </a:p>
          <a:p>
            <a:pPr marL="345600" lvl="1" indent="-172800" defTabSz="914400">
              <a:lnSpc>
                <a:spcPts val="2239"/>
              </a:lnSpc>
              <a:buClr>
                <a:srgbClr val="5B6C7A"/>
              </a:buClr>
              <a:buFont typeface="Arial"/>
              <a:buChar char="•"/>
            </a:pPr>
            <a:r>
              <a:rPr lang="en-US" sz="1800" b="0" strike="noStrike" spc="-1">
                <a:solidFill>
                  <a:srgbClr val="5B6C7A"/>
                </a:solidFill>
                <a:latin typeface="arial"/>
                <a:ea typeface="arial"/>
              </a:rPr>
              <a:t>Luk, T.T., Cheung, Y.T.D., Chan, H.C.-H., Fok, P.W.-Y., Ho, K.S., Sze, C.D., Lam, T.H. and Wang, M.P. (2023). Mobile chat messaging for preventing smoking relapse amid the COVID-19 pandemic: A pilot randomized controlled trial. Nicotine &amp; tobacco research : official journal of the Society for Research on Nicotine and Tobacco, [online] 25(2), pp.291–297. </a:t>
            </a:r>
            <a:r>
              <a:rPr lang="en-US" sz="1800" b="0" u="sng" strike="noStrike" spc="-1">
                <a:solidFill>
                  <a:srgbClr val="0000FF"/>
                </a:solidFill>
                <a:uFillTx/>
                <a:latin typeface="arial"/>
                <a:ea typeface="arial"/>
                <a:hlinkClick r:id="rId8"/>
              </a:rPr>
              <a:t>https://doi.org/10.1093/ntr/ntac045</a:t>
            </a:r>
            <a:r>
              <a:rPr lang="en-US" sz="1800" b="0" strike="noStrike" spc="-1">
                <a:solidFill>
                  <a:srgbClr val="5B6C7A"/>
                </a:solidFill>
                <a:latin typeface="arial"/>
                <a:ea typeface="arial"/>
              </a:rPr>
              <a:t>.  </a:t>
            </a:r>
            <a:endParaRPr lang="en-IN" sz="1800" b="0" strike="noStrike" spc="-1">
              <a:solidFill>
                <a:srgbClr val="000000"/>
              </a:solidFill>
              <a:latin typeface="Arial"/>
            </a:endParaRPr>
          </a:p>
          <a:p>
            <a:pPr marL="345600" lvl="1" indent="-172800" defTabSz="914400">
              <a:lnSpc>
                <a:spcPts val="2239"/>
              </a:lnSpc>
              <a:buClr>
                <a:srgbClr val="5B6C7A"/>
              </a:buClr>
              <a:buFont typeface="Arial"/>
              <a:buChar char="•"/>
            </a:pPr>
            <a:r>
              <a:rPr lang="en-US" sz="1800" b="0" strike="noStrike" spc="-1">
                <a:solidFill>
                  <a:srgbClr val="5B6C7A"/>
                </a:solidFill>
                <a:latin typeface="arial"/>
                <a:ea typeface="arial"/>
              </a:rPr>
              <a:t>Lutman-White, E., Patel, R., Lycett, D., Hayward, K., Sampson, R., Arulrajah, J. and Whelan, M. (2024). Implementing e-cigarettes as an alternate smoking cessation tool during pregnancy: A process evaluation at two UK sites. International journal of environmental research and public health/International journal of environmental research and public health, [online] 21(3), pp.291–291. </a:t>
            </a:r>
            <a:r>
              <a:rPr lang="en-US" sz="1800" b="0" u="sng" strike="noStrike" spc="-1">
                <a:solidFill>
                  <a:srgbClr val="0000FF"/>
                </a:solidFill>
                <a:uFillTx/>
                <a:latin typeface="arial"/>
                <a:ea typeface="arial"/>
                <a:hlinkClick r:id="rId9"/>
              </a:rPr>
              <a:t>https://doi.org/10.3390/ijerph21030291</a:t>
            </a:r>
            <a:r>
              <a:rPr lang="en-US" sz="1800" b="0" strike="noStrike" spc="-1">
                <a:solidFill>
                  <a:srgbClr val="5B6C7A"/>
                </a:solidFill>
                <a:latin typeface="arial"/>
                <a:ea typeface="arial"/>
              </a:rPr>
              <a:t>.  </a:t>
            </a:r>
            <a:endParaRPr lang="en-IN" sz="1800" b="0" strike="noStrike" spc="-1">
              <a:solidFill>
                <a:srgbClr val="000000"/>
              </a:solidFill>
              <a:latin typeface="Arial"/>
            </a:endParaRPr>
          </a:p>
          <a:p>
            <a:pPr marL="345600" lvl="1" indent="-172800" defTabSz="914400">
              <a:lnSpc>
                <a:spcPts val="2239"/>
              </a:lnSpc>
              <a:buClr>
                <a:srgbClr val="5B6C7A"/>
              </a:buClr>
              <a:buFont typeface="Arial"/>
              <a:buChar char="•"/>
            </a:pPr>
            <a:r>
              <a:rPr lang="en-US" sz="1800" b="0" strike="noStrike" spc="-1">
                <a:solidFill>
                  <a:srgbClr val="5B6C7A"/>
                </a:solidFill>
                <a:latin typeface="arial"/>
                <a:ea typeface="arial"/>
              </a:rPr>
              <a:t>Mathur, S. and Singh, P. (2024). Chronic obstructive pulmonary disease: Lifestyle impact. International Journal of Preventive Medicine, [online] 15. </a:t>
            </a:r>
            <a:r>
              <a:rPr lang="en-US" sz="1800" b="0" u="sng" strike="noStrike" spc="-1">
                <a:solidFill>
                  <a:srgbClr val="0000FF"/>
                </a:solidFill>
                <a:uFillTx/>
                <a:latin typeface="arial"/>
                <a:ea typeface="arial"/>
                <a:hlinkClick r:id="rId10"/>
              </a:rPr>
              <a:t>https://doi.org/10.4103/ijpvm.ijpvm_297_23</a:t>
            </a:r>
            <a:r>
              <a:rPr lang="en-US" sz="1800" b="0" strike="noStrike" spc="-1">
                <a:solidFill>
                  <a:srgbClr val="5B6C7A"/>
                </a:solidFill>
                <a:latin typeface="arial"/>
                <a:ea typeface="arial"/>
              </a:rPr>
              <a:t>. </a:t>
            </a:r>
            <a:endParaRPr lang="en-IN" sz="1800" b="0" strike="noStrike" spc="-1">
              <a:solidFill>
                <a:srgbClr val="000000"/>
              </a:solidFill>
              <a:latin typeface="Arial"/>
            </a:endParaRPr>
          </a:p>
          <a:p>
            <a:pPr marL="345600" lvl="1" indent="-172800" defTabSz="914400">
              <a:lnSpc>
                <a:spcPts val="2239"/>
              </a:lnSpc>
              <a:buClr>
                <a:srgbClr val="5B6C7A"/>
              </a:buClr>
              <a:buFont typeface="Arial"/>
              <a:buChar char="•"/>
            </a:pPr>
            <a:r>
              <a:rPr lang="en-US" sz="1800" b="0" strike="noStrike" spc="-1">
                <a:solidFill>
                  <a:srgbClr val="5B6C7A"/>
                </a:solidFill>
                <a:latin typeface="arial"/>
                <a:ea typeface="arial"/>
              </a:rPr>
              <a:t>NHS (2020). Quit smoking - better health. [online] NHS.UK. Available at: </a:t>
            </a:r>
            <a:r>
              <a:rPr lang="en-US" sz="1800" b="0" u="sng" strike="noStrike" spc="-1">
                <a:solidFill>
                  <a:srgbClr val="0000FF"/>
                </a:solidFill>
                <a:uFillTx/>
                <a:latin typeface="arial"/>
                <a:ea typeface="arial"/>
                <a:hlinkClick r:id="rId11"/>
              </a:rPr>
              <a:t>https://www.nhs.uk/better-health/quit-smoking/</a:t>
            </a:r>
            <a:r>
              <a:rPr lang="en-US" sz="1800" b="0" strike="noStrike" spc="-1">
                <a:solidFill>
                  <a:srgbClr val="5B6C7A"/>
                </a:solidFill>
                <a:latin typeface="arial"/>
                <a:ea typeface="arial"/>
              </a:rPr>
              <a:t> [Accessed 13 Oct. 2026].</a:t>
            </a:r>
            <a:endParaRPr lang="en-IN" sz="1800" b="0" strike="noStrike" spc="-1">
              <a:solidFill>
                <a:srgbClr val="000000"/>
              </a:solidFill>
              <a:latin typeface="Arial"/>
            </a:endParaRPr>
          </a:p>
          <a:p>
            <a:pPr marL="345600" lvl="1" indent="-172800" defTabSz="914400">
              <a:lnSpc>
                <a:spcPts val="2239"/>
              </a:lnSpc>
              <a:buClr>
                <a:srgbClr val="5B6C7A"/>
              </a:buClr>
              <a:buFont typeface="Arial"/>
              <a:buChar char="•"/>
            </a:pPr>
            <a:r>
              <a:rPr lang="en-US" sz="1800" b="0" strike="noStrike" spc="-1">
                <a:solidFill>
                  <a:srgbClr val="5B6C7A"/>
                </a:solidFill>
                <a:latin typeface="arial"/>
                <a:ea typeface="arial"/>
              </a:rPr>
              <a:t>NICE (2021). Overview | tobacco: Preventing uptake, promoting quitting and treating dependence | guidance | NICE. [online] www.nice.org.uk. Available at: </a:t>
            </a:r>
            <a:r>
              <a:rPr lang="en-US" sz="1800" b="0" u="sng" strike="noStrike" spc="-1">
                <a:solidFill>
                  <a:srgbClr val="0000FF"/>
                </a:solidFill>
                <a:uFillTx/>
                <a:latin typeface="arial"/>
                <a:ea typeface="arial"/>
                <a:hlinkClick r:id="rId12"/>
              </a:rPr>
              <a:t>https://www.nice.org.uk/guidance/ng209</a:t>
            </a:r>
            <a:r>
              <a:rPr lang="en-US" sz="1800" b="0" strike="noStrike" spc="-1">
                <a:solidFill>
                  <a:srgbClr val="5B6C7A"/>
                </a:solidFill>
                <a:latin typeface="arial"/>
                <a:ea typeface="arial"/>
              </a:rPr>
              <a:t> [Accessed 20 Oct. 2026].</a:t>
            </a:r>
            <a:endParaRPr lang="en-IN" sz="1800" b="0" strike="noStrike" spc="-1">
              <a:solidFill>
                <a:srgbClr val="000000"/>
              </a:solidFill>
              <a:latin typeface="Arial"/>
            </a:endParaRPr>
          </a:p>
          <a:p>
            <a:pPr marL="345600" lvl="1" indent="-172800" defTabSz="914400">
              <a:lnSpc>
                <a:spcPts val="2239"/>
              </a:lnSpc>
              <a:buClr>
                <a:srgbClr val="5B6C7A"/>
              </a:buClr>
              <a:buFont typeface="Arial"/>
              <a:buChar char="•"/>
            </a:pPr>
            <a:r>
              <a:rPr lang="en-US" sz="1800" b="0" strike="noStrike" spc="-1">
                <a:solidFill>
                  <a:srgbClr val="5B6C7A"/>
                </a:solidFill>
                <a:latin typeface="arial"/>
                <a:ea typeface="arial"/>
              </a:rPr>
              <a:t>ONS (2025). Adult smoking habits in the UK. [online] Ons.gov.uk. Available at: </a:t>
            </a:r>
            <a:r>
              <a:rPr lang="en-US" sz="1800" b="0" u="sng" strike="noStrike" spc="-1">
                <a:solidFill>
                  <a:srgbClr val="0000FF"/>
                </a:solidFill>
                <a:uFillTx/>
                <a:latin typeface="arial"/>
                <a:ea typeface="arial"/>
                <a:hlinkClick r:id="rId13"/>
              </a:rPr>
              <a:t>https://www.ons.gov.uk/peoplepopulationandcommunity/healthandsocialcare/healthandlifeexpectancies/bulletins/adultsmokinghabitsingreatbritain/2024</a:t>
            </a:r>
            <a:r>
              <a:rPr lang="en-US" sz="1800" b="0" strike="noStrike" spc="-1">
                <a:solidFill>
                  <a:srgbClr val="5B6C7A"/>
                </a:solidFill>
                <a:latin typeface="arial"/>
                <a:ea typeface="arial"/>
              </a:rPr>
              <a:t> [Accessed 17 Oct. 2026].</a:t>
            </a:r>
            <a:endParaRPr lang="en-IN" sz="1800" b="0" strike="noStrike" spc="-1">
              <a:solidFill>
                <a:srgbClr val="000000"/>
              </a:solidFill>
              <a:latin typeface="Arial"/>
            </a:endParaRPr>
          </a:p>
          <a:p>
            <a:pPr marL="345600" lvl="1" indent="-172800" defTabSz="914400">
              <a:lnSpc>
                <a:spcPts val="2239"/>
              </a:lnSpc>
              <a:buClr>
                <a:srgbClr val="5B6C7A"/>
              </a:buClr>
              <a:buFont typeface="Arial"/>
              <a:buChar char="•"/>
            </a:pPr>
            <a:r>
              <a:rPr lang="en-US" sz="1800" b="0" strike="noStrike" spc="-1">
                <a:solidFill>
                  <a:srgbClr val="5B6C7A"/>
                </a:solidFill>
                <a:latin typeface="arial"/>
                <a:ea typeface="arial"/>
              </a:rPr>
              <a:t>Senior, E., Craig, L. and Mitchel, M. (2019). British Journal of nursing - public health: PART 3 behaviour change. [online] British Journal of Nursing. Available at: </a:t>
            </a:r>
            <a:r>
              <a:rPr lang="en-US" sz="1800" b="0" u="sng" strike="noStrike" spc="-1">
                <a:solidFill>
                  <a:srgbClr val="0000FF"/>
                </a:solidFill>
                <a:uFillTx/>
                <a:latin typeface="arial"/>
                <a:ea typeface="arial"/>
                <a:hlinkClick r:id="rId14"/>
              </a:rPr>
              <a:t>https://www.britishjournalofnursing.com/content/clinical/public-health-part-3-behaviour-change</a:t>
            </a:r>
            <a:r>
              <a:rPr lang="en-US" sz="1800" b="0" strike="noStrike" spc="-1">
                <a:solidFill>
                  <a:srgbClr val="5B6C7A"/>
                </a:solidFill>
                <a:latin typeface="arial"/>
                <a:ea typeface="arial"/>
              </a:rPr>
              <a:t> [Accessed 12 Oct. 2026].</a:t>
            </a:r>
            <a:endParaRPr lang="en-IN" sz="1800" b="0" strike="noStrike" spc="-1">
              <a:solidFill>
                <a:srgbClr val="000000"/>
              </a:solidFill>
              <a:latin typeface="Arial"/>
            </a:endParaRPr>
          </a:p>
          <a:p>
            <a:pPr marL="345600" lvl="1" indent="-172800" defTabSz="914400">
              <a:lnSpc>
                <a:spcPts val="2239"/>
              </a:lnSpc>
              <a:buClr>
                <a:srgbClr val="5B6C7A"/>
              </a:buClr>
              <a:buFont typeface="Arial"/>
              <a:buChar char="•"/>
            </a:pPr>
            <a:r>
              <a:rPr lang="en-US" sz="1800" b="0" strike="noStrike" spc="-1">
                <a:solidFill>
                  <a:srgbClr val="5B6C7A"/>
                </a:solidFill>
                <a:latin typeface="arial"/>
                <a:ea typeface="arial"/>
              </a:rPr>
              <a:t>State of London (2026). The state of london report. [online] GLA City Intelligence Unit. Available at: </a:t>
            </a:r>
            <a:r>
              <a:rPr lang="en-US" sz="1800" b="0" u="sng" strike="noStrike" spc="-1">
                <a:solidFill>
                  <a:srgbClr val="0000FF"/>
                </a:solidFill>
                <a:uFillTx/>
                <a:latin typeface="arial"/>
                <a:ea typeface="arial"/>
                <a:hlinkClick r:id="rId15"/>
              </a:rPr>
              <a:t>https://apps.london.gov.uk/state-of-london/report/health</a:t>
            </a:r>
            <a:r>
              <a:rPr lang="en-US" sz="1800" b="0" strike="noStrike" spc="-1">
                <a:solidFill>
                  <a:srgbClr val="5B6C7A"/>
                </a:solidFill>
                <a:latin typeface="arial"/>
                <a:ea typeface="arial"/>
              </a:rPr>
              <a:t> [Accessed 18 Oct. 2026].</a:t>
            </a:r>
            <a:endParaRPr lang="en-IN" sz="1800" b="0" strike="noStrike" spc="-1">
              <a:solidFill>
                <a:srgbClr val="000000"/>
              </a:solidFill>
              <a:latin typeface="Arial"/>
            </a:endParaRPr>
          </a:p>
          <a:p>
            <a:pPr marL="345600" lvl="1" indent="-172800" defTabSz="914400">
              <a:lnSpc>
                <a:spcPts val="2239"/>
              </a:lnSpc>
              <a:buClr>
                <a:srgbClr val="5B6C7A"/>
              </a:buClr>
              <a:buFont typeface="Arial"/>
              <a:buChar char="•"/>
            </a:pPr>
            <a:r>
              <a:rPr lang="en-US" sz="1800" b="0" strike="noStrike" spc="-1">
                <a:solidFill>
                  <a:srgbClr val="5B6C7A"/>
                </a:solidFill>
                <a:latin typeface="arial"/>
                <a:ea typeface="arial"/>
              </a:rPr>
              <a:t>Yan, T., Su, J., Hu, B., Song, X., Wang, Z., Wang, S., Gao, M., Yu, H., Niu, D., Wang, X., Guan, R. and Ding, X. (2026). The association between night shift work and elevated risk of smoking use among ride-hailing drivers: Findings from a cross-sectional study. Frontiers in Public Health, [online] 14. </a:t>
            </a:r>
            <a:r>
              <a:rPr lang="en-US" sz="1800" b="0" u="sng" strike="noStrike" spc="-1">
                <a:solidFill>
                  <a:srgbClr val="0000FF"/>
                </a:solidFill>
                <a:uFillTx/>
                <a:latin typeface="arial"/>
                <a:ea typeface="arial"/>
                <a:hlinkClick r:id="rId16"/>
              </a:rPr>
              <a:t>https://doi.org/10.3389/fpubh.2026.1739252</a:t>
            </a:r>
            <a:r>
              <a:rPr lang="en-US" sz="1800" b="0" strike="noStrike" spc="-1">
                <a:solidFill>
                  <a:srgbClr val="5B6C7A"/>
                </a:solidFill>
                <a:latin typeface="arial"/>
                <a:ea typeface="arial"/>
              </a:rPr>
              <a:t>. </a:t>
            </a:r>
            <a:endParaRPr lang="en-IN" sz="1800" b="0" strike="noStrike" spc="-1">
              <a:solidFill>
                <a:srgbClr val="000000"/>
              </a:solidFill>
              <a:latin typeface="Arial"/>
            </a:endParaRPr>
          </a:p>
        </p:txBody>
      </p:sp>
    </p:spTree>
  </p:cSld>
  <p:clrMapOvr>
    <a:masterClrMapping/>
  </p:clrMapOvr>
</p:sld>
</file>

<file path=ppt/theme/theme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majorFont>
      <a:minorFont>
        <a:latin typeface="Calibri"/>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shade val="51000"/>
              </a:schemeClr>
            </a:gs>
            <a:gs pos="80000">
              <a:schemeClr val="phClr">
                <a:shade val="93000"/>
              </a:schemeClr>
            </a:gs>
            <a:gs pos="100000">
              <a:schemeClr val="phClr">
                <a:shade val="94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majorFont>
      <a:minorFont>
        <a:latin typeface="Calibri"/>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shade val="51000"/>
              </a:schemeClr>
            </a:gs>
            <a:gs pos="80000">
              <a:schemeClr val="phClr">
                <a:shade val="93000"/>
              </a:schemeClr>
            </a:gs>
            <a:gs pos="100000">
              <a:schemeClr val="phClr">
                <a:shade val="94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3.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majorFont>
      <a:minorFont>
        <a:latin typeface="Calibri"/>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shade val="51000"/>
              </a:schemeClr>
            </a:gs>
            <a:gs pos="80000">
              <a:schemeClr val="phClr">
                <a:shade val="93000"/>
              </a:schemeClr>
            </a:gs>
            <a:gs pos="100000">
              <a:schemeClr val="phClr">
                <a:shade val="94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4.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majorFont>
      <a:minorFont>
        <a:latin typeface="Calibri"/>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shade val="51000"/>
              </a:schemeClr>
            </a:gs>
            <a:gs pos="80000">
              <a:schemeClr val="phClr">
                <a:shade val="93000"/>
              </a:schemeClr>
            </a:gs>
            <a:gs pos="100000">
              <a:schemeClr val="phClr">
                <a:shade val="94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5.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majorFont>
      <a:minorFont>
        <a:latin typeface="Calibri"/>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shade val="51000"/>
              </a:schemeClr>
            </a:gs>
            <a:gs pos="80000">
              <a:schemeClr val="phClr">
                <a:shade val="93000"/>
              </a:schemeClr>
            </a:gs>
            <a:gs pos="100000">
              <a:schemeClr val="phClr">
                <a:shade val="94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6.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majorFont>
      <a:minorFont>
        <a:latin typeface="Calibri"/>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shade val="51000"/>
              </a:schemeClr>
            </a:gs>
            <a:gs pos="80000">
              <a:schemeClr val="phClr">
                <a:shade val="93000"/>
              </a:schemeClr>
            </a:gs>
            <a:gs pos="100000">
              <a:schemeClr val="phClr">
                <a:shade val="94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7.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majorFont>
      <a:minorFont>
        <a:latin typeface="Calibri"/>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shade val="51000"/>
              </a:schemeClr>
            </a:gs>
            <a:gs pos="80000">
              <a:schemeClr val="phClr">
                <a:shade val="93000"/>
              </a:schemeClr>
            </a:gs>
            <a:gs pos="100000">
              <a:schemeClr val="phClr">
                <a:shade val="94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8.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majorFont>
      <a:minorFont>
        <a:latin typeface="Calibri"/>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shade val="51000"/>
              </a:schemeClr>
            </a:gs>
            <a:gs pos="80000">
              <a:schemeClr val="phClr">
                <a:shade val="93000"/>
              </a:schemeClr>
            </a:gs>
            <a:gs pos="100000">
              <a:schemeClr val="phClr">
                <a:shade val="94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9.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majorFont>
      <a:minorFont>
        <a:latin typeface="Calibri"/>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shade val="51000"/>
              </a:schemeClr>
            </a:gs>
            <a:gs pos="80000">
              <a:schemeClr val="phClr">
                <a:shade val="93000"/>
              </a:schemeClr>
            </a:gs>
            <a:gs pos="100000">
              <a:schemeClr val="phClr">
                <a:shade val="94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10.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majorFont>
      <a:minorFont>
        <a:latin typeface="Calibri"/>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shade val="51000"/>
              </a:schemeClr>
            </a:gs>
            <a:gs pos="80000">
              <a:schemeClr val="phClr">
                <a:shade val="93000"/>
              </a:schemeClr>
            </a:gs>
            <a:gs pos="100000">
              <a:schemeClr val="phClr">
                <a:shade val="94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11.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majorFont>
      <a:minorFont>
        <a:latin typeface="Calibri"/>
        <a:ea typeface=""/>
        <a:cs typeface=""/>
      </a:minorFont>
    </a:fontScheme>
    <a:fmtScheme>
      <a:fillStyleLst>
        <a:solidFill>
          <a:schemeClr val="phClr"/>
        </a:solidFill>
        <a:gradFill>
          <a:gsLst>
            <a:gs pos="0">
              <a:schemeClr val="phClr">
                <a:tint val="50000"/>
              </a:schemeClr>
            </a:gs>
            <a:gs pos="35000">
              <a:schemeClr val="phClr">
                <a:tint val="37000"/>
              </a:schemeClr>
            </a:gs>
            <a:gs pos="100000">
              <a:schemeClr val="phClr">
                <a:tint val="15000"/>
              </a:schemeClr>
            </a:gs>
          </a:gsLst>
          <a:lin ang="16200000" scaled="1"/>
          <a:tileRect/>
        </a:gradFill>
        <a:gradFill>
          <a:gsLst>
            <a:gs pos="0">
              <a:schemeClr val="phClr">
                <a:shade val="51000"/>
              </a:schemeClr>
            </a:gs>
            <a:gs pos="80000">
              <a:schemeClr val="phClr">
                <a:shade val="93000"/>
              </a:schemeClr>
            </a:gs>
            <a:gs pos="100000">
              <a:schemeClr val="phClr">
                <a:shade val="94000"/>
              </a:schemeClr>
            </a:gs>
          </a:gsLst>
          <a:lin ang="16200000" scaled="0"/>
          <a:tileRect/>
        </a:gradFill>
      </a:fillStyleLst>
      <a:lnStyleLst>
        <a:ln w="9525" cap="flat" cmpd="sng" algn="ctr">
          <a:prstDash val="solid"/>
        </a:ln>
        <a:ln w="25400" cap="flat" cmpd="sng" algn="ctr">
          <a:prstDash val="solid"/>
        </a:ln>
        <a:ln w="38100" cap="flat"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40000"/>
              </a:schemeClr>
            </a:gs>
            <a:gs pos="40000">
              <a:schemeClr val="phClr">
                <a:tint val="45000"/>
                <a:shade val="99000"/>
              </a:schemeClr>
            </a:gs>
            <a:gs pos="100000">
              <a:schemeClr val="phClr">
                <a:shade val="20000"/>
              </a:schemeClr>
            </a:gs>
          </a:gsLst>
          <a:path path="circle">
            <a:fillToRect l="50000" t="-80000" r="50000" b="180000"/>
          </a:path>
          <a:tileRect/>
        </a:gradFill>
        <a:gradFill>
          <a:gsLst>
            <a:gs pos="0">
              <a:schemeClr val="phClr">
                <a:tint val="80000"/>
              </a:schemeClr>
            </a:gs>
            <a:gs pos="100000">
              <a:schemeClr val="phClr">
                <a:shade val="30000"/>
              </a:schemeClr>
            </a:gs>
          </a:gsLst>
          <a:path path="circle">
            <a:fillToRect l="50000" t="50000" r="50000" b="50000"/>
          </a:path>
          <a:tileRect/>
        </a:gradFill>
      </a:bgFillStyleLst>
    </a:fmtScheme>
  </a:themeElements>
  <a:objectDefaults/>
  <a:extraClrSchemeLst/>
</a:theme>
</file>

<file path=ppt/theme/theme12.xml><?xml version="1.0" encoding="utf-8"?>
<a:theme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91</TotalTime>
  <Words>5278</Words>
  <Application>Microsoft Office PowerPoint</Application>
  <PresentationFormat>Custom</PresentationFormat>
  <Paragraphs>339</Paragraphs>
  <Slides>7</Slides>
  <Notes>3</Notes>
  <HiddenSlides>0</HiddenSlides>
  <ScaleCrop>false</ScaleCrop>
  <HeadingPairs>
    <vt:vector size="4" baseType="variant">
      <vt:variant>
        <vt:lpstr>Theme</vt:lpstr>
      </vt:variant>
      <vt:variant>
        <vt:i4>11</vt:i4>
      </vt:variant>
      <vt:variant>
        <vt:lpstr>Slide Titles</vt:lpstr>
      </vt:variant>
      <vt:variant>
        <vt:i4>7</vt:i4>
      </vt:variant>
    </vt:vector>
  </HeadingPairs>
  <TitlesOfParts>
    <vt:vector size="18" baseType="lpstr">
      <vt:lpstr>Office Theme</vt:lpstr>
      <vt:lpstr>Office Theme</vt:lpstr>
      <vt:lpstr>Office Theme</vt:lpstr>
      <vt:lpstr>Office Theme</vt:lpstr>
      <vt:lpstr>Office Theme</vt:lpstr>
      <vt:lpstr>Office Theme</vt:lpstr>
      <vt:lpstr>Office Theme</vt:lpstr>
      <vt:lpstr>Office Theme</vt:lpstr>
      <vt:lpstr>Office Theme</vt:lpstr>
      <vt:lpstr>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Soft Dusty Teal Clean Medical Smoke Less Live More Presentation</dc:title>
  <dc:subject/>
  <dc:creator/>
  <dc:description/>
  <cp:lastModifiedBy>Abdul Aijaz Syed (2614874)</cp:lastModifiedBy>
  <cp:revision>23</cp:revision>
  <dcterms:created xsi:type="dcterms:W3CDTF">2006-08-16T00:00:00Z</dcterms:created>
  <dcterms:modified xsi:type="dcterms:W3CDTF">2026-10-26T22:15:31Z</dcterms:modified>
  <dc:identifier>DAHYYNr4oqQ</dc:identifier>
  <dc:language>en-IN</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otes">
    <vt:i4>19</vt:i4>
  </property>
  <property fmtid="{D5CDD505-2E9C-101B-9397-08002B2CF9AE}" pid="3" name="PresentationFormat">
    <vt:lpwstr>Custom</vt:lpwstr>
  </property>
  <property fmtid="{D5CDD505-2E9C-101B-9397-08002B2CF9AE}" pid="4" name="Slides">
    <vt:i4>27</vt:i4>
  </property>
</Properties>
</file>