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4" r:id="rId2"/>
    <p:sldId id="275"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5"/>
  </p:normalViewPr>
  <p:slideViewPr>
    <p:cSldViewPr snapToGrid="0" snapToObjects="1">
      <p:cViewPr varScale="1">
        <p:scale>
          <a:sx n="89" d="100"/>
          <a:sy n="89"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3AEA-FCD9-212A-E188-272386F409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AEF79E3-5EF8-A16A-0799-478A558E7F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74085AF-107E-06CB-C7B1-6DA5D3696873}"/>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7FA89F3C-99E3-8139-1A8C-77F99917C9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296FBB-99B6-527D-3730-51A264C78866}"/>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3781409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8D813-FF98-07C0-3F4A-5DE3565F7C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2A70DF-82EC-294B-6F83-C2D25783F6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F02E41-AD15-8DB7-D2B3-147F52C6A577}"/>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C8C24850-A311-8711-6E5D-2869E13833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1F43D8-CB78-7DF4-9CC2-957D6CCDA1BB}"/>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2101539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AB523-E774-5275-AE01-B9FFBD0A8B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B8E833A-C187-5D53-C969-DD837F29CB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2B188F9-57FD-FB01-26D2-0EDBE673F746}"/>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2F4FBBE5-E048-7B12-62B7-BAE8E1295D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9EE23-28DF-5DBE-AED5-D05C5E391E18}"/>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3924398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5785B-E761-0EA6-53FD-14A4DBFFD2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5C0383-DD25-278C-8415-FCE399A69F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62DBEB-18D9-3EFF-77A5-36E4ED2286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FA7E2D7-73AC-B030-BD5D-70860F5A4959}"/>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6" name="Footer Placeholder 5">
            <a:extLst>
              <a:ext uri="{FF2B5EF4-FFF2-40B4-BE49-F238E27FC236}">
                <a16:creationId xmlns:a16="http://schemas.microsoft.com/office/drawing/2014/main" id="{118182FF-CDD9-0B87-69BE-7AAD7C43E8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1434BE-AE25-17AF-CC43-DF9F7BA019ED}"/>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365886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5CFB-FE6D-DB6F-A23B-8B79D486CB6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E5486E-D16D-AFEA-84B6-68E6E85EC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C81618-7CD4-790F-6BD5-7DA223305C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E65B61F-15E9-0996-C9E8-FE6A1C28CC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E87925C-CD09-511D-7BCD-27C700A18F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E2529C1-52B3-69C4-5F2B-CEE517B8AC79}"/>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8" name="Footer Placeholder 7">
            <a:extLst>
              <a:ext uri="{FF2B5EF4-FFF2-40B4-BE49-F238E27FC236}">
                <a16:creationId xmlns:a16="http://schemas.microsoft.com/office/drawing/2014/main" id="{E08DA778-1676-4A86-AAED-05080E9535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03088C-89FB-5391-1902-987B963901FE}"/>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199822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F7F14-F8D7-B9EE-9DAD-0A3117DB9C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9A14B80-E92A-59AB-22AE-8D9FF49DBF26}"/>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4" name="Footer Placeholder 3">
            <a:extLst>
              <a:ext uri="{FF2B5EF4-FFF2-40B4-BE49-F238E27FC236}">
                <a16:creationId xmlns:a16="http://schemas.microsoft.com/office/drawing/2014/main" id="{BF3ECD99-DF20-EBBE-95BC-C85F8C2C50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45AEAE-5D1B-534A-A19D-CAE1885BA729}"/>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387496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EAD77B-8259-E96A-8A65-72F1763E0052}"/>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3" name="Footer Placeholder 2">
            <a:extLst>
              <a:ext uri="{FF2B5EF4-FFF2-40B4-BE49-F238E27FC236}">
                <a16:creationId xmlns:a16="http://schemas.microsoft.com/office/drawing/2014/main" id="{D8D485C1-E17E-C87C-3D01-61916F9C6E1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7F4FE4-7667-3F92-C9D3-752625FE7731}"/>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363879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12AE-A08D-78BC-3FFC-562753B06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EAC691-4897-302B-ABC1-5C00778D91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B41D1E-B043-89C9-7E6A-86469F85D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3AF88D-B5AB-64A5-24A4-0C0CB763952D}"/>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6" name="Footer Placeholder 5">
            <a:extLst>
              <a:ext uri="{FF2B5EF4-FFF2-40B4-BE49-F238E27FC236}">
                <a16:creationId xmlns:a16="http://schemas.microsoft.com/office/drawing/2014/main" id="{E8EFD5D5-FE82-F7D4-741A-4F9D30C95C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831EF6-3887-DEB4-5990-84E1745E3E30}"/>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1101581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C44E-56C6-99BD-0827-8FE817F2D1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1C0D8EE-9D84-B5A8-CB20-7BA2F89A6E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9ECFC5C-F30D-AE28-6DA7-9A6233E34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ED86C8-3B52-E234-4BD1-79F6ACD1C423}"/>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6" name="Footer Placeholder 5">
            <a:extLst>
              <a:ext uri="{FF2B5EF4-FFF2-40B4-BE49-F238E27FC236}">
                <a16:creationId xmlns:a16="http://schemas.microsoft.com/office/drawing/2014/main" id="{F2C7C3CC-CCDC-D7DE-D58B-49D211C6FB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3E2D8F-5D70-4C22-DF70-6B75D896206C}"/>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1147640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0224-6FF9-62BC-F591-FFEDCDFA853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9EBE7D-777F-C615-866A-B260B01998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7B908-A02F-9C77-642A-52B52C2093F1}"/>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F25EA333-4DA7-79F0-84B2-147B8E5206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966A0C-D926-B18A-6AE8-7D658EB998FA}"/>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983525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129BAE-AE78-D71E-F865-5520A26CF98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D919AA-FB61-03D9-D635-2D39F0BAED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C192C8-A1C4-C2CD-62B3-656E7C764E1B}"/>
              </a:ext>
            </a:extLst>
          </p:cNvPr>
          <p:cNvSpPr>
            <a:spLocks noGrp="1"/>
          </p:cNvSpPr>
          <p:nvPr>
            <p:ph type="dt" sz="half" idx="10"/>
          </p:nvPr>
        </p:nvSpPr>
        <p:spPr/>
        <p:txBody>
          <a:body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84E456CC-FB52-0766-57DB-22114AAB65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E1E357-44AB-512F-4D19-99F28D6175B4}"/>
              </a:ext>
            </a:extLst>
          </p:cNvPr>
          <p:cNvSpPr>
            <a:spLocks noGrp="1"/>
          </p:cNvSpPr>
          <p:nvPr>
            <p:ph type="sldNum" sz="quarter" idx="12"/>
          </p:nvPr>
        </p:nvSpPr>
        <p:spPr/>
        <p:txBody>
          <a:bodyPr/>
          <a:lstStyle/>
          <a:p>
            <a:fld id="{3712466B-FE14-BB4E-B187-C7A92801DF95}" type="slidenum">
              <a:rPr lang="en-US" smtClean="0"/>
              <a:t>‹#›</a:t>
            </a:fld>
            <a:endParaRPr lang="en-US"/>
          </a:p>
        </p:txBody>
      </p:sp>
    </p:spTree>
    <p:extLst>
      <p:ext uri="{BB962C8B-B14F-4D97-AF65-F5344CB8AC3E}">
        <p14:creationId xmlns:p14="http://schemas.microsoft.com/office/powerpoint/2010/main" val="1848584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A51407-B966-FA92-D290-2DBAD100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BC33F5-75BD-6E58-9B71-5DF933B41E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152877-D556-B8FD-AA31-060C650EEB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95D418-6C64-ED49-8CFA-E065073BD3F2}" type="datetimeFigureOut">
              <a:rPr lang="en-US" smtClean="0"/>
              <a:t>1/27/23</a:t>
            </a:fld>
            <a:endParaRPr lang="en-US"/>
          </a:p>
        </p:txBody>
      </p:sp>
      <p:sp>
        <p:nvSpPr>
          <p:cNvPr id="5" name="Footer Placeholder 4">
            <a:extLst>
              <a:ext uri="{FF2B5EF4-FFF2-40B4-BE49-F238E27FC236}">
                <a16:creationId xmlns:a16="http://schemas.microsoft.com/office/drawing/2014/main" id="{D521976C-8342-A40F-6ED2-D7707FD35D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B270A2-47F6-F022-A70C-E042C756CA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2466B-FE14-BB4E-B187-C7A92801DF95}" type="slidenum">
              <a:rPr lang="en-US" smtClean="0"/>
              <a:t>‹#›</a:t>
            </a:fld>
            <a:endParaRPr lang="en-US"/>
          </a:p>
        </p:txBody>
      </p:sp>
    </p:spTree>
    <p:extLst>
      <p:ext uri="{BB962C8B-B14F-4D97-AF65-F5344CB8AC3E}">
        <p14:creationId xmlns:p14="http://schemas.microsoft.com/office/powerpoint/2010/main" val="2393041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995E8-9246-A5CB-FBC9-B2A586FED5B0}"/>
              </a:ext>
            </a:extLst>
          </p:cNvPr>
          <p:cNvSpPr>
            <a:spLocks noGrp="1"/>
          </p:cNvSpPr>
          <p:nvPr>
            <p:ph idx="1"/>
          </p:nvPr>
        </p:nvSpPr>
        <p:spPr>
          <a:xfrm>
            <a:off x="371475" y="257175"/>
            <a:ext cx="11344275" cy="5919788"/>
          </a:xfrm>
        </p:spPr>
        <p:txBody>
          <a:bodyPr>
            <a:normAutofit fontScale="92500" lnSpcReduction="10000"/>
          </a:bodyPr>
          <a:lstStyle/>
          <a:p>
            <a:pPr marL="0" indent="0" algn="l">
              <a:buNone/>
            </a:pPr>
            <a:r>
              <a:rPr lang="en-GB" dirty="0"/>
              <a:t>What is creative movement?</a:t>
            </a:r>
          </a:p>
          <a:p>
            <a:pPr algn="l"/>
            <a:r>
              <a:rPr lang="en-US" dirty="0"/>
              <a:t>Movement that reveals a child's inner character is referred to as creative movement. Children's physical abilities are developed, their energy is channeled in a healthy way, and their creativity is nurtured when they are encouraged to experiment with this movement using music. Physical exercise that is done with the goal of discovering expressive ways to move the body is known as creative movement. Children today do not get enough physical activity; thus, it is crucial to get them involved in physical activity.</a:t>
            </a:r>
          </a:p>
          <a:p>
            <a:pPr algn="l"/>
            <a:r>
              <a:rPr lang="en-US" dirty="0"/>
              <a:t>Creativity is “the process of having original ideas that have value” (Robinson, 2014)</a:t>
            </a:r>
          </a:p>
          <a:p>
            <a:pPr marL="0" indent="0" algn="l">
              <a:buNone/>
            </a:pPr>
            <a:r>
              <a:rPr lang="en-US" dirty="0"/>
              <a:t>Why is creative movement good? </a:t>
            </a:r>
          </a:p>
          <a:p>
            <a:pPr algn="l"/>
            <a:r>
              <a:rPr lang="en-US" dirty="0"/>
              <a:t>Children who engage in creative movement have stronger imaginations and are better equipped to appreciate the beauty of life. As kids become more aware of their body and the environment around them, their visual, aural, kinesthetic, and tactile senses are stimulated.</a:t>
            </a:r>
          </a:p>
          <a:p>
            <a:pPr marL="0" indent="0">
              <a:buNone/>
            </a:pPr>
            <a:endParaRPr lang="en-GB" dirty="0"/>
          </a:p>
        </p:txBody>
      </p:sp>
    </p:spTree>
    <p:extLst>
      <p:ext uri="{BB962C8B-B14F-4D97-AF65-F5344CB8AC3E}">
        <p14:creationId xmlns:p14="http://schemas.microsoft.com/office/powerpoint/2010/main" val="1841661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B5B792-9358-0E28-E0B7-1DF8135FE704}"/>
              </a:ext>
            </a:extLst>
          </p:cNvPr>
          <p:cNvSpPr>
            <a:spLocks noGrp="1"/>
          </p:cNvSpPr>
          <p:nvPr>
            <p:ph idx="1"/>
          </p:nvPr>
        </p:nvSpPr>
        <p:spPr>
          <a:xfrm>
            <a:off x="285750" y="242888"/>
            <a:ext cx="11487150" cy="5934075"/>
          </a:xfrm>
        </p:spPr>
        <p:txBody>
          <a:bodyPr/>
          <a:lstStyle/>
          <a:p>
            <a:pPr marL="0" indent="0">
              <a:buNone/>
            </a:pPr>
            <a:r>
              <a:rPr lang="en-US" sz="2800" dirty="0"/>
              <a:t>Looking and reflecting on these points of creative movement I have decided to write a children’s creative movement book. My book will be good to unlock the pupil's inner creativity because throughout the book I have included different types of ways that the children can move. I have also added visual, themed, environmental and Kinesthetic/ Movement based throughout the book to get the mind of the pupils exploring different ways they can move or feel. For example, in the book the main character meets a monkey, and this can get the pupils moving like monkeys in different ways/directions. Also, in the book I've added for example a cool breeze of wind, and this will get the pupils to think deeper into how would a monkey move if he was cold. </a:t>
            </a:r>
          </a:p>
          <a:p>
            <a:pPr marL="0" indent="0">
              <a:buNone/>
            </a:pPr>
            <a:r>
              <a:rPr lang="en-US" sz="2800" dirty="0"/>
              <a:t>This is my book. </a:t>
            </a:r>
          </a:p>
          <a:p>
            <a:pPr marL="0" indent="0">
              <a:buNone/>
            </a:pPr>
            <a:endParaRPr lang="en-GB" dirty="0"/>
          </a:p>
        </p:txBody>
      </p:sp>
    </p:spTree>
    <p:extLst>
      <p:ext uri="{BB962C8B-B14F-4D97-AF65-F5344CB8AC3E}">
        <p14:creationId xmlns:p14="http://schemas.microsoft.com/office/powerpoint/2010/main" val="75720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12E10-B4DE-6454-4138-A4BF6CAC77B2}"/>
              </a:ext>
            </a:extLst>
          </p:cNvPr>
          <p:cNvSpPr>
            <a:spLocks noGrp="1"/>
          </p:cNvSpPr>
          <p:nvPr>
            <p:ph type="ctrTitle"/>
          </p:nvPr>
        </p:nvSpPr>
        <p:spPr/>
        <p:txBody>
          <a:bodyPr/>
          <a:lstStyle/>
          <a:p>
            <a:r>
              <a:rPr lang="en-US" dirty="0"/>
              <a:t>The treasure hunt. </a:t>
            </a:r>
          </a:p>
        </p:txBody>
      </p:sp>
      <p:sp>
        <p:nvSpPr>
          <p:cNvPr id="3" name="Subtitle 2">
            <a:extLst>
              <a:ext uri="{FF2B5EF4-FFF2-40B4-BE49-F238E27FC236}">
                <a16:creationId xmlns:a16="http://schemas.microsoft.com/office/drawing/2014/main" id="{3960E74C-B868-3DE3-1604-0DC4E4CB97D8}"/>
              </a:ext>
            </a:extLst>
          </p:cNvPr>
          <p:cNvSpPr>
            <a:spLocks noGrp="1"/>
          </p:cNvSpPr>
          <p:nvPr>
            <p:ph type="subTitle" idx="1"/>
          </p:nvPr>
        </p:nvSpPr>
        <p:spPr/>
        <p:txBody>
          <a:bodyPr/>
          <a:lstStyle/>
          <a:p>
            <a:r>
              <a:rPr lang="en-US"/>
              <a:t>By Harry </a:t>
            </a:r>
            <a:r>
              <a:rPr lang="en-US" dirty="0"/>
              <a:t>Butcher. </a:t>
            </a:r>
          </a:p>
        </p:txBody>
      </p:sp>
    </p:spTree>
    <p:extLst>
      <p:ext uri="{BB962C8B-B14F-4D97-AF65-F5344CB8AC3E}">
        <p14:creationId xmlns:p14="http://schemas.microsoft.com/office/powerpoint/2010/main" val="389364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CA0EE1-CC07-4960-7460-6B7D3175FB68}"/>
              </a:ext>
            </a:extLst>
          </p:cNvPr>
          <p:cNvSpPr>
            <a:spLocks noGrp="1"/>
          </p:cNvSpPr>
          <p:nvPr>
            <p:ph idx="1"/>
          </p:nvPr>
        </p:nvSpPr>
        <p:spPr>
          <a:xfrm>
            <a:off x="838200" y="357188"/>
            <a:ext cx="10515600" cy="5076825"/>
          </a:xfrm>
        </p:spPr>
        <p:txBody>
          <a:bodyPr/>
          <a:lstStyle/>
          <a:p>
            <a:pPr marL="0" indent="0">
              <a:buNone/>
            </a:pPr>
            <a:r>
              <a:rPr lang="en-US" dirty="0"/>
              <a:t>Leo was helping his father clean up the garage. He was CRAWLING around, in and out of boxes when he found a dusty old treasure map. “Wow! This is cool! I wonder where the treasure is?”, thought Leo as he popped it in his pocket. </a:t>
            </a:r>
          </a:p>
        </p:txBody>
      </p:sp>
    </p:spTree>
    <p:extLst>
      <p:ext uri="{BB962C8B-B14F-4D97-AF65-F5344CB8AC3E}">
        <p14:creationId xmlns:p14="http://schemas.microsoft.com/office/powerpoint/2010/main" val="3581187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9EE3D-D02E-0138-E450-4E31E004856D}"/>
              </a:ext>
            </a:extLst>
          </p:cNvPr>
          <p:cNvSpPr>
            <a:spLocks noGrp="1"/>
          </p:cNvSpPr>
          <p:nvPr>
            <p:ph idx="1"/>
          </p:nvPr>
        </p:nvSpPr>
        <p:spPr>
          <a:xfrm>
            <a:off x="838200" y="514350"/>
            <a:ext cx="10515600" cy="5662613"/>
          </a:xfrm>
        </p:spPr>
        <p:txBody>
          <a:bodyPr/>
          <a:lstStyle/>
          <a:p>
            <a:pPr marL="0" indent="0">
              <a:buNone/>
            </a:pPr>
            <a:r>
              <a:rPr lang="en-US" dirty="0"/>
              <a:t>That night, Leo decided to go looking for the treasure. But he had to SNEAK out of the house. “I have to be super quiet, so Mam and Dad don’t wake up”, thought Leo. Slowly and quietly, Leo grabbed his raincoat, boots and torch and put them on. Then, he started to make his way out of the house. </a:t>
            </a:r>
          </a:p>
          <a:p>
            <a:pPr marL="0" indent="0">
              <a:buNone/>
            </a:pPr>
            <a:endParaRPr lang="en-US" dirty="0"/>
          </a:p>
          <a:p>
            <a:pPr marL="0" indent="0">
              <a:buNone/>
            </a:pPr>
            <a:r>
              <a:rPr lang="en-US" dirty="0"/>
              <a:t>Questions to ask learners:</a:t>
            </a:r>
          </a:p>
          <a:p>
            <a:pPr marL="0" indent="0">
              <a:buNone/>
            </a:pPr>
            <a:r>
              <a:rPr lang="en-US" dirty="0"/>
              <a:t>How might Leo move if he had to be quiet?</a:t>
            </a:r>
          </a:p>
        </p:txBody>
      </p:sp>
    </p:spTree>
    <p:extLst>
      <p:ext uri="{BB962C8B-B14F-4D97-AF65-F5344CB8AC3E}">
        <p14:creationId xmlns:p14="http://schemas.microsoft.com/office/powerpoint/2010/main" val="272740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C71096-8809-C0EC-070B-1BDAFE2318DC}"/>
              </a:ext>
            </a:extLst>
          </p:cNvPr>
          <p:cNvSpPr>
            <a:spLocks noGrp="1"/>
          </p:cNvSpPr>
          <p:nvPr>
            <p:ph idx="1"/>
          </p:nvPr>
        </p:nvSpPr>
        <p:spPr>
          <a:xfrm>
            <a:off x="838200" y="414338"/>
            <a:ext cx="10515600" cy="5762625"/>
          </a:xfrm>
        </p:spPr>
        <p:txBody>
          <a:bodyPr/>
          <a:lstStyle/>
          <a:p>
            <a:pPr marL="0" indent="0">
              <a:buNone/>
            </a:pPr>
            <a:r>
              <a:rPr lang="en-US" dirty="0"/>
              <a:t>CREAK! As Leo opened his bedroom door. “Oh no! That was loud”, whispered Leo. He SLOWLY TIPTOED across the landing and headed down the stairs. </a:t>
            </a:r>
          </a:p>
          <a:p>
            <a:pPr marL="0" indent="0">
              <a:buNone/>
            </a:pPr>
            <a:r>
              <a:rPr lang="en-US" dirty="0"/>
              <a:t>“CREAK, SQUEAK, CREAK, SQUEAK”, cried the staircase as Leo toed gently down each step. After reaching the bottom step, he headed straight for the front door. He carefully pulled the door open like a sloth when they climb up a tree. Leo sighed in relief that his parents didn’t wake up. </a:t>
            </a:r>
          </a:p>
        </p:txBody>
      </p:sp>
    </p:spTree>
    <p:extLst>
      <p:ext uri="{BB962C8B-B14F-4D97-AF65-F5344CB8AC3E}">
        <p14:creationId xmlns:p14="http://schemas.microsoft.com/office/powerpoint/2010/main" val="335624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D0EC2E-1F5F-326D-0FEF-724EC426EE5D}"/>
              </a:ext>
            </a:extLst>
          </p:cNvPr>
          <p:cNvSpPr>
            <a:spLocks noGrp="1"/>
          </p:cNvSpPr>
          <p:nvPr>
            <p:ph idx="1"/>
          </p:nvPr>
        </p:nvSpPr>
        <p:spPr>
          <a:xfrm>
            <a:off x="838200" y="257175"/>
            <a:ext cx="10515600" cy="5919788"/>
          </a:xfrm>
        </p:spPr>
        <p:txBody>
          <a:bodyPr/>
          <a:lstStyle/>
          <a:p>
            <a:pPr marL="0" indent="0">
              <a:buNone/>
            </a:pPr>
            <a:r>
              <a:rPr lang="en-US" dirty="0"/>
              <a:t>Leo reached into his pocket and pulled out the treasure map. With his head buried in the map, he started to WALK QUICKLY in the direction of the treasure. Moments later, Leo looked up to see the map had led him to the forest. Leo felt a cold breeze on the back of his neck, like a feather tickling him. Noises, that sounded like monkeys, echoed in the distance. </a:t>
            </a:r>
          </a:p>
        </p:txBody>
      </p:sp>
    </p:spTree>
    <p:extLst>
      <p:ext uri="{BB962C8B-B14F-4D97-AF65-F5344CB8AC3E}">
        <p14:creationId xmlns:p14="http://schemas.microsoft.com/office/powerpoint/2010/main" val="3088747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234876-5E83-0787-A5D1-57B17B9017EC}"/>
              </a:ext>
            </a:extLst>
          </p:cNvPr>
          <p:cNvSpPr>
            <a:spLocks noGrp="1"/>
          </p:cNvSpPr>
          <p:nvPr>
            <p:ph idx="1"/>
          </p:nvPr>
        </p:nvSpPr>
        <p:spPr>
          <a:xfrm>
            <a:off x="838200" y="528638"/>
            <a:ext cx="10515600" cy="5648325"/>
          </a:xfrm>
        </p:spPr>
        <p:txBody>
          <a:bodyPr/>
          <a:lstStyle/>
          <a:p>
            <a:pPr marL="0" indent="0">
              <a:buNone/>
            </a:pPr>
            <a:r>
              <a:rPr lang="en-US" dirty="0"/>
              <a:t>Hiding behind the tree was a little monkey. “Hello, my name is King Louie and I’ll help you find the treasure you're looking for.” Leo in SHOCK that the monkey can talk. Leo says “Hello King Louie. My name is Leo.” ”Follow me” says Leo.</a:t>
            </a:r>
            <a:endParaRPr lang="en-GB" dirty="0"/>
          </a:p>
        </p:txBody>
      </p:sp>
    </p:spTree>
    <p:extLst>
      <p:ext uri="{BB962C8B-B14F-4D97-AF65-F5344CB8AC3E}">
        <p14:creationId xmlns:p14="http://schemas.microsoft.com/office/powerpoint/2010/main" val="1643657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BF1FB1-0FD8-73DC-35FF-E1CCBF27809C}"/>
              </a:ext>
            </a:extLst>
          </p:cNvPr>
          <p:cNvSpPr>
            <a:spLocks noGrp="1"/>
          </p:cNvSpPr>
          <p:nvPr>
            <p:ph idx="1"/>
          </p:nvPr>
        </p:nvSpPr>
        <p:spPr>
          <a:xfrm>
            <a:off x="838200" y="242888"/>
            <a:ext cx="10515600" cy="5934075"/>
          </a:xfrm>
        </p:spPr>
        <p:txBody>
          <a:bodyPr/>
          <a:lstStyle/>
          <a:p>
            <a:pPr marL="0" indent="0">
              <a:buNone/>
            </a:pPr>
            <a:r>
              <a:rPr lang="en-GB" dirty="0"/>
              <a:t>Leo continued to follow the treasure map and they run into vines connected from tree to tree stopping them getting to the treasure. “oh no!” said king Louie “how are we going to get through?” Leo had a thought and said “We have to </a:t>
            </a:r>
            <a:r>
              <a:rPr lang="en-GB" b="1" dirty="0"/>
              <a:t>jump</a:t>
            </a:r>
            <a:r>
              <a:rPr lang="en-GB" dirty="0"/>
              <a:t> over the vines.” Leo and king Louie get over the vines and in the distance they see a friendly sake. The snake </a:t>
            </a:r>
            <a:r>
              <a:rPr lang="en-GB" b="1" dirty="0"/>
              <a:t>slivered</a:t>
            </a:r>
            <a:r>
              <a:rPr lang="en-GB" dirty="0"/>
              <a:t> up to Leo and king Louie “Hello my name is Sammy the snake, can I join you on your adventure?” said Sammy. “of course you can” replied Leo “follow us” said Leo. </a:t>
            </a:r>
          </a:p>
        </p:txBody>
      </p:sp>
    </p:spTree>
    <p:extLst>
      <p:ext uri="{BB962C8B-B14F-4D97-AF65-F5344CB8AC3E}">
        <p14:creationId xmlns:p14="http://schemas.microsoft.com/office/powerpoint/2010/main" val="1696174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9EBD3C-85F5-BEC4-5FEE-E80E5A97DF86}"/>
              </a:ext>
            </a:extLst>
          </p:cNvPr>
          <p:cNvSpPr>
            <a:spLocks noGrp="1"/>
          </p:cNvSpPr>
          <p:nvPr>
            <p:ph idx="1"/>
          </p:nvPr>
        </p:nvSpPr>
        <p:spPr>
          <a:xfrm>
            <a:off x="838200" y="228600"/>
            <a:ext cx="10515600" cy="5948363"/>
          </a:xfrm>
        </p:spPr>
        <p:txBody>
          <a:bodyPr/>
          <a:lstStyle/>
          <a:p>
            <a:pPr marL="0" indent="0">
              <a:buNone/>
            </a:pPr>
            <a:r>
              <a:rPr lang="en-GB" dirty="0"/>
              <a:t>Leo, Sammy and king Louie follow the map and in the horizon they see the temple, however they see a huge mud swamp with vines dangling down over it. “oh no! How are we going to get across” said Leo. “we cant go through it. We can’t go round it. We must go over it” yells Leo. </a:t>
            </a:r>
          </a:p>
        </p:txBody>
      </p:sp>
    </p:spTree>
    <p:extLst>
      <p:ext uri="{BB962C8B-B14F-4D97-AF65-F5344CB8AC3E}">
        <p14:creationId xmlns:p14="http://schemas.microsoft.com/office/powerpoint/2010/main" val="3286665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CD0F61-BD5E-AB6A-B03D-2784B5B81EF3}"/>
              </a:ext>
            </a:extLst>
          </p:cNvPr>
          <p:cNvSpPr>
            <a:spLocks noGrp="1"/>
          </p:cNvSpPr>
          <p:nvPr>
            <p:ph idx="1"/>
          </p:nvPr>
        </p:nvSpPr>
        <p:spPr>
          <a:xfrm>
            <a:off x="838200" y="257175"/>
            <a:ext cx="10515600" cy="5919788"/>
          </a:xfrm>
        </p:spPr>
        <p:txBody>
          <a:bodyPr/>
          <a:lstStyle/>
          <a:p>
            <a:pPr marL="0" indent="0">
              <a:buNone/>
            </a:pPr>
            <a:r>
              <a:rPr lang="en-GB" dirty="0"/>
              <a:t>Leo reached his hand out and gripped onto a vine and proceeded to </a:t>
            </a:r>
            <a:r>
              <a:rPr lang="en-GB" b="1" dirty="0"/>
              <a:t>swing </a:t>
            </a:r>
            <a:r>
              <a:rPr lang="en-GB" dirty="0"/>
              <a:t>from one vine to another and finally he reached the other side. “I cant swing across this” said Sammy. “don’t worry I’m a professional” replied King Louie. King Louie grabs onto Sammy and takes a step back, he runs </a:t>
            </a:r>
            <a:r>
              <a:rPr lang="en-GB" b="1" dirty="0"/>
              <a:t>as fast as a horse, leaps like a frog and swings like a monkey </a:t>
            </a:r>
            <a:r>
              <a:rPr lang="en-GB" dirty="0"/>
              <a:t>across the mud swamp. “that was cool” said Leo. “Look it’s the temple!” said Sammy. </a:t>
            </a:r>
          </a:p>
        </p:txBody>
      </p:sp>
    </p:spTree>
    <p:extLst>
      <p:ext uri="{BB962C8B-B14F-4D97-AF65-F5344CB8AC3E}">
        <p14:creationId xmlns:p14="http://schemas.microsoft.com/office/powerpoint/2010/main" val="3892208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21E22-D4D5-D8B7-3749-E606CC8F299B}"/>
              </a:ext>
            </a:extLst>
          </p:cNvPr>
          <p:cNvSpPr>
            <a:spLocks noGrp="1"/>
          </p:cNvSpPr>
          <p:nvPr>
            <p:ph idx="1"/>
          </p:nvPr>
        </p:nvSpPr>
        <p:spPr>
          <a:xfrm>
            <a:off x="838200" y="457201"/>
            <a:ext cx="10515600" cy="5614988"/>
          </a:xfrm>
        </p:spPr>
        <p:txBody>
          <a:bodyPr>
            <a:normAutofit/>
          </a:bodyPr>
          <a:lstStyle/>
          <a:p>
            <a:pPr marL="0" indent="0">
              <a:buNone/>
            </a:pPr>
            <a:r>
              <a:rPr lang="en-GB" dirty="0"/>
              <a:t>King Louie pulled the handle of the door and the door doesn’t budge. “its locked” said king Louie. ”up there!” said Sammy. “there’s a big crack in the wall” continued Sammy “how will we get up there” said Leo. “look there’s vines” said Sammy. Leo grabs onto Sammy and </a:t>
            </a:r>
            <a:r>
              <a:rPr lang="en-GB" b="1" dirty="0"/>
              <a:t>climbed</a:t>
            </a:r>
            <a:r>
              <a:rPr lang="en-GB" dirty="0"/>
              <a:t> up the vines. </a:t>
            </a:r>
          </a:p>
        </p:txBody>
      </p:sp>
    </p:spTree>
    <p:extLst>
      <p:ext uri="{BB962C8B-B14F-4D97-AF65-F5344CB8AC3E}">
        <p14:creationId xmlns:p14="http://schemas.microsoft.com/office/powerpoint/2010/main" val="627453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30AEF1-19C5-1C72-82ED-D7EE9269D173}"/>
              </a:ext>
            </a:extLst>
          </p:cNvPr>
          <p:cNvSpPr>
            <a:spLocks noGrp="1"/>
          </p:cNvSpPr>
          <p:nvPr>
            <p:ph idx="1"/>
          </p:nvPr>
        </p:nvSpPr>
        <p:spPr>
          <a:xfrm>
            <a:off x="838200" y="185738"/>
            <a:ext cx="10515600" cy="5991225"/>
          </a:xfrm>
        </p:spPr>
        <p:txBody>
          <a:bodyPr/>
          <a:lstStyle/>
          <a:p>
            <a:pPr marL="0" indent="0">
              <a:buNone/>
            </a:pPr>
            <a:r>
              <a:rPr lang="en-GB" dirty="0"/>
              <a:t>King Louie </a:t>
            </a:r>
            <a:r>
              <a:rPr lang="en-GB" b="1" dirty="0"/>
              <a:t>crouched</a:t>
            </a:r>
            <a:r>
              <a:rPr lang="en-GB" dirty="0"/>
              <a:t> down and </a:t>
            </a:r>
            <a:r>
              <a:rPr lang="en-GB" b="1" dirty="0"/>
              <a:t>slowly lounged </a:t>
            </a:r>
            <a:r>
              <a:rPr lang="en-GB" dirty="0"/>
              <a:t>through the gap in the wall while being followed along by Sammy and Leo. Looking as far as he could see, Leo saw the treasure and it was a rather big gold coin, but it was protected by traps. Leo felt a cool breeze which made him shiver as he approached the first obstacle. </a:t>
            </a:r>
          </a:p>
        </p:txBody>
      </p:sp>
    </p:spTree>
    <p:extLst>
      <p:ext uri="{BB962C8B-B14F-4D97-AF65-F5344CB8AC3E}">
        <p14:creationId xmlns:p14="http://schemas.microsoft.com/office/powerpoint/2010/main" val="1089972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388EDB-5536-A0DA-2823-7535AEFBC764}"/>
              </a:ext>
            </a:extLst>
          </p:cNvPr>
          <p:cNvSpPr>
            <a:spLocks noGrp="1"/>
          </p:cNvSpPr>
          <p:nvPr>
            <p:ph idx="1"/>
          </p:nvPr>
        </p:nvSpPr>
        <p:spPr>
          <a:xfrm>
            <a:off x="838200" y="228600"/>
            <a:ext cx="10515600" cy="5948363"/>
          </a:xfrm>
        </p:spPr>
        <p:txBody>
          <a:bodyPr/>
          <a:lstStyle/>
          <a:p>
            <a:pPr marL="0" indent="0">
              <a:buNone/>
            </a:pPr>
            <a:r>
              <a:rPr lang="en-GB" dirty="0"/>
              <a:t>“these obstacles look too hard for me to get through” said Sammy and king Louie. “we hope you get the treasure and get home safe” they said as king Louie and Sammy </a:t>
            </a:r>
            <a:r>
              <a:rPr lang="en-GB" b="1" dirty="0"/>
              <a:t>scurried</a:t>
            </a:r>
            <a:r>
              <a:rPr lang="en-GB" dirty="0"/>
              <a:t> out of the temple. “Goodluck” Leo heard from the distance. Leo saw a huge hole in the ground with rocks for him to </a:t>
            </a:r>
            <a:r>
              <a:rPr lang="en-GB" b="1" dirty="0"/>
              <a:t>jump</a:t>
            </a:r>
            <a:r>
              <a:rPr lang="en-GB" dirty="0"/>
              <a:t> on each one to reach the other side.</a:t>
            </a:r>
          </a:p>
        </p:txBody>
      </p:sp>
    </p:spTree>
    <p:extLst>
      <p:ext uri="{BB962C8B-B14F-4D97-AF65-F5344CB8AC3E}">
        <p14:creationId xmlns:p14="http://schemas.microsoft.com/office/powerpoint/2010/main" val="4149578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97259-ABDC-32E7-B147-A955B34DA3DE}"/>
              </a:ext>
            </a:extLst>
          </p:cNvPr>
          <p:cNvSpPr>
            <a:spLocks noGrp="1"/>
          </p:cNvSpPr>
          <p:nvPr>
            <p:ph idx="1"/>
          </p:nvPr>
        </p:nvSpPr>
        <p:spPr>
          <a:xfrm>
            <a:off x="838200" y="285750"/>
            <a:ext cx="10515600" cy="5891213"/>
          </a:xfrm>
        </p:spPr>
        <p:txBody>
          <a:bodyPr/>
          <a:lstStyle/>
          <a:p>
            <a:pPr marL="0" indent="0">
              <a:buNone/>
            </a:pPr>
            <a:r>
              <a:rPr lang="en-GB" dirty="0"/>
              <a:t>“gulp. I hope I don’t fall down into the water” thought Leo. He took a step back and </a:t>
            </a:r>
            <a:r>
              <a:rPr lang="en-GB" b="1" dirty="0"/>
              <a:t>pounced</a:t>
            </a:r>
            <a:r>
              <a:rPr lang="en-GB" dirty="0"/>
              <a:t> on the first rock like a chaeta going for his prey. He then </a:t>
            </a:r>
            <a:r>
              <a:rPr lang="en-GB" b="1" dirty="0"/>
              <a:t>leaped</a:t>
            </a:r>
            <a:r>
              <a:rPr lang="en-GB" dirty="0"/>
              <a:t> like a kangaroo to the second one and finally he </a:t>
            </a:r>
            <a:r>
              <a:rPr lang="en-GB" b="1" dirty="0"/>
              <a:t>hopped like a grasshopper </a:t>
            </a:r>
            <a:r>
              <a:rPr lang="en-GB" dirty="0"/>
              <a:t>over the water pit and over the other side.</a:t>
            </a:r>
          </a:p>
        </p:txBody>
      </p:sp>
    </p:spTree>
    <p:extLst>
      <p:ext uri="{BB962C8B-B14F-4D97-AF65-F5344CB8AC3E}">
        <p14:creationId xmlns:p14="http://schemas.microsoft.com/office/powerpoint/2010/main" val="3104084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19AA42-8084-DA77-6986-F04C07DED7A1}"/>
              </a:ext>
            </a:extLst>
          </p:cNvPr>
          <p:cNvSpPr>
            <a:spLocks noGrp="1"/>
          </p:cNvSpPr>
          <p:nvPr>
            <p:ph idx="1"/>
          </p:nvPr>
        </p:nvSpPr>
        <p:spPr>
          <a:xfrm>
            <a:off x="838200" y="314325"/>
            <a:ext cx="10515600" cy="5862638"/>
          </a:xfrm>
        </p:spPr>
        <p:txBody>
          <a:bodyPr/>
          <a:lstStyle/>
          <a:p>
            <a:pPr marL="0" indent="0">
              <a:buNone/>
            </a:pPr>
            <a:r>
              <a:rPr lang="en-GB" dirty="0"/>
              <a:t>Leo looked towards the treasure and he saw there’s no more traps. He took a step forward and </a:t>
            </a:r>
            <a:r>
              <a:rPr lang="en-GB" b="1" dirty="0"/>
              <a:t>as quick as a jet </a:t>
            </a:r>
            <a:r>
              <a:rPr lang="en-GB" dirty="0"/>
              <a:t>arrows flew past him, Leo sighed in relief. ”that was close” he said. He noticed that there were no holes for the arrows to shoot out right on the floor. Leo laid down on his front and </a:t>
            </a:r>
            <a:r>
              <a:rPr lang="en-GB" b="1" dirty="0"/>
              <a:t>army crawled </a:t>
            </a:r>
            <a:r>
              <a:rPr lang="en-GB" dirty="0"/>
              <a:t>across the floor and onto the last trap. He saw a big hole in the ground which looked like it went on forever and saw a rope in the middle of it. “I have to swing across” said Leo. </a:t>
            </a:r>
            <a:endParaRPr lang="en-GB" b="1" dirty="0"/>
          </a:p>
        </p:txBody>
      </p:sp>
    </p:spTree>
    <p:extLst>
      <p:ext uri="{BB962C8B-B14F-4D97-AF65-F5344CB8AC3E}">
        <p14:creationId xmlns:p14="http://schemas.microsoft.com/office/powerpoint/2010/main" val="62749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AB0A82-B92A-49FA-6627-D6E5E41BBF5D}"/>
              </a:ext>
            </a:extLst>
          </p:cNvPr>
          <p:cNvSpPr>
            <a:spLocks noGrp="1"/>
          </p:cNvSpPr>
          <p:nvPr>
            <p:ph idx="1"/>
          </p:nvPr>
        </p:nvSpPr>
        <p:spPr>
          <a:xfrm>
            <a:off x="838200" y="271463"/>
            <a:ext cx="10515600" cy="5905500"/>
          </a:xfrm>
        </p:spPr>
        <p:txBody>
          <a:bodyPr/>
          <a:lstStyle/>
          <a:p>
            <a:pPr marL="0" indent="0">
              <a:buNone/>
            </a:pPr>
            <a:r>
              <a:rPr lang="en-GB" dirty="0"/>
              <a:t>Leo took two steps back and </a:t>
            </a:r>
            <a:r>
              <a:rPr lang="en-GB" b="1" dirty="0"/>
              <a:t>ran like a race car and leaped like a lion </a:t>
            </a:r>
            <a:r>
              <a:rPr lang="en-GB" dirty="0"/>
              <a:t>onto the rope. He swung across the gaping hole and </a:t>
            </a:r>
            <a:r>
              <a:rPr lang="en-GB" b="1" dirty="0"/>
              <a:t>landed like a cat </a:t>
            </a:r>
            <a:r>
              <a:rPr lang="en-GB" dirty="0"/>
              <a:t>on the other side right next to the treasure. He stepped up and admired the gold coin as he snatched it and slipped it into his pocket. Suddenly Leo felt the ground from beneath him crumble “OH NO! this place is going to fall apart” screamed Leo in horror. “I've got to get out of here and home fast.” </a:t>
            </a:r>
          </a:p>
        </p:txBody>
      </p:sp>
    </p:spTree>
    <p:extLst>
      <p:ext uri="{BB962C8B-B14F-4D97-AF65-F5344CB8AC3E}">
        <p14:creationId xmlns:p14="http://schemas.microsoft.com/office/powerpoint/2010/main" val="393458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41C84B-CC9C-7E7A-F261-B8EE5476D7A8}"/>
              </a:ext>
            </a:extLst>
          </p:cNvPr>
          <p:cNvSpPr>
            <a:spLocks noGrp="1"/>
          </p:cNvSpPr>
          <p:nvPr>
            <p:ph idx="1"/>
          </p:nvPr>
        </p:nvSpPr>
        <p:spPr>
          <a:xfrm>
            <a:off x="838200" y="242888"/>
            <a:ext cx="10515600" cy="5934075"/>
          </a:xfrm>
        </p:spPr>
        <p:txBody>
          <a:bodyPr/>
          <a:lstStyle/>
          <a:p>
            <a:pPr marL="0" indent="0">
              <a:buNone/>
            </a:pPr>
            <a:r>
              <a:rPr lang="en-GB" dirty="0"/>
              <a:t>Very quickly he turned around and </a:t>
            </a:r>
            <a:r>
              <a:rPr lang="en-GB" b="1" dirty="0"/>
              <a:t>ran like a race car, leaped like a lion and landed like a cat. </a:t>
            </a:r>
            <a:r>
              <a:rPr lang="en-GB" dirty="0"/>
              <a:t>Leo </a:t>
            </a:r>
            <a:r>
              <a:rPr lang="en-GB" b="1" dirty="0"/>
              <a:t>dived </a:t>
            </a:r>
            <a:r>
              <a:rPr lang="en-GB" dirty="0"/>
              <a:t>to the ground like a dog and crawled on his belly below the dangerous arrows. Onto the last trap He then </a:t>
            </a:r>
            <a:r>
              <a:rPr lang="en-GB" b="1" dirty="0"/>
              <a:t>pounced</a:t>
            </a:r>
            <a:r>
              <a:rPr lang="en-GB" dirty="0"/>
              <a:t> on the first rock like a chaeta going for his prey. He then </a:t>
            </a:r>
            <a:r>
              <a:rPr lang="en-GB" b="1" dirty="0"/>
              <a:t>leaped</a:t>
            </a:r>
            <a:r>
              <a:rPr lang="en-GB" dirty="0"/>
              <a:t> like a kangaroo to the second one and finally he </a:t>
            </a:r>
            <a:r>
              <a:rPr lang="en-GB" b="1" dirty="0"/>
              <a:t>hopped </a:t>
            </a:r>
            <a:r>
              <a:rPr lang="en-GB" dirty="0"/>
              <a:t>like a </a:t>
            </a:r>
            <a:r>
              <a:rPr lang="en-GB" b="1" dirty="0"/>
              <a:t>grasshopper </a:t>
            </a:r>
            <a:r>
              <a:rPr lang="en-GB" dirty="0"/>
              <a:t>over the water pit and over the other side. Leo quickly </a:t>
            </a:r>
            <a:r>
              <a:rPr lang="en-GB" b="1" dirty="0"/>
              <a:t>crouched</a:t>
            </a:r>
            <a:r>
              <a:rPr lang="en-GB" dirty="0"/>
              <a:t> down and </a:t>
            </a:r>
            <a:r>
              <a:rPr lang="en-GB" b="1" dirty="0"/>
              <a:t>swiftly lounged </a:t>
            </a:r>
            <a:r>
              <a:rPr lang="en-GB" dirty="0"/>
              <a:t>through the gap in the wall to escape sudden doom. He </a:t>
            </a:r>
            <a:r>
              <a:rPr lang="en-GB" b="1" dirty="0"/>
              <a:t>slid down the vines like a fireman</a:t>
            </a:r>
            <a:r>
              <a:rPr lang="en-GB" dirty="0"/>
              <a:t> and is free from the temple. </a:t>
            </a:r>
          </a:p>
        </p:txBody>
      </p:sp>
    </p:spTree>
    <p:extLst>
      <p:ext uri="{BB962C8B-B14F-4D97-AF65-F5344CB8AC3E}">
        <p14:creationId xmlns:p14="http://schemas.microsoft.com/office/powerpoint/2010/main" val="2985463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BDD2A-6153-0C8A-4684-48D20ED5CC90}"/>
              </a:ext>
            </a:extLst>
          </p:cNvPr>
          <p:cNvSpPr>
            <a:spLocks noGrp="1"/>
          </p:cNvSpPr>
          <p:nvPr>
            <p:ph idx="1"/>
          </p:nvPr>
        </p:nvSpPr>
        <p:spPr>
          <a:xfrm>
            <a:off x="838200" y="300038"/>
            <a:ext cx="10515600" cy="5876925"/>
          </a:xfrm>
        </p:spPr>
        <p:txBody>
          <a:bodyPr/>
          <a:lstStyle/>
          <a:p>
            <a:pPr marL="0" indent="0">
              <a:buNone/>
            </a:pPr>
            <a:r>
              <a:rPr lang="en-GB" dirty="0"/>
              <a:t>Leo looked through the trees and saw the sun was starting to come up. “I have to get home before mam and dad see that I've left!” blurred out Leo. Leo ran as fast as he could back home while following the map. He approached the mud swamp. Ever so </a:t>
            </a:r>
            <a:r>
              <a:rPr lang="en-GB" b="1" dirty="0"/>
              <a:t>agile</a:t>
            </a:r>
            <a:r>
              <a:rPr lang="en-GB" dirty="0"/>
              <a:t> and </a:t>
            </a:r>
            <a:r>
              <a:rPr lang="en-GB" b="1" dirty="0"/>
              <a:t>swiftly</a:t>
            </a:r>
            <a:r>
              <a:rPr lang="en-GB" dirty="0"/>
              <a:t> he </a:t>
            </a:r>
            <a:r>
              <a:rPr lang="en-GB" b="1" dirty="0"/>
              <a:t>swung</a:t>
            </a:r>
            <a:r>
              <a:rPr lang="en-GB" dirty="0"/>
              <a:t> from vine to vine making it to the other side. Leo continued to run and </a:t>
            </a:r>
            <a:r>
              <a:rPr lang="en-GB" b="1" dirty="0"/>
              <a:t>leaped</a:t>
            </a:r>
            <a:r>
              <a:rPr lang="en-GB" dirty="0"/>
              <a:t> over the vines connected to the trees. He escaped the forest and saw his house like a </a:t>
            </a:r>
            <a:r>
              <a:rPr lang="en-GB" b="1" dirty="0"/>
              <a:t>stallion</a:t>
            </a:r>
            <a:r>
              <a:rPr lang="en-GB" dirty="0"/>
              <a:t> he continued his run back to he house. “finally, I’ve reached home” thought Leo.  </a:t>
            </a:r>
          </a:p>
        </p:txBody>
      </p:sp>
    </p:spTree>
    <p:extLst>
      <p:ext uri="{BB962C8B-B14F-4D97-AF65-F5344CB8AC3E}">
        <p14:creationId xmlns:p14="http://schemas.microsoft.com/office/powerpoint/2010/main" val="3554974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0CF618-C428-A108-9E60-2B7F43B2D062}"/>
              </a:ext>
            </a:extLst>
          </p:cNvPr>
          <p:cNvSpPr>
            <a:spLocks noGrp="1"/>
          </p:cNvSpPr>
          <p:nvPr>
            <p:ph idx="1"/>
          </p:nvPr>
        </p:nvSpPr>
        <p:spPr>
          <a:xfrm>
            <a:off x="838200" y="228600"/>
            <a:ext cx="10515600" cy="5948363"/>
          </a:xfrm>
        </p:spPr>
        <p:txBody>
          <a:bodyPr/>
          <a:lstStyle/>
          <a:p>
            <a:pPr marL="0" indent="0">
              <a:buNone/>
            </a:pPr>
            <a:r>
              <a:rPr lang="en-US" dirty="0"/>
              <a:t>He carefully pulled the door open like a sloth, nice and slow. He headed to the stairs swiftly but quietly. “CREAK, SQUEAK, CREAK, SQUEAK”, cried the staircase as Leo toed gently up each step. He SLOWLY TIPTOED across the landing and headed to his bedroom. CREAK! As Leo opened his bedroom door. He took off his raincoat, boots and torch and put them away. He reached into his pocket and noticed the treasure had slipped out while he raced home. “oh well” thought Leo. “maybe ill go look for the treasure again another day” he thought as he </a:t>
            </a:r>
            <a:r>
              <a:rPr lang="en-US" b="1" dirty="0"/>
              <a:t>hopped</a:t>
            </a:r>
            <a:r>
              <a:rPr lang="en-US" dirty="0"/>
              <a:t> into bed and fell fast a sleep.</a:t>
            </a:r>
          </a:p>
          <a:p>
            <a:pPr marL="0" indent="0" algn="ctr">
              <a:buNone/>
            </a:pPr>
            <a:r>
              <a:rPr lang="en-US"/>
              <a:t>The end.  </a:t>
            </a:r>
            <a:endParaRPr lang="en-GB" dirty="0"/>
          </a:p>
        </p:txBody>
      </p:sp>
    </p:spTree>
    <p:extLst>
      <p:ext uri="{BB962C8B-B14F-4D97-AF65-F5344CB8AC3E}">
        <p14:creationId xmlns:p14="http://schemas.microsoft.com/office/powerpoint/2010/main" val="2044704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7939</TotalTime>
  <Words>1823</Words>
  <Application>Microsoft Macintosh PowerPoint</Application>
  <PresentationFormat>Widescreen</PresentationFormat>
  <Paragraphs>31</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The treasure hunt.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Leo </dc:title>
  <dc:creator>Microsoft Office User</dc:creator>
  <cp:lastModifiedBy>Microsoft Office User</cp:lastModifiedBy>
  <cp:revision>3</cp:revision>
  <dcterms:created xsi:type="dcterms:W3CDTF">2023-01-20T14:09:27Z</dcterms:created>
  <dcterms:modified xsi:type="dcterms:W3CDTF">2023-01-27T14:12:56Z</dcterms:modified>
</cp:coreProperties>
</file>