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65" r:id="rId5"/>
    <p:sldId id="261" r:id="rId6"/>
    <p:sldId id="263" r:id="rId7"/>
    <p:sldId id="264" r:id="rId8"/>
    <p:sldId id="266" r:id="rId9"/>
    <p:sldId id="268" r:id="rId10"/>
    <p:sldId id="272" r:id="rId11"/>
    <p:sldId id="269" r:id="rId12"/>
    <p:sldId id="270" r:id="rId13"/>
    <p:sldId id="271" r:id="rId14"/>
    <p:sldId id="259" r:id="rId15"/>
    <p:sldId id="260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9CCA4BA-0401-1E80-21D7-BD86EEF25880}" v="1995" dt="2026-01-06T00:18:28.500"/>
    <p1510:client id="{E1219F20-524F-D7A6-AB70-DD121FB625A4}" v="131" dt="2026-01-06T15:38:22.9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yan Thomas (2204305)" userId="S::2204305@student.uwtsd.ac.uk::37ee8dd8-bb5f-4311-a279-9e63182f05be" providerId="AD" clId="Web-{14D07836-721E-473E-780C-543A909DD88C}"/>
    <pc:docChg chg="modSld">
      <pc:chgData name="Ryan Thomas (2204305)" userId="S::2204305@student.uwtsd.ac.uk::37ee8dd8-bb5f-4311-a279-9e63182f05be" providerId="AD" clId="Web-{14D07836-721E-473E-780C-543A909DD88C}" dt="2025-12-29T14:43:38.094" v="80" actId="1076"/>
      <pc:docMkLst>
        <pc:docMk/>
      </pc:docMkLst>
      <pc:sldChg chg="modSp">
        <pc:chgData name="Ryan Thomas (2204305)" userId="S::2204305@student.uwtsd.ac.uk::37ee8dd8-bb5f-4311-a279-9e63182f05be" providerId="AD" clId="Web-{14D07836-721E-473E-780C-543A909DD88C}" dt="2025-12-29T14:43:38.094" v="80" actId="1076"/>
        <pc:sldMkLst>
          <pc:docMk/>
          <pc:sldMk cId="109857222" sldId="256"/>
        </pc:sldMkLst>
        <pc:spChg chg="mod">
          <ac:chgData name="Ryan Thomas (2204305)" userId="S::2204305@student.uwtsd.ac.uk::37ee8dd8-bb5f-4311-a279-9e63182f05be" providerId="AD" clId="Web-{14D07836-721E-473E-780C-543A909DD88C}" dt="2025-12-29T14:43:38.094" v="80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yan Thomas (2204305)" userId="S::2204305@student.uwtsd.ac.uk::37ee8dd8-bb5f-4311-a279-9e63182f05be" providerId="AD" clId="Web-{14D07836-721E-473E-780C-543A909DD88C}" dt="2025-12-29T14:43:21.156" v="76" actId="1076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Ryan Thomas (2204305)" userId="S::2204305@student.uwtsd.ac.uk::37ee8dd8-bb5f-4311-a279-9e63182f05be" providerId="AD" clId="Web-{99CCA4BA-0401-1E80-21D7-BD86EEF25880}"/>
    <pc:docChg chg="mod addSld delSld modSld sldOrd addMainMaster delMainMaster">
      <pc:chgData name="Ryan Thomas (2204305)" userId="S::2204305@student.uwtsd.ac.uk::37ee8dd8-bb5f-4311-a279-9e63182f05be" providerId="AD" clId="Web-{99CCA4BA-0401-1E80-21D7-BD86EEF25880}" dt="2026-01-06T00:18:28.500" v="2305"/>
      <pc:docMkLst>
        <pc:docMk/>
      </pc:docMkLst>
      <pc:sldChg chg="modSp mod modClrScheme chgLayout">
        <pc:chgData name="Ryan Thomas (2204305)" userId="S::2204305@student.uwtsd.ac.uk::37ee8dd8-bb5f-4311-a279-9e63182f05be" providerId="AD" clId="Web-{99CCA4BA-0401-1E80-21D7-BD86EEF25880}" dt="2026-01-02T12:36:24.386" v="166" actId="20577"/>
        <pc:sldMkLst>
          <pc:docMk/>
          <pc:sldMk cId="109857222" sldId="256"/>
        </pc:sldMkLst>
        <pc:spChg chg="mod ord">
          <ac:chgData name="Ryan Thomas (2204305)" userId="S::2204305@student.uwtsd.ac.uk::37ee8dd8-bb5f-4311-a279-9e63182f05be" providerId="AD" clId="Web-{99CCA4BA-0401-1E80-21D7-BD86EEF25880}" dt="2026-01-02T12:36:24.386" v="166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Ryan Thomas (2204305)" userId="S::2204305@student.uwtsd.ac.uk::37ee8dd8-bb5f-4311-a279-9e63182f05be" providerId="AD" clId="Web-{99CCA4BA-0401-1E80-21D7-BD86EEF25880}" dt="2025-12-30T14:52:45.889" v="3"/>
          <ac:spMkLst>
            <pc:docMk/>
            <pc:sldMk cId="109857222" sldId="256"/>
            <ac:spMk id="3" creationId="{00000000-0000-0000-0000-000000000000}"/>
          </ac:spMkLst>
        </pc:spChg>
      </pc:sldChg>
      <pc:sldChg chg="modSp new mod modClrScheme chgLayout">
        <pc:chgData name="Ryan Thomas (2204305)" userId="S::2204305@student.uwtsd.ac.uk::37ee8dd8-bb5f-4311-a279-9e63182f05be" providerId="AD" clId="Web-{99CCA4BA-0401-1E80-21D7-BD86EEF25880}" dt="2026-01-05T16:00:59.959" v="1934" actId="20577"/>
        <pc:sldMkLst>
          <pc:docMk/>
          <pc:sldMk cId="3617536962" sldId="257"/>
        </pc:sldMkLst>
        <pc:spChg chg="mod ord">
          <ac:chgData name="Ryan Thomas (2204305)" userId="S::2204305@student.uwtsd.ac.uk::37ee8dd8-bb5f-4311-a279-9e63182f05be" providerId="AD" clId="Web-{99CCA4BA-0401-1E80-21D7-BD86EEF25880}" dt="2025-12-30T15:49:52.480" v="124" actId="1076"/>
          <ac:spMkLst>
            <pc:docMk/>
            <pc:sldMk cId="3617536962" sldId="257"/>
            <ac:spMk id="2" creationId="{43E3274A-A085-4FAC-88CF-BBB76F63EAA2}"/>
          </ac:spMkLst>
        </pc:spChg>
        <pc:spChg chg="mod ord">
          <ac:chgData name="Ryan Thomas (2204305)" userId="S::2204305@student.uwtsd.ac.uk::37ee8dd8-bb5f-4311-a279-9e63182f05be" providerId="AD" clId="Web-{99CCA4BA-0401-1E80-21D7-BD86EEF25880}" dt="2026-01-05T16:00:59.959" v="1934" actId="20577"/>
          <ac:spMkLst>
            <pc:docMk/>
            <pc:sldMk cId="3617536962" sldId="257"/>
            <ac:spMk id="3" creationId="{3132C335-8BEA-0A87-3183-9D9A2237046B}"/>
          </ac:spMkLst>
        </pc:spChg>
      </pc:sldChg>
      <pc:sldChg chg="addSp modSp new">
        <pc:chgData name="Ryan Thomas (2204305)" userId="S::2204305@student.uwtsd.ac.uk::37ee8dd8-bb5f-4311-a279-9e63182f05be" providerId="AD" clId="Web-{99CCA4BA-0401-1E80-21D7-BD86EEF25880}" dt="2026-01-03T17:27:14.936" v="898" actId="1076"/>
        <pc:sldMkLst>
          <pc:docMk/>
          <pc:sldMk cId="1398249823" sldId="258"/>
        </pc:sldMkLst>
        <pc:spChg chg="mod">
          <ac:chgData name="Ryan Thomas (2204305)" userId="S::2204305@student.uwtsd.ac.uk::37ee8dd8-bb5f-4311-a279-9e63182f05be" providerId="AD" clId="Web-{99CCA4BA-0401-1E80-21D7-BD86EEF25880}" dt="2026-01-03T17:27:06.654" v="896" actId="1076"/>
          <ac:spMkLst>
            <pc:docMk/>
            <pc:sldMk cId="1398249823" sldId="258"/>
            <ac:spMk id="2" creationId="{B42D0CB8-9A75-67D1-AEF2-DCC664673E45}"/>
          </ac:spMkLst>
        </pc:spChg>
        <pc:spChg chg="mod">
          <ac:chgData name="Ryan Thomas (2204305)" userId="S::2204305@student.uwtsd.ac.uk::37ee8dd8-bb5f-4311-a279-9e63182f05be" providerId="AD" clId="Web-{99CCA4BA-0401-1E80-21D7-BD86EEF25880}" dt="2026-01-03T17:27:14.936" v="898" actId="1076"/>
          <ac:spMkLst>
            <pc:docMk/>
            <pc:sldMk cId="1398249823" sldId="258"/>
            <ac:spMk id="3" creationId="{EBA4C037-6267-C847-0B2D-60D5F61C92A5}"/>
          </ac:spMkLst>
        </pc:spChg>
        <pc:spChg chg="add mod">
          <ac:chgData name="Ryan Thomas (2204305)" userId="S::2204305@student.uwtsd.ac.uk::37ee8dd8-bb5f-4311-a279-9e63182f05be" providerId="AD" clId="Web-{99CCA4BA-0401-1E80-21D7-BD86EEF25880}" dt="2026-01-03T17:01:53.400" v="738" actId="1076"/>
          <ac:spMkLst>
            <pc:docMk/>
            <pc:sldMk cId="1398249823" sldId="258"/>
            <ac:spMk id="7" creationId="{779C8D80-326D-FD84-3640-338B289DCC4E}"/>
          </ac:spMkLst>
        </pc:spChg>
        <pc:graphicFrameChg chg="add mod modGraphic">
          <ac:chgData name="Ryan Thomas (2204305)" userId="S::2204305@student.uwtsd.ac.uk::37ee8dd8-bb5f-4311-a279-9e63182f05be" providerId="AD" clId="Web-{99CCA4BA-0401-1E80-21D7-BD86EEF25880}" dt="2026-01-03T17:26:58.326" v="894" actId="14100"/>
          <ac:graphicFrameMkLst>
            <pc:docMk/>
            <pc:sldMk cId="1398249823" sldId="258"/>
            <ac:graphicFrameMk id="8" creationId="{AFAF2D48-6A22-CCF4-EC70-07078D9FEAA6}"/>
          </ac:graphicFrameMkLst>
        </pc:graphicFrameChg>
      </pc:sldChg>
      <pc:sldChg chg="modSp new">
        <pc:chgData name="Ryan Thomas (2204305)" userId="S::2204305@student.uwtsd.ac.uk::37ee8dd8-bb5f-4311-a279-9e63182f05be" providerId="AD" clId="Web-{99CCA4BA-0401-1E80-21D7-BD86EEF25880}" dt="2026-01-05T17:18:14.717" v="2271" actId="20577"/>
        <pc:sldMkLst>
          <pc:docMk/>
          <pc:sldMk cId="2347766504" sldId="259"/>
        </pc:sldMkLst>
        <pc:spChg chg="mod">
          <ac:chgData name="Ryan Thomas (2204305)" userId="S::2204305@student.uwtsd.ac.uk::37ee8dd8-bb5f-4311-a279-9e63182f05be" providerId="AD" clId="Web-{99CCA4BA-0401-1E80-21D7-BD86EEF25880}" dt="2026-01-05T14:45:36.560" v="1757" actId="1076"/>
          <ac:spMkLst>
            <pc:docMk/>
            <pc:sldMk cId="2347766504" sldId="259"/>
            <ac:spMk id="2" creationId="{B747171E-D66F-5730-809E-C6269F4174A8}"/>
          </ac:spMkLst>
        </pc:spChg>
        <pc:spChg chg="mod">
          <ac:chgData name="Ryan Thomas (2204305)" userId="S::2204305@student.uwtsd.ac.uk::37ee8dd8-bb5f-4311-a279-9e63182f05be" providerId="AD" clId="Web-{99CCA4BA-0401-1E80-21D7-BD86EEF25880}" dt="2026-01-05T17:18:14.717" v="2271" actId="20577"/>
          <ac:spMkLst>
            <pc:docMk/>
            <pc:sldMk cId="2347766504" sldId="259"/>
            <ac:spMk id="3" creationId="{1BB5EB9B-1629-6A90-46AD-7D1AFF2DBE97}"/>
          </ac:spMkLst>
        </pc:spChg>
      </pc:sldChg>
      <pc:sldChg chg="modSp new">
        <pc:chgData name="Ryan Thomas (2204305)" userId="S::2204305@student.uwtsd.ac.uk::37ee8dd8-bb5f-4311-a279-9e63182f05be" providerId="AD" clId="Web-{99CCA4BA-0401-1E80-21D7-BD86EEF25880}" dt="2026-01-05T17:18:38.171" v="2279" actId="14100"/>
        <pc:sldMkLst>
          <pc:docMk/>
          <pc:sldMk cId="1551375356" sldId="260"/>
        </pc:sldMkLst>
        <pc:spChg chg="mod">
          <ac:chgData name="Ryan Thomas (2204305)" userId="S::2204305@student.uwtsd.ac.uk::37ee8dd8-bb5f-4311-a279-9e63182f05be" providerId="AD" clId="Web-{99CCA4BA-0401-1E80-21D7-BD86EEF25880}" dt="2026-01-05T16:53:07.122" v="2050" actId="1076"/>
          <ac:spMkLst>
            <pc:docMk/>
            <pc:sldMk cId="1551375356" sldId="260"/>
            <ac:spMk id="2" creationId="{E1FBD44D-1B7C-6658-CB46-0F505F67EC49}"/>
          </ac:spMkLst>
        </pc:spChg>
        <pc:spChg chg="mod">
          <ac:chgData name="Ryan Thomas (2204305)" userId="S::2204305@student.uwtsd.ac.uk::37ee8dd8-bb5f-4311-a279-9e63182f05be" providerId="AD" clId="Web-{99CCA4BA-0401-1E80-21D7-BD86EEF25880}" dt="2026-01-05T17:18:38.171" v="2279" actId="14100"/>
          <ac:spMkLst>
            <pc:docMk/>
            <pc:sldMk cId="1551375356" sldId="260"/>
            <ac:spMk id="3" creationId="{49407782-7910-DFD9-6B93-FDDA5B7A50D3}"/>
          </ac:spMkLst>
        </pc:spChg>
      </pc:sldChg>
      <pc:sldChg chg="addSp delSp modSp new">
        <pc:chgData name="Ryan Thomas (2204305)" userId="S::2204305@student.uwtsd.ac.uk::37ee8dd8-bb5f-4311-a279-9e63182f05be" providerId="AD" clId="Web-{99CCA4BA-0401-1E80-21D7-BD86EEF25880}" dt="2026-01-04T14:22:53.331" v="1146" actId="1076"/>
        <pc:sldMkLst>
          <pc:docMk/>
          <pc:sldMk cId="4250600313" sldId="261"/>
        </pc:sldMkLst>
        <pc:spChg chg="mod modVis">
          <ac:chgData name="Ryan Thomas (2204305)" userId="S::2204305@student.uwtsd.ac.uk::37ee8dd8-bb5f-4311-a279-9e63182f05be" providerId="AD" clId="Web-{99CCA4BA-0401-1E80-21D7-BD86EEF25880}" dt="2026-01-04T13:32:53.303" v="1057"/>
          <ac:spMkLst>
            <pc:docMk/>
            <pc:sldMk cId="4250600313" sldId="261"/>
            <ac:spMk id="4" creationId="{BE20F789-243D-22F9-6095-9FD2FACD2D64}"/>
          </ac:spMkLst>
        </pc:spChg>
        <pc:spChg chg="mod">
          <ac:chgData name="Ryan Thomas (2204305)" userId="S::2204305@student.uwtsd.ac.uk::37ee8dd8-bb5f-4311-a279-9e63182f05be" providerId="AD" clId="Web-{99CCA4BA-0401-1E80-21D7-BD86EEF25880}" dt="2026-01-04T13:32:53.303" v="1057"/>
          <ac:spMkLst>
            <pc:docMk/>
            <pc:sldMk cId="4250600313" sldId="261"/>
            <ac:spMk id="5" creationId="{C038BA0C-5DCF-3BB8-9836-49C05212D8E2}"/>
          </ac:spMkLst>
        </pc:spChg>
        <pc:spChg chg="mod modVis">
          <ac:chgData name="Ryan Thomas (2204305)" userId="S::2204305@student.uwtsd.ac.uk::37ee8dd8-bb5f-4311-a279-9e63182f05be" providerId="AD" clId="Web-{99CCA4BA-0401-1E80-21D7-BD86EEF25880}" dt="2026-01-04T13:32:53.303" v="1057"/>
          <ac:spMkLst>
            <pc:docMk/>
            <pc:sldMk cId="4250600313" sldId="261"/>
            <ac:spMk id="6" creationId="{D651354E-94FD-C22C-0F9D-0E215EF09C56}"/>
          </ac:spMkLst>
        </pc:spChg>
        <pc:spChg chg="add mod">
          <ac:chgData name="Ryan Thomas (2204305)" userId="S::2204305@student.uwtsd.ac.uk::37ee8dd8-bb5f-4311-a279-9e63182f05be" providerId="AD" clId="Web-{99CCA4BA-0401-1E80-21D7-BD86EEF25880}" dt="2026-01-04T14:22:53.331" v="1146" actId="1076"/>
          <ac:spMkLst>
            <pc:docMk/>
            <pc:sldMk cId="4250600313" sldId="261"/>
            <ac:spMk id="11" creationId="{A558D5F2-BD75-EACC-55D4-7A9323B48C62}"/>
          </ac:spMkLst>
        </pc:spChg>
        <pc:picChg chg="add mod ord">
          <ac:chgData name="Ryan Thomas (2204305)" userId="S::2204305@student.uwtsd.ac.uk::37ee8dd8-bb5f-4311-a279-9e63182f05be" providerId="AD" clId="Web-{99CCA4BA-0401-1E80-21D7-BD86EEF25880}" dt="2026-01-04T13:32:53.303" v="1057"/>
          <ac:picMkLst>
            <pc:docMk/>
            <pc:sldMk cId="4250600313" sldId="261"/>
            <ac:picMk id="10" creationId="{958C149C-7C98-B022-D1C4-E3164FBC7E4B}"/>
          </ac:picMkLst>
        </pc:picChg>
      </pc:sldChg>
      <pc:sldChg chg="addSp delSp modSp new mod modClrScheme chgLayout">
        <pc:chgData name="Ryan Thomas (2204305)" userId="S::2204305@student.uwtsd.ac.uk::37ee8dd8-bb5f-4311-a279-9e63182f05be" providerId="AD" clId="Web-{99CCA4BA-0401-1E80-21D7-BD86EEF25880}" dt="2026-01-05T02:52:03.577" v="1712" actId="20577"/>
        <pc:sldMkLst>
          <pc:docMk/>
          <pc:sldMk cId="4241886156" sldId="263"/>
        </pc:sldMkLst>
        <pc:spChg chg="mod">
          <ac:chgData name="Ryan Thomas (2204305)" userId="S::2204305@student.uwtsd.ac.uk::37ee8dd8-bb5f-4311-a279-9e63182f05be" providerId="AD" clId="Web-{99CCA4BA-0401-1E80-21D7-BD86EEF25880}" dt="2026-01-04T22:26:03.353" v="1235" actId="14100"/>
          <ac:spMkLst>
            <pc:docMk/>
            <pc:sldMk cId="4241886156" sldId="263"/>
            <ac:spMk id="2" creationId="{7D6A0CB9-D29F-B0CD-4771-67DF0211BF98}"/>
          </ac:spMkLst>
        </pc:spChg>
        <pc:spChg chg="mod">
          <ac:chgData name="Ryan Thomas (2204305)" userId="S::2204305@student.uwtsd.ac.uk::37ee8dd8-bb5f-4311-a279-9e63182f05be" providerId="AD" clId="Web-{99CCA4BA-0401-1E80-21D7-BD86EEF25880}" dt="2026-01-04T21:58:12.033" v="1159"/>
          <ac:spMkLst>
            <pc:docMk/>
            <pc:sldMk cId="4241886156" sldId="263"/>
            <ac:spMk id="4" creationId="{E50688FB-E858-5021-9582-92C1BD5E9DA7}"/>
          </ac:spMkLst>
        </pc:spChg>
        <pc:spChg chg="mod">
          <ac:chgData name="Ryan Thomas (2204305)" userId="S::2204305@student.uwtsd.ac.uk::37ee8dd8-bb5f-4311-a279-9e63182f05be" providerId="AD" clId="Web-{99CCA4BA-0401-1E80-21D7-BD86EEF25880}" dt="2026-01-04T21:58:12.033" v="1159"/>
          <ac:spMkLst>
            <pc:docMk/>
            <pc:sldMk cId="4241886156" sldId="263"/>
            <ac:spMk id="5" creationId="{9CFF8607-A846-922C-6D95-4AC474046B72}"/>
          </ac:spMkLst>
        </pc:spChg>
        <pc:spChg chg="mod">
          <ac:chgData name="Ryan Thomas (2204305)" userId="S::2204305@student.uwtsd.ac.uk::37ee8dd8-bb5f-4311-a279-9e63182f05be" providerId="AD" clId="Web-{99CCA4BA-0401-1E80-21D7-BD86EEF25880}" dt="2026-01-04T21:58:12.033" v="1159"/>
          <ac:spMkLst>
            <pc:docMk/>
            <pc:sldMk cId="4241886156" sldId="263"/>
            <ac:spMk id="6" creationId="{F60F02B2-B9F7-8EF6-697E-8BE578C7DDF3}"/>
          </ac:spMkLst>
        </pc:spChg>
        <pc:spChg chg="add mod">
          <ac:chgData name="Ryan Thomas (2204305)" userId="S::2204305@student.uwtsd.ac.uk::37ee8dd8-bb5f-4311-a279-9e63182f05be" providerId="AD" clId="Web-{99CCA4BA-0401-1E80-21D7-BD86EEF25880}" dt="2026-01-05T02:52:03.577" v="1712" actId="20577"/>
          <ac:spMkLst>
            <pc:docMk/>
            <pc:sldMk cId="4241886156" sldId="263"/>
            <ac:spMk id="12" creationId="{833FFBE3-C919-730E-AB6E-C5551F87C074}"/>
          </ac:spMkLst>
        </pc:spChg>
        <pc:picChg chg="add mod ord">
          <ac:chgData name="Ryan Thomas (2204305)" userId="S::2204305@student.uwtsd.ac.uk::37ee8dd8-bb5f-4311-a279-9e63182f05be" providerId="AD" clId="Web-{99CCA4BA-0401-1E80-21D7-BD86EEF25880}" dt="2026-01-04T21:58:12.033" v="1159"/>
          <ac:picMkLst>
            <pc:docMk/>
            <pc:sldMk cId="4241886156" sldId="263"/>
            <ac:picMk id="7" creationId="{188E9090-6C61-CFCE-71E5-0BC56261DA04}"/>
          </ac:picMkLst>
        </pc:picChg>
      </pc:sldChg>
      <pc:sldChg chg="addSp delSp modSp new">
        <pc:chgData name="Ryan Thomas (2204305)" userId="S::2204305@student.uwtsd.ac.uk::37ee8dd8-bb5f-4311-a279-9e63182f05be" providerId="AD" clId="Web-{99CCA4BA-0401-1E80-21D7-BD86EEF25880}" dt="2026-01-05T02:52:12.608" v="1713" actId="20577"/>
        <pc:sldMkLst>
          <pc:docMk/>
          <pc:sldMk cId="2876290947" sldId="264"/>
        </pc:sldMkLst>
        <pc:spChg chg="mod">
          <ac:chgData name="Ryan Thomas (2204305)" userId="S::2204305@student.uwtsd.ac.uk::37ee8dd8-bb5f-4311-a279-9e63182f05be" providerId="AD" clId="Web-{99CCA4BA-0401-1E80-21D7-BD86EEF25880}" dt="2026-01-05T00:38:14.412" v="1433" actId="1076"/>
          <ac:spMkLst>
            <pc:docMk/>
            <pc:sldMk cId="2876290947" sldId="264"/>
            <ac:spMk id="2" creationId="{4359571A-CF8D-43DA-77A6-339C45628F57}"/>
          </ac:spMkLst>
        </pc:spChg>
        <pc:spChg chg="add mod">
          <ac:chgData name="Ryan Thomas (2204305)" userId="S::2204305@student.uwtsd.ac.uk::37ee8dd8-bb5f-4311-a279-9e63182f05be" providerId="AD" clId="Web-{99CCA4BA-0401-1E80-21D7-BD86EEF25880}" dt="2026-01-05T02:52:12.608" v="1713" actId="20577"/>
          <ac:spMkLst>
            <pc:docMk/>
            <pc:sldMk cId="2876290947" sldId="264"/>
            <ac:spMk id="554" creationId="{6A60A461-2625-E55B-C064-EF2682F42F7E}"/>
          </ac:spMkLst>
        </pc:spChg>
        <pc:graphicFrameChg chg="add mod modGraphic">
          <ac:chgData name="Ryan Thomas (2204305)" userId="S::2204305@student.uwtsd.ac.uk::37ee8dd8-bb5f-4311-a279-9e63182f05be" providerId="AD" clId="Web-{99CCA4BA-0401-1E80-21D7-BD86EEF25880}" dt="2026-01-05T00:38:34.240" v="1436" actId="1076"/>
          <ac:graphicFrameMkLst>
            <pc:docMk/>
            <pc:sldMk cId="2876290947" sldId="264"/>
            <ac:graphicFrameMk id="9" creationId="{E2F644E0-1B17-5A73-FC17-2814CCB84A23}"/>
          </ac:graphicFrameMkLst>
        </pc:graphicFrameChg>
      </pc:sldChg>
      <pc:sldChg chg="addSp delSp modSp new mod ord modClrScheme chgLayout">
        <pc:chgData name="Ryan Thomas (2204305)" userId="S::2204305@student.uwtsd.ac.uk::37ee8dd8-bb5f-4311-a279-9e63182f05be" providerId="AD" clId="Web-{99CCA4BA-0401-1E80-21D7-BD86EEF25880}" dt="2026-01-05T02:51:46.936" v="1711" actId="14100"/>
        <pc:sldMkLst>
          <pc:docMk/>
          <pc:sldMk cId="1855908289" sldId="265"/>
        </pc:sldMkLst>
        <pc:spChg chg="mod">
          <ac:chgData name="Ryan Thomas (2204305)" userId="S::2204305@student.uwtsd.ac.uk::37ee8dd8-bb5f-4311-a279-9e63182f05be" providerId="AD" clId="Web-{99CCA4BA-0401-1E80-21D7-BD86EEF25880}" dt="2026-01-02T13:38:28.276" v="302"/>
          <ac:spMkLst>
            <pc:docMk/>
            <pc:sldMk cId="1855908289" sldId="265"/>
            <ac:spMk id="5" creationId="{4954C1AA-C812-5BC7-0B97-B83B228254E2}"/>
          </ac:spMkLst>
        </pc:spChg>
        <pc:spChg chg="mod">
          <ac:chgData name="Ryan Thomas (2204305)" userId="S::2204305@student.uwtsd.ac.uk::37ee8dd8-bb5f-4311-a279-9e63182f05be" providerId="AD" clId="Web-{99CCA4BA-0401-1E80-21D7-BD86EEF25880}" dt="2026-01-02T13:38:28.276" v="302"/>
          <ac:spMkLst>
            <pc:docMk/>
            <pc:sldMk cId="1855908289" sldId="265"/>
            <ac:spMk id="7" creationId="{E7A79E90-3BC6-1688-3040-2F3659F6D91C}"/>
          </ac:spMkLst>
        </pc:spChg>
        <pc:spChg chg="add mod">
          <ac:chgData name="Ryan Thomas (2204305)" userId="S::2204305@student.uwtsd.ac.uk::37ee8dd8-bb5f-4311-a279-9e63182f05be" providerId="AD" clId="Web-{99CCA4BA-0401-1E80-21D7-BD86EEF25880}" dt="2026-01-05T02:51:46.920" v="1710" actId="14100"/>
          <ac:spMkLst>
            <pc:docMk/>
            <pc:sldMk cId="1855908289" sldId="265"/>
            <ac:spMk id="13" creationId="{7EBE6126-22F9-654A-D0AA-D5B538C4B40E}"/>
          </ac:spMkLst>
        </pc:spChg>
        <pc:spChg chg="add mod">
          <ac:chgData name="Ryan Thomas (2204305)" userId="S::2204305@student.uwtsd.ac.uk::37ee8dd8-bb5f-4311-a279-9e63182f05be" providerId="AD" clId="Web-{99CCA4BA-0401-1E80-21D7-BD86EEF25880}" dt="2026-01-05T02:51:46.936" v="1711" actId="14100"/>
          <ac:spMkLst>
            <pc:docMk/>
            <pc:sldMk cId="1855908289" sldId="265"/>
            <ac:spMk id="15" creationId="{AF88515E-4CF8-C46E-32BF-0C7DBE8723AA}"/>
          </ac:spMkLst>
        </pc:spChg>
        <pc:picChg chg="add mod ord">
          <ac:chgData name="Ryan Thomas (2204305)" userId="S::2204305@student.uwtsd.ac.uk::37ee8dd8-bb5f-4311-a279-9e63182f05be" providerId="AD" clId="Web-{99CCA4BA-0401-1E80-21D7-BD86EEF25880}" dt="2026-01-05T02:51:33.483" v="1709" actId="14100"/>
          <ac:picMkLst>
            <pc:docMk/>
            <pc:sldMk cId="1855908289" sldId="265"/>
            <ac:picMk id="8" creationId="{AD0F2ED2-7A6B-0049-2CE6-1BA3A7495410}"/>
          </ac:picMkLst>
        </pc:picChg>
      </pc:sldChg>
      <pc:sldChg chg="addSp delSp modSp new mod modClrScheme chgLayout">
        <pc:chgData name="Ryan Thomas (2204305)" userId="S::2204305@student.uwtsd.ac.uk::37ee8dd8-bb5f-4311-a279-9e63182f05be" providerId="AD" clId="Web-{99CCA4BA-0401-1E80-21D7-BD86EEF25880}" dt="2026-01-05T02:34:35.703" v="1603" actId="20577"/>
        <pc:sldMkLst>
          <pc:docMk/>
          <pc:sldMk cId="3908106321" sldId="266"/>
        </pc:sldMkLst>
        <pc:spChg chg="mod">
          <ac:chgData name="Ryan Thomas (2204305)" userId="S::2204305@student.uwtsd.ac.uk::37ee8dd8-bb5f-4311-a279-9e63182f05be" providerId="AD" clId="Web-{99CCA4BA-0401-1E80-21D7-BD86EEF25880}" dt="2026-01-05T02:19:38.024" v="1463" actId="1076"/>
          <ac:spMkLst>
            <pc:docMk/>
            <pc:sldMk cId="3908106321" sldId="266"/>
            <ac:spMk id="2" creationId="{AD954591-EC8E-9F2F-0DF7-F2ACBB27EC83}"/>
          </ac:spMkLst>
        </pc:spChg>
        <pc:spChg chg="del">
          <ac:chgData name="Ryan Thomas (2204305)" userId="S::2204305@student.uwtsd.ac.uk::37ee8dd8-bb5f-4311-a279-9e63182f05be" providerId="AD" clId="Web-{99CCA4BA-0401-1E80-21D7-BD86EEF25880}" dt="2026-01-05T02:12:38.067" v="1447"/>
          <ac:spMkLst>
            <pc:docMk/>
            <pc:sldMk cId="3908106321" sldId="266"/>
            <ac:spMk id="3" creationId="{357B509A-3F52-C7A0-F3DA-CA4346620F22}"/>
          </ac:spMkLst>
        </pc:spChg>
        <pc:spChg chg="mod">
          <ac:chgData name="Ryan Thomas (2204305)" userId="S::2204305@student.uwtsd.ac.uk::37ee8dd8-bb5f-4311-a279-9e63182f05be" providerId="AD" clId="Web-{99CCA4BA-0401-1E80-21D7-BD86EEF25880}" dt="2026-01-05T02:12:45.974" v="1448"/>
          <ac:spMkLst>
            <pc:docMk/>
            <pc:sldMk cId="3908106321" sldId="266"/>
            <ac:spMk id="4" creationId="{DD447935-8670-DB59-E633-FF0BBC06E867}"/>
          </ac:spMkLst>
        </pc:spChg>
        <pc:spChg chg="mod">
          <ac:chgData name="Ryan Thomas (2204305)" userId="S::2204305@student.uwtsd.ac.uk::37ee8dd8-bb5f-4311-a279-9e63182f05be" providerId="AD" clId="Web-{99CCA4BA-0401-1E80-21D7-BD86EEF25880}" dt="2026-01-05T02:12:45.974" v="1448"/>
          <ac:spMkLst>
            <pc:docMk/>
            <pc:sldMk cId="3908106321" sldId="266"/>
            <ac:spMk id="5" creationId="{6B8C5A1E-0245-9C41-187B-196A2A4C0BDE}"/>
          </ac:spMkLst>
        </pc:spChg>
        <pc:spChg chg="mod">
          <ac:chgData name="Ryan Thomas (2204305)" userId="S::2204305@student.uwtsd.ac.uk::37ee8dd8-bb5f-4311-a279-9e63182f05be" providerId="AD" clId="Web-{99CCA4BA-0401-1E80-21D7-BD86EEF25880}" dt="2026-01-05T02:12:45.974" v="1448"/>
          <ac:spMkLst>
            <pc:docMk/>
            <pc:sldMk cId="3908106321" sldId="266"/>
            <ac:spMk id="6" creationId="{13FB9C08-3588-D744-ABB9-3239F59176E5}"/>
          </ac:spMkLst>
        </pc:spChg>
        <pc:spChg chg="add mod">
          <ac:chgData name="Ryan Thomas (2204305)" userId="S::2204305@student.uwtsd.ac.uk::37ee8dd8-bb5f-4311-a279-9e63182f05be" providerId="AD" clId="Web-{99CCA4BA-0401-1E80-21D7-BD86EEF25880}" dt="2026-01-05T02:34:35.703" v="1603" actId="20577"/>
          <ac:spMkLst>
            <pc:docMk/>
            <pc:sldMk cId="3908106321" sldId="266"/>
            <ac:spMk id="12" creationId="{4A5D5E38-1861-FF09-8AA9-92CAA3834266}"/>
          </ac:spMkLst>
        </pc:spChg>
        <pc:picChg chg="add mod ord">
          <ac:chgData name="Ryan Thomas (2204305)" userId="S::2204305@student.uwtsd.ac.uk::37ee8dd8-bb5f-4311-a279-9e63182f05be" providerId="AD" clId="Web-{99CCA4BA-0401-1E80-21D7-BD86EEF25880}" dt="2026-01-05T02:19:38.102" v="1464" actId="1076"/>
          <ac:picMkLst>
            <pc:docMk/>
            <pc:sldMk cId="3908106321" sldId="266"/>
            <ac:picMk id="7" creationId="{91C0BF4C-0B98-A921-3B13-026B3D3EB008}"/>
          </ac:picMkLst>
        </pc:picChg>
      </pc:sldChg>
      <pc:sldChg chg="addSp delSp modSp new del">
        <pc:chgData name="Ryan Thomas (2204305)" userId="S::2204305@student.uwtsd.ac.uk::37ee8dd8-bb5f-4311-a279-9e63182f05be" providerId="AD" clId="Web-{99CCA4BA-0401-1E80-21D7-BD86EEF25880}" dt="2026-01-05T14:59:08.323" v="1894"/>
        <pc:sldMkLst>
          <pc:docMk/>
          <pc:sldMk cId="598952570" sldId="267"/>
        </pc:sldMkLst>
        <pc:spChg chg="mod">
          <ac:chgData name="Ryan Thomas (2204305)" userId="S::2204305@student.uwtsd.ac.uk::37ee8dd8-bb5f-4311-a279-9e63182f05be" providerId="AD" clId="Web-{99CCA4BA-0401-1E80-21D7-BD86EEF25880}" dt="2026-01-05T02:52:49.452" v="1728" actId="1076"/>
          <ac:spMkLst>
            <pc:docMk/>
            <pc:sldMk cId="598952570" sldId="267"/>
            <ac:spMk id="2" creationId="{7E9A9086-EB72-C65A-4A76-C962528EEFCC}"/>
          </ac:spMkLst>
        </pc:spChg>
        <pc:spChg chg="del mod">
          <ac:chgData name="Ryan Thomas (2204305)" userId="S::2204305@student.uwtsd.ac.uk::37ee8dd8-bb5f-4311-a279-9e63182f05be" providerId="AD" clId="Web-{99CCA4BA-0401-1E80-21D7-BD86EEF25880}" dt="2026-01-05T02:52:57.343" v="1730"/>
          <ac:spMkLst>
            <pc:docMk/>
            <pc:sldMk cId="598952570" sldId="267"/>
            <ac:spMk id="3" creationId="{48493BC0-6DCA-7D26-2C6F-7B3C6869699E}"/>
          </ac:spMkLst>
        </pc:spChg>
        <pc:spChg chg="add del mod">
          <ac:chgData name="Ryan Thomas (2204305)" userId="S::2204305@student.uwtsd.ac.uk::37ee8dd8-bb5f-4311-a279-9e63182f05be" providerId="AD" clId="Web-{99CCA4BA-0401-1E80-21D7-BD86EEF25880}" dt="2026-01-05T02:58:16.812" v="1745"/>
          <ac:spMkLst>
            <pc:docMk/>
            <pc:sldMk cId="598952570" sldId="267"/>
            <ac:spMk id="102" creationId="{844634FE-2937-53BB-9E1C-AA91C90A5786}"/>
          </ac:spMkLst>
        </pc:spChg>
        <pc:spChg chg="add del mod">
          <ac:chgData name="Ryan Thomas (2204305)" userId="S::2204305@student.uwtsd.ac.uk::37ee8dd8-bb5f-4311-a279-9e63182f05be" providerId="AD" clId="Web-{99CCA4BA-0401-1E80-21D7-BD86EEF25880}" dt="2026-01-05T14:47:13.218" v="1797"/>
          <ac:spMkLst>
            <pc:docMk/>
            <pc:sldMk cId="598952570" sldId="267"/>
            <ac:spMk id="103" creationId="{EB94FE90-608F-68FC-F1BB-CA4305B3336C}"/>
          </ac:spMkLst>
        </pc:spChg>
        <pc:graphicFrameChg chg="add del mod modGraphic">
          <ac:chgData name="Ryan Thomas (2204305)" userId="S::2204305@student.uwtsd.ac.uk::37ee8dd8-bb5f-4311-a279-9e63182f05be" providerId="AD" clId="Web-{99CCA4BA-0401-1E80-21D7-BD86EEF25880}" dt="2026-01-05T02:55:52.484" v="1737"/>
          <ac:graphicFrameMkLst>
            <pc:docMk/>
            <pc:sldMk cId="598952570" sldId="267"/>
            <ac:graphicFrameMk id="7" creationId="{2F24FAAD-7E30-80E5-CB97-A6C47FEFE627}"/>
          </ac:graphicFrameMkLst>
        </pc:graphicFrameChg>
        <pc:graphicFrameChg chg="add del mod modGraphic">
          <ac:chgData name="Ryan Thomas (2204305)" userId="S::2204305@student.uwtsd.ac.uk::37ee8dd8-bb5f-4311-a279-9e63182f05be" providerId="AD" clId="Web-{99CCA4BA-0401-1E80-21D7-BD86EEF25880}" dt="2026-01-05T02:56:30.002" v="1739"/>
          <ac:graphicFrameMkLst>
            <pc:docMk/>
            <pc:sldMk cId="598952570" sldId="267"/>
            <ac:graphicFrameMk id="85" creationId="{68F8BC69-90CA-EE14-BDB3-3745D421ECB9}"/>
          </ac:graphicFrameMkLst>
        </pc:graphicFrameChg>
        <pc:graphicFrameChg chg="add del mod modGraphic">
          <ac:chgData name="Ryan Thomas (2204305)" userId="S::2204305@student.uwtsd.ac.uk::37ee8dd8-bb5f-4311-a279-9e63182f05be" providerId="AD" clId="Web-{99CCA4BA-0401-1E80-21D7-BD86EEF25880}" dt="2026-01-05T02:56:58.167" v="1741"/>
          <ac:graphicFrameMkLst>
            <pc:docMk/>
            <pc:sldMk cId="598952570" sldId="267"/>
            <ac:graphicFrameMk id="92" creationId="{829AE1C6-F02F-50A9-408E-2CE73C1DF73E}"/>
          </ac:graphicFrameMkLst>
        </pc:graphicFrameChg>
      </pc:sldChg>
      <pc:sldChg chg="addSp delSp modSp new">
        <pc:chgData name="Ryan Thomas (2204305)" userId="S::2204305@student.uwtsd.ac.uk::37ee8dd8-bb5f-4311-a279-9e63182f05be" providerId="AD" clId="Web-{99CCA4BA-0401-1E80-21D7-BD86EEF25880}" dt="2026-01-05T14:58:44.479" v="1893" actId="20577"/>
        <pc:sldMkLst>
          <pc:docMk/>
          <pc:sldMk cId="4205521693" sldId="268"/>
        </pc:sldMkLst>
        <pc:spChg chg="del">
          <ac:chgData name="Ryan Thomas (2204305)" userId="S::2204305@student.uwtsd.ac.uk::37ee8dd8-bb5f-4311-a279-9e63182f05be" providerId="AD" clId="Web-{99CCA4BA-0401-1E80-21D7-BD86EEF25880}" dt="2026-01-05T14:47:32.218" v="1799"/>
          <ac:spMkLst>
            <pc:docMk/>
            <pc:sldMk cId="4205521693" sldId="268"/>
            <ac:spMk id="2" creationId="{62E64DAA-833E-2EA2-72E5-8F329926220E}"/>
          </ac:spMkLst>
        </pc:spChg>
        <pc:spChg chg="mod">
          <ac:chgData name="Ryan Thomas (2204305)" userId="S::2204305@student.uwtsd.ac.uk::37ee8dd8-bb5f-4311-a279-9e63182f05be" providerId="AD" clId="Web-{99CCA4BA-0401-1E80-21D7-BD86EEF25880}" dt="2026-01-05T14:58:44.479" v="1893" actId="20577"/>
          <ac:spMkLst>
            <pc:docMk/>
            <pc:sldMk cId="4205521693" sldId="268"/>
            <ac:spMk id="3" creationId="{839799AD-7160-EB29-9166-A9783787C84F}"/>
          </ac:spMkLst>
        </pc:spChg>
        <pc:spChg chg="add">
          <ac:chgData name="Ryan Thomas (2204305)" userId="S::2204305@student.uwtsd.ac.uk::37ee8dd8-bb5f-4311-a279-9e63182f05be" providerId="AD" clId="Web-{99CCA4BA-0401-1E80-21D7-BD86EEF25880}" dt="2026-01-05T14:47:26.796" v="1798"/>
          <ac:spMkLst>
            <pc:docMk/>
            <pc:sldMk cId="4205521693" sldId="268"/>
            <ac:spMk id="8" creationId="{0CABD246-174F-44A7-054B-8A638A9F9471}"/>
          </ac:spMkLst>
        </pc:spChg>
      </pc:sldChg>
      <pc:sldChg chg="addSp delSp modSp new mod modClrScheme chgLayout">
        <pc:chgData name="Ryan Thomas (2204305)" userId="S::2204305@student.uwtsd.ac.uk::37ee8dd8-bb5f-4311-a279-9e63182f05be" providerId="AD" clId="Web-{99CCA4BA-0401-1E80-21D7-BD86EEF25880}" dt="2026-01-05T16:56:54.249" v="2127" actId="1076"/>
        <pc:sldMkLst>
          <pc:docMk/>
          <pc:sldMk cId="14959281" sldId="269"/>
        </pc:sldMkLst>
        <pc:spChg chg="del">
          <ac:chgData name="Ryan Thomas (2204305)" userId="S::2204305@student.uwtsd.ac.uk::37ee8dd8-bb5f-4311-a279-9e63182f05be" providerId="AD" clId="Web-{99CCA4BA-0401-1E80-21D7-BD86EEF25880}" dt="2026-01-05T16:11:37.021" v="1936"/>
          <ac:spMkLst>
            <pc:docMk/>
            <pc:sldMk cId="14959281" sldId="269"/>
            <ac:spMk id="2" creationId="{29623759-279A-4231-C7BC-BC5D22E4207C}"/>
          </ac:spMkLst>
        </pc:spChg>
        <pc:spChg chg="del">
          <ac:chgData name="Ryan Thomas (2204305)" userId="S::2204305@student.uwtsd.ac.uk::37ee8dd8-bb5f-4311-a279-9e63182f05be" providerId="AD" clId="Web-{99CCA4BA-0401-1E80-21D7-BD86EEF25880}" dt="2026-01-05T16:11:28.599" v="1935"/>
          <ac:spMkLst>
            <pc:docMk/>
            <pc:sldMk cId="14959281" sldId="269"/>
            <ac:spMk id="3" creationId="{71E8D324-6010-67ED-0EAC-DECFC610729A}"/>
          </ac:spMkLst>
        </pc:spChg>
        <pc:spChg chg="mod">
          <ac:chgData name="Ryan Thomas (2204305)" userId="S::2204305@student.uwtsd.ac.uk::37ee8dd8-bb5f-4311-a279-9e63182f05be" providerId="AD" clId="Web-{99CCA4BA-0401-1E80-21D7-BD86EEF25880}" dt="2026-01-05T16:11:37.021" v="1936"/>
          <ac:spMkLst>
            <pc:docMk/>
            <pc:sldMk cId="14959281" sldId="269"/>
            <ac:spMk id="4" creationId="{9AC6E999-9F5A-F0C9-51A5-C5F59BDA3E24}"/>
          </ac:spMkLst>
        </pc:spChg>
        <pc:spChg chg="mod">
          <ac:chgData name="Ryan Thomas (2204305)" userId="S::2204305@student.uwtsd.ac.uk::37ee8dd8-bb5f-4311-a279-9e63182f05be" providerId="AD" clId="Web-{99CCA4BA-0401-1E80-21D7-BD86EEF25880}" dt="2026-01-05T16:11:37.021" v="1936"/>
          <ac:spMkLst>
            <pc:docMk/>
            <pc:sldMk cId="14959281" sldId="269"/>
            <ac:spMk id="5" creationId="{DFEAC916-2AC0-DFDC-6C3E-77F22AFF5F5F}"/>
          </ac:spMkLst>
        </pc:spChg>
        <pc:spChg chg="mod">
          <ac:chgData name="Ryan Thomas (2204305)" userId="S::2204305@student.uwtsd.ac.uk::37ee8dd8-bb5f-4311-a279-9e63182f05be" providerId="AD" clId="Web-{99CCA4BA-0401-1E80-21D7-BD86EEF25880}" dt="2026-01-05T16:11:37.021" v="1936"/>
          <ac:spMkLst>
            <pc:docMk/>
            <pc:sldMk cId="14959281" sldId="269"/>
            <ac:spMk id="6" creationId="{BAD8F1C3-5624-4B82-CAC4-39F31BB61664}"/>
          </ac:spMkLst>
        </pc:spChg>
        <pc:spChg chg="add mod">
          <ac:chgData name="Ryan Thomas (2204305)" userId="S::2204305@student.uwtsd.ac.uk::37ee8dd8-bb5f-4311-a279-9e63182f05be" providerId="AD" clId="Web-{99CCA4BA-0401-1E80-21D7-BD86EEF25880}" dt="2026-01-05T16:56:54.249" v="2127" actId="1076"/>
          <ac:spMkLst>
            <pc:docMk/>
            <pc:sldMk cId="14959281" sldId="269"/>
            <ac:spMk id="12" creationId="{C21BB314-2BAF-26D5-7B55-F19D177AB870}"/>
          </ac:spMkLst>
        </pc:spChg>
        <pc:spChg chg="add mod">
          <ac:chgData name="Ryan Thomas (2204305)" userId="S::2204305@student.uwtsd.ac.uk::37ee8dd8-bb5f-4311-a279-9e63182f05be" providerId="AD" clId="Web-{99CCA4BA-0401-1E80-21D7-BD86EEF25880}" dt="2026-01-05T16:56:42.185" v="2125" actId="20577"/>
          <ac:spMkLst>
            <pc:docMk/>
            <pc:sldMk cId="14959281" sldId="269"/>
            <ac:spMk id="14" creationId="{FCE10BB0-68E5-0995-FC41-3C8F9CC62D54}"/>
          </ac:spMkLst>
        </pc:spChg>
        <pc:picChg chg="add mod ord">
          <ac:chgData name="Ryan Thomas (2204305)" userId="S::2204305@student.uwtsd.ac.uk::37ee8dd8-bb5f-4311-a279-9e63182f05be" providerId="AD" clId="Web-{99CCA4BA-0401-1E80-21D7-BD86EEF25880}" dt="2026-01-05T16:11:37.021" v="1936"/>
          <ac:picMkLst>
            <pc:docMk/>
            <pc:sldMk cId="14959281" sldId="269"/>
            <ac:picMk id="7" creationId="{64ACCFFC-C572-5262-3B92-C04793A787DB}"/>
          </ac:picMkLst>
        </pc:picChg>
      </pc:sldChg>
      <pc:sldChg chg="addSp delSp modSp new mod modClrScheme chgLayout">
        <pc:chgData name="Ryan Thomas (2204305)" userId="S::2204305@student.uwtsd.ac.uk::37ee8dd8-bb5f-4311-a279-9e63182f05be" providerId="AD" clId="Web-{99CCA4BA-0401-1E80-21D7-BD86EEF25880}" dt="2026-01-05T17:20:25.986" v="2295" actId="1076"/>
        <pc:sldMkLst>
          <pc:docMk/>
          <pc:sldMk cId="53705646" sldId="270"/>
        </pc:sldMkLst>
        <pc:spChg chg="mod">
          <ac:chgData name="Ryan Thomas (2204305)" userId="S::2204305@student.uwtsd.ac.uk::37ee8dd8-bb5f-4311-a279-9e63182f05be" providerId="AD" clId="Web-{99CCA4BA-0401-1E80-21D7-BD86EEF25880}" dt="2026-01-05T17:03:05.012" v="2145"/>
          <ac:spMkLst>
            <pc:docMk/>
            <pc:sldMk cId="53705646" sldId="270"/>
            <ac:spMk id="2" creationId="{EAB677B2-5000-E56E-BD53-DE5A1CD94B7C}"/>
          </ac:spMkLst>
        </pc:spChg>
        <pc:spChg chg="del">
          <ac:chgData name="Ryan Thomas (2204305)" userId="S::2204305@student.uwtsd.ac.uk::37ee8dd8-bb5f-4311-a279-9e63182f05be" providerId="AD" clId="Web-{99CCA4BA-0401-1E80-21D7-BD86EEF25880}" dt="2026-01-05T17:02:59.574" v="2144"/>
          <ac:spMkLst>
            <pc:docMk/>
            <pc:sldMk cId="53705646" sldId="270"/>
            <ac:spMk id="3" creationId="{C3E70698-A128-6E03-49C3-189B82284E76}"/>
          </ac:spMkLst>
        </pc:spChg>
        <pc:spChg chg="mod">
          <ac:chgData name="Ryan Thomas (2204305)" userId="S::2204305@student.uwtsd.ac.uk::37ee8dd8-bb5f-4311-a279-9e63182f05be" providerId="AD" clId="Web-{99CCA4BA-0401-1E80-21D7-BD86EEF25880}" dt="2026-01-05T17:03:05.012" v="2145"/>
          <ac:spMkLst>
            <pc:docMk/>
            <pc:sldMk cId="53705646" sldId="270"/>
            <ac:spMk id="4" creationId="{6888AB05-B4E4-D8EE-1AA1-58F0F43A2ECE}"/>
          </ac:spMkLst>
        </pc:spChg>
        <pc:spChg chg="mod">
          <ac:chgData name="Ryan Thomas (2204305)" userId="S::2204305@student.uwtsd.ac.uk::37ee8dd8-bb5f-4311-a279-9e63182f05be" providerId="AD" clId="Web-{99CCA4BA-0401-1E80-21D7-BD86EEF25880}" dt="2026-01-05T17:03:05.012" v="2145"/>
          <ac:spMkLst>
            <pc:docMk/>
            <pc:sldMk cId="53705646" sldId="270"/>
            <ac:spMk id="5" creationId="{08A87BAE-26D5-39C0-C7B6-4AF1DDA27CB8}"/>
          </ac:spMkLst>
        </pc:spChg>
        <pc:spChg chg="mod">
          <ac:chgData name="Ryan Thomas (2204305)" userId="S::2204305@student.uwtsd.ac.uk::37ee8dd8-bb5f-4311-a279-9e63182f05be" providerId="AD" clId="Web-{99CCA4BA-0401-1E80-21D7-BD86EEF25880}" dt="2026-01-05T17:03:05.012" v="2145"/>
          <ac:spMkLst>
            <pc:docMk/>
            <pc:sldMk cId="53705646" sldId="270"/>
            <ac:spMk id="6" creationId="{B567E61B-223D-41D1-89A9-E72DC1970586}"/>
          </ac:spMkLst>
        </pc:spChg>
        <pc:spChg chg="add del mod">
          <ac:chgData name="Ryan Thomas (2204305)" userId="S::2204305@student.uwtsd.ac.uk::37ee8dd8-bb5f-4311-a279-9e63182f05be" providerId="AD" clId="Web-{99CCA4BA-0401-1E80-21D7-BD86EEF25880}" dt="2026-01-05T17:04:49.889" v="2146"/>
          <ac:spMkLst>
            <pc:docMk/>
            <pc:sldMk cId="53705646" sldId="270"/>
            <ac:spMk id="12" creationId="{CCC2C121-F47B-B86B-3834-39900B2811DB}"/>
          </ac:spMkLst>
        </pc:spChg>
        <pc:spChg chg="add mod">
          <ac:chgData name="Ryan Thomas (2204305)" userId="S::2204305@student.uwtsd.ac.uk::37ee8dd8-bb5f-4311-a279-9e63182f05be" providerId="AD" clId="Web-{99CCA4BA-0401-1E80-21D7-BD86EEF25880}" dt="2026-01-05T17:20:25.986" v="2295" actId="1076"/>
          <ac:spMkLst>
            <pc:docMk/>
            <pc:sldMk cId="53705646" sldId="270"/>
            <ac:spMk id="397" creationId="{A988746C-48D7-980C-ED7B-E3A001E9D20F}"/>
          </ac:spMkLst>
        </pc:spChg>
        <pc:graphicFrameChg chg="add mod modGraphic">
          <ac:chgData name="Ryan Thomas (2204305)" userId="S::2204305@student.uwtsd.ac.uk::37ee8dd8-bb5f-4311-a279-9e63182f05be" providerId="AD" clId="Web-{99CCA4BA-0401-1E80-21D7-BD86EEF25880}" dt="2026-01-05T17:15:48.024" v="2239" actId="20577"/>
          <ac:graphicFrameMkLst>
            <pc:docMk/>
            <pc:sldMk cId="53705646" sldId="270"/>
            <ac:graphicFrameMk id="8" creationId="{EE476F3B-B22E-1ADA-0C42-963887EF707B}"/>
          </ac:graphicFrameMkLst>
        </pc:graphicFrameChg>
        <pc:picChg chg="add mod ord">
          <ac:chgData name="Ryan Thomas (2204305)" userId="S::2204305@student.uwtsd.ac.uk::37ee8dd8-bb5f-4311-a279-9e63182f05be" providerId="AD" clId="Web-{99CCA4BA-0401-1E80-21D7-BD86EEF25880}" dt="2026-01-05T17:03:05.012" v="2145"/>
          <ac:picMkLst>
            <pc:docMk/>
            <pc:sldMk cId="53705646" sldId="270"/>
            <ac:picMk id="7" creationId="{FB2A917B-D850-6CD7-C130-B9F0B61FBE9A}"/>
          </ac:picMkLst>
        </pc:picChg>
      </pc:sldChg>
      <pc:sldChg chg="addSp delSp modSp new mod modClrScheme chgLayout">
        <pc:chgData name="Ryan Thomas (2204305)" userId="S::2204305@student.uwtsd.ac.uk::37ee8dd8-bb5f-4311-a279-9e63182f05be" providerId="AD" clId="Web-{99CCA4BA-0401-1E80-21D7-BD86EEF25880}" dt="2026-01-06T00:18:28.500" v="2305"/>
        <pc:sldMkLst>
          <pc:docMk/>
          <pc:sldMk cId="2731714402" sldId="271"/>
        </pc:sldMkLst>
        <pc:spChg chg="del">
          <ac:chgData name="Ryan Thomas (2204305)" userId="S::2204305@student.uwtsd.ac.uk::37ee8dd8-bb5f-4311-a279-9e63182f05be" providerId="AD" clId="Web-{99CCA4BA-0401-1E80-21D7-BD86EEF25880}" dt="2026-01-05T23:03:03.973" v="2299"/>
          <ac:spMkLst>
            <pc:docMk/>
            <pc:sldMk cId="2731714402" sldId="271"/>
            <ac:spMk id="2" creationId="{40F5BBAB-A8C0-B638-919E-ABEA5342B5F8}"/>
          </ac:spMkLst>
        </pc:spChg>
        <pc:spChg chg="add">
          <ac:chgData name="Ryan Thomas (2204305)" userId="S::2204305@student.uwtsd.ac.uk::37ee8dd8-bb5f-4311-a279-9e63182f05be" providerId="AD" clId="Web-{99CCA4BA-0401-1E80-21D7-BD86EEF25880}" dt="2026-01-06T00:18:00.906" v="2302"/>
          <ac:spMkLst>
            <pc:docMk/>
            <pc:sldMk cId="2731714402" sldId="271"/>
            <ac:spMk id="3" creationId="{4EB633AC-E0E0-093D-1CAE-ADE2BEFCF360}"/>
          </ac:spMkLst>
        </pc:spChg>
        <pc:spChg chg="del">
          <ac:chgData name="Ryan Thomas (2204305)" userId="S::2204305@student.uwtsd.ac.uk::37ee8dd8-bb5f-4311-a279-9e63182f05be" providerId="AD" clId="Web-{99CCA4BA-0401-1E80-21D7-BD86EEF25880}" dt="2026-01-05T23:03:03.973" v="2298"/>
          <ac:spMkLst>
            <pc:docMk/>
            <pc:sldMk cId="2731714402" sldId="271"/>
            <ac:spMk id="3" creationId="{E498A4F7-6B12-2000-8C76-FBCA1F22DE26}"/>
          </ac:spMkLst>
        </pc:spChg>
        <pc:spChg chg="del">
          <ac:chgData name="Ryan Thomas (2204305)" userId="S::2204305@student.uwtsd.ac.uk::37ee8dd8-bb5f-4311-a279-9e63182f05be" providerId="AD" clId="Web-{99CCA4BA-0401-1E80-21D7-BD86EEF25880}" dt="2026-01-05T23:03:03.973" v="2297"/>
          <ac:spMkLst>
            <pc:docMk/>
            <pc:sldMk cId="2731714402" sldId="271"/>
            <ac:spMk id="4" creationId="{196E46D4-45D7-BBED-757B-E156B42D3C4E}"/>
          </ac:spMkLst>
        </pc:spChg>
        <pc:spChg chg="add del">
          <ac:chgData name="Ryan Thomas (2204305)" userId="S::2204305@student.uwtsd.ac.uk::37ee8dd8-bb5f-4311-a279-9e63182f05be" providerId="AD" clId="Web-{99CCA4BA-0401-1E80-21D7-BD86EEF25880}" dt="2026-01-06T00:18:18.547" v="2304"/>
          <ac:spMkLst>
            <pc:docMk/>
            <pc:sldMk cId="2731714402" sldId="271"/>
            <ac:spMk id="4" creationId="{BEA987BC-B0C0-59FE-9930-AC8F9C5B23CC}"/>
          </ac:spMkLst>
        </pc:spChg>
        <pc:spChg chg="mod modVis">
          <ac:chgData name="Ryan Thomas (2204305)" userId="S::2204305@student.uwtsd.ac.uk::37ee8dd8-bb5f-4311-a279-9e63182f05be" providerId="AD" clId="Web-{99CCA4BA-0401-1E80-21D7-BD86EEF25880}" dt="2026-01-06T00:15:53.043" v="2301"/>
          <ac:spMkLst>
            <pc:docMk/>
            <pc:sldMk cId="2731714402" sldId="271"/>
            <ac:spMk id="5" creationId="{49E029B0-7344-BED2-1EC7-18E5FA8D67B4}"/>
          </ac:spMkLst>
        </pc:spChg>
        <pc:spChg chg="mod">
          <ac:chgData name="Ryan Thomas (2204305)" userId="S::2204305@student.uwtsd.ac.uk::37ee8dd8-bb5f-4311-a279-9e63182f05be" providerId="AD" clId="Web-{99CCA4BA-0401-1E80-21D7-BD86EEF25880}" dt="2026-01-06T00:15:53.043" v="2301"/>
          <ac:spMkLst>
            <pc:docMk/>
            <pc:sldMk cId="2731714402" sldId="271"/>
            <ac:spMk id="6" creationId="{359C1C7C-F674-6DFE-4475-46A4DA2F1126}"/>
          </ac:spMkLst>
        </pc:spChg>
        <pc:spChg chg="mod modVis">
          <ac:chgData name="Ryan Thomas (2204305)" userId="S::2204305@student.uwtsd.ac.uk::37ee8dd8-bb5f-4311-a279-9e63182f05be" providerId="AD" clId="Web-{99CCA4BA-0401-1E80-21D7-BD86EEF25880}" dt="2026-01-06T00:15:53.043" v="2301"/>
          <ac:spMkLst>
            <pc:docMk/>
            <pc:sldMk cId="2731714402" sldId="271"/>
            <ac:spMk id="7" creationId="{DF8C4703-9473-F632-5F5D-219A63F63EAF}"/>
          </ac:spMkLst>
        </pc:spChg>
        <pc:spChg chg="add">
          <ac:chgData name="Ryan Thomas (2204305)" userId="S::2204305@student.uwtsd.ac.uk::37ee8dd8-bb5f-4311-a279-9e63182f05be" providerId="AD" clId="Web-{99CCA4BA-0401-1E80-21D7-BD86EEF25880}" dt="2026-01-06T00:18:28.500" v="2305"/>
          <ac:spMkLst>
            <pc:docMk/>
            <pc:sldMk cId="2731714402" sldId="271"/>
            <ac:spMk id="8" creationId="{33B53072-A393-5A85-C815-59A1C92FA1F3}"/>
          </ac:spMkLst>
        </pc:spChg>
        <pc:picChg chg="add mod ord">
          <ac:chgData name="Ryan Thomas (2204305)" userId="S::2204305@student.uwtsd.ac.uk::37ee8dd8-bb5f-4311-a279-9e63182f05be" providerId="AD" clId="Web-{99CCA4BA-0401-1E80-21D7-BD86EEF25880}" dt="2026-01-06T00:15:53.043" v="2301"/>
          <ac:picMkLst>
            <pc:docMk/>
            <pc:sldMk cId="2731714402" sldId="271"/>
            <ac:picMk id="2" creationId="{394E22B5-252D-B0CB-838A-8E57E1476FDB}"/>
          </ac:picMkLst>
        </pc:picChg>
      </pc:sldChg>
      <pc:sldMasterChg chg="add addSldLayout modSldLayout">
        <pc:chgData name="Ryan Thomas (2204305)" userId="S::2204305@student.uwtsd.ac.uk::37ee8dd8-bb5f-4311-a279-9e63182f05be" providerId="AD" clId="Web-{99CCA4BA-0401-1E80-21D7-BD86EEF25880}" dt="2025-12-30T14:52:45.889" v="3"/>
        <pc:sldMasterMkLst>
          <pc:docMk/>
          <pc:sldMasterMk cId="2782795756" sldId="2147483696"/>
        </pc:sldMasterMkLst>
        <pc:sldLayoutChg chg="add mod replId">
          <pc:chgData name="Ryan Thomas (2204305)" userId="S::2204305@student.uwtsd.ac.uk::37ee8dd8-bb5f-4311-a279-9e63182f05be" providerId="AD" clId="Web-{99CCA4BA-0401-1E80-21D7-BD86EEF25880}" dt="2025-12-30T14:52:45.889" v="3"/>
          <pc:sldLayoutMkLst>
            <pc:docMk/>
            <pc:sldMasterMk cId="2782795756" sldId="2147483696"/>
            <pc:sldLayoutMk cId="2536594381" sldId="2147483697"/>
          </pc:sldLayoutMkLst>
        </pc:sldLayoutChg>
        <pc:sldLayoutChg chg="add mod replId">
          <pc:chgData name="Ryan Thomas (2204305)" userId="S::2204305@student.uwtsd.ac.uk::37ee8dd8-bb5f-4311-a279-9e63182f05be" providerId="AD" clId="Web-{99CCA4BA-0401-1E80-21D7-BD86EEF25880}" dt="2025-12-30T14:52:45.889" v="3"/>
          <pc:sldLayoutMkLst>
            <pc:docMk/>
            <pc:sldMasterMk cId="2782795756" sldId="2147483696"/>
            <pc:sldLayoutMk cId="3298195429" sldId="2147483698"/>
          </pc:sldLayoutMkLst>
        </pc:sldLayoutChg>
        <pc:sldLayoutChg chg="add mod replId">
          <pc:chgData name="Ryan Thomas (2204305)" userId="S::2204305@student.uwtsd.ac.uk::37ee8dd8-bb5f-4311-a279-9e63182f05be" providerId="AD" clId="Web-{99CCA4BA-0401-1E80-21D7-BD86EEF25880}" dt="2025-12-30T14:52:45.889" v="3"/>
          <pc:sldLayoutMkLst>
            <pc:docMk/>
            <pc:sldMasterMk cId="2782795756" sldId="2147483696"/>
            <pc:sldLayoutMk cId="3090834684" sldId="2147483699"/>
          </pc:sldLayoutMkLst>
        </pc:sldLayoutChg>
        <pc:sldLayoutChg chg="add mod replId">
          <pc:chgData name="Ryan Thomas (2204305)" userId="S::2204305@student.uwtsd.ac.uk::37ee8dd8-bb5f-4311-a279-9e63182f05be" providerId="AD" clId="Web-{99CCA4BA-0401-1E80-21D7-BD86EEF25880}" dt="2025-12-30T14:52:45.889" v="3"/>
          <pc:sldLayoutMkLst>
            <pc:docMk/>
            <pc:sldMasterMk cId="2782795756" sldId="2147483696"/>
            <pc:sldLayoutMk cId="2941671501" sldId="2147483700"/>
          </pc:sldLayoutMkLst>
        </pc:sldLayoutChg>
        <pc:sldLayoutChg chg="add mod replId">
          <pc:chgData name="Ryan Thomas (2204305)" userId="S::2204305@student.uwtsd.ac.uk::37ee8dd8-bb5f-4311-a279-9e63182f05be" providerId="AD" clId="Web-{99CCA4BA-0401-1E80-21D7-BD86EEF25880}" dt="2025-12-30T14:52:45.889" v="3"/>
          <pc:sldLayoutMkLst>
            <pc:docMk/>
            <pc:sldMasterMk cId="2782795756" sldId="2147483696"/>
            <pc:sldLayoutMk cId="2390388653" sldId="2147483701"/>
          </pc:sldLayoutMkLst>
        </pc:sldLayoutChg>
        <pc:sldLayoutChg chg="add mod replId">
          <pc:chgData name="Ryan Thomas (2204305)" userId="S::2204305@student.uwtsd.ac.uk::37ee8dd8-bb5f-4311-a279-9e63182f05be" providerId="AD" clId="Web-{99CCA4BA-0401-1E80-21D7-BD86EEF25880}" dt="2025-12-30T14:52:45.889" v="3"/>
          <pc:sldLayoutMkLst>
            <pc:docMk/>
            <pc:sldMasterMk cId="2782795756" sldId="2147483696"/>
            <pc:sldLayoutMk cId="1173250726" sldId="2147483702"/>
          </pc:sldLayoutMkLst>
        </pc:sldLayoutChg>
        <pc:sldLayoutChg chg="add mod replId">
          <pc:chgData name="Ryan Thomas (2204305)" userId="S::2204305@student.uwtsd.ac.uk::37ee8dd8-bb5f-4311-a279-9e63182f05be" providerId="AD" clId="Web-{99CCA4BA-0401-1E80-21D7-BD86EEF25880}" dt="2025-12-30T14:52:45.889" v="3"/>
          <pc:sldLayoutMkLst>
            <pc:docMk/>
            <pc:sldMasterMk cId="2782795756" sldId="2147483696"/>
            <pc:sldLayoutMk cId="374603611" sldId="2147483703"/>
          </pc:sldLayoutMkLst>
        </pc:sldLayoutChg>
        <pc:sldLayoutChg chg="add mod replId">
          <pc:chgData name="Ryan Thomas (2204305)" userId="S::2204305@student.uwtsd.ac.uk::37ee8dd8-bb5f-4311-a279-9e63182f05be" providerId="AD" clId="Web-{99CCA4BA-0401-1E80-21D7-BD86EEF25880}" dt="2025-12-30T14:52:45.889" v="3"/>
          <pc:sldLayoutMkLst>
            <pc:docMk/>
            <pc:sldMasterMk cId="2782795756" sldId="2147483696"/>
            <pc:sldLayoutMk cId="2263363877" sldId="2147483704"/>
          </pc:sldLayoutMkLst>
        </pc:sldLayoutChg>
        <pc:sldLayoutChg chg="add mod replId">
          <pc:chgData name="Ryan Thomas (2204305)" userId="S::2204305@student.uwtsd.ac.uk::37ee8dd8-bb5f-4311-a279-9e63182f05be" providerId="AD" clId="Web-{99CCA4BA-0401-1E80-21D7-BD86EEF25880}" dt="2025-12-30T14:52:45.889" v="3"/>
          <pc:sldLayoutMkLst>
            <pc:docMk/>
            <pc:sldMasterMk cId="2782795756" sldId="2147483696"/>
            <pc:sldLayoutMk cId="1460921864" sldId="2147483705"/>
          </pc:sldLayoutMkLst>
        </pc:sldLayoutChg>
        <pc:sldLayoutChg chg="add mod replId">
          <pc:chgData name="Ryan Thomas (2204305)" userId="S::2204305@student.uwtsd.ac.uk::37ee8dd8-bb5f-4311-a279-9e63182f05be" providerId="AD" clId="Web-{99CCA4BA-0401-1E80-21D7-BD86EEF25880}" dt="2025-12-30T14:52:45.889" v="3"/>
          <pc:sldLayoutMkLst>
            <pc:docMk/>
            <pc:sldMasterMk cId="2782795756" sldId="2147483696"/>
            <pc:sldLayoutMk cId="2256856304" sldId="2147483706"/>
          </pc:sldLayoutMkLst>
        </pc:sldLayoutChg>
        <pc:sldLayoutChg chg="add mod replId">
          <pc:chgData name="Ryan Thomas (2204305)" userId="S::2204305@student.uwtsd.ac.uk::37ee8dd8-bb5f-4311-a279-9e63182f05be" providerId="AD" clId="Web-{99CCA4BA-0401-1E80-21D7-BD86EEF25880}" dt="2025-12-30T14:52:45.889" v="3"/>
          <pc:sldLayoutMkLst>
            <pc:docMk/>
            <pc:sldMasterMk cId="2782795756" sldId="2147483696"/>
            <pc:sldLayoutMk cId="3793535113" sldId="2147483707"/>
          </pc:sldLayoutMkLst>
        </pc:sldLayoutChg>
      </pc:sldMasterChg>
    </pc:docChg>
  </pc:docChgLst>
  <pc:docChgLst>
    <pc:chgData name="Ryan Thomas (2204305)" userId="S::2204305@student.uwtsd.ac.uk::37ee8dd8-bb5f-4311-a279-9e63182f05be" providerId="AD" clId="Web-{E1219F20-524F-D7A6-AB70-DD121FB625A4}"/>
    <pc:docChg chg="addSld modSld">
      <pc:chgData name="Ryan Thomas (2204305)" userId="S::2204305@student.uwtsd.ac.uk::37ee8dd8-bb5f-4311-a279-9e63182f05be" providerId="AD" clId="Web-{E1219F20-524F-D7A6-AB70-DD121FB625A4}" dt="2026-01-06T15:38:22.947" v="103" actId="1076"/>
      <pc:docMkLst>
        <pc:docMk/>
      </pc:docMkLst>
      <pc:sldChg chg="modSp">
        <pc:chgData name="Ryan Thomas (2204305)" userId="S::2204305@student.uwtsd.ac.uk::37ee8dd8-bb5f-4311-a279-9e63182f05be" providerId="AD" clId="Web-{E1219F20-524F-D7A6-AB70-DD121FB625A4}" dt="2026-01-06T15:34:07.626" v="75" actId="1076"/>
        <pc:sldMkLst>
          <pc:docMk/>
          <pc:sldMk cId="2347766504" sldId="259"/>
        </pc:sldMkLst>
        <pc:spChg chg="mod">
          <ac:chgData name="Ryan Thomas (2204305)" userId="S::2204305@student.uwtsd.ac.uk::37ee8dd8-bb5f-4311-a279-9e63182f05be" providerId="AD" clId="Web-{E1219F20-524F-D7A6-AB70-DD121FB625A4}" dt="2026-01-06T15:34:07.626" v="75" actId="1076"/>
          <ac:spMkLst>
            <pc:docMk/>
            <pc:sldMk cId="2347766504" sldId="259"/>
            <ac:spMk id="3" creationId="{1BB5EB9B-1629-6A90-46AD-7D1AFF2DBE97}"/>
          </ac:spMkLst>
        </pc:spChg>
      </pc:sldChg>
      <pc:sldChg chg="modSp">
        <pc:chgData name="Ryan Thomas (2204305)" userId="S::2204305@student.uwtsd.ac.uk::37ee8dd8-bb5f-4311-a279-9e63182f05be" providerId="AD" clId="Web-{E1219F20-524F-D7A6-AB70-DD121FB625A4}" dt="2026-01-06T15:38:22.947" v="103" actId="1076"/>
        <pc:sldMkLst>
          <pc:docMk/>
          <pc:sldMk cId="1551375356" sldId="260"/>
        </pc:sldMkLst>
        <pc:spChg chg="mod">
          <ac:chgData name="Ryan Thomas (2204305)" userId="S::2204305@student.uwtsd.ac.uk::37ee8dd8-bb5f-4311-a279-9e63182f05be" providerId="AD" clId="Web-{E1219F20-524F-D7A6-AB70-DD121FB625A4}" dt="2026-01-06T15:38:22.947" v="103" actId="1076"/>
          <ac:spMkLst>
            <pc:docMk/>
            <pc:sldMk cId="1551375356" sldId="260"/>
            <ac:spMk id="3" creationId="{49407782-7910-DFD9-6B93-FDDA5B7A50D3}"/>
          </ac:spMkLst>
        </pc:spChg>
      </pc:sldChg>
      <pc:sldChg chg="addSp modSp">
        <pc:chgData name="Ryan Thomas (2204305)" userId="S::2204305@student.uwtsd.ac.uk::37ee8dd8-bb5f-4311-a279-9e63182f05be" providerId="AD" clId="Web-{E1219F20-524F-D7A6-AB70-DD121FB625A4}" dt="2026-01-06T15:31:53.953" v="54" actId="1076"/>
        <pc:sldMkLst>
          <pc:docMk/>
          <pc:sldMk cId="2731714402" sldId="271"/>
        </pc:sldMkLst>
        <pc:spChg chg="add mod">
          <ac:chgData name="Ryan Thomas (2204305)" userId="S::2204305@student.uwtsd.ac.uk::37ee8dd8-bb5f-4311-a279-9e63182f05be" providerId="AD" clId="Web-{E1219F20-524F-D7A6-AB70-DD121FB625A4}" dt="2026-01-06T15:31:53.953" v="54" actId="1076"/>
          <ac:spMkLst>
            <pc:docMk/>
            <pc:sldMk cId="2731714402" sldId="271"/>
            <ac:spMk id="4" creationId="{634B8843-009B-19AA-EC94-8932C14B9B23}"/>
          </ac:spMkLst>
        </pc:spChg>
      </pc:sldChg>
      <pc:sldChg chg="addSp delSp modSp new">
        <pc:chgData name="Ryan Thomas (2204305)" userId="S::2204305@student.uwtsd.ac.uk::37ee8dd8-bb5f-4311-a279-9e63182f05be" providerId="AD" clId="Web-{E1219F20-524F-D7A6-AB70-DD121FB625A4}" dt="2026-01-06T15:31:11.889" v="44" actId="1076"/>
        <pc:sldMkLst>
          <pc:docMk/>
          <pc:sldMk cId="3447477273" sldId="272"/>
        </pc:sldMkLst>
        <pc:spChg chg="del">
          <ac:chgData name="Ryan Thomas (2204305)" userId="S::2204305@student.uwtsd.ac.uk::37ee8dd8-bb5f-4311-a279-9e63182f05be" providerId="AD" clId="Web-{E1219F20-524F-D7A6-AB70-DD121FB625A4}" dt="2026-01-06T15:20:20.099" v="2"/>
          <ac:spMkLst>
            <pc:docMk/>
            <pc:sldMk cId="3447477273" sldId="272"/>
            <ac:spMk id="2" creationId="{9CBA01A2-7BEF-549E-EDB8-12AA73EFBAE5}"/>
          </ac:spMkLst>
        </pc:spChg>
        <pc:spChg chg="del">
          <ac:chgData name="Ryan Thomas (2204305)" userId="S::2204305@student.uwtsd.ac.uk::37ee8dd8-bb5f-4311-a279-9e63182f05be" providerId="AD" clId="Web-{E1219F20-524F-D7A6-AB70-DD121FB625A4}" dt="2026-01-06T15:20:20.099" v="1"/>
          <ac:spMkLst>
            <pc:docMk/>
            <pc:sldMk cId="3447477273" sldId="272"/>
            <ac:spMk id="3" creationId="{B3EB107B-4A4C-1814-ABA5-7573E284EFE6}"/>
          </ac:spMkLst>
        </pc:spChg>
        <pc:spChg chg="mod modVis">
          <ac:chgData name="Ryan Thomas (2204305)" userId="S::2204305@student.uwtsd.ac.uk::37ee8dd8-bb5f-4311-a279-9e63182f05be" providerId="AD" clId="Web-{E1219F20-524F-D7A6-AB70-DD121FB625A4}" dt="2026-01-06T15:24:04.129" v="4"/>
          <ac:spMkLst>
            <pc:docMk/>
            <pc:sldMk cId="3447477273" sldId="272"/>
            <ac:spMk id="4" creationId="{24D70B27-ED41-0A1E-0C5E-D82950233674}"/>
          </ac:spMkLst>
        </pc:spChg>
        <pc:spChg chg="mod ord">
          <ac:chgData name="Ryan Thomas (2204305)" userId="S::2204305@student.uwtsd.ac.uk::37ee8dd8-bb5f-4311-a279-9e63182f05be" providerId="AD" clId="Web-{E1219F20-524F-D7A6-AB70-DD121FB625A4}" dt="2026-01-06T15:30:02.967" v="17"/>
          <ac:spMkLst>
            <pc:docMk/>
            <pc:sldMk cId="3447477273" sldId="272"/>
            <ac:spMk id="5" creationId="{B22FEF37-D2A6-FFDE-58A5-1926FCF17136}"/>
          </ac:spMkLst>
        </pc:spChg>
        <pc:spChg chg="mod modVis">
          <ac:chgData name="Ryan Thomas (2204305)" userId="S::2204305@student.uwtsd.ac.uk::37ee8dd8-bb5f-4311-a279-9e63182f05be" providerId="AD" clId="Web-{E1219F20-524F-D7A6-AB70-DD121FB625A4}" dt="2026-01-06T15:24:04.129" v="4"/>
          <ac:spMkLst>
            <pc:docMk/>
            <pc:sldMk cId="3447477273" sldId="272"/>
            <ac:spMk id="6" creationId="{5AC1C800-F8DB-D345-F0DF-2B0C6C89CF6C}"/>
          </ac:spMkLst>
        </pc:spChg>
        <pc:spChg chg="add del mod">
          <ac:chgData name="Ryan Thomas (2204305)" userId="S::2204305@student.uwtsd.ac.uk::37ee8dd8-bb5f-4311-a279-9e63182f05be" providerId="AD" clId="Web-{E1219F20-524F-D7A6-AB70-DD121FB625A4}" dt="2026-01-06T15:24:33.771" v="12"/>
          <ac:spMkLst>
            <pc:docMk/>
            <pc:sldMk cId="3447477273" sldId="272"/>
            <ac:spMk id="8" creationId="{5F4E07D7-8041-C7FA-CF56-AD546167E8AE}"/>
          </ac:spMkLst>
        </pc:spChg>
        <pc:spChg chg="add mod">
          <ac:chgData name="Ryan Thomas (2204305)" userId="S::2204305@student.uwtsd.ac.uk::37ee8dd8-bb5f-4311-a279-9e63182f05be" providerId="AD" clId="Web-{E1219F20-524F-D7A6-AB70-DD121FB625A4}" dt="2026-01-06T15:31:11.889" v="44" actId="1076"/>
          <ac:spMkLst>
            <pc:docMk/>
            <pc:sldMk cId="3447477273" sldId="272"/>
            <ac:spMk id="11" creationId="{FD28A513-E14D-215B-E4D7-6A48127EBA22}"/>
          </ac:spMkLst>
        </pc:spChg>
        <pc:picChg chg="add del mod ord">
          <ac:chgData name="Ryan Thomas (2204305)" userId="S::2204305@student.uwtsd.ac.uk::37ee8dd8-bb5f-4311-a279-9e63182f05be" providerId="AD" clId="Web-{E1219F20-524F-D7A6-AB70-DD121FB625A4}" dt="2026-01-06T15:24:29.114" v="11"/>
          <ac:picMkLst>
            <pc:docMk/>
            <pc:sldMk cId="3447477273" sldId="272"/>
            <ac:picMk id="7" creationId="{C1145333-4B22-1E62-9A60-93814D38259C}"/>
          </ac:picMkLst>
        </pc:picChg>
        <pc:picChg chg="add del mod">
          <ac:chgData name="Ryan Thomas (2204305)" userId="S::2204305@student.uwtsd.ac.uk::37ee8dd8-bb5f-4311-a279-9e63182f05be" providerId="AD" clId="Web-{E1219F20-524F-D7A6-AB70-DD121FB625A4}" dt="2026-01-06T15:27:49.808" v="15"/>
          <ac:picMkLst>
            <pc:docMk/>
            <pc:sldMk cId="3447477273" sldId="272"/>
            <ac:picMk id="9" creationId="{6968AF53-9125-74E0-5D82-8B29B851C211}"/>
          </ac:picMkLst>
        </pc:picChg>
        <pc:picChg chg="add mod ord">
          <ac:chgData name="Ryan Thomas (2204305)" userId="S::2204305@student.uwtsd.ac.uk::37ee8dd8-bb5f-4311-a279-9e63182f05be" providerId="AD" clId="Web-{E1219F20-524F-D7A6-AB70-DD121FB625A4}" dt="2026-01-06T15:30:02.967" v="17"/>
          <ac:picMkLst>
            <pc:docMk/>
            <pc:sldMk cId="3447477273" sldId="272"/>
            <ac:picMk id="10" creationId="{2055F310-9EEF-3441-0885-5DEBEC09C149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39B3DA8-6831-4711-808C-7B14BD8C2170}" type="doc">
      <dgm:prSet loTypeId="urn:microsoft.com/office/officeart/2005/8/layout/lProcess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A61C8A5-5E03-49D0-B149-21FCED1D83AC}">
      <dgm:prSet phldrT="[Text]" phldr="0"/>
      <dgm:spPr/>
      <dgm:t>
        <a:bodyPr/>
        <a:lstStyle/>
        <a:p>
          <a:pPr rtl="0"/>
          <a:r>
            <a:rPr lang="en-GB" sz="2400">
              <a:latin typeface="Avenir Next LT Pro Light"/>
            </a:rPr>
            <a:t>Increase support for victims and survivors.</a:t>
          </a:r>
          <a:endParaRPr lang="en-GB"/>
        </a:p>
      </dgm:t>
    </dgm:pt>
    <dgm:pt modelId="{7E80B1C5-5404-415E-80E3-861F828A3DC4}" type="parTrans" cxnId="{FFEB3C6E-E28A-4EFD-963F-C9A0D5CAAA3F}">
      <dgm:prSet/>
      <dgm:spPr/>
      <dgm:t>
        <a:bodyPr/>
        <a:lstStyle/>
        <a:p>
          <a:endParaRPr lang="en-GB"/>
        </a:p>
      </dgm:t>
    </dgm:pt>
    <dgm:pt modelId="{2640219F-E79C-4FCE-A4DF-4996DF712BB4}" type="sibTrans" cxnId="{FFEB3C6E-E28A-4EFD-963F-C9A0D5CAAA3F}">
      <dgm:prSet/>
      <dgm:spPr/>
      <dgm:t>
        <a:bodyPr/>
        <a:lstStyle/>
        <a:p>
          <a:endParaRPr lang="en-GB"/>
        </a:p>
      </dgm:t>
    </dgm:pt>
    <dgm:pt modelId="{41953626-5558-4AF8-ADB7-E43D0E29A64F}">
      <dgm:prSet phldrT="[Text]" phldr="0"/>
      <dgm:spPr/>
      <dgm:t>
        <a:bodyPr/>
        <a:lstStyle/>
        <a:p>
          <a:pPr rtl="0"/>
          <a:r>
            <a:rPr lang="en-GB">
              <a:latin typeface="Avenir Next LT Pro Light"/>
            </a:rPr>
            <a:t>Funding to support services.</a:t>
          </a:r>
          <a:endParaRPr lang="en-GB"/>
        </a:p>
      </dgm:t>
    </dgm:pt>
    <dgm:pt modelId="{2FC17958-97DD-499B-B944-F23B6B491DE6}" type="parTrans" cxnId="{A60C2746-117D-4FFD-A264-D123B9B70224}">
      <dgm:prSet/>
      <dgm:spPr/>
      <dgm:t>
        <a:bodyPr/>
        <a:lstStyle/>
        <a:p>
          <a:endParaRPr lang="en-GB"/>
        </a:p>
      </dgm:t>
    </dgm:pt>
    <dgm:pt modelId="{67D5C91C-4313-4189-92E5-4983A5D87C36}" type="sibTrans" cxnId="{A60C2746-117D-4FFD-A264-D123B9B70224}">
      <dgm:prSet/>
      <dgm:spPr/>
      <dgm:t>
        <a:bodyPr/>
        <a:lstStyle/>
        <a:p>
          <a:endParaRPr lang="en-GB"/>
        </a:p>
      </dgm:t>
    </dgm:pt>
    <dgm:pt modelId="{32E086F8-C0F3-471F-9A5D-E538FA184E19}">
      <dgm:prSet phldrT="[Text]" phldr="0"/>
      <dgm:spPr/>
      <dgm:t>
        <a:bodyPr/>
        <a:lstStyle/>
        <a:p>
          <a:pPr rtl="0"/>
          <a:r>
            <a:rPr lang="en-GB" sz="1800">
              <a:latin typeface="Avenir Next LT Pro Light"/>
            </a:rPr>
            <a:t> </a:t>
          </a:r>
        </a:p>
      </dgm:t>
    </dgm:pt>
    <dgm:pt modelId="{9A94DD37-7CCB-4B30-918E-85FC7B5B92B8}" type="parTrans" cxnId="{CA10995E-2F6F-46BA-8423-0339F71E2207}">
      <dgm:prSet/>
      <dgm:spPr/>
      <dgm:t>
        <a:bodyPr/>
        <a:lstStyle/>
        <a:p>
          <a:endParaRPr lang="en-GB"/>
        </a:p>
      </dgm:t>
    </dgm:pt>
    <dgm:pt modelId="{911E2108-5985-47FA-B81A-0621DC3FB449}" type="sibTrans" cxnId="{CA10995E-2F6F-46BA-8423-0339F71E2207}">
      <dgm:prSet/>
      <dgm:spPr/>
      <dgm:t>
        <a:bodyPr/>
        <a:lstStyle/>
        <a:p>
          <a:endParaRPr lang="en-GB"/>
        </a:p>
      </dgm:t>
    </dgm:pt>
    <dgm:pt modelId="{E5A7B885-07DB-44E2-8F09-352D7BB7434A}">
      <dgm:prSet phldrT="[Text]" phldr="0"/>
      <dgm:spPr/>
      <dgm:t>
        <a:bodyPr/>
        <a:lstStyle/>
        <a:p>
          <a:pPr rtl="0"/>
          <a:r>
            <a:rPr lang="en-GB">
              <a:latin typeface="Avenir Next LT Pro Light"/>
            </a:rPr>
            <a:t>Increase convicted rate.</a:t>
          </a:r>
          <a:endParaRPr lang="en-GB"/>
        </a:p>
      </dgm:t>
    </dgm:pt>
    <dgm:pt modelId="{7D4569E5-F50C-4608-8489-C3A049D602CA}" type="parTrans" cxnId="{075C598D-5C73-42AF-86DE-1DA0428E244D}">
      <dgm:prSet/>
      <dgm:spPr/>
      <dgm:t>
        <a:bodyPr/>
        <a:lstStyle/>
        <a:p>
          <a:endParaRPr lang="en-GB"/>
        </a:p>
      </dgm:t>
    </dgm:pt>
    <dgm:pt modelId="{B5EFDFE1-EEF8-4B65-8F7C-EF9230A64D4E}" type="sibTrans" cxnId="{075C598D-5C73-42AF-86DE-1DA0428E244D}">
      <dgm:prSet/>
      <dgm:spPr/>
      <dgm:t>
        <a:bodyPr/>
        <a:lstStyle/>
        <a:p>
          <a:endParaRPr lang="en-GB"/>
        </a:p>
      </dgm:t>
    </dgm:pt>
    <dgm:pt modelId="{E5DE2037-A945-4853-9878-44CA5489F134}">
      <dgm:prSet phldr="0"/>
      <dgm:spPr/>
      <dgm:t>
        <a:bodyPr/>
        <a:lstStyle/>
        <a:p>
          <a:pPr rtl="0"/>
          <a:r>
            <a:rPr lang="en-GB" sz="2400">
              <a:latin typeface="Avenir Next LT Pro Light"/>
            </a:rPr>
            <a:t>Reduce the prevalence of violence against women and girls.</a:t>
          </a:r>
          <a:endParaRPr lang="en-GB">
            <a:latin typeface="Avenir Next LT Pro"/>
          </a:endParaRPr>
        </a:p>
      </dgm:t>
    </dgm:pt>
    <dgm:pt modelId="{A516D80A-1E6E-49E1-83DD-9E86FBF06627}" type="parTrans" cxnId="{E3DF3604-93F2-40B8-B21A-B96A176E26E2}">
      <dgm:prSet/>
      <dgm:spPr/>
    </dgm:pt>
    <dgm:pt modelId="{53E6BA55-0038-45B5-B36C-07503F396EB4}" type="sibTrans" cxnId="{E3DF3604-93F2-40B8-B21A-B96A176E26E2}">
      <dgm:prSet/>
      <dgm:spPr/>
    </dgm:pt>
    <dgm:pt modelId="{CEB465D2-371B-445B-B2A4-CD6DF28549A3}">
      <dgm:prSet phldr="0"/>
      <dgm:spPr/>
      <dgm:t>
        <a:bodyPr/>
        <a:lstStyle/>
        <a:p>
          <a:pPr rtl="0"/>
          <a:r>
            <a:rPr lang="en-GB">
              <a:latin typeface="Avenir Next LT Pro"/>
            </a:rPr>
            <a:t>School and multi-agency partnership</a:t>
          </a:r>
        </a:p>
      </dgm:t>
    </dgm:pt>
    <dgm:pt modelId="{73331670-CFE1-4248-9B9E-FE8325E86BA3}" type="parTrans" cxnId="{C949B815-0F28-4FC4-9D7D-2C2A74517B1D}">
      <dgm:prSet/>
      <dgm:spPr/>
    </dgm:pt>
    <dgm:pt modelId="{33AC9ACE-6666-4362-9B7F-E7E1DB9FC6E7}" type="sibTrans" cxnId="{C949B815-0F28-4FC4-9D7D-2C2A74517B1D}">
      <dgm:prSet/>
      <dgm:spPr/>
    </dgm:pt>
    <dgm:pt modelId="{1B29E62B-E430-4ED5-917E-37AC4B1D1A94}">
      <dgm:prSet phldr="0"/>
      <dgm:spPr/>
      <dgm:t>
        <a:bodyPr/>
        <a:lstStyle/>
        <a:p>
          <a:pPr rtl="0"/>
          <a:r>
            <a:rPr lang="en-GB">
              <a:latin typeface="Avenir Next LT Pro"/>
            </a:rPr>
            <a:t>Focus on HBA, forced marriage and FGM</a:t>
          </a:r>
        </a:p>
      </dgm:t>
    </dgm:pt>
    <dgm:pt modelId="{3B331276-F4E9-4827-B03F-25F6E460F3F0}" type="parTrans" cxnId="{CE6587E8-17E6-4C14-9BA5-E2E9DE072A91}">
      <dgm:prSet/>
      <dgm:spPr/>
    </dgm:pt>
    <dgm:pt modelId="{CDB379E0-00D4-413B-8A77-BB4BC2E9FA65}" type="sibTrans" cxnId="{CE6587E8-17E6-4C14-9BA5-E2E9DE072A91}">
      <dgm:prSet/>
      <dgm:spPr/>
    </dgm:pt>
    <dgm:pt modelId="{76CEA633-BC05-41A6-9B20-46CA4CD8424D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GB" sz="2400">
              <a:latin typeface="Avenir Next LT Pro Light"/>
            </a:rPr>
            <a:t>Encourage victim reporting to police.</a:t>
          </a:r>
        </a:p>
      </dgm:t>
    </dgm:pt>
    <dgm:pt modelId="{0B73F034-9C4B-41DF-AA29-B2DDDDD7E203}" type="parTrans" cxnId="{66D14AD6-7A7B-4C41-83A0-BD09430E3CAE}">
      <dgm:prSet/>
      <dgm:spPr/>
    </dgm:pt>
    <dgm:pt modelId="{3F2FFCD3-23EF-43EA-9512-A1956208171A}" type="sibTrans" cxnId="{66D14AD6-7A7B-4C41-83A0-BD09430E3CAE}">
      <dgm:prSet/>
      <dgm:spPr/>
    </dgm:pt>
    <dgm:pt modelId="{D00217E0-94CD-4CA0-BD5C-E51F9A32AF5E}">
      <dgm:prSet phldr="0"/>
      <dgm:spPr/>
      <dgm:t>
        <a:bodyPr/>
        <a:lstStyle/>
        <a:p>
          <a:pPr rtl="0"/>
          <a:r>
            <a:rPr lang="en-GB" sz="1100">
              <a:latin typeface="Calibri"/>
              <a:ea typeface="Calibri"/>
              <a:cs typeface="Calibri"/>
            </a:rPr>
            <a:t>Quality of case investigations.</a:t>
          </a:r>
          <a:endParaRPr lang="en-GB">
            <a:latin typeface="Avenir Next LT Pro"/>
          </a:endParaRPr>
        </a:p>
      </dgm:t>
    </dgm:pt>
    <dgm:pt modelId="{57527DC3-07C3-45D7-B99A-B56771F494F8}" type="parTrans" cxnId="{AA8C8136-4FD8-4D32-BF08-DBAD87D97AFF}">
      <dgm:prSet/>
      <dgm:spPr/>
    </dgm:pt>
    <dgm:pt modelId="{5FE0E3BC-2DD0-4A3D-A1F4-75638D27B577}" type="sibTrans" cxnId="{AA8C8136-4FD8-4D32-BF08-DBAD87D97AFF}">
      <dgm:prSet/>
      <dgm:spPr/>
    </dgm:pt>
    <dgm:pt modelId="{ACE81D81-90F2-4277-B5D2-DFF15B055F46}" type="pres">
      <dgm:prSet presAssocID="{939B3DA8-6831-4711-808C-7B14BD8C2170}" presName="theList" presStyleCnt="0">
        <dgm:presLayoutVars>
          <dgm:dir/>
          <dgm:animLvl val="lvl"/>
          <dgm:resizeHandles val="exact"/>
        </dgm:presLayoutVars>
      </dgm:prSet>
      <dgm:spPr/>
    </dgm:pt>
    <dgm:pt modelId="{1C7569A6-5879-4A14-B392-EA1A13F9342A}" type="pres">
      <dgm:prSet presAssocID="{1A61C8A5-5E03-49D0-B149-21FCED1D83AC}" presName="compNode" presStyleCnt="0"/>
      <dgm:spPr/>
    </dgm:pt>
    <dgm:pt modelId="{B2D4CF45-9298-4C0B-B5F0-5E70FACD7CF3}" type="pres">
      <dgm:prSet presAssocID="{1A61C8A5-5E03-49D0-B149-21FCED1D83AC}" presName="aNode" presStyleLbl="bgShp" presStyleIdx="0" presStyleCnt="3"/>
      <dgm:spPr/>
    </dgm:pt>
    <dgm:pt modelId="{764BA4EE-A6B3-47CD-ABA6-EEF2B9E1079E}" type="pres">
      <dgm:prSet presAssocID="{1A61C8A5-5E03-49D0-B149-21FCED1D83AC}" presName="textNode" presStyleLbl="bgShp" presStyleIdx="0" presStyleCnt="3"/>
      <dgm:spPr/>
    </dgm:pt>
    <dgm:pt modelId="{FCA76B7C-1865-4B45-841D-9B86E6A0AB54}" type="pres">
      <dgm:prSet presAssocID="{1A61C8A5-5E03-49D0-B149-21FCED1D83AC}" presName="compChildNode" presStyleCnt="0"/>
      <dgm:spPr/>
    </dgm:pt>
    <dgm:pt modelId="{752267C6-C015-4779-AB41-C39902D07932}" type="pres">
      <dgm:prSet presAssocID="{1A61C8A5-5E03-49D0-B149-21FCED1D83AC}" presName="theInnerList" presStyleCnt="0"/>
      <dgm:spPr/>
    </dgm:pt>
    <dgm:pt modelId="{13FB2087-5D5E-4032-887C-D1F4A6810147}" type="pres">
      <dgm:prSet presAssocID="{41953626-5558-4AF8-ADB7-E43D0E29A64F}" presName="childNode" presStyleLbl="node1" presStyleIdx="0" presStyleCnt="6">
        <dgm:presLayoutVars>
          <dgm:bulletEnabled val="1"/>
        </dgm:presLayoutVars>
      </dgm:prSet>
      <dgm:spPr/>
    </dgm:pt>
    <dgm:pt modelId="{F1ED034D-5D00-462D-B6AF-19F48DCEC1B5}" type="pres">
      <dgm:prSet presAssocID="{41953626-5558-4AF8-ADB7-E43D0E29A64F}" presName="aSpace2" presStyleCnt="0"/>
      <dgm:spPr/>
    </dgm:pt>
    <dgm:pt modelId="{A1B5C64A-222E-4999-A884-F6B058BFEEED}" type="pres">
      <dgm:prSet presAssocID="{32E086F8-C0F3-471F-9A5D-E538FA184E19}" presName="childNode" presStyleLbl="node1" presStyleIdx="1" presStyleCnt="6">
        <dgm:presLayoutVars>
          <dgm:bulletEnabled val="1"/>
        </dgm:presLayoutVars>
      </dgm:prSet>
      <dgm:spPr/>
    </dgm:pt>
    <dgm:pt modelId="{01A45318-36DC-4F66-B2D6-045354D30C31}" type="pres">
      <dgm:prSet presAssocID="{1A61C8A5-5E03-49D0-B149-21FCED1D83AC}" presName="aSpace" presStyleCnt="0"/>
      <dgm:spPr/>
    </dgm:pt>
    <dgm:pt modelId="{444DFA7C-5D66-43B5-AE29-DE48FCAF118D}" type="pres">
      <dgm:prSet presAssocID="{76CEA633-BC05-41A6-9B20-46CA4CD8424D}" presName="compNode" presStyleCnt="0"/>
      <dgm:spPr/>
    </dgm:pt>
    <dgm:pt modelId="{2098269C-1ED0-4A05-8673-60102512F6F6}" type="pres">
      <dgm:prSet presAssocID="{76CEA633-BC05-41A6-9B20-46CA4CD8424D}" presName="aNode" presStyleLbl="bgShp" presStyleIdx="1" presStyleCnt="3"/>
      <dgm:spPr/>
    </dgm:pt>
    <dgm:pt modelId="{0A9DF5A7-80ED-4F25-A04C-A57F80AD95C9}" type="pres">
      <dgm:prSet presAssocID="{76CEA633-BC05-41A6-9B20-46CA4CD8424D}" presName="textNode" presStyleLbl="bgShp" presStyleIdx="1" presStyleCnt="3"/>
      <dgm:spPr/>
    </dgm:pt>
    <dgm:pt modelId="{7CD18700-1A5D-4CF2-B7C2-2403F509A339}" type="pres">
      <dgm:prSet presAssocID="{76CEA633-BC05-41A6-9B20-46CA4CD8424D}" presName="compChildNode" presStyleCnt="0"/>
      <dgm:spPr/>
    </dgm:pt>
    <dgm:pt modelId="{4985C418-2318-40F1-952D-9A291C8974C2}" type="pres">
      <dgm:prSet presAssocID="{76CEA633-BC05-41A6-9B20-46CA4CD8424D}" presName="theInnerList" presStyleCnt="0"/>
      <dgm:spPr/>
    </dgm:pt>
    <dgm:pt modelId="{2A053CF9-BA3C-4571-8395-D2B8F209C460}" type="pres">
      <dgm:prSet presAssocID="{D00217E0-94CD-4CA0-BD5C-E51F9A32AF5E}" presName="childNode" presStyleLbl="node1" presStyleIdx="2" presStyleCnt="6">
        <dgm:presLayoutVars>
          <dgm:bulletEnabled val="1"/>
        </dgm:presLayoutVars>
      </dgm:prSet>
      <dgm:spPr/>
    </dgm:pt>
    <dgm:pt modelId="{3F903117-2D2E-400C-AB43-98A03F307AAF}" type="pres">
      <dgm:prSet presAssocID="{D00217E0-94CD-4CA0-BD5C-E51F9A32AF5E}" presName="aSpace2" presStyleCnt="0"/>
      <dgm:spPr/>
    </dgm:pt>
    <dgm:pt modelId="{41D4C9EC-1F35-4C42-9830-8498C73B4062}" type="pres">
      <dgm:prSet presAssocID="{E5A7B885-07DB-44E2-8F09-352D7BB7434A}" presName="childNode" presStyleLbl="node1" presStyleIdx="3" presStyleCnt="6">
        <dgm:presLayoutVars>
          <dgm:bulletEnabled val="1"/>
        </dgm:presLayoutVars>
      </dgm:prSet>
      <dgm:spPr/>
    </dgm:pt>
    <dgm:pt modelId="{885A9BA2-A927-4531-B344-FD44AD16789D}" type="pres">
      <dgm:prSet presAssocID="{76CEA633-BC05-41A6-9B20-46CA4CD8424D}" presName="aSpace" presStyleCnt="0"/>
      <dgm:spPr/>
    </dgm:pt>
    <dgm:pt modelId="{73B6BC36-CB56-42CF-A9AC-9CA8D91F3328}" type="pres">
      <dgm:prSet presAssocID="{E5DE2037-A945-4853-9878-44CA5489F134}" presName="compNode" presStyleCnt="0"/>
      <dgm:spPr/>
    </dgm:pt>
    <dgm:pt modelId="{22F1F5DC-D324-4EC2-9B2C-6DE557A68FA4}" type="pres">
      <dgm:prSet presAssocID="{E5DE2037-A945-4853-9878-44CA5489F134}" presName="aNode" presStyleLbl="bgShp" presStyleIdx="2" presStyleCnt="3"/>
      <dgm:spPr/>
    </dgm:pt>
    <dgm:pt modelId="{F25A9350-D26C-4A3F-8B6C-AB55A9683FC7}" type="pres">
      <dgm:prSet presAssocID="{E5DE2037-A945-4853-9878-44CA5489F134}" presName="textNode" presStyleLbl="bgShp" presStyleIdx="2" presStyleCnt="3"/>
      <dgm:spPr/>
    </dgm:pt>
    <dgm:pt modelId="{149CCB6D-9071-4502-B120-FBC215E32DD0}" type="pres">
      <dgm:prSet presAssocID="{E5DE2037-A945-4853-9878-44CA5489F134}" presName="compChildNode" presStyleCnt="0"/>
      <dgm:spPr/>
    </dgm:pt>
    <dgm:pt modelId="{D29DFBF6-42C4-4EBC-BAA9-3D024C89666D}" type="pres">
      <dgm:prSet presAssocID="{E5DE2037-A945-4853-9878-44CA5489F134}" presName="theInnerList" presStyleCnt="0"/>
      <dgm:spPr/>
    </dgm:pt>
    <dgm:pt modelId="{4FA6FD4C-5013-46D3-953A-042FD20C1BF9}" type="pres">
      <dgm:prSet presAssocID="{CEB465D2-371B-445B-B2A4-CD6DF28549A3}" presName="childNode" presStyleLbl="node1" presStyleIdx="4" presStyleCnt="6">
        <dgm:presLayoutVars>
          <dgm:bulletEnabled val="1"/>
        </dgm:presLayoutVars>
      </dgm:prSet>
      <dgm:spPr/>
    </dgm:pt>
    <dgm:pt modelId="{638EBF26-C082-48F0-9DD6-1BFB14C0B47C}" type="pres">
      <dgm:prSet presAssocID="{CEB465D2-371B-445B-B2A4-CD6DF28549A3}" presName="aSpace2" presStyleCnt="0"/>
      <dgm:spPr/>
    </dgm:pt>
    <dgm:pt modelId="{6D7D6D42-EC55-4756-9000-A7B3E88097F7}" type="pres">
      <dgm:prSet presAssocID="{1B29E62B-E430-4ED5-917E-37AC4B1D1A94}" presName="childNode" presStyleLbl="node1" presStyleIdx="5" presStyleCnt="6">
        <dgm:presLayoutVars>
          <dgm:bulletEnabled val="1"/>
        </dgm:presLayoutVars>
      </dgm:prSet>
      <dgm:spPr/>
    </dgm:pt>
  </dgm:ptLst>
  <dgm:cxnLst>
    <dgm:cxn modelId="{E3DF3604-93F2-40B8-B21A-B96A176E26E2}" srcId="{939B3DA8-6831-4711-808C-7B14BD8C2170}" destId="{E5DE2037-A945-4853-9878-44CA5489F134}" srcOrd="2" destOrd="0" parTransId="{A516D80A-1E6E-49E1-83DD-9E86FBF06627}" sibTransId="{53E6BA55-0038-45B5-B36C-07503F396EB4}"/>
    <dgm:cxn modelId="{B7C6D206-5359-44D4-BE36-0AD20B12C40E}" type="presOf" srcId="{D00217E0-94CD-4CA0-BD5C-E51F9A32AF5E}" destId="{2A053CF9-BA3C-4571-8395-D2B8F209C460}" srcOrd="0" destOrd="0" presId="urn:microsoft.com/office/officeart/2005/8/layout/lProcess2"/>
    <dgm:cxn modelId="{C949B815-0F28-4FC4-9D7D-2C2A74517B1D}" srcId="{E5DE2037-A945-4853-9878-44CA5489F134}" destId="{CEB465D2-371B-445B-B2A4-CD6DF28549A3}" srcOrd="0" destOrd="0" parTransId="{73331670-CFE1-4248-9B9E-FE8325E86BA3}" sibTransId="{33AC9ACE-6666-4362-9B7F-E7E1DB9FC6E7}"/>
    <dgm:cxn modelId="{4D9E931E-12A9-4728-90CE-235B68F0FC07}" type="presOf" srcId="{E5DE2037-A945-4853-9878-44CA5489F134}" destId="{22F1F5DC-D324-4EC2-9B2C-6DE557A68FA4}" srcOrd="0" destOrd="0" presId="urn:microsoft.com/office/officeart/2005/8/layout/lProcess2"/>
    <dgm:cxn modelId="{AA8C8136-4FD8-4D32-BF08-DBAD87D97AFF}" srcId="{76CEA633-BC05-41A6-9B20-46CA4CD8424D}" destId="{D00217E0-94CD-4CA0-BD5C-E51F9A32AF5E}" srcOrd="0" destOrd="0" parTransId="{57527DC3-07C3-45D7-B99A-B56771F494F8}" sibTransId="{5FE0E3BC-2DD0-4A3D-A1F4-75638D27B577}"/>
    <dgm:cxn modelId="{C4BA923C-1610-4C1C-AB59-B3699EE3EAFF}" type="presOf" srcId="{CEB465D2-371B-445B-B2A4-CD6DF28549A3}" destId="{4FA6FD4C-5013-46D3-953A-042FD20C1BF9}" srcOrd="0" destOrd="0" presId="urn:microsoft.com/office/officeart/2005/8/layout/lProcess2"/>
    <dgm:cxn modelId="{CA10995E-2F6F-46BA-8423-0339F71E2207}" srcId="{1A61C8A5-5E03-49D0-B149-21FCED1D83AC}" destId="{32E086F8-C0F3-471F-9A5D-E538FA184E19}" srcOrd="1" destOrd="0" parTransId="{9A94DD37-7CCB-4B30-918E-85FC7B5B92B8}" sibTransId="{911E2108-5985-47FA-B81A-0621DC3FB449}"/>
    <dgm:cxn modelId="{003F8D5F-EE6D-47CA-9772-4E3D5B7009B4}" type="presOf" srcId="{939B3DA8-6831-4711-808C-7B14BD8C2170}" destId="{ACE81D81-90F2-4277-B5D2-DFF15B055F46}" srcOrd="0" destOrd="0" presId="urn:microsoft.com/office/officeart/2005/8/layout/lProcess2"/>
    <dgm:cxn modelId="{A60C2746-117D-4FFD-A264-D123B9B70224}" srcId="{1A61C8A5-5E03-49D0-B149-21FCED1D83AC}" destId="{41953626-5558-4AF8-ADB7-E43D0E29A64F}" srcOrd="0" destOrd="0" parTransId="{2FC17958-97DD-499B-B944-F23B6B491DE6}" sibTransId="{67D5C91C-4313-4189-92E5-4983A5D87C36}"/>
    <dgm:cxn modelId="{85081668-9779-4F80-9310-A4AB3C4AB6D7}" type="presOf" srcId="{76CEA633-BC05-41A6-9B20-46CA4CD8424D}" destId="{2098269C-1ED0-4A05-8673-60102512F6F6}" srcOrd="0" destOrd="0" presId="urn:microsoft.com/office/officeart/2005/8/layout/lProcess2"/>
    <dgm:cxn modelId="{FFEB3C6E-E28A-4EFD-963F-C9A0D5CAAA3F}" srcId="{939B3DA8-6831-4711-808C-7B14BD8C2170}" destId="{1A61C8A5-5E03-49D0-B149-21FCED1D83AC}" srcOrd="0" destOrd="0" parTransId="{7E80B1C5-5404-415E-80E3-861F828A3DC4}" sibTransId="{2640219F-E79C-4FCE-A4DF-4996DF712BB4}"/>
    <dgm:cxn modelId="{77D13750-7B0D-4947-93FB-2A51D47EE616}" type="presOf" srcId="{E5A7B885-07DB-44E2-8F09-352D7BB7434A}" destId="{41D4C9EC-1F35-4C42-9830-8498C73B4062}" srcOrd="0" destOrd="0" presId="urn:microsoft.com/office/officeart/2005/8/layout/lProcess2"/>
    <dgm:cxn modelId="{F81E1B7F-8500-4966-8695-4DE2B17EA5D1}" type="presOf" srcId="{E5DE2037-A945-4853-9878-44CA5489F134}" destId="{F25A9350-D26C-4A3F-8B6C-AB55A9683FC7}" srcOrd="1" destOrd="0" presId="urn:microsoft.com/office/officeart/2005/8/layout/lProcess2"/>
    <dgm:cxn modelId="{8568C77F-2FEB-4DE4-8C34-0CDAE9B2F133}" type="presOf" srcId="{32E086F8-C0F3-471F-9A5D-E538FA184E19}" destId="{A1B5C64A-222E-4999-A884-F6B058BFEEED}" srcOrd="0" destOrd="0" presId="urn:microsoft.com/office/officeart/2005/8/layout/lProcess2"/>
    <dgm:cxn modelId="{79BD6D87-8661-4AE4-B0D7-869117A5E5FD}" type="presOf" srcId="{1A61C8A5-5E03-49D0-B149-21FCED1D83AC}" destId="{B2D4CF45-9298-4C0B-B5F0-5E70FACD7CF3}" srcOrd="0" destOrd="0" presId="urn:microsoft.com/office/officeart/2005/8/layout/lProcess2"/>
    <dgm:cxn modelId="{075C598D-5C73-42AF-86DE-1DA0428E244D}" srcId="{76CEA633-BC05-41A6-9B20-46CA4CD8424D}" destId="{E5A7B885-07DB-44E2-8F09-352D7BB7434A}" srcOrd="1" destOrd="0" parTransId="{7D4569E5-F50C-4608-8489-C3A049D602CA}" sibTransId="{B5EFDFE1-EEF8-4B65-8F7C-EF9230A64D4E}"/>
    <dgm:cxn modelId="{5E4E7991-3B37-4272-96E3-5F9434D3DA18}" type="presOf" srcId="{1A61C8A5-5E03-49D0-B149-21FCED1D83AC}" destId="{764BA4EE-A6B3-47CD-ABA6-EEF2B9E1079E}" srcOrd="1" destOrd="0" presId="urn:microsoft.com/office/officeart/2005/8/layout/lProcess2"/>
    <dgm:cxn modelId="{489703B5-656D-4995-AB58-504389EE706F}" type="presOf" srcId="{41953626-5558-4AF8-ADB7-E43D0E29A64F}" destId="{13FB2087-5D5E-4032-887C-D1F4A6810147}" srcOrd="0" destOrd="0" presId="urn:microsoft.com/office/officeart/2005/8/layout/lProcess2"/>
    <dgm:cxn modelId="{66D14AD6-7A7B-4C41-83A0-BD09430E3CAE}" srcId="{939B3DA8-6831-4711-808C-7B14BD8C2170}" destId="{76CEA633-BC05-41A6-9B20-46CA4CD8424D}" srcOrd="1" destOrd="0" parTransId="{0B73F034-9C4B-41DF-AA29-B2DDDDD7E203}" sibTransId="{3F2FFCD3-23EF-43EA-9512-A1956208171A}"/>
    <dgm:cxn modelId="{B7B4FEE5-C2D4-4DE8-9C8C-E098BABC0504}" type="presOf" srcId="{1B29E62B-E430-4ED5-917E-37AC4B1D1A94}" destId="{6D7D6D42-EC55-4756-9000-A7B3E88097F7}" srcOrd="0" destOrd="0" presId="urn:microsoft.com/office/officeart/2005/8/layout/lProcess2"/>
    <dgm:cxn modelId="{CE6587E8-17E6-4C14-9BA5-E2E9DE072A91}" srcId="{E5DE2037-A945-4853-9878-44CA5489F134}" destId="{1B29E62B-E430-4ED5-917E-37AC4B1D1A94}" srcOrd="1" destOrd="0" parTransId="{3B331276-F4E9-4827-B03F-25F6E460F3F0}" sibTransId="{CDB379E0-00D4-413B-8A77-BB4BC2E9FA65}"/>
    <dgm:cxn modelId="{DD8FBBF2-DCA3-4192-B28A-716CEF99294E}" type="presOf" srcId="{76CEA633-BC05-41A6-9B20-46CA4CD8424D}" destId="{0A9DF5A7-80ED-4F25-A04C-A57F80AD95C9}" srcOrd="1" destOrd="0" presId="urn:microsoft.com/office/officeart/2005/8/layout/lProcess2"/>
    <dgm:cxn modelId="{E5D5EB32-3D2A-4A0C-A62F-C54053FF1C72}" type="presParOf" srcId="{ACE81D81-90F2-4277-B5D2-DFF15B055F46}" destId="{1C7569A6-5879-4A14-B392-EA1A13F9342A}" srcOrd="0" destOrd="0" presId="urn:microsoft.com/office/officeart/2005/8/layout/lProcess2"/>
    <dgm:cxn modelId="{DA685A98-6959-4BA6-ABDE-29A318F25241}" type="presParOf" srcId="{1C7569A6-5879-4A14-B392-EA1A13F9342A}" destId="{B2D4CF45-9298-4C0B-B5F0-5E70FACD7CF3}" srcOrd="0" destOrd="0" presId="urn:microsoft.com/office/officeart/2005/8/layout/lProcess2"/>
    <dgm:cxn modelId="{5556A59A-045D-440B-AE9E-0F30FE11DBA8}" type="presParOf" srcId="{1C7569A6-5879-4A14-B392-EA1A13F9342A}" destId="{764BA4EE-A6B3-47CD-ABA6-EEF2B9E1079E}" srcOrd="1" destOrd="0" presId="urn:microsoft.com/office/officeart/2005/8/layout/lProcess2"/>
    <dgm:cxn modelId="{C2C1BDCA-3361-4E5C-9642-BF003A0BD5AA}" type="presParOf" srcId="{1C7569A6-5879-4A14-B392-EA1A13F9342A}" destId="{FCA76B7C-1865-4B45-841D-9B86E6A0AB54}" srcOrd="2" destOrd="0" presId="urn:microsoft.com/office/officeart/2005/8/layout/lProcess2"/>
    <dgm:cxn modelId="{AA28FB76-9A45-41EA-8F04-43ECB378D7FD}" type="presParOf" srcId="{FCA76B7C-1865-4B45-841D-9B86E6A0AB54}" destId="{752267C6-C015-4779-AB41-C39902D07932}" srcOrd="0" destOrd="0" presId="urn:microsoft.com/office/officeart/2005/8/layout/lProcess2"/>
    <dgm:cxn modelId="{53E41ABE-AEC5-4FBF-A08C-6C769EF33019}" type="presParOf" srcId="{752267C6-C015-4779-AB41-C39902D07932}" destId="{13FB2087-5D5E-4032-887C-D1F4A6810147}" srcOrd="0" destOrd="0" presId="urn:microsoft.com/office/officeart/2005/8/layout/lProcess2"/>
    <dgm:cxn modelId="{C51B68C8-1D4C-47E1-BA84-AE0D42A4B68A}" type="presParOf" srcId="{752267C6-C015-4779-AB41-C39902D07932}" destId="{F1ED034D-5D00-462D-B6AF-19F48DCEC1B5}" srcOrd="1" destOrd="0" presId="urn:microsoft.com/office/officeart/2005/8/layout/lProcess2"/>
    <dgm:cxn modelId="{7DACD52A-CF26-41FB-B296-298238D421F2}" type="presParOf" srcId="{752267C6-C015-4779-AB41-C39902D07932}" destId="{A1B5C64A-222E-4999-A884-F6B058BFEEED}" srcOrd="2" destOrd="0" presId="urn:microsoft.com/office/officeart/2005/8/layout/lProcess2"/>
    <dgm:cxn modelId="{D51EEC7D-F6DE-4C63-A63C-E3450C044836}" type="presParOf" srcId="{ACE81D81-90F2-4277-B5D2-DFF15B055F46}" destId="{01A45318-36DC-4F66-B2D6-045354D30C31}" srcOrd="1" destOrd="0" presId="urn:microsoft.com/office/officeart/2005/8/layout/lProcess2"/>
    <dgm:cxn modelId="{1118BACF-DF59-411A-9237-90C384FE12F8}" type="presParOf" srcId="{ACE81D81-90F2-4277-B5D2-DFF15B055F46}" destId="{444DFA7C-5D66-43B5-AE29-DE48FCAF118D}" srcOrd="2" destOrd="0" presId="urn:microsoft.com/office/officeart/2005/8/layout/lProcess2"/>
    <dgm:cxn modelId="{B57993CE-3382-4742-91BE-0B54D4208D34}" type="presParOf" srcId="{444DFA7C-5D66-43B5-AE29-DE48FCAF118D}" destId="{2098269C-1ED0-4A05-8673-60102512F6F6}" srcOrd="0" destOrd="0" presId="urn:microsoft.com/office/officeart/2005/8/layout/lProcess2"/>
    <dgm:cxn modelId="{116CD398-CEB7-4256-9546-1D99D930222D}" type="presParOf" srcId="{444DFA7C-5D66-43B5-AE29-DE48FCAF118D}" destId="{0A9DF5A7-80ED-4F25-A04C-A57F80AD95C9}" srcOrd="1" destOrd="0" presId="urn:microsoft.com/office/officeart/2005/8/layout/lProcess2"/>
    <dgm:cxn modelId="{CBB44775-AE6D-4444-9391-3A36623AB228}" type="presParOf" srcId="{444DFA7C-5D66-43B5-AE29-DE48FCAF118D}" destId="{7CD18700-1A5D-4CF2-B7C2-2403F509A339}" srcOrd="2" destOrd="0" presId="urn:microsoft.com/office/officeart/2005/8/layout/lProcess2"/>
    <dgm:cxn modelId="{6CFEEA94-B373-44B1-AA78-7C4E3507347C}" type="presParOf" srcId="{7CD18700-1A5D-4CF2-B7C2-2403F509A339}" destId="{4985C418-2318-40F1-952D-9A291C8974C2}" srcOrd="0" destOrd="0" presId="urn:microsoft.com/office/officeart/2005/8/layout/lProcess2"/>
    <dgm:cxn modelId="{00587C54-7F62-4525-B59F-F9E606DA427E}" type="presParOf" srcId="{4985C418-2318-40F1-952D-9A291C8974C2}" destId="{2A053CF9-BA3C-4571-8395-D2B8F209C460}" srcOrd="0" destOrd="0" presId="urn:microsoft.com/office/officeart/2005/8/layout/lProcess2"/>
    <dgm:cxn modelId="{16E20D02-F422-4FEC-84F4-4D3FC89D3F1A}" type="presParOf" srcId="{4985C418-2318-40F1-952D-9A291C8974C2}" destId="{3F903117-2D2E-400C-AB43-98A03F307AAF}" srcOrd="1" destOrd="0" presId="urn:microsoft.com/office/officeart/2005/8/layout/lProcess2"/>
    <dgm:cxn modelId="{B68ACFE5-5764-4228-8907-557E45473645}" type="presParOf" srcId="{4985C418-2318-40F1-952D-9A291C8974C2}" destId="{41D4C9EC-1F35-4C42-9830-8498C73B4062}" srcOrd="2" destOrd="0" presId="urn:microsoft.com/office/officeart/2005/8/layout/lProcess2"/>
    <dgm:cxn modelId="{31DC4FCF-7AF4-4329-8A63-AB02220577D5}" type="presParOf" srcId="{ACE81D81-90F2-4277-B5D2-DFF15B055F46}" destId="{885A9BA2-A927-4531-B344-FD44AD16789D}" srcOrd="3" destOrd="0" presId="urn:microsoft.com/office/officeart/2005/8/layout/lProcess2"/>
    <dgm:cxn modelId="{147EE8D3-E59A-4CE3-9EF3-BDB765949B0F}" type="presParOf" srcId="{ACE81D81-90F2-4277-B5D2-DFF15B055F46}" destId="{73B6BC36-CB56-42CF-A9AC-9CA8D91F3328}" srcOrd="4" destOrd="0" presId="urn:microsoft.com/office/officeart/2005/8/layout/lProcess2"/>
    <dgm:cxn modelId="{441365E7-E4D9-4753-AFBF-6DB35B6D0115}" type="presParOf" srcId="{73B6BC36-CB56-42CF-A9AC-9CA8D91F3328}" destId="{22F1F5DC-D324-4EC2-9B2C-6DE557A68FA4}" srcOrd="0" destOrd="0" presId="urn:microsoft.com/office/officeart/2005/8/layout/lProcess2"/>
    <dgm:cxn modelId="{55FA0390-188F-429E-A94B-88870293E0E6}" type="presParOf" srcId="{73B6BC36-CB56-42CF-A9AC-9CA8D91F3328}" destId="{F25A9350-D26C-4A3F-8B6C-AB55A9683FC7}" srcOrd="1" destOrd="0" presId="urn:microsoft.com/office/officeart/2005/8/layout/lProcess2"/>
    <dgm:cxn modelId="{6021DCA7-0031-4987-B183-D4E371160AE9}" type="presParOf" srcId="{73B6BC36-CB56-42CF-A9AC-9CA8D91F3328}" destId="{149CCB6D-9071-4502-B120-FBC215E32DD0}" srcOrd="2" destOrd="0" presId="urn:microsoft.com/office/officeart/2005/8/layout/lProcess2"/>
    <dgm:cxn modelId="{6FC223BD-3D1F-4393-B9C3-A11AF112FEEE}" type="presParOf" srcId="{149CCB6D-9071-4502-B120-FBC215E32DD0}" destId="{D29DFBF6-42C4-4EBC-BAA9-3D024C89666D}" srcOrd="0" destOrd="0" presId="urn:microsoft.com/office/officeart/2005/8/layout/lProcess2"/>
    <dgm:cxn modelId="{67A07870-9BAC-473C-BB43-F9926B3024D2}" type="presParOf" srcId="{D29DFBF6-42C4-4EBC-BAA9-3D024C89666D}" destId="{4FA6FD4C-5013-46D3-953A-042FD20C1BF9}" srcOrd="0" destOrd="0" presId="urn:microsoft.com/office/officeart/2005/8/layout/lProcess2"/>
    <dgm:cxn modelId="{A620D3FE-4E38-478D-88E5-55E21673EE7C}" type="presParOf" srcId="{D29DFBF6-42C4-4EBC-BAA9-3D024C89666D}" destId="{638EBF26-C082-48F0-9DD6-1BFB14C0B47C}" srcOrd="1" destOrd="0" presId="urn:microsoft.com/office/officeart/2005/8/layout/lProcess2"/>
    <dgm:cxn modelId="{79C9734E-9751-4085-A2E7-10E4699CA881}" type="presParOf" srcId="{D29DFBF6-42C4-4EBC-BAA9-3D024C89666D}" destId="{6D7D6D42-EC55-4756-9000-A7B3E88097F7}" srcOrd="2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58BC830-E291-44B2-B7E8-9311E48EAA45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F62B711-8AB4-423F-AC34-C098096103DE}">
      <dgm:prSet phldrT="[Text]" phldr="0"/>
      <dgm:spPr/>
      <dgm:t>
        <a:bodyPr/>
        <a:lstStyle/>
        <a:p>
          <a:r>
            <a:rPr lang="en-GB">
              <a:latin typeface="Avenir Next LT Pro"/>
            </a:rPr>
            <a:t>More likely to report repeat incidents.</a:t>
          </a:r>
          <a:endParaRPr lang="en-GB"/>
        </a:p>
      </dgm:t>
    </dgm:pt>
    <dgm:pt modelId="{F089344B-9427-4E7F-8613-8A48C72CAEE8}" type="parTrans" cxnId="{88682FE6-ACB6-4505-8B92-183AFFD97870}">
      <dgm:prSet/>
      <dgm:spPr/>
      <dgm:t>
        <a:bodyPr/>
        <a:lstStyle/>
        <a:p>
          <a:endParaRPr lang="en-GB"/>
        </a:p>
      </dgm:t>
    </dgm:pt>
    <dgm:pt modelId="{840FF575-BBF8-4051-AF94-5A7506834E4D}" type="sibTrans" cxnId="{88682FE6-ACB6-4505-8B92-183AFFD97870}">
      <dgm:prSet/>
      <dgm:spPr/>
      <dgm:t>
        <a:bodyPr/>
        <a:lstStyle/>
        <a:p>
          <a:endParaRPr lang="en-GB"/>
        </a:p>
      </dgm:t>
    </dgm:pt>
    <dgm:pt modelId="{7F3CEB63-D327-4A9C-A669-1BE2F02019C1}">
      <dgm:prSet phldrT="[Text]" phldr="0"/>
      <dgm:spPr/>
      <dgm:t>
        <a:bodyPr/>
        <a:lstStyle/>
        <a:p>
          <a:pPr rtl="0"/>
          <a:r>
            <a:rPr lang="en-GB">
              <a:latin typeface="Avenir Next LT Pro"/>
            </a:rPr>
            <a:t>22% increase in police reported incident</a:t>
          </a:r>
          <a:endParaRPr lang="en-GB"/>
        </a:p>
      </dgm:t>
    </dgm:pt>
    <dgm:pt modelId="{62769112-3B92-4D14-8800-DEF9779B48C5}" type="parTrans" cxnId="{C3D87A54-FF35-40E1-943F-5C5B2B508053}">
      <dgm:prSet/>
      <dgm:spPr/>
      <dgm:t>
        <a:bodyPr/>
        <a:lstStyle/>
        <a:p>
          <a:endParaRPr lang="en-GB"/>
        </a:p>
      </dgm:t>
    </dgm:pt>
    <dgm:pt modelId="{7323F111-E054-4D8F-8A46-BF5C6061C5EE}" type="sibTrans" cxnId="{C3D87A54-FF35-40E1-943F-5C5B2B508053}">
      <dgm:prSet/>
      <dgm:spPr/>
      <dgm:t>
        <a:bodyPr/>
        <a:lstStyle/>
        <a:p>
          <a:endParaRPr lang="en-GB"/>
        </a:p>
      </dgm:t>
    </dgm:pt>
    <dgm:pt modelId="{8603A2A2-09C2-4777-B20F-2A9ABAAF6018}">
      <dgm:prSet phldrT="[Text]" phldr="0"/>
      <dgm:spPr/>
      <dgm:t>
        <a:bodyPr/>
        <a:lstStyle/>
        <a:p>
          <a:pPr rtl="0"/>
          <a:r>
            <a:rPr lang="en-GB">
              <a:latin typeface="Avenir Next LT Pro"/>
            </a:rPr>
            <a:t>9% increase in victims service use.</a:t>
          </a:r>
          <a:endParaRPr lang="en-GB"/>
        </a:p>
      </dgm:t>
    </dgm:pt>
    <dgm:pt modelId="{5D73BA2C-C778-4FC1-A52A-5ACA4290BB2D}" type="parTrans" cxnId="{3CDB672B-7AD1-46F3-A3E1-703D3AA0BEA4}">
      <dgm:prSet/>
      <dgm:spPr/>
      <dgm:t>
        <a:bodyPr/>
        <a:lstStyle/>
        <a:p>
          <a:endParaRPr lang="en-GB"/>
        </a:p>
      </dgm:t>
    </dgm:pt>
    <dgm:pt modelId="{4E8FB910-992D-49C0-A6EF-7EFC76B4CD48}" type="sibTrans" cxnId="{3CDB672B-7AD1-46F3-A3E1-703D3AA0BEA4}">
      <dgm:prSet/>
      <dgm:spPr/>
      <dgm:t>
        <a:bodyPr/>
        <a:lstStyle/>
        <a:p>
          <a:endParaRPr lang="en-GB"/>
        </a:p>
      </dgm:t>
    </dgm:pt>
    <dgm:pt modelId="{566A1472-CA4A-44FB-B1BB-67ED34765F32}">
      <dgm:prSet phldrT="[Text]" phldr="0"/>
      <dgm:spPr/>
      <dgm:t>
        <a:bodyPr/>
        <a:lstStyle/>
        <a:p>
          <a:pPr rtl="0"/>
          <a:r>
            <a:rPr lang="en-GB">
              <a:latin typeface="Avenir Next LT Pro"/>
            </a:rPr>
            <a:t>Reliable evidence – 15 case studies.</a:t>
          </a:r>
          <a:endParaRPr lang="en-GB"/>
        </a:p>
      </dgm:t>
    </dgm:pt>
    <dgm:pt modelId="{FCE36BEB-D4C7-4E66-A91B-D6395EC0EF4B}" type="parTrans" cxnId="{D497F55C-57C0-475D-9B5D-B1F88090222D}">
      <dgm:prSet/>
      <dgm:spPr/>
      <dgm:t>
        <a:bodyPr/>
        <a:lstStyle/>
        <a:p>
          <a:endParaRPr lang="en-GB"/>
        </a:p>
      </dgm:t>
    </dgm:pt>
    <dgm:pt modelId="{5DD0CC99-7991-43FF-84FE-69C33951C948}" type="sibTrans" cxnId="{D497F55C-57C0-475D-9B5D-B1F88090222D}">
      <dgm:prSet/>
      <dgm:spPr/>
      <dgm:t>
        <a:bodyPr/>
        <a:lstStyle/>
        <a:p>
          <a:endParaRPr lang="en-GB"/>
        </a:p>
      </dgm:t>
    </dgm:pt>
    <dgm:pt modelId="{9BCDE3AD-E33D-4EDD-8226-2709CDE9F630}">
      <dgm:prSet phldr="0"/>
      <dgm:spPr/>
      <dgm:t>
        <a:bodyPr/>
        <a:lstStyle/>
        <a:p>
          <a:pPr rtl="0"/>
          <a:r>
            <a:rPr lang="en-GB">
              <a:latin typeface="Avenir Next LT Pro"/>
            </a:rPr>
            <a:t>Results favour family domestic abuse.</a:t>
          </a:r>
        </a:p>
      </dgm:t>
    </dgm:pt>
    <dgm:pt modelId="{B6D1572D-B593-4182-899E-6CA0AE18BB95}" type="parTrans" cxnId="{F00AF2D6-096B-4942-B3FF-FB4704DA1F7B}">
      <dgm:prSet/>
      <dgm:spPr/>
    </dgm:pt>
    <dgm:pt modelId="{FA338D31-CC4C-49E1-B7A9-C4A49F9CF752}" type="sibTrans" cxnId="{F00AF2D6-096B-4942-B3FF-FB4704DA1F7B}">
      <dgm:prSet/>
      <dgm:spPr/>
    </dgm:pt>
    <dgm:pt modelId="{34AE8D87-F45B-4226-AC29-64824AE5C407}" type="pres">
      <dgm:prSet presAssocID="{D58BC830-E291-44B2-B7E8-9311E48EAA45}" presName="diagram" presStyleCnt="0">
        <dgm:presLayoutVars>
          <dgm:dir/>
          <dgm:resizeHandles val="exact"/>
        </dgm:presLayoutVars>
      </dgm:prSet>
      <dgm:spPr/>
    </dgm:pt>
    <dgm:pt modelId="{9CDF7D78-23F7-40F2-BF06-A1D427959C4E}" type="pres">
      <dgm:prSet presAssocID="{9BCDE3AD-E33D-4EDD-8226-2709CDE9F630}" presName="node" presStyleLbl="node1" presStyleIdx="0" presStyleCnt="5">
        <dgm:presLayoutVars>
          <dgm:bulletEnabled val="1"/>
        </dgm:presLayoutVars>
      </dgm:prSet>
      <dgm:spPr/>
    </dgm:pt>
    <dgm:pt modelId="{646FB91F-A5CA-42B0-9F82-43858D8B9399}" type="pres">
      <dgm:prSet presAssocID="{FA338D31-CC4C-49E1-B7A9-C4A49F9CF752}" presName="sibTrans" presStyleCnt="0"/>
      <dgm:spPr/>
    </dgm:pt>
    <dgm:pt modelId="{36641FB4-02E8-4F63-B5A6-8CDDD016C360}" type="pres">
      <dgm:prSet presAssocID="{4F62B711-8AB4-423F-AC34-C098096103DE}" presName="node" presStyleLbl="node1" presStyleIdx="1" presStyleCnt="5">
        <dgm:presLayoutVars>
          <dgm:bulletEnabled val="1"/>
        </dgm:presLayoutVars>
      </dgm:prSet>
      <dgm:spPr/>
    </dgm:pt>
    <dgm:pt modelId="{2B92BBCA-87CF-4D0A-9AE2-3325EB433F4B}" type="pres">
      <dgm:prSet presAssocID="{840FF575-BBF8-4051-AF94-5A7506834E4D}" presName="sibTrans" presStyleCnt="0"/>
      <dgm:spPr/>
    </dgm:pt>
    <dgm:pt modelId="{EE5A32F4-543C-4397-A06C-0A20F603D36C}" type="pres">
      <dgm:prSet presAssocID="{7F3CEB63-D327-4A9C-A669-1BE2F02019C1}" presName="node" presStyleLbl="node1" presStyleIdx="2" presStyleCnt="5">
        <dgm:presLayoutVars>
          <dgm:bulletEnabled val="1"/>
        </dgm:presLayoutVars>
      </dgm:prSet>
      <dgm:spPr/>
    </dgm:pt>
    <dgm:pt modelId="{9326A9EE-4D47-4595-8F26-FBEDEE13132E}" type="pres">
      <dgm:prSet presAssocID="{7323F111-E054-4D8F-8A46-BF5C6061C5EE}" presName="sibTrans" presStyleCnt="0"/>
      <dgm:spPr/>
    </dgm:pt>
    <dgm:pt modelId="{136087C8-47B4-4BC5-AB4C-F5EB7C0127EC}" type="pres">
      <dgm:prSet presAssocID="{8603A2A2-09C2-4777-B20F-2A9ABAAF6018}" presName="node" presStyleLbl="node1" presStyleIdx="3" presStyleCnt="5">
        <dgm:presLayoutVars>
          <dgm:bulletEnabled val="1"/>
        </dgm:presLayoutVars>
      </dgm:prSet>
      <dgm:spPr/>
    </dgm:pt>
    <dgm:pt modelId="{5EB6F18F-7715-497E-ABF7-18522ACF3503}" type="pres">
      <dgm:prSet presAssocID="{4E8FB910-992D-49C0-A6EF-7EFC76B4CD48}" presName="sibTrans" presStyleCnt="0"/>
      <dgm:spPr/>
    </dgm:pt>
    <dgm:pt modelId="{5F8E0A90-2232-4559-983D-3188E00E2A62}" type="pres">
      <dgm:prSet presAssocID="{566A1472-CA4A-44FB-B1BB-67ED34765F32}" presName="node" presStyleLbl="node1" presStyleIdx="4" presStyleCnt="5">
        <dgm:presLayoutVars>
          <dgm:bulletEnabled val="1"/>
        </dgm:presLayoutVars>
      </dgm:prSet>
      <dgm:spPr/>
    </dgm:pt>
  </dgm:ptLst>
  <dgm:cxnLst>
    <dgm:cxn modelId="{E6D52715-FDD1-4E7A-8D1A-46B4C268C1DB}" type="presOf" srcId="{D58BC830-E291-44B2-B7E8-9311E48EAA45}" destId="{34AE8D87-F45B-4226-AC29-64824AE5C407}" srcOrd="0" destOrd="0" presId="urn:microsoft.com/office/officeart/2005/8/layout/default"/>
    <dgm:cxn modelId="{3CDB672B-7AD1-46F3-A3E1-703D3AA0BEA4}" srcId="{D58BC830-E291-44B2-B7E8-9311E48EAA45}" destId="{8603A2A2-09C2-4777-B20F-2A9ABAAF6018}" srcOrd="3" destOrd="0" parTransId="{5D73BA2C-C778-4FC1-A52A-5ACA4290BB2D}" sibTransId="{4E8FB910-992D-49C0-A6EF-7EFC76B4CD48}"/>
    <dgm:cxn modelId="{D497F55C-57C0-475D-9B5D-B1F88090222D}" srcId="{D58BC830-E291-44B2-B7E8-9311E48EAA45}" destId="{566A1472-CA4A-44FB-B1BB-67ED34765F32}" srcOrd="4" destOrd="0" parTransId="{FCE36BEB-D4C7-4E66-A91B-D6395EC0EF4B}" sibTransId="{5DD0CC99-7991-43FF-84FE-69C33951C948}"/>
    <dgm:cxn modelId="{02E04D6D-1536-4291-BD77-AFA442BF3E2A}" type="presOf" srcId="{9BCDE3AD-E33D-4EDD-8226-2709CDE9F630}" destId="{9CDF7D78-23F7-40F2-BF06-A1D427959C4E}" srcOrd="0" destOrd="0" presId="urn:microsoft.com/office/officeart/2005/8/layout/default"/>
    <dgm:cxn modelId="{2DC3B853-2945-42D4-9134-F0D46F5AD4E4}" type="presOf" srcId="{8603A2A2-09C2-4777-B20F-2A9ABAAF6018}" destId="{136087C8-47B4-4BC5-AB4C-F5EB7C0127EC}" srcOrd="0" destOrd="0" presId="urn:microsoft.com/office/officeart/2005/8/layout/default"/>
    <dgm:cxn modelId="{C3D87A54-FF35-40E1-943F-5C5B2B508053}" srcId="{D58BC830-E291-44B2-B7E8-9311E48EAA45}" destId="{7F3CEB63-D327-4A9C-A669-1BE2F02019C1}" srcOrd="2" destOrd="0" parTransId="{62769112-3B92-4D14-8800-DEF9779B48C5}" sibTransId="{7323F111-E054-4D8F-8A46-BF5C6061C5EE}"/>
    <dgm:cxn modelId="{0173B0A1-D4DB-498B-8FC5-3A4831824E2D}" type="presOf" srcId="{4F62B711-8AB4-423F-AC34-C098096103DE}" destId="{36641FB4-02E8-4F63-B5A6-8CDDD016C360}" srcOrd="0" destOrd="0" presId="urn:microsoft.com/office/officeart/2005/8/layout/default"/>
    <dgm:cxn modelId="{8DDF8AD1-752F-467D-83CA-F1DB95E8C8A3}" type="presOf" srcId="{566A1472-CA4A-44FB-B1BB-67ED34765F32}" destId="{5F8E0A90-2232-4559-983D-3188E00E2A62}" srcOrd="0" destOrd="0" presId="urn:microsoft.com/office/officeart/2005/8/layout/default"/>
    <dgm:cxn modelId="{F00AF2D6-096B-4942-B3FF-FB4704DA1F7B}" srcId="{D58BC830-E291-44B2-B7E8-9311E48EAA45}" destId="{9BCDE3AD-E33D-4EDD-8226-2709CDE9F630}" srcOrd="0" destOrd="0" parTransId="{B6D1572D-B593-4182-899E-6CA0AE18BB95}" sibTransId="{FA338D31-CC4C-49E1-B7A9-C4A49F9CF752}"/>
    <dgm:cxn modelId="{88682FE6-ACB6-4505-8B92-183AFFD97870}" srcId="{D58BC830-E291-44B2-B7E8-9311E48EAA45}" destId="{4F62B711-8AB4-423F-AC34-C098096103DE}" srcOrd="1" destOrd="0" parTransId="{F089344B-9427-4E7F-8613-8A48C72CAEE8}" sibTransId="{840FF575-BBF8-4051-AF94-5A7506834E4D}"/>
    <dgm:cxn modelId="{BD9BB5F8-3616-4A0B-B53C-AEAA9C5144A4}" type="presOf" srcId="{7F3CEB63-D327-4A9C-A669-1BE2F02019C1}" destId="{EE5A32F4-543C-4397-A06C-0A20F603D36C}" srcOrd="0" destOrd="0" presId="urn:microsoft.com/office/officeart/2005/8/layout/default"/>
    <dgm:cxn modelId="{7AF94191-7074-4FE6-8FDE-C7E959074CE3}" type="presParOf" srcId="{34AE8D87-F45B-4226-AC29-64824AE5C407}" destId="{9CDF7D78-23F7-40F2-BF06-A1D427959C4E}" srcOrd="0" destOrd="0" presId="urn:microsoft.com/office/officeart/2005/8/layout/default"/>
    <dgm:cxn modelId="{38477A4E-CBF1-4345-824D-9612F516CF71}" type="presParOf" srcId="{34AE8D87-F45B-4226-AC29-64824AE5C407}" destId="{646FB91F-A5CA-42B0-9F82-43858D8B9399}" srcOrd="1" destOrd="0" presId="urn:microsoft.com/office/officeart/2005/8/layout/default"/>
    <dgm:cxn modelId="{8095F3E5-4F6B-43BA-BCB7-C282ED946B74}" type="presParOf" srcId="{34AE8D87-F45B-4226-AC29-64824AE5C407}" destId="{36641FB4-02E8-4F63-B5A6-8CDDD016C360}" srcOrd="2" destOrd="0" presId="urn:microsoft.com/office/officeart/2005/8/layout/default"/>
    <dgm:cxn modelId="{C603FDBF-AA40-4008-8525-146B324F43CF}" type="presParOf" srcId="{34AE8D87-F45B-4226-AC29-64824AE5C407}" destId="{2B92BBCA-87CF-4D0A-9AE2-3325EB433F4B}" srcOrd="3" destOrd="0" presId="urn:microsoft.com/office/officeart/2005/8/layout/default"/>
    <dgm:cxn modelId="{14D2B4CD-351E-4F07-8C74-81450B51169B}" type="presParOf" srcId="{34AE8D87-F45B-4226-AC29-64824AE5C407}" destId="{EE5A32F4-543C-4397-A06C-0A20F603D36C}" srcOrd="4" destOrd="0" presId="urn:microsoft.com/office/officeart/2005/8/layout/default"/>
    <dgm:cxn modelId="{38BA5A45-1DD4-4827-8F76-7B648F42B9F7}" type="presParOf" srcId="{34AE8D87-F45B-4226-AC29-64824AE5C407}" destId="{9326A9EE-4D47-4595-8F26-FBEDEE13132E}" srcOrd="5" destOrd="0" presId="urn:microsoft.com/office/officeart/2005/8/layout/default"/>
    <dgm:cxn modelId="{4B17F36D-45B8-42B8-9E2B-90B56D58BF16}" type="presParOf" srcId="{34AE8D87-F45B-4226-AC29-64824AE5C407}" destId="{136087C8-47B4-4BC5-AB4C-F5EB7C0127EC}" srcOrd="6" destOrd="0" presId="urn:microsoft.com/office/officeart/2005/8/layout/default"/>
    <dgm:cxn modelId="{7494FED1-4A03-423C-9C93-AACD73182BDC}" type="presParOf" srcId="{34AE8D87-F45B-4226-AC29-64824AE5C407}" destId="{5EB6F18F-7715-497E-ABF7-18522ACF3503}" srcOrd="7" destOrd="0" presId="urn:microsoft.com/office/officeart/2005/8/layout/default"/>
    <dgm:cxn modelId="{4891559A-2394-4133-8A18-6D2CFA59F3BC}" type="presParOf" srcId="{34AE8D87-F45B-4226-AC29-64824AE5C407}" destId="{5F8E0A90-2232-4559-983D-3188E00E2A62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FBD3B36-DCFD-4D4D-BBAE-482D1ACAB756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466318E-B100-4F97-BDF4-4F8EE3624975}">
      <dgm:prSet phldrT="[Text]" phldr="0"/>
      <dgm:spPr/>
      <dgm:t>
        <a:bodyPr/>
        <a:lstStyle/>
        <a:p>
          <a:pPr rtl="0"/>
          <a:r>
            <a:rPr lang="en-GB">
              <a:latin typeface="Avenir Next LT Pro"/>
            </a:rPr>
            <a:t>Consult victims during all stage of consultation process.</a:t>
          </a:r>
          <a:endParaRPr lang="en-GB"/>
        </a:p>
      </dgm:t>
    </dgm:pt>
    <dgm:pt modelId="{31DAE8A2-DFCA-437D-B3E4-98E1DF08B7C8}" type="parTrans" cxnId="{A5B6BD0E-772E-4E6A-BFD4-80248699DB61}">
      <dgm:prSet/>
      <dgm:spPr/>
      <dgm:t>
        <a:bodyPr/>
        <a:lstStyle/>
        <a:p>
          <a:endParaRPr lang="en-GB"/>
        </a:p>
      </dgm:t>
    </dgm:pt>
    <dgm:pt modelId="{A3847861-26C6-4B8E-A155-DB165921C68A}" type="sibTrans" cxnId="{A5B6BD0E-772E-4E6A-BFD4-80248699DB61}">
      <dgm:prSet/>
      <dgm:spPr/>
      <dgm:t>
        <a:bodyPr/>
        <a:lstStyle/>
        <a:p>
          <a:endParaRPr lang="en-GB"/>
        </a:p>
      </dgm:t>
    </dgm:pt>
    <dgm:pt modelId="{937C19EA-1A8D-4C97-9B08-EF968ABDFD18}">
      <dgm:prSet phldrT="[Text]" phldr="0"/>
      <dgm:spPr/>
      <dgm:t>
        <a:bodyPr/>
        <a:lstStyle/>
        <a:p>
          <a:pPr rtl="0"/>
          <a:r>
            <a:rPr lang="en-GB">
              <a:latin typeface="Avenir Next LT Pro"/>
            </a:rPr>
            <a:t>Adopt an intersectional methodology to VAWG.</a:t>
          </a:r>
          <a:endParaRPr lang="en-GB"/>
        </a:p>
      </dgm:t>
    </dgm:pt>
    <dgm:pt modelId="{73E2921C-24C3-4018-B868-260E2A08A67C}" type="parTrans" cxnId="{20D46661-F0FC-44C8-88B8-7E1BF400D12A}">
      <dgm:prSet/>
      <dgm:spPr/>
      <dgm:t>
        <a:bodyPr/>
        <a:lstStyle/>
        <a:p>
          <a:endParaRPr lang="en-GB"/>
        </a:p>
      </dgm:t>
    </dgm:pt>
    <dgm:pt modelId="{2AC27955-2699-4B91-9EA5-7120BAF7F1AE}" type="sibTrans" cxnId="{20D46661-F0FC-44C8-88B8-7E1BF400D12A}">
      <dgm:prSet/>
      <dgm:spPr/>
      <dgm:t>
        <a:bodyPr/>
        <a:lstStyle/>
        <a:p>
          <a:endParaRPr lang="en-GB"/>
        </a:p>
      </dgm:t>
    </dgm:pt>
    <dgm:pt modelId="{CAB82CAA-F00E-4096-9263-133250E5B11A}">
      <dgm:prSet phldrT="[Text]" phldr="0"/>
      <dgm:spPr/>
      <dgm:t>
        <a:bodyPr/>
        <a:lstStyle/>
        <a:p>
          <a:pPr rtl="0"/>
          <a:r>
            <a:rPr lang="en-GB">
              <a:latin typeface="Avenir Next LT Pro"/>
            </a:rPr>
            <a:t>Cultural change through education.</a:t>
          </a:r>
          <a:endParaRPr lang="en-GB"/>
        </a:p>
      </dgm:t>
    </dgm:pt>
    <dgm:pt modelId="{20BF3F76-C050-40CC-9F19-8AEEE3A7E3F6}" type="parTrans" cxnId="{DDD8FCF2-9E8D-482D-952F-5A273A2CA12F}">
      <dgm:prSet/>
      <dgm:spPr/>
      <dgm:t>
        <a:bodyPr/>
        <a:lstStyle/>
        <a:p>
          <a:endParaRPr lang="en-GB"/>
        </a:p>
      </dgm:t>
    </dgm:pt>
    <dgm:pt modelId="{672A5C6F-0CAA-4577-A9B6-90A35E116505}" type="sibTrans" cxnId="{DDD8FCF2-9E8D-482D-952F-5A273A2CA12F}">
      <dgm:prSet/>
      <dgm:spPr/>
      <dgm:t>
        <a:bodyPr/>
        <a:lstStyle/>
        <a:p>
          <a:endParaRPr lang="en-GB"/>
        </a:p>
      </dgm:t>
    </dgm:pt>
    <dgm:pt modelId="{78E89A32-9718-46F2-B7FC-EF32E7B46255}" type="pres">
      <dgm:prSet presAssocID="{1FBD3B36-DCFD-4D4D-BBAE-482D1ACAB756}" presName="diagram" presStyleCnt="0">
        <dgm:presLayoutVars>
          <dgm:dir/>
          <dgm:resizeHandles val="exact"/>
        </dgm:presLayoutVars>
      </dgm:prSet>
      <dgm:spPr/>
    </dgm:pt>
    <dgm:pt modelId="{993385AC-C580-4F91-BEE8-696A981EAC6B}" type="pres">
      <dgm:prSet presAssocID="{C466318E-B100-4F97-BDF4-4F8EE3624975}" presName="node" presStyleLbl="node1" presStyleIdx="0" presStyleCnt="3">
        <dgm:presLayoutVars>
          <dgm:bulletEnabled val="1"/>
        </dgm:presLayoutVars>
      </dgm:prSet>
      <dgm:spPr/>
    </dgm:pt>
    <dgm:pt modelId="{90ECF767-9643-4DB2-806D-60F23D0E8A70}" type="pres">
      <dgm:prSet presAssocID="{A3847861-26C6-4B8E-A155-DB165921C68A}" presName="sibTrans" presStyleCnt="0"/>
      <dgm:spPr/>
    </dgm:pt>
    <dgm:pt modelId="{5D9C509A-474B-4C52-8539-3BC4A539C322}" type="pres">
      <dgm:prSet presAssocID="{937C19EA-1A8D-4C97-9B08-EF968ABDFD18}" presName="node" presStyleLbl="node1" presStyleIdx="1" presStyleCnt="3">
        <dgm:presLayoutVars>
          <dgm:bulletEnabled val="1"/>
        </dgm:presLayoutVars>
      </dgm:prSet>
      <dgm:spPr/>
    </dgm:pt>
    <dgm:pt modelId="{27BF2417-3D49-4225-BA8A-A99CA954978A}" type="pres">
      <dgm:prSet presAssocID="{2AC27955-2699-4B91-9EA5-7120BAF7F1AE}" presName="sibTrans" presStyleCnt="0"/>
      <dgm:spPr/>
    </dgm:pt>
    <dgm:pt modelId="{86BE7CF6-3F7A-4F18-AE24-7EFDFAC2D946}" type="pres">
      <dgm:prSet presAssocID="{CAB82CAA-F00E-4096-9263-133250E5B11A}" presName="node" presStyleLbl="node1" presStyleIdx="2" presStyleCnt="3">
        <dgm:presLayoutVars>
          <dgm:bulletEnabled val="1"/>
        </dgm:presLayoutVars>
      </dgm:prSet>
      <dgm:spPr/>
    </dgm:pt>
  </dgm:ptLst>
  <dgm:cxnLst>
    <dgm:cxn modelId="{A5B6BD0E-772E-4E6A-BFD4-80248699DB61}" srcId="{1FBD3B36-DCFD-4D4D-BBAE-482D1ACAB756}" destId="{C466318E-B100-4F97-BDF4-4F8EE3624975}" srcOrd="0" destOrd="0" parTransId="{31DAE8A2-DFCA-437D-B3E4-98E1DF08B7C8}" sibTransId="{A3847861-26C6-4B8E-A155-DB165921C68A}"/>
    <dgm:cxn modelId="{20D46661-F0FC-44C8-88B8-7E1BF400D12A}" srcId="{1FBD3B36-DCFD-4D4D-BBAE-482D1ACAB756}" destId="{937C19EA-1A8D-4C97-9B08-EF968ABDFD18}" srcOrd="1" destOrd="0" parTransId="{73E2921C-24C3-4018-B868-260E2A08A67C}" sibTransId="{2AC27955-2699-4B91-9EA5-7120BAF7F1AE}"/>
    <dgm:cxn modelId="{74EB0482-E1DF-492A-B74A-DD917965B313}" type="presOf" srcId="{937C19EA-1A8D-4C97-9B08-EF968ABDFD18}" destId="{5D9C509A-474B-4C52-8539-3BC4A539C322}" srcOrd="0" destOrd="0" presId="urn:microsoft.com/office/officeart/2005/8/layout/default"/>
    <dgm:cxn modelId="{DD23E9BD-1E4F-47CE-A7DB-AC7E6E35B38F}" type="presOf" srcId="{CAB82CAA-F00E-4096-9263-133250E5B11A}" destId="{86BE7CF6-3F7A-4F18-AE24-7EFDFAC2D946}" srcOrd="0" destOrd="0" presId="urn:microsoft.com/office/officeart/2005/8/layout/default"/>
    <dgm:cxn modelId="{8C9717C4-B2D9-41D3-91E2-1204AA4807DB}" type="presOf" srcId="{C466318E-B100-4F97-BDF4-4F8EE3624975}" destId="{993385AC-C580-4F91-BEE8-696A981EAC6B}" srcOrd="0" destOrd="0" presId="urn:microsoft.com/office/officeart/2005/8/layout/default"/>
    <dgm:cxn modelId="{55CBD9D1-DFEC-408E-B2B4-AD81B712F30D}" type="presOf" srcId="{1FBD3B36-DCFD-4D4D-BBAE-482D1ACAB756}" destId="{78E89A32-9718-46F2-B7FC-EF32E7B46255}" srcOrd="0" destOrd="0" presId="urn:microsoft.com/office/officeart/2005/8/layout/default"/>
    <dgm:cxn modelId="{DDD8FCF2-9E8D-482D-952F-5A273A2CA12F}" srcId="{1FBD3B36-DCFD-4D4D-BBAE-482D1ACAB756}" destId="{CAB82CAA-F00E-4096-9263-133250E5B11A}" srcOrd="2" destOrd="0" parTransId="{20BF3F76-C050-40CC-9F19-8AEEE3A7E3F6}" sibTransId="{672A5C6F-0CAA-4577-A9B6-90A35E116505}"/>
    <dgm:cxn modelId="{A58A332F-906C-41AC-9B27-1BB2EAC4C0BE}" type="presParOf" srcId="{78E89A32-9718-46F2-B7FC-EF32E7B46255}" destId="{993385AC-C580-4F91-BEE8-696A981EAC6B}" srcOrd="0" destOrd="0" presId="urn:microsoft.com/office/officeart/2005/8/layout/default"/>
    <dgm:cxn modelId="{A65E0906-EE0F-41CD-AFC0-D71E7348877D}" type="presParOf" srcId="{78E89A32-9718-46F2-B7FC-EF32E7B46255}" destId="{90ECF767-9643-4DB2-806D-60F23D0E8A70}" srcOrd="1" destOrd="0" presId="urn:microsoft.com/office/officeart/2005/8/layout/default"/>
    <dgm:cxn modelId="{4500D74C-C8E8-4B6C-9BA4-B46B96BB1772}" type="presParOf" srcId="{78E89A32-9718-46F2-B7FC-EF32E7B46255}" destId="{5D9C509A-474B-4C52-8539-3BC4A539C322}" srcOrd="2" destOrd="0" presId="urn:microsoft.com/office/officeart/2005/8/layout/default"/>
    <dgm:cxn modelId="{01892EF3-8A51-466B-92FB-A4F1403A7FD2}" type="presParOf" srcId="{78E89A32-9718-46F2-B7FC-EF32E7B46255}" destId="{27BF2417-3D49-4225-BA8A-A99CA954978A}" srcOrd="3" destOrd="0" presId="urn:microsoft.com/office/officeart/2005/8/layout/default"/>
    <dgm:cxn modelId="{3F6F0E90-C13E-4F5E-BE32-E14382342133}" type="presParOf" srcId="{78E89A32-9718-46F2-B7FC-EF32E7B46255}" destId="{86BE7CF6-3F7A-4F18-AE24-7EFDFAC2D946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D4CF45-9298-4C0B-B5F0-5E70FACD7CF3}">
      <dsp:nvSpPr>
        <dsp:cNvPr id="0" name=""/>
        <dsp:cNvSpPr/>
      </dsp:nvSpPr>
      <dsp:spPr>
        <a:xfrm>
          <a:off x="1360" y="0"/>
          <a:ext cx="3536056" cy="455618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latin typeface="Avenir Next LT Pro Light"/>
            </a:rPr>
            <a:t>Increase support for victims and survivors.</a:t>
          </a:r>
          <a:endParaRPr lang="en-GB" sz="2500" kern="1200"/>
        </a:p>
      </dsp:txBody>
      <dsp:txXfrm>
        <a:off x="1360" y="0"/>
        <a:ext cx="3536056" cy="1366855"/>
      </dsp:txXfrm>
    </dsp:sp>
    <dsp:sp modelId="{13FB2087-5D5E-4032-887C-D1F4A6810147}">
      <dsp:nvSpPr>
        <dsp:cNvPr id="0" name=""/>
        <dsp:cNvSpPr/>
      </dsp:nvSpPr>
      <dsp:spPr>
        <a:xfrm>
          <a:off x="354965" y="1368190"/>
          <a:ext cx="2828845" cy="137375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51435" rIns="68580" bIns="51435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>
              <a:latin typeface="Avenir Next LT Pro Light"/>
            </a:rPr>
            <a:t>Funding to support services.</a:t>
          </a:r>
          <a:endParaRPr lang="en-GB" sz="2700" kern="1200"/>
        </a:p>
      </dsp:txBody>
      <dsp:txXfrm>
        <a:off x="395201" y="1408426"/>
        <a:ext cx="2748373" cy="1293280"/>
      </dsp:txXfrm>
    </dsp:sp>
    <dsp:sp modelId="{A1B5C64A-222E-4999-A884-F6B058BFEEED}">
      <dsp:nvSpPr>
        <dsp:cNvPr id="0" name=""/>
        <dsp:cNvSpPr/>
      </dsp:nvSpPr>
      <dsp:spPr>
        <a:xfrm>
          <a:off x="354965" y="2953288"/>
          <a:ext cx="2828845" cy="137375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51435" rIns="68580" bIns="51435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>
              <a:latin typeface="Avenir Next LT Pro Light"/>
            </a:rPr>
            <a:t> </a:t>
          </a:r>
        </a:p>
      </dsp:txBody>
      <dsp:txXfrm>
        <a:off x="395201" y="2993524"/>
        <a:ext cx="2748373" cy="1293280"/>
      </dsp:txXfrm>
    </dsp:sp>
    <dsp:sp modelId="{2098269C-1ED0-4A05-8673-60102512F6F6}">
      <dsp:nvSpPr>
        <dsp:cNvPr id="0" name=""/>
        <dsp:cNvSpPr/>
      </dsp:nvSpPr>
      <dsp:spPr>
        <a:xfrm>
          <a:off x="3802621" y="0"/>
          <a:ext cx="3536056" cy="455618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latin typeface="Avenir Next LT Pro Light"/>
            </a:rPr>
            <a:t>Encourage victim reporting to police.</a:t>
          </a:r>
        </a:p>
      </dsp:txBody>
      <dsp:txXfrm>
        <a:off x="3802621" y="0"/>
        <a:ext cx="3536056" cy="1366855"/>
      </dsp:txXfrm>
    </dsp:sp>
    <dsp:sp modelId="{2A053CF9-BA3C-4571-8395-D2B8F209C460}">
      <dsp:nvSpPr>
        <dsp:cNvPr id="0" name=""/>
        <dsp:cNvSpPr/>
      </dsp:nvSpPr>
      <dsp:spPr>
        <a:xfrm>
          <a:off x="4156226" y="1368190"/>
          <a:ext cx="2828845" cy="137375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51435" rIns="68580" bIns="51435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>
              <a:latin typeface="Calibri"/>
              <a:ea typeface="Calibri"/>
              <a:cs typeface="Calibri"/>
            </a:rPr>
            <a:t>Quality of case investigations.</a:t>
          </a:r>
          <a:endParaRPr lang="en-GB" sz="2700" kern="1200">
            <a:latin typeface="Avenir Next LT Pro"/>
          </a:endParaRPr>
        </a:p>
      </dsp:txBody>
      <dsp:txXfrm>
        <a:off x="4196462" y="1408426"/>
        <a:ext cx="2748373" cy="1293280"/>
      </dsp:txXfrm>
    </dsp:sp>
    <dsp:sp modelId="{41D4C9EC-1F35-4C42-9830-8498C73B4062}">
      <dsp:nvSpPr>
        <dsp:cNvPr id="0" name=""/>
        <dsp:cNvSpPr/>
      </dsp:nvSpPr>
      <dsp:spPr>
        <a:xfrm>
          <a:off x="4156226" y="2953288"/>
          <a:ext cx="2828845" cy="137375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51435" rIns="68580" bIns="51435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>
              <a:latin typeface="Avenir Next LT Pro Light"/>
            </a:rPr>
            <a:t>Increase convicted rate.</a:t>
          </a:r>
          <a:endParaRPr lang="en-GB" sz="2700" kern="1200"/>
        </a:p>
      </dsp:txBody>
      <dsp:txXfrm>
        <a:off x="4196462" y="2993524"/>
        <a:ext cx="2748373" cy="1293280"/>
      </dsp:txXfrm>
    </dsp:sp>
    <dsp:sp modelId="{22F1F5DC-D324-4EC2-9B2C-6DE557A68FA4}">
      <dsp:nvSpPr>
        <dsp:cNvPr id="0" name=""/>
        <dsp:cNvSpPr/>
      </dsp:nvSpPr>
      <dsp:spPr>
        <a:xfrm>
          <a:off x="7603882" y="0"/>
          <a:ext cx="3536056" cy="455618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latin typeface="Avenir Next LT Pro Light"/>
            </a:rPr>
            <a:t>Reduce the prevalence of violence against women and girls.</a:t>
          </a:r>
          <a:endParaRPr lang="en-GB" sz="2500" kern="1200">
            <a:latin typeface="Avenir Next LT Pro"/>
          </a:endParaRPr>
        </a:p>
      </dsp:txBody>
      <dsp:txXfrm>
        <a:off x="7603882" y="0"/>
        <a:ext cx="3536056" cy="1366855"/>
      </dsp:txXfrm>
    </dsp:sp>
    <dsp:sp modelId="{4FA6FD4C-5013-46D3-953A-042FD20C1BF9}">
      <dsp:nvSpPr>
        <dsp:cNvPr id="0" name=""/>
        <dsp:cNvSpPr/>
      </dsp:nvSpPr>
      <dsp:spPr>
        <a:xfrm>
          <a:off x="7957487" y="1368190"/>
          <a:ext cx="2828845" cy="137375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51435" rIns="68580" bIns="51435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>
              <a:latin typeface="Avenir Next LT Pro"/>
            </a:rPr>
            <a:t>School and multi-agency partnership</a:t>
          </a:r>
        </a:p>
      </dsp:txBody>
      <dsp:txXfrm>
        <a:off x="7997723" y="1408426"/>
        <a:ext cx="2748373" cy="1293280"/>
      </dsp:txXfrm>
    </dsp:sp>
    <dsp:sp modelId="{6D7D6D42-EC55-4756-9000-A7B3E88097F7}">
      <dsp:nvSpPr>
        <dsp:cNvPr id="0" name=""/>
        <dsp:cNvSpPr/>
      </dsp:nvSpPr>
      <dsp:spPr>
        <a:xfrm>
          <a:off x="7957487" y="2953288"/>
          <a:ext cx="2828845" cy="137375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51435" rIns="68580" bIns="51435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>
              <a:latin typeface="Avenir Next LT Pro"/>
            </a:rPr>
            <a:t>Focus on HBA, forced marriage and FGM</a:t>
          </a:r>
        </a:p>
      </dsp:txBody>
      <dsp:txXfrm>
        <a:off x="7997723" y="2993524"/>
        <a:ext cx="2748373" cy="12932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DF7D78-23F7-40F2-BF06-A1D427959C4E}">
      <dsp:nvSpPr>
        <dsp:cNvPr id="0" name=""/>
        <dsp:cNvSpPr/>
      </dsp:nvSpPr>
      <dsp:spPr>
        <a:xfrm>
          <a:off x="0" y="42750"/>
          <a:ext cx="3122673" cy="18736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>
              <a:latin typeface="Avenir Next LT Pro"/>
            </a:rPr>
            <a:t>Results favour family domestic abuse.</a:t>
          </a:r>
        </a:p>
      </dsp:txBody>
      <dsp:txXfrm>
        <a:off x="0" y="42750"/>
        <a:ext cx="3122673" cy="1873603"/>
      </dsp:txXfrm>
    </dsp:sp>
    <dsp:sp modelId="{36641FB4-02E8-4F63-B5A6-8CDDD016C360}">
      <dsp:nvSpPr>
        <dsp:cNvPr id="0" name=""/>
        <dsp:cNvSpPr/>
      </dsp:nvSpPr>
      <dsp:spPr>
        <a:xfrm>
          <a:off x="3434940" y="42750"/>
          <a:ext cx="3122673" cy="18736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>
              <a:latin typeface="Avenir Next LT Pro"/>
            </a:rPr>
            <a:t>More likely to report repeat incidents.</a:t>
          </a:r>
          <a:endParaRPr lang="en-GB" sz="3100" kern="1200"/>
        </a:p>
      </dsp:txBody>
      <dsp:txXfrm>
        <a:off x="3434940" y="42750"/>
        <a:ext cx="3122673" cy="1873603"/>
      </dsp:txXfrm>
    </dsp:sp>
    <dsp:sp modelId="{EE5A32F4-543C-4397-A06C-0A20F603D36C}">
      <dsp:nvSpPr>
        <dsp:cNvPr id="0" name=""/>
        <dsp:cNvSpPr/>
      </dsp:nvSpPr>
      <dsp:spPr>
        <a:xfrm>
          <a:off x="6869880" y="42750"/>
          <a:ext cx="3122673" cy="18736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>
              <a:latin typeface="Avenir Next LT Pro"/>
            </a:rPr>
            <a:t>22% increase in police reported incident</a:t>
          </a:r>
          <a:endParaRPr lang="en-GB" sz="3100" kern="1200"/>
        </a:p>
      </dsp:txBody>
      <dsp:txXfrm>
        <a:off x="6869880" y="42750"/>
        <a:ext cx="3122673" cy="1873603"/>
      </dsp:txXfrm>
    </dsp:sp>
    <dsp:sp modelId="{136087C8-47B4-4BC5-AB4C-F5EB7C0127EC}">
      <dsp:nvSpPr>
        <dsp:cNvPr id="0" name=""/>
        <dsp:cNvSpPr/>
      </dsp:nvSpPr>
      <dsp:spPr>
        <a:xfrm>
          <a:off x="1717470" y="2228621"/>
          <a:ext cx="3122673" cy="18736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>
              <a:latin typeface="Avenir Next LT Pro"/>
            </a:rPr>
            <a:t>9% increase in victims service use.</a:t>
          </a:r>
          <a:endParaRPr lang="en-GB" sz="3100" kern="1200"/>
        </a:p>
      </dsp:txBody>
      <dsp:txXfrm>
        <a:off x="1717470" y="2228621"/>
        <a:ext cx="3122673" cy="1873603"/>
      </dsp:txXfrm>
    </dsp:sp>
    <dsp:sp modelId="{5F8E0A90-2232-4559-983D-3188E00E2A62}">
      <dsp:nvSpPr>
        <dsp:cNvPr id="0" name=""/>
        <dsp:cNvSpPr/>
      </dsp:nvSpPr>
      <dsp:spPr>
        <a:xfrm>
          <a:off x="5152410" y="2228621"/>
          <a:ext cx="3122673" cy="18736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>
              <a:latin typeface="Avenir Next LT Pro"/>
            </a:rPr>
            <a:t>Reliable evidence – 15 case studies.</a:t>
          </a:r>
          <a:endParaRPr lang="en-GB" sz="3100" kern="1200"/>
        </a:p>
      </dsp:txBody>
      <dsp:txXfrm>
        <a:off x="5152410" y="2228621"/>
        <a:ext cx="3122673" cy="187360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3385AC-C580-4F91-BEE8-696A981EAC6B}">
      <dsp:nvSpPr>
        <dsp:cNvPr id="0" name=""/>
        <dsp:cNvSpPr/>
      </dsp:nvSpPr>
      <dsp:spPr>
        <a:xfrm>
          <a:off x="634" y="690590"/>
          <a:ext cx="2473421" cy="1484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latin typeface="Avenir Next LT Pro"/>
            </a:rPr>
            <a:t>Consult victims during all stage of consultation process.</a:t>
          </a:r>
          <a:endParaRPr lang="en-GB" sz="2300" kern="1200"/>
        </a:p>
      </dsp:txBody>
      <dsp:txXfrm>
        <a:off x="634" y="690590"/>
        <a:ext cx="2473421" cy="1484053"/>
      </dsp:txXfrm>
    </dsp:sp>
    <dsp:sp modelId="{5D9C509A-474B-4C52-8539-3BC4A539C322}">
      <dsp:nvSpPr>
        <dsp:cNvPr id="0" name=""/>
        <dsp:cNvSpPr/>
      </dsp:nvSpPr>
      <dsp:spPr>
        <a:xfrm>
          <a:off x="2721398" y="690590"/>
          <a:ext cx="2473421" cy="1484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latin typeface="Avenir Next LT Pro"/>
            </a:rPr>
            <a:t>Adopt an intersectional methodology to VAWG.</a:t>
          </a:r>
          <a:endParaRPr lang="en-GB" sz="2300" kern="1200"/>
        </a:p>
      </dsp:txBody>
      <dsp:txXfrm>
        <a:off x="2721398" y="690590"/>
        <a:ext cx="2473421" cy="1484053"/>
      </dsp:txXfrm>
    </dsp:sp>
    <dsp:sp modelId="{86BE7CF6-3F7A-4F18-AE24-7EFDFAC2D946}">
      <dsp:nvSpPr>
        <dsp:cNvPr id="0" name=""/>
        <dsp:cNvSpPr/>
      </dsp:nvSpPr>
      <dsp:spPr>
        <a:xfrm>
          <a:off x="1361016" y="2421985"/>
          <a:ext cx="2473421" cy="1484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latin typeface="Avenir Next LT Pro"/>
            </a:rPr>
            <a:t>Cultural change through education.</a:t>
          </a:r>
          <a:endParaRPr lang="en-GB" sz="2300" kern="1200"/>
        </a:p>
      </dsp:txBody>
      <dsp:txXfrm>
        <a:off x="1361016" y="2421985"/>
        <a:ext cx="2473421" cy="148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736A0-9F24-45BF-B389-F6478DB45C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28700"/>
            <a:ext cx="9144000" cy="2481263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4000" spc="75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3D85EF-076F-4C35-862A-BAFF685DD6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4376"/>
            <a:ext cx="9144000" cy="1433423"/>
          </a:xfrm>
        </p:spPr>
        <p:txBody>
          <a:bodyPr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b="1" cap="all" spc="6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E221EC-BF54-4DDD-8900-F2027CDAD3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8411FB-1606-4EC5-9BCA-2DC04C2243EA}" type="datetimeFigureOut">
              <a:rPr lang="en-US" dirty="0"/>
              <a:t>1/6/2026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D5AB69-7069-48FB-8925-F2BA84129A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29C32A-F7A5-4E3B-A28F-09C82341E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65943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E99D7-1EE5-4262-9359-A0E2B73311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3080"/>
            <a:ext cx="10240903" cy="123348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DA1C5-272A-45C2-A11A-E7769A27D3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114939"/>
            <a:ext cx="10240903" cy="395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63DA15-1EAB-4524-9BB7-8A7DA82A20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CAA53-8FBA-45E2-8B10-F7DD55E4E759}" type="datetimeFigureOut">
              <a:rPr lang="en-US" dirty="0"/>
              <a:t>1/6/2026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EB93B9-7818-489D-AFFB-B6EAD27FF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528D36-894E-4FCB-B8BB-84DE89949B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8195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964F1-5687-421F-B3DF-BA3C8DADC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930" y="1709738"/>
            <a:ext cx="9966519" cy="2852737"/>
          </a:xfrm>
        </p:spPr>
        <p:txBody>
          <a:bodyPr anchor="b">
            <a:normAutofit/>
          </a:bodyPr>
          <a:lstStyle>
            <a:lvl1pPr>
              <a:defRPr sz="4400" spc="7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DBB876-5FD9-4964-BD37-6F05DAEBE3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80930" y="4976327"/>
            <a:ext cx="9966520" cy="1113323"/>
          </a:xfrm>
        </p:spPr>
        <p:txBody>
          <a:bodyPr>
            <a:normAutofit/>
          </a:bodyPr>
          <a:lstStyle>
            <a:lvl1pPr marL="0" indent="0">
              <a:buNone/>
              <a:defRPr sz="1200" spc="6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5EA80A-FCDD-4009-9A1F-8B5481786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C84CF-6F0D-4195-920D-9D6F75893720}" type="datetimeFigureOut">
              <a:rPr lang="en-US" dirty="0"/>
              <a:t>1/6/2026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4A3422-56D9-4942-BC63-831AED91F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4B42A-AC2C-4FD8-AD0D-BECDD3846D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08346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FFDAF1-8359-4A0F-91B3-03E77C670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457200"/>
            <a:ext cx="10309745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1E3D3-6B33-4CA0-B06B-A8BB05CAB3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44054" y="1996141"/>
            <a:ext cx="4975746" cy="418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29C334-815D-47FD-A9B5-E871E28641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96141"/>
            <a:ext cx="5181600" cy="418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7975F2-7A90-4820-B90F-D28E31A35E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B3BBE-A1CF-4CC7-B02C-EBCBBE110242}" type="datetimeFigureOut">
              <a:rPr lang="en-US" dirty="0"/>
              <a:t>1/6/2026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3CFAD5-8AF8-4610-8324-85AA062E27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808CC8-C46E-4A10-8A83-7A251067E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16715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E82B8-F9D9-4F53-A4A6-F12EB5F12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8490" y="457200"/>
            <a:ext cx="9986898" cy="1233488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F070CA-85E9-47C7-8564-FFA1AE34B9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8490" y="1681163"/>
            <a:ext cx="462908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38D4B1-41B3-4BF5-9076-A16984A81F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68490" y="2505075"/>
            <a:ext cx="4629085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6A38DC-A016-4CFD-AC19-F24A9E0620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4816" y="1681163"/>
            <a:ext cx="501057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F930FA-8C00-42AB-B2D1-FE4E4BDB3C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4814" y="2505075"/>
            <a:ext cx="5010573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8B698E-FAE5-4F2C-AE0E-4FD281E8F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D63E4-71A5-4C63-9515-748B28B89764}" type="datetimeFigureOut">
              <a:rPr lang="en-US" dirty="0"/>
              <a:t>1/6/2026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C4BB6C-CAA4-4EA8-8EA1-65ADE056F2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BB6A12-0532-47CA-B070-232141CC1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03886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08FA1-831E-4AD6-B0D1-BA85E67A5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457200"/>
            <a:ext cx="9982199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E94142-C469-4B0E-8C01-C64BA28F5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92BAC-F228-4DAC-8800-3D810F869187}" type="datetimeFigureOut">
              <a:rPr lang="en-US" dirty="0"/>
              <a:t>1/6/2026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AAFCE6-5C7E-438F-8D4A-21E1556814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ACFD88-63EA-427F-978C-B7844D1A5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32507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82A4F0-76A5-4852-982B-32B3B68573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EFFE8-7E8E-427A-AB26-E496551AFB7B}" type="datetimeFigureOut">
              <a:rPr lang="en-US" dirty="0"/>
              <a:t>1/6/2026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50CFAE-4BEB-4272-A2E6-FDD9D6A03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3B71B7-74B7-4CF1-8FE0-F4863CD7D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6036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432BE-C4E5-4F12-AB53-EBEF2B76B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8755" y="457200"/>
            <a:ext cx="3932237" cy="192143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E7F57-4ABF-4BA4-A892-38857A02F6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8130" y="987425"/>
            <a:ext cx="5707257" cy="487362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32E444-E5BD-443F-AB83-84D7CE0AB7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18755" y="2799184"/>
            <a:ext cx="3932237" cy="3069803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1998A4-FD2F-4126-99C5-E2063AE02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C8B19-DE76-4E18-BFC7-EB25B8C421E7}" type="datetimeFigureOut">
              <a:rPr lang="en-US" dirty="0"/>
              <a:t>1/6/2026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6457D3-F808-4DB2-9C9C-B185E71F26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31BC9B-21D1-4D2D-B02E-C887A02CA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33638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43EC2-2D8C-4E8D-8CC7-967648014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8966" y="681135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66AF89-5FBD-43DD-958D-A5C608AE2E2C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834742" y="858417"/>
            <a:ext cx="5520645" cy="500263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70A545-2CE6-48C4-A725-EF68A3F1BF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8966" y="2281335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4466B2-6FE6-4352-BBF9-84BCD946C2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0BD94-1F69-4074-BD82-D6EDB89FE74F}" type="datetimeFigureOut">
              <a:rPr lang="en-US" dirty="0"/>
              <a:t>1/6/2026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8991BC-29A5-4182-BD83-9D99D2889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C1C78F-6633-4604-8832-8E9D2DC76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921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A997B-D473-47DE-8B7B-22AB6F31E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526035-4B81-4537-A22D-92C2E0DBB6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C2A44D-F637-4017-BAA2-77756A386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F3D07-6BCF-40BC-A7F7-89BB8FFE98C6}" type="datetimeFigureOut">
              <a:rPr lang="en-US" dirty="0"/>
              <a:t>1/6/2026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C1DCE6-ED7D-417C-ABD4-41D61570FF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AAF19A-FDAE-446A-A6B6-128F7F96A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68563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96D838-45E9-4D61-AA4E-92A32B579FD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457199"/>
            <a:ext cx="2628900" cy="57197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3183D0-4392-4364-8A2D-C47A2AF7A8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57199"/>
            <a:ext cx="7734300" cy="57197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A36C9-28D5-4820-84F1-E4B9F4E50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16D97-0980-426F-BEA7-F6EB2DE3AC08}" type="datetimeFigureOut">
              <a:rPr lang="en-US" dirty="0"/>
              <a:t>1/6/2026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97EDC8-558D-4646-86D9-A5424CF2A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0B7537-E67A-411A-BBA4-061521D3D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35351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D4C0BBB-0042-4603-A226-6117F3FD5B3C}"/>
              </a:ext>
            </a:extLst>
          </p:cNvPr>
          <p:cNvSpPr/>
          <p:nvPr/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</a:extLst>
          </p:cNvPr>
          <p:cNvSpPr/>
          <p:nvPr/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478F2F-4F04-4604-9005-BF0CB1142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361666"/>
            <a:ext cx="9810376" cy="1659404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4A17D2-52AF-4B40-80A8-3E0DB855F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810376" cy="3857811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92E0AA-D5B3-4BCF-BA69-209D9B335A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10111" y="6409170"/>
            <a:ext cx="370239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bg1"/>
                </a:solidFill>
              </a:defRPr>
            </a:lvl1pPr>
          </a:lstStyle>
          <a:p>
            <a:fld id="{149C728D-416F-40D5-8F13-55E5DD1CE8D1}" type="datetimeFigureOut">
              <a:rPr lang="en-US" dirty="0"/>
              <a:t>1/6/2026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A637-D86F-4FA1-985D-2D82456511B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1" y="1912217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F2FA4D-A931-46BA-B767-29A6FD5AAD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9678" y="6408742"/>
            <a:ext cx="43865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bg1"/>
                </a:solidFill>
              </a:defRPr>
            </a:lvl1pPr>
          </a:lstStyle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7957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288">
          <p15:clr>
            <a:srgbClr val="F26B43"/>
          </p15:clr>
        </p15:guide>
        <p15:guide id="4" pos="288">
          <p15:clr>
            <a:srgbClr val="F26B43"/>
          </p15:clr>
        </p15:guide>
        <p15:guide id="5" orient="horz" pos="4032">
          <p15:clr>
            <a:srgbClr val="F26B43"/>
          </p15:clr>
        </p15:guide>
        <p15:guide id="6" pos="7392">
          <p15:clr>
            <a:srgbClr val="F26B43"/>
          </p15:clr>
        </p15:guide>
        <p15:guide id="7" pos="5112">
          <p15:clr>
            <a:srgbClr val="F26B43"/>
          </p15:clr>
        </p15:guide>
        <p15:guide id="8" pos="2544">
          <p15:clr>
            <a:srgbClr val="F26B43"/>
          </p15:clr>
        </p15:guide>
        <p15:guide id="9" pos="864">
          <p15:clr>
            <a:srgbClr val="F26B43"/>
          </p15:clr>
        </p15:guide>
        <p15:guide id="10" orient="horz" pos="648">
          <p15:clr>
            <a:srgbClr val="F26B43"/>
          </p15:clr>
        </p15:guide>
        <p15:guide id="11" pos="681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llege.police.uk/research/crime-reduction-toolkit/second-responder-programmes" TargetMode="External"/><Relationship Id="rId7" Type="http://schemas.openxmlformats.org/officeDocument/2006/relationships/hyperlink" Target="https://s3-eu-west-2.amazonaws.com/assets-hmicfrs.justiceinspectorates.gov.uk/uploads/peel-assessment-2023-25-avon-and-somerset.pdf" TargetMode="External"/><Relationship Id="rId2" Type="http://schemas.openxmlformats.org/officeDocument/2006/relationships/hyperlink" Target="https://hdl.handle.net/10779/cqu.19750810.v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publications/tackling-violence-against-women-and-girls-strategy" TargetMode="External"/><Relationship Id="rId5" Type="http://schemas.openxmlformats.org/officeDocument/2006/relationships/hyperlink" Target="https://www.gov.uk/government/news/new-vawg-strategy-will-leave-offenders-with-nowhere-to-hide" TargetMode="External"/><Relationship Id="rId4" Type="http://schemas.openxmlformats.org/officeDocument/2006/relationships/hyperlink" Target="https://www.college.police.uk/support-forces/practices/walk-and-talk-scheme-addressing-safety-concerns-female-members-public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pcc.police.uk/our-work/violence-against-women-and-girls/" TargetMode="External"/><Relationship Id="rId2" Type="http://schemas.openxmlformats.org/officeDocument/2006/relationships/hyperlink" Target="https://www.met.police.uk/police-forces/metropolitan-police/areas/campaigns/walk-talk-and-do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victimscommissioner.org.uk/news/blog-as-my-survey-shows-women-are-still-not-getting-good-treatment-in-our-justice-system/" TargetMode="External"/><Relationship Id="rId5" Type="http://schemas.openxmlformats.org/officeDocument/2006/relationships/hyperlink" Target="https://www.theguardian.com/society/2023/may/30/nearly-70-of-victims-drop-out-of-investigations-in-england-and-wales#:~:text=Rajeev%20Syal%20Home%20affairs%20editor,2016%20and%2066.9%25%20in%202021" TargetMode="External"/><Relationship Id="rId4" Type="http://schemas.openxmlformats.org/officeDocument/2006/relationships/hyperlink" Target="https://doi.org/10.1002/cl2.121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74622" y="564275"/>
            <a:ext cx="10457134" cy="384697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4400">
                <a:ea typeface="Calibri"/>
                <a:cs typeface="Calibri"/>
              </a:rPr>
              <a:t>Effectiveness of policing response to violence against women and girls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5216167"/>
            <a:ext cx="9144000" cy="122150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Module code: BMPL6018A</a:t>
            </a:r>
            <a:endParaRPr lang="en-US"/>
          </a:p>
          <a:p>
            <a:r>
              <a:rPr lang="en-GB"/>
              <a:t>By: Ryan Thomas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E3274A-A085-4FAC-88CF-BBB76F63E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7430" y="570231"/>
            <a:ext cx="10240903" cy="701526"/>
          </a:xfrm>
        </p:spPr>
        <p:txBody>
          <a:bodyPr/>
          <a:lstStyle/>
          <a:p>
            <a:r>
              <a:rPr lang="en-GB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32C335-8BEA-0A87-3183-9D9A223704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7430" y="1712373"/>
            <a:ext cx="9938980" cy="4322802"/>
          </a:xfrm>
        </p:spPr>
        <p:txBody>
          <a:bodyPr vert="horz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GB" sz="2400"/>
              <a:t>20% of all recorded crime, in England &amp; Wales, was against women and </a:t>
            </a:r>
          </a:p>
          <a:p>
            <a:pPr marL="0" indent="0">
              <a:buNone/>
            </a:pPr>
            <a:r>
              <a:rPr lang="en-GB" sz="2400"/>
              <a:t>girls (NPCC, 2025).</a:t>
            </a:r>
          </a:p>
          <a:p>
            <a:pPr marL="0" indent="0">
              <a:buNone/>
            </a:pPr>
            <a:endParaRPr lang="en-GB" sz="2400"/>
          </a:p>
          <a:p>
            <a:pPr marL="0" indent="0">
              <a:spcAft>
                <a:spcPts val="1500"/>
              </a:spcAft>
              <a:buNone/>
            </a:pPr>
            <a:r>
              <a:rPr lang="en-GB" sz="2400"/>
              <a:t>Government's response to violence against women and girls.</a:t>
            </a:r>
          </a:p>
          <a:p>
            <a:pPr marL="0" indent="0">
              <a:spcAft>
                <a:spcPts val="1500"/>
              </a:spcAft>
              <a:buNone/>
            </a:pPr>
            <a:r>
              <a:rPr lang="en-GB" sz="2400"/>
              <a:t>Local authorities' policies and initiatives.</a:t>
            </a:r>
          </a:p>
          <a:p>
            <a:pPr marL="0" indent="0">
              <a:spcAft>
                <a:spcPts val="1500"/>
              </a:spcAft>
              <a:buNone/>
            </a:pPr>
            <a:r>
              <a:rPr lang="en-GB" sz="2400"/>
              <a:t>Recommended systemic reforms.</a:t>
            </a:r>
          </a:p>
        </p:txBody>
      </p:sp>
    </p:spTree>
    <p:extLst>
      <p:ext uri="{BB962C8B-B14F-4D97-AF65-F5344CB8AC3E}">
        <p14:creationId xmlns:p14="http://schemas.microsoft.com/office/powerpoint/2010/main" val="36175369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2D0CB8-9A75-67D1-AEF2-DCC664673E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763" y="170641"/>
            <a:ext cx="11146600" cy="656579"/>
          </a:xfrm>
        </p:spPr>
        <p:txBody>
          <a:bodyPr>
            <a:normAutofit/>
          </a:bodyPr>
          <a:lstStyle/>
          <a:p>
            <a:pPr algn="ctr"/>
            <a:r>
              <a:rPr lang="en-GB" sz="4000"/>
              <a:t>Government 2021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A4C037-6267-C847-0B2D-60D5F61C92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8989" y="994522"/>
            <a:ext cx="11563544" cy="979049"/>
          </a:xfrm>
        </p:spPr>
        <p:txBody>
          <a:bodyPr vert="horz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GB" sz="2400"/>
              <a:t>Aims of the strategy:</a:t>
            </a:r>
            <a:endParaRPr lang="en-US" sz="2400"/>
          </a:p>
          <a:p>
            <a:pPr marL="0" indent="0">
              <a:buNone/>
            </a:pPr>
            <a:endParaRPr lang="en-GB" sz="24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9587ED-97E6-85E4-1566-20980F0A4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D8EEB-BF13-4639-BB8A-BD8DEE3A5731}" type="datetime1">
              <a:t>1/6/2026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A760FD-92D5-B64B-05B5-D31640DFF9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A486D3-DAE9-BDB6-A10D-6BECBE1488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3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79C8D80-326D-FD84-3640-338B289DCC4E}"/>
              </a:ext>
            </a:extLst>
          </p:cNvPr>
          <p:cNvSpPr txBox="1"/>
          <p:nvPr/>
        </p:nvSpPr>
        <p:spPr>
          <a:xfrm>
            <a:off x="314950" y="6397634"/>
            <a:ext cx="504357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(Home Office, 2021)</a:t>
            </a:r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AFAF2D48-6A22-CCF4-EC70-07078D9FEAA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1622121"/>
              </p:ext>
            </p:extLst>
          </p:nvPr>
        </p:nvGraphicFramePr>
        <p:xfrm>
          <a:off x="488830" y="1485180"/>
          <a:ext cx="11141299" cy="45561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982498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>
            <a:extLst>
              <a:ext uri="{FF2B5EF4-FFF2-40B4-BE49-F238E27FC236}">
                <a16:creationId xmlns:a16="http://schemas.microsoft.com/office/drawing/2014/main" id="{7EBE6126-22F9-654A-D0AA-D5B538C4B4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6398" y="442822"/>
            <a:ext cx="5696363" cy="1641076"/>
          </a:xfrm>
        </p:spPr>
        <p:txBody>
          <a:bodyPr>
            <a:normAutofit/>
          </a:bodyPr>
          <a:lstStyle/>
          <a:p>
            <a:r>
              <a:rPr lang="en-US"/>
              <a:t>Effectiveness of VAWG 2021 strategy</a:t>
            </a:r>
          </a:p>
        </p:txBody>
      </p:sp>
      <p:pic>
        <p:nvPicPr>
          <p:cNvPr id="8" name="Content Placeholder 7" descr="A group of women standing on a beach&#10;&#10;AI-generated content may be incorrect.">
            <a:extLst>
              <a:ext uri="{FF2B5EF4-FFF2-40B4-BE49-F238E27FC236}">
                <a16:creationId xmlns:a16="http://schemas.microsoft.com/office/drawing/2014/main" id="{AD0F2ED2-7A6B-0049-2CE6-1BA3A749541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7459" r="4373" b="-2"/>
          <a:stretch>
            <a:fillRect/>
          </a:stretch>
        </p:blipFill>
        <p:spPr>
          <a:xfrm>
            <a:off x="6240070" y="447768"/>
            <a:ext cx="5561015" cy="5413283"/>
          </a:xfrm>
          <a:prstGeom prst="rect">
            <a:avLst/>
          </a:prstGeom>
          <a:noFill/>
        </p:spPr>
      </p:pic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AF88515E-4CF8-C46E-32BF-0C7DBE8723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76398" y="2468505"/>
            <a:ext cx="5696364" cy="3393294"/>
          </a:xfrm>
        </p:spPr>
        <p:txBody>
          <a:bodyPr vert="horz" lIns="0" tIns="0" rIns="0" bIns="0" rtlCol="0" anchor="t">
            <a:normAutofit fontScale="92500" lnSpcReduction="10000"/>
          </a:bodyPr>
          <a:lstStyle/>
          <a:p>
            <a:r>
              <a:rPr lang="en-US" sz="2000"/>
              <a:t>Nearly 70% of rape victims withdrew from their investigations in 2022. </a:t>
            </a:r>
            <a:endParaRPr lang="en-US"/>
          </a:p>
          <a:p>
            <a:r>
              <a:rPr lang="en-US" sz="2000"/>
              <a:t>Compared to 66.9% in the prior year (The Guardian, 2023).</a:t>
            </a:r>
            <a:endParaRPr lang="en-US"/>
          </a:p>
          <a:p>
            <a:endParaRPr lang="en-US" sz="2000"/>
          </a:p>
          <a:p>
            <a:r>
              <a:rPr lang="en-US" sz="2000"/>
              <a:t>79% had to confidence in police investigations (Victims Commissioner, 2023).</a:t>
            </a:r>
          </a:p>
          <a:p>
            <a:r>
              <a:rPr lang="en-US" sz="2000"/>
              <a:t>59% would not report another crime (Victims Commissioner, 2023).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54C1AA-C812-5BC7-0B97-B83B228254E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A6694D4-0BF1-4EA8-B67F-D0F0F6402724}" type="datetime1">
              <a:pPr>
                <a:spcAft>
                  <a:spcPts val="600"/>
                </a:spcAft>
              </a:pPr>
              <a:t>1/6/2026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A79E90-3BC6-1688-3040-2F3659F6D9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9082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Content Placeholder 9" descr="A light bulb with a brain inside&#10;&#10;AI-generated content may be incorrect.">
            <a:extLst>
              <a:ext uri="{FF2B5EF4-FFF2-40B4-BE49-F238E27FC236}">
                <a16:creationId xmlns:a16="http://schemas.microsoft.com/office/drawing/2014/main" id="{958C149C-7C98-B022-D1C4-E3164FBC7E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5686" b="1004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  <a:noFill/>
        </p:spPr>
      </p:pic>
      <p:sp>
        <p:nvSpPr>
          <p:cNvPr id="4" name="Date Placeholder 3" hidden="1">
            <a:extLst>
              <a:ext uri="{FF2B5EF4-FFF2-40B4-BE49-F238E27FC236}">
                <a16:creationId xmlns:a16="http://schemas.microsoft.com/office/drawing/2014/main" id="{BE20F789-243D-22F9-6095-9FD2FACD2D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660E061F-0A26-47B7-BACD-C397C5F4B374}" type="datetime1">
              <a:rPr lang="en-GB"/>
              <a:pPr>
                <a:spcAft>
                  <a:spcPts val="600"/>
                </a:spcAft>
              </a:pPr>
              <a:t>06/01/2026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38BA0C-5DCF-3BB8-9836-49C05212D8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6" name="Slide Number Placeholder 5" hidden="1">
            <a:extLst>
              <a:ext uri="{FF2B5EF4-FFF2-40B4-BE49-F238E27FC236}">
                <a16:creationId xmlns:a16="http://schemas.microsoft.com/office/drawing/2014/main" id="{D651354E-94FD-C22C-0F9D-0E215EF09C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dirty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558D5F2-BD75-EACC-55D4-7A9323B48C62}"/>
              </a:ext>
            </a:extLst>
          </p:cNvPr>
          <p:cNvSpPr txBox="1"/>
          <p:nvPr/>
        </p:nvSpPr>
        <p:spPr>
          <a:xfrm>
            <a:off x="601903" y="1902690"/>
            <a:ext cx="5491016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b="1">
                <a:latin typeface="Avenir Next LT Pro"/>
              </a:rPr>
              <a:t>Effectiveness of Local Police Initiatives and practises</a:t>
            </a:r>
          </a:p>
        </p:txBody>
      </p:sp>
    </p:spTree>
    <p:extLst>
      <p:ext uri="{BB962C8B-B14F-4D97-AF65-F5344CB8AC3E}">
        <p14:creationId xmlns:p14="http://schemas.microsoft.com/office/powerpoint/2010/main" val="42506003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A0CB9-D29F-B0CD-4771-67DF0211BF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179" y="595745"/>
            <a:ext cx="4692928" cy="1921434"/>
          </a:xfrm>
        </p:spPr>
        <p:txBody>
          <a:bodyPr anchor="b">
            <a:normAutofit/>
          </a:bodyPr>
          <a:lstStyle/>
          <a:p>
            <a:r>
              <a:rPr lang="en-GB"/>
              <a:t>Second responder programmes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88E9090-6C61-CFCE-71E5-0BC56261DA0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5494" r="6337" b="-2"/>
          <a:stretch>
            <a:fillRect/>
          </a:stretch>
        </p:blipFill>
        <p:spPr>
          <a:xfrm>
            <a:off x="5648130" y="987425"/>
            <a:ext cx="5707257" cy="4873625"/>
          </a:xfrm>
          <a:prstGeom prst="rect">
            <a:avLst/>
          </a:prstGeom>
          <a:noFill/>
        </p:spPr>
      </p:pic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833FFBE3-C919-730E-AB6E-C5551F87C0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8177" y="2937729"/>
            <a:ext cx="4692930" cy="3069803"/>
          </a:xfrm>
        </p:spPr>
        <p:txBody>
          <a:bodyPr vert="horz" lIns="0" tIns="0" rIns="0" bIns="0" rtlCol="0" anchor="t">
            <a:normAutofit/>
          </a:bodyPr>
          <a:lstStyle/>
          <a:p>
            <a:pPr>
              <a:spcAft>
                <a:spcPts val="500"/>
              </a:spcAft>
            </a:pPr>
            <a:r>
              <a:rPr lang="en-US" sz="2200"/>
              <a:t>Home Visitation after incident of DV </a:t>
            </a:r>
          </a:p>
          <a:p>
            <a:pPr marL="285750">
              <a:spcAft>
                <a:spcPts val="500"/>
              </a:spcAft>
              <a:buFont typeface="Calibri" panose="020B0604020202020204" pitchFamily="34" charset="0"/>
              <a:buChar char="-"/>
            </a:pPr>
            <a:r>
              <a:rPr lang="en-US" sz="2200"/>
              <a:t>Aim of initiative</a:t>
            </a:r>
          </a:p>
          <a:p>
            <a:pPr marL="285750">
              <a:spcAft>
                <a:spcPts val="500"/>
              </a:spcAft>
              <a:buFont typeface="Calibri" panose="020B0604020202020204" pitchFamily="34" charset="0"/>
              <a:buChar char="-"/>
            </a:pPr>
            <a:r>
              <a:rPr lang="en-US" sz="2200"/>
              <a:t>Education</a:t>
            </a:r>
          </a:p>
          <a:p>
            <a:pPr marL="285750">
              <a:spcAft>
                <a:spcPts val="500"/>
              </a:spcAft>
              <a:buFont typeface="Calibri" panose="020B0604020202020204" pitchFamily="34" charset="0"/>
              <a:buChar char="-"/>
            </a:pPr>
            <a:r>
              <a:rPr lang="en-US" sz="2200"/>
              <a:t>Support services</a:t>
            </a:r>
          </a:p>
          <a:p>
            <a:pPr marL="285750">
              <a:spcAft>
                <a:spcPts val="500"/>
              </a:spcAft>
            </a:pPr>
            <a:r>
              <a:rPr lang="en-US" sz="2200"/>
              <a:t>(College of Policing, 2025A).</a:t>
            </a:r>
            <a:endParaRPr lang="en-US"/>
          </a:p>
          <a:p>
            <a:pPr>
              <a:spcAft>
                <a:spcPts val="500"/>
              </a:spcAft>
            </a:pPr>
            <a:endParaRPr lang="en-US" sz="2200"/>
          </a:p>
          <a:p>
            <a:endParaRPr lang="en-US" sz="2200"/>
          </a:p>
          <a:p>
            <a:endParaRPr lang="en-US" sz="22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0688FB-E858-5021-9582-92C1BD5E9D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FE0B771-243A-44AD-979A-3326761DF574}" type="datetime1">
              <a:rPr lang="en-US"/>
              <a:pPr>
                <a:spcAft>
                  <a:spcPts val="600"/>
                </a:spcAft>
              </a:pPr>
              <a:t>1/6/2026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FF8607-A846-922C-6D95-4AC474046B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0F02B2-B9F7-8EF6-697E-8BE578C7DD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18861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9571A-CF8D-43DA-77A6-339C45628F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8547" y="247975"/>
            <a:ext cx="10240903" cy="1233488"/>
          </a:xfrm>
        </p:spPr>
        <p:txBody>
          <a:bodyPr/>
          <a:lstStyle/>
          <a:p>
            <a:pPr algn="ctr"/>
            <a:r>
              <a:rPr lang="en-GB"/>
              <a:t>Effectiveness of secondary visitation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1FD1E2-5E4E-F3A8-7FEB-3E1238216C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6538D-8613-49F2-AE97-086048DEBA13}" type="datetime1">
              <a:t>1/6/2026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F05F50-454F-2783-5995-DF666A23C1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F237C6-E10A-D1CB-0E8F-8E48A65BB9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7</a:t>
            </a:fld>
            <a:endParaRPr lang="en-US"/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E2F644E0-1B17-5A73-FC17-2814CCB84A2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50803589"/>
              </p:ext>
            </p:extLst>
          </p:nvPr>
        </p:nvGraphicFramePr>
        <p:xfrm>
          <a:off x="1099723" y="1715657"/>
          <a:ext cx="9992554" cy="41449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54" name="TextBox 553">
            <a:extLst>
              <a:ext uri="{FF2B5EF4-FFF2-40B4-BE49-F238E27FC236}">
                <a16:creationId xmlns:a16="http://schemas.microsoft.com/office/drawing/2014/main" id="{6A60A461-2625-E55B-C064-EF2682F42F7E}"/>
              </a:ext>
            </a:extLst>
          </p:cNvPr>
          <p:cNvSpPr txBox="1"/>
          <p:nvPr/>
        </p:nvSpPr>
        <p:spPr>
          <a:xfrm>
            <a:off x="2971698" y="5855650"/>
            <a:ext cx="625127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/>
              <a:t>College of Policing, 2025A), (Petersen et al, 2022). </a:t>
            </a:r>
          </a:p>
        </p:txBody>
      </p:sp>
    </p:spTree>
    <p:extLst>
      <p:ext uri="{BB962C8B-B14F-4D97-AF65-F5344CB8AC3E}">
        <p14:creationId xmlns:p14="http://schemas.microsoft.com/office/powerpoint/2010/main" val="28762909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954591-EC8E-9F2F-0DF7-F2ACBB27EC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599" y="511078"/>
            <a:ext cx="10309745" cy="833245"/>
          </a:xfrm>
        </p:spPr>
        <p:txBody>
          <a:bodyPr anchor="b">
            <a:normAutofit/>
          </a:bodyPr>
          <a:lstStyle/>
          <a:p>
            <a:r>
              <a:rPr lang="en-GB"/>
              <a:t>Walk, talk and do scheme</a:t>
            </a:r>
          </a:p>
        </p:txBody>
      </p:sp>
      <p:pic>
        <p:nvPicPr>
          <p:cNvPr id="7" name="Content Placeholder 6" descr="A person wearing headphones and a hoodie&#10;&#10;AI-generated content may be incorrect.">
            <a:extLst>
              <a:ext uri="{FF2B5EF4-FFF2-40B4-BE49-F238E27FC236}">
                <a16:creationId xmlns:a16="http://schemas.microsoft.com/office/drawing/2014/main" id="{91C0BF4C-0B98-A921-3B13-026B3D3EB00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rcRect l="8529" r="12031" b="3"/>
          <a:stretch>
            <a:fillRect/>
          </a:stretch>
        </p:blipFill>
        <p:spPr>
          <a:xfrm>
            <a:off x="674599" y="1642080"/>
            <a:ext cx="4975746" cy="4180822"/>
          </a:xfrm>
          <a:prstGeom prst="rect">
            <a:avLst/>
          </a:prstGeom>
          <a:noFill/>
        </p:spPr>
      </p:pic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4A5D5E38-1861-FF09-8AA9-92CAA38342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02745" y="1642080"/>
            <a:ext cx="5181600" cy="4180822"/>
          </a:xfrm>
        </p:spPr>
        <p:txBody>
          <a:bodyPr vert="horz" lIns="0" tIns="0" rIns="0" bIns="0" rtlCol="0" anchor="t">
            <a:normAutofit/>
          </a:bodyPr>
          <a:lstStyle/>
          <a:p>
            <a:pPr marL="0" indent="0">
              <a:spcAft>
                <a:spcPts val="1200"/>
              </a:spcAft>
              <a:buNone/>
            </a:pPr>
            <a:r>
              <a:rPr lang="en-US" sz="2200"/>
              <a:t>A Metropolitan </a:t>
            </a:r>
            <a:r>
              <a:rPr lang="en-US" sz="2200" err="1"/>
              <a:t>Police init</a:t>
            </a:r>
            <a:r>
              <a:rPr lang="en-US" sz="2200"/>
              <a:t>iative with the focus of ascertaining concerns from women.</a:t>
            </a:r>
          </a:p>
          <a:p>
            <a:pPr marL="342900" indent="-342900">
              <a:spcAft>
                <a:spcPts val="1200"/>
              </a:spcAft>
              <a:buFont typeface="Calibri" panose="020B0604020202020204" pitchFamily="34" charset="0"/>
              <a:buChar char="-"/>
            </a:pPr>
            <a:r>
              <a:rPr lang="en-US" sz="2200"/>
              <a:t>Emotional relief to women.</a:t>
            </a:r>
          </a:p>
          <a:p>
            <a:pPr marL="342900" indent="-342900">
              <a:spcAft>
                <a:spcPts val="1200"/>
              </a:spcAft>
              <a:buFont typeface="Calibri" panose="020B0604020202020204" pitchFamily="34" charset="0"/>
              <a:buChar char="-"/>
            </a:pPr>
            <a:r>
              <a:rPr lang="en-US" sz="2200"/>
              <a:t>Deter crime through patrol.</a:t>
            </a:r>
          </a:p>
          <a:p>
            <a:pPr marL="342900" indent="-342900">
              <a:spcAft>
                <a:spcPts val="1200"/>
              </a:spcAft>
              <a:buFont typeface="Calibri" panose="020B0604020202020204" pitchFamily="34" charset="0"/>
              <a:buChar char="-"/>
            </a:pPr>
            <a:r>
              <a:rPr lang="en-US" sz="2200"/>
              <a:t>Gauge problematic areas.</a:t>
            </a:r>
          </a:p>
          <a:p>
            <a:pPr marL="0" indent="0">
              <a:spcAft>
                <a:spcPts val="1200"/>
              </a:spcAft>
              <a:buNone/>
            </a:pPr>
            <a:r>
              <a:rPr lang="en-US" sz="2200"/>
              <a:t>(Metropolitan Police, 2026)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47935-8670-DB59-E633-FF0BBC06E8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1DC5841-3754-4136-810E-91B9CBE4A4A6}" type="datetime1">
              <a:rPr lang="en-US"/>
              <a:pPr>
                <a:spcAft>
                  <a:spcPts val="600"/>
                </a:spcAft>
              </a:pPr>
              <a:t>1/6/2026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8C5A1E-0245-9C41-187B-196A2A4C0B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FB9C08-3588-D744-ABB9-3239F59176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dirty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81063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9799AD-7160-EB29-9166-A9783787C8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358" y="2145727"/>
            <a:ext cx="10240903" cy="3956179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n-GB" sz="2400"/>
              <a:t>Over 100 walks have been made with this scheme.</a:t>
            </a:r>
          </a:p>
          <a:p>
            <a:r>
              <a:rPr lang="en-GB" sz="2400"/>
              <a:t>Respondents reported more trust and confidence.</a:t>
            </a:r>
          </a:p>
          <a:p>
            <a:r>
              <a:rPr lang="en-GB" sz="2400"/>
              <a:t>Increased patrols and issues addressed.</a:t>
            </a:r>
          </a:p>
          <a:p>
            <a:pPr marL="0" indent="0">
              <a:buNone/>
            </a:pPr>
            <a:r>
              <a:rPr lang="en-GB" sz="2400"/>
              <a:t>(College of Policing, 2025B).</a:t>
            </a:r>
          </a:p>
          <a:p>
            <a:pPr marL="0" indent="0">
              <a:buNone/>
            </a:pPr>
            <a:endParaRPr lang="en-GB" sz="2400"/>
          </a:p>
          <a:p>
            <a:r>
              <a:rPr lang="en-GB" sz="2400"/>
              <a:t>HMICFRS report marked the practise as "Good"</a:t>
            </a:r>
          </a:p>
          <a:p>
            <a:pPr marL="0" indent="0">
              <a:buNone/>
            </a:pPr>
            <a:r>
              <a:rPr lang="en-GB" sz="2400"/>
              <a:t>(HMICFRS, 2025).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578216-58D4-1F59-950C-30CFA9D7F0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5535C-52FA-4E76-9528-2E38624FA444}" type="datetime1">
              <a:t>1/6/2026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259959-5491-47A1-4E9D-879AB3B702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7B4A53-0409-8657-DF76-ECDEB4E0DC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9</a:t>
            </a:fld>
            <a:endParaRPr 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CABD246-174F-44A7-054B-8A638A9F9471}"/>
              </a:ext>
            </a:extLst>
          </p:cNvPr>
          <p:cNvSpPr txBox="1">
            <a:spLocks/>
          </p:cNvSpPr>
          <p:nvPr/>
        </p:nvSpPr>
        <p:spPr>
          <a:xfrm>
            <a:off x="971358" y="485201"/>
            <a:ext cx="10240903" cy="1233488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600" b="1" i="0" kern="1200" cap="all" spc="7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Effectiveness of Walk and Talk scheme</a:t>
            </a:r>
          </a:p>
        </p:txBody>
      </p:sp>
    </p:spTree>
    <p:extLst>
      <p:ext uri="{BB962C8B-B14F-4D97-AF65-F5344CB8AC3E}">
        <p14:creationId xmlns:p14="http://schemas.microsoft.com/office/powerpoint/2010/main" val="42055216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urple and pink gradient background&#10;&#10;AI-generated content may be incorrect.">
            <a:extLst>
              <a:ext uri="{FF2B5EF4-FFF2-40B4-BE49-F238E27FC236}">
                <a16:creationId xmlns:a16="http://schemas.microsoft.com/office/drawing/2014/main" id="{2055F310-9EEF-3441-0885-5DEBEC09C14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143" b="258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  <a:noFill/>
        </p:spPr>
      </p:pic>
      <p:sp>
        <p:nvSpPr>
          <p:cNvPr id="4" name="Date Placeholder 3" hidden="1">
            <a:extLst>
              <a:ext uri="{FF2B5EF4-FFF2-40B4-BE49-F238E27FC236}">
                <a16:creationId xmlns:a16="http://schemas.microsoft.com/office/drawing/2014/main" id="{24D70B27-ED41-0A1E-0C5E-D829502336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3C7F005B-5B68-4251-9CAA-41A28C6EB2B0}" type="datetime1">
              <a:pPr>
                <a:spcAft>
                  <a:spcPts val="600"/>
                </a:spcAft>
              </a:pPr>
              <a:t>1/6/2026</a:t>
            </a:fld>
            <a:endParaRPr lang="en-US"/>
          </a:p>
        </p:txBody>
      </p:sp>
      <p:sp>
        <p:nvSpPr>
          <p:cNvPr id="6" name="Slide Number Placeholder 5" hidden="1">
            <a:extLst>
              <a:ext uri="{FF2B5EF4-FFF2-40B4-BE49-F238E27FC236}">
                <a16:creationId xmlns:a16="http://schemas.microsoft.com/office/drawing/2014/main" id="{5AC1C800-F8DB-D345-F0DF-2B0C6C89CF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dirty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2FEF37-D2A6-FFDE-58A5-1926FCF171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D28A513-E14D-215B-E4D7-6A48127EBA22}"/>
              </a:ext>
            </a:extLst>
          </p:cNvPr>
          <p:cNvSpPr txBox="1"/>
          <p:nvPr/>
        </p:nvSpPr>
        <p:spPr>
          <a:xfrm>
            <a:off x="2835148" y="2972122"/>
            <a:ext cx="6520069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5400" b="1" dirty="0">
                <a:solidFill>
                  <a:srgbClr val="FFFFFF"/>
                </a:solidFill>
                <a:latin typeface="Avenir Next LT Pro"/>
              </a:rPr>
              <a:t>Systemic reform</a:t>
            </a:r>
          </a:p>
        </p:txBody>
      </p:sp>
    </p:spTree>
    <p:extLst>
      <p:ext uri="{BB962C8B-B14F-4D97-AF65-F5344CB8AC3E}">
        <p14:creationId xmlns:p14="http://schemas.microsoft.com/office/powerpoint/2010/main" val="34474772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C21BB314-2BAF-26D5-7B55-F19D177AB8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593785"/>
            <a:ext cx="10309745" cy="780601"/>
          </a:xfrm>
        </p:spPr>
        <p:txBody>
          <a:bodyPr/>
          <a:lstStyle/>
          <a:p>
            <a:r>
              <a:rPr lang="en-US"/>
              <a:t>NEW Government VAWG strategy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FCE10BB0-68E5-0995-FC41-3C8F9CC62D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44054" y="1996141"/>
            <a:ext cx="4975746" cy="4180822"/>
          </a:xfrm>
        </p:spPr>
        <p:txBody>
          <a:bodyPr vert="horz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2400"/>
              <a:t>Reforms: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en-US" sz="2200"/>
              <a:t>New specialist rape and sexual offence investigation team.</a:t>
            </a:r>
          </a:p>
          <a:p>
            <a:pPr marL="0" indent="0">
              <a:buNone/>
            </a:pPr>
            <a:r>
              <a:rPr lang="en-US" sz="2200"/>
              <a:t>Domestic abuse protection orders.</a:t>
            </a:r>
          </a:p>
          <a:p>
            <a:pPr marL="342900" indent="-342900">
              <a:spcAft>
                <a:spcPts val="200"/>
              </a:spcAft>
              <a:buFont typeface="Calibri" panose="020B0604020202020204" pitchFamily="34" charset="0"/>
              <a:buChar char="-"/>
            </a:pPr>
            <a:r>
              <a:rPr lang="en-US" sz="2200"/>
              <a:t>Covers all forms of DV.</a:t>
            </a:r>
          </a:p>
          <a:p>
            <a:pPr marL="342900" indent="-342900">
              <a:spcAft>
                <a:spcPts val="800"/>
              </a:spcAft>
              <a:buFont typeface="Calibri" panose="020B0604020202020204" pitchFamily="34" charset="0"/>
              <a:buChar char="-"/>
            </a:pPr>
            <a:r>
              <a:rPr lang="en-US" sz="2200"/>
              <a:t>Restrictions placed on abusers.</a:t>
            </a:r>
          </a:p>
          <a:p>
            <a:pPr marL="0" indent="0">
              <a:spcAft>
                <a:spcPts val="200"/>
              </a:spcAft>
              <a:buNone/>
            </a:pPr>
            <a:r>
              <a:rPr lang="en-US" sz="2200"/>
              <a:t>(Home Office, 2025).</a:t>
            </a:r>
          </a:p>
        </p:txBody>
      </p:sp>
      <p:pic>
        <p:nvPicPr>
          <p:cNvPr id="7" name="Content Placeholder 6" descr="A person standing in front of a group of people&#10;&#10;AI-generated content may be incorrect.">
            <a:extLst>
              <a:ext uri="{FF2B5EF4-FFF2-40B4-BE49-F238E27FC236}">
                <a16:creationId xmlns:a16="http://schemas.microsoft.com/office/drawing/2014/main" id="{64ACCFFC-C572-5262-3B92-C04793A787D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17271" r="3" b="3"/>
          <a:stretch>
            <a:fillRect/>
          </a:stretch>
        </p:blipFill>
        <p:spPr>
          <a:xfrm>
            <a:off x="6172200" y="1996141"/>
            <a:ext cx="5181600" cy="4180822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C6E999-9F5A-F0C9-51A5-C5F59BDA3E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2F5A609-4519-4E37-A653-94F411C8C57C}" type="datetime1">
              <a:rPr lang="en-US"/>
              <a:pPr>
                <a:spcAft>
                  <a:spcPts val="600"/>
                </a:spcAft>
              </a:pPr>
              <a:t>1/6/2026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EAC916-2AC0-DFDC-6C3E-77F22AFF5F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D8F1C3-5624-4B82-CAC4-39F31BB61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dirty="0"/>
              <a:pPr>
                <a:spcAft>
                  <a:spcPts val="600"/>
                </a:spcAft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592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B677B2-5000-E56E-BD53-DE5A1CD94B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457200"/>
            <a:ext cx="10309745" cy="1233488"/>
          </a:xfrm>
        </p:spPr>
        <p:txBody>
          <a:bodyPr anchor="b">
            <a:normAutofit/>
          </a:bodyPr>
          <a:lstStyle/>
          <a:p>
            <a:r>
              <a:rPr lang="en-GB"/>
              <a:t>Feminist perspective and recommendations</a:t>
            </a:r>
          </a:p>
        </p:txBody>
      </p:sp>
      <p:pic>
        <p:nvPicPr>
          <p:cNvPr id="7" name="Content Placeholder 6" descr="A person smiling at the camera&#10;&#10;AI-generated content may be incorrect.">
            <a:extLst>
              <a:ext uri="{FF2B5EF4-FFF2-40B4-BE49-F238E27FC236}">
                <a16:creationId xmlns:a16="http://schemas.microsoft.com/office/drawing/2014/main" id="{FB2A917B-D850-6CD7-C130-B9F0B61FBE9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rcRect r="20561" b="3"/>
          <a:stretch>
            <a:fillRect/>
          </a:stretch>
        </p:blipFill>
        <p:spPr>
          <a:xfrm>
            <a:off x="1044054" y="1996141"/>
            <a:ext cx="4975746" cy="4180822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88AB05-B4E4-D8EE-1AA1-58F0F43A2EC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350F24F-56FC-4EEF-B1CF-B4F1D452D899}" type="datetime1">
              <a:rPr lang="en-US"/>
              <a:pPr>
                <a:spcAft>
                  <a:spcPts val="600"/>
                </a:spcAft>
              </a:pPr>
              <a:t>1/6/2026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A87BAE-26D5-39C0-C7B6-4AF1DDA27C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67E61B-223D-41D1-89A9-E72DC19705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dirty="0"/>
              <a:pPr>
                <a:spcAft>
                  <a:spcPts val="600"/>
                </a:spcAft>
              </a:pPr>
              <a:t>12</a:t>
            </a:fld>
            <a:endParaRPr lang="en-US"/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EE476F3B-B22E-1ADA-0C42-963887EF707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23350770"/>
              </p:ext>
            </p:extLst>
          </p:nvPr>
        </p:nvGraphicFramePr>
        <p:xfrm>
          <a:off x="6473152" y="1800321"/>
          <a:ext cx="5195454" cy="45966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97" name="TextBox 396">
            <a:extLst>
              <a:ext uri="{FF2B5EF4-FFF2-40B4-BE49-F238E27FC236}">
                <a16:creationId xmlns:a16="http://schemas.microsoft.com/office/drawing/2014/main" id="{A988746C-48D7-980C-ED7B-E3A001E9D20F}"/>
              </a:ext>
            </a:extLst>
          </p:cNvPr>
          <p:cNvSpPr txBox="1"/>
          <p:nvPr/>
        </p:nvSpPr>
        <p:spPr>
          <a:xfrm>
            <a:off x="7793950" y="5783503"/>
            <a:ext cx="274319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/>
              <a:t>(Beetham et al, 2021)</a:t>
            </a:r>
          </a:p>
        </p:txBody>
      </p:sp>
    </p:spTree>
    <p:extLst>
      <p:ext uri="{BB962C8B-B14F-4D97-AF65-F5344CB8AC3E}">
        <p14:creationId xmlns:p14="http://schemas.microsoft.com/office/powerpoint/2010/main" val="537056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nk and purple background with geometric shapes&#10;&#10;AI-generated content may be incorrect.">
            <a:extLst>
              <a:ext uri="{FF2B5EF4-FFF2-40B4-BE49-F238E27FC236}">
                <a16:creationId xmlns:a16="http://schemas.microsoft.com/office/drawing/2014/main" id="{394E22B5-252D-B0CB-838A-8E57E1476FD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867" b="586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  <a:noFill/>
        </p:spPr>
      </p:pic>
      <p:sp>
        <p:nvSpPr>
          <p:cNvPr id="5" name="Date Placeholder 4" hidden="1">
            <a:extLst>
              <a:ext uri="{FF2B5EF4-FFF2-40B4-BE49-F238E27FC236}">
                <a16:creationId xmlns:a16="http://schemas.microsoft.com/office/drawing/2014/main" id="{49E029B0-7344-BED2-1EC7-18E5FA8D67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CA0848F0-6D7F-494D-9141-C3DD19B43414}" type="datetime1">
              <a:rPr lang="en-GB"/>
              <a:pPr>
                <a:spcAft>
                  <a:spcPts val="600"/>
                </a:spcAft>
              </a:pPr>
              <a:t>06/01/2026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C1C7C-F674-6DFE-4475-46A4DA2F11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7" name="Slide Number Placeholder 6" hidden="1">
            <a:extLst>
              <a:ext uri="{FF2B5EF4-FFF2-40B4-BE49-F238E27FC236}">
                <a16:creationId xmlns:a16="http://schemas.microsoft.com/office/drawing/2014/main" id="{DF8C4703-9473-F632-5F5D-219A63F63E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dirty="0"/>
              <a:pPr>
                <a:spcAft>
                  <a:spcPts val="600"/>
                </a:spcAft>
              </a:pPr>
              <a:t>13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EB633AC-E0E0-093D-1CAE-ADE2BEFCF360}"/>
              </a:ext>
            </a:extLst>
          </p:cNvPr>
          <p:cNvSpPr txBox="1"/>
          <p:nvPr/>
        </p:nvSpPr>
        <p:spPr>
          <a:xfrm>
            <a:off x="5225142" y="3024249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3B53072-A393-5A85-C815-59A1C92FA1F3}"/>
              </a:ext>
            </a:extLst>
          </p:cNvPr>
          <p:cNvSpPr txBox="1"/>
          <p:nvPr/>
        </p:nvSpPr>
        <p:spPr>
          <a:xfrm>
            <a:off x="4575958" y="2580903"/>
            <a:ext cx="3071750" cy="7283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34B8843-009B-19AA-EC94-8932C14B9B23}"/>
              </a:ext>
            </a:extLst>
          </p:cNvPr>
          <p:cNvSpPr txBox="1"/>
          <p:nvPr/>
        </p:nvSpPr>
        <p:spPr>
          <a:xfrm>
            <a:off x="4270513" y="2857500"/>
            <a:ext cx="3654286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>
                <a:latin typeface="Avenir Next LT Pro"/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27317144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47171E-D66F-5730-809E-C6269F4174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2375" y="89751"/>
            <a:ext cx="10276846" cy="665583"/>
          </a:xfrm>
        </p:spPr>
        <p:txBody>
          <a:bodyPr/>
          <a:lstStyle/>
          <a:p>
            <a:pPr algn="ctr"/>
            <a:r>
              <a:rPr lang="en-GB"/>
              <a:t>Reference List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B5EB9B-1629-6A90-46AD-7D1AFF2DBE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3033" y="1100529"/>
            <a:ext cx="11763731" cy="5309255"/>
          </a:xfrm>
        </p:spPr>
        <p:txBody>
          <a:bodyPr vert="horz" lIns="0" tIns="0" rIns="0" bIns="0" rtlCol="0" anchor="t">
            <a:normAutofit/>
          </a:bodyPr>
          <a:lstStyle/>
          <a:p>
            <a:pPr>
              <a:spcBef>
                <a:spcPts val="600"/>
              </a:spcBef>
              <a:spcAft>
                <a:spcPts val="400"/>
              </a:spcAft>
              <a:buNone/>
            </a:pPr>
            <a:r>
              <a:rPr lang="en-GB" sz="1550" dirty="0">
                <a:ea typeface="+mn-lt"/>
                <a:cs typeface="+mn-lt"/>
              </a:rPr>
              <a:t>Beetham, T., ; Turley, E., Lazard, L., Thompson, L., Donnelley, L. (2021). 'An intersectional feminist response to the UK government’s violence against women and girls 2021–2024 strategy consultation.' </a:t>
            </a:r>
            <a:r>
              <a:rPr lang="en-GB" sz="1550" i="1" dirty="0" err="1">
                <a:ea typeface="+mn-lt"/>
                <a:cs typeface="+mn-lt"/>
              </a:rPr>
              <a:t>CQUniversity</a:t>
            </a:r>
            <a:r>
              <a:rPr lang="en-GB" sz="1550" dirty="0">
                <a:ea typeface="+mn-lt"/>
                <a:cs typeface="+mn-lt"/>
              </a:rPr>
              <a:t>. Journal contribution. </a:t>
            </a:r>
            <a:r>
              <a:rPr lang="en-GB" sz="1550" dirty="0">
                <a:ea typeface="+mn-lt"/>
                <a:cs typeface="+mn-lt"/>
                <a:hlinkClick r:id="rId2"/>
              </a:rPr>
              <a:t>https://hdl.handle.net/10779/cqu.19750810.v2</a:t>
            </a:r>
            <a:r>
              <a:rPr lang="en-GB" sz="1550" dirty="0">
                <a:ea typeface="+mn-lt"/>
                <a:cs typeface="+mn-lt"/>
              </a:rPr>
              <a:t> </a:t>
            </a:r>
            <a:endParaRPr lang="en-US" sz="1550" dirty="0"/>
          </a:p>
          <a:p>
            <a:pPr>
              <a:spcBef>
                <a:spcPts val="600"/>
              </a:spcBef>
              <a:spcAft>
                <a:spcPts val="400"/>
              </a:spcAft>
              <a:buNone/>
            </a:pPr>
            <a:r>
              <a:rPr lang="en-GB" sz="1550" dirty="0"/>
              <a:t>College of Policing (2025A) </a:t>
            </a:r>
            <a:r>
              <a:rPr lang="en-GB" sz="1550" i="1" dirty="0">
                <a:solidFill>
                  <a:srgbClr val="000000"/>
                </a:solidFill>
                <a:ea typeface="+mn-lt"/>
                <a:cs typeface="+mn-lt"/>
              </a:rPr>
              <a:t>Second responder programmes to prevent domestic abuse</a:t>
            </a:r>
            <a:r>
              <a:rPr lang="en-GB" sz="1550" dirty="0">
                <a:solidFill>
                  <a:srgbClr val="000000"/>
                </a:solidFill>
                <a:ea typeface="+mn-lt"/>
                <a:cs typeface="+mn-lt"/>
              </a:rPr>
              <a:t>. Available at: </a:t>
            </a:r>
            <a:r>
              <a:rPr lang="en-GB" sz="1550" dirty="0">
                <a:solidFill>
                  <a:srgbClr val="000000"/>
                </a:solidFill>
                <a:ea typeface="+mn-lt"/>
                <a:cs typeface="+mn-lt"/>
                <a:hlinkClick r:id="rId3"/>
              </a:rPr>
              <a:t>https://www.college.police.uk/research/crime-reduction-toolkit/second-responder-programmes</a:t>
            </a:r>
            <a:r>
              <a:rPr lang="en-GB" sz="1550" dirty="0">
                <a:solidFill>
                  <a:srgbClr val="000000"/>
                </a:solidFill>
                <a:ea typeface="+mn-lt"/>
                <a:cs typeface="+mn-lt"/>
              </a:rPr>
              <a:t> (Accessed: 3rd January 2026).</a:t>
            </a:r>
            <a:endParaRPr lang="en-GB" sz="1550" dirty="0"/>
          </a:p>
          <a:p>
            <a:pPr>
              <a:spcBef>
                <a:spcPts val="600"/>
              </a:spcBef>
              <a:spcAft>
                <a:spcPts val="400"/>
              </a:spcAft>
              <a:buNone/>
            </a:pPr>
            <a:r>
              <a:rPr lang="en-GB" sz="1550" dirty="0"/>
              <a:t>College of Policing (2025B) </a:t>
            </a:r>
            <a:r>
              <a:rPr lang="en-GB" sz="1550" i="1" dirty="0"/>
              <a:t>Walk and Talk scheme - </a:t>
            </a:r>
            <a:r>
              <a:rPr lang="en-GB" sz="1550" i="1" dirty="0">
                <a:solidFill>
                  <a:srgbClr val="000000"/>
                </a:solidFill>
                <a:ea typeface="+mn-lt"/>
                <a:cs typeface="+mn-lt"/>
              </a:rPr>
              <a:t>addressing safety concerns from female members of the public</a:t>
            </a:r>
            <a:r>
              <a:rPr lang="en-GB" sz="1550" dirty="0"/>
              <a:t>. Available at: </a:t>
            </a:r>
            <a:r>
              <a:rPr lang="en-GB" sz="1550" dirty="0">
                <a:ea typeface="+mn-lt"/>
                <a:cs typeface="+mn-lt"/>
                <a:hlinkClick r:id="rId4"/>
              </a:rPr>
              <a:t>https://www.college.police.uk/support-forces/practices/walk-and-talk-scheme-addressing-safety-concerns-female-members-public</a:t>
            </a:r>
            <a:r>
              <a:rPr lang="en-GB" sz="1550" dirty="0">
                <a:ea typeface="+mn-lt"/>
                <a:cs typeface="+mn-lt"/>
              </a:rPr>
              <a:t> (Accessed: 4th January 2026).</a:t>
            </a:r>
          </a:p>
          <a:p>
            <a:pPr>
              <a:spcBef>
                <a:spcPts val="600"/>
              </a:spcBef>
              <a:spcAft>
                <a:spcPts val="400"/>
              </a:spcAft>
              <a:buNone/>
            </a:pPr>
            <a:r>
              <a:rPr lang="en-GB" sz="1550" dirty="0"/>
              <a:t>Home Office (2025) New VAWG strategy will leave offenders with nowhere to hide. Available at: </a:t>
            </a:r>
            <a:r>
              <a:rPr lang="en-GB" sz="1550" dirty="0">
                <a:hlinkClick r:id="rId5"/>
              </a:rPr>
              <a:t>https://www.gov.uk/government/news/new-vawg-strategy-will-leave-offenders-with-nowhere-to-hide</a:t>
            </a:r>
            <a:r>
              <a:rPr lang="en-GB" sz="1550" dirty="0"/>
              <a:t> (Accessed: 5th January 2026).</a:t>
            </a:r>
          </a:p>
          <a:p>
            <a:pPr>
              <a:spcBef>
                <a:spcPts val="600"/>
              </a:spcBef>
              <a:spcAft>
                <a:spcPts val="400"/>
              </a:spcAft>
              <a:buNone/>
            </a:pPr>
            <a:r>
              <a:rPr lang="en-GB" sz="1550" dirty="0"/>
              <a:t>Home Office (2021) </a:t>
            </a:r>
            <a:r>
              <a:rPr lang="en-GB" sz="1550" i="1" dirty="0">
                <a:solidFill>
                  <a:srgbClr val="000000"/>
                </a:solidFill>
              </a:rPr>
              <a:t>Tackling violence against women and girls strategy</a:t>
            </a:r>
            <a:r>
              <a:rPr lang="en-GB" sz="1550" dirty="0">
                <a:solidFill>
                  <a:srgbClr val="000000"/>
                </a:solidFill>
              </a:rPr>
              <a:t>. Available at: </a:t>
            </a:r>
            <a:r>
              <a:rPr lang="en-GB" sz="1550" dirty="0">
                <a:solidFill>
                  <a:srgbClr val="000000"/>
                </a:solidFill>
                <a:ea typeface="+mn-lt"/>
                <a:cs typeface="+mn-lt"/>
                <a:hlinkClick r:id="rId6"/>
              </a:rPr>
              <a:t>https://www.gov.uk/government/publications/tackling-violence-against-women-and-girls-strategy</a:t>
            </a:r>
            <a:r>
              <a:rPr lang="en-GB" sz="1550" dirty="0">
                <a:solidFill>
                  <a:srgbClr val="000000"/>
                </a:solidFill>
                <a:ea typeface="+mn-lt"/>
                <a:cs typeface="+mn-lt"/>
              </a:rPr>
              <a:t> (Accessed: 2nd January 2026).</a:t>
            </a:r>
            <a:endParaRPr lang="en-GB" sz="1550" dirty="0"/>
          </a:p>
          <a:p>
            <a:pPr>
              <a:spcBef>
                <a:spcPts val="600"/>
              </a:spcBef>
              <a:spcAft>
                <a:spcPts val="400"/>
              </a:spcAft>
              <a:buNone/>
            </a:pPr>
            <a:r>
              <a:rPr lang="en-GB" sz="1550" dirty="0"/>
              <a:t>HMICFRS (2025) </a:t>
            </a:r>
            <a:r>
              <a:rPr lang="en-GB" sz="1550" dirty="0">
                <a:ea typeface="+mn-lt"/>
                <a:cs typeface="+mn-lt"/>
              </a:rPr>
              <a:t>PEEL 2023–25 Police effectiveness, efficiency and legitimacy. Available at: </a:t>
            </a:r>
            <a:r>
              <a:rPr lang="en-GB" sz="1550" dirty="0">
                <a:ea typeface="+mn-lt"/>
                <a:cs typeface="+mn-lt"/>
                <a:hlinkClick r:id="rId7"/>
              </a:rPr>
              <a:t>https://s3-eu-west-2.amazonaws.com/assets-hmicfrs.justiceinspectorates.gov.uk/uploads/peel-assessment-2023-25-avon-and-somerset.pdf</a:t>
            </a:r>
            <a:r>
              <a:rPr lang="en-GB" sz="1550" dirty="0">
                <a:ea typeface="+mn-lt"/>
                <a:cs typeface="+mn-lt"/>
              </a:rPr>
              <a:t> (Accessed: 4th January 2026).</a:t>
            </a:r>
            <a:endParaRPr lang="en-GB" sz="155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C7B0A6-FC89-C800-7F4C-E71B4215BE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E224C-4C8C-4EA4-8AD3-5320A2BF1A80}" type="datetime1">
              <a:t>1/6/2026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A17370-50A6-DF24-B6BB-5AF14FC936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F01CCB-A3F2-59B9-2F8F-09519857D7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77665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FBD44D-1B7C-6658-CB46-0F505F67EC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4944" y="87281"/>
            <a:ext cx="11067600" cy="715904"/>
          </a:xfrm>
        </p:spPr>
        <p:txBody>
          <a:bodyPr/>
          <a:lstStyle/>
          <a:p>
            <a:pPr algn="ctr"/>
            <a:r>
              <a:rPr lang="en-GB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407782-7910-DFD9-6B93-FDDA5B7A50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9214" y="1083570"/>
            <a:ext cx="11653823" cy="5187167"/>
          </a:xfrm>
        </p:spPr>
        <p:txBody>
          <a:bodyPr vert="horz" lIns="0" tIns="0" rIns="0" bIns="0" rtlCol="0" anchor="t">
            <a:noAutofit/>
          </a:bodyPr>
          <a:lstStyle/>
          <a:p>
            <a:pPr>
              <a:lnSpc>
                <a:spcPct val="100000"/>
              </a:lnSpc>
              <a:spcAft>
                <a:spcPts val="400"/>
              </a:spcAft>
              <a:buNone/>
            </a:pPr>
            <a:r>
              <a:rPr lang="en-GB" sz="1800" dirty="0"/>
              <a:t>Metropolitan Police (2026) Walk, Talk and Do. Available at: </a:t>
            </a:r>
            <a:r>
              <a:rPr lang="en-GB" sz="1800" dirty="0">
                <a:hlinkClick r:id="rId2"/>
              </a:rPr>
              <a:t>https://www.met.police.uk/police-forces/metropolitan-police/areas/campaigns/walk-talk-and-do/</a:t>
            </a:r>
            <a:r>
              <a:rPr lang="en-GB" sz="1800" dirty="0"/>
              <a:t> (Accessed: 4th January 2026).</a:t>
            </a:r>
            <a:endParaRPr lang="en-US" sz="1800"/>
          </a:p>
          <a:p>
            <a:pPr>
              <a:lnSpc>
                <a:spcPct val="100000"/>
              </a:lnSpc>
              <a:spcAft>
                <a:spcPts val="400"/>
              </a:spcAft>
              <a:buNone/>
            </a:pPr>
            <a:r>
              <a:rPr lang="en-GB" sz="1800" dirty="0"/>
              <a:t>NPCC (2025) Violence Against Women and girls. Available at: </a:t>
            </a:r>
            <a:r>
              <a:rPr lang="en-GB" sz="1800" dirty="0">
                <a:hlinkClick r:id="rId3"/>
              </a:rPr>
              <a:t>https://www.npcc.police.uk/our-work/violence-against-women-and-girls/</a:t>
            </a:r>
            <a:r>
              <a:rPr lang="en-GB" sz="1800" dirty="0"/>
              <a:t> (Accessed: 30th December 2025).</a:t>
            </a:r>
            <a:endParaRPr lang="en-US" sz="1800"/>
          </a:p>
          <a:p>
            <a:pPr>
              <a:lnSpc>
                <a:spcPct val="100000"/>
              </a:lnSpc>
              <a:spcAft>
                <a:spcPts val="400"/>
              </a:spcAft>
              <a:buNone/>
            </a:pPr>
            <a:r>
              <a:rPr lang="en-GB" sz="1800" dirty="0"/>
              <a:t>Petersen, K., Davis, R. C., Weisburd, D., &amp; Taylor, B. (2022) 'Effects of second responder programs on repeat incidents of family abuse: An updated systematic review and meta-analysis.' Campbell Systematic Reviews, 18, e1217. </a:t>
            </a:r>
            <a:r>
              <a:rPr lang="en-GB" sz="1800" dirty="0">
                <a:hlinkClick r:id="rId4"/>
              </a:rPr>
              <a:t>https://doi.org/10.1002/cl2.1217</a:t>
            </a:r>
            <a:r>
              <a:rPr lang="en-GB" sz="1800" dirty="0"/>
              <a:t> </a:t>
            </a:r>
            <a:endParaRPr lang="en-US" sz="1800"/>
          </a:p>
          <a:p>
            <a:pPr>
              <a:lnSpc>
                <a:spcPct val="100000"/>
              </a:lnSpc>
              <a:spcAft>
                <a:spcPts val="400"/>
              </a:spcAft>
              <a:buNone/>
            </a:pPr>
            <a:r>
              <a:rPr lang="en-GB" sz="1800" dirty="0"/>
              <a:t>The Guardian (2023) Nearly 70% of rape victims drop out of investigations in England and Wales. Available at: </a:t>
            </a:r>
            <a:r>
              <a:rPr lang="en-GB" sz="1800" dirty="0">
                <a:hlinkClick r:id="rId5"/>
              </a:rPr>
              <a:t>https://www.theguardian.com/society/2023/may/30/nearly-70-of-victims-drop-out-of-investigations-in-england-and-wales#:~:text=Rajeev%20Syal%20Home%20affairs%20editor,2016%20and%2066.9%25%20in%202021</a:t>
            </a:r>
            <a:r>
              <a:rPr lang="en-GB" sz="1800" dirty="0"/>
              <a:t>. (Accessed 3rd January 2026).</a:t>
            </a:r>
          </a:p>
          <a:p>
            <a:pPr>
              <a:lnSpc>
                <a:spcPct val="100000"/>
              </a:lnSpc>
              <a:spcAft>
                <a:spcPts val="400"/>
              </a:spcAft>
              <a:buNone/>
            </a:pPr>
            <a:r>
              <a:rPr lang="en-GB" sz="1800" dirty="0"/>
              <a:t>Victims Commissioner (2023) BLOG: As my survey shows, women are still not getting good treatment in our justice system. Available at: </a:t>
            </a:r>
            <a:r>
              <a:rPr lang="en-GB" sz="1800" dirty="0">
                <a:hlinkClick r:id="rId6"/>
              </a:rPr>
              <a:t>https://victimscommissioner.org.uk/news/blog-as-my-survey-shows-women-are-still-not-getting-good-treatment-in-our-justice-system/</a:t>
            </a:r>
            <a:r>
              <a:rPr lang="en-GB" sz="1800" dirty="0"/>
              <a:t> (Accessed: 2nd January 2026).</a:t>
            </a:r>
            <a:endParaRPr lang="en-GB" sz="1800" dirty="0">
              <a:solidFill>
                <a:srgbClr val="000000"/>
              </a:solidFill>
              <a:ea typeface="+mn-lt"/>
              <a:cs typeface="+mn-lt"/>
            </a:endParaRPr>
          </a:p>
          <a:p>
            <a:pPr marL="0" indent="0">
              <a:lnSpc>
                <a:spcPct val="150000"/>
              </a:lnSpc>
              <a:spcAft>
                <a:spcPts val="400"/>
              </a:spcAft>
              <a:buNone/>
            </a:pPr>
            <a:endParaRPr lang="en-GB" sz="17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D73878-D9DF-7567-132B-E82A1558C9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374CE-1476-4514-B3AB-BDA4621251BA}" type="datetime1">
              <a:t>1/6/2026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97D989-2E89-A545-A6C5-E0FF66386F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818591-DDB5-FA47-1AB6-990075FEA8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375356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GradientRiseVTI">
      <a:dk1>
        <a:sysClr val="windowText" lastClr="000000"/>
      </a:dk1>
      <a:lt1>
        <a:srgbClr val="FFFFFF"/>
      </a:lt1>
      <a:dk2>
        <a:srgbClr val="3C0F3A"/>
      </a:dk2>
      <a:lt2>
        <a:srgbClr val="F1F2F2"/>
      </a:lt2>
      <a:accent1>
        <a:srgbClr val="A6025C"/>
      </a:accent1>
      <a:accent2>
        <a:srgbClr val="92248E"/>
      </a:accent2>
      <a:accent3>
        <a:srgbClr val="DE95C4"/>
      </a:accent3>
      <a:accent4>
        <a:srgbClr val="FE4A00"/>
      </a:accent4>
      <a:accent5>
        <a:srgbClr val="DA002F"/>
      </a:accent5>
      <a:accent6>
        <a:srgbClr val="FF907A"/>
      </a:accent6>
      <a:hlink>
        <a:srgbClr val="CA71E4"/>
      </a:hlink>
      <a:folHlink>
        <a:srgbClr val="E45E49"/>
      </a:folHlink>
    </a:clrScheme>
    <a:fontScheme name="GradientRiseVTI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GradientRis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13C68A69-E745-489A-84EC-B7BCE4AA380B}" vid="{9CF7857A-9412-4E45-AB0D-6EAA5A7DC4C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GradientRiseVTI</vt:lpstr>
      <vt:lpstr>Effectiveness of policing response to violence against women and girls</vt:lpstr>
      <vt:lpstr>Introduction</vt:lpstr>
      <vt:lpstr>Government 2021 Strategy</vt:lpstr>
      <vt:lpstr>Effectiveness of VAWG 2021 strategy</vt:lpstr>
      <vt:lpstr>PowerPoint Presentation</vt:lpstr>
      <vt:lpstr>Second responder programmes</vt:lpstr>
      <vt:lpstr>Effectiveness of secondary visitation </vt:lpstr>
      <vt:lpstr>Walk, talk and do scheme</vt:lpstr>
      <vt:lpstr>PowerPoint Presentation</vt:lpstr>
      <vt:lpstr>PowerPoint Presentation</vt:lpstr>
      <vt:lpstr>NEW Government VAWG strategy</vt:lpstr>
      <vt:lpstr>Feminist perspective and recommendations</vt:lpstr>
      <vt:lpstr>PowerPoint Presentation</vt:lpstr>
      <vt:lpstr>Reference List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64</cp:revision>
  <dcterms:created xsi:type="dcterms:W3CDTF">2025-12-29T14:35:56Z</dcterms:created>
  <dcterms:modified xsi:type="dcterms:W3CDTF">2026-01-06T15:38:26Z</dcterms:modified>
</cp:coreProperties>
</file>