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382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EA945-3D60-A81D-9CEA-FF09A91E4E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D1201B-1B93-B8BA-81D8-2D38198903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87803-CF9F-5BCD-4A92-3096FDE48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41AB3-EAB6-A973-42A4-CB74606C3F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DF2024-8F53-1CFF-2ABD-A0DBDF837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522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6877A-E7E4-50ED-90A9-0390BD321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20A15-5942-54C7-1A9E-778E2C7E2F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BC717-90B3-A0DA-F381-6D68F81BFD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56901-9EE0-D6CE-106E-4BB9666B9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B3FD29-05DB-D141-EEC3-9E22D20BF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905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779099-9FBE-2538-3153-530B9F6F4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0DB6E-0244-D986-B6F6-BA5955470B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CFB0BD-80B8-AE21-C2FE-A892AD4AC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D27313-4A92-79E2-8A78-68B040FE4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29C37-D764-3009-F5EC-6A222CE4A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40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75812-5791-3843-73BB-A939CA3E9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96115-4429-F92D-59E7-36B673F3AC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FF8AD2-221A-2AD8-E764-E8F97171F3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F4A35E-5C50-110F-A41B-18787AAA2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03A318-3756-DABA-A092-37B46325E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C8C9F4-4AAD-4F27-97F7-A338E9499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129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66834-435C-E8A8-42D0-7072C6738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29D6D7-C68B-7995-F520-96E0AA983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D6136A-8BFC-7403-CDC8-B58F8967ED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FA37E82-2F4D-B99B-41D2-03E2D250E7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8C076C-2199-7E07-93EA-C490E58132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4BF6865-CD3F-3E1C-2999-7CC08BBF3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36776-007C-A988-1BF1-76CD415C2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018572-FA20-DCAA-581D-CFC131838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450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0574E-64EB-4376-BEF5-506189CFF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63BF1E-1CC6-7888-B0F7-1E9454335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4C74ED-D5A7-1DAE-84C2-A7D38022EE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18B6E5-B3E3-2327-96BB-B1740DA863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1807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08E511-57BA-EEB2-BE04-D5722F0DC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041DD0-FC66-0722-A672-AA7CB0527F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E94C1-2F9E-B97C-48BB-E53BBE18D5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32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B07AA-01B8-5FC8-09D7-7B0F1929B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75C67-46AB-8EF5-B601-701AD08D6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9F3F70-124B-57D1-88ED-C7F2C8150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06FAB6-7C4F-2708-8596-C3AA8E8B9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E06077-DA97-FAF3-87C2-1D6283D977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06034-DE4F-09B8-99CB-47306E82F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999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3C6C2-5838-4BAF-5503-9E52B74E6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544309-7C75-16D5-27C1-53B651570A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1A9BD9-17DA-C26B-2348-00A9D5A7EF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D6DF31-24E4-D645-897E-BB3C087325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8B6C76-0D6F-CCA2-9563-12A8E4D5B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26AD5-B9A0-F280-3640-B949B7646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549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9FA24-0016-59A1-8B91-76FD66B7CB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2FBB1-9A0F-A308-EA4F-66DB155FCD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63689-A9E1-E4D9-84BA-2F9E5798B7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E9E1D0-5C2D-EC29-B458-EAC5120AA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902DE-6FCF-EF84-EC99-061AE6EB1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065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EA4A312-E7C3-A7EC-2CCB-17F4466BE7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EF127D-AC23-3B49-FF5A-02C4907A7B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B887D3-3F7B-97A6-E268-EB2135927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EFD56-7216-AC57-4233-87554F6DA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1F6B7D-8C64-444B-F346-5BE115A0C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98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160E15-7342-2006-D693-286569D14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9A819-F842-0B52-75CC-2BE8C1DD29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3ED59-CD81-4942-0EC8-EAC1DE1F9A3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C224C3-0754-4DEA-8F0C-0B8CFE0DB087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C8C8F7-8689-9000-3318-AEF842E805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906F6F-46AD-E62F-9382-E1ED762806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2F6AE-95BB-41DA-B4E0-3CC192146F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4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lick.rsc.org/rsps/m/fAL4cHgQFedGvsSDxXGjz_EOQI4QC58gGfuVIiOuk4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722B945-F4C4-2255-05BB-8D39890FF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345" y="1298302"/>
            <a:ext cx="11843655" cy="48229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A0CD1A-4BB3-61D5-1187-B4920107AB1D}"/>
              </a:ext>
            </a:extLst>
          </p:cNvPr>
          <p:cNvSpPr txBox="1"/>
          <p:nvPr/>
        </p:nvSpPr>
        <p:spPr>
          <a:xfrm>
            <a:off x="2188028" y="475125"/>
            <a:ext cx="85126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hlinkClick r:id="rId3"/>
              </a:rPr>
              <a:t>3 free resources to lighten your workload (rsc.org)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256542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4804492519A8459229A6B350AAAB99" ma:contentTypeVersion="17" ma:contentTypeDescription="Create a new document." ma:contentTypeScope="" ma:versionID="f720ca7976807b20adcd697e382d454e">
  <xsd:schema xmlns:xsd="http://www.w3.org/2001/XMLSchema" xmlns:xs="http://www.w3.org/2001/XMLSchema" xmlns:p="http://schemas.microsoft.com/office/2006/metadata/properties" xmlns:ns3="52c1bf5c-9696-4af5-a097-3c960df6885d" xmlns:ns4="e89bad4d-a8fe-40a5-990a-f45f2611dbda" targetNamespace="http://schemas.microsoft.com/office/2006/metadata/properties" ma:root="true" ma:fieldsID="24284ac2d102a8171f2ab4e5d35efe9b" ns3:_="" ns4:_="">
    <xsd:import namespace="52c1bf5c-9696-4af5-a097-3c960df6885d"/>
    <xsd:import namespace="e89bad4d-a8fe-40a5-990a-f45f2611dbd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  <xsd:element ref="ns3:MediaServiceAutoTag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SearchProperties" minOccurs="0"/>
                <xsd:element ref="ns3:_activity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2c1bf5c-9696-4af5-a097-3c960df6885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9" nillable="true" ma:displayName="_activity" ma:hidden="true" ma:internalName="_activity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9bad4d-a8fe-40a5-990a-f45f2611dbda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2c1bf5c-9696-4af5-a097-3c960df6885d" xsi:nil="true"/>
  </documentManagement>
</p:properties>
</file>

<file path=customXml/itemProps1.xml><?xml version="1.0" encoding="utf-8"?>
<ds:datastoreItem xmlns:ds="http://schemas.openxmlformats.org/officeDocument/2006/customXml" ds:itemID="{6A0056D3-3B01-49E0-B518-33D857B21F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2c1bf5c-9696-4af5-a097-3c960df6885d"/>
    <ds:schemaRef ds:uri="e89bad4d-a8fe-40a5-990a-f45f2611db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5423D14-DCCE-4A84-9291-FD800B436D5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6EC4AD0-9B4C-43B4-8FEC-65EFA8E2E050}">
  <ds:schemaRefs>
    <ds:schemaRef ds:uri="http://schemas.openxmlformats.org/package/2006/metadata/core-properties"/>
    <ds:schemaRef ds:uri="http://purl.org/dc/elements/1.1/"/>
    <ds:schemaRef ds:uri="http://purl.org/dc/terms/"/>
    <ds:schemaRef ds:uri="e89bad4d-a8fe-40a5-990a-f45f2611dbda"/>
    <ds:schemaRef ds:uri="http://www.w3.org/XML/1998/namespace"/>
    <ds:schemaRef ds:uri="http://purl.org/dc/dcmitype/"/>
    <ds:schemaRef ds:uri="52c1bf5c-9696-4af5-a097-3c960df6885d"/>
    <ds:schemaRef ds:uri="http://schemas.microsoft.com/office/2006/documentManagement/types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12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Helen Williams (IEH)</dc:creator>
  <cp:lastModifiedBy>Helen Williams (IEH)</cp:lastModifiedBy>
  <cp:revision>1</cp:revision>
  <dcterms:created xsi:type="dcterms:W3CDTF">2023-11-21T18:17:36Z</dcterms:created>
  <dcterms:modified xsi:type="dcterms:W3CDTF">2023-11-21T18:18:37Z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0x010100FF4804492519A8459229A6B350AAAB99</vt:lpwstr>
  </property>
</Properties>
</file>