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8" r:id="rId1"/>
  </p:sldMasterIdLst>
  <p:notesMasterIdLst>
    <p:notesMasterId r:id="rId11"/>
  </p:notesMasterIdLst>
  <p:sldIdLst>
    <p:sldId id="258" r:id="rId2"/>
    <p:sldId id="261" r:id="rId3"/>
    <p:sldId id="296" r:id="rId4"/>
    <p:sldId id="297" r:id="rId5"/>
    <p:sldId id="298" r:id="rId6"/>
    <p:sldId id="299" r:id="rId7"/>
    <p:sldId id="300" r:id="rId8"/>
    <p:sldId id="301" r:id="rId9"/>
    <p:sldId id="304" r:id="rId10"/>
  </p:sldIdLst>
  <p:sldSz cx="9144000" cy="5143500" type="screen16x9"/>
  <p:notesSz cx="6858000" cy="9144000"/>
  <p:embeddedFontLst>
    <p:embeddedFont>
      <p:font typeface="Catamaran Thin" charset="0"/>
      <p:regular r:id="rId12"/>
      <p:bold r:id="rId13"/>
    </p:embeddedFont>
    <p:embeddedFont>
      <p:font typeface="Catamaran" charset="0"/>
      <p:regular r:id="rId14"/>
      <p:bold r:id="rId15"/>
    </p:embeddedFont>
    <p:embeddedFont>
      <p:font typeface="Calibri" pitchFamily="34" charset="0"/>
      <p:regular r:id="rId16"/>
      <p:bold r:id="rId17"/>
      <p:italic r:id="rId18"/>
      <p:boldItalic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93EC2C83-4F27-46E9-AB52-EA9CB43B9D6F}">
  <a:tblStyle styleId="{93EC2C83-4F27-46E9-AB52-EA9CB43B9D6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477553AC-1573-4A18-AE2D-678138A4FA22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66" d="100"/>
          <a:sy n="66" d="100"/>
        </p:scale>
        <p:origin x="-636" y="-450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" name="Google Shape;216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Google Shape;23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Google Shape;23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Google Shape;23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Google Shape;23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Google Shape;23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Google Shape;23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Google Shape;23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Google Shape;23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5"/>
          <p:cNvSpPr/>
          <p:nvPr/>
        </p:nvSpPr>
        <p:spPr>
          <a:xfrm>
            <a:off x="-45517" y="689752"/>
            <a:ext cx="624020" cy="688794"/>
          </a:xfrm>
          <a:custGeom>
            <a:avLst/>
            <a:gdLst/>
            <a:ahLst/>
            <a:cxnLst/>
            <a:rect l="l" t="t" r="r" b="b"/>
            <a:pathLst>
              <a:path w="21598" h="21315" extrusionOk="0">
                <a:moveTo>
                  <a:pt x="21599" y="14389"/>
                </a:moveTo>
                <a:lnTo>
                  <a:pt x="21599" y="6924"/>
                </a:lnTo>
                <a:cubicBezTo>
                  <a:pt x="21599" y="5784"/>
                  <a:pt x="20918" y="4730"/>
                  <a:pt x="19814" y="4161"/>
                </a:cubicBezTo>
                <a:lnTo>
                  <a:pt x="12583" y="428"/>
                </a:lnTo>
                <a:cubicBezTo>
                  <a:pt x="11478" y="-142"/>
                  <a:pt x="10118" y="-142"/>
                  <a:pt x="9013" y="428"/>
                </a:cubicBezTo>
                <a:lnTo>
                  <a:pt x="1783" y="4161"/>
                </a:lnTo>
                <a:cubicBezTo>
                  <a:pt x="679" y="4731"/>
                  <a:pt x="0" y="5784"/>
                  <a:pt x="0" y="6924"/>
                </a:cubicBezTo>
                <a:lnTo>
                  <a:pt x="0" y="14392"/>
                </a:lnTo>
                <a:cubicBezTo>
                  <a:pt x="1" y="15532"/>
                  <a:pt x="681" y="16585"/>
                  <a:pt x="1785" y="17155"/>
                </a:cubicBezTo>
                <a:lnTo>
                  <a:pt x="9016" y="20888"/>
                </a:lnTo>
                <a:cubicBezTo>
                  <a:pt x="10120" y="21458"/>
                  <a:pt x="11481" y="21458"/>
                  <a:pt x="12585" y="20888"/>
                </a:cubicBezTo>
                <a:lnTo>
                  <a:pt x="19816" y="17155"/>
                </a:lnTo>
                <a:cubicBezTo>
                  <a:pt x="20920" y="16584"/>
                  <a:pt x="21600" y="15530"/>
                  <a:pt x="21599" y="14389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45700" tIns="45700" rIns="45700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i="0" u="none" strike="noStrike" cap="none">
              <a:solidFill>
                <a:srgbClr val="000000"/>
              </a:solidFill>
            </a:endParaRPr>
          </a:p>
        </p:txBody>
      </p:sp>
      <p:grpSp>
        <p:nvGrpSpPr>
          <p:cNvPr id="72" name="Google Shape;72;p5"/>
          <p:cNvGrpSpPr/>
          <p:nvPr/>
        </p:nvGrpSpPr>
        <p:grpSpPr>
          <a:xfrm>
            <a:off x="6320991" y="-7"/>
            <a:ext cx="3630818" cy="5143498"/>
            <a:chOff x="6320991" y="-7"/>
            <a:chExt cx="3630818" cy="5143498"/>
          </a:xfrm>
        </p:grpSpPr>
        <p:sp>
          <p:nvSpPr>
            <p:cNvPr id="73" name="Google Shape;73;p5"/>
            <p:cNvSpPr/>
            <p:nvPr/>
          </p:nvSpPr>
          <p:spPr>
            <a:xfrm>
              <a:off x="6320991" y="4115782"/>
              <a:ext cx="1403568" cy="1027710"/>
            </a:xfrm>
            <a:custGeom>
              <a:avLst/>
              <a:gdLst/>
              <a:ahLst/>
              <a:cxnLst/>
              <a:rect l="l" t="t" r="r" b="b"/>
              <a:pathLst>
                <a:path w="21600" h="21385" extrusionOk="0">
                  <a:moveTo>
                    <a:pt x="21600" y="21385"/>
                  </a:moveTo>
                  <a:lnTo>
                    <a:pt x="21600" y="10472"/>
                  </a:lnTo>
                  <a:cubicBezTo>
                    <a:pt x="21600" y="8748"/>
                    <a:pt x="20920" y="7155"/>
                    <a:pt x="19816" y="6292"/>
                  </a:cubicBezTo>
                  <a:lnTo>
                    <a:pt x="12585" y="647"/>
                  </a:lnTo>
                  <a:cubicBezTo>
                    <a:pt x="11480" y="-215"/>
                    <a:pt x="10120" y="-215"/>
                    <a:pt x="9015" y="647"/>
                  </a:cubicBezTo>
                  <a:lnTo>
                    <a:pt x="1785" y="6292"/>
                  </a:lnTo>
                  <a:cubicBezTo>
                    <a:pt x="680" y="7154"/>
                    <a:pt x="0" y="8748"/>
                    <a:pt x="0" y="10472"/>
                  </a:cubicBezTo>
                  <a:lnTo>
                    <a:pt x="0" y="21385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74" name="Google Shape;74;p5"/>
            <p:cNvSpPr/>
            <p:nvPr/>
          </p:nvSpPr>
          <p:spPr>
            <a:xfrm>
              <a:off x="7806636" y="4115782"/>
              <a:ext cx="1403568" cy="1027710"/>
            </a:xfrm>
            <a:custGeom>
              <a:avLst/>
              <a:gdLst/>
              <a:ahLst/>
              <a:cxnLst/>
              <a:rect l="l" t="t" r="r" b="b"/>
              <a:pathLst>
                <a:path w="21600" h="21385" extrusionOk="0">
                  <a:moveTo>
                    <a:pt x="21600" y="21385"/>
                  </a:moveTo>
                  <a:lnTo>
                    <a:pt x="21600" y="10472"/>
                  </a:lnTo>
                  <a:cubicBezTo>
                    <a:pt x="21600" y="8748"/>
                    <a:pt x="20920" y="7155"/>
                    <a:pt x="19816" y="6292"/>
                  </a:cubicBezTo>
                  <a:lnTo>
                    <a:pt x="12585" y="647"/>
                  </a:lnTo>
                  <a:cubicBezTo>
                    <a:pt x="11480" y="-215"/>
                    <a:pt x="10120" y="-215"/>
                    <a:pt x="9015" y="647"/>
                  </a:cubicBezTo>
                  <a:lnTo>
                    <a:pt x="1785" y="6292"/>
                  </a:lnTo>
                  <a:cubicBezTo>
                    <a:pt x="680" y="7154"/>
                    <a:pt x="0" y="8748"/>
                    <a:pt x="0" y="10472"/>
                  </a:cubicBezTo>
                  <a:lnTo>
                    <a:pt x="0" y="21385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75" name="Google Shape;75;p5"/>
            <p:cNvSpPr/>
            <p:nvPr/>
          </p:nvSpPr>
          <p:spPr>
            <a:xfrm>
              <a:off x="8548210" y="260974"/>
              <a:ext cx="1403600" cy="1549387"/>
            </a:xfrm>
            <a:custGeom>
              <a:avLst/>
              <a:gdLst/>
              <a:ahLst/>
              <a:cxnLst/>
              <a:rect l="l" t="t" r="r" b="b"/>
              <a:pathLst>
                <a:path w="21598" h="21315" extrusionOk="0">
                  <a:moveTo>
                    <a:pt x="21599" y="14389"/>
                  </a:moveTo>
                  <a:lnTo>
                    <a:pt x="21599" y="6924"/>
                  </a:lnTo>
                  <a:cubicBezTo>
                    <a:pt x="21599" y="5784"/>
                    <a:pt x="20918" y="4730"/>
                    <a:pt x="19814" y="4161"/>
                  </a:cubicBezTo>
                  <a:lnTo>
                    <a:pt x="12583" y="428"/>
                  </a:lnTo>
                  <a:cubicBezTo>
                    <a:pt x="11478" y="-142"/>
                    <a:pt x="10118" y="-142"/>
                    <a:pt x="9013" y="428"/>
                  </a:cubicBezTo>
                  <a:lnTo>
                    <a:pt x="1783" y="4161"/>
                  </a:lnTo>
                  <a:cubicBezTo>
                    <a:pt x="679" y="4731"/>
                    <a:pt x="0" y="5784"/>
                    <a:pt x="0" y="6924"/>
                  </a:cubicBezTo>
                  <a:lnTo>
                    <a:pt x="0" y="14392"/>
                  </a:lnTo>
                  <a:cubicBezTo>
                    <a:pt x="1" y="15532"/>
                    <a:pt x="681" y="16585"/>
                    <a:pt x="1785" y="17155"/>
                  </a:cubicBezTo>
                  <a:lnTo>
                    <a:pt x="9016" y="20888"/>
                  </a:lnTo>
                  <a:cubicBezTo>
                    <a:pt x="10120" y="21458"/>
                    <a:pt x="11481" y="21458"/>
                    <a:pt x="12585" y="20888"/>
                  </a:cubicBezTo>
                  <a:lnTo>
                    <a:pt x="19816" y="17155"/>
                  </a:lnTo>
                  <a:cubicBezTo>
                    <a:pt x="20920" y="16584"/>
                    <a:pt x="21600" y="15530"/>
                    <a:pt x="21599" y="143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76" name="Google Shape;76;p5"/>
            <p:cNvSpPr/>
            <p:nvPr/>
          </p:nvSpPr>
          <p:spPr>
            <a:xfrm rot="10800000">
              <a:off x="7806422" y="30"/>
              <a:ext cx="1404540" cy="515400"/>
            </a:xfrm>
            <a:custGeom>
              <a:avLst/>
              <a:gdLst/>
              <a:ahLst/>
              <a:cxnLst/>
              <a:rect l="l" t="t" r="r" b="b"/>
              <a:pathLst>
                <a:path w="21600" h="21175" extrusionOk="0">
                  <a:moveTo>
                    <a:pt x="21600" y="21175"/>
                  </a:moveTo>
                  <a:lnTo>
                    <a:pt x="21600" y="20652"/>
                  </a:lnTo>
                  <a:cubicBezTo>
                    <a:pt x="21600" y="17251"/>
                    <a:pt x="20920" y="14109"/>
                    <a:pt x="19815" y="12409"/>
                  </a:cubicBezTo>
                  <a:lnTo>
                    <a:pt x="12585" y="1274"/>
                  </a:lnTo>
                  <a:cubicBezTo>
                    <a:pt x="11480" y="-425"/>
                    <a:pt x="10120" y="-425"/>
                    <a:pt x="9015" y="1274"/>
                  </a:cubicBezTo>
                  <a:lnTo>
                    <a:pt x="1785" y="12409"/>
                  </a:lnTo>
                  <a:cubicBezTo>
                    <a:pt x="680" y="14108"/>
                    <a:pt x="0" y="17251"/>
                    <a:pt x="0" y="20652"/>
                  </a:cubicBezTo>
                  <a:lnTo>
                    <a:pt x="0" y="21175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77" name="Google Shape;77;p5"/>
            <p:cNvSpPr/>
            <p:nvPr/>
          </p:nvSpPr>
          <p:spPr>
            <a:xfrm>
              <a:off x="7806643" y="1543679"/>
              <a:ext cx="1403600" cy="1549387"/>
            </a:xfrm>
            <a:custGeom>
              <a:avLst/>
              <a:gdLst/>
              <a:ahLst/>
              <a:cxnLst/>
              <a:rect l="l" t="t" r="r" b="b"/>
              <a:pathLst>
                <a:path w="21598" h="21315" extrusionOk="0">
                  <a:moveTo>
                    <a:pt x="21599" y="14389"/>
                  </a:moveTo>
                  <a:lnTo>
                    <a:pt x="21599" y="6924"/>
                  </a:lnTo>
                  <a:cubicBezTo>
                    <a:pt x="21599" y="5784"/>
                    <a:pt x="20918" y="4730"/>
                    <a:pt x="19814" y="4161"/>
                  </a:cubicBezTo>
                  <a:lnTo>
                    <a:pt x="12583" y="428"/>
                  </a:lnTo>
                  <a:cubicBezTo>
                    <a:pt x="11478" y="-142"/>
                    <a:pt x="10118" y="-142"/>
                    <a:pt x="9013" y="428"/>
                  </a:cubicBezTo>
                  <a:lnTo>
                    <a:pt x="1783" y="4161"/>
                  </a:lnTo>
                  <a:cubicBezTo>
                    <a:pt x="679" y="4731"/>
                    <a:pt x="0" y="5784"/>
                    <a:pt x="0" y="6924"/>
                  </a:cubicBezTo>
                  <a:lnTo>
                    <a:pt x="0" y="14392"/>
                  </a:lnTo>
                  <a:cubicBezTo>
                    <a:pt x="1" y="15532"/>
                    <a:pt x="681" y="16585"/>
                    <a:pt x="1785" y="17155"/>
                  </a:cubicBezTo>
                  <a:lnTo>
                    <a:pt x="9016" y="20888"/>
                  </a:lnTo>
                  <a:cubicBezTo>
                    <a:pt x="10120" y="21458"/>
                    <a:pt x="11481" y="21458"/>
                    <a:pt x="12585" y="20888"/>
                  </a:cubicBezTo>
                  <a:lnTo>
                    <a:pt x="19816" y="17155"/>
                  </a:lnTo>
                  <a:cubicBezTo>
                    <a:pt x="20920" y="16584"/>
                    <a:pt x="21600" y="15530"/>
                    <a:pt x="21599" y="143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78" name="Google Shape;78;p5"/>
            <p:cNvSpPr/>
            <p:nvPr/>
          </p:nvSpPr>
          <p:spPr>
            <a:xfrm>
              <a:off x="7065077" y="260974"/>
              <a:ext cx="1403600" cy="1549387"/>
            </a:xfrm>
            <a:custGeom>
              <a:avLst/>
              <a:gdLst/>
              <a:ahLst/>
              <a:cxnLst/>
              <a:rect l="l" t="t" r="r" b="b"/>
              <a:pathLst>
                <a:path w="21598" h="21315" extrusionOk="0">
                  <a:moveTo>
                    <a:pt x="21599" y="14389"/>
                  </a:moveTo>
                  <a:lnTo>
                    <a:pt x="21599" y="6924"/>
                  </a:lnTo>
                  <a:cubicBezTo>
                    <a:pt x="21599" y="5784"/>
                    <a:pt x="20918" y="4730"/>
                    <a:pt x="19814" y="4161"/>
                  </a:cubicBezTo>
                  <a:lnTo>
                    <a:pt x="12583" y="428"/>
                  </a:lnTo>
                  <a:cubicBezTo>
                    <a:pt x="11478" y="-142"/>
                    <a:pt x="10118" y="-142"/>
                    <a:pt x="9013" y="428"/>
                  </a:cubicBezTo>
                  <a:lnTo>
                    <a:pt x="1783" y="4161"/>
                  </a:lnTo>
                  <a:cubicBezTo>
                    <a:pt x="679" y="4731"/>
                    <a:pt x="0" y="5784"/>
                    <a:pt x="0" y="6924"/>
                  </a:cubicBezTo>
                  <a:lnTo>
                    <a:pt x="0" y="14392"/>
                  </a:lnTo>
                  <a:cubicBezTo>
                    <a:pt x="1" y="15532"/>
                    <a:pt x="681" y="16585"/>
                    <a:pt x="1785" y="17155"/>
                  </a:cubicBezTo>
                  <a:lnTo>
                    <a:pt x="9016" y="20888"/>
                  </a:lnTo>
                  <a:cubicBezTo>
                    <a:pt x="10120" y="21458"/>
                    <a:pt x="11481" y="21458"/>
                    <a:pt x="12585" y="20888"/>
                  </a:cubicBezTo>
                  <a:lnTo>
                    <a:pt x="19816" y="17155"/>
                  </a:lnTo>
                  <a:cubicBezTo>
                    <a:pt x="20920" y="16584"/>
                    <a:pt x="21600" y="15530"/>
                    <a:pt x="21599" y="143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79" name="Google Shape;79;p5"/>
            <p:cNvSpPr/>
            <p:nvPr/>
          </p:nvSpPr>
          <p:spPr>
            <a:xfrm>
              <a:off x="8745616" y="1335143"/>
              <a:ext cx="835681" cy="922460"/>
            </a:xfrm>
            <a:custGeom>
              <a:avLst/>
              <a:gdLst/>
              <a:ahLst/>
              <a:cxnLst/>
              <a:rect l="l" t="t" r="r" b="b"/>
              <a:pathLst>
                <a:path w="21598" h="21315" extrusionOk="0">
                  <a:moveTo>
                    <a:pt x="21599" y="14389"/>
                  </a:moveTo>
                  <a:lnTo>
                    <a:pt x="21599" y="6924"/>
                  </a:lnTo>
                  <a:cubicBezTo>
                    <a:pt x="21599" y="5784"/>
                    <a:pt x="20918" y="4730"/>
                    <a:pt x="19814" y="4161"/>
                  </a:cubicBezTo>
                  <a:lnTo>
                    <a:pt x="12583" y="428"/>
                  </a:lnTo>
                  <a:cubicBezTo>
                    <a:pt x="11478" y="-142"/>
                    <a:pt x="10118" y="-142"/>
                    <a:pt x="9013" y="428"/>
                  </a:cubicBezTo>
                  <a:lnTo>
                    <a:pt x="1783" y="4161"/>
                  </a:lnTo>
                  <a:cubicBezTo>
                    <a:pt x="679" y="4731"/>
                    <a:pt x="0" y="5784"/>
                    <a:pt x="0" y="6924"/>
                  </a:cubicBezTo>
                  <a:lnTo>
                    <a:pt x="0" y="14392"/>
                  </a:lnTo>
                  <a:cubicBezTo>
                    <a:pt x="1" y="15532"/>
                    <a:pt x="681" y="16585"/>
                    <a:pt x="1785" y="17155"/>
                  </a:cubicBezTo>
                  <a:lnTo>
                    <a:pt x="9016" y="20888"/>
                  </a:lnTo>
                  <a:cubicBezTo>
                    <a:pt x="10120" y="21458"/>
                    <a:pt x="11481" y="21458"/>
                    <a:pt x="12585" y="20888"/>
                  </a:cubicBezTo>
                  <a:lnTo>
                    <a:pt x="19816" y="17155"/>
                  </a:lnTo>
                  <a:cubicBezTo>
                    <a:pt x="20920" y="16584"/>
                    <a:pt x="21600" y="15530"/>
                    <a:pt x="21599" y="14389"/>
                  </a:cubicBezTo>
                  <a:close/>
                </a:path>
              </a:pathLst>
            </a:custGeom>
            <a:solidFill>
              <a:srgbClr val="5322C9">
                <a:alpha val="15080"/>
              </a:srgbClr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80" name="Google Shape;80;p5"/>
            <p:cNvSpPr/>
            <p:nvPr/>
          </p:nvSpPr>
          <p:spPr>
            <a:xfrm>
              <a:off x="7133773" y="3941724"/>
              <a:ext cx="507445" cy="560158"/>
            </a:xfrm>
            <a:custGeom>
              <a:avLst/>
              <a:gdLst/>
              <a:ahLst/>
              <a:cxnLst/>
              <a:rect l="l" t="t" r="r" b="b"/>
              <a:pathLst>
                <a:path w="21598" h="21315" extrusionOk="0">
                  <a:moveTo>
                    <a:pt x="21599" y="14389"/>
                  </a:moveTo>
                  <a:lnTo>
                    <a:pt x="21599" y="6924"/>
                  </a:lnTo>
                  <a:cubicBezTo>
                    <a:pt x="21599" y="5784"/>
                    <a:pt x="20918" y="4730"/>
                    <a:pt x="19814" y="4161"/>
                  </a:cubicBezTo>
                  <a:lnTo>
                    <a:pt x="12583" y="428"/>
                  </a:lnTo>
                  <a:cubicBezTo>
                    <a:pt x="11478" y="-142"/>
                    <a:pt x="10118" y="-142"/>
                    <a:pt x="9013" y="428"/>
                  </a:cubicBezTo>
                  <a:lnTo>
                    <a:pt x="1783" y="4161"/>
                  </a:lnTo>
                  <a:cubicBezTo>
                    <a:pt x="679" y="4731"/>
                    <a:pt x="0" y="5784"/>
                    <a:pt x="0" y="6924"/>
                  </a:cubicBezTo>
                  <a:lnTo>
                    <a:pt x="0" y="14392"/>
                  </a:lnTo>
                  <a:cubicBezTo>
                    <a:pt x="1" y="15532"/>
                    <a:pt x="681" y="16585"/>
                    <a:pt x="1785" y="17155"/>
                  </a:cubicBezTo>
                  <a:lnTo>
                    <a:pt x="9016" y="20888"/>
                  </a:lnTo>
                  <a:cubicBezTo>
                    <a:pt x="10120" y="21458"/>
                    <a:pt x="11481" y="21458"/>
                    <a:pt x="12585" y="20888"/>
                  </a:cubicBezTo>
                  <a:lnTo>
                    <a:pt x="19816" y="17155"/>
                  </a:lnTo>
                  <a:cubicBezTo>
                    <a:pt x="20920" y="16584"/>
                    <a:pt x="21600" y="15530"/>
                    <a:pt x="21599" y="14389"/>
                  </a:cubicBezTo>
                  <a:close/>
                </a:path>
              </a:pathLst>
            </a:custGeom>
            <a:solidFill>
              <a:srgbClr val="5322C9">
                <a:alpha val="15080"/>
              </a:srgbClr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81" name="Google Shape;81;p5"/>
            <p:cNvSpPr/>
            <p:nvPr/>
          </p:nvSpPr>
          <p:spPr>
            <a:xfrm rot="10800000">
              <a:off x="7406482" y="-7"/>
              <a:ext cx="720792" cy="527782"/>
            </a:xfrm>
            <a:custGeom>
              <a:avLst/>
              <a:gdLst/>
              <a:ahLst/>
              <a:cxnLst/>
              <a:rect l="l" t="t" r="r" b="b"/>
              <a:pathLst>
                <a:path w="21600" h="21385" extrusionOk="0">
                  <a:moveTo>
                    <a:pt x="21600" y="21385"/>
                  </a:moveTo>
                  <a:lnTo>
                    <a:pt x="21600" y="10472"/>
                  </a:lnTo>
                  <a:cubicBezTo>
                    <a:pt x="21600" y="8748"/>
                    <a:pt x="20920" y="7155"/>
                    <a:pt x="19816" y="6292"/>
                  </a:cubicBezTo>
                  <a:lnTo>
                    <a:pt x="12585" y="647"/>
                  </a:lnTo>
                  <a:cubicBezTo>
                    <a:pt x="11480" y="-215"/>
                    <a:pt x="10120" y="-215"/>
                    <a:pt x="9015" y="647"/>
                  </a:cubicBezTo>
                  <a:lnTo>
                    <a:pt x="1785" y="6292"/>
                  </a:lnTo>
                  <a:cubicBezTo>
                    <a:pt x="680" y="7154"/>
                    <a:pt x="0" y="8748"/>
                    <a:pt x="0" y="10472"/>
                  </a:cubicBezTo>
                  <a:lnTo>
                    <a:pt x="0" y="21385"/>
                  </a:lnTo>
                  <a:close/>
                </a:path>
              </a:pathLst>
            </a:custGeom>
            <a:solidFill>
              <a:srgbClr val="5322C9">
                <a:alpha val="15080"/>
              </a:srgbClr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82" name="Google Shape;82;p5"/>
            <p:cNvSpPr/>
            <p:nvPr/>
          </p:nvSpPr>
          <p:spPr>
            <a:xfrm>
              <a:off x="7331887" y="2181982"/>
              <a:ext cx="962029" cy="1061967"/>
            </a:xfrm>
            <a:custGeom>
              <a:avLst/>
              <a:gdLst/>
              <a:ahLst/>
              <a:cxnLst/>
              <a:rect l="l" t="t" r="r" b="b"/>
              <a:pathLst>
                <a:path w="21598" h="21315" extrusionOk="0">
                  <a:moveTo>
                    <a:pt x="21599" y="14389"/>
                  </a:moveTo>
                  <a:lnTo>
                    <a:pt x="21599" y="6924"/>
                  </a:lnTo>
                  <a:cubicBezTo>
                    <a:pt x="21599" y="5784"/>
                    <a:pt x="20918" y="4730"/>
                    <a:pt x="19814" y="4161"/>
                  </a:cubicBezTo>
                  <a:lnTo>
                    <a:pt x="12583" y="428"/>
                  </a:lnTo>
                  <a:cubicBezTo>
                    <a:pt x="11478" y="-142"/>
                    <a:pt x="10118" y="-142"/>
                    <a:pt x="9013" y="428"/>
                  </a:cubicBezTo>
                  <a:lnTo>
                    <a:pt x="1783" y="4161"/>
                  </a:lnTo>
                  <a:cubicBezTo>
                    <a:pt x="679" y="4731"/>
                    <a:pt x="0" y="5784"/>
                    <a:pt x="0" y="6924"/>
                  </a:cubicBezTo>
                  <a:lnTo>
                    <a:pt x="0" y="14392"/>
                  </a:lnTo>
                  <a:cubicBezTo>
                    <a:pt x="1" y="15532"/>
                    <a:pt x="681" y="16585"/>
                    <a:pt x="1785" y="17155"/>
                  </a:cubicBezTo>
                  <a:lnTo>
                    <a:pt x="9016" y="20888"/>
                  </a:lnTo>
                  <a:cubicBezTo>
                    <a:pt x="10120" y="21458"/>
                    <a:pt x="11481" y="21458"/>
                    <a:pt x="12585" y="20888"/>
                  </a:cubicBezTo>
                  <a:lnTo>
                    <a:pt x="19816" y="17155"/>
                  </a:lnTo>
                  <a:cubicBezTo>
                    <a:pt x="20920" y="16584"/>
                    <a:pt x="21600" y="15530"/>
                    <a:pt x="21599" y="14389"/>
                  </a:cubicBezTo>
                  <a:close/>
                </a:path>
              </a:pathLst>
            </a:custGeom>
            <a:solidFill>
              <a:srgbClr val="5322C9">
                <a:alpha val="15080"/>
              </a:srgbClr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83" name="Google Shape;83;p5"/>
            <p:cNvSpPr/>
            <p:nvPr/>
          </p:nvSpPr>
          <p:spPr>
            <a:xfrm>
              <a:off x="8548210" y="2833077"/>
              <a:ext cx="1403600" cy="1549387"/>
            </a:xfrm>
            <a:custGeom>
              <a:avLst/>
              <a:gdLst/>
              <a:ahLst/>
              <a:cxnLst/>
              <a:rect l="l" t="t" r="r" b="b"/>
              <a:pathLst>
                <a:path w="21598" h="21315" extrusionOk="0">
                  <a:moveTo>
                    <a:pt x="21599" y="14389"/>
                  </a:moveTo>
                  <a:lnTo>
                    <a:pt x="21599" y="6924"/>
                  </a:lnTo>
                  <a:cubicBezTo>
                    <a:pt x="21599" y="5784"/>
                    <a:pt x="20918" y="4730"/>
                    <a:pt x="19814" y="4161"/>
                  </a:cubicBezTo>
                  <a:lnTo>
                    <a:pt x="12583" y="428"/>
                  </a:lnTo>
                  <a:cubicBezTo>
                    <a:pt x="11478" y="-142"/>
                    <a:pt x="10118" y="-142"/>
                    <a:pt x="9013" y="428"/>
                  </a:cubicBezTo>
                  <a:lnTo>
                    <a:pt x="1783" y="4161"/>
                  </a:lnTo>
                  <a:cubicBezTo>
                    <a:pt x="679" y="4731"/>
                    <a:pt x="0" y="5784"/>
                    <a:pt x="0" y="6924"/>
                  </a:cubicBezTo>
                  <a:lnTo>
                    <a:pt x="0" y="14392"/>
                  </a:lnTo>
                  <a:cubicBezTo>
                    <a:pt x="1" y="15532"/>
                    <a:pt x="681" y="16585"/>
                    <a:pt x="1785" y="17155"/>
                  </a:cubicBezTo>
                  <a:lnTo>
                    <a:pt x="9016" y="20888"/>
                  </a:lnTo>
                  <a:cubicBezTo>
                    <a:pt x="10120" y="21458"/>
                    <a:pt x="11481" y="21458"/>
                    <a:pt x="12585" y="20888"/>
                  </a:cubicBezTo>
                  <a:lnTo>
                    <a:pt x="19816" y="17155"/>
                  </a:lnTo>
                  <a:cubicBezTo>
                    <a:pt x="20920" y="16584"/>
                    <a:pt x="21600" y="15530"/>
                    <a:pt x="21599" y="143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</p:grpSp>
      <p:sp>
        <p:nvSpPr>
          <p:cNvPr id="84" name="Google Shape;84;p5"/>
          <p:cNvSpPr txBox="1">
            <a:spLocks noGrp="1"/>
          </p:cNvSpPr>
          <p:nvPr>
            <p:ph type="title"/>
          </p:nvPr>
        </p:nvSpPr>
        <p:spPr>
          <a:xfrm>
            <a:off x="779100" y="836000"/>
            <a:ext cx="6010500" cy="396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5"/>
          <p:cNvSpPr txBox="1">
            <a:spLocks noGrp="1"/>
          </p:cNvSpPr>
          <p:nvPr>
            <p:ph type="body" idx="1"/>
          </p:nvPr>
        </p:nvSpPr>
        <p:spPr>
          <a:xfrm>
            <a:off x="779100" y="1503550"/>
            <a:ext cx="6010500" cy="2884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⬢"/>
              <a:defRPr/>
            </a:lvl1pPr>
            <a:lvl2pPr marL="914400" lvl="1" indent="-330200" rtl="0">
              <a:spcBef>
                <a:spcPts val="800"/>
              </a:spcBef>
              <a:spcAft>
                <a:spcPts val="0"/>
              </a:spcAft>
              <a:buSzPts val="1600"/>
              <a:buChar char="⬡"/>
              <a:defRPr/>
            </a:lvl2pPr>
            <a:lvl3pPr marL="1371600" lvl="2" indent="-330200" rtl="0">
              <a:spcBef>
                <a:spcPts val="800"/>
              </a:spcBef>
              <a:spcAft>
                <a:spcPts val="0"/>
              </a:spcAft>
              <a:buSzPts val="1600"/>
              <a:buChar char="⬡"/>
              <a:defRPr/>
            </a:lvl3pPr>
            <a:lvl4pPr marL="1828800" lvl="3" indent="-381000" rtl="0">
              <a:spcBef>
                <a:spcPts val="800"/>
              </a:spcBef>
              <a:spcAft>
                <a:spcPts val="0"/>
              </a:spcAft>
              <a:buSzPts val="2400"/>
              <a:buChar char="●"/>
              <a:defRPr/>
            </a:lvl4pPr>
            <a:lvl5pPr marL="2286000" lvl="4" indent="-381000" rtl="0">
              <a:spcBef>
                <a:spcPts val="800"/>
              </a:spcBef>
              <a:spcAft>
                <a:spcPts val="0"/>
              </a:spcAft>
              <a:buSzPts val="2400"/>
              <a:buChar char="○"/>
              <a:defRPr/>
            </a:lvl5pPr>
            <a:lvl6pPr marL="2743200" lvl="5" indent="-381000" rtl="0">
              <a:spcBef>
                <a:spcPts val="800"/>
              </a:spcBef>
              <a:spcAft>
                <a:spcPts val="0"/>
              </a:spcAft>
              <a:buSzPts val="2400"/>
              <a:buChar char="■"/>
              <a:defRPr/>
            </a:lvl6pPr>
            <a:lvl7pPr marL="3200400" lvl="6" indent="-381000" rtl="0">
              <a:spcBef>
                <a:spcPts val="800"/>
              </a:spcBef>
              <a:spcAft>
                <a:spcPts val="0"/>
              </a:spcAft>
              <a:buSzPts val="2400"/>
              <a:buChar char="●"/>
              <a:defRPr/>
            </a:lvl7pPr>
            <a:lvl8pPr marL="3657600" lvl="7" indent="-381000" rtl="0">
              <a:spcBef>
                <a:spcPts val="800"/>
              </a:spcBef>
              <a:spcAft>
                <a:spcPts val="0"/>
              </a:spcAft>
              <a:buSzPts val="2400"/>
              <a:buChar char="○"/>
              <a:defRPr/>
            </a:lvl8pPr>
            <a:lvl9pPr marL="4114800" lvl="8" indent="-381000" rtl="0">
              <a:spcBef>
                <a:spcPts val="800"/>
              </a:spcBef>
              <a:spcAft>
                <a:spcPts val="800"/>
              </a:spcAft>
              <a:buSzPts val="2400"/>
              <a:buChar char="■"/>
              <a:defRPr/>
            </a:lvl9pPr>
          </a:lstStyle>
          <a:p>
            <a:endParaRPr/>
          </a:p>
        </p:txBody>
      </p:sp>
      <p:sp>
        <p:nvSpPr>
          <p:cNvPr id="86" name="Google Shape;86;p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8" name="Google Shape;158;p10"/>
          <p:cNvGrpSpPr/>
          <p:nvPr/>
        </p:nvGrpSpPr>
        <p:grpSpPr>
          <a:xfrm>
            <a:off x="-981075" y="-3"/>
            <a:ext cx="11516344" cy="5143455"/>
            <a:chOff x="-981075" y="-3"/>
            <a:chExt cx="11516344" cy="5143455"/>
          </a:xfrm>
        </p:grpSpPr>
        <p:sp>
          <p:nvSpPr>
            <p:cNvPr id="159" name="Google Shape;159;p10"/>
            <p:cNvSpPr/>
            <p:nvPr/>
          </p:nvSpPr>
          <p:spPr>
            <a:xfrm>
              <a:off x="7476888" y="4039228"/>
              <a:ext cx="2001186" cy="1104224"/>
            </a:xfrm>
            <a:custGeom>
              <a:avLst/>
              <a:gdLst/>
              <a:ahLst/>
              <a:cxnLst/>
              <a:rect l="l" t="t" r="r" b="b"/>
              <a:pathLst>
                <a:path w="21600" h="21315" extrusionOk="0">
                  <a:moveTo>
                    <a:pt x="21600" y="21315"/>
                  </a:moveTo>
                  <a:lnTo>
                    <a:pt x="21600" y="13849"/>
                  </a:lnTo>
                  <a:cubicBezTo>
                    <a:pt x="21600" y="11569"/>
                    <a:pt x="20920" y="9461"/>
                    <a:pt x="19816" y="8321"/>
                  </a:cubicBezTo>
                  <a:lnTo>
                    <a:pt x="12585" y="855"/>
                  </a:lnTo>
                  <a:cubicBezTo>
                    <a:pt x="11480" y="-285"/>
                    <a:pt x="10120" y="-285"/>
                    <a:pt x="9015" y="855"/>
                  </a:cubicBezTo>
                  <a:lnTo>
                    <a:pt x="1785" y="8321"/>
                  </a:lnTo>
                  <a:cubicBezTo>
                    <a:pt x="680" y="9461"/>
                    <a:pt x="0" y="11569"/>
                    <a:pt x="0" y="13849"/>
                  </a:cubicBezTo>
                  <a:lnTo>
                    <a:pt x="0" y="21315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160" name="Google Shape;160;p10"/>
            <p:cNvSpPr/>
            <p:nvPr/>
          </p:nvSpPr>
          <p:spPr>
            <a:xfrm rot="10800000">
              <a:off x="4304464" y="-3"/>
              <a:ext cx="2002536" cy="734878"/>
            </a:xfrm>
            <a:custGeom>
              <a:avLst/>
              <a:gdLst/>
              <a:ahLst/>
              <a:cxnLst/>
              <a:rect l="l" t="t" r="r" b="b"/>
              <a:pathLst>
                <a:path w="21600" h="21175" extrusionOk="0">
                  <a:moveTo>
                    <a:pt x="21600" y="21175"/>
                  </a:moveTo>
                  <a:lnTo>
                    <a:pt x="21600" y="20652"/>
                  </a:lnTo>
                  <a:cubicBezTo>
                    <a:pt x="21600" y="17251"/>
                    <a:pt x="20920" y="14109"/>
                    <a:pt x="19815" y="12409"/>
                  </a:cubicBezTo>
                  <a:lnTo>
                    <a:pt x="12585" y="1274"/>
                  </a:lnTo>
                  <a:cubicBezTo>
                    <a:pt x="11480" y="-425"/>
                    <a:pt x="10120" y="-425"/>
                    <a:pt x="9015" y="1274"/>
                  </a:cubicBezTo>
                  <a:lnTo>
                    <a:pt x="1785" y="12409"/>
                  </a:lnTo>
                  <a:cubicBezTo>
                    <a:pt x="680" y="14108"/>
                    <a:pt x="0" y="17251"/>
                    <a:pt x="0" y="20652"/>
                  </a:cubicBezTo>
                  <a:lnTo>
                    <a:pt x="0" y="21175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161" name="Google Shape;161;p10"/>
            <p:cNvSpPr/>
            <p:nvPr/>
          </p:nvSpPr>
          <p:spPr>
            <a:xfrm rot="10800000">
              <a:off x="6419277" y="-3"/>
              <a:ext cx="2002536" cy="734878"/>
            </a:xfrm>
            <a:custGeom>
              <a:avLst/>
              <a:gdLst/>
              <a:ahLst/>
              <a:cxnLst/>
              <a:rect l="l" t="t" r="r" b="b"/>
              <a:pathLst>
                <a:path w="21600" h="21175" extrusionOk="0">
                  <a:moveTo>
                    <a:pt x="21600" y="21175"/>
                  </a:moveTo>
                  <a:lnTo>
                    <a:pt x="21600" y="20652"/>
                  </a:lnTo>
                  <a:cubicBezTo>
                    <a:pt x="21600" y="17251"/>
                    <a:pt x="20920" y="14109"/>
                    <a:pt x="19815" y="12409"/>
                  </a:cubicBezTo>
                  <a:lnTo>
                    <a:pt x="12585" y="1274"/>
                  </a:lnTo>
                  <a:cubicBezTo>
                    <a:pt x="11480" y="-425"/>
                    <a:pt x="10120" y="-425"/>
                    <a:pt x="9015" y="1274"/>
                  </a:cubicBezTo>
                  <a:lnTo>
                    <a:pt x="1785" y="12409"/>
                  </a:lnTo>
                  <a:cubicBezTo>
                    <a:pt x="680" y="14108"/>
                    <a:pt x="0" y="17251"/>
                    <a:pt x="0" y="20652"/>
                  </a:cubicBezTo>
                  <a:lnTo>
                    <a:pt x="0" y="21175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162" name="Google Shape;162;p10"/>
            <p:cNvSpPr/>
            <p:nvPr/>
          </p:nvSpPr>
          <p:spPr>
            <a:xfrm rot="10800000">
              <a:off x="2189989" y="-3"/>
              <a:ext cx="2002536" cy="734878"/>
            </a:xfrm>
            <a:custGeom>
              <a:avLst/>
              <a:gdLst/>
              <a:ahLst/>
              <a:cxnLst/>
              <a:rect l="l" t="t" r="r" b="b"/>
              <a:pathLst>
                <a:path w="21600" h="21175" extrusionOk="0">
                  <a:moveTo>
                    <a:pt x="21600" y="21175"/>
                  </a:moveTo>
                  <a:lnTo>
                    <a:pt x="21600" y="20652"/>
                  </a:lnTo>
                  <a:cubicBezTo>
                    <a:pt x="21600" y="17251"/>
                    <a:pt x="20920" y="14109"/>
                    <a:pt x="19815" y="12409"/>
                  </a:cubicBezTo>
                  <a:lnTo>
                    <a:pt x="12585" y="1274"/>
                  </a:lnTo>
                  <a:cubicBezTo>
                    <a:pt x="11480" y="-425"/>
                    <a:pt x="10120" y="-425"/>
                    <a:pt x="9015" y="1274"/>
                  </a:cubicBezTo>
                  <a:lnTo>
                    <a:pt x="1785" y="12409"/>
                  </a:lnTo>
                  <a:cubicBezTo>
                    <a:pt x="680" y="14108"/>
                    <a:pt x="0" y="17251"/>
                    <a:pt x="0" y="20652"/>
                  </a:cubicBezTo>
                  <a:lnTo>
                    <a:pt x="0" y="21175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163" name="Google Shape;163;p10"/>
            <p:cNvSpPr/>
            <p:nvPr/>
          </p:nvSpPr>
          <p:spPr>
            <a:xfrm>
              <a:off x="3247913" y="4039228"/>
              <a:ext cx="2001186" cy="1104224"/>
            </a:xfrm>
            <a:custGeom>
              <a:avLst/>
              <a:gdLst/>
              <a:ahLst/>
              <a:cxnLst/>
              <a:rect l="l" t="t" r="r" b="b"/>
              <a:pathLst>
                <a:path w="21600" h="21315" extrusionOk="0">
                  <a:moveTo>
                    <a:pt x="21600" y="21315"/>
                  </a:moveTo>
                  <a:lnTo>
                    <a:pt x="21600" y="13849"/>
                  </a:lnTo>
                  <a:cubicBezTo>
                    <a:pt x="21600" y="11569"/>
                    <a:pt x="20920" y="9461"/>
                    <a:pt x="19816" y="8321"/>
                  </a:cubicBezTo>
                  <a:lnTo>
                    <a:pt x="12585" y="855"/>
                  </a:lnTo>
                  <a:cubicBezTo>
                    <a:pt x="11480" y="-285"/>
                    <a:pt x="10120" y="-285"/>
                    <a:pt x="9015" y="855"/>
                  </a:cubicBezTo>
                  <a:lnTo>
                    <a:pt x="1785" y="8321"/>
                  </a:lnTo>
                  <a:cubicBezTo>
                    <a:pt x="680" y="9461"/>
                    <a:pt x="0" y="11569"/>
                    <a:pt x="0" y="13849"/>
                  </a:cubicBezTo>
                  <a:lnTo>
                    <a:pt x="0" y="21315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164" name="Google Shape;164;p10"/>
            <p:cNvSpPr/>
            <p:nvPr/>
          </p:nvSpPr>
          <p:spPr>
            <a:xfrm>
              <a:off x="76200" y="2200888"/>
              <a:ext cx="2001163" cy="2208980"/>
            </a:xfrm>
            <a:custGeom>
              <a:avLst/>
              <a:gdLst/>
              <a:ahLst/>
              <a:cxnLst/>
              <a:rect l="l" t="t" r="r" b="b"/>
              <a:pathLst>
                <a:path w="21598" h="21315" extrusionOk="0">
                  <a:moveTo>
                    <a:pt x="21599" y="14389"/>
                  </a:moveTo>
                  <a:lnTo>
                    <a:pt x="21599" y="6924"/>
                  </a:lnTo>
                  <a:cubicBezTo>
                    <a:pt x="21599" y="5784"/>
                    <a:pt x="20918" y="4730"/>
                    <a:pt x="19814" y="4161"/>
                  </a:cubicBezTo>
                  <a:lnTo>
                    <a:pt x="12583" y="428"/>
                  </a:lnTo>
                  <a:cubicBezTo>
                    <a:pt x="11478" y="-142"/>
                    <a:pt x="10118" y="-142"/>
                    <a:pt x="9013" y="428"/>
                  </a:cubicBezTo>
                  <a:lnTo>
                    <a:pt x="1783" y="4161"/>
                  </a:lnTo>
                  <a:cubicBezTo>
                    <a:pt x="679" y="4731"/>
                    <a:pt x="0" y="5784"/>
                    <a:pt x="0" y="6924"/>
                  </a:cubicBezTo>
                  <a:lnTo>
                    <a:pt x="0" y="14392"/>
                  </a:lnTo>
                  <a:cubicBezTo>
                    <a:pt x="1" y="15532"/>
                    <a:pt x="681" y="16585"/>
                    <a:pt x="1785" y="17155"/>
                  </a:cubicBezTo>
                  <a:lnTo>
                    <a:pt x="9016" y="20888"/>
                  </a:lnTo>
                  <a:cubicBezTo>
                    <a:pt x="10120" y="21458"/>
                    <a:pt x="11481" y="21458"/>
                    <a:pt x="12585" y="20888"/>
                  </a:cubicBezTo>
                  <a:lnTo>
                    <a:pt x="19816" y="17155"/>
                  </a:lnTo>
                  <a:cubicBezTo>
                    <a:pt x="20920" y="16584"/>
                    <a:pt x="21600" y="15530"/>
                    <a:pt x="21599" y="143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165" name="Google Shape;165;p10"/>
            <p:cNvSpPr/>
            <p:nvPr/>
          </p:nvSpPr>
          <p:spPr>
            <a:xfrm>
              <a:off x="2190677" y="2200888"/>
              <a:ext cx="2001163" cy="2208980"/>
            </a:xfrm>
            <a:custGeom>
              <a:avLst/>
              <a:gdLst/>
              <a:ahLst/>
              <a:cxnLst/>
              <a:rect l="l" t="t" r="r" b="b"/>
              <a:pathLst>
                <a:path w="21598" h="21315" extrusionOk="0">
                  <a:moveTo>
                    <a:pt x="21599" y="14389"/>
                  </a:moveTo>
                  <a:lnTo>
                    <a:pt x="21599" y="6924"/>
                  </a:lnTo>
                  <a:cubicBezTo>
                    <a:pt x="21599" y="5784"/>
                    <a:pt x="20918" y="4730"/>
                    <a:pt x="19814" y="4161"/>
                  </a:cubicBezTo>
                  <a:lnTo>
                    <a:pt x="12583" y="428"/>
                  </a:lnTo>
                  <a:cubicBezTo>
                    <a:pt x="11478" y="-142"/>
                    <a:pt x="10118" y="-142"/>
                    <a:pt x="9013" y="428"/>
                  </a:cubicBezTo>
                  <a:lnTo>
                    <a:pt x="1783" y="4161"/>
                  </a:lnTo>
                  <a:cubicBezTo>
                    <a:pt x="679" y="4731"/>
                    <a:pt x="0" y="5784"/>
                    <a:pt x="0" y="6924"/>
                  </a:cubicBezTo>
                  <a:lnTo>
                    <a:pt x="0" y="14392"/>
                  </a:lnTo>
                  <a:cubicBezTo>
                    <a:pt x="1" y="15532"/>
                    <a:pt x="681" y="16585"/>
                    <a:pt x="1785" y="17155"/>
                  </a:cubicBezTo>
                  <a:lnTo>
                    <a:pt x="9016" y="20888"/>
                  </a:lnTo>
                  <a:cubicBezTo>
                    <a:pt x="10120" y="21458"/>
                    <a:pt x="11481" y="21458"/>
                    <a:pt x="12585" y="20888"/>
                  </a:cubicBezTo>
                  <a:lnTo>
                    <a:pt x="19816" y="17155"/>
                  </a:lnTo>
                  <a:cubicBezTo>
                    <a:pt x="20920" y="16584"/>
                    <a:pt x="21600" y="15530"/>
                    <a:pt x="21599" y="143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166" name="Google Shape;166;p10"/>
            <p:cNvSpPr/>
            <p:nvPr/>
          </p:nvSpPr>
          <p:spPr>
            <a:xfrm>
              <a:off x="6419630" y="2200888"/>
              <a:ext cx="2001163" cy="2208980"/>
            </a:xfrm>
            <a:custGeom>
              <a:avLst/>
              <a:gdLst/>
              <a:ahLst/>
              <a:cxnLst/>
              <a:rect l="l" t="t" r="r" b="b"/>
              <a:pathLst>
                <a:path w="21598" h="21315" extrusionOk="0">
                  <a:moveTo>
                    <a:pt x="21599" y="14389"/>
                  </a:moveTo>
                  <a:lnTo>
                    <a:pt x="21599" y="6924"/>
                  </a:lnTo>
                  <a:cubicBezTo>
                    <a:pt x="21599" y="5784"/>
                    <a:pt x="20918" y="4730"/>
                    <a:pt x="19814" y="4161"/>
                  </a:cubicBezTo>
                  <a:lnTo>
                    <a:pt x="12583" y="428"/>
                  </a:lnTo>
                  <a:cubicBezTo>
                    <a:pt x="11478" y="-142"/>
                    <a:pt x="10118" y="-142"/>
                    <a:pt x="9013" y="428"/>
                  </a:cubicBezTo>
                  <a:lnTo>
                    <a:pt x="1783" y="4161"/>
                  </a:lnTo>
                  <a:cubicBezTo>
                    <a:pt x="679" y="4731"/>
                    <a:pt x="0" y="5784"/>
                    <a:pt x="0" y="6924"/>
                  </a:cubicBezTo>
                  <a:lnTo>
                    <a:pt x="0" y="14392"/>
                  </a:lnTo>
                  <a:cubicBezTo>
                    <a:pt x="1" y="15532"/>
                    <a:pt x="681" y="16585"/>
                    <a:pt x="1785" y="17155"/>
                  </a:cubicBezTo>
                  <a:lnTo>
                    <a:pt x="9016" y="20888"/>
                  </a:lnTo>
                  <a:cubicBezTo>
                    <a:pt x="10120" y="21458"/>
                    <a:pt x="11481" y="21458"/>
                    <a:pt x="12585" y="20888"/>
                  </a:cubicBezTo>
                  <a:lnTo>
                    <a:pt x="19816" y="17155"/>
                  </a:lnTo>
                  <a:cubicBezTo>
                    <a:pt x="20920" y="16584"/>
                    <a:pt x="21600" y="15530"/>
                    <a:pt x="21599" y="143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167" name="Google Shape;167;p10"/>
            <p:cNvSpPr/>
            <p:nvPr/>
          </p:nvSpPr>
          <p:spPr>
            <a:xfrm>
              <a:off x="8534106" y="2200888"/>
              <a:ext cx="2001163" cy="2208980"/>
            </a:xfrm>
            <a:custGeom>
              <a:avLst/>
              <a:gdLst/>
              <a:ahLst/>
              <a:cxnLst/>
              <a:rect l="l" t="t" r="r" b="b"/>
              <a:pathLst>
                <a:path w="21598" h="21315" extrusionOk="0">
                  <a:moveTo>
                    <a:pt x="21599" y="14389"/>
                  </a:moveTo>
                  <a:lnTo>
                    <a:pt x="21599" y="6924"/>
                  </a:lnTo>
                  <a:cubicBezTo>
                    <a:pt x="21599" y="5784"/>
                    <a:pt x="20918" y="4730"/>
                    <a:pt x="19814" y="4161"/>
                  </a:cubicBezTo>
                  <a:lnTo>
                    <a:pt x="12583" y="428"/>
                  </a:lnTo>
                  <a:cubicBezTo>
                    <a:pt x="11478" y="-142"/>
                    <a:pt x="10118" y="-142"/>
                    <a:pt x="9013" y="428"/>
                  </a:cubicBezTo>
                  <a:lnTo>
                    <a:pt x="1783" y="4161"/>
                  </a:lnTo>
                  <a:cubicBezTo>
                    <a:pt x="679" y="4731"/>
                    <a:pt x="0" y="5784"/>
                    <a:pt x="0" y="6924"/>
                  </a:cubicBezTo>
                  <a:lnTo>
                    <a:pt x="0" y="14392"/>
                  </a:lnTo>
                  <a:cubicBezTo>
                    <a:pt x="1" y="15532"/>
                    <a:pt x="681" y="16585"/>
                    <a:pt x="1785" y="17155"/>
                  </a:cubicBezTo>
                  <a:lnTo>
                    <a:pt x="9016" y="20888"/>
                  </a:lnTo>
                  <a:cubicBezTo>
                    <a:pt x="10120" y="21458"/>
                    <a:pt x="11481" y="21458"/>
                    <a:pt x="12585" y="20888"/>
                  </a:cubicBezTo>
                  <a:lnTo>
                    <a:pt x="19816" y="17155"/>
                  </a:lnTo>
                  <a:cubicBezTo>
                    <a:pt x="20920" y="16584"/>
                    <a:pt x="21600" y="15530"/>
                    <a:pt x="21599" y="143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168" name="Google Shape;168;p10"/>
            <p:cNvSpPr/>
            <p:nvPr/>
          </p:nvSpPr>
          <p:spPr>
            <a:xfrm>
              <a:off x="-981075" y="372088"/>
              <a:ext cx="2001163" cy="2208980"/>
            </a:xfrm>
            <a:custGeom>
              <a:avLst/>
              <a:gdLst/>
              <a:ahLst/>
              <a:cxnLst/>
              <a:rect l="l" t="t" r="r" b="b"/>
              <a:pathLst>
                <a:path w="21598" h="21315" extrusionOk="0">
                  <a:moveTo>
                    <a:pt x="21599" y="14389"/>
                  </a:moveTo>
                  <a:lnTo>
                    <a:pt x="21599" y="6924"/>
                  </a:lnTo>
                  <a:cubicBezTo>
                    <a:pt x="21599" y="5784"/>
                    <a:pt x="20918" y="4730"/>
                    <a:pt x="19814" y="4161"/>
                  </a:cubicBezTo>
                  <a:lnTo>
                    <a:pt x="12583" y="428"/>
                  </a:lnTo>
                  <a:cubicBezTo>
                    <a:pt x="11478" y="-142"/>
                    <a:pt x="10118" y="-142"/>
                    <a:pt x="9013" y="428"/>
                  </a:cubicBezTo>
                  <a:lnTo>
                    <a:pt x="1783" y="4161"/>
                  </a:lnTo>
                  <a:cubicBezTo>
                    <a:pt x="679" y="4731"/>
                    <a:pt x="0" y="5784"/>
                    <a:pt x="0" y="6924"/>
                  </a:cubicBezTo>
                  <a:lnTo>
                    <a:pt x="0" y="14392"/>
                  </a:lnTo>
                  <a:cubicBezTo>
                    <a:pt x="1" y="15532"/>
                    <a:pt x="681" y="16585"/>
                    <a:pt x="1785" y="17155"/>
                  </a:cubicBezTo>
                  <a:lnTo>
                    <a:pt x="9016" y="20888"/>
                  </a:lnTo>
                  <a:cubicBezTo>
                    <a:pt x="10120" y="21458"/>
                    <a:pt x="11481" y="21458"/>
                    <a:pt x="12585" y="20888"/>
                  </a:cubicBezTo>
                  <a:lnTo>
                    <a:pt x="19816" y="17155"/>
                  </a:lnTo>
                  <a:cubicBezTo>
                    <a:pt x="20920" y="16584"/>
                    <a:pt x="21600" y="15530"/>
                    <a:pt x="21599" y="143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169" name="Google Shape;169;p10"/>
            <p:cNvSpPr/>
            <p:nvPr/>
          </p:nvSpPr>
          <p:spPr>
            <a:xfrm>
              <a:off x="3247878" y="372088"/>
              <a:ext cx="2001163" cy="2208980"/>
            </a:xfrm>
            <a:custGeom>
              <a:avLst/>
              <a:gdLst/>
              <a:ahLst/>
              <a:cxnLst/>
              <a:rect l="l" t="t" r="r" b="b"/>
              <a:pathLst>
                <a:path w="21598" h="21315" extrusionOk="0">
                  <a:moveTo>
                    <a:pt x="21599" y="14389"/>
                  </a:moveTo>
                  <a:lnTo>
                    <a:pt x="21599" y="6924"/>
                  </a:lnTo>
                  <a:cubicBezTo>
                    <a:pt x="21599" y="5784"/>
                    <a:pt x="20918" y="4730"/>
                    <a:pt x="19814" y="4161"/>
                  </a:cubicBezTo>
                  <a:lnTo>
                    <a:pt x="12583" y="428"/>
                  </a:lnTo>
                  <a:cubicBezTo>
                    <a:pt x="11478" y="-142"/>
                    <a:pt x="10118" y="-142"/>
                    <a:pt x="9013" y="428"/>
                  </a:cubicBezTo>
                  <a:lnTo>
                    <a:pt x="1783" y="4161"/>
                  </a:lnTo>
                  <a:cubicBezTo>
                    <a:pt x="679" y="4731"/>
                    <a:pt x="0" y="5784"/>
                    <a:pt x="0" y="6924"/>
                  </a:cubicBezTo>
                  <a:lnTo>
                    <a:pt x="0" y="14392"/>
                  </a:lnTo>
                  <a:cubicBezTo>
                    <a:pt x="1" y="15532"/>
                    <a:pt x="681" y="16585"/>
                    <a:pt x="1785" y="17155"/>
                  </a:cubicBezTo>
                  <a:lnTo>
                    <a:pt x="9016" y="20888"/>
                  </a:lnTo>
                  <a:cubicBezTo>
                    <a:pt x="10120" y="21458"/>
                    <a:pt x="11481" y="21458"/>
                    <a:pt x="12585" y="20888"/>
                  </a:cubicBezTo>
                  <a:lnTo>
                    <a:pt x="19816" y="17155"/>
                  </a:lnTo>
                  <a:cubicBezTo>
                    <a:pt x="20920" y="16584"/>
                    <a:pt x="21600" y="15530"/>
                    <a:pt x="21599" y="143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  <p:sp>
          <p:nvSpPr>
            <p:cNvPr id="170" name="Google Shape;170;p10"/>
            <p:cNvSpPr/>
            <p:nvPr/>
          </p:nvSpPr>
          <p:spPr>
            <a:xfrm>
              <a:off x="5362355" y="372088"/>
              <a:ext cx="2001163" cy="2208980"/>
            </a:xfrm>
            <a:custGeom>
              <a:avLst/>
              <a:gdLst/>
              <a:ahLst/>
              <a:cxnLst/>
              <a:rect l="l" t="t" r="r" b="b"/>
              <a:pathLst>
                <a:path w="21598" h="21315" extrusionOk="0">
                  <a:moveTo>
                    <a:pt x="21599" y="14389"/>
                  </a:moveTo>
                  <a:lnTo>
                    <a:pt x="21599" y="6924"/>
                  </a:lnTo>
                  <a:cubicBezTo>
                    <a:pt x="21599" y="5784"/>
                    <a:pt x="20918" y="4730"/>
                    <a:pt x="19814" y="4161"/>
                  </a:cubicBezTo>
                  <a:lnTo>
                    <a:pt x="12583" y="428"/>
                  </a:lnTo>
                  <a:cubicBezTo>
                    <a:pt x="11478" y="-142"/>
                    <a:pt x="10118" y="-142"/>
                    <a:pt x="9013" y="428"/>
                  </a:cubicBezTo>
                  <a:lnTo>
                    <a:pt x="1783" y="4161"/>
                  </a:lnTo>
                  <a:cubicBezTo>
                    <a:pt x="679" y="4731"/>
                    <a:pt x="0" y="5784"/>
                    <a:pt x="0" y="6924"/>
                  </a:cubicBezTo>
                  <a:lnTo>
                    <a:pt x="0" y="14392"/>
                  </a:lnTo>
                  <a:cubicBezTo>
                    <a:pt x="1" y="15532"/>
                    <a:pt x="681" y="16585"/>
                    <a:pt x="1785" y="17155"/>
                  </a:cubicBezTo>
                  <a:lnTo>
                    <a:pt x="9016" y="20888"/>
                  </a:lnTo>
                  <a:cubicBezTo>
                    <a:pt x="10120" y="21458"/>
                    <a:pt x="11481" y="21458"/>
                    <a:pt x="12585" y="20888"/>
                  </a:cubicBezTo>
                  <a:lnTo>
                    <a:pt x="19816" y="17155"/>
                  </a:lnTo>
                  <a:cubicBezTo>
                    <a:pt x="20920" y="16584"/>
                    <a:pt x="21600" y="15530"/>
                    <a:pt x="21599" y="143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45700" tIns="45700" rIns="45700" bIns="45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Calibri"/>
                <a:buNone/>
              </a:pPr>
              <a:endParaRPr sz="1800" i="0" u="none" strike="noStrike" cap="none">
                <a:solidFill>
                  <a:srgbClr val="000000"/>
                </a:solidFill>
              </a:endParaRPr>
            </a:p>
          </p:txBody>
        </p:sp>
      </p:grpSp>
      <p:sp>
        <p:nvSpPr>
          <p:cNvPr id="171" name="Google Shape;171;p10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79100" y="836000"/>
            <a:ext cx="6010500" cy="39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Catamaran"/>
              <a:buNone/>
              <a:defRPr sz="3200" b="1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Catamaran"/>
              <a:buNone/>
              <a:defRPr sz="3200" b="1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Catamaran"/>
              <a:buNone/>
              <a:defRPr sz="3200" b="1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Catamaran"/>
              <a:buNone/>
              <a:defRPr sz="3200" b="1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Catamaran"/>
              <a:buNone/>
              <a:defRPr sz="3200" b="1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Catamaran"/>
              <a:buNone/>
              <a:defRPr sz="3200" b="1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Catamaran"/>
              <a:buNone/>
              <a:defRPr sz="3200" b="1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Catamaran"/>
              <a:buNone/>
              <a:defRPr sz="3200" b="1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Catamaran"/>
              <a:buNone/>
              <a:defRPr sz="3200" b="1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79100" y="1503550"/>
            <a:ext cx="6010500" cy="288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0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Catamaran Thin"/>
              <a:buChar char="⬢"/>
              <a:defRPr sz="2400">
                <a:solidFill>
                  <a:schemeClr val="dk1"/>
                </a:solidFill>
                <a:latin typeface="Catamaran Thin"/>
                <a:ea typeface="Catamaran Thin"/>
                <a:cs typeface="Catamaran Thin"/>
                <a:sym typeface="Catamaran Thin"/>
              </a:defRPr>
            </a:lvl1pPr>
            <a:lvl2pPr marL="914400" lvl="1" indent="-330200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accent5"/>
              </a:buClr>
              <a:buSzPts val="1600"/>
              <a:buFont typeface="Catamaran Thin"/>
              <a:buChar char="⬡"/>
              <a:defRPr sz="2400">
                <a:solidFill>
                  <a:schemeClr val="dk1"/>
                </a:solidFill>
                <a:latin typeface="Catamaran Thin"/>
                <a:ea typeface="Catamaran Thin"/>
                <a:cs typeface="Catamaran Thin"/>
                <a:sym typeface="Catamaran Thin"/>
              </a:defRPr>
            </a:lvl2pPr>
            <a:lvl3pPr marL="1371600" lvl="2" indent="-330200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Catamaran Thin"/>
              <a:buChar char="⬡"/>
              <a:defRPr sz="2400">
                <a:solidFill>
                  <a:schemeClr val="dk1"/>
                </a:solidFill>
                <a:latin typeface="Catamaran Thin"/>
                <a:ea typeface="Catamaran Thin"/>
                <a:cs typeface="Catamaran Thin"/>
                <a:sym typeface="Catamaran Thin"/>
              </a:defRPr>
            </a:lvl3pPr>
            <a:lvl4pPr marL="1828800" lvl="3" indent="-381000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tamaran Thin"/>
              <a:buChar char="●"/>
              <a:defRPr sz="2400">
                <a:solidFill>
                  <a:schemeClr val="dk1"/>
                </a:solidFill>
                <a:latin typeface="Catamaran Thin"/>
                <a:ea typeface="Catamaran Thin"/>
                <a:cs typeface="Catamaran Thin"/>
                <a:sym typeface="Catamaran Thin"/>
              </a:defRPr>
            </a:lvl4pPr>
            <a:lvl5pPr marL="2286000" lvl="4" indent="-381000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tamaran Thin"/>
              <a:buChar char="○"/>
              <a:defRPr sz="2400">
                <a:solidFill>
                  <a:schemeClr val="dk1"/>
                </a:solidFill>
                <a:latin typeface="Catamaran Thin"/>
                <a:ea typeface="Catamaran Thin"/>
                <a:cs typeface="Catamaran Thin"/>
                <a:sym typeface="Catamaran Thin"/>
              </a:defRPr>
            </a:lvl5pPr>
            <a:lvl6pPr marL="2743200" lvl="5" indent="-381000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tamaran Thin"/>
              <a:buChar char="■"/>
              <a:defRPr sz="2400">
                <a:solidFill>
                  <a:schemeClr val="dk1"/>
                </a:solidFill>
                <a:latin typeface="Catamaran Thin"/>
                <a:ea typeface="Catamaran Thin"/>
                <a:cs typeface="Catamaran Thin"/>
                <a:sym typeface="Catamaran Thin"/>
              </a:defRPr>
            </a:lvl6pPr>
            <a:lvl7pPr marL="3200400" lvl="6" indent="-381000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tamaran Thin"/>
              <a:buChar char="●"/>
              <a:defRPr sz="2400">
                <a:solidFill>
                  <a:schemeClr val="dk1"/>
                </a:solidFill>
                <a:latin typeface="Catamaran Thin"/>
                <a:ea typeface="Catamaran Thin"/>
                <a:cs typeface="Catamaran Thin"/>
                <a:sym typeface="Catamaran Thin"/>
              </a:defRPr>
            </a:lvl7pPr>
            <a:lvl8pPr marL="3657600" lvl="7" indent="-381000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tamaran Thin"/>
              <a:buChar char="○"/>
              <a:defRPr sz="2400">
                <a:solidFill>
                  <a:schemeClr val="dk1"/>
                </a:solidFill>
                <a:latin typeface="Catamaran Thin"/>
                <a:ea typeface="Catamaran Thin"/>
                <a:cs typeface="Catamaran Thin"/>
                <a:sym typeface="Catamaran Thin"/>
              </a:defRPr>
            </a:lvl8pPr>
            <a:lvl9pPr marL="4114800" lvl="8" indent="-381000" rtl="0">
              <a:lnSpc>
                <a:spcPct val="115000"/>
              </a:lnSpc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2400"/>
              <a:buFont typeface="Catamaran Thin"/>
              <a:buChar char="■"/>
              <a:defRPr sz="2400">
                <a:solidFill>
                  <a:schemeClr val="dk1"/>
                </a:solidFill>
                <a:latin typeface="Catamaran Thin"/>
                <a:ea typeface="Catamaran Thin"/>
                <a:cs typeface="Catamaran Thin"/>
                <a:sym typeface="Catamaran Thin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buNone/>
              <a:defRPr sz="1300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1pPr>
            <a:lvl2pPr lvl="1" algn="r" rtl="0">
              <a:buNone/>
              <a:defRPr sz="1300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2pPr>
            <a:lvl3pPr lvl="2" algn="r" rtl="0">
              <a:buNone/>
              <a:defRPr sz="1300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3pPr>
            <a:lvl4pPr lvl="3" algn="r" rtl="0">
              <a:buNone/>
              <a:defRPr sz="1300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4pPr>
            <a:lvl5pPr lvl="4" algn="r" rtl="0">
              <a:buNone/>
              <a:defRPr sz="1300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5pPr>
            <a:lvl6pPr lvl="5" algn="r" rtl="0">
              <a:buNone/>
              <a:defRPr sz="1300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6pPr>
            <a:lvl7pPr lvl="6" algn="r" rtl="0">
              <a:buNone/>
              <a:defRPr sz="1300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7pPr>
            <a:lvl8pPr lvl="7" algn="r" rtl="0">
              <a:buNone/>
              <a:defRPr sz="1300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8pPr>
            <a:lvl9pPr lvl="8" algn="r" rtl="0">
              <a:buNone/>
              <a:defRPr sz="1300">
                <a:solidFill>
                  <a:schemeClr val="accent1"/>
                </a:solidFill>
                <a:latin typeface="Catamaran"/>
                <a:ea typeface="Catamaran"/>
                <a:cs typeface="Catamaran"/>
                <a:sym typeface="Catamaran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1" r:id="rId1"/>
    <p:sldLayoutId id="2147483656" r:id="rId2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14"/>
          <p:cNvSpPr txBox="1">
            <a:spLocks noGrp="1"/>
          </p:cNvSpPr>
          <p:nvPr>
            <p:ph type="subTitle" idx="4294967295"/>
          </p:nvPr>
        </p:nvSpPr>
        <p:spPr>
          <a:xfrm>
            <a:off x="381000" y="819150"/>
            <a:ext cx="8534400" cy="3886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>
              <a:buNone/>
            </a:pPr>
            <a:r>
              <a:rPr lang="en-GB" sz="3200" b="1" dirty="0" err="1" smtClean="0"/>
              <a:t>Moxy</a:t>
            </a:r>
            <a:r>
              <a:rPr lang="en-GB" sz="3200" b="1" dirty="0" smtClean="0"/>
              <a:t> Hotel brand </a:t>
            </a:r>
          </a:p>
          <a:p>
            <a:pPr marL="0" lvl="0" indent="0" algn="ctr">
              <a:buNone/>
            </a:pPr>
            <a:r>
              <a:rPr lang="en-GB" sz="2800" b="1" dirty="0" smtClean="0"/>
              <a:t>Marketing plan</a:t>
            </a:r>
          </a:p>
          <a:p>
            <a:pPr marL="0" indent="0"/>
            <a:r>
              <a:rPr lang="en-GB" dirty="0" smtClean="0"/>
              <a:t>Comprehensive strategic blueprint </a:t>
            </a:r>
          </a:p>
          <a:p>
            <a:pPr marL="0" indent="0"/>
            <a:r>
              <a:rPr lang="en-GB" dirty="0" smtClean="0"/>
              <a:t>Contains various strategies </a:t>
            </a:r>
            <a:r>
              <a:rPr lang="en-GB" b="1" dirty="0" smtClean="0"/>
              <a:t> </a:t>
            </a:r>
          </a:p>
          <a:p>
            <a:pPr marL="0" indent="0"/>
            <a:r>
              <a:rPr lang="en-GB" dirty="0" smtClean="0"/>
              <a:t>Work on the same business objectives</a:t>
            </a:r>
            <a:endParaRPr b="1"/>
          </a:p>
        </p:txBody>
      </p:sp>
      <p:sp>
        <p:nvSpPr>
          <p:cNvPr id="220" name="Google Shape;220;p14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1</a:t>
            </a:fld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17"/>
          <p:cNvSpPr txBox="1">
            <a:spLocks noGrp="1"/>
          </p:cNvSpPr>
          <p:nvPr>
            <p:ph type="title"/>
          </p:nvPr>
        </p:nvSpPr>
        <p:spPr>
          <a:xfrm>
            <a:off x="779100" y="836000"/>
            <a:ext cx="6010500" cy="396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lvl="0"/>
            <a:r>
              <a:rPr lang="en-GB" dirty="0" smtClean="0"/>
              <a:t>Marketing Mix</a:t>
            </a:r>
            <a:endParaRPr/>
          </a:p>
        </p:txBody>
      </p:sp>
      <p:sp>
        <p:nvSpPr>
          <p:cNvPr id="240" name="Google Shape;240;p17"/>
          <p:cNvSpPr txBox="1">
            <a:spLocks noGrp="1"/>
          </p:cNvSpPr>
          <p:nvPr>
            <p:ph type="body" idx="1"/>
          </p:nvPr>
        </p:nvSpPr>
        <p:spPr>
          <a:xfrm>
            <a:off x="779100" y="1503550"/>
            <a:ext cx="7679100" cy="2884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buNone/>
            </a:pPr>
            <a:r>
              <a:rPr lang="en-GB" b="1" dirty="0" smtClean="0"/>
              <a:t>Product</a:t>
            </a:r>
            <a:endParaRPr lang="en-GB" dirty="0" smtClean="0"/>
          </a:p>
          <a:p>
            <a:pPr lvl="0"/>
            <a:r>
              <a:rPr lang="en-GB" dirty="0" err="1" smtClean="0"/>
              <a:t>Moxy</a:t>
            </a:r>
            <a:r>
              <a:rPr lang="en-GB" dirty="0" smtClean="0"/>
              <a:t> is an elegant and reasonably priced hotel brand</a:t>
            </a:r>
          </a:p>
          <a:p>
            <a:pPr lvl="0"/>
            <a:r>
              <a:rPr lang="en-GB" dirty="0" smtClean="0"/>
              <a:t>Provide the best possible service to its visitors</a:t>
            </a:r>
          </a:p>
          <a:p>
            <a:pPr lvl="0">
              <a:buNone/>
            </a:pPr>
            <a:r>
              <a:rPr lang="en-GB" b="1" dirty="0" smtClean="0"/>
              <a:t>Place</a:t>
            </a:r>
            <a:endParaRPr lang="en-GB" dirty="0" smtClean="0"/>
          </a:p>
          <a:p>
            <a:pPr lvl="0"/>
            <a:r>
              <a:rPr lang="en-GB" dirty="0" smtClean="0"/>
              <a:t>Variety of stakeholders involved</a:t>
            </a:r>
          </a:p>
          <a:p>
            <a:pPr lvl="0"/>
            <a:r>
              <a:rPr lang="en-GB" dirty="0" smtClean="0"/>
              <a:t>Uses procurement departments along with wholesale associates </a:t>
            </a:r>
          </a:p>
          <a:p>
            <a:pPr lvl="0"/>
            <a:endParaRPr lang="en-GB" dirty="0" smtClean="0"/>
          </a:p>
        </p:txBody>
      </p:sp>
      <p:sp>
        <p:nvSpPr>
          <p:cNvPr id="241" name="Google Shape;241;p17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2</a:t>
            </a:fld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17"/>
          <p:cNvSpPr txBox="1">
            <a:spLocks noGrp="1"/>
          </p:cNvSpPr>
          <p:nvPr>
            <p:ph type="title"/>
          </p:nvPr>
        </p:nvSpPr>
        <p:spPr>
          <a:xfrm>
            <a:off x="779100" y="836000"/>
            <a:ext cx="6010500" cy="396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lvl="0"/>
            <a:r>
              <a:rPr lang="en-GB" dirty="0" smtClean="0"/>
              <a:t>Marketing Mix</a:t>
            </a:r>
            <a:endParaRPr/>
          </a:p>
        </p:txBody>
      </p:sp>
      <p:sp>
        <p:nvSpPr>
          <p:cNvPr id="240" name="Google Shape;240;p17"/>
          <p:cNvSpPr txBox="1">
            <a:spLocks noGrp="1"/>
          </p:cNvSpPr>
          <p:nvPr>
            <p:ph type="body" idx="1"/>
          </p:nvPr>
        </p:nvSpPr>
        <p:spPr>
          <a:xfrm>
            <a:off x="779100" y="1503550"/>
            <a:ext cx="7679100" cy="2884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buNone/>
            </a:pPr>
            <a:r>
              <a:rPr lang="en-GB" b="1" dirty="0" smtClean="0"/>
              <a:t>Price</a:t>
            </a:r>
            <a:endParaRPr lang="en-GB" dirty="0" smtClean="0"/>
          </a:p>
          <a:p>
            <a:r>
              <a:rPr lang="en-GB" dirty="0" err="1" smtClean="0"/>
              <a:t>Moxy</a:t>
            </a:r>
            <a:r>
              <a:rPr lang="en-GB" dirty="0" smtClean="0"/>
              <a:t> is an elegant and reasonably priced hotel brand</a:t>
            </a:r>
          </a:p>
          <a:p>
            <a:r>
              <a:rPr lang="en-GB" dirty="0" smtClean="0"/>
              <a:t>Follow competitive  pricing strategy</a:t>
            </a:r>
          </a:p>
          <a:p>
            <a:pPr>
              <a:buNone/>
            </a:pPr>
            <a:r>
              <a:rPr lang="en-GB" b="1" dirty="0" smtClean="0"/>
              <a:t>Promotion:</a:t>
            </a:r>
          </a:p>
          <a:p>
            <a:r>
              <a:rPr lang="en-GB" dirty="0" smtClean="0"/>
              <a:t>use social networks, </a:t>
            </a:r>
          </a:p>
          <a:p>
            <a:r>
              <a:rPr lang="en-GB" dirty="0" smtClean="0"/>
              <a:t>launched a campaign titled "</a:t>
            </a:r>
            <a:r>
              <a:rPr lang="en-GB" dirty="0" err="1" smtClean="0"/>
              <a:t>Moxy</a:t>
            </a:r>
            <a:r>
              <a:rPr lang="en-GB" dirty="0" smtClean="0"/>
              <a:t> universe, play beyond’’</a:t>
            </a:r>
          </a:p>
          <a:p>
            <a:r>
              <a:rPr lang="en-GB" dirty="0" smtClean="0"/>
              <a:t>Utilizes the options of virtual environment</a:t>
            </a:r>
            <a:endParaRPr lang="en-US" dirty="0" smtClean="0"/>
          </a:p>
          <a:p>
            <a:pPr lvl="0">
              <a:buNone/>
            </a:pPr>
            <a:endParaRPr lang="en-GB" dirty="0" smtClean="0"/>
          </a:p>
          <a:p>
            <a:pPr lvl="0"/>
            <a:endParaRPr lang="en-GB" dirty="0" smtClean="0"/>
          </a:p>
        </p:txBody>
      </p:sp>
      <p:sp>
        <p:nvSpPr>
          <p:cNvPr id="241" name="Google Shape;241;p17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3</a:t>
            </a:fld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17"/>
          <p:cNvSpPr txBox="1">
            <a:spLocks noGrp="1"/>
          </p:cNvSpPr>
          <p:nvPr>
            <p:ph type="title"/>
          </p:nvPr>
        </p:nvSpPr>
        <p:spPr>
          <a:xfrm>
            <a:off x="779100" y="836000"/>
            <a:ext cx="6010500" cy="396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lvl="0"/>
            <a:r>
              <a:rPr lang="en-GB" dirty="0" smtClean="0"/>
              <a:t>SWOT Analysis</a:t>
            </a:r>
            <a:endParaRPr/>
          </a:p>
        </p:txBody>
      </p:sp>
      <p:sp>
        <p:nvSpPr>
          <p:cNvPr id="240" name="Google Shape;240;p17"/>
          <p:cNvSpPr txBox="1">
            <a:spLocks noGrp="1"/>
          </p:cNvSpPr>
          <p:nvPr>
            <p:ph type="body" idx="1"/>
          </p:nvPr>
        </p:nvSpPr>
        <p:spPr>
          <a:xfrm>
            <a:off x="779100" y="1503550"/>
            <a:ext cx="7679100" cy="2884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buNone/>
            </a:pPr>
            <a:r>
              <a:rPr lang="en-GB" b="1" dirty="0" smtClean="0"/>
              <a:t>Strength</a:t>
            </a:r>
          </a:p>
          <a:p>
            <a:r>
              <a:rPr lang="en-GB" dirty="0" smtClean="0"/>
              <a:t>Receive financing from its owners</a:t>
            </a:r>
          </a:p>
          <a:p>
            <a:r>
              <a:rPr lang="en-GB" dirty="0" smtClean="0"/>
              <a:t>brand differentiation</a:t>
            </a:r>
          </a:p>
          <a:p>
            <a:pPr lvl="0">
              <a:buNone/>
            </a:pPr>
            <a:r>
              <a:rPr lang="en-GB" b="1" dirty="0" smtClean="0"/>
              <a:t>Weaknesses</a:t>
            </a:r>
          </a:p>
          <a:p>
            <a:r>
              <a:rPr lang="en-GB" dirty="0" smtClean="0"/>
              <a:t>Unincorporated marketing plan </a:t>
            </a:r>
          </a:p>
          <a:p>
            <a:r>
              <a:rPr lang="en-GB" dirty="0" smtClean="0"/>
              <a:t>Unfamiliar concept for some</a:t>
            </a:r>
            <a:endParaRPr lang="en-GB" b="1" dirty="0" smtClean="0"/>
          </a:p>
          <a:p>
            <a:pPr lvl="0">
              <a:buNone/>
            </a:pPr>
            <a:endParaRPr lang="en-GB" b="1" dirty="0" smtClean="0"/>
          </a:p>
          <a:p>
            <a:pPr lvl="0">
              <a:buNone/>
            </a:pPr>
            <a:endParaRPr lang="en-GB" b="1" dirty="0" smtClean="0"/>
          </a:p>
          <a:p>
            <a:pPr lvl="0">
              <a:buNone/>
            </a:pPr>
            <a:endParaRPr lang="en-GB" dirty="0" smtClean="0"/>
          </a:p>
          <a:p>
            <a:pPr lvl="0"/>
            <a:endParaRPr lang="en-GB" dirty="0" smtClean="0"/>
          </a:p>
        </p:txBody>
      </p:sp>
      <p:sp>
        <p:nvSpPr>
          <p:cNvPr id="241" name="Google Shape;241;p17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4</a:t>
            </a:fld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17"/>
          <p:cNvSpPr txBox="1">
            <a:spLocks noGrp="1"/>
          </p:cNvSpPr>
          <p:nvPr>
            <p:ph type="title"/>
          </p:nvPr>
        </p:nvSpPr>
        <p:spPr>
          <a:xfrm>
            <a:off x="779100" y="836000"/>
            <a:ext cx="6010500" cy="396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lvl="0"/>
            <a:r>
              <a:rPr lang="en-GB" dirty="0" smtClean="0"/>
              <a:t>SWOT Analysis</a:t>
            </a:r>
            <a:endParaRPr/>
          </a:p>
        </p:txBody>
      </p:sp>
      <p:sp>
        <p:nvSpPr>
          <p:cNvPr id="240" name="Google Shape;240;p17"/>
          <p:cNvSpPr txBox="1">
            <a:spLocks noGrp="1"/>
          </p:cNvSpPr>
          <p:nvPr>
            <p:ph type="body" idx="1"/>
          </p:nvPr>
        </p:nvSpPr>
        <p:spPr>
          <a:xfrm>
            <a:off x="779100" y="1503550"/>
            <a:ext cx="7679100" cy="2884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>
              <a:buNone/>
            </a:pPr>
            <a:r>
              <a:rPr lang="en-GB" b="1" dirty="0" smtClean="0"/>
              <a:t>Opportunities</a:t>
            </a:r>
          </a:p>
          <a:p>
            <a:r>
              <a:rPr lang="en-GB" dirty="0" smtClean="0"/>
              <a:t>Idea has the potential to become a larger part of the hospitality industry </a:t>
            </a:r>
          </a:p>
          <a:p>
            <a:r>
              <a:rPr lang="en-GB" dirty="0" smtClean="0"/>
              <a:t>Concept is expanding in the market </a:t>
            </a:r>
          </a:p>
          <a:p>
            <a:pPr>
              <a:buNone/>
            </a:pPr>
            <a:r>
              <a:rPr lang="en-GB" b="1" dirty="0" smtClean="0"/>
              <a:t>Threats</a:t>
            </a:r>
          </a:p>
          <a:p>
            <a:r>
              <a:rPr lang="en-GB" dirty="0" smtClean="0"/>
              <a:t>Wrong idea about high price about </a:t>
            </a:r>
            <a:r>
              <a:rPr lang="en-GB" dirty="0" err="1" smtClean="0"/>
              <a:t>Moxy</a:t>
            </a:r>
            <a:r>
              <a:rPr lang="en-GB" dirty="0" smtClean="0"/>
              <a:t> Hotel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Moxy</a:t>
            </a:r>
            <a:r>
              <a:rPr lang="en-GB" dirty="0" smtClean="0"/>
              <a:t> Hotel classification is not clear</a:t>
            </a:r>
            <a:endParaRPr lang="en-US" dirty="0" smtClean="0"/>
          </a:p>
          <a:p>
            <a:pPr lvl="0">
              <a:buNone/>
            </a:pPr>
            <a:endParaRPr lang="en-GB" b="1" dirty="0" smtClean="0"/>
          </a:p>
          <a:p>
            <a:pPr lvl="0">
              <a:buNone/>
            </a:pPr>
            <a:endParaRPr lang="en-GB" b="1" dirty="0" smtClean="0"/>
          </a:p>
          <a:p>
            <a:pPr lvl="0">
              <a:buNone/>
            </a:pPr>
            <a:endParaRPr lang="en-GB" dirty="0" smtClean="0"/>
          </a:p>
          <a:p>
            <a:pPr lvl="0"/>
            <a:endParaRPr lang="en-GB" dirty="0" smtClean="0"/>
          </a:p>
        </p:txBody>
      </p:sp>
      <p:sp>
        <p:nvSpPr>
          <p:cNvPr id="241" name="Google Shape;241;p17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5</a:t>
            </a:fld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17"/>
          <p:cNvSpPr txBox="1">
            <a:spLocks noGrp="1"/>
          </p:cNvSpPr>
          <p:nvPr>
            <p:ph type="title"/>
          </p:nvPr>
        </p:nvSpPr>
        <p:spPr>
          <a:xfrm>
            <a:off x="779100" y="836000"/>
            <a:ext cx="6010500" cy="396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lvl="0"/>
            <a:r>
              <a:rPr lang="en-GB" dirty="0" smtClean="0"/>
              <a:t>PESTLE Analysis</a:t>
            </a:r>
            <a:endParaRPr/>
          </a:p>
        </p:txBody>
      </p:sp>
      <p:sp>
        <p:nvSpPr>
          <p:cNvPr id="240" name="Google Shape;240;p17"/>
          <p:cNvSpPr txBox="1">
            <a:spLocks noGrp="1"/>
          </p:cNvSpPr>
          <p:nvPr>
            <p:ph type="body" idx="1"/>
          </p:nvPr>
        </p:nvSpPr>
        <p:spPr>
          <a:xfrm>
            <a:off x="838200" y="1504950"/>
            <a:ext cx="7162800" cy="320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r>
              <a:rPr lang="en-GB" dirty="0" smtClean="0"/>
              <a:t>Political boundaries unable to fully implement its marketing strategy on other continents</a:t>
            </a:r>
          </a:p>
          <a:p>
            <a:r>
              <a:rPr lang="en-GB" dirty="0" smtClean="0"/>
              <a:t>Economic turmoil </a:t>
            </a:r>
            <a:r>
              <a:rPr lang="en-GB" dirty="0" err="1" smtClean="0"/>
              <a:t>demotivate</a:t>
            </a:r>
            <a:r>
              <a:rPr lang="en-GB" dirty="0" smtClean="0"/>
              <a:t> tourists</a:t>
            </a:r>
            <a:endParaRPr lang="en-GB" b="1" dirty="0" smtClean="0"/>
          </a:p>
          <a:p>
            <a:r>
              <a:rPr lang="en-GB" dirty="0" smtClean="0"/>
              <a:t>Social changes in various countries alter customer demand rate</a:t>
            </a:r>
          </a:p>
          <a:p>
            <a:pPr lvl="0">
              <a:buNone/>
            </a:pPr>
            <a:endParaRPr lang="en-GB" dirty="0" smtClean="0"/>
          </a:p>
          <a:p>
            <a:pPr lvl="0"/>
            <a:endParaRPr lang="en-GB" dirty="0" smtClean="0"/>
          </a:p>
        </p:txBody>
      </p:sp>
      <p:sp>
        <p:nvSpPr>
          <p:cNvPr id="241" name="Google Shape;241;p17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6</a:t>
            </a:fld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17"/>
          <p:cNvSpPr txBox="1">
            <a:spLocks noGrp="1"/>
          </p:cNvSpPr>
          <p:nvPr>
            <p:ph type="title"/>
          </p:nvPr>
        </p:nvSpPr>
        <p:spPr>
          <a:xfrm>
            <a:off x="779100" y="836000"/>
            <a:ext cx="6010500" cy="396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lvl="0"/>
            <a:r>
              <a:rPr lang="en-GB" dirty="0" smtClean="0"/>
              <a:t>PESTLE Analysis</a:t>
            </a:r>
            <a:endParaRPr/>
          </a:p>
        </p:txBody>
      </p:sp>
      <p:sp>
        <p:nvSpPr>
          <p:cNvPr id="240" name="Google Shape;240;p17"/>
          <p:cNvSpPr txBox="1">
            <a:spLocks noGrp="1"/>
          </p:cNvSpPr>
          <p:nvPr>
            <p:ph type="body" idx="1"/>
          </p:nvPr>
        </p:nvSpPr>
        <p:spPr>
          <a:xfrm>
            <a:off x="838200" y="1276350"/>
            <a:ext cx="7772400" cy="350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r>
              <a:rPr lang="en-GB" dirty="0" smtClean="0"/>
              <a:t>Smart technical material for marketing strategy</a:t>
            </a:r>
            <a:endParaRPr lang="en-GB" b="1" dirty="0" smtClean="0"/>
          </a:p>
          <a:p>
            <a:r>
              <a:rPr lang="en-GB" dirty="0" smtClean="0"/>
              <a:t>Local regulations can increase the risk for </a:t>
            </a:r>
            <a:r>
              <a:rPr lang="en-GB" dirty="0" err="1" smtClean="0"/>
              <a:t>Moxy</a:t>
            </a:r>
            <a:r>
              <a:rPr lang="en-GB" dirty="0" smtClean="0"/>
              <a:t> Hotels</a:t>
            </a:r>
          </a:p>
          <a:p>
            <a:r>
              <a:rPr lang="en-GB" dirty="0" smtClean="0"/>
              <a:t>Effecting environmental factors</a:t>
            </a:r>
          </a:p>
          <a:p>
            <a:pPr lvl="0"/>
            <a:endParaRPr lang="en-GB" dirty="0" smtClean="0"/>
          </a:p>
        </p:txBody>
      </p:sp>
      <p:sp>
        <p:nvSpPr>
          <p:cNvPr id="241" name="Google Shape;241;p17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7</a:t>
            </a:fld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17"/>
          <p:cNvSpPr txBox="1">
            <a:spLocks noGrp="1"/>
          </p:cNvSpPr>
          <p:nvPr>
            <p:ph type="title"/>
          </p:nvPr>
        </p:nvSpPr>
        <p:spPr>
          <a:xfrm>
            <a:off x="779100" y="836000"/>
            <a:ext cx="6010500" cy="396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lvl="0"/>
            <a:r>
              <a:rPr lang="en-GB" dirty="0" smtClean="0"/>
              <a:t>Customer Value and Engagement</a:t>
            </a:r>
            <a:endParaRPr/>
          </a:p>
        </p:txBody>
      </p:sp>
      <p:sp>
        <p:nvSpPr>
          <p:cNvPr id="240" name="Google Shape;240;p17"/>
          <p:cNvSpPr txBox="1">
            <a:spLocks noGrp="1"/>
          </p:cNvSpPr>
          <p:nvPr>
            <p:ph type="body" idx="1"/>
          </p:nvPr>
        </p:nvSpPr>
        <p:spPr>
          <a:xfrm>
            <a:off x="838200" y="1504950"/>
            <a:ext cx="7162800" cy="320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r>
              <a:rPr lang="en-GB" dirty="0" smtClean="0"/>
              <a:t>Disruptive new hotel experience</a:t>
            </a:r>
          </a:p>
          <a:p>
            <a:r>
              <a:rPr lang="en-GB" dirty="0" smtClean="0"/>
              <a:t>Provide  visitors different options</a:t>
            </a:r>
          </a:p>
          <a:p>
            <a:r>
              <a:rPr lang="en-GB" dirty="0" smtClean="0"/>
              <a:t>Fascinating in-room adornment</a:t>
            </a:r>
          </a:p>
          <a:p>
            <a:r>
              <a:rPr lang="en-GB" dirty="0" smtClean="0"/>
              <a:t>High ratings from visitors </a:t>
            </a:r>
            <a:endParaRPr lang="en-US" dirty="0" smtClean="0"/>
          </a:p>
          <a:p>
            <a:endParaRPr lang="en-GB" dirty="0" smtClean="0"/>
          </a:p>
          <a:p>
            <a:pPr lvl="0"/>
            <a:endParaRPr lang="en-GB" dirty="0" smtClean="0"/>
          </a:p>
        </p:txBody>
      </p:sp>
      <p:sp>
        <p:nvSpPr>
          <p:cNvPr id="241" name="Google Shape;241;p17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8</a:t>
            </a:fld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17"/>
          <p:cNvSpPr txBox="1">
            <a:spLocks noGrp="1"/>
          </p:cNvSpPr>
          <p:nvPr>
            <p:ph type="title"/>
          </p:nvPr>
        </p:nvSpPr>
        <p:spPr>
          <a:xfrm>
            <a:off x="779100" y="836000"/>
            <a:ext cx="6010500" cy="396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lvl="0"/>
            <a:r>
              <a:rPr lang="en-GB" dirty="0" smtClean="0"/>
              <a:t>Digital Marketing</a:t>
            </a:r>
            <a:endParaRPr/>
          </a:p>
        </p:txBody>
      </p:sp>
      <p:sp>
        <p:nvSpPr>
          <p:cNvPr id="240" name="Google Shape;240;p17"/>
          <p:cNvSpPr txBox="1">
            <a:spLocks noGrp="1"/>
          </p:cNvSpPr>
          <p:nvPr>
            <p:ph type="body" idx="1"/>
          </p:nvPr>
        </p:nvSpPr>
        <p:spPr>
          <a:xfrm>
            <a:off x="838200" y="1504950"/>
            <a:ext cx="7162800" cy="3200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r>
              <a:rPr lang="en-GB" dirty="0" smtClean="0"/>
              <a:t>Disruptive new hotel experience</a:t>
            </a:r>
          </a:p>
          <a:p>
            <a:r>
              <a:rPr lang="en-GB" dirty="0" smtClean="0"/>
              <a:t>Using digital methods to track consumer behaviour </a:t>
            </a:r>
          </a:p>
          <a:p>
            <a:r>
              <a:rPr lang="en-GB" dirty="0" smtClean="0"/>
              <a:t>Excellent digital service</a:t>
            </a:r>
          </a:p>
          <a:p>
            <a:r>
              <a:rPr lang="en-GB" dirty="0" smtClean="0"/>
              <a:t>More  individualized experience</a:t>
            </a:r>
          </a:p>
          <a:p>
            <a:endParaRPr lang="en-GB" dirty="0" smtClean="0"/>
          </a:p>
          <a:p>
            <a:pPr lvl="0"/>
            <a:endParaRPr lang="en-GB" dirty="0" smtClean="0"/>
          </a:p>
        </p:txBody>
      </p:sp>
      <p:sp>
        <p:nvSpPr>
          <p:cNvPr id="241" name="Google Shape;241;p17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9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auphin template">
  <a:themeElements>
    <a:clrScheme name="Custom 347">
      <a:dk1>
        <a:srgbClr val="210635"/>
      </a:dk1>
      <a:lt1>
        <a:srgbClr val="FFFFFF"/>
      </a:lt1>
      <a:dk2>
        <a:srgbClr val="89828F"/>
      </a:dk2>
      <a:lt2>
        <a:srgbClr val="F4F3F8"/>
      </a:lt2>
      <a:accent1>
        <a:srgbClr val="725DCF"/>
      </a:accent1>
      <a:accent2>
        <a:srgbClr val="BD6DE0"/>
      </a:accent2>
      <a:accent3>
        <a:srgbClr val="F07249"/>
      </a:accent3>
      <a:accent4>
        <a:srgbClr val="FFB200"/>
      </a:accent4>
      <a:accent5>
        <a:srgbClr val="9D91EE"/>
      </a:accent5>
      <a:accent6>
        <a:srgbClr val="3691E0"/>
      </a:accent6>
      <a:hlink>
        <a:srgbClr val="6A5DCF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224</Words>
  <PresentationFormat>On-screen Show (16:9)</PresentationFormat>
  <Paragraphs>65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Catamaran Thin</vt:lpstr>
      <vt:lpstr>Catamaran</vt:lpstr>
      <vt:lpstr>Calibri</vt:lpstr>
      <vt:lpstr>Dauphin template</vt:lpstr>
      <vt:lpstr>Slide 1</vt:lpstr>
      <vt:lpstr>Marketing Mix</vt:lpstr>
      <vt:lpstr>Marketing Mix</vt:lpstr>
      <vt:lpstr>SWOT Analysis</vt:lpstr>
      <vt:lpstr>SWOT Analysis</vt:lpstr>
      <vt:lpstr>PESTLE Analysis</vt:lpstr>
      <vt:lpstr>PESTLE Analysis</vt:lpstr>
      <vt:lpstr>Customer Value and Engagement</vt:lpstr>
      <vt:lpstr>Digital Marketing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modified xsi:type="dcterms:W3CDTF">2023-02-12T12:07:48Z</dcterms:modified>
</cp:coreProperties>
</file>