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47193-B40B-2606-32CC-3909B9C48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CB20506-2DE8-49D0-C5E2-30FAF259AA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3F1417-2ED3-160B-7971-AF1F2A0471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A14B8-DFD6-93C2-B4A8-0155AE018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99395D-C96A-C222-6AF6-2C76A1A0E2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11540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65BB1-0629-1E8B-B2F4-612BA2FD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BBCFE-95BC-661A-6E76-C6B8A09E0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A4979D-DC69-41CF-238B-A9DF8F7E0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3F25E-2FB3-98FB-6309-97C586C48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29A82C-0D4B-F9EC-1039-F5233FCF55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561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BC8977-8318-EDA4-B635-17C3A005D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5B37A6-48BA-6A35-0F4F-A4DAAED288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4F0732-C3EC-E0DD-20FF-BBD46556B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CB90A3-3683-7BD3-9A28-A73E78BA69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619F4A-EDA7-376D-98BC-8E618BDD5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2705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C9376-B919-23C0-8EDD-460390B05F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C91E4-061A-C05E-94E1-09603B8768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F86FE9-171E-E601-E78A-DDBF7580EF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67A313-0D55-42AE-6242-A26A5BD62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5EC772-4E48-1B4E-51D0-2C51F43F73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C58A17-4895-E5DD-F5F3-3DFF1CDBC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603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6665E-201B-B3E4-C69A-8474C3FBC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81837C-0DC1-04A0-6580-3AA0659F59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55469-426D-121A-9DAF-4979744019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3CD4B1-443B-1FC7-F186-872D68A743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C2251A-D57F-C749-C18E-11A88D893D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664FB9-93AC-2810-66ED-20BD1A88E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BF284F-9D58-1339-461F-95D67DA268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C6E49D-0251-C6A4-8ED8-525F8A222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481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EDFFE-DFE7-1BDC-53A3-C28B2374D4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E475F03-527C-FDF5-9614-4D07115DD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73405A-C49C-E638-8493-7F5F9F664A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F65455-8A27-7002-44C4-DDCF0BCE68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7345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85B446-463E-765B-B458-385E19FC0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6F7233-D164-3971-4237-12E7C7330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3C2D2C-DA1B-CA65-EC75-16613C9B5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492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CEEB4B-E0A3-5FE5-A137-5D4B601D83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419DFD-1452-DE90-100F-5B293402BF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D61A0F-CD51-2E43-13B6-2221667B68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AB4160-C22C-DAF4-F7B5-D436B89AC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8E516-36E6-7E3C-B406-F4BD7BD9C5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B69145-C57D-8F93-BEBA-DB77DEC881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650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B4D292-17BC-786B-D697-B690C00D2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509C8F-6FD8-4B95-D76E-D6811E512E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43288AE-0AB2-F0F7-56D3-08B17E2FBA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2997F2-A8B9-CD53-3898-8DDEA1FDFA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1C7B45-D279-C193-407A-FAD7415ED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2EA593-3C04-4434-3807-E411C33AA6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78111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C5F5E-7653-8281-E32C-7986C7092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097BEC-979E-5919-63BD-8468242992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E368FC-5E20-82CD-FA76-1F41B7B65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889F3B-0A21-BFA3-4CBE-F7DFDD998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1BA2B-5EE1-7DC9-D4BA-C445BA667A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5377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E45FD81-5672-F0C8-CB4A-1B53DC62EB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B2DE89-EBC7-6321-302F-F2800A60195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76BC1-CC39-8CF4-7D48-F2D6A8976C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037268-B105-76FE-459D-756BCA5F05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125D9-15F7-17C1-3F44-E8536D5EE5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209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781083-E560-9F31-5C83-D78FD469E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F6FFB-97E9-E0D6-69D8-BEB50782C0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2B3C9-EF42-165F-BC8B-091E72D06D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176A83-E3EE-49DB-BE25-ABB12886F7B0}" type="datetimeFigureOut">
              <a:rPr lang="en-GB" smtClean="0"/>
              <a:t>05/10/2022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2AE60-A245-9428-FCD8-E6E18CC461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7452F-77F2-1B15-F6F6-F3AE89911F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CB82D-8908-47B4-AB4D-D6887F3DDAD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64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2ED0B7C-7FB6-50D3-CBB1-3CC222ED15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636" r="8073" b="26416"/>
          <a:stretch/>
        </p:blipFill>
        <p:spPr>
          <a:xfrm>
            <a:off x="1503374" y="0"/>
            <a:ext cx="9185252" cy="68539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78989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B398D21-39FB-73E9-7845-9099CF2D568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236" r="8274" b="25714"/>
          <a:stretch/>
        </p:blipFill>
        <p:spPr>
          <a:xfrm>
            <a:off x="1568688" y="-7467"/>
            <a:ext cx="9054623" cy="6865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65170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2139C8-2395-4C1A-774E-8BCF48679E9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9" t="14436" r="8341" b="26616"/>
          <a:stretch/>
        </p:blipFill>
        <p:spPr>
          <a:xfrm>
            <a:off x="1524000" y="-8759"/>
            <a:ext cx="9143999" cy="6866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8490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41F122-8B12-2AB2-0D98-9F8C8BB667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536" r="8274" b="25815"/>
          <a:stretch/>
        </p:blipFill>
        <p:spPr>
          <a:xfrm>
            <a:off x="1609940" y="0"/>
            <a:ext cx="89721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973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666C391-21EF-4298-7282-AE5995C900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8" t="14737" r="8140" b="26015"/>
          <a:stretch/>
        </p:blipFill>
        <p:spPr>
          <a:xfrm>
            <a:off x="1535604" y="0"/>
            <a:ext cx="912079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33239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C1A5647-2C4C-DBAB-482A-1CDEF99977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96" t="14536" r="8073" b="26115"/>
          <a:stretch/>
        </p:blipFill>
        <p:spPr>
          <a:xfrm>
            <a:off x="1543308" y="0"/>
            <a:ext cx="910538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5290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D8BF2EB-082D-36B6-F483-CEEB36341E6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436" r="8274" b="26716"/>
          <a:stretch/>
        </p:blipFill>
        <p:spPr>
          <a:xfrm>
            <a:off x="1487003" y="0"/>
            <a:ext cx="921799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4513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2FAC3A-BA58-28D3-2CC1-B6674F0CB6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637" r="8273" b="25915"/>
          <a:stretch/>
        </p:blipFill>
        <p:spPr>
          <a:xfrm>
            <a:off x="1541188" y="-6050"/>
            <a:ext cx="9109624" cy="686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7532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C136D66-E630-8C18-D239-B4201C0023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335" r="8140" b="26115"/>
          <a:stretch/>
        </p:blipFill>
        <p:spPr>
          <a:xfrm>
            <a:off x="1529773" y="0"/>
            <a:ext cx="91324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4392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CF3D572-9975-7353-80DC-AC2E855723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8" t="14537" r="8073" b="26216"/>
          <a:stretch/>
        </p:blipFill>
        <p:spPr>
          <a:xfrm>
            <a:off x="1513687" y="1932"/>
            <a:ext cx="9164626" cy="6856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261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F6DC69-C053-0C2A-B62D-2C99AFCC3E3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2" t="14436" r="8474" b="26716"/>
          <a:stretch/>
        </p:blipFill>
        <p:spPr>
          <a:xfrm>
            <a:off x="1503374" y="0"/>
            <a:ext cx="9185251" cy="6868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85156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980D7F7-F494-7533-E5D8-64D080F998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9" t="14536" r="7940" b="26115"/>
          <a:stretch/>
        </p:blipFill>
        <p:spPr>
          <a:xfrm>
            <a:off x="1510249" y="-23533"/>
            <a:ext cx="9171501" cy="6881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0360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05638D0-9B65-AAFF-4E81-7A0F65E97C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9" t="14636" r="8073" b="25915"/>
          <a:stretch/>
        </p:blipFill>
        <p:spPr>
          <a:xfrm>
            <a:off x="1541188" y="0"/>
            <a:ext cx="9109624" cy="6864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6143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97B0A9-F473-4884-D844-193856CFFF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637" r="8274" b="26316"/>
          <a:stretch/>
        </p:blipFill>
        <p:spPr>
          <a:xfrm>
            <a:off x="1525940" y="0"/>
            <a:ext cx="91401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795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351A2C-096D-6656-7E18-70ECA578F5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9" t="14636" r="8206" b="26115"/>
          <a:stretch/>
        </p:blipFill>
        <p:spPr>
          <a:xfrm>
            <a:off x="1534313" y="-10683"/>
            <a:ext cx="9123374" cy="6868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1264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A7684E1-E435-3A4B-6C17-2F4B59501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537" r="8407" b="26316"/>
          <a:stretch/>
        </p:blipFill>
        <p:spPr>
          <a:xfrm>
            <a:off x="1545309" y="0"/>
            <a:ext cx="910138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62176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61B482-B649-8FC9-B1F9-F9B781F4C9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536" r="8206" b="26516"/>
          <a:stretch/>
        </p:blipFill>
        <p:spPr>
          <a:xfrm>
            <a:off x="1506505" y="0"/>
            <a:ext cx="91789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44270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05ED39A-031A-6AE1-67AC-2E83F088021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28" t="14236" r="8207" b="26015"/>
          <a:stretch/>
        </p:blipFill>
        <p:spPr>
          <a:xfrm>
            <a:off x="1545096" y="0"/>
            <a:ext cx="910180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1123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32ED79E-64D9-CC44-E0FA-5BF18FD2C15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637" r="8140" b="26516"/>
          <a:stretch/>
        </p:blipFill>
        <p:spPr>
          <a:xfrm>
            <a:off x="1479311" y="-20165"/>
            <a:ext cx="9233378" cy="6878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520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B67792F-CCB2-CE2A-62C7-BBBA42FFCC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736" r="8073" b="26115"/>
          <a:stretch/>
        </p:blipFill>
        <p:spPr>
          <a:xfrm>
            <a:off x="1486186" y="-10156"/>
            <a:ext cx="9219627" cy="6868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1728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DF81F98-A06E-047F-442E-D2425C3B719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7" r="8207" b="26316"/>
          <a:stretch/>
        </p:blipFill>
        <p:spPr>
          <a:xfrm>
            <a:off x="1512396" y="0"/>
            <a:ext cx="91672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7516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0C931B-DFF5-4A7A-5DDE-C96FB32A7E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336" r="8006" b="26716"/>
          <a:stretch/>
        </p:blipFill>
        <p:spPr>
          <a:xfrm>
            <a:off x="1486186" y="4473"/>
            <a:ext cx="9219627" cy="68535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91381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ECFB852-EA16-D5B6-6849-43DE906E92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937" r="8006" b="25815"/>
          <a:stretch/>
        </p:blipFill>
        <p:spPr>
          <a:xfrm>
            <a:off x="1510249" y="0"/>
            <a:ext cx="9171501" cy="68699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641673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93537A8-9335-CBD6-965A-C26330CB61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336" r="8140" b="26316"/>
          <a:stretch/>
        </p:blipFill>
        <p:spPr>
          <a:xfrm>
            <a:off x="1517125" y="4159"/>
            <a:ext cx="9157750" cy="68538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238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1B767B-01EA-719D-EB29-BEF672359EA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7" r="8207" b="26316"/>
          <a:stretch/>
        </p:blipFill>
        <p:spPr>
          <a:xfrm>
            <a:off x="1512396" y="0"/>
            <a:ext cx="916720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7529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D58D1F8-1C20-C9F7-EAB5-F76299A76E6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536" r="8274" b="26516"/>
          <a:stretch/>
        </p:blipFill>
        <p:spPr>
          <a:xfrm>
            <a:off x="1494842" y="0"/>
            <a:ext cx="92023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935234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C5CA9A4-2866-A24F-A9C8-A29ED14AE2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8" t="14736" r="8140" b="26115"/>
          <a:stretch/>
        </p:blipFill>
        <p:spPr>
          <a:xfrm>
            <a:off x="1520562" y="0"/>
            <a:ext cx="9150875" cy="6868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544877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07EF4A-D63D-BEFE-80E0-8D56F3FEF8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437" r="8140" b="26316"/>
          <a:stretch/>
        </p:blipFill>
        <p:spPr>
          <a:xfrm>
            <a:off x="1506594" y="0"/>
            <a:ext cx="917881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72329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0553515-D563-B328-211C-EF887ED786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336" r="8274" b="26216"/>
          <a:stretch/>
        </p:blipFill>
        <p:spPr>
          <a:xfrm>
            <a:off x="1550984" y="0"/>
            <a:ext cx="909003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3311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CA4BB77-268D-B08D-FEA1-9C5F5626D5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29" t="14336" r="8273" b="26216"/>
          <a:stretch/>
        </p:blipFill>
        <p:spPr>
          <a:xfrm>
            <a:off x="1545202" y="0"/>
            <a:ext cx="910159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231760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F3A9133-7634-FF16-E262-06FB085B738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436" r="8207" b="26015"/>
          <a:stretch/>
        </p:blipFill>
        <p:spPr>
          <a:xfrm>
            <a:off x="1544625" y="6826"/>
            <a:ext cx="9102749" cy="6844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10319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F879EAF-1922-B54E-D717-977D35387A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838" r="8073" b="26316"/>
          <a:stretch/>
        </p:blipFill>
        <p:spPr>
          <a:xfrm>
            <a:off x="1465561" y="-5806"/>
            <a:ext cx="9260877" cy="6863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476067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BD8833-6D70-62A9-8E49-C5D8941A52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436" r="8206" b="26115"/>
          <a:stretch/>
        </p:blipFill>
        <p:spPr>
          <a:xfrm>
            <a:off x="1550985" y="0"/>
            <a:ext cx="909003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2062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10345D-4E3D-A107-47A2-2F5A9BACB9F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96" t="14636" r="8207" b="26416"/>
          <a:stretch/>
        </p:blipFill>
        <p:spPr>
          <a:xfrm>
            <a:off x="1523999" y="0"/>
            <a:ext cx="9144001" cy="68580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619595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3AFA68E-C436-4158-1B76-BCA34B1353A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262" t="14536" r="8274" b="26817"/>
          <a:stretch/>
        </p:blipFill>
        <p:spPr>
          <a:xfrm>
            <a:off x="1493061" y="0"/>
            <a:ext cx="9205877" cy="68604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84359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C637BD-345A-4239-1C97-CDF68B6FB1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861" t="14536" r="8341" b="26115"/>
          <a:stretch/>
        </p:blipFill>
        <p:spPr>
          <a:xfrm>
            <a:off x="1520139" y="0"/>
            <a:ext cx="91517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512245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930B5A2-DB85-014E-2F7F-499BD476032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5" t="14636" r="8407" b="26115"/>
          <a:stretch/>
        </p:blipFill>
        <p:spPr>
          <a:xfrm>
            <a:off x="1517125" y="0"/>
            <a:ext cx="9157750" cy="6877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03479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EE4956E-4436-BB1C-578B-EA012AF208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994" t="14436" r="8140" b="26015"/>
          <a:stretch/>
        </p:blipFill>
        <p:spPr>
          <a:xfrm>
            <a:off x="1529773" y="0"/>
            <a:ext cx="913245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23049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AB44C02-03D7-D029-8C28-0D5B2B6861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329" t="14636" r="8340" b="26416"/>
          <a:stretch/>
        </p:blipFill>
        <p:spPr>
          <a:xfrm>
            <a:off x="1530876" y="0"/>
            <a:ext cx="9130248" cy="6856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61446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31B349-102F-3CA1-9D06-889523230F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2" t="14436" r="8274" b="26115"/>
          <a:stretch/>
        </p:blipFill>
        <p:spPr>
          <a:xfrm>
            <a:off x="1620252" y="16457"/>
            <a:ext cx="9091290" cy="6841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6026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0389766-FD75-9352-84E1-DE634A6DB4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1" t="14436" r="8140" b="26716"/>
          <a:stretch/>
        </p:blipFill>
        <p:spPr>
          <a:xfrm>
            <a:off x="1481162" y="0"/>
            <a:ext cx="922967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062277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19D16E-D572-0170-C136-F835C5DC78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062" t="14737" r="8006" b="25815"/>
          <a:stretch/>
        </p:blipFill>
        <p:spPr>
          <a:xfrm>
            <a:off x="1520561" y="0"/>
            <a:ext cx="9150877" cy="6851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126605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19A1226-AEC6-11F0-6E7B-5C607477CE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9195" t="14536" r="7939" b="26115"/>
          <a:stretch/>
        </p:blipFill>
        <p:spPr>
          <a:xfrm>
            <a:off x="1510249" y="0"/>
            <a:ext cx="9171501" cy="6864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06185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0</Words>
  <Application>Microsoft Office PowerPoint</Application>
  <PresentationFormat>Widescreen</PresentationFormat>
  <Paragraphs>0</Paragraphs>
  <Slides>43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size="4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2022-10-05T14:51:48Z</dcterms:created>
  <dcterms:modified xsi:type="dcterms:W3CDTF">2022-10-05T15:32:09Z</dcterms:modified>
</cp:coreProperties>
</file>